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6.xml" ContentType="application/vnd.openxmlformats-officedocument.presentationml.tags+xml"/>
  <Override PartName="/ppt/notesSlides/notesSlide24.xml" ContentType="application/vnd.openxmlformats-officedocument.presentationml.notesSlide+xml"/>
  <Override PartName="/ppt/tags/tag7.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8.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tags/tag9.xml" ContentType="application/vnd.openxmlformats-officedocument.presentationml.tag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tags/tag10.xml" ContentType="application/vnd.openxmlformats-officedocument.presentationml.tags+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4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6"/>
  </p:notesMasterIdLst>
  <p:sldIdLst>
    <p:sldId id="256" r:id="rId2"/>
    <p:sldId id="467" r:id="rId3"/>
    <p:sldId id="728" r:id="rId4"/>
    <p:sldId id="262" r:id="rId5"/>
    <p:sldId id="466" r:id="rId6"/>
    <p:sldId id="465" r:id="rId7"/>
    <p:sldId id="264" r:id="rId8"/>
    <p:sldId id="449" r:id="rId9"/>
    <p:sldId id="464" r:id="rId10"/>
    <p:sldId id="276" r:id="rId11"/>
    <p:sldId id="432" r:id="rId12"/>
    <p:sldId id="435" r:id="rId13"/>
    <p:sldId id="433" r:id="rId14"/>
    <p:sldId id="302" r:id="rId15"/>
    <p:sldId id="448" r:id="rId16"/>
    <p:sldId id="269" r:id="rId17"/>
    <p:sldId id="270" r:id="rId18"/>
    <p:sldId id="272" r:id="rId19"/>
    <p:sldId id="279" r:id="rId20"/>
    <p:sldId id="461" r:id="rId21"/>
    <p:sldId id="285" r:id="rId22"/>
    <p:sldId id="283" r:id="rId23"/>
    <p:sldId id="313" r:id="rId24"/>
    <p:sldId id="329" r:id="rId25"/>
    <p:sldId id="330" r:id="rId26"/>
    <p:sldId id="593" r:id="rId27"/>
    <p:sldId id="315" r:id="rId28"/>
    <p:sldId id="357" r:id="rId29"/>
    <p:sldId id="358" r:id="rId30"/>
    <p:sldId id="339" r:id="rId31"/>
    <p:sldId id="366" r:id="rId32"/>
    <p:sldId id="369" r:id="rId33"/>
    <p:sldId id="377" r:id="rId34"/>
    <p:sldId id="348" r:id="rId35"/>
    <p:sldId id="599" r:id="rId36"/>
    <p:sldId id="631" r:id="rId37"/>
    <p:sldId id="436" r:id="rId38"/>
    <p:sldId id="468" r:id="rId39"/>
    <p:sldId id="632" r:id="rId40"/>
    <p:sldId id="634" r:id="rId41"/>
    <p:sldId id="284" r:id="rId42"/>
    <p:sldId id="582" r:id="rId43"/>
    <p:sldId id="583" r:id="rId44"/>
    <p:sldId id="584" r:id="rId45"/>
    <p:sldId id="587" r:id="rId46"/>
    <p:sldId id="638" r:id="rId47"/>
    <p:sldId id="639" r:id="rId48"/>
    <p:sldId id="640" r:id="rId49"/>
    <p:sldId id="673" r:id="rId50"/>
    <p:sldId id="643" r:id="rId51"/>
    <p:sldId id="534" r:id="rId52"/>
    <p:sldId id="536" r:id="rId53"/>
    <p:sldId id="483" r:id="rId54"/>
    <p:sldId id="709" r:id="rId55"/>
    <p:sldId id="723" r:id="rId56"/>
    <p:sldId id="527" r:id="rId57"/>
    <p:sldId id="726" r:id="rId58"/>
    <p:sldId id="699" r:id="rId59"/>
    <p:sldId id="595" r:id="rId60"/>
    <p:sldId id="296" r:id="rId61"/>
    <p:sldId id="556" r:id="rId62"/>
    <p:sldId id="727" r:id="rId63"/>
    <p:sldId id="458" r:id="rId64"/>
    <p:sldId id="257"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1TZJU/IAo3Ms12uaM3Plsg==" hashData="gpujGmNb0V2T7uen1PesYGI50XmFYp/fHQvDk8QP6yJPFlreUr/z231BNFWlruAeqwndHQtXWZ9xY/ymDT6/U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241"/>
    <p:restoredTop sz="27755"/>
  </p:normalViewPr>
  <p:slideViewPr>
    <p:cSldViewPr snapToGrid="0">
      <p:cViewPr varScale="1">
        <p:scale>
          <a:sx n="30" d="100"/>
          <a:sy n="30" d="100"/>
        </p:scale>
        <p:origin x="47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_rels/data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image" Target="../media/image46.png"/></Relationships>
</file>

<file path=ppt/diagrams/_rels/drawing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image" Target="../media/image46.pn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32103C-C945-41BA-974D-E63E8C66353B}" type="doc">
      <dgm:prSet loTypeId="urn:microsoft.com/office/officeart/2008/layout/LinedList" loCatId="list" qsTypeId="urn:microsoft.com/office/officeart/2005/8/quickstyle/simple4" qsCatId="simple" csTypeId="urn:microsoft.com/office/officeart/2005/8/colors/accent4_2" csCatId="accent4" phldr="1"/>
      <dgm:spPr/>
      <dgm:t>
        <a:bodyPr/>
        <a:lstStyle/>
        <a:p>
          <a:endParaRPr lang="en-US"/>
        </a:p>
      </dgm:t>
    </dgm:pt>
    <dgm:pt modelId="{CCA3BD5D-9C59-41CA-B7D1-7A075771BB9C}">
      <dgm:prSet/>
      <dgm:spPr/>
      <dgm:t>
        <a:bodyPr/>
        <a:lstStyle/>
        <a:p>
          <a:r>
            <a:rPr lang="en-GB" i="0"/>
            <a:t>Date: Thursday 4</a:t>
          </a:r>
          <a:r>
            <a:rPr lang="en-GB" i="0" baseline="30000"/>
            <a:t>th</a:t>
          </a:r>
          <a:r>
            <a:rPr lang="en-GB" i="0"/>
            <a:t> MAY 2023 </a:t>
          </a:r>
          <a:endParaRPr lang="en-US"/>
        </a:p>
      </dgm:t>
    </dgm:pt>
    <dgm:pt modelId="{E3F9D962-18BC-4836-AE50-48D0A3B49C6D}" type="parTrans" cxnId="{DBAD0CC1-2AC0-4887-A5CD-B8E21294831F}">
      <dgm:prSet/>
      <dgm:spPr/>
      <dgm:t>
        <a:bodyPr/>
        <a:lstStyle/>
        <a:p>
          <a:endParaRPr lang="en-US"/>
        </a:p>
      </dgm:t>
    </dgm:pt>
    <dgm:pt modelId="{8D6CDFEE-6B8B-414D-830B-CAFA6DC9F67D}" type="sibTrans" cxnId="{DBAD0CC1-2AC0-4887-A5CD-B8E21294831F}">
      <dgm:prSet/>
      <dgm:spPr/>
      <dgm:t>
        <a:bodyPr/>
        <a:lstStyle/>
        <a:p>
          <a:endParaRPr lang="en-US"/>
        </a:p>
      </dgm:t>
    </dgm:pt>
    <dgm:pt modelId="{27DAAAE6-286B-4E8E-B632-D865D57D6C0A}">
      <dgm:prSet/>
      <dgm:spPr/>
      <dgm:t>
        <a:bodyPr/>
        <a:lstStyle/>
        <a:p>
          <a:r>
            <a:rPr lang="en-GB" i="0"/>
            <a:t>Time: 09:00hrs start (2hrs)</a:t>
          </a:r>
          <a:endParaRPr lang="en-US"/>
        </a:p>
      </dgm:t>
    </dgm:pt>
    <dgm:pt modelId="{01868336-BD26-45D3-A89C-CCDF7E137783}" type="parTrans" cxnId="{D5D1C9B4-D3EE-400C-9A9E-BBD367FDAEF7}">
      <dgm:prSet/>
      <dgm:spPr/>
      <dgm:t>
        <a:bodyPr/>
        <a:lstStyle/>
        <a:p>
          <a:endParaRPr lang="en-US"/>
        </a:p>
      </dgm:t>
    </dgm:pt>
    <dgm:pt modelId="{EC6DF849-5207-4263-BAB1-8A91655C4F2A}" type="sibTrans" cxnId="{D5D1C9B4-D3EE-400C-9A9E-BBD367FDAEF7}">
      <dgm:prSet/>
      <dgm:spPr/>
      <dgm:t>
        <a:bodyPr/>
        <a:lstStyle/>
        <a:p>
          <a:endParaRPr lang="en-US"/>
        </a:p>
      </dgm:t>
    </dgm:pt>
    <dgm:pt modelId="{6EF5DFAC-F4A8-4B7E-B4EF-39782896D59F}">
      <dgm:prSet/>
      <dgm:spPr/>
      <dgm:t>
        <a:bodyPr/>
        <a:lstStyle/>
        <a:p>
          <a:r>
            <a:rPr lang="en-GB" i="0"/>
            <a:t>Location: Waterfront, IQ Campus, University of Wales Trinity, Swansea SA1 8EW</a:t>
          </a:r>
          <a:endParaRPr lang="en-US"/>
        </a:p>
      </dgm:t>
    </dgm:pt>
    <dgm:pt modelId="{37B99F55-FF38-40F4-B9EF-E5CD60AB8F40}" type="parTrans" cxnId="{6B6288F6-F0D9-4A4A-892E-20908B7F5935}">
      <dgm:prSet/>
      <dgm:spPr/>
      <dgm:t>
        <a:bodyPr/>
        <a:lstStyle/>
        <a:p>
          <a:endParaRPr lang="en-US"/>
        </a:p>
      </dgm:t>
    </dgm:pt>
    <dgm:pt modelId="{29FC52B2-6A8C-4DCF-85EA-F66426505A43}" type="sibTrans" cxnId="{6B6288F6-F0D9-4A4A-892E-20908B7F5935}">
      <dgm:prSet/>
      <dgm:spPr/>
      <dgm:t>
        <a:bodyPr/>
        <a:lstStyle/>
        <a:p>
          <a:endParaRPr lang="en-US"/>
        </a:p>
      </dgm:t>
    </dgm:pt>
    <dgm:pt modelId="{0174C57D-BC6C-412F-AF1D-1B4F489D128C}">
      <dgm:prSet/>
      <dgm:spPr/>
      <dgm:t>
        <a:bodyPr/>
        <a:lstStyle/>
        <a:p>
          <a:r>
            <a:rPr lang="en-GB" i="0"/>
            <a:t>Room: IQ108</a:t>
          </a:r>
          <a:endParaRPr lang="en-US"/>
        </a:p>
      </dgm:t>
    </dgm:pt>
    <dgm:pt modelId="{6D33AAAD-0AB6-40D5-B910-5F1CA8B32855}" type="parTrans" cxnId="{4196E3E7-818C-4DF9-85E9-4AE99BA54A1C}">
      <dgm:prSet/>
      <dgm:spPr/>
      <dgm:t>
        <a:bodyPr/>
        <a:lstStyle/>
        <a:p>
          <a:endParaRPr lang="en-US"/>
        </a:p>
      </dgm:t>
    </dgm:pt>
    <dgm:pt modelId="{829A7AAE-4C73-49CB-9E85-058D6BA95BAD}" type="sibTrans" cxnId="{4196E3E7-818C-4DF9-85E9-4AE99BA54A1C}">
      <dgm:prSet/>
      <dgm:spPr/>
      <dgm:t>
        <a:bodyPr/>
        <a:lstStyle/>
        <a:p>
          <a:endParaRPr lang="en-US"/>
        </a:p>
      </dgm:t>
    </dgm:pt>
    <dgm:pt modelId="{F9A82528-F703-47C7-A63F-BC0A0383436A}">
      <dgm:prSet/>
      <dgm:spPr/>
      <dgm:t>
        <a:bodyPr/>
        <a:lstStyle/>
        <a:p>
          <a:r>
            <a:rPr lang="en-GB" i="0" dirty="0"/>
            <a:t>Revision Session: Thursday 27</a:t>
          </a:r>
          <a:r>
            <a:rPr lang="en-GB" i="0" baseline="30000" dirty="0"/>
            <a:t>th</a:t>
          </a:r>
          <a:r>
            <a:rPr lang="en-GB" i="0" dirty="0"/>
            <a:t> of April at 10:00hrs. </a:t>
          </a:r>
          <a:endParaRPr lang="en-US" dirty="0"/>
        </a:p>
      </dgm:t>
    </dgm:pt>
    <dgm:pt modelId="{186AF119-8556-4D12-BE84-A2F21CD7F07F}" type="parTrans" cxnId="{B9EA2FD7-1A04-4CFA-BD96-B0DB85F0FF85}">
      <dgm:prSet/>
      <dgm:spPr/>
      <dgm:t>
        <a:bodyPr/>
        <a:lstStyle/>
        <a:p>
          <a:endParaRPr lang="en-US"/>
        </a:p>
      </dgm:t>
    </dgm:pt>
    <dgm:pt modelId="{4091B982-C3E2-4C56-9A09-FD06F6918006}" type="sibTrans" cxnId="{B9EA2FD7-1A04-4CFA-BD96-B0DB85F0FF85}">
      <dgm:prSet/>
      <dgm:spPr/>
      <dgm:t>
        <a:bodyPr/>
        <a:lstStyle/>
        <a:p>
          <a:endParaRPr lang="en-US"/>
        </a:p>
      </dgm:t>
    </dgm:pt>
    <dgm:pt modelId="{CBA09230-8B3E-394E-B38B-5276A3C71C69}" type="pres">
      <dgm:prSet presAssocID="{6F32103C-C945-41BA-974D-E63E8C66353B}" presName="vert0" presStyleCnt="0">
        <dgm:presLayoutVars>
          <dgm:dir/>
          <dgm:animOne val="branch"/>
          <dgm:animLvl val="lvl"/>
        </dgm:presLayoutVars>
      </dgm:prSet>
      <dgm:spPr/>
    </dgm:pt>
    <dgm:pt modelId="{68E64080-F9CC-F843-917B-5CCDEEC78DAB}" type="pres">
      <dgm:prSet presAssocID="{CCA3BD5D-9C59-41CA-B7D1-7A075771BB9C}" presName="thickLine" presStyleLbl="alignNode1" presStyleIdx="0" presStyleCnt="5"/>
      <dgm:spPr/>
    </dgm:pt>
    <dgm:pt modelId="{7C923EDD-F536-6249-AAD2-48A0F438127E}" type="pres">
      <dgm:prSet presAssocID="{CCA3BD5D-9C59-41CA-B7D1-7A075771BB9C}" presName="horz1" presStyleCnt="0"/>
      <dgm:spPr/>
    </dgm:pt>
    <dgm:pt modelId="{AF4FB507-E669-FD42-AEA7-BDD2BCC09EBE}" type="pres">
      <dgm:prSet presAssocID="{CCA3BD5D-9C59-41CA-B7D1-7A075771BB9C}" presName="tx1" presStyleLbl="revTx" presStyleIdx="0" presStyleCnt="5"/>
      <dgm:spPr/>
    </dgm:pt>
    <dgm:pt modelId="{641FD592-F92E-A440-A0A8-C8ECD05DB44D}" type="pres">
      <dgm:prSet presAssocID="{CCA3BD5D-9C59-41CA-B7D1-7A075771BB9C}" presName="vert1" presStyleCnt="0"/>
      <dgm:spPr/>
    </dgm:pt>
    <dgm:pt modelId="{344C4EDC-53C1-274A-BB1B-4A1C5A5DF4C7}" type="pres">
      <dgm:prSet presAssocID="{27DAAAE6-286B-4E8E-B632-D865D57D6C0A}" presName="thickLine" presStyleLbl="alignNode1" presStyleIdx="1" presStyleCnt="5"/>
      <dgm:spPr/>
    </dgm:pt>
    <dgm:pt modelId="{CB21ACE6-2CC5-214F-B074-6ED1178615CF}" type="pres">
      <dgm:prSet presAssocID="{27DAAAE6-286B-4E8E-B632-D865D57D6C0A}" presName="horz1" presStyleCnt="0"/>
      <dgm:spPr/>
    </dgm:pt>
    <dgm:pt modelId="{0FEC011C-4C56-3C4B-ADC7-2A5881AC7CCD}" type="pres">
      <dgm:prSet presAssocID="{27DAAAE6-286B-4E8E-B632-D865D57D6C0A}" presName="tx1" presStyleLbl="revTx" presStyleIdx="1" presStyleCnt="5"/>
      <dgm:spPr/>
    </dgm:pt>
    <dgm:pt modelId="{79A6CE3F-5A06-1D43-A782-7AA888EBC2CE}" type="pres">
      <dgm:prSet presAssocID="{27DAAAE6-286B-4E8E-B632-D865D57D6C0A}" presName="vert1" presStyleCnt="0"/>
      <dgm:spPr/>
    </dgm:pt>
    <dgm:pt modelId="{13780C3C-3A26-7F40-9623-08F13D67BBCC}" type="pres">
      <dgm:prSet presAssocID="{6EF5DFAC-F4A8-4B7E-B4EF-39782896D59F}" presName="thickLine" presStyleLbl="alignNode1" presStyleIdx="2" presStyleCnt="5"/>
      <dgm:spPr/>
    </dgm:pt>
    <dgm:pt modelId="{FA54B040-8836-484F-A25A-CCC90E49DCEA}" type="pres">
      <dgm:prSet presAssocID="{6EF5DFAC-F4A8-4B7E-B4EF-39782896D59F}" presName="horz1" presStyleCnt="0"/>
      <dgm:spPr/>
    </dgm:pt>
    <dgm:pt modelId="{935449E2-051A-AE43-A339-D7523D4903CB}" type="pres">
      <dgm:prSet presAssocID="{6EF5DFAC-F4A8-4B7E-B4EF-39782896D59F}" presName="tx1" presStyleLbl="revTx" presStyleIdx="2" presStyleCnt="5"/>
      <dgm:spPr/>
    </dgm:pt>
    <dgm:pt modelId="{FBB1D565-B932-ED45-B99F-59496F3F09C3}" type="pres">
      <dgm:prSet presAssocID="{6EF5DFAC-F4A8-4B7E-B4EF-39782896D59F}" presName="vert1" presStyleCnt="0"/>
      <dgm:spPr/>
    </dgm:pt>
    <dgm:pt modelId="{D6AFEB90-B1E5-FE4D-B4C8-70F6C00ED611}" type="pres">
      <dgm:prSet presAssocID="{0174C57D-BC6C-412F-AF1D-1B4F489D128C}" presName="thickLine" presStyleLbl="alignNode1" presStyleIdx="3" presStyleCnt="5"/>
      <dgm:spPr/>
    </dgm:pt>
    <dgm:pt modelId="{264BE909-2E33-D34E-A3D9-AEC8AA044C13}" type="pres">
      <dgm:prSet presAssocID="{0174C57D-BC6C-412F-AF1D-1B4F489D128C}" presName="horz1" presStyleCnt="0"/>
      <dgm:spPr/>
    </dgm:pt>
    <dgm:pt modelId="{0EEB3FDC-726A-DC45-9E33-AAD245E30EA8}" type="pres">
      <dgm:prSet presAssocID="{0174C57D-BC6C-412F-AF1D-1B4F489D128C}" presName="tx1" presStyleLbl="revTx" presStyleIdx="3" presStyleCnt="5"/>
      <dgm:spPr/>
    </dgm:pt>
    <dgm:pt modelId="{2D1911EE-F135-2849-A0A4-928F4C2F1B9E}" type="pres">
      <dgm:prSet presAssocID="{0174C57D-BC6C-412F-AF1D-1B4F489D128C}" presName="vert1" presStyleCnt="0"/>
      <dgm:spPr/>
    </dgm:pt>
    <dgm:pt modelId="{935DBFE3-E335-294B-A32B-108D6014AA31}" type="pres">
      <dgm:prSet presAssocID="{F9A82528-F703-47C7-A63F-BC0A0383436A}" presName="thickLine" presStyleLbl="alignNode1" presStyleIdx="4" presStyleCnt="5"/>
      <dgm:spPr/>
    </dgm:pt>
    <dgm:pt modelId="{D6792D3E-F25B-8545-9D10-E39BD57E9E27}" type="pres">
      <dgm:prSet presAssocID="{F9A82528-F703-47C7-A63F-BC0A0383436A}" presName="horz1" presStyleCnt="0"/>
      <dgm:spPr/>
    </dgm:pt>
    <dgm:pt modelId="{444A73B3-9528-0D4E-82F6-FE8D3A08B5CE}" type="pres">
      <dgm:prSet presAssocID="{F9A82528-F703-47C7-A63F-BC0A0383436A}" presName="tx1" presStyleLbl="revTx" presStyleIdx="4" presStyleCnt="5"/>
      <dgm:spPr/>
    </dgm:pt>
    <dgm:pt modelId="{B8CA06DF-4A3E-1749-84AD-5F3606B7E14D}" type="pres">
      <dgm:prSet presAssocID="{F9A82528-F703-47C7-A63F-BC0A0383436A}" presName="vert1" presStyleCnt="0"/>
      <dgm:spPr/>
    </dgm:pt>
  </dgm:ptLst>
  <dgm:cxnLst>
    <dgm:cxn modelId="{5EC94D14-42EB-3E43-8471-E66A56D97613}" type="presOf" srcId="{27DAAAE6-286B-4E8E-B632-D865D57D6C0A}" destId="{0FEC011C-4C56-3C4B-ADC7-2A5881AC7CCD}" srcOrd="0" destOrd="0" presId="urn:microsoft.com/office/officeart/2008/layout/LinedList"/>
    <dgm:cxn modelId="{AFC14935-3E61-9F48-A110-7464FABC49F9}" type="presOf" srcId="{CCA3BD5D-9C59-41CA-B7D1-7A075771BB9C}" destId="{AF4FB507-E669-FD42-AEA7-BDD2BCC09EBE}" srcOrd="0" destOrd="0" presId="urn:microsoft.com/office/officeart/2008/layout/LinedList"/>
    <dgm:cxn modelId="{9064EBA8-738F-B440-AFBF-2CD674237E02}" type="presOf" srcId="{6F32103C-C945-41BA-974D-E63E8C66353B}" destId="{CBA09230-8B3E-394E-B38B-5276A3C71C69}" srcOrd="0" destOrd="0" presId="urn:microsoft.com/office/officeart/2008/layout/LinedList"/>
    <dgm:cxn modelId="{D5D1C9B4-D3EE-400C-9A9E-BBD367FDAEF7}" srcId="{6F32103C-C945-41BA-974D-E63E8C66353B}" destId="{27DAAAE6-286B-4E8E-B632-D865D57D6C0A}" srcOrd="1" destOrd="0" parTransId="{01868336-BD26-45D3-A89C-CCDF7E137783}" sibTransId="{EC6DF849-5207-4263-BAB1-8A91655C4F2A}"/>
    <dgm:cxn modelId="{DBAD0CC1-2AC0-4887-A5CD-B8E21294831F}" srcId="{6F32103C-C945-41BA-974D-E63E8C66353B}" destId="{CCA3BD5D-9C59-41CA-B7D1-7A075771BB9C}" srcOrd="0" destOrd="0" parTransId="{E3F9D962-18BC-4836-AE50-48D0A3B49C6D}" sibTransId="{8D6CDFEE-6B8B-414D-830B-CAFA6DC9F67D}"/>
    <dgm:cxn modelId="{6A4E35CE-C0BF-774D-B988-E6A87DB6A265}" type="presOf" srcId="{6EF5DFAC-F4A8-4B7E-B4EF-39782896D59F}" destId="{935449E2-051A-AE43-A339-D7523D4903CB}" srcOrd="0" destOrd="0" presId="urn:microsoft.com/office/officeart/2008/layout/LinedList"/>
    <dgm:cxn modelId="{B9EA2FD7-1A04-4CFA-BD96-B0DB85F0FF85}" srcId="{6F32103C-C945-41BA-974D-E63E8C66353B}" destId="{F9A82528-F703-47C7-A63F-BC0A0383436A}" srcOrd="4" destOrd="0" parTransId="{186AF119-8556-4D12-BE84-A2F21CD7F07F}" sibTransId="{4091B982-C3E2-4C56-9A09-FD06F6918006}"/>
    <dgm:cxn modelId="{583C3EDA-24CA-CB40-AF33-06E2E1982BB7}" type="presOf" srcId="{0174C57D-BC6C-412F-AF1D-1B4F489D128C}" destId="{0EEB3FDC-726A-DC45-9E33-AAD245E30EA8}" srcOrd="0" destOrd="0" presId="urn:microsoft.com/office/officeart/2008/layout/LinedList"/>
    <dgm:cxn modelId="{4196E3E7-818C-4DF9-85E9-4AE99BA54A1C}" srcId="{6F32103C-C945-41BA-974D-E63E8C66353B}" destId="{0174C57D-BC6C-412F-AF1D-1B4F489D128C}" srcOrd="3" destOrd="0" parTransId="{6D33AAAD-0AB6-40D5-B910-5F1CA8B32855}" sibTransId="{829A7AAE-4C73-49CB-9E85-058D6BA95BAD}"/>
    <dgm:cxn modelId="{24924FF1-DE35-0A45-84F2-784F1E852AFB}" type="presOf" srcId="{F9A82528-F703-47C7-A63F-BC0A0383436A}" destId="{444A73B3-9528-0D4E-82F6-FE8D3A08B5CE}" srcOrd="0" destOrd="0" presId="urn:microsoft.com/office/officeart/2008/layout/LinedList"/>
    <dgm:cxn modelId="{6B6288F6-F0D9-4A4A-892E-20908B7F5935}" srcId="{6F32103C-C945-41BA-974D-E63E8C66353B}" destId="{6EF5DFAC-F4A8-4B7E-B4EF-39782896D59F}" srcOrd="2" destOrd="0" parTransId="{37B99F55-FF38-40F4-B9EF-E5CD60AB8F40}" sibTransId="{29FC52B2-6A8C-4DCF-85EA-F66426505A43}"/>
    <dgm:cxn modelId="{DAE2ED9E-87D5-FE4B-96A0-B330FA87EFEF}" type="presParOf" srcId="{CBA09230-8B3E-394E-B38B-5276A3C71C69}" destId="{68E64080-F9CC-F843-917B-5CCDEEC78DAB}" srcOrd="0" destOrd="0" presId="urn:microsoft.com/office/officeart/2008/layout/LinedList"/>
    <dgm:cxn modelId="{C3603903-CD00-A443-BE3F-B14D0D1363A1}" type="presParOf" srcId="{CBA09230-8B3E-394E-B38B-5276A3C71C69}" destId="{7C923EDD-F536-6249-AAD2-48A0F438127E}" srcOrd="1" destOrd="0" presId="urn:microsoft.com/office/officeart/2008/layout/LinedList"/>
    <dgm:cxn modelId="{F5E78CCC-F0E4-4F47-AB0E-894742C05142}" type="presParOf" srcId="{7C923EDD-F536-6249-AAD2-48A0F438127E}" destId="{AF4FB507-E669-FD42-AEA7-BDD2BCC09EBE}" srcOrd="0" destOrd="0" presId="urn:microsoft.com/office/officeart/2008/layout/LinedList"/>
    <dgm:cxn modelId="{09461EEA-CDA7-8349-9AF6-312D2337C343}" type="presParOf" srcId="{7C923EDD-F536-6249-AAD2-48A0F438127E}" destId="{641FD592-F92E-A440-A0A8-C8ECD05DB44D}" srcOrd="1" destOrd="0" presId="urn:microsoft.com/office/officeart/2008/layout/LinedList"/>
    <dgm:cxn modelId="{E60D4BC0-6DDD-4442-8E62-EE870A5F25CB}" type="presParOf" srcId="{CBA09230-8B3E-394E-B38B-5276A3C71C69}" destId="{344C4EDC-53C1-274A-BB1B-4A1C5A5DF4C7}" srcOrd="2" destOrd="0" presId="urn:microsoft.com/office/officeart/2008/layout/LinedList"/>
    <dgm:cxn modelId="{F7C63017-F163-B14F-8D4E-6BD72363509C}" type="presParOf" srcId="{CBA09230-8B3E-394E-B38B-5276A3C71C69}" destId="{CB21ACE6-2CC5-214F-B074-6ED1178615CF}" srcOrd="3" destOrd="0" presId="urn:microsoft.com/office/officeart/2008/layout/LinedList"/>
    <dgm:cxn modelId="{AEAC55EE-A5A7-A54F-935B-F73A101B89F9}" type="presParOf" srcId="{CB21ACE6-2CC5-214F-B074-6ED1178615CF}" destId="{0FEC011C-4C56-3C4B-ADC7-2A5881AC7CCD}" srcOrd="0" destOrd="0" presId="urn:microsoft.com/office/officeart/2008/layout/LinedList"/>
    <dgm:cxn modelId="{C08DA348-A048-8C42-A611-F5B6EDCA0A8B}" type="presParOf" srcId="{CB21ACE6-2CC5-214F-B074-6ED1178615CF}" destId="{79A6CE3F-5A06-1D43-A782-7AA888EBC2CE}" srcOrd="1" destOrd="0" presId="urn:microsoft.com/office/officeart/2008/layout/LinedList"/>
    <dgm:cxn modelId="{BD23BDD9-2187-074B-9222-766E3D4C3FC9}" type="presParOf" srcId="{CBA09230-8B3E-394E-B38B-5276A3C71C69}" destId="{13780C3C-3A26-7F40-9623-08F13D67BBCC}" srcOrd="4" destOrd="0" presId="urn:microsoft.com/office/officeart/2008/layout/LinedList"/>
    <dgm:cxn modelId="{64AA9555-77AB-0E4A-A22A-B070DD7A69E0}" type="presParOf" srcId="{CBA09230-8B3E-394E-B38B-5276A3C71C69}" destId="{FA54B040-8836-484F-A25A-CCC90E49DCEA}" srcOrd="5" destOrd="0" presId="urn:microsoft.com/office/officeart/2008/layout/LinedList"/>
    <dgm:cxn modelId="{8D8247A0-A2A0-8948-B73E-774EA1E7260E}" type="presParOf" srcId="{FA54B040-8836-484F-A25A-CCC90E49DCEA}" destId="{935449E2-051A-AE43-A339-D7523D4903CB}" srcOrd="0" destOrd="0" presId="urn:microsoft.com/office/officeart/2008/layout/LinedList"/>
    <dgm:cxn modelId="{D648D3EE-5EAB-8440-A73B-496E014995A9}" type="presParOf" srcId="{FA54B040-8836-484F-A25A-CCC90E49DCEA}" destId="{FBB1D565-B932-ED45-B99F-59496F3F09C3}" srcOrd="1" destOrd="0" presId="urn:microsoft.com/office/officeart/2008/layout/LinedList"/>
    <dgm:cxn modelId="{FAF2A504-72AC-B847-A139-4383FF2E3D84}" type="presParOf" srcId="{CBA09230-8B3E-394E-B38B-5276A3C71C69}" destId="{D6AFEB90-B1E5-FE4D-B4C8-70F6C00ED611}" srcOrd="6" destOrd="0" presId="urn:microsoft.com/office/officeart/2008/layout/LinedList"/>
    <dgm:cxn modelId="{29CE59CF-2832-DC41-B6A7-C1B81A2F0E90}" type="presParOf" srcId="{CBA09230-8B3E-394E-B38B-5276A3C71C69}" destId="{264BE909-2E33-D34E-A3D9-AEC8AA044C13}" srcOrd="7" destOrd="0" presId="urn:microsoft.com/office/officeart/2008/layout/LinedList"/>
    <dgm:cxn modelId="{0BB04270-4584-8E42-8A5E-5FDBBF3F44AC}" type="presParOf" srcId="{264BE909-2E33-D34E-A3D9-AEC8AA044C13}" destId="{0EEB3FDC-726A-DC45-9E33-AAD245E30EA8}" srcOrd="0" destOrd="0" presId="urn:microsoft.com/office/officeart/2008/layout/LinedList"/>
    <dgm:cxn modelId="{CD2C4754-9088-9A42-BEFB-D971901F0183}" type="presParOf" srcId="{264BE909-2E33-D34E-A3D9-AEC8AA044C13}" destId="{2D1911EE-F135-2849-A0A4-928F4C2F1B9E}" srcOrd="1" destOrd="0" presId="urn:microsoft.com/office/officeart/2008/layout/LinedList"/>
    <dgm:cxn modelId="{B0B16788-9F09-D245-B34A-C03A74868CAA}" type="presParOf" srcId="{CBA09230-8B3E-394E-B38B-5276A3C71C69}" destId="{935DBFE3-E335-294B-A32B-108D6014AA31}" srcOrd="8" destOrd="0" presId="urn:microsoft.com/office/officeart/2008/layout/LinedList"/>
    <dgm:cxn modelId="{A0013917-F68A-2D45-A6D3-45065122A3FC}" type="presParOf" srcId="{CBA09230-8B3E-394E-B38B-5276A3C71C69}" destId="{D6792D3E-F25B-8545-9D10-E39BD57E9E27}" srcOrd="9" destOrd="0" presId="urn:microsoft.com/office/officeart/2008/layout/LinedList"/>
    <dgm:cxn modelId="{40CA6663-98AD-7147-90F1-FFD9FF4570EA}" type="presParOf" srcId="{D6792D3E-F25B-8545-9D10-E39BD57E9E27}" destId="{444A73B3-9528-0D4E-82F6-FE8D3A08B5CE}" srcOrd="0" destOrd="0" presId="urn:microsoft.com/office/officeart/2008/layout/LinedList"/>
    <dgm:cxn modelId="{00E749B9-213F-CD46-B90A-DFA9AB903946}" type="presParOf" srcId="{D6792D3E-F25B-8545-9D10-E39BD57E9E27}" destId="{B8CA06DF-4A3E-1749-84AD-5F3606B7E14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1925AF-AF01-4A63-908B-F62CD7E0E5A8}"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03F4E935-6BE6-4F74-94B8-D62E56ADAF60}">
      <dgm:prSet/>
      <dgm:spPr/>
      <dgm:t>
        <a:bodyPr/>
        <a:lstStyle/>
        <a:p>
          <a:r>
            <a:rPr lang="en-US"/>
            <a:t>CJS – The Courts / Categories of offences </a:t>
          </a:r>
        </a:p>
      </dgm:t>
    </dgm:pt>
    <dgm:pt modelId="{41DC5A7C-3D8F-4D43-B8C4-FC69DD0B1952}" type="parTrans" cxnId="{58441F18-8D21-48B8-A69B-E96FDC4C78F6}">
      <dgm:prSet/>
      <dgm:spPr/>
      <dgm:t>
        <a:bodyPr/>
        <a:lstStyle/>
        <a:p>
          <a:endParaRPr lang="en-US"/>
        </a:p>
      </dgm:t>
    </dgm:pt>
    <dgm:pt modelId="{1763A985-2208-49B4-A23F-C166AB4CEEA2}" type="sibTrans" cxnId="{58441F18-8D21-48B8-A69B-E96FDC4C78F6}">
      <dgm:prSet/>
      <dgm:spPr/>
      <dgm:t>
        <a:bodyPr/>
        <a:lstStyle/>
        <a:p>
          <a:endParaRPr lang="en-US"/>
        </a:p>
      </dgm:t>
    </dgm:pt>
    <dgm:pt modelId="{FC7269CA-7612-49E8-A42A-8E38E8832D2D}">
      <dgm:prSet/>
      <dgm:spPr/>
      <dgm:t>
        <a:bodyPr/>
        <a:lstStyle/>
        <a:p>
          <a:r>
            <a:rPr lang="en-US"/>
            <a:t>NDM / Discretion / Code of Ethics / JPLANE / Human Rights </a:t>
          </a:r>
        </a:p>
      </dgm:t>
    </dgm:pt>
    <dgm:pt modelId="{4BFCCB07-5941-4A56-A7C6-072996D4717F}" type="parTrans" cxnId="{9768D464-A0C8-4945-A722-DF118E017EB5}">
      <dgm:prSet/>
      <dgm:spPr/>
      <dgm:t>
        <a:bodyPr/>
        <a:lstStyle/>
        <a:p>
          <a:endParaRPr lang="en-US"/>
        </a:p>
      </dgm:t>
    </dgm:pt>
    <dgm:pt modelId="{86A53F52-0B0C-493E-B950-5B8B0558D633}" type="sibTrans" cxnId="{9768D464-A0C8-4945-A722-DF118E017EB5}">
      <dgm:prSet/>
      <dgm:spPr/>
      <dgm:t>
        <a:bodyPr/>
        <a:lstStyle/>
        <a:p>
          <a:endParaRPr lang="en-US"/>
        </a:p>
      </dgm:t>
    </dgm:pt>
    <dgm:pt modelId="{03470BC9-0879-4F81-83F4-0729D7B265AC}">
      <dgm:prSet/>
      <dgm:spPr/>
      <dgm:t>
        <a:bodyPr/>
        <a:lstStyle/>
        <a:p>
          <a:r>
            <a:rPr lang="en-US"/>
            <a:t>Police and Criminal Evidence Act 1984 (Section 1 Stop and Search)</a:t>
          </a:r>
        </a:p>
      </dgm:t>
    </dgm:pt>
    <dgm:pt modelId="{B11D1893-ECCA-471A-BDC9-BF5E066D728E}" type="parTrans" cxnId="{160FB0E3-D399-4334-956F-32E561AD9027}">
      <dgm:prSet/>
      <dgm:spPr/>
      <dgm:t>
        <a:bodyPr/>
        <a:lstStyle/>
        <a:p>
          <a:endParaRPr lang="en-US"/>
        </a:p>
      </dgm:t>
    </dgm:pt>
    <dgm:pt modelId="{C4A0AAC1-D4A4-4317-BC1A-292BBFC049DB}" type="sibTrans" cxnId="{160FB0E3-D399-4334-956F-32E561AD9027}">
      <dgm:prSet/>
      <dgm:spPr/>
      <dgm:t>
        <a:bodyPr/>
        <a:lstStyle/>
        <a:p>
          <a:endParaRPr lang="en-US"/>
        </a:p>
      </dgm:t>
    </dgm:pt>
    <dgm:pt modelId="{2E819B33-4251-44E1-81CB-E3B9A25AA9F4}">
      <dgm:prSet/>
      <dgm:spPr/>
      <dgm:t>
        <a:bodyPr/>
        <a:lstStyle/>
        <a:p>
          <a:r>
            <a:rPr lang="en-US"/>
            <a:t>Offensive weapons / Bladed and Sharpley pointed articles</a:t>
          </a:r>
        </a:p>
      </dgm:t>
    </dgm:pt>
    <dgm:pt modelId="{FA0BFFDB-2730-4900-8488-B559574330C4}" type="parTrans" cxnId="{31146BDD-3232-4B2F-9656-BA1863E06290}">
      <dgm:prSet/>
      <dgm:spPr/>
      <dgm:t>
        <a:bodyPr/>
        <a:lstStyle/>
        <a:p>
          <a:endParaRPr lang="en-US"/>
        </a:p>
      </dgm:t>
    </dgm:pt>
    <dgm:pt modelId="{BA5158BD-6F40-4DAA-BC1D-923196AB1936}" type="sibTrans" cxnId="{31146BDD-3232-4B2F-9656-BA1863E06290}">
      <dgm:prSet/>
      <dgm:spPr/>
      <dgm:t>
        <a:bodyPr/>
        <a:lstStyle/>
        <a:p>
          <a:endParaRPr lang="en-US"/>
        </a:p>
      </dgm:t>
    </dgm:pt>
    <dgm:pt modelId="{F34D3213-15B9-4170-BE4D-0E5BD5E98147}">
      <dgm:prSet/>
      <dgm:spPr/>
      <dgm:t>
        <a:bodyPr/>
        <a:lstStyle/>
        <a:p>
          <a:r>
            <a:rPr lang="en-US"/>
            <a:t>PACE Codes </a:t>
          </a:r>
        </a:p>
      </dgm:t>
    </dgm:pt>
    <dgm:pt modelId="{DF074F12-5971-4969-9316-6B2F8A17F1CF}" type="parTrans" cxnId="{5AF4877B-0F75-4C8E-8FFD-00FDC8B027CF}">
      <dgm:prSet/>
      <dgm:spPr/>
      <dgm:t>
        <a:bodyPr/>
        <a:lstStyle/>
        <a:p>
          <a:endParaRPr lang="en-US"/>
        </a:p>
      </dgm:t>
    </dgm:pt>
    <dgm:pt modelId="{E8D8E906-63CD-4350-B5B8-D71F323607EE}" type="sibTrans" cxnId="{5AF4877B-0F75-4C8E-8FFD-00FDC8B027CF}">
      <dgm:prSet/>
      <dgm:spPr/>
      <dgm:t>
        <a:bodyPr/>
        <a:lstStyle/>
        <a:p>
          <a:endParaRPr lang="en-US"/>
        </a:p>
      </dgm:t>
    </dgm:pt>
    <dgm:pt modelId="{2C044DD1-7CB6-42DF-8361-847CD8AB622D}">
      <dgm:prSet/>
      <dgm:spPr/>
      <dgm:t>
        <a:bodyPr/>
        <a:lstStyle/>
        <a:p>
          <a:r>
            <a:rPr lang="en-US"/>
            <a:t>Code G – Arrest </a:t>
          </a:r>
        </a:p>
      </dgm:t>
    </dgm:pt>
    <dgm:pt modelId="{964CC7A2-13D3-4CF1-9171-6D73679DEF7E}" type="parTrans" cxnId="{53864AEE-C281-468B-8B97-0E2528E1E245}">
      <dgm:prSet/>
      <dgm:spPr/>
      <dgm:t>
        <a:bodyPr/>
        <a:lstStyle/>
        <a:p>
          <a:endParaRPr lang="en-US"/>
        </a:p>
      </dgm:t>
    </dgm:pt>
    <dgm:pt modelId="{B9584A59-A08F-4553-BD29-82EB95DA912A}" type="sibTrans" cxnId="{53864AEE-C281-468B-8B97-0E2528E1E245}">
      <dgm:prSet/>
      <dgm:spPr/>
      <dgm:t>
        <a:bodyPr/>
        <a:lstStyle/>
        <a:p>
          <a:endParaRPr lang="en-US"/>
        </a:p>
      </dgm:t>
    </dgm:pt>
    <dgm:pt modelId="{6197AF14-EDBC-42BA-86BB-925F886F4AF1}">
      <dgm:prSet/>
      <dgm:spPr/>
      <dgm:t>
        <a:bodyPr/>
        <a:lstStyle/>
        <a:p>
          <a:r>
            <a:rPr lang="en-US"/>
            <a:t>Code A – Search </a:t>
          </a:r>
        </a:p>
      </dgm:t>
    </dgm:pt>
    <dgm:pt modelId="{5FB466A3-2CC1-4187-8D9D-F736C6CB47BC}" type="parTrans" cxnId="{DA24EB8C-9CBA-4D7E-BF58-11D7A92189D3}">
      <dgm:prSet/>
      <dgm:spPr/>
      <dgm:t>
        <a:bodyPr/>
        <a:lstStyle/>
        <a:p>
          <a:endParaRPr lang="en-US"/>
        </a:p>
      </dgm:t>
    </dgm:pt>
    <dgm:pt modelId="{D32158B7-7853-474D-AF35-DF80277F9F1E}" type="sibTrans" cxnId="{DA24EB8C-9CBA-4D7E-BF58-11D7A92189D3}">
      <dgm:prSet/>
      <dgm:spPr/>
      <dgm:t>
        <a:bodyPr/>
        <a:lstStyle/>
        <a:p>
          <a:endParaRPr lang="en-US"/>
        </a:p>
      </dgm:t>
    </dgm:pt>
    <dgm:pt modelId="{0EDF4D9F-8314-4664-9619-12FC49DBC85D}">
      <dgm:prSet/>
      <dgm:spPr/>
      <dgm:t>
        <a:bodyPr/>
        <a:lstStyle/>
        <a:p>
          <a:r>
            <a:rPr lang="en-US"/>
            <a:t>Code C – Custody </a:t>
          </a:r>
        </a:p>
      </dgm:t>
    </dgm:pt>
    <dgm:pt modelId="{FB542877-E0C8-477B-96F7-CDCDEC779E2F}" type="parTrans" cxnId="{479E32C9-895E-46D8-AB9B-A2B41B91B0B9}">
      <dgm:prSet/>
      <dgm:spPr/>
      <dgm:t>
        <a:bodyPr/>
        <a:lstStyle/>
        <a:p>
          <a:endParaRPr lang="en-US"/>
        </a:p>
      </dgm:t>
    </dgm:pt>
    <dgm:pt modelId="{3549A826-C0E1-4F4F-A950-06BA672C6AB2}" type="sibTrans" cxnId="{479E32C9-895E-46D8-AB9B-A2B41B91B0B9}">
      <dgm:prSet/>
      <dgm:spPr/>
      <dgm:t>
        <a:bodyPr/>
        <a:lstStyle/>
        <a:p>
          <a:endParaRPr lang="en-US"/>
        </a:p>
      </dgm:t>
    </dgm:pt>
    <dgm:pt modelId="{525F9303-9547-4E8A-8A30-9DA8CB09AFAC}">
      <dgm:prSet/>
      <dgm:spPr/>
      <dgm:t>
        <a:bodyPr/>
        <a:lstStyle/>
        <a:p>
          <a:r>
            <a:rPr lang="en-US"/>
            <a:t>Theft Act 1968 (Theft, Burg/ Aggravated / Robbery </a:t>
          </a:r>
        </a:p>
      </dgm:t>
    </dgm:pt>
    <dgm:pt modelId="{340FC4EF-FF2C-41DB-877E-31250819C9B1}" type="parTrans" cxnId="{912185FD-A20D-4DB9-BE8B-FEFF375DE29F}">
      <dgm:prSet/>
      <dgm:spPr/>
      <dgm:t>
        <a:bodyPr/>
        <a:lstStyle/>
        <a:p>
          <a:endParaRPr lang="en-US"/>
        </a:p>
      </dgm:t>
    </dgm:pt>
    <dgm:pt modelId="{2F9060AF-DF38-4C39-8093-BF9BDC5EEB47}" type="sibTrans" cxnId="{912185FD-A20D-4DB9-BE8B-FEFF375DE29F}">
      <dgm:prSet/>
      <dgm:spPr/>
      <dgm:t>
        <a:bodyPr/>
        <a:lstStyle/>
        <a:p>
          <a:endParaRPr lang="en-US"/>
        </a:p>
      </dgm:t>
    </dgm:pt>
    <dgm:pt modelId="{84CFF270-8083-40F0-B7F7-0EE10B7B5AF0}">
      <dgm:prSet/>
      <dgm:spPr/>
      <dgm:t>
        <a:bodyPr/>
        <a:lstStyle/>
        <a:p>
          <a:r>
            <a:rPr lang="en-US"/>
            <a:t>Public Order </a:t>
          </a:r>
        </a:p>
      </dgm:t>
    </dgm:pt>
    <dgm:pt modelId="{AC4EB6F0-386A-48D4-AD1A-55E1D1104B51}" type="parTrans" cxnId="{47D3FAA1-D519-48EC-ADB2-87194947E198}">
      <dgm:prSet/>
      <dgm:spPr/>
      <dgm:t>
        <a:bodyPr/>
        <a:lstStyle/>
        <a:p>
          <a:endParaRPr lang="en-US"/>
        </a:p>
      </dgm:t>
    </dgm:pt>
    <dgm:pt modelId="{8B4A6001-6349-40AF-AE93-E22373FD1F70}" type="sibTrans" cxnId="{47D3FAA1-D519-48EC-ADB2-87194947E198}">
      <dgm:prSet/>
      <dgm:spPr/>
      <dgm:t>
        <a:bodyPr/>
        <a:lstStyle/>
        <a:p>
          <a:endParaRPr lang="en-US"/>
        </a:p>
      </dgm:t>
    </dgm:pt>
    <dgm:pt modelId="{C1F4D4CB-B0CE-40B5-AD9B-1B1C396BE35F}">
      <dgm:prSet/>
      <dgm:spPr/>
      <dgm:t>
        <a:bodyPr/>
        <a:lstStyle/>
        <a:p>
          <a:r>
            <a:rPr lang="en-US"/>
            <a:t>Assaults </a:t>
          </a:r>
        </a:p>
      </dgm:t>
    </dgm:pt>
    <dgm:pt modelId="{46A67F4E-2516-4761-8F66-210123841C00}" type="parTrans" cxnId="{1F1C64A5-9E75-4DBF-918F-3FEC944816EE}">
      <dgm:prSet/>
      <dgm:spPr/>
      <dgm:t>
        <a:bodyPr/>
        <a:lstStyle/>
        <a:p>
          <a:endParaRPr lang="en-US"/>
        </a:p>
      </dgm:t>
    </dgm:pt>
    <dgm:pt modelId="{1E760F00-1098-4A6F-9899-9DE4D6DA44BE}" type="sibTrans" cxnId="{1F1C64A5-9E75-4DBF-918F-3FEC944816EE}">
      <dgm:prSet/>
      <dgm:spPr/>
      <dgm:t>
        <a:bodyPr/>
        <a:lstStyle/>
        <a:p>
          <a:endParaRPr lang="en-US"/>
        </a:p>
      </dgm:t>
    </dgm:pt>
    <dgm:pt modelId="{B98D877D-0825-A44B-93B9-9EA56BAF9EFF}" type="pres">
      <dgm:prSet presAssocID="{E01925AF-AF01-4A63-908B-F62CD7E0E5A8}" presName="vert0" presStyleCnt="0">
        <dgm:presLayoutVars>
          <dgm:dir/>
          <dgm:animOne val="branch"/>
          <dgm:animLvl val="lvl"/>
        </dgm:presLayoutVars>
      </dgm:prSet>
      <dgm:spPr/>
    </dgm:pt>
    <dgm:pt modelId="{C402A11A-67FC-9C47-958C-B19BB49502B4}" type="pres">
      <dgm:prSet presAssocID="{03F4E935-6BE6-4F74-94B8-D62E56ADAF60}" presName="thickLine" presStyleLbl="alignNode1" presStyleIdx="0" presStyleCnt="11"/>
      <dgm:spPr/>
    </dgm:pt>
    <dgm:pt modelId="{91B69CB7-3E89-DB47-8287-9C345D5EBEED}" type="pres">
      <dgm:prSet presAssocID="{03F4E935-6BE6-4F74-94B8-D62E56ADAF60}" presName="horz1" presStyleCnt="0"/>
      <dgm:spPr/>
    </dgm:pt>
    <dgm:pt modelId="{EA22F835-AD23-B646-86C8-56FA23FFDEC5}" type="pres">
      <dgm:prSet presAssocID="{03F4E935-6BE6-4F74-94B8-D62E56ADAF60}" presName="tx1" presStyleLbl="revTx" presStyleIdx="0" presStyleCnt="11"/>
      <dgm:spPr/>
    </dgm:pt>
    <dgm:pt modelId="{C7F550F3-11C5-2D4A-99E9-6E11D0A2230E}" type="pres">
      <dgm:prSet presAssocID="{03F4E935-6BE6-4F74-94B8-D62E56ADAF60}" presName="vert1" presStyleCnt="0"/>
      <dgm:spPr/>
    </dgm:pt>
    <dgm:pt modelId="{B111482A-FCF9-2A48-A3E9-1B444128A8CC}" type="pres">
      <dgm:prSet presAssocID="{FC7269CA-7612-49E8-A42A-8E38E8832D2D}" presName="thickLine" presStyleLbl="alignNode1" presStyleIdx="1" presStyleCnt="11"/>
      <dgm:spPr/>
    </dgm:pt>
    <dgm:pt modelId="{6C571578-CEEA-6A42-9E9D-93EFCA564CCC}" type="pres">
      <dgm:prSet presAssocID="{FC7269CA-7612-49E8-A42A-8E38E8832D2D}" presName="horz1" presStyleCnt="0"/>
      <dgm:spPr/>
    </dgm:pt>
    <dgm:pt modelId="{2E66C0D2-83A2-1142-8F5C-68557A2D42D0}" type="pres">
      <dgm:prSet presAssocID="{FC7269CA-7612-49E8-A42A-8E38E8832D2D}" presName="tx1" presStyleLbl="revTx" presStyleIdx="1" presStyleCnt="11"/>
      <dgm:spPr/>
    </dgm:pt>
    <dgm:pt modelId="{CF260CE9-57F9-F14D-A006-CCFE1B46207D}" type="pres">
      <dgm:prSet presAssocID="{FC7269CA-7612-49E8-A42A-8E38E8832D2D}" presName="vert1" presStyleCnt="0"/>
      <dgm:spPr/>
    </dgm:pt>
    <dgm:pt modelId="{56091722-CD15-D744-AC37-3FEBD07F586C}" type="pres">
      <dgm:prSet presAssocID="{03470BC9-0879-4F81-83F4-0729D7B265AC}" presName="thickLine" presStyleLbl="alignNode1" presStyleIdx="2" presStyleCnt="11"/>
      <dgm:spPr/>
    </dgm:pt>
    <dgm:pt modelId="{1D829DF6-25BA-7A4A-A2BB-51D0B100BCC1}" type="pres">
      <dgm:prSet presAssocID="{03470BC9-0879-4F81-83F4-0729D7B265AC}" presName="horz1" presStyleCnt="0"/>
      <dgm:spPr/>
    </dgm:pt>
    <dgm:pt modelId="{9D55AFBE-E5E2-6243-A857-A478D76739AC}" type="pres">
      <dgm:prSet presAssocID="{03470BC9-0879-4F81-83F4-0729D7B265AC}" presName="tx1" presStyleLbl="revTx" presStyleIdx="2" presStyleCnt="11"/>
      <dgm:spPr/>
    </dgm:pt>
    <dgm:pt modelId="{C62FEEA0-45A7-294C-9EF7-9E32AB4790D9}" type="pres">
      <dgm:prSet presAssocID="{03470BC9-0879-4F81-83F4-0729D7B265AC}" presName="vert1" presStyleCnt="0"/>
      <dgm:spPr/>
    </dgm:pt>
    <dgm:pt modelId="{9C42ABBD-75B3-DA43-8AEB-CE50964DA3C0}" type="pres">
      <dgm:prSet presAssocID="{2E819B33-4251-44E1-81CB-E3B9A25AA9F4}" presName="thickLine" presStyleLbl="alignNode1" presStyleIdx="3" presStyleCnt="11"/>
      <dgm:spPr/>
    </dgm:pt>
    <dgm:pt modelId="{71DBBD51-1702-5147-B4E3-D9613D1077A3}" type="pres">
      <dgm:prSet presAssocID="{2E819B33-4251-44E1-81CB-E3B9A25AA9F4}" presName="horz1" presStyleCnt="0"/>
      <dgm:spPr/>
    </dgm:pt>
    <dgm:pt modelId="{F705F479-BF28-374F-9E6C-A6C176AD0898}" type="pres">
      <dgm:prSet presAssocID="{2E819B33-4251-44E1-81CB-E3B9A25AA9F4}" presName="tx1" presStyleLbl="revTx" presStyleIdx="3" presStyleCnt="11"/>
      <dgm:spPr/>
    </dgm:pt>
    <dgm:pt modelId="{D45666C2-53DB-094D-AAD7-3BADD8D44124}" type="pres">
      <dgm:prSet presAssocID="{2E819B33-4251-44E1-81CB-E3B9A25AA9F4}" presName="vert1" presStyleCnt="0"/>
      <dgm:spPr/>
    </dgm:pt>
    <dgm:pt modelId="{79B7F76B-88AE-CE4A-9116-7A89720D25EC}" type="pres">
      <dgm:prSet presAssocID="{F34D3213-15B9-4170-BE4D-0E5BD5E98147}" presName="thickLine" presStyleLbl="alignNode1" presStyleIdx="4" presStyleCnt="11"/>
      <dgm:spPr/>
    </dgm:pt>
    <dgm:pt modelId="{654553C4-F074-4E44-8E9E-9D14833A3532}" type="pres">
      <dgm:prSet presAssocID="{F34D3213-15B9-4170-BE4D-0E5BD5E98147}" presName="horz1" presStyleCnt="0"/>
      <dgm:spPr/>
    </dgm:pt>
    <dgm:pt modelId="{96178E23-3461-C849-8554-33342492A571}" type="pres">
      <dgm:prSet presAssocID="{F34D3213-15B9-4170-BE4D-0E5BD5E98147}" presName="tx1" presStyleLbl="revTx" presStyleIdx="4" presStyleCnt="11"/>
      <dgm:spPr/>
    </dgm:pt>
    <dgm:pt modelId="{722A402C-4165-114E-9541-CA4B6EB61BD7}" type="pres">
      <dgm:prSet presAssocID="{F34D3213-15B9-4170-BE4D-0E5BD5E98147}" presName="vert1" presStyleCnt="0"/>
      <dgm:spPr/>
    </dgm:pt>
    <dgm:pt modelId="{000D9371-3FE1-ED41-BF03-54B55FDA2905}" type="pres">
      <dgm:prSet presAssocID="{2C044DD1-7CB6-42DF-8361-847CD8AB622D}" presName="thickLine" presStyleLbl="alignNode1" presStyleIdx="5" presStyleCnt="11"/>
      <dgm:spPr/>
    </dgm:pt>
    <dgm:pt modelId="{682715BF-8742-3743-85E0-0FC90502E537}" type="pres">
      <dgm:prSet presAssocID="{2C044DD1-7CB6-42DF-8361-847CD8AB622D}" presName="horz1" presStyleCnt="0"/>
      <dgm:spPr/>
    </dgm:pt>
    <dgm:pt modelId="{0E2E53A8-83BD-484F-AE93-374C08F1F8E4}" type="pres">
      <dgm:prSet presAssocID="{2C044DD1-7CB6-42DF-8361-847CD8AB622D}" presName="tx1" presStyleLbl="revTx" presStyleIdx="5" presStyleCnt="11"/>
      <dgm:spPr/>
    </dgm:pt>
    <dgm:pt modelId="{22C0CCB1-FF70-8448-AF14-3215ADB50498}" type="pres">
      <dgm:prSet presAssocID="{2C044DD1-7CB6-42DF-8361-847CD8AB622D}" presName="vert1" presStyleCnt="0"/>
      <dgm:spPr/>
    </dgm:pt>
    <dgm:pt modelId="{B803811E-A570-274B-B9F9-0E44F120C9DC}" type="pres">
      <dgm:prSet presAssocID="{6197AF14-EDBC-42BA-86BB-925F886F4AF1}" presName="thickLine" presStyleLbl="alignNode1" presStyleIdx="6" presStyleCnt="11"/>
      <dgm:spPr/>
    </dgm:pt>
    <dgm:pt modelId="{143CD94C-4D40-774C-AE48-54928B99994D}" type="pres">
      <dgm:prSet presAssocID="{6197AF14-EDBC-42BA-86BB-925F886F4AF1}" presName="horz1" presStyleCnt="0"/>
      <dgm:spPr/>
    </dgm:pt>
    <dgm:pt modelId="{57457A36-0C83-6047-AC3F-30A26AC2CFBF}" type="pres">
      <dgm:prSet presAssocID="{6197AF14-EDBC-42BA-86BB-925F886F4AF1}" presName="tx1" presStyleLbl="revTx" presStyleIdx="6" presStyleCnt="11"/>
      <dgm:spPr/>
    </dgm:pt>
    <dgm:pt modelId="{A7851EBC-1895-5E43-986B-4DD9D8F49186}" type="pres">
      <dgm:prSet presAssocID="{6197AF14-EDBC-42BA-86BB-925F886F4AF1}" presName="vert1" presStyleCnt="0"/>
      <dgm:spPr/>
    </dgm:pt>
    <dgm:pt modelId="{8BB4D1EC-19D3-724C-8A73-FB927F1CBE2B}" type="pres">
      <dgm:prSet presAssocID="{0EDF4D9F-8314-4664-9619-12FC49DBC85D}" presName="thickLine" presStyleLbl="alignNode1" presStyleIdx="7" presStyleCnt="11"/>
      <dgm:spPr/>
    </dgm:pt>
    <dgm:pt modelId="{9B1F81AA-59A1-FE4A-A96B-249496D1F656}" type="pres">
      <dgm:prSet presAssocID="{0EDF4D9F-8314-4664-9619-12FC49DBC85D}" presName="horz1" presStyleCnt="0"/>
      <dgm:spPr/>
    </dgm:pt>
    <dgm:pt modelId="{735F0FFF-386B-0E45-B159-EE895A933D9B}" type="pres">
      <dgm:prSet presAssocID="{0EDF4D9F-8314-4664-9619-12FC49DBC85D}" presName="tx1" presStyleLbl="revTx" presStyleIdx="7" presStyleCnt="11"/>
      <dgm:spPr/>
    </dgm:pt>
    <dgm:pt modelId="{2F21E26C-1CB5-BF41-BEFA-0CFDF1197A45}" type="pres">
      <dgm:prSet presAssocID="{0EDF4D9F-8314-4664-9619-12FC49DBC85D}" presName="vert1" presStyleCnt="0"/>
      <dgm:spPr/>
    </dgm:pt>
    <dgm:pt modelId="{7F6F0C21-F30D-524F-BFE2-4240BE01F4A7}" type="pres">
      <dgm:prSet presAssocID="{525F9303-9547-4E8A-8A30-9DA8CB09AFAC}" presName="thickLine" presStyleLbl="alignNode1" presStyleIdx="8" presStyleCnt="11"/>
      <dgm:spPr/>
    </dgm:pt>
    <dgm:pt modelId="{3A690A0C-A22C-CA48-ACE7-53F14F2F5821}" type="pres">
      <dgm:prSet presAssocID="{525F9303-9547-4E8A-8A30-9DA8CB09AFAC}" presName="horz1" presStyleCnt="0"/>
      <dgm:spPr/>
    </dgm:pt>
    <dgm:pt modelId="{26CE9130-0B55-8243-8416-0BE40334F8DE}" type="pres">
      <dgm:prSet presAssocID="{525F9303-9547-4E8A-8A30-9DA8CB09AFAC}" presName="tx1" presStyleLbl="revTx" presStyleIdx="8" presStyleCnt="11"/>
      <dgm:spPr/>
    </dgm:pt>
    <dgm:pt modelId="{031A175B-5FA1-6A46-ACA1-E080118B9808}" type="pres">
      <dgm:prSet presAssocID="{525F9303-9547-4E8A-8A30-9DA8CB09AFAC}" presName="vert1" presStyleCnt="0"/>
      <dgm:spPr/>
    </dgm:pt>
    <dgm:pt modelId="{48F40119-4AB7-C44E-8737-AE73D78C83A3}" type="pres">
      <dgm:prSet presAssocID="{84CFF270-8083-40F0-B7F7-0EE10B7B5AF0}" presName="thickLine" presStyleLbl="alignNode1" presStyleIdx="9" presStyleCnt="11"/>
      <dgm:spPr/>
    </dgm:pt>
    <dgm:pt modelId="{8DD8C90E-7E0A-F042-9F4E-4EE981079E26}" type="pres">
      <dgm:prSet presAssocID="{84CFF270-8083-40F0-B7F7-0EE10B7B5AF0}" presName="horz1" presStyleCnt="0"/>
      <dgm:spPr/>
    </dgm:pt>
    <dgm:pt modelId="{AFC4B38A-D642-8C4C-BCB4-59B31DDC7994}" type="pres">
      <dgm:prSet presAssocID="{84CFF270-8083-40F0-B7F7-0EE10B7B5AF0}" presName="tx1" presStyleLbl="revTx" presStyleIdx="9" presStyleCnt="11"/>
      <dgm:spPr/>
    </dgm:pt>
    <dgm:pt modelId="{1FD85820-EC09-3740-A582-CF8474D53647}" type="pres">
      <dgm:prSet presAssocID="{84CFF270-8083-40F0-B7F7-0EE10B7B5AF0}" presName="vert1" presStyleCnt="0"/>
      <dgm:spPr/>
    </dgm:pt>
    <dgm:pt modelId="{EE50D0F4-E8A3-D744-9922-796816CF9E9F}" type="pres">
      <dgm:prSet presAssocID="{C1F4D4CB-B0CE-40B5-AD9B-1B1C396BE35F}" presName="thickLine" presStyleLbl="alignNode1" presStyleIdx="10" presStyleCnt="11"/>
      <dgm:spPr/>
    </dgm:pt>
    <dgm:pt modelId="{24B0F757-9E36-3C46-AD9B-1AFAEB93DFC5}" type="pres">
      <dgm:prSet presAssocID="{C1F4D4CB-B0CE-40B5-AD9B-1B1C396BE35F}" presName="horz1" presStyleCnt="0"/>
      <dgm:spPr/>
    </dgm:pt>
    <dgm:pt modelId="{AE723753-E7E3-6640-A2D1-1DC4644C3AB7}" type="pres">
      <dgm:prSet presAssocID="{C1F4D4CB-B0CE-40B5-AD9B-1B1C396BE35F}" presName="tx1" presStyleLbl="revTx" presStyleIdx="10" presStyleCnt="11"/>
      <dgm:spPr/>
    </dgm:pt>
    <dgm:pt modelId="{B8F7DBB9-A84D-AB47-84BF-869264874C96}" type="pres">
      <dgm:prSet presAssocID="{C1F4D4CB-B0CE-40B5-AD9B-1B1C396BE35F}" presName="vert1" presStyleCnt="0"/>
      <dgm:spPr/>
    </dgm:pt>
  </dgm:ptLst>
  <dgm:cxnLst>
    <dgm:cxn modelId="{F3A84001-B6DC-DF46-AEF2-F9A8256592C3}" type="presOf" srcId="{525F9303-9547-4E8A-8A30-9DA8CB09AFAC}" destId="{26CE9130-0B55-8243-8416-0BE40334F8DE}" srcOrd="0" destOrd="0" presId="urn:microsoft.com/office/officeart/2008/layout/LinedList"/>
    <dgm:cxn modelId="{0F2A490D-C054-B942-9C50-59F8EFBB6B02}" type="presOf" srcId="{0EDF4D9F-8314-4664-9619-12FC49DBC85D}" destId="{735F0FFF-386B-0E45-B159-EE895A933D9B}" srcOrd="0" destOrd="0" presId="urn:microsoft.com/office/officeart/2008/layout/LinedList"/>
    <dgm:cxn modelId="{58441F18-8D21-48B8-A69B-E96FDC4C78F6}" srcId="{E01925AF-AF01-4A63-908B-F62CD7E0E5A8}" destId="{03F4E935-6BE6-4F74-94B8-D62E56ADAF60}" srcOrd="0" destOrd="0" parTransId="{41DC5A7C-3D8F-4D43-B8C4-FC69DD0B1952}" sibTransId="{1763A985-2208-49B4-A23F-C166AB4CEEA2}"/>
    <dgm:cxn modelId="{4ADCF549-4FF3-4A4A-A1EE-32C34E2285B5}" type="presOf" srcId="{2C044DD1-7CB6-42DF-8361-847CD8AB622D}" destId="{0E2E53A8-83BD-484F-AE93-374C08F1F8E4}" srcOrd="0" destOrd="0" presId="urn:microsoft.com/office/officeart/2008/layout/LinedList"/>
    <dgm:cxn modelId="{D5748950-85FB-5442-818C-E51018D3BD95}" type="presOf" srcId="{FC7269CA-7612-49E8-A42A-8E38E8832D2D}" destId="{2E66C0D2-83A2-1142-8F5C-68557A2D42D0}" srcOrd="0" destOrd="0" presId="urn:microsoft.com/office/officeart/2008/layout/LinedList"/>
    <dgm:cxn modelId="{617B5D58-08FB-C448-BCB1-56C248C3EDF4}" type="presOf" srcId="{03F4E935-6BE6-4F74-94B8-D62E56ADAF60}" destId="{EA22F835-AD23-B646-86C8-56FA23FFDEC5}" srcOrd="0" destOrd="0" presId="urn:microsoft.com/office/officeart/2008/layout/LinedList"/>
    <dgm:cxn modelId="{9768D464-A0C8-4945-A722-DF118E017EB5}" srcId="{E01925AF-AF01-4A63-908B-F62CD7E0E5A8}" destId="{FC7269CA-7612-49E8-A42A-8E38E8832D2D}" srcOrd="1" destOrd="0" parTransId="{4BFCCB07-5941-4A56-A7C6-072996D4717F}" sibTransId="{86A53F52-0B0C-493E-B950-5B8B0558D633}"/>
    <dgm:cxn modelId="{18255E72-ACFC-8744-8D71-5C195E54C847}" type="presOf" srcId="{F34D3213-15B9-4170-BE4D-0E5BD5E98147}" destId="{96178E23-3461-C849-8554-33342492A571}" srcOrd="0" destOrd="0" presId="urn:microsoft.com/office/officeart/2008/layout/LinedList"/>
    <dgm:cxn modelId="{5AF4877B-0F75-4C8E-8FFD-00FDC8B027CF}" srcId="{E01925AF-AF01-4A63-908B-F62CD7E0E5A8}" destId="{F34D3213-15B9-4170-BE4D-0E5BD5E98147}" srcOrd="4" destOrd="0" parTransId="{DF074F12-5971-4969-9316-6B2F8A17F1CF}" sibTransId="{E8D8E906-63CD-4350-B5B8-D71F323607EE}"/>
    <dgm:cxn modelId="{DA24EB8C-9CBA-4D7E-BF58-11D7A92189D3}" srcId="{E01925AF-AF01-4A63-908B-F62CD7E0E5A8}" destId="{6197AF14-EDBC-42BA-86BB-925F886F4AF1}" srcOrd="6" destOrd="0" parTransId="{5FB466A3-2CC1-4187-8D9D-F736C6CB47BC}" sibTransId="{D32158B7-7853-474D-AF35-DF80277F9F1E}"/>
    <dgm:cxn modelId="{A8DA7591-1829-8749-B23D-78E3330D9784}" type="presOf" srcId="{03470BC9-0879-4F81-83F4-0729D7B265AC}" destId="{9D55AFBE-E5E2-6243-A857-A478D76739AC}" srcOrd="0" destOrd="0" presId="urn:microsoft.com/office/officeart/2008/layout/LinedList"/>
    <dgm:cxn modelId="{47D3FAA1-D519-48EC-ADB2-87194947E198}" srcId="{E01925AF-AF01-4A63-908B-F62CD7E0E5A8}" destId="{84CFF270-8083-40F0-B7F7-0EE10B7B5AF0}" srcOrd="9" destOrd="0" parTransId="{AC4EB6F0-386A-48D4-AD1A-55E1D1104B51}" sibTransId="{8B4A6001-6349-40AF-AE93-E22373FD1F70}"/>
    <dgm:cxn modelId="{1F1C64A5-9E75-4DBF-918F-3FEC944816EE}" srcId="{E01925AF-AF01-4A63-908B-F62CD7E0E5A8}" destId="{C1F4D4CB-B0CE-40B5-AD9B-1B1C396BE35F}" srcOrd="10" destOrd="0" parTransId="{46A67F4E-2516-4761-8F66-210123841C00}" sibTransId="{1E760F00-1098-4A6F-9899-9DE4D6DA44BE}"/>
    <dgm:cxn modelId="{97F395A7-A634-AF48-B3B7-849DCC1B5D14}" type="presOf" srcId="{84CFF270-8083-40F0-B7F7-0EE10B7B5AF0}" destId="{AFC4B38A-D642-8C4C-BCB4-59B31DDC7994}" srcOrd="0" destOrd="0" presId="urn:microsoft.com/office/officeart/2008/layout/LinedList"/>
    <dgm:cxn modelId="{BEBD18B5-B12B-A044-9156-12B157EA74EA}" type="presOf" srcId="{C1F4D4CB-B0CE-40B5-AD9B-1B1C396BE35F}" destId="{AE723753-E7E3-6640-A2D1-1DC4644C3AB7}" srcOrd="0" destOrd="0" presId="urn:microsoft.com/office/officeart/2008/layout/LinedList"/>
    <dgm:cxn modelId="{479E32C9-895E-46D8-AB9B-A2B41B91B0B9}" srcId="{E01925AF-AF01-4A63-908B-F62CD7E0E5A8}" destId="{0EDF4D9F-8314-4664-9619-12FC49DBC85D}" srcOrd="7" destOrd="0" parTransId="{FB542877-E0C8-477B-96F7-CDCDEC779E2F}" sibTransId="{3549A826-C0E1-4F4F-A950-06BA672C6AB2}"/>
    <dgm:cxn modelId="{C1B7AAD1-C52C-3B40-B5A7-87FCD2A584AD}" type="presOf" srcId="{E01925AF-AF01-4A63-908B-F62CD7E0E5A8}" destId="{B98D877D-0825-A44B-93B9-9EA56BAF9EFF}" srcOrd="0" destOrd="0" presId="urn:microsoft.com/office/officeart/2008/layout/LinedList"/>
    <dgm:cxn modelId="{4C605AD8-0EB5-CD4D-8ABE-B31D99004831}" type="presOf" srcId="{6197AF14-EDBC-42BA-86BB-925F886F4AF1}" destId="{57457A36-0C83-6047-AC3F-30A26AC2CFBF}" srcOrd="0" destOrd="0" presId="urn:microsoft.com/office/officeart/2008/layout/LinedList"/>
    <dgm:cxn modelId="{31146BDD-3232-4B2F-9656-BA1863E06290}" srcId="{E01925AF-AF01-4A63-908B-F62CD7E0E5A8}" destId="{2E819B33-4251-44E1-81CB-E3B9A25AA9F4}" srcOrd="3" destOrd="0" parTransId="{FA0BFFDB-2730-4900-8488-B559574330C4}" sibTransId="{BA5158BD-6F40-4DAA-BC1D-923196AB1936}"/>
    <dgm:cxn modelId="{160FB0E3-D399-4334-956F-32E561AD9027}" srcId="{E01925AF-AF01-4A63-908B-F62CD7E0E5A8}" destId="{03470BC9-0879-4F81-83F4-0729D7B265AC}" srcOrd="2" destOrd="0" parTransId="{B11D1893-ECCA-471A-BDC9-BF5E066D728E}" sibTransId="{C4A0AAC1-D4A4-4317-BC1A-292BBFC049DB}"/>
    <dgm:cxn modelId="{53864AEE-C281-468B-8B97-0E2528E1E245}" srcId="{E01925AF-AF01-4A63-908B-F62CD7E0E5A8}" destId="{2C044DD1-7CB6-42DF-8361-847CD8AB622D}" srcOrd="5" destOrd="0" parTransId="{964CC7A2-13D3-4CF1-9171-6D73679DEF7E}" sibTransId="{B9584A59-A08F-4553-BD29-82EB95DA912A}"/>
    <dgm:cxn modelId="{A9683AF8-8D65-4B41-B6B3-70F22550BB69}" type="presOf" srcId="{2E819B33-4251-44E1-81CB-E3B9A25AA9F4}" destId="{F705F479-BF28-374F-9E6C-A6C176AD0898}" srcOrd="0" destOrd="0" presId="urn:microsoft.com/office/officeart/2008/layout/LinedList"/>
    <dgm:cxn modelId="{912185FD-A20D-4DB9-BE8B-FEFF375DE29F}" srcId="{E01925AF-AF01-4A63-908B-F62CD7E0E5A8}" destId="{525F9303-9547-4E8A-8A30-9DA8CB09AFAC}" srcOrd="8" destOrd="0" parTransId="{340FC4EF-FF2C-41DB-877E-31250819C9B1}" sibTransId="{2F9060AF-DF38-4C39-8093-BF9BDC5EEB47}"/>
    <dgm:cxn modelId="{C3C0049F-F224-3F40-984A-3877EA802551}" type="presParOf" srcId="{B98D877D-0825-A44B-93B9-9EA56BAF9EFF}" destId="{C402A11A-67FC-9C47-958C-B19BB49502B4}" srcOrd="0" destOrd="0" presId="urn:microsoft.com/office/officeart/2008/layout/LinedList"/>
    <dgm:cxn modelId="{72AC4CD1-DCCD-8E49-99B6-C2C8EA3AEE02}" type="presParOf" srcId="{B98D877D-0825-A44B-93B9-9EA56BAF9EFF}" destId="{91B69CB7-3E89-DB47-8287-9C345D5EBEED}" srcOrd="1" destOrd="0" presId="urn:microsoft.com/office/officeart/2008/layout/LinedList"/>
    <dgm:cxn modelId="{A71CB32B-5577-CA40-9820-621E3B8B0280}" type="presParOf" srcId="{91B69CB7-3E89-DB47-8287-9C345D5EBEED}" destId="{EA22F835-AD23-B646-86C8-56FA23FFDEC5}" srcOrd="0" destOrd="0" presId="urn:microsoft.com/office/officeart/2008/layout/LinedList"/>
    <dgm:cxn modelId="{302E85DC-A1E0-A14A-96FA-F07CEFB93264}" type="presParOf" srcId="{91B69CB7-3E89-DB47-8287-9C345D5EBEED}" destId="{C7F550F3-11C5-2D4A-99E9-6E11D0A2230E}" srcOrd="1" destOrd="0" presId="urn:microsoft.com/office/officeart/2008/layout/LinedList"/>
    <dgm:cxn modelId="{5AFACC17-4085-F04F-BB77-C58153EFD7B1}" type="presParOf" srcId="{B98D877D-0825-A44B-93B9-9EA56BAF9EFF}" destId="{B111482A-FCF9-2A48-A3E9-1B444128A8CC}" srcOrd="2" destOrd="0" presId="urn:microsoft.com/office/officeart/2008/layout/LinedList"/>
    <dgm:cxn modelId="{6EA69B0E-C370-5946-9C2A-FDD516F26FBC}" type="presParOf" srcId="{B98D877D-0825-A44B-93B9-9EA56BAF9EFF}" destId="{6C571578-CEEA-6A42-9E9D-93EFCA564CCC}" srcOrd="3" destOrd="0" presId="urn:microsoft.com/office/officeart/2008/layout/LinedList"/>
    <dgm:cxn modelId="{0CE29250-B579-F242-B3AB-EEF68EDC3285}" type="presParOf" srcId="{6C571578-CEEA-6A42-9E9D-93EFCA564CCC}" destId="{2E66C0D2-83A2-1142-8F5C-68557A2D42D0}" srcOrd="0" destOrd="0" presId="urn:microsoft.com/office/officeart/2008/layout/LinedList"/>
    <dgm:cxn modelId="{72F99993-3DD4-0D46-BE88-15073908B6FE}" type="presParOf" srcId="{6C571578-CEEA-6A42-9E9D-93EFCA564CCC}" destId="{CF260CE9-57F9-F14D-A006-CCFE1B46207D}" srcOrd="1" destOrd="0" presId="urn:microsoft.com/office/officeart/2008/layout/LinedList"/>
    <dgm:cxn modelId="{742BE787-0DF2-A44C-9E96-1DA41141B3BA}" type="presParOf" srcId="{B98D877D-0825-A44B-93B9-9EA56BAF9EFF}" destId="{56091722-CD15-D744-AC37-3FEBD07F586C}" srcOrd="4" destOrd="0" presId="urn:microsoft.com/office/officeart/2008/layout/LinedList"/>
    <dgm:cxn modelId="{D368E40F-BBDC-DE46-9C26-6DC7A2B7AA2A}" type="presParOf" srcId="{B98D877D-0825-A44B-93B9-9EA56BAF9EFF}" destId="{1D829DF6-25BA-7A4A-A2BB-51D0B100BCC1}" srcOrd="5" destOrd="0" presId="urn:microsoft.com/office/officeart/2008/layout/LinedList"/>
    <dgm:cxn modelId="{CB79773C-B1C9-3044-9276-44D803802192}" type="presParOf" srcId="{1D829DF6-25BA-7A4A-A2BB-51D0B100BCC1}" destId="{9D55AFBE-E5E2-6243-A857-A478D76739AC}" srcOrd="0" destOrd="0" presId="urn:microsoft.com/office/officeart/2008/layout/LinedList"/>
    <dgm:cxn modelId="{6D3BA0B3-98CF-8043-954D-416C37DF28E4}" type="presParOf" srcId="{1D829DF6-25BA-7A4A-A2BB-51D0B100BCC1}" destId="{C62FEEA0-45A7-294C-9EF7-9E32AB4790D9}" srcOrd="1" destOrd="0" presId="urn:microsoft.com/office/officeart/2008/layout/LinedList"/>
    <dgm:cxn modelId="{E35F9AAB-8F9D-9E4F-97BF-D5DA7C4CD0B6}" type="presParOf" srcId="{B98D877D-0825-A44B-93B9-9EA56BAF9EFF}" destId="{9C42ABBD-75B3-DA43-8AEB-CE50964DA3C0}" srcOrd="6" destOrd="0" presId="urn:microsoft.com/office/officeart/2008/layout/LinedList"/>
    <dgm:cxn modelId="{C92B9FA9-FC30-F946-8BAE-21A8541EAF8C}" type="presParOf" srcId="{B98D877D-0825-A44B-93B9-9EA56BAF9EFF}" destId="{71DBBD51-1702-5147-B4E3-D9613D1077A3}" srcOrd="7" destOrd="0" presId="urn:microsoft.com/office/officeart/2008/layout/LinedList"/>
    <dgm:cxn modelId="{9F31EF0F-64E3-9247-AF30-9C7065ADEFBF}" type="presParOf" srcId="{71DBBD51-1702-5147-B4E3-D9613D1077A3}" destId="{F705F479-BF28-374F-9E6C-A6C176AD0898}" srcOrd="0" destOrd="0" presId="urn:microsoft.com/office/officeart/2008/layout/LinedList"/>
    <dgm:cxn modelId="{A14AB616-E67B-FB4D-B996-E27F7D662F37}" type="presParOf" srcId="{71DBBD51-1702-5147-B4E3-D9613D1077A3}" destId="{D45666C2-53DB-094D-AAD7-3BADD8D44124}" srcOrd="1" destOrd="0" presId="urn:microsoft.com/office/officeart/2008/layout/LinedList"/>
    <dgm:cxn modelId="{5D91E08B-62E2-5D47-A948-382C815926DF}" type="presParOf" srcId="{B98D877D-0825-A44B-93B9-9EA56BAF9EFF}" destId="{79B7F76B-88AE-CE4A-9116-7A89720D25EC}" srcOrd="8" destOrd="0" presId="urn:microsoft.com/office/officeart/2008/layout/LinedList"/>
    <dgm:cxn modelId="{E4E2671C-1205-6442-AE17-02E7D869B740}" type="presParOf" srcId="{B98D877D-0825-A44B-93B9-9EA56BAF9EFF}" destId="{654553C4-F074-4E44-8E9E-9D14833A3532}" srcOrd="9" destOrd="0" presId="urn:microsoft.com/office/officeart/2008/layout/LinedList"/>
    <dgm:cxn modelId="{34E49A1F-6091-1C4B-B487-05C3FC00C281}" type="presParOf" srcId="{654553C4-F074-4E44-8E9E-9D14833A3532}" destId="{96178E23-3461-C849-8554-33342492A571}" srcOrd="0" destOrd="0" presId="urn:microsoft.com/office/officeart/2008/layout/LinedList"/>
    <dgm:cxn modelId="{E42732AD-9109-0147-9319-1912000F0435}" type="presParOf" srcId="{654553C4-F074-4E44-8E9E-9D14833A3532}" destId="{722A402C-4165-114E-9541-CA4B6EB61BD7}" srcOrd="1" destOrd="0" presId="urn:microsoft.com/office/officeart/2008/layout/LinedList"/>
    <dgm:cxn modelId="{604541C8-2D7A-F54A-959C-E374E6EDCE0F}" type="presParOf" srcId="{B98D877D-0825-A44B-93B9-9EA56BAF9EFF}" destId="{000D9371-3FE1-ED41-BF03-54B55FDA2905}" srcOrd="10" destOrd="0" presId="urn:microsoft.com/office/officeart/2008/layout/LinedList"/>
    <dgm:cxn modelId="{B4B00349-6578-844E-9FFE-A8FD1EE94A1D}" type="presParOf" srcId="{B98D877D-0825-A44B-93B9-9EA56BAF9EFF}" destId="{682715BF-8742-3743-85E0-0FC90502E537}" srcOrd="11" destOrd="0" presId="urn:microsoft.com/office/officeart/2008/layout/LinedList"/>
    <dgm:cxn modelId="{E87C0D82-C18A-5348-BBE5-7DC02A3AC3B5}" type="presParOf" srcId="{682715BF-8742-3743-85E0-0FC90502E537}" destId="{0E2E53A8-83BD-484F-AE93-374C08F1F8E4}" srcOrd="0" destOrd="0" presId="urn:microsoft.com/office/officeart/2008/layout/LinedList"/>
    <dgm:cxn modelId="{79124140-9A89-1A4D-ABE4-AEAEBE59FAB8}" type="presParOf" srcId="{682715BF-8742-3743-85E0-0FC90502E537}" destId="{22C0CCB1-FF70-8448-AF14-3215ADB50498}" srcOrd="1" destOrd="0" presId="urn:microsoft.com/office/officeart/2008/layout/LinedList"/>
    <dgm:cxn modelId="{F9EFDCE3-F86D-3E44-9D2E-B7F34A3EC78B}" type="presParOf" srcId="{B98D877D-0825-A44B-93B9-9EA56BAF9EFF}" destId="{B803811E-A570-274B-B9F9-0E44F120C9DC}" srcOrd="12" destOrd="0" presId="urn:microsoft.com/office/officeart/2008/layout/LinedList"/>
    <dgm:cxn modelId="{5CD22BDF-5749-5E40-88DA-58B83D5B380F}" type="presParOf" srcId="{B98D877D-0825-A44B-93B9-9EA56BAF9EFF}" destId="{143CD94C-4D40-774C-AE48-54928B99994D}" srcOrd="13" destOrd="0" presId="urn:microsoft.com/office/officeart/2008/layout/LinedList"/>
    <dgm:cxn modelId="{86391F00-CBA8-4444-8D98-A3B5240356B9}" type="presParOf" srcId="{143CD94C-4D40-774C-AE48-54928B99994D}" destId="{57457A36-0C83-6047-AC3F-30A26AC2CFBF}" srcOrd="0" destOrd="0" presId="urn:microsoft.com/office/officeart/2008/layout/LinedList"/>
    <dgm:cxn modelId="{72968C92-0890-9844-91C0-988ADBCFA6DC}" type="presParOf" srcId="{143CD94C-4D40-774C-AE48-54928B99994D}" destId="{A7851EBC-1895-5E43-986B-4DD9D8F49186}" srcOrd="1" destOrd="0" presId="urn:microsoft.com/office/officeart/2008/layout/LinedList"/>
    <dgm:cxn modelId="{87DD2A67-9CB0-E44B-9B09-8742E7B78697}" type="presParOf" srcId="{B98D877D-0825-A44B-93B9-9EA56BAF9EFF}" destId="{8BB4D1EC-19D3-724C-8A73-FB927F1CBE2B}" srcOrd="14" destOrd="0" presId="urn:microsoft.com/office/officeart/2008/layout/LinedList"/>
    <dgm:cxn modelId="{94B5FAB7-E902-EE41-8D91-4CDE7FDD285F}" type="presParOf" srcId="{B98D877D-0825-A44B-93B9-9EA56BAF9EFF}" destId="{9B1F81AA-59A1-FE4A-A96B-249496D1F656}" srcOrd="15" destOrd="0" presId="urn:microsoft.com/office/officeart/2008/layout/LinedList"/>
    <dgm:cxn modelId="{9BFD03EB-4E55-1944-9F47-1AC0764F9992}" type="presParOf" srcId="{9B1F81AA-59A1-FE4A-A96B-249496D1F656}" destId="{735F0FFF-386B-0E45-B159-EE895A933D9B}" srcOrd="0" destOrd="0" presId="urn:microsoft.com/office/officeart/2008/layout/LinedList"/>
    <dgm:cxn modelId="{205A3370-CA78-1348-A35A-2A2FE006641B}" type="presParOf" srcId="{9B1F81AA-59A1-FE4A-A96B-249496D1F656}" destId="{2F21E26C-1CB5-BF41-BEFA-0CFDF1197A45}" srcOrd="1" destOrd="0" presId="urn:microsoft.com/office/officeart/2008/layout/LinedList"/>
    <dgm:cxn modelId="{D4967484-48D7-5B42-8752-6F70BA104FD0}" type="presParOf" srcId="{B98D877D-0825-A44B-93B9-9EA56BAF9EFF}" destId="{7F6F0C21-F30D-524F-BFE2-4240BE01F4A7}" srcOrd="16" destOrd="0" presId="urn:microsoft.com/office/officeart/2008/layout/LinedList"/>
    <dgm:cxn modelId="{5CAF0E30-CDCD-0244-BF97-4C4E1E8B87B1}" type="presParOf" srcId="{B98D877D-0825-A44B-93B9-9EA56BAF9EFF}" destId="{3A690A0C-A22C-CA48-ACE7-53F14F2F5821}" srcOrd="17" destOrd="0" presId="urn:microsoft.com/office/officeart/2008/layout/LinedList"/>
    <dgm:cxn modelId="{14909B58-F130-8642-A66B-92C86651F29C}" type="presParOf" srcId="{3A690A0C-A22C-CA48-ACE7-53F14F2F5821}" destId="{26CE9130-0B55-8243-8416-0BE40334F8DE}" srcOrd="0" destOrd="0" presId="urn:microsoft.com/office/officeart/2008/layout/LinedList"/>
    <dgm:cxn modelId="{33D51C7C-CC89-3B4C-A30F-5E2955541D4A}" type="presParOf" srcId="{3A690A0C-A22C-CA48-ACE7-53F14F2F5821}" destId="{031A175B-5FA1-6A46-ACA1-E080118B9808}" srcOrd="1" destOrd="0" presId="urn:microsoft.com/office/officeart/2008/layout/LinedList"/>
    <dgm:cxn modelId="{D6329C0A-821A-4B46-AD4B-9EDF18CBB41C}" type="presParOf" srcId="{B98D877D-0825-A44B-93B9-9EA56BAF9EFF}" destId="{48F40119-4AB7-C44E-8737-AE73D78C83A3}" srcOrd="18" destOrd="0" presId="urn:microsoft.com/office/officeart/2008/layout/LinedList"/>
    <dgm:cxn modelId="{EB726E51-0BED-B443-B5AB-E0B3748F99F4}" type="presParOf" srcId="{B98D877D-0825-A44B-93B9-9EA56BAF9EFF}" destId="{8DD8C90E-7E0A-F042-9F4E-4EE981079E26}" srcOrd="19" destOrd="0" presId="urn:microsoft.com/office/officeart/2008/layout/LinedList"/>
    <dgm:cxn modelId="{6A1978F0-A5E4-2B40-BDF9-1C71A2DEAA73}" type="presParOf" srcId="{8DD8C90E-7E0A-F042-9F4E-4EE981079E26}" destId="{AFC4B38A-D642-8C4C-BCB4-59B31DDC7994}" srcOrd="0" destOrd="0" presId="urn:microsoft.com/office/officeart/2008/layout/LinedList"/>
    <dgm:cxn modelId="{2A2714E3-9FAC-554F-9009-DF500E06E826}" type="presParOf" srcId="{8DD8C90E-7E0A-F042-9F4E-4EE981079E26}" destId="{1FD85820-EC09-3740-A582-CF8474D53647}" srcOrd="1" destOrd="0" presId="urn:microsoft.com/office/officeart/2008/layout/LinedList"/>
    <dgm:cxn modelId="{362AE543-4978-DC49-8CCD-8C55706EE2C0}" type="presParOf" srcId="{B98D877D-0825-A44B-93B9-9EA56BAF9EFF}" destId="{EE50D0F4-E8A3-D744-9922-796816CF9E9F}" srcOrd="20" destOrd="0" presId="urn:microsoft.com/office/officeart/2008/layout/LinedList"/>
    <dgm:cxn modelId="{620D62D0-6D89-E148-B9DE-2B1B112FDC6F}" type="presParOf" srcId="{B98D877D-0825-A44B-93B9-9EA56BAF9EFF}" destId="{24B0F757-9E36-3C46-AD9B-1AFAEB93DFC5}" srcOrd="21" destOrd="0" presId="urn:microsoft.com/office/officeart/2008/layout/LinedList"/>
    <dgm:cxn modelId="{56DD7B9C-70C5-9349-BFC3-5C6F11E5FD6F}" type="presParOf" srcId="{24B0F757-9E36-3C46-AD9B-1AFAEB93DFC5}" destId="{AE723753-E7E3-6640-A2D1-1DC4644C3AB7}" srcOrd="0" destOrd="0" presId="urn:microsoft.com/office/officeart/2008/layout/LinedList"/>
    <dgm:cxn modelId="{4D22C0CC-A023-0A4E-AB6F-66ECC60F91A4}" type="presParOf" srcId="{24B0F757-9E36-3C46-AD9B-1AFAEB93DFC5}" destId="{B8F7DBB9-A84D-AB47-84BF-869264874C9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5C6937-3B3F-473D-B1B3-09A5190AA4E9}" type="doc">
      <dgm:prSet loTypeId="urn:microsoft.com/office/officeart/2005/8/layout/default" loCatId="process" qsTypeId="urn:microsoft.com/office/officeart/2005/8/quickstyle/simple1" qsCatId="simple" csTypeId="urn:microsoft.com/office/officeart/2005/8/colors/colorful3" csCatId="colorful" phldr="1"/>
      <dgm:spPr/>
      <dgm:t>
        <a:bodyPr/>
        <a:lstStyle/>
        <a:p>
          <a:endParaRPr lang="en-US"/>
        </a:p>
      </dgm:t>
    </dgm:pt>
    <dgm:pt modelId="{E2A3431A-1197-48A1-A686-C17BA3FC7709}">
      <dgm:prSet phldrT="[Text]" custT="1"/>
      <dgm:spPr/>
      <dgm:t>
        <a:bodyPr/>
        <a:lstStyle/>
        <a:p>
          <a:r>
            <a:rPr lang="en-US" sz="2400" dirty="0"/>
            <a:t>1. Summary only offences</a:t>
          </a:r>
        </a:p>
      </dgm:t>
    </dgm:pt>
    <dgm:pt modelId="{46A5684E-A421-4D79-83AD-B8A0A22E716D}" type="sibTrans" cxnId="{8874C055-9ED1-4AD9-91CA-56C819DB2AC0}">
      <dgm:prSet/>
      <dgm:spPr/>
      <dgm:t>
        <a:bodyPr/>
        <a:lstStyle/>
        <a:p>
          <a:endParaRPr lang="en-US"/>
        </a:p>
      </dgm:t>
    </dgm:pt>
    <dgm:pt modelId="{4CD21042-FDE2-466B-AF41-CD1423A8BD60}" type="parTrans" cxnId="{8874C055-9ED1-4AD9-91CA-56C819DB2AC0}">
      <dgm:prSet/>
      <dgm:spPr/>
      <dgm:t>
        <a:bodyPr/>
        <a:lstStyle/>
        <a:p>
          <a:endParaRPr lang="en-US"/>
        </a:p>
      </dgm:t>
    </dgm:pt>
    <dgm:pt modelId="{4CAA737C-EDED-418E-A163-47A5B2100F18}">
      <dgm:prSet phldrT="[Text]" custT="1"/>
      <dgm:spPr/>
      <dgm:t>
        <a:bodyPr/>
        <a:lstStyle/>
        <a:p>
          <a:r>
            <a:rPr lang="en-US" sz="2400" dirty="0"/>
            <a:t>2. Either</a:t>
          </a:r>
          <a:r>
            <a:rPr lang="en-US" sz="2400" baseline="0" dirty="0"/>
            <a:t> way offences</a:t>
          </a:r>
          <a:endParaRPr lang="en-US" sz="2400" dirty="0"/>
        </a:p>
      </dgm:t>
    </dgm:pt>
    <dgm:pt modelId="{DC17753E-A99D-4230-B7FA-4FEB652C611A}" type="sibTrans" cxnId="{753492C5-2C8F-44CB-8941-862684B7AB97}">
      <dgm:prSet/>
      <dgm:spPr/>
      <dgm:t>
        <a:bodyPr/>
        <a:lstStyle/>
        <a:p>
          <a:endParaRPr lang="en-US"/>
        </a:p>
      </dgm:t>
    </dgm:pt>
    <dgm:pt modelId="{84A8A159-6896-41FF-AFDD-6F5D939BF9BA}" type="parTrans" cxnId="{753492C5-2C8F-44CB-8941-862684B7AB97}">
      <dgm:prSet/>
      <dgm:spPr/>
      <dgm:t>
        <a:bodyPr/>
        <a:lstStyle/>
        <a:p>
          <a:endParaRPr lang="en-US"/>
        </a:p>
      </dgm:t>
    </dgm:pt>
    <dgm:pt modelId="{14F15391-EECA-426B-B13F-BE2457CED8F3}">
      <dgm:prSet phldrT="[Text]" custT="1"/>
      <dgm:spPr/>
      <dgm:t>
        <a:bodyPr/>
        <a:lstStyle/>
        <a:p>
          <a:r>
            <a:rPr lang="en-US" sz="2400" dirty="0"/>
            <a:t>4. Indictable offences (consists of 2 &amp; 3)</a:t>
          </a:r>
        </a:p>
      </dgm:t>
    </dgm:pt>
    <dgm:pt modelId="{9E137AA7-4970-4ED1-9241-3071E13878F6}" type="sibTrans" cxnId="{43B0DC0C-4859-4B4D-9FB0-ABDB24B00E8A}">
      <dgm:prSet/>
      <dgm:spPr/>
      <dgm:t>
        <a:bodyPr/>
        <a:lstStyle/>
        <a:p>
          <a:endParaRPr lang="en-US"/>
        </a:p>
      </dgm:t>
    </dgm:pt>
    <dgm:pt modelId="{380C397A-7205-4F77-8A02-7F1FE767F771}" type="parTrans" cxnId="{43B0DC0C-4859-4B4D-9FB0-ABDB24B00E8A}">
      <dgm:prSet/>
      <dgm:spPr/>
      <dgm:t>
        <a:bodyPr/>
        <a:lstStyle/>
        <a:p>
          <a:endParaRPr lang="en-US"/>
        </a:p>
      </dgm:t>
    </dgm:pt>
    <dgm:pt modelId="{1FF356B5-14A2-4A90-85CC-D63FFDF0283C}">
      <dgm:prSet phldrT="[Text]" custT="1"/>
      <dgm:spPr/>
      <dgm:t>
        <a:bodyPr/>
        <a:lstStyle/>
        <a:p>
          <a:r>
            <a:rPr lang="en-US" sz="2400" dirty="0"/>
            <a:t>3. Indictment only offences</a:t>
          </a:r>
        </a:p>
      </dgm:t>
    </dgm:pt>
    <dgm:pt modelId="{E25347F0-31D4-4978-AE49-5CB9E9DE4E5D}" type="sibTrans" cxnId="{81877E35-EF09-4F34-9E22-41DEB0BF3BD8}">
      <dgm:prSet/>
      <dgm:spPr/>
      <dgm:t>
        <a:bodyPr/>
        <a:lstStyle/>
        <a:p>
          <a:endParaRPr lang="en-US"/>
        </a:p>
      </dgm:t>
    </dgm:pt>
    <dgm:pt modelId="{09DC9819-223E-4DA5-8441-5E48BE81C028}" type="parTrans" cxnId="{81877E35-EF09-4F34-9E22-41DEB0BF3BD8}">
      <dgm:prSet/>
      <dgm:spPr/>
      <dgm:t>
        <a:bodyPr/>
        <a:lstStyle/>
        <a:p>
          <a:endParaRPr lang="en-US"/>
        </a:p>
      </dgm:t>
    </dgm:pt>
    <dgm:pt modelId="{8FC403CC-2C6D-E644-9231-A0822033B7FA}" type="pres">
      <dgm:prSet presAssocID="{C85C6937-3B3F-473D-B1B3-09A5190AA4E9}" presName="diagram" presStyleCnt="0">
        <dgm:presLayoutVars>
          <dgm:dir/>
          <dgm:resizeHandles val="exact"/>
        </dgm:presLayoutVars>
      </dgm:prSet>
      <dgm:spPr/>
    </dgm:pt>
    <dgm:pt modelId="{252CB2EC-718E-944A-9464-9C8D86F7BAB8}" type="pres">
      <dgm:prSet presAssocID="{E2A3431A-1197-48A1-A686-C17BA3FC7709}" presName="node" presStyleLbl="node1" presStyleIdx="0" presStyleCnt="4">
        <dgm:presLayoutVars>
          <dgm:bulletEnabled val="1"/>
        </dgm:presLayoutVars>
      </dgm:prSet>
      <dgm:spPr/>
    </dgm:pt>
    <dgm:pt modelId="{945603E8-EB01-AD40-B98C-1EC60F6D2D92}" type="pres">
      <dgm:prSet presAssocID="{46A5684E-A421-4D79-83AD-B8A0A22E716D}" presName="sibTrans" presStyleCnt="0"/>
      <dgm:spPr/>
    </dgm:pt>
    <dgm:pt modelId="{936FBC01-E7F6-2249-AC63-E1910CC1A945}" type="pres">
      <dgm:prSet presAssocID="{4CAA737C-EDED-418E-A163-47A5B2100F18}" presName="node" presStyleLbl="node1" presStyleIdx="1" presStyleCnt="4">
        <dgm:presLayoutVars>
          <dgm:bulletEnabled val="1"/>
        </dgm:presLayoutVars>
      </dgm:prSet>
      <dgm:spPr/>
    </dgm:pt>
    <dgm:pt modelId="{16AF4669-2E6C-F24F-8BD0-FC7AC11ECE5C}" type="pres">
      <dgm:prSet presAssocID="{DC17753E-A99D-4230-B7FA-4FEB652C611A}" presName="sibTrans" presStyleCnt="0"/>
      <dgm:spPr/>
    </dgm:pt>
    <dgm:pt modelId="{5FCBAAB7-8B96-FB45-9F30-4C8D4B69349E}" type="pres">
      <dgm:prSet presAssocID="{1FF356B5-14A2-4A90-85CC-D63FFDF0283C}" presName="node" presStyleLbl="node1" presStyleIdx="2" presStyleCnt="4">
        <dgm:presLayoutVars>
          <dgm:bulletEnabled val="1"/>
        </dgm:presLayoutVars>
      </dgm:prSet>
      <dgm:spPr/>
    </dgm:pt>
    <dgm:pt modelId="{11A48BB7-9DA0-C343-81D0-F1F935395019}" type="pres">
      <dgm:prSet presAssocID="{E25347F0-31D4-4978-AE49-5CB9E9DE4E5D}" presName="sibTrans" presStyleCnt="0"/>
      <dgm:spPr/>
    </dgm:pt>
    <dgm:pt modelId="{63A0E6CB-FF2D-D948-8AAD-A6014B57B92D}" type="pres">
      <dgm:prSet presAssocID="{14F15391-EECA-426B-B13F-BE2457CED8F3}" presName="node" presStyleLbl="node1" presStyleIdx="3" presStyleCnt="4">
        <dgm:presLayoutVars>
          <dgm:bulletEnabled val="1"/>
        </dgm:presLayoutVars>
      </dgm:prSet>
      <dgm:spPr/>
    </dgm:pt>
  </dgm:ptLst>
  <dgm:cxnLst>
    <dgm:cxn modelId="{58CF3701-3B30-2740-BF3E-7C12ECB08BB1}" type="presOf" srcId="{4CAA737C-EDED-418E-A163-47A5B2100F18}" destId="{936FBC01-E7F6-2249-AC63-E1910CC1A945}" srcOrd="0" destOrd="0" presId="urn:microsoft.com/office/officeart/2005/8/layout/default"/>
    <dgm:cxn modelId="{43B0DC0C-4859-4B4D-9FB0-ABDB24B00E8A}" srcId="{C85C6937-3B3F-473D-B1B3-09A5190AA4E9}" destId="{14F15391-EECA-426B-B13F-BE2457CED8F3}" srcOrd="3" destOrd="0" parTransId="{380C397A-7205-4F77-8A02-7F1FE767F771}" sibTransId="{9E137AA7-4970-4ED1-9241-3071E13878F6}"/>
    <dgm:cxn modelId="{4096E314-D06E-9D4B-B88D-8E91EAA4EFF1}" type="presOf" srcId="{14F15391-EECA-426B-B13F-BE2457CED8F3}" destId="{63A0E6CB-FF2D-D948-8AAD-A6014B57B92D}" srcOrd="0" destOrd="0" presId="urn:microsoft.com/office/officeart/2005/8/layout/default"/>
    <dgm:cxn modelId="{30766C1D-76A9-9C4C-B02A-B55FF707FDDD}" type="presOf" srcId="{C85C6937-3B3F-473D-B1B3-09A5190AA4E9}" destId="{8FC403CC-2C6D-E644-9231-A0822033B7FA}" srcOrd="0" destOrd="0" presId="urn:microsoft.com/office/officeart/2005/8/layout/default"/>
    <dgm:cxn modelId="{81877E35-EF09-4F34-9E22-41DEB0BF3BD8}" srcId="{C85C6937-3B3F-473D-B1B3-09A5190AA4E9}" destId="{1FF356B5-14A2-4A90-85CC-D63FFDF0283C}" srcOrd="2" destOrd="0" parTransId="{09DC9819-223E-4DA5-8441-5E48BE81C028}" sibTransId="{E25347F0-31D4-4978-AE49-5CB9E9DE4E5D}"/>
    <dgm:cxn modelId="{8874C055-9ED1-4AD9-91CA-56C819DB2AC0}" srcId="{C85C6937-3B3F-473D-B1B3-09A5190AA4E9}" destId="{E2A3431A-1197-48A1-A686-C17BA3FC7709}" srcOrd="0" destOrd="0" parTransId="{4CD21042-FDE2-466B-AF41-CD1423A8BD60}" sibTransId="{46A5684E-A421-4D79-83AD-B8A0A22E716D}"/>
    <dgm:cxn modelId="{3074308B-0427-0B42-9C95-D268A115E78C}" type="presOf" srcId="{E2A3431A-1197-48A1-A686-C17BA3FC7709}" destId="{252CB2EC-718E-944A-9464-9C8D86F7BAB8}" srcOrd="0" destOrd="0" presId="urn:microsoft.com/office/officeart/2005/8/layout/default"/>
    <dgm:cxn modelId="{753492C5-2C8F-44CB-8941-862684B7AB97}" srcId="{C85C6937-3B3F-473D-B1B3-09A5190AA4E9}" destId="{4CAA737C-EDED-418E-A163-47A5B2100F18}" srcOrd="1" destOrd="0" parTransId="{84A8A159-6896-41FF-AFDD-6F5D939BF9BA}" sibTransId="{DC17753E-A99D-4230-B7FA-4FEB652C611A}"/>
    <dgm:cxn modelId="{FAA718EB-CF06-534A-BBCA-2F9125B357CA}" type="presOf" srcId="{1FF356B5-14A2-4A90-85CC-D63FFDF0283C}" destId="{5FCBAAB7-8B96-FB45-9F30-4C8D4B69349E}" srcOrd="0" destOrd="0" presId="urn:microsoft.com/office/officeart/2005/8/layout/default"/>
    <dgm:cxn modelId="{F28D0BCC-D008-D345-B199-BD3E5440172B}" type="presParOf" srcId="{8FC403CC-2C6D-E644-9231-A0822033B7FA}" destId="{252CB2EC-718E-944A-9464-9C8D86F7BAB8}" srcOrd="0" destOrd="0" presId="urn:microsoft.com/office/officeart/2005/8/layout/default"/>
    <dgm:cxn modelId="{EFBA0D02-E014-3F46-8054-69B523A7C4EA}" type="presParOf" srcId="{8FC403CC-2C6D-E644-9231-A0822033B7FA}" destId="{945603E8-EB01-AD40-B98C-1EC60F6D2D92}" srcOrd="1" destOrd="0" presId="urn:microsoft.com/office/officeart/2005/8/layout/default"/>
    <dgm:cxn modelId="{BF644CF4-F859-5E47-9619-C44F13AC5E5F}" type="presParOf" srcId="{8FC403CC-2C6D-E644-9231-A0822033B7FA}" destId="{936FBC01-E7F6-2249-AC63-E1910CC1A945}" srcOrd="2" destOrd="0" presId="urn:microsoft.com/office/officeart/2005/8/layout/default"/>
    <dgm:cxn modelId="{AF6C602E-5B0B-A841-943D-10A116E257EA}" type="presParOf" srcId="{8FC403CC-2C6D-E644-9231-A0822033B7FA}" destId="{16AF4669-2E6C-F24F-8BD0-FC7AC11ECE5C}" srcOrd="3" destOrd="0" presId="urn:microsoft.com/office/officeart/2005/8/layout/default"/>
    <dgm:cxn modelId="{04B005F4-6003-2F45-B52C-C7B1440364AD}" type="presParOf" srcId="{8FC403CC-2C6D-E644-9231-A0822033B7FA}" destId="{5FCBAAB7-8B96-FB45-9F30-4C8D4B69349E}" srcOrd="4" destOrd="0" presId="urn:microsoft.com/office/officeart/2005/8/layout/default"/>
    <dgm:cxn modelId="{D452819C-823E-034F-9FD7-C2EBF33089AF}" type="presParOf" srcId="{8FC403CC-2C6D-E644-9231-A0822033B7FA}" destId="{11A48BB7-9DA0-C343-81D0-F1F935395019}" srcOrd="5" destOrd="0" presId="urn:microsoft.com/office/officeart/2005/8/layout/default"/>
    <dgm:cxn modelId="{2BB25053-A084-4348-A105-B8029B0AAD1D}" type="presParOf" srcId="{8FC403CC-2C6D-E644-9231-A0822033B7FA}" destId="{63A0E6CB-FF2D-D948-8AAD-A6014B57B92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94E57A-25D5-4EEA-96A2-D904DCF6803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1C3593D-39B1-44F6-9D09-F392C328E62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Acting on impulse (too quickly)</a:t>
          </a:r>
        </a:p>
      </dgm:t>
    </dgm:pt>
    <dgm:pt modelId="{DC61A9A5-D411-46D8-9A41-5053EED5CDEA}" type="parTrans" cxnId="{D1D04D80-B0D0-4F5E-B80D-DB9F9A0E974A}">
      <dgm:prSet/>
      <dgm:spPr/>
      <dgm:t>
        <a:bodyPr/>
        <a:lstStyle/>
        <a:p>
          <a:endParaRPr lang="en-GB"/>
        </a:p>
      </dgm:t>
    </dgm:pt>
    <dgm:pt modelId="{ECE04D45-EF51-45C0-8BAA-9ACBB11CD2D6}" type="sibTrans" cxnId="{D1D04D80-B0D0-4F5E-B80D-DB9F9A0E974A}">
      <dgm:prSet/>
      <dgm:spPr/>
      <dgm:t>
        <a:bodyPr/>
        <a:lstStyle/>
        <a:p>
          <a:endParaRPr lang="en-GB"/>
        </a:p>
      </dgm:t>
    </dgm:pt>
    <dgm:pt modelId="{C449062E-D517-4FF5-AF00-8FF7E4732C0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Risk avoidance</a:t>
          </a:r>
        </a:p>
      </dgm:t>
    </dgm:pt>
    <dgm:pt modelId="{8F160414-3AD7-4D6E-B3EF-75E813DAFDA8}" type="parTrans" cxnId="{75C6F305-0E13-4C34-87F8-57F8DDA666B1}">
      <dgm:prSet/>
      <dgm:spPr/>
      <dgm:t>
        <a:bodyPr/>
        <a:lstStyle/>
        <a:p>
          <a:endParaRPr lang="en-GB"/>
        </a:p>
      </dgm:t>
    </dgm:pt>
    <dgm:pt modelId="{F3B20F20-2F87-4A8E-A766-A2A14498FBE3}" type="sibTrans" cxnId="{75C6F305-0E13-4C34-87F8-57F8DDA666B1}">
      <dgm:prSet/>
      <dgm:spPr/>
      <dgm:t>
        <a:bodyPr/>
        <a:lstStyle/>
        <a:p>
          <a:endParaRPr lang="en-GB"/>
        </a:p>
      </dgm:t>
    </dgm:pt>
    <dgm:pt modelId="{F5C2A1E8-7D02-4798-942A-27591C56FA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Ignorance</a:t>
          </a:r>
        </a:p>
      </dgm:t>
    </dgm:pt>
    <dgm:pt modelId="{35D71E85-7886-4FB6-A10A-B57D7C2EAE8A}" type="parTrans" cxnId="{BCF35FFB-E6A4-4E67-ABED-4BD4520B567B}">
      <dgm:prSet/>
      <dgm:spPr/>
      <dgm:t>
        <a:bodyPr/>
        <a:lstStyle/>
        <a:p>
          <a:endParaRPr lang="en-GB"/>
        </a:p>
      </dgm:t>
    </dgm:pt>
    <dgm:pt modelId="{605B86BE-4103-4D8B-A6D4-5250E11DB082}" type="sibTrans" cxnId="{BCF35FFB-E6A4-4E67-ABED-4BD4520B567B}">
      <dgm:prSet/>
      <dgm:spPr/>
      <dgm:t>
        <a:bodyPr/>
        <a:lstStyle/>
        <a:p>
          <a:endParaRPr lang="en-GB"/>
        </a:p>
      </dgm:t>
    </dgm:pt>
    <dgm:pt modelId="{B8B45507-C853-4A40-82FF-2C16D7E5F2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Halo effect – decision maker is an expert in one field &amp; so therefore “good at everything” </a:t>
          </a:r>
        </a:p>
      </dgm:t>
    </dgm:pt>
    <dgm:pt modelId="{0A3C6D9D-F1AC-4923-ACCB-2CCD1624A634}" type="parTrans" cxnId="{8401689A-78BD-4A6F-941A-FF38497AFBE0}">
      <dgm:prSet/>
      <dgm:spPr/>
      <dgm:t>
        <a:bodyPr/>
        <a:lstStyle/>
        <a:p>
          <a:endParaRPr lang="en-GB"/>
        </a:p>
      </dgm:t>
    </dgm:pt>
    <dgm:pt modelId="{EBECFD55-636C-411C-8711-6FA3A74E037D}" type="sibTrans" cxnId="{8401689A-78BD-4A6F-941A-FF38497AFBE0}">
      <dgm:prSet/>
      <dgm:spPr/>
      <dgm:t>
        <a:bodyPr/>
        <a:lstStyle/>
        <a:p>
          <a:endParaRPr lang="en-GB"/>
        </a:p>
      </dgm:t>
    </dgm:pt>
    <dgm:pt modelId="{5475F856-05B6-478B-BE10-D7332FB45B6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Being a decision making loner</a:t>
          </a:r>
        </a:p>
      </dgm:t>
    </dgm:pt>
    <dgm:pt modelId="{BDA3766D-C358-4F0B-B11F-68CB84730753}" type="parTrans" cxnId="{BFA659D5-ED81-402E-A886-E3AF764344B2}">
      <dgm:prSet/>
      <dgm:spPr/>
      <dgm:t>
        <a:bodyPr/>
        <a:lstStyle/>
        <a:p>
          <a:endParaRPr lang="en-GB"/>
        </a:p>
      </dgm:t>
    </dgm:pt>
    <dgm:pt modelId="{0D1C8D7B-73D1-40E8-A8DB-538BFB2F8115}" type="sibTrans" cxnId="{BFA659D5-ED81-402E-A886-E3AF764344B2}">
      <dgm:prSet/>
      <dgm:spPr/>
      <dgm:t>
        <a:bodyPr/>
        <a:lstStyle/>
        <a:p>
          <a:endParaRPr lang="en-GB"/>
        </a:p>
      </dgm:t>
    </dgm:pt>
    <dgm:pt modelId="{4F8098CE-731F-43E4-B8E7-3AF855BE2DD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“one solution” decision maker</a:t>
          </a:r>
        </a:p>
      </dgm:t>
    </dgm:pt>
    <dgm:pt modelId="{5E3D9828-7525-4CA3-99C7-E2092F5D36DF}" type="parTrans" cxnId="{72298482-8D51-4B57-9952-D27177231443}">
      <dgm:prSet/>
      <dgm:spPr/>
      <dgm:t>
        <a:bodyPr/>
        <a:lstStyle/>
        <a:p>
          <a:endParaRPr lang="en-GB"/>
        </a:p>
      </dgm:t>
    </dgm:pt>
    <dgm:pt modelId="{1C560705-659B-4F4C-A00C-657072C906BB}" type="sibTrans" cxnId="{72298482-8D51-4B57-9952-D27177231443}">
      <dgm:prSet/>
      <dgm:spPr/>
      <dgm:t>
        <a:bodyPr/>
        <a:lstStyle/>
        <a:p>
          <a:endParaRPr lang="en-GB"/>
        </a:p>
      </dgm:t>
    </dgm:pt>
    <dgm:pt modelId="{360E53D8-7848-4002-82EF-1103B26A30A1}" type="pres">
      <dgm:prSet presAssocID="{0094E57A-25D5-4EEA-96A2-D904DCF6803A}" presName="diagram" presStyleCnt="0">
        <dgm:presLayoutVars>
          <dgm:dir/>
          <dgm:resizeHandles val="exact"/>
        </dgm:presLayoutVars>
      </dgm:prSet>
      <dgm:spPr/>
    </dgm:pt>
    <dgm:pt modelId="{9A6F0F89-9735-4B49-AA76-5D8312E095AB}" type="pres">
      <dgm:prSet presAssocID="{01C3593D-39B1-44F6-9D09-F392C328E627}" presName="node" presStyleLbl="node1" presStyleIdx="0" presStyleCnt="6">
        <dgm:presLayoutVars>
          <dgm:bulletEnabled val="1"/>
        </dgm:presLayoutVars>
      </dgm:prSet>
      <dgm:spPr/>
    </dgm:pt>
    <dgm:pt modelId="{49EDD1C1-965D-4596-AE2A-259A866D61E4}" type="pres">
      <dgm:prSet presAssocID="{ECE04D45-EF51-45C0-8BAA-9ACBB11CD2D6}" presName="sibTrans" presStyleCnt="0"/>
      <dgm:spPr/>
    </dgm:pt>
    <dgm:pt modelId="{EC86D6C9-94F5-4ACE-B0C4-92D3FA458DF7}" type="pres">
      <dgm:prSet presAssocID="{C449062E-D517-4FF5-AF00-8FF7E4732C0E}" presName="node" presStyleLbl="node1" presStyleIdx="1" presStyleCnt="6">
        <dgm:presLayoutVars>
          <dgm:bulletEnabled val="1"/>
        </dgm:presLayoutVars>
      </dgm:prSet>
      <dgm:spPr/>
    </dgm:pt>
    <dgm:pt modelId="{0B1CD803-D2C6-4593-8BA8-35388B152692}" type="pres">
      <dgm:prSet presAssocID="{F3B20F20-2F87-4A8E-A766-A2A14498FBE3}" presName="sibTrans" presStyleCnt="0"/>
      <dgm:spPr/>
    </dgm:pt>
    <dgm:pt modelId="{E686DA8D-7E3B-4004-B1EF-EC67D542A6EA}" type="pres">
      <dgm:prSet presAssocID="{F5C2A1E8-7D02-4798-942A-27591C56FA10}" presName="node" presStyleLbl="node1" presStyleIdx="2" presStyleCnt="6">
        <dgm:presLayoutVars>
          <dgm:bulletEnabled val="1"/>
        </dgm:presLayoutVars>
      </dgm:prSet>
      <dgm:spPr/>
    </dgm:pt>
    <dgm:pt modelId="{BFFE2E34-0BBE-481D-89BA-771ACED9CA16}" type="pres">
      <dgm:prSet presAssocID="{605B86BE-4103-4D8B-A6D4-5250E11DB082}" presName="sibTrans" presStyleCnt="0"/>
      <dgm:spPr/>
    </dgm:pt>
    <dgm:pt modelId="{DA996DD0-AE7B-43AA-9560-6D54108B0462}" type="pres">
      <dgm:prSet presAssocID="{B8B45507-C853-4A40-82FF-2C16D7E5F2F3}" presName="node" presStyleLbl="node1" presStyleIdx="3" presStyleCnt="6">
        <dgm:presLayoutVars>
          <dgm:bulletEnabled val="1"/>
        </dgm:presLayoutVars>
      </dgm:prSet>
      <dgm:spPr/>
    </dgm:pt>
    <dgm:pt modelId="{29DD67DB-C488-48BD-B224-9396628E9DD1}" type="pres">
      <dgm:prSet presAssocID="{EBECFD55-636C-411C-8711-6FA3A74E037D}" presName="sibTrans" presStyleCnt="0"/>
      <dgm:spPr/>
    </dgm:pt>
    <dgm:pt modelId="{8C879395-05C2-40A4-A160-C5422DB2C615}" type="pres">
      <dgm:prSet presAssocID="{5475F856-05B6-478B-BE10-D7332FB45B69}" presName="node" presStyleLbl="node1" presStyleIdx="4" presStyleCnt="6">
        <dgm:presLayoutVars>
          <dgm:bulletEnabled val="1"/>
        </dgm:presLayoutVars>
      </dgm:prSet>
      <dgm:spPr/>
    </dgm:pt>
    <dgm:pt modelId="{83776AF4-6804-4282-AA1A-1A56B70BBE19}" type="pres">
      <dgm:prSet presAssocID="{0D1C8D7B-73D1-40E8-A8DB-538BFB2F8115}" presName="sibTrans" presStyleCnt="0"/>
      <dgm:spPr/>
    </dgm:pt>
    <dgm:pt modelId="{994F2877-6350-4B48-A72E-F28D2962CC4F}" type="pres">
      <dgm:prSet presAssocID="{4F8098CE-731F-43E4-B8E7-3AF855BE2DD2}" presName="node" presStyleLbl="node1" presStyleIdx="5" presStyleCnt="6">
        <dgm:presLayoutVars>
          <dgm:bulletEnabled val="1"/>
        </dgm:presLayoutVars>
      </dgm:prSet>
      <dgm:spPr/>
    </dgm:pt>
  </dgm:ptLst>
  <dgm:cxnLst>
    <dgm:cxn modelId="{75C6F305-0E13-4C34-87F8-57F8DDA666B1}" srcId="{0094E57A-25D5-4EEA-96A2-D904DCF6803A}" destId="{C449062E-D517-4FF5-AF00-8FF7E4732C0E}" srcOrd="1" destOrd="0" parTransId="{8F160414-3AD7-4D6E-B3EF-75E813DAFDA8}" sibTransId="{F3B20F20-2F87-4A8E-A766-A2A14498FBE3}"/>
    <dgm:cxn modelId="{103F7D29-DF31-4571-9ECD-7683C3C1CC65}" type="presOf" srcId="{B8B45507-C853-4A40-82FF-2C16D7E5F2F3}" destId="{DA996DD0-AE7B-43AA-9560-6D54108B0462}" srcOrd="0" destOrd="0" presId="urn:microsoft.com/office/officeart/2005/8/layout/default"/>
    <dgm:cxn modelId="{BA356A42-7346-44B9-8E8B-5F344A224EF3}" type="presOf" srcId="{01C3593D-39B1-44F6-9D09-F392C328E627}" destId="{9A6F0F89-9735-4B49-AA76-5D8312E095AB}" srcOrd="0" destOrd="0" presId="urn:microsoft.com/office/officeart/2005/8/layout/default"/>
    <dgm:cxn modelId="{D1D04D80-B0D0-4F5E-B80D-DB9F9A0E974A}" srcId="{0094E57A-25D5-4EEA-96A2-D904DCF6803A}" destId="{01C3593D-39B1-44F6-9D09-F392C328E627}" srcOrd="0" destOrd="0" parTransId="{DC61A9A5-D411-46D8-9A41-5053EED5CDEA}" sibTransId="{ECE04D45-EF51-45C0-8BAA-9ACBB11CD2D6}"/>
    <dgm:cxn modelId="{72298482-8D51-4B57-9952-D27177231443}" srcId="{0094E57A-25D5-4EEA-96A2-D904DCF6803A}" destId="{4F8098CE-731F-43E4-B8E7-3AF855BE2DD2}" srcOrd="5" destOrd="0" parTransId="{5E3D9828-7525-4CA3-99C7-E2092F5D36DF}" sibTransId="{1C560705-659B-4F4C-A00C-657072C906BB}"/>
    <dgm:cxn modelId="{74D5B992-2DC7-4625-8D74-263382957588}" type="presOf" srcId="{F5C2A1E8-7D02-4798-942A-27591C56FA10}" destId="{E686DA8D-7E3B-4004-B1EF-EC67D542A6EA}" srcOrd="0" destOrd="0" presId="urn:microsoft.com/office/officeart/2005/8/layout/default"/>
    <dgm:cxn modelId="{8401689A-78BD-4A6F-941A-FF38497AFBE0}" srcId="{0094E57A-25D5-4EEA-96A2-D904DCF6803A}" destId="{B8B45507-C853-4A40-82FF-2C16D7E5F2F3}" srcOrd="3" destOrd="0" parTransId="{0A3C6D9D-F1AC-4923-ACCB-2CCD1624A634}" sibTransId="{EBECFD55-636C-411C-8711-6FA3A74E037D}"/>
    <dgm:cxn modelId="{54C53C9F-AF98-4C56-9F44-AF6A6F549187}" type="presOf" srcId="{5475F856-05B6-478B-BE10-D7332FB45B69}" destId="{8C879395-05C2-40A4-A160-C5422DB2C615}" srcOrd="0" destOrd="0" presId="urn:microsoft.com/office/officeart/2005/8/layout/default"/>
    <dgm:cxn modelId="{C602A1A0-BECA-4214-BF28-32AC59305FDB}" type="presOf" srcId="{4F8098CE-731F-43E4-B8E7-3AF855BE2DD2}" destId="{994F2877-6350-4B48-A72E-F28D2962CC4F}" srcOrd="0" destOrd="0" presId="urn:microsoft.com/office/officeart/2005/8/layout/default"/>
    <dgm:cxn modelId="{846724BB-BAF8-428D-8399-291F99E41E8F}" type="presOf" srcId="{C449062E-D517-4FF5-AF00-8FF7E4732C0E}" destId="{EC86D6C9-94F5-4ACE-B0C4-92D3FA458DF7}" srcOrd="0" destOrd="0" presId="urn:microsoft.com/office/officeart/2005/8/layout/default"/>
    <dgm:cxn modelId="{049DBEBD-4A5C-4753-AD56-64E8A7254CD7}" type="presOf" srcId="{0094E57A-25D5-4EEA-96A2-D904DCF6803A}" destId="{360E53D8-7848-4002-82EF-1103B26A30A1}" srcOrd="0" destOrd="0" presId="urn:microsoft.com/office/officeart/2005/8/layout/default"/>
    <dgm:cxn modelId="{BFA659D5-ED81-402E-A886-E3AF764344B2}" srcId="{0094E57A-25D5-4EEA-96A2-D904DCF6803A}" destId="{5475F856-05B6-478B-BE10-D7332FB45B69}" srcOrd="4" destOrd="0" parTransId="{BDA3766D-C358-4F0B-B11F-68CB84730753}" sibTransId="{0D1C8D7B-73D1-40E8-A8DB-538BFB2F8115}"/>
    <dgm:cxn modelId="{BCF35FFB-E6A4-4E67-ABED-4BD4520B567B}" srcId="{0094E57A-25D5-4EEA-96A2-D904DCF6803A}" destId="{F5C2A1E8-7D02-4798-942A-27591C56FA10}" srcOrd="2" destOrd="0" parTransId="{35D71E85-7886-4FB6-A10A-B57D7C2EAE8A}" sibTransId="{605B86BE-4103-4D8B-A6D4-5250E11DB082}"/>
    <dgm:cxn modelId="{76B3C987-A2A6-4484-9DD7-A87EC104F999}" type="presParOf" srcId="{360E53D8-7848-4002-82EF-1103B26A30A1}" destId="{9A6F0F89-9735-4B49-AA76-5D8312E095AB}" srcOrd="0" destOrd="0" presId="urn:microsoft.com/office/officeart/2005/8/layout/default"/>
    <dgm:cxn modelId="{E94A858B-16B9-4D26-87B2-888C3F716BCF}" type="presParOf" srcId="{360E53D8-7848-4002-82EF-1103B26A30A1}" destId="{49EDD1C1-965D-4596-AE2A-259A866D61E4}" srcOrd="1" destOrd="0" presId="urn:microsoft.com/office/officeart/2005/8/layout/default"/>
    <dgm:cxn modelId="{BCD974FF-219F-4770-B76C-30E8AA235533}" type="presParOf" srcId="{360E53D8-7848-4002-82EF-1103B26A30A1}" destId="{EC86D6C9-94F5-4ACE-B0C4-92D3FA458DF7}" srcOrd="2" destOrd="0" presId="urn:microsoft.com/office/officeart/2005/8/layout/default"/>
    <dgm:cxn modelId="{23CD454D-D507-4B39-9B8F-8335BDD3F340}" type="presParOf" srcId="{360E53D8-7848-4002-82EF-1103B26A30A1}" destId="{0B1CD803-D2C6-4593-8BA8-35388B152692}" srcOrd="3" destOrd="0" presId="urn:microsoft.com/office/officeart/2005/8/layout/default"/>
    <dgm:cxn modelId="{46F63CF1-5B79-478A-B6FF-DAD0685C64D3}" type="presParOf" srcId="{360E53D8-7848-4002-82EF-1103B26A30A1}" destId="{E686DA8D-7E3B-4004-B1EF-EC67D542A6EA}" srcOrd="4" destOrd="0" presId="urn:microsoft.com/office/officeart/2005/8/layout/default"/>
    <dgm:cxn modelId="{574AAD97-CA7B-4102-8F7B-70E7566A00D6}" type="presParOf" srcId="{360E53D8-7848-4002-82EF-1103B26A30A1}" destId="{BFFE2E34-0BBE-481D-89BA-771ACED9CA16}" srcOrd="5" destOrd="0" presId="urn:microsoft.com/office/officeart/2005/8/layout/default"/>
    <dgm:cxn modelId="{6DCD24F5-1467-4977-A693-4311113B4953}" type="presParOf" srcId="{360E53D8-7848-4002-82EF-1103B26A30A1}" destId="{DA996DD0-AE7B-43AA-9560-6D54108B0462}" srcOrd="6" destOrd="0" presId="urn:microsoft.com/office/officeart/2005/8/layout/default"/>
    <dgm:cxn modelId="{4769225E-2B49-49DD-B715-0F794A84513C}" type="presParOf" srcId="{360E53D8-7848-4002-82EF-1103B26A30A1}" destId="{29DD67DB-C488-48BD-B224-9396628E9DD1}" srcOrd="7" destOrd="0" presId="urn:microsoft.com/office/officeart/2005/8/layout/default"/>
    <dgm:cxn modelId="{FB1AEA0A-A229-45AF-9223-0355EAEA0A62}" type="presParOf" srcId="{360E53D8-7848-4002-82EF-1103B26A30A1}" destId="{8C879395-05C2-40A4-A160-C5422DB2C615}" srcOrd="8" destOrd="0" presId="urn:microsoft.com/office/officeart/2005/8/layout/default"/>
    <dgm:cxn modelId="{AA337ACA-A13A-4573-AF8F-A10BFA9ADDC5}" type="presParOf" srcId="{360E53D8-7848-4002-82EF-1103B26A30A1}" destId="{83776AF4-6804-4282-AA1A-1A56B70BBE19}" srcOrd="9" destOrd="0" presId="urn:microsoft.com/office/officeart/2005/8/layout/default"/>
    <dgm:cxn modelId="{FF898096-BFCD-4EC1-B96F-AE7E9D2BDA98}" type="presParOf" srcId="{360E53D8-7848-4002-82EF-1103B26A30A1}" destId="{994F2877-6350-4B48-A72E-F28D2962CC4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57D3CF4-B91F-4770-8851-FC822C7E846B}" type="doc">
      <dgm:prSet loTypeId="urn:microsoft.com/office/officeart/2005/8/layout/pList2" loCatId="list" qsTypeId="urn:microsoft.com/office/officeart/2005/8/quickstyle/simple3" qsCatId="simple" csTypeId="urn:microsoft.com/office/officeart/2005/8/colors/colorful3" csCatId="colorful" phldr="1"/>
      <dgm:spPr/>
    </dgm:pt>
    <dgm:pt modelId="{E67B816E-C0B9-4AB9-BF5D-DB21F69D71A9}">
      <dgm:prSet phldrT="[Text]" custT="1"/>
      <dgm:spPr/>
      <dgm:t>
        <a:bodyPr/>
        <a:lstStyle/>
        <a:p>
          <a:r>
            <a:rPr lang="en-GB" sz="2400"/>
            <a:t>Those </a:t>
          </a:r>
          <a:r>
            <a:rPr lang="en-GB" sz="2400" b="1"/>
            <a:t>made</a:t>
          </a:r>
          <a:r>
            <a:rPr lang="en-GB" sz="2400"/>
            <a:t> for causing injury</a:t>
          </a:r>
          <a:endParaRPr lang="en-GB" sz="2400" dirty="0"/>
        </a:p>
      </dgm:t>
    </dgm:pt>
    <dgm:pt modelId="{25FA9016-8D82-498E-AB86-C800F6FB9386}" type="parTrans" cxnId="{EFA0C26F-5712-4031-915F-20227E0D5655}">
      <dgm:prSet/>
      <dgm:spPr/>
      <dgm:t>
        <a:bodyPr/>
        <a:lstStyle/>
        <a:p>
          <a:endParaRPr lang="en-GB"/>
        </a:p>
      </dgm:t>
    </dgm:pt>
    <dgm:pt modelId="{89298062-C09B-44E6-85A0-67B518AC5BFC}" type="sibTrans" cxnId="{EFA0C26F-5712-4031-915F-20227E0D5655}">
      <dgm:prSet/>
      <dgm:spPr/>
      <dgm:t>
        <a:bodyPr/>
        <a:lstStyle/>
        <a:p>
          <a:endParaRPr lang="en-GB"/>
        </a:p>
      </dgm:t>
    </dgm:pt>
    <dgm:pt modelId="{A9C12CD9-25EF-4877-B060-8A350C1A7DD1}">
      <dgm:prSet phldrT="[Text]" custT="1"/>
      <dgm:spPr/>
      <dgm:t>
        <a:bodyPr/>
        <a:lstStyle/>
        <a:p>
          <a:r>
            <a:rPr lang="en-GB" sz="2400">
              <a:latin typeface="+mn-lt"/>
            </a:rPr>
            <a:t>Those </a:t>
          </a:r>
          <a:r>
            <a:rPr lang="en-GB" sz="2400" b="1">
              <a:latin typeface="+mn-lt"/>
            </a:rPr>
            <a:t>adapted</a:t>
          </a:r>
          <a:r>
            <a:rPr lang="en-GB" sz="2400">
              <a:latin typeface="+mn-lt"/>
            </a:rPr>
            <a:t> for injury</a:t>
          </a:r>
          <a:endParaRPr lang="en-GB" sz="2400" dirty="0">
            <a:latin typeface="+mn-lt"/>
          </a:endParaRPr>
        </a:p>
      </dgm:t>
    </dgm:pt>
    <dgm:pt modelId="{DC3794D9-4E6A-4F49-9761-CA65F36EF70E}" type="parTrans" cxnId="{16328331-2067-4C87-B4E3-42A3FEDED1DD}">
      <dgm:prSet/>
      <dgm:spPr/>
      <dgm:t>
        <a:bodyPr/>
        <a:lstStyle/>
        <a:p>
          <a:endParaRPr lang="en-GB"/>
        </a:p>
      </dgm:t>
    </dgm:pt>
    <dgm:pt modelId="{4C34F1EA-B25D-450E-ADF2-3DF80C3AD284}" type="sibTrans" cxnId="{16328331-2067-4C87-B4E3-42A3FEDED1DD}">
      <dgm:prSet/>
      <dgm:spPr/>
      <dgm:t>
        <a:bodyPr/>
        <a:lstStyle/>
        <a:p>
          <a:endParaRPr lang="en-GB"/>
        </a:p>
      </dgm:t>
    </dgm:pt>
    <dgm:pt modelId="{D7586299-6ACC-4BCD-95FA-33A86A3A3891}">
      <dgm:prSet phldrT="[Text]" custT="1"/>
      <dgm:spPr/>
      <dgm:t>
        <a:bodyPr/>
        <a:lstStyle/>
        <a:p>
          <a:r>
            <a:rPr lang="en-GB" sz="2100"/>
            <a:t>Those </a:t>
          </a:r>
          <a:r>
            <a:rPr lang="en-GB" sz="2100" b="1"/>
            <a:t>intended </a:t>
          </a:r>
          <a:r>
            <a:rPr lang="en-GB" sz="2100"/>
            <a:t>by a person who has it for use by themselves or some other person to cause injury</a:t>
          </a:r>
          <a:endParaRPr lang="en-GB" sz="2100" dirty="0"/>
        </a:p>
      </dgm:t>
    </dgm:pt>
    <dgm:pt modelId="{FF3CE020-13A9-4605-9678-83FDA3B5C0DB}" type="parTrans" cxnId="{F5079832-FD16-4E60-9C93-155ACED225A9}">
      <dgm:prSet/>
      <dgm:spPr/>
      <dgm:t>
        <a:bodyPr/>
        <a:lstStyle/>
        <a:p>
          <a:endParaRPr lang="en-GB"/>
        </a:p>
      </dgm:t>
    </dgm:pt>
    <dgm:pt modelId="{3CCD3AF8-A11A-4276-B745-206929005D6E}" type="sibTrans" cxnId="{F5079832-FD16-4E60-9C93-155ACED225A9}">
      <dgm:prSet/>
      <dgm:spPr/>
      <dgm:t>
        <a:bodyPr/>
        <a:lstStyle/>
        <a:p>
          <a:endParaRPr lang="en-GB"/>
        </a:p>
      </dgm:t>
    </dgm:pt>
    <dgm:pt modelId="{BCFE8DEC-F34D-46A1-A03A-A8E702954999}" type="pres">
      <dgm:prSet presAssocID="{F57D3CF4-B91F-4770-8851-FC822C7E846B}" presName="Name0" presStyleCnt="0">
        <dgm:presLayoutVars>
          <dgm:dir/>
          <dgm:resizeHandles val="exact"/>
        </dgm:presLayoutVars>
      </dgm:prSet>
      <dgm:spPr/>
    </dgm:pt>
    <dgm:pt modelId="{226A3943-02E9-4971-A068-BB97151A2912}" type="pres">
      <dgm:prSet presAssocID="{F57D3CF4-B91F-4770-8851-FC822C7E846B}" presName="bkgdShp" presStyleLbl="alignAccFollowNode1" presStyleIdx="0" presStyleCnt="1" custLinFactNeighborX="2577"/>
      <dgm:spPr/>
    </dgm:pt>
    <dgm:pt modelId="{2C1C129C-6363-4AD8-BD7E-2CD644816CFE}" type="pres">
      <dgm:prSet presAssocID="{F57D3CF4-B91F-4770-8851-FC822C7E846B}" presName="linComp" presStyleCnt="0"/>
      <dgm:spPr/>
    </dgm:pt>
    <dgm:pt modelId="{277839E1-DA9A-4704-952B-72F019D8AD44}" type="pres">
      <dgm:prSet presAssocID="{E67B816E-C0B9-4AB9-BF5D-DB21F69D71A9}" presName="compNode" presStyleCnt="0"/>
      <dgm:spPr/>
    </dgm:pt>
    <dgm:pt modelId="{1FA7C296-2AF3-485F-8ED9-43A71EE732D0}" type="pres">
      <dgm:prSet presAssocID="{E67B816E-C0B9-4AB9-BF5D-DB21F69D71A9}" presName="node" presStyleLbl="node1" presStyleIdx="0" presStyleCnt="3">
        <dgm:presLayoutVars>
          <dgm:bulletEnabled val="1"/>
        </dgm:presLayoutVars>
      </dgm:prSet>
      <dgm:spPr/>
    </dgm:pt>
    <dgm:pt modelId="{19776D07-0C8A-4A55-B29C-14976C3556AE}" type="pres">
      <dgm:prSet presAssocID="{E67B816E-C0B9-4AB9-BF5D-DB21F69D71A9}" presName="invisiNode" presStyleLbl="node1" presStyleIdx="0" presStyleCnt="3"/>
      <dgm:spPr/>
    </dgm:pt>
    <dgm:pt modelId="{E6A36C3A-8473-4F27-84A9-8E624E85EA91}" type="pres">
      <dgm:prSet presAssocID="{E67B816E-C0B9-4AB9-BF5D-DB21F69D71A9}" presName="imagNode" presStyleLbl="fgImgPlace1" presStyleIdx="0" presStyleCnt="3"/>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dgm:spPr>
    </dgm:pt>
    <dgm:pt modelId="{408C89C9-B25A-472F-8784-79832FA7F1DE}" type="pres">
      <dgm:prSet presAssocID="{89298062-C09B-44E6-85A0-67B518AC5BFC}" presName="sibTrans" presStyleLbl="sibTrans2D1" presStyleIdx="0" presStyleCnt="0"/>
      <dgm:spPr/>
    </dgm:pt>
    <dgm:pt modelId="{5101953B-D054-4851-8A03-55B752F1FB6C}" type="pres">
      <dgm:prSet presAssocID="{A9C12CD9-25EF-4877-B060-8A350C1A7DD1}" presName="compNode" presStyleCnt="0"/>
      <dgm:spPr/>
    </dgm:pt>
    <dgm:pt modelId="{3AD66175-669B-469C-9E27-10B36DB92197}" type="pres">
      <dgm:prSet presAssocID="{A9C12CD9-25EF-4877-B060-8A350C1A7DD1}" presName="node" presStyleLbl="node1" presStyleIdx="1" presStyleCnt="3">
        <dgm:presLayoutVars>
          <dgm:bulletEnabled val="1"/>
        </dgm:presLayoutVars>
      </dgm:prSet>
      <dgm:spPr/>
    </dgm:pt>
    <dgm:pt modelId="{9D868C41-1D94-4B9E-B1B1-B53EBDB0857A}" type="pres">
      <dgm:prSet presAssocID="{A9C12CD9-25EF-4877-B060-8A350C1A7DD1}" presName="invisiNode" presStyleLbl="node1" presStyleIdx="1" presStyleCnt="3"/>
      <dgm:spPr/>
    </dgm:pt>
    <dgm:pt modelId="{FBEE5957-41A7-47B9-BC79-9E1DBCC4EEF1}" type="pres">
      <dgm:prSet presAssocID="{A9C12CD9-25EF-4877-B060-8A350C1A7DD1}" presName="imagNode" presStyleLbl="fgImgPlace1" presStyleIdx="1" presStyleCnt="3"/>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dgm:spPr>
    </dgm:pt>
    <dgm:pt modelId="{3FF10918-F5B2-46F9-9564-E570D97C1D08}" type="pres">
      <dgm:prSet presAssocID="{4C34F1EA-B25D-450E-ADF2-3DF80C3AD284}" presName="sibTrans" presStyleLbl="sibTrans2D1" presStyleIdx="0" presStyleCnt="0"/>
      <dgm:spPr/>
    </dgm:pt>
    <dgm:pt modelId="{6D4F92C9-7957-4E5F-8D61-DB3B9E2E99D6}" type="pres">
      <dgm:prSet presAssocID="{D7586299-6ACC-4BCD-95FA-33A86A3A3891}" presName="compNode" presStyleCnt="0"/>
      <dgm:spPr/>
    </dgm:pt>
    <dgm:pt modelId="{22EA07F4-491A-4A2B-A4BF-6A8D6E9FAB9C}" type="pres">
      <dgm:prSet presAssocID="{D7586299-6ACC-4BCD-95FA-33A86A3A3891}" presName="node" presStyleLbl="node1" presStyleIdx="2" presStyleCnt="3">
        <dgm:presLayoutVars>
          <dgm:bulletEnabled val="1"/>
        </dgm:presLayoutVars>
      </dgm:prSet>
      <dgm:spPr/>
    </dgm:pt>
    <dgm:pt modelId="{1C49B9A8-DC19-46FF-9C02-C5DE70970FDC}" type="pres">
      <dgm:prSet presAssocID="{D7586299-6ACC-4BCD-95FA-33A86A3A3891}" presName="invisiNode" presStyleLbl="node1" presStyleIdx="2" presStyleCnt="3"/>
      <dgm:spPr/>
    </dgm:pt>
    <dgm:pt modelId="{23197BFA-4B27-47B2-9E26-CEE9E6B8937E}" type="pres">
      <dgm:prSet presAssocID="{D7586299-6ACC-4BCD-95FA-33A86A3A3891}" presName="imagNode" presStyleLbl="fgImgPlace1" presStyleIdx="2" presStyleCnt="3"/>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dgm:spPr>
    </dgm:pt>
  </dgm:ptLst>
  <dgm:cxnLst>
    <dgm:cxn modelId="{DEBF1806-AB4B-4BF0-B81E-C6407F4AEB6E}" type="presOf" srcId="{89298062-C09B-44E6-85A0-67B518AC5BFC}" destId="{408C89C9-B25A-472F-8784-79832FA7F1DE}" srcOrd="0" destOrd="0" presId="urn:microsoft.com/office/officeart/2005/8/layout/pList2"/>
    <dgm:cxn modelId="{16328331-2067-4C87-B4E3-42A3FEDED1DD}" srcId="{F57D3CF4-B91F-4770-8851-FC822C7E846B}" destId="{A9C12CD9-25EF-4877-B060-8A350C1A7DD1}" srcOrd="1" destOrd="0" parTransId="{DC3794D9-4E6A-4F49-9761-CA65F36EF70E}" sibTransId="{4C34F1EA-B25D-450E-ADF2-3DF80C3AD284}"/>
    <dgm:cxn modelId="{F5079832-FD16-4E60-9C93-155ACED225A9}" srcId="{F57D3CF4-B91F-4770-8851-FC822C7E846B}" destId="{D7586299-6ACC-4BCD-95FA-33A86A3A3891}" srcOrd="2" destOrd="0" parTransId="{FF3CE020-13A9-4605-9678-83FDA3B5C0DB}" sibTransId="{3CCD3AF8-A11A-4276-B745-206929005D6E}"/>
    <dgm:cxn modelId="{2B52DC45-1839-474B-B064-5EBB79E754B4}" type="presOf" srcId="{E67B816E-C0B9-4AB9-BF5D-DB21F69D71A9}" destId="{1FA7C296-2AF3-485F-8ED9-43A71EE732D0}" srcOrd="0" destOrd="0" presId="urn:microsoft.com/office/officeart/2005/8/layout/pList2"/>
    <dgm:cxn modelId="{26C96D66-88F1-4538-A4B0-561B7BA3D0B7}" type="presOf" srcId="{F57D3CF4-B91F-4770-8851-FC822C7E846B}" destId="{BCFE8DEC-F34D-46A1-A03A-A8E702954999}" srcOrd="0" destOrd="0" presId="urn:microsoft.com/office/officeart/2005/8/layout/pList2"/>
    <dgm:cxn modelId="{EFA0C26F-5712-4031-915F-20227E0D5655}" srcId="{F57D3CF4-B91F-4770-8851-FC822C7E846B}" destId="{E67B816E-C0B9-4AB9-BF5D-DB21F69D71A9}" srcOrd="0" destOrd="0" parTransId="{25FA9016-8D82-498E-AB86-C800F6FB9386}" sibTransId="{89298062-C09B-44E6-85A0-67B518AC5BFC}"/>
    <dgm:cxn modelId="{8FD36777-712F-4013-957B-B1F1CEBB744A}" type="presOf" srcId="{4C34F1EA-B25D-450E-ADF2-3DF80C3AD284}" destId="{3FF10918-F5B2-46F9-9564-E570D97C1D08}" srcOrd="0" destOrd="0" presId="urn:microsoft.com/office/officeart/2005/8/layout/pList2"/>
    <dgm:cxn modelId="{800CCDEE-2623-486E-8152-9D53B8ADF45E}" type="presOf" srcId="{D7586299-6ACC-4BCD-95FA-33A86A3A3891}" destId="{22EA07F4-491A-4A2B-A4BF-6A8D6E9FAB9C}" srcOrd="0" destOrd="0" presId="urn:microsoft.com/office/officeart/2005/8/layout/pList2"/>
    <dgm:cxn modelId="{71B400FF-BB45-43C0-A551-BFB639668369}" type="presOf" srcId="{A9C12CD9-25EF-4877-B060-8A350C1A7DD1}" destId="{3AD66175-669B-469C-9E27-10B36DB92197}" srcOrd="0" destOrd="0" presId="urn:microsoft.com/office/officeart/2005/8/layout/pList2"/>
    <dgm:cxn modelId="{1248C886-12A0-4480-A42C-24207F84C5D1}" type="presParOf" srcId="{BCFE8DEC-F34D-46A1-A03A-A8E702954999}" destId="{226A3943-02E9-4971-A068-BB97151A2912}" srcOrd="0" destOrd="0" presId="urn:microsoft.com/office/officeart/2005/8/layout/pList2"/>
    <dgm:cxn modelId="{AABB57A7-E1C8-43D6-98B3-9574CDFCEA38}" type="presParOf" srcId="{BCFE8DEC-F34D-46A1-A03A-A8E702954999}" destId="{2C1C129C-6363-4AD8-BD7E-2CD644816CFE}" srcOrd="1" destOrd="0" presId="urn:microsoft.com/office/officeart/2005/8/layout/pList2"/>
    <dgm:cxn modelId="{5AA542FE-64E8-4E74-855B-F44AD39F0636}" type="presParOf" srcId="{2C1C129C-6363-4AD8-BD7E-2CD644816CFE}" destId="{277839E1-DA9A-4704-952B-72F019D8AD44}" srcOrd="0" destOrd="0" presId="urn:microsoft.com/office/officeart/2005/8/layout/pList2"/>
    <dgm:cxn modelId="{D314A6C9-9ECB-4CF0-8DB3-9819C22B6607}" type="presParOf" srcId="{277839E1-DA9A-4704-952B-72F019D8AD44}" destId="{1FA7C296-2AF3-485F-8ED9-43A71EE732D0}" srcOrd="0" destOrd="0" presId="urn:microsoft.com/office/officeart/2005/8/layout/pList2"/>
    <dgm:cxn modelId="{2AFDA457-4C6C-4FAE-ADC8-1390E7F83A5A}" type="presParOf" srcId="{277839E1-DA9A-4704-952B-72F019D8AD44}" destId="{19776D07-0C8A-4A55-B29C-14976C3556AE}" srcOrd="1" destOrd="0" presId="urn:microsoft.com/office/officeart/2005/8/layout/pList2"/>
    <dgm:cxn modelId="{F154A283-6AC5-4FDD-9EE0-3D40240CB24B}" type="presParOf" srcId="{277839E1-DA9A-4704-952B-72F019D8AD44}" destId="{E6A36C3A-8473-4F27-84A9-8E624E85EA91}" srcOrd="2" destOrd="0" presId="urn:microsoft.com/office/officeart/2005/8/layout/pList2"/>
    <dgm:cxn modelId="{FAECC825-1C70-489B-9C5F-7F597E9E7E01}" type="presParOf" srcId="{2C1C129C-6363-4AD8-BD7E-2CD644816CFE}" destId="{408C89C9-B25A-472F-8784-79832FA7F1DE}" srcOrd="1" destOrd="0" presId="urn:microsoft.com/office/officeart/2005/8/layout/pList2"/>
    <dgm:cxn modelId="{78E9F4BE-7588-4ADE-AC68-30EAA1C14C78}" type="presParOf" srcId="{2C1C129C-6363-4AD8-BD7E-2CD644816CFE}" destId="{5101953B-D054-4851-8A03-55B752F1FB6C}" srcOrd="2" destOrd="0" presId="urn:microsoft.com/office/officeart/2005/8/layout/pList2"/>
    <dgm:cxn modelId="{31654A6C-CEA2-49F0-98A4-3336ED8EB001}" type="presParOf" srcId="{5101953B-D054-4851-8A03-55B752F1FB6C}" destId="{3AD66175-669B-469C-9E27-10B36DB92197}" srcOrd="0" destOrd="0" presId="urn:microsoft.com/office/officeart/2005/8/layout/pList2"/>
    <dgm:cxn modelId="{106E95B7-DADB-4047-A404-ADFBEABC98B4}" type="presParOf" srcId="{5101953B-D054-4851-8A03-55B752F1FB6C}" destId="{9D868C41-1D94-4B9E-B1B1-B53EBDB0857A}" srcOrd="1" destOrd="0" presId="urn:microsoft.com/office/officeart/2005/8/layout/pList2"/>
    <dgm:cxn modelId="{9B49EC75-EDB8-4E1C-A87F-1D994C3A04FF}" type="presParOf" srcId="{5101953B-D054-4851-8A03-55B752F1FB6C}" destId="{FBEE5957-41A7-47B9-BC79-9E1DBCC4EEF1}" srcOrd="2" destOrd="0" presId="urn:microsoft.com/office/officeart/2005/8/layout/pList2"/>
    <dgm:cxn modelId="{39947B86-AF23-448C-8DD1-A7A13BD168CE}" type="presParOf" srcId="{2C1C129C-6363-4AD8-BD7E-2CD644816CFE}" destId="{3FF10918-F5B2-46F9-9564-E570D97C1D08}" srcOrd="3" destOrd="0" presId="urn:microsoft.com/office/officeart/2005/8/layout/pList2"/>
    <dgm:cxn modelId="{B1E024B1-017A-450F-B1A2-16666E2C2F37}" type="presParOf" srcId="{2C1C129C-6363-4AD8-BD7E-2CD644816CFE}" destId="{6D4F92C9-7957-4E5F-8D61-DB3B9E2E99D6}" srcOrd="4" destOrd="0" presId="urn:microsoft.com/office/officeart/2005/8/layout/pList2"/>
    <dgm:cxn modelId="{FE7A9EBD-9151-47A5-918A-E05FC484A291}" type="presParOf" srcId="{6D4F92C9-7957-4E5F-8D61-DB3B9E2E99D6}" destId="{22EA07F4-491A-4A2B-A4BF-6A8D6E9FAB9C}" srcOrd="0" destOrd="0" presId="urn:microsoft.com/office/officeart/2005/8/layout/pList2"/>
    <dgm:cxn modelId="{27F2F98E-FBAA-4B24-83E5-0ED84A31F2A2}" type="presParOf" srcId="{6D4F92C9-7957-4E5F-8D61-DB3B9E2E99D6}" destId="{1C49B9A8-DC19-46FF-9C02-C5DE70970FDC}" srcOrd="1" destOrd="0" presId="urn:microsoft.com/office/officeart/2005/8/layout/pList2"/>
    <dgm:cxn modelId="{4E70C6A1-C0B9-484A-A3AF-BE4738443AFE}" type="presParOf" srcId="{6D4F92C9-7957-4E5F-8D61-DB3B9E2E99D6}" destId="{23197BFA-4B27-47B2-9E26-CEE9E6B8937E}"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000" dirty="0"/>
            <a:t>A Constable may search any person who has been arrested at a place </a:t>
          </a:r>
          <a:r>
            <a:rPr lang="en-US" sz="2000" b="1" i="1" u="sng" dirty="0"/>
            <a:t>other than a police station</a:t>
          </a:r>
          <a:endParaRPr lang="en-US" sz="1600"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000" dirty="0"/>
            <a:t>If</a:t>
          </a:r>
          <a:r>
            <a:rPr lang="en-US" sz="2000" baseline="0" dirty="0"/>
            <a:t> they have </a:t>
          </a:r>
          <a:r>
            <a:rPr lang="en-US" sz="2000" b="1" i="1" u="sng" baseline="0" dirty="0"/>
            <a:t>reasonable grounds for believing </a:t>
          </a:r>
          <a:r>
            <a:rPr lang="en-US" sz="2000" baseline="0" dirty="0"/>
            <a:t>that the arrested person may present </a:t>
          </a:r>
          <a:endParaRPr lang="en-US" sz="1600"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1800" b="1" i="1" u="sng" dirty="0">
              <a:solidFill>
                <a:schemeClr val="accent1"/>
              </a:solidFill>
            </a:rPr>
            <a:t>D</a:t>
          </a:r>
          <a:r>
            <a:rPr lang="en-US" sz="1800" dirty="0">
              <a:solidFill>
                <a:srgbClr val="FF0000"/>
              </a:solidFill>
            </a:rPr>
            <a:t>anger to himself or others</a:t>
          </a:r>
        </a:p>
        <a:p>
          <a:r>
            <a:rPr lang="en-US" sz="1800" b="1" i="1" u="sng" dirty="0">
              <a:solidFill>
                <a:schemeClr val="accent1"/>
              </a:solidFill>
            </a:rPr>
            <a:t>I</a:t>
          </a:r>
          <a:r>
            <a:rPr lang="en-US" sz="1800" dirty="0">
              <a:solidFill>
                <a:srgbClr val="FF0000"/>
              </a:solidFill>
            </a:rPr>
            <a:t>mplement which he might use to escape</a:t>
          </a:r>
        </a:p>
        <a:p>
          <a:r>
            <a:rPr lang="en-US" sz="1800" b="1" i="1" u="sng" dirty="0">
              <a:solidFill>
                <a:schemeClr val="accent1"/>
              </a:solidFill>
            </a:rPr>
            <a:t>E</a:t>
          </a:r>
          <a:r>
            <a:rPr lang="en-US" sz="1800" dirty="0">
              <a:solidFill>
                <a:srgbClr val="FF0000"/>
              </a:solidFill>
            </a:rPr>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custScaleY="101602">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A4A02BA-EEE2-421B-BD53-A247C3C90B81}"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CB4ABF72-E8F3-48BD-8456-110AC0904E2D}">
      <dgm:prSet/>
      <dgm:spPr/>
      <dgm:t>
        <a:bodyPr/>
        <a:lstStyle/>
        <a:p>
          <a:r>
            <a:rPr lang="en-US"/>
            <a:t>Section 1 – Theft </a:t>
          </a:r>
        </a:p>
      </dgm:t>
    </dgm:pt>
    <dgm:pt modelId="{EFBD684D-7992-4E3F-986E-0767085D088B}" type="parTrans" cxnId="{B6B51DE9-A810-46A3-B8F2-67B741F3A2A7}">
      <dgm:prSet/>
      <dgm:spPr/>
      <dgm:t>
        <a:bodyPr/>
        <a:lstStyle/>
        <a:p>
          <a:endParaRPr lang="en-US"/>
        </a:p>
      </dgm:t>
    </dgm:pt>
    <dgm:pt modelId="{AAC5730E-9B8E-46A9-B069-C1B29F3DB855}" type="sibTrans" cxnId="{B6B51DE9-A810-46A3-B8F2-67B741F3A2A7}">
      <dgm:prSet/>
      <dgm:spPr/>
      <dgm:t>
        <a:bodyPr/>
        <a:lstStyle/>
        <a:p>
          <a:endParaRPr lang="en-US"/>
        </a:p>
      </dgm:t>
    </dgm:pt>
    <dgm:pt modelId="{C576B46A-A649-4DD0-A37D-FFD8F95BAC75}">
      <dgm:prSet/>
      <dgm:spPr/>
      <dgm:t>
        <a:bodyPr/>
        <a:lstStyle/>
        <a:p>
          <a:r>
            <a:rPr lang="en-US"/>
            <a:t>Section 8 – Robbery </a:t>
          </a:r>
        </a:p>
      </dgm:t>
    </dgm:pt>
    <dgm:pt modelId="{F2F44A92-27A2-4614-8C8C-454127DBEC1F}" type="parTrans" cxnId="{814B22FD-8BAE-40F1-89FA-CC77D1EE9FCE}">
      <dgm:prSet/>
      <dgm:spPr/>
      <dgm:t>
        <a:bodyPr/>
        <a:lstStyle/>
        <a:p>
          <a:endParaRPr lang="en-US"/>
        </a:p>
      </dgm:t>
    </dgm:pt>
    <dgm:pt modelId="{5F5A5B9D-6A4A-4E8E-8449-3647EC8444CF}" type="sibTrans" cxnId="{814B22FD-8BAE-40F1-89FA-CC77D1EE9FCE}">
      <dgm:prSet/>
      <dgm:spPr/>
      <dgm:t>
        <a:bodyPr/>
        <a:lstStyle/>
        <a:p>
          <a:endParaRPr lang="en-US"/>
        </a:p>
      </dgm:t>
    </dgm:pt>
    <dgm:pt modelId="{1F423651-DFA3-4CD5-A450-378FA6B2B460}">
      <dgm:prSet/>
      <dgm:spPr/>
      <dgm:t>
        <a:bodyPr/>
        <a:lstStyle/>
        <a:p>
          <a:r>
            <a:rPr lang="en-US"/>
            <a:t>Section 91A/91B – Burglary</a:t>
          </a:r>
        </a:p>
      </dgm:t>
    </dgm:pt>
    <dgm:pt modelId="{49128F62-3FE1-4DB2-87E6-DEAC37215AE2}" type="parTrans" cxnId="{6B8F8549-DE53-4E3A-89EA-061BAF3F075C}">
      <dgm:prSet/>
      <dgm:spPr/>
      <dgm:t>
        <a:bodyPr/>
        <a:lstStyle/>
        <a:p>
          <a:endParaRPr lang="en-US"/>
        </a:p>
      </dgm:t>
    </dgm:pt>
    <dgm:pt modelId="{20DE2ABE-0A5C-4488-98C7-6EA01FF07259}" type="sibTrans" cxnId="{6B8F8549-DE53-4E3A-89EA-061BAF3F075C}">
      <dgm:prSet/>
      <dgm:spPr/>
      <dgm:t>
        <a:bodyPr/>
        <a:lstStyle/>
        <a:p>
          <a:endParaRPr lang="en-US"/>
        </a:p>
      </dgm:t>
    </dgm:pt>
    <dgm:pt modelId="{70ECE4AB-ED9D-4C61-8B4D-0677CD64DA0C}">
      <dgm:prSet/>
      <dgm:spPr/>
      <dgm:t>
        <a:bodyPr/>
        <a:lstStyle/>
        <a:p>
          <a:r>
            <a:rPr lang="en-US"/>
            <a:t>Section 10.- Aggravated Burglary  </a:t>
          </a:r>
        </a:p>
      </dgm:t>
    </dgm:pt>
    <dgm:pt modelId="{275B5905-0B5D-4FF3-B2B1-3ACA71638382}" type="parTrans" cxnId="{8F672B0B-FCAE-480D-B7E4-56B133521EAC}">
      <dgm:prSet/>
      <dgm:spPr/>
      <dgm:t>
        <a:bodyPr/>
        <a:lstStyle/>
        <a:p>
          <a:endParaRPr lang="en-US"/>
        </a:p>
      </dgm:t>
    </dgm:pt>
    <dgm:pt modelId="{25A5F2B4-3D79-4D2A-9D69-A18EF45D7A3E}" type="sibTrans" cxnId="{8F672B0B-FCAE-480D-B7E4-56B133521EAC}">
      <dgm:prSet/>
      <dgm:spPr/>
      <dgm:t>
        <a:bodyPr/>
        <a:lstStyle/>
        <a:p>
          <a:endParaRPr lang="en-US"/>
        </a:p>
      </dgm:t>
    </dgm:pt>
    <dgm:pt modelId="{30FDF847-DC0C-3A4F-8CF3-9E4282F5AAF5}" type="pres">
      <dgm:prSet presAssocID="{9A4A02BA-EEE2-421B-BD53-A247C3C90B81}" presName="linear" presStyleCnt="0">
        <dgm:presLayoutVars>
          <dgm:dir/>
          <dgm:animLvl val="lvl"/>
          <dgm:resizeHandles val="exact"/>
        </dgm:presLayoutVars>
      </dgm:prSet>
      <dgm:spPr/>
    </dgm:pt>
    <dgm:pt modelId="{A688D210-453A-4244-9620-2C492F3DAA00}" type="pres">
      <dgm:prSet presAssocID="{CB4ABF72-E8F3-48BD-8456-110AC0904E2D}" presName="parentLin" presStyleCnt="0"/>
      <dgm:spPr/>
    </dgm:pt>
    <dgm:pt modelId="{1215747B-1C66-F244-B418-975082C30AF2}" type="pres">
      <dgm:prSet presAssocID="{CB4ABF72-E8F3-48BD-8456-110AC0904E2D}" presName="parentLeftMargin" presStyleLbl="node1" presStyleIdx="0" presStyleCnt="4"/>
      <dgm:spPr/>
    </dgm:pt>
    <dgm:pt modelId="{25CBDDCC-70E5-5B43-83D8-B8798338EF64}" type="pres">
      <dgm:prSet presAssocID="{CB4ABF72-E8F3-48BD-8456-110AC0904E2D}" presName="parentText" presStyleLbl="node1" presStyleIdx="0" presStyleCnt="4">
        <dgm:presLayoutVars>
          <dgm:chMax val="0"/>
          <dgm:bulletEnabled val="1"/>
        </dgm:presLayoutVars>
      </dgm:prSet>
      <dgm:spPr/>
    </dgm:pt>
    <dgm:pt modelId="{5CF7121D-D7B3-7F4D-88D4-A46F5F8DF3BE}" type="pres">
      <dgm:prSet presAssocID="{CB4ABF72-E8F3-48BD-8456-110AC0904E2D}" presName="negativeSpace" presStyleCnt="0"/>
      <dgm:spPr/>
    </dgm:pt>
    <dgm:pt modelId="{6F1A3EE3-6246-AA41-B015-8873471E0908}" type="pres">
      <dgm:prSet presAssocID="{CB4ABF72-E8F3-48BD-8456-110AC0904E2D}" presName="childText" presStyleLbl="conFgAcc1" presStyleIdx="0" presStyleCnt="4">
        <dgm:presLayoutVars>
          <dgm:bulletEnabled val="1"/>
        </dgm:presLayoutVars>
      </dgm:prSet>
      <dgm:spPr/>
    </dgm:pt>
    <dgm:pt modelId="{FDFE83BD-0A95-8D4D-BD57-700533832DF3}" type="pres">
      <dgm:prSet presAssocID="{AAC5730E-9B8E-46A9-B069-C1B29F3DB855}" presName="spaceBetweenRectangles" presStyleCnt="0"/>
      <dgm:spPr/>
    </dgm:pt>
    <dgm:pt modelId="{8FAD0FB2-A636-6A40-BDC1-8D58A7395955}" type="pres">
      <dgm:prSet presAssocID="{C576B46A-A649-4DD0-A37D-FFD8F95BAC75}" presName="parentLin" presStyleCnt="0"/>
      <dgm:spPr/>
    </dgm:pt>
    <dgm:pt modelId="{878DD2FF-293D-C643-AA40-02A664525B36}" type="pres">
      <dgm:prSet presAssocID="{C576B46A-A649-4DD0-A37D-FFD8F95BAC75}" presName="parentLeftMargin" presStyleLbl="node1" presStyleIdx="0" presStyleCnt="4"/>
      <dgm:spPr/>
    </dgm:pt>
    <dgm:pt modelId="{D1078CBD-C1ED-3D40-ADAE-29403D4B3F22}" type="pres">
      <dgm:prSet presAssocID="{C576B46A-A649-4DD0-A37D-FFD8F95BAC75}" presName="parentText" presStyleLbl="node1" presStyleIdx="1" presStyleCnt="4">
        <dgm:presLayoutVars>
          <dgm:chMax val="0"/>
          <dgm:bulletEnabled val="1"/>
        </dgm:presLayoutVars>
      </dgm:prSet>
      <dgm:spPr/>
    </dgm:pt>
    <dgm:pt modelId="{B4EB6161-2F63-604C-8230-32FA3EDF0490}" type="pres">
      <dgm:prSet presAssocID="{C576B46A-A649-4DD0-A37D-FFD8F95BAC75}" presName="negativeSpace" presStyleCnt="0"/>
      <dgm:spPr/>
    </dgm:pt>
    <dgm:pt modelId="{5CE4477B-D702-2940-958F-8BF93E11B2E2}" type="pres">
      <dgm:prSet presAssocID="{C576B46A-A649-4DD0-A37D-FFD8F95BAC75}" presName="childText" presStyleLbl="conFgAcc1" presStyleIdx="1" presStyleCnt="4">
        <dgm:presLayoutVars>
          <dgm:bulletEnabled val="1"/>
        </dgm:presLayoutVars>
      </dgm:prSet>
      <dgm:spPr/>
    </dgm:pt>
    <dgm:pt modelId="{82EECC2D-6DB9-BA41-860D-24F9546D7051}" type="pres">
      <dgm:prSet presAssocID="{5F5A5B9D-6A4A-4E8E-8449-3647EC8444CF}" presName="spaceBetweenRectangles" presStyleCnt="0"/>
      <dgm:spPr/>
    </dgm:pt>
    <dgm:pt modelId="{C5A60E2D-EB66-1345-AF56-BC75F06CD0CB}" type="pres">
      <dgm:prSet presAssocID="{1F423651-DFA3-4CD5-A450-378FA6B2B460}" presName="parentLin" presStyleCnt="0"/>
      <dgm:spPr/>
    </dgm:pt>
    <dgm:pt modelId="{5A33B44B-CFA4-144D-AB95-B977C127968D}" type="pres">
      <dgm:prSet presAssocID="{1F423651-DFA3-4CD5-A450-378FA6B2B460}" presName="parentLeftMargin" presStyleLbl="node1" presStyleIdx="1" presStyleCnt="4"/>
      <dgm:spPr/>
    </dgm:pt>
    <dgm:pt modelId="{11C11A9B-915F-7C49-9702-F94A5A4790FE}" type="pres">
      <dgm:prSet presAssocID="{1F423651-DFA3-4CD5-A450-378FA6B2B460}" presName="parentText" presStyleLbl="node1" presStyleIdx="2" presStyleCnt="4">
        <dgm:presLayoutVars>
          <dgm:chMax val="0"/>
          <dgm:bulletEnabled val="1"/>
        </dgm:presLayoutVars>
      </dgm:prSet>
      <dgm:spPr/>
    </dgm:pt>
    <dgm:pt modelId="{ECB0DA52-C105-4447-B564-4A0E5CA491D4}" type="pres">
      <dgm:prSet presAssocID="{1F423651-DFA3-4CD5-A450-378FA6B2B460}" presName="negativeSpace" presStyleCnt="0"/>
      <dgm:spPr/>
    </dgm:pt>
    <dgm:pt modelId="{63B1EA29-0FF7-1E46-ACFB-82D1AC4D33BF}" type="pres">
      <dgm:prSet presAssocID="{1F423651-DFA3-4CD5-A450-378FA6B2B460}" presName="childText" presStyleLbl="conFgAcc1" presStyleIdx="2" presStyleCnt="4">
        <dgm:presLayoutVars>
          <dgm:bulletEnabled val="1"/>
        </dgm:presLayoutVars>
      </dgm:prSet>
      <dgm:spPr/>
    </dgm:pt>
    <dgm:pt modelId="{FE94D94C-803E-5947-ADDC-B1A3E45EEE87}" type="pres">
      <dgm:prSet presAssocID="{20DE2ABE-0A5C-4488-98C7-6EA01FF07259}" presName="spaceBetweenRectangles" presStyleCnt="0"/>
      <dgm:spPr/>
    </dgm:pt>
    <dgm:pt modelId="{2FCFE870-08B6-9340-A583-329DA7E55902}" type="pres">
      <dgm:prSet presAssocID="{70ECE4AB-ED9D-4C61-8B4D-0677CD64DA0C}" presName="parentLin" presStyleCnt="0"/>
      <dgm:spPr/>
    </dgm:pt>
    <dgm:pt modelId="{A5D6FF3F-FA70-B84C-8560-7A9B15BE67B3}" type="pres">
      <dgm:prSet presAssocID="{70ECE4AB-ED9D-4C61-8B4D-0677CD64DA0C}" presName="parentLeftMargin" presStyleLbl="node1" presStyleIdx="2" presStyleCnt="4"/>
      <dgm:spPr/>
    </dgm:pt>
    <dgm:pt modelId="{A2B46C50-4B86-B948-9DCB-D45974B80DA4}" type="pres">
      <dgm:prSet presAssocID="{70ECE4AB-ED9D-4C61-8B4D-0677CD64DA0C}" presName="parentText" presStyleLbl="node1" presStyleIdx="3" presStyleCnt="4">
        <dgm:presLayoutVars>
          <dgm:chMax val="0"/>
          <dgm:bulletEnabled val="1"/>
        </dgm:presLayoutVars>
      </dgm:prSet>
      <dgm:spPr/>
    </dgm:pt>
    <dgm:pt modelId="{6CC0F9A9-ACFC-8848-AC7E-CAFAD4F1673C}" type="pres">
      <dgm:prSet presAssocID="{70ECE4AB-ED9D-4C61-8B4D-0677CD64DA0C}" presName="negativeSpace" presStyleCnt="0"/>
      <dgm:spPr/>
    </dgm:pt>
    <dgm:pt modelId="{696B157C-17CB-8545-83AB-60AEFE1223E8}" type="pres">
      <dgm:prSet presAssocID="{70ECE4AB-ED9D-4C61-8B4D-0677CD64DA0C}" presName="childText" presStyleLbl="conFgAcc1" presStyleIdx="3" presStyleCnt="4">
        <dgm:presLayoutVars>
          <dgm:bulletEnabled val="1"/>
        </dgm:presLayoutVars>
      </dgm:prSet>
      <dgm:spPr/>
    </dgm:pt>
  </dgm:ptLst>
  <dgm:cxnLst>
    <dgm:cxn modelId="{8F672B0B-FCAE-480D-B7E4-56B133521EAC}" srcId="{9A4A02BA-EEE2-421B-BD53-A247C3C90B81}" destId="{70ECE4AB-ED9D-4C61-8B4D-0677CD64DA0C}" srcOrd="3" destOrd="0" parTransId="{275B5905-0B5D-4FF3-B2B1-3ACA71638382}" sibTransId="{25A5F2B4-3D79-4D2A-9D69-A18EF45D7A3E}"/>
    <dgm:cxn modelId="{E5451434-249F-C245-B1BD-8218DDD94FD6}" type="presOf" srcId="{9A4A02BA-EEE2-421B-BD53-A247C3C90B81}" destId="{30FDF847-DC0C-3A4F-8CF3-9E4282F5AAF5}" srcOrd="0" destOrd="0" presId="urn:microsoft.com/office/officeart/2005/8/layout/list1"/>
    <dgm:cxn modelId="{6DD9D43D-4548-5045-B3C5-CB5C408B5F8D}" type="presOf" srcId="{C576B46A-A649-4DD0-A37D-FFD8F95BAC75}" destId="{D1078CBD-C1ED-3D40-ADAE-29403D4B3F22}" srcOrd="1" destOrd="0" presId="urn:microsoft.com/office/officeart/2005/8/layout/list1"/>
    <dgm:cxn modelId="{7804E446-2F89-AD49-ABD3-68181A7FA67B}" type="presOf" srcId="{1F423651-DFA3-4CD5-A450-378FA6B2B460}" destId="{11C11A9B-915F-7C49-9702-F94A5A4790FE}" srcOrd="1" destOrd="0" presId="urn:microsoft.com/office/officeart/2005/8/layout/list1"/>
    <dgm:cxn modelId="{6B8F8549-DE53-4E3A-89EA-061BAF3F075C}" srcId="{9A4A02BA-EEE2-421B-BD53-A247C3C90B81}" destId="{1F423651-DFA3-4CD5-A450-378FA6B2B460}" srcOrd="2" destOrd="0" parTransId="{49128F62-3FE1-4DB2-87E6-DEAC37215AE2}" sibTransId="{20DE2ABE-0A5C-4488-98C7-6EA01FF07259}"/>
    <dgm:cxn modelId="{E6ABBB50-2272-0447-A770-10262128EB44}" type="presOf" srcId="{CB4ABF72-E8F3-48BD-8456-110AC0904E2D}" destId="{1215747B-1C66-F244-B418-975082C30AF2}" srcOrd="0" destOrd="0" presId="urn:microsoft.com/office/officeart/2005/8/layout/list1"/>
    <dgm:cxn modelId="{F5F5D07B-1BC7-CA49-874D-A94CA32B1B2B}" type="presOf" srcId="{70ECE4AB-ED9D-4C61-8B4D-0677CD64DA0C}" destId="{A2B46C50-4B86-B948-9DCB-D45974B80DA4}" srcOrd="1" destOrd="0" presId="urn:microsoft.com/office/officeart/2005/8/layout/list1"/>
    <dgm:cxn modelId="{E5C920A6-37EA-404F-888C-8AE82B2805B9}" type="presOf" srcId="{CB4ABF72-E8F3-48BD-8456-110AC0904E2D}" destId="{25CBDDCC-70E5-5B43-83D8-B8798338EF64}" srcOrd="1" destOrd="0" presId="urn:microsoft.com/office/officeart/2005/8/layout/list1"/>
    <dgm:cxn modelId="{C38915BB-F440-F045-908D-7C82CAD00F50}" type="presOf" srcId="{C576B46A-A649-4DD0-A37D-FFD8F95BAC75}" destId="{878DD2FF-293D-C643-AA40-02A664525B36}" srcOrd="0" destOrd="0" presId="urn:microsoft.com/office/officeart/2005/8/layout/list1"/>
    <dgm:cxn modelId="{C48115D8-3C00-784F-A76D-3D547138B0F2}" type="presOf" srcId="{70ECE4AB-ED9D-4C61-8B4D-0677CD64DA0C}" destId="{A5D6FF3F-FA70-B84C-8560-7A9B15BE67B3}" srcOrd="0" destOrd="0" presId="urn:microsoft.com/office/officeart/2005/8/layout/list1"/>
    <dgm:cxn modelId="{B6B51DE9-A810-46A3-B8F2-67B741F3A2A7}" srcId="{9A4A02BA-EEE2-421B-BD53-A247C3C90B81}" destId="{CB4ABF72-E8F3-48BD-8456-110AC0904E2D}" srcOrd="0" destOrd="0" parTransId="{EFBD684D-7992-4E3F-986E-0767085D088B}" sibTransId="{AAC5730E-9B8E-46A9-B069-C1B29F3DB855}"/>
    <dgm:cxn modelId="{2AC818FB-9142-424B-9DEF-5D49BF778209}" type="presOf" srcId="{1F423651-DFA3-4CD5-A450-378FA6B2B460}" destId="{5A33B44B-CFA4-144D-AB95-B977C127968D}" srcOrd="0" destOrd="0" presId="urn:microsoft.com/office/officeart/2005/8/layout/list1"/>
    <dgm:cxn modelId="{814B22FD-8BAE-40F1-89FA-CC77D1EE9FCE}" srcId="{9A4A02BA-EEE2-421B-BD53-A247C3C90B81}" destId="{C576B46A-A649-4DD0-A37D-FFD8F95BAC75}" srcOrd="1" destOrd="0" parTransId="{F2F44A92-27A2-4614-8C8C-454127DBEC1F}" sibTransId="{5F5A5B9D-6A4A-4E8E-8449-3647EC8444CF}"/>
    <dgm:cxn modelId="{595CC6A0-0CE0-3D4B-9FE6-A2B32BD031F8}" type="presParOf" srcId="{30FDF847-DC0C-3A4F-8CF3-9E4282F5AAF5}" destId="{A688D210-453A-4244-9620-2C492F3DAA00}" srcOrd="0" destOrd="0" presId="urn:microsoft.com/office/officeart/2005/8/layout/list1"/>
    <dgm:cxn modelId="{F8B8F36C-C4A2-5F4F-8973-889DB414AED1}" type="presParOf" srcId="{A688D210-453A-4244-9620-2C492F3DAA00}" destId="{1215747B-1C66-F244-B418-975082C30AF2}" srcOrd="0" destOrd="0" presId="urn:microsoft.com/office/officeart/2005/8/layout/list1"/>
    <dgm:cxn modelId="{07DB819C-EB8D-1546-B7BC-DDF78DE3B63C}" type="presParOf" srcId="{A688D210-453A-4244-9620-2C492F3DAA00}" destId="{25CBDDCC-70E5-5B43-83D8-B8798338EF64}" srcOrd="1" destOrd="0" presId="urn:microsoft.com/office/officeart/2005/8/layout/list1"/>
    <dgm:cxn modelId="{E0E455A2-B085-A84D-BC76-BBF086233088}" type="presParOf" srcId="{30FDF847-DC0C-3A4F-8CF3-9E4282F5AAF5}" destId="{5CF7121D-D7B3-7F4D-88D4-A46F5F8DF3BE}" srcOrd="1" destOrd="0" presId="urn:microsoft.com/office/officeart/2005/8/layout/list1"/>
    <dgm:cxn modelId="{C3F0A656-B9BD-0247-92AA-0294DE2A955F}" type="presParOf" srcId="{30FDF847-DC0C-3A4F-8CF3-9E4282F5AAF5}" destId="{6F1A3EE3-6246-AA41-B015-8873471E0908}" srcOrd="2" destOrd="0" presId="urn:microsoft.com/office/officeart/2005/8/layout/list1"/>
    <dgm:cxn modelId="{D043C200-2496-0646-AEE7-148BC4435D94}" type="presParOf" srcId="{30FDF847-DC0C-3A4F-8CF3-9E4282F5AAF5}" destId="{FDFE83BD-0A95-8D4D-BD57-700533832DF3}" srcOrd="3" destOrd="0" presId="urn:microsoft.com/office/officeart/2005/8/layout/list1"/>
    <dgm:cxn modelId="{EFAB1929-BA04-4D40-8B94-D48437CB29F2}" type="presParOf" srcId="{30FDF847-DC0C-3A4F-8CF3-9E4282F5AAF5}" destId="{8FAD0FB2-A636-6A40-BDC1-8D58A7395955}" srcOrd="4" destOrd="0" presId="urn:microsoft.com/office/officeart/2005/8/layout/list1"/>
    <dgm:cxn modelId="{C3D0C74F-6559-7443-9A2C-F14AFAA70FFC}" type="presParOf" srcId="{8FAD0FB2-A636-6A40-BDC1-8D58A7395955}" destId="{878DD2FF-293D-C643-AA40-02A664525B36}" srcOrd="0" destOrd="0" presId="urn:microsoft.com/office/officeart/2005/8/layout/list1"/>
    <dgm:cxn modelId="{25DFF943-37D8-F644-AEDB-3F314D17D5CD}" type="presParOf" srcId="{8FAD0FB2-A636-6A40-BDC1-8D58A7395955}" destId="{D1078CBD-C1ED-3D40-ADAE-29403D4B3F22}" srcOrd="1" destOrd="0" presId="urn:microsoft.com/office/officeart/2005/8/layout/list1"/>
    <dgm:cxn modelId="{5F71D95E-9154-484C-B595-824C804E4608}" type="presParOf" srcId="{30FDF847-DC0C-3A4F-8CF3-9E4282F5AAF5}" destId="{B4EB6161-2F63-604C-8230-32FA3EDF0490}" srcOrd="5" destOrd="0" presId="urn:microsoft.com/office/officeart/2005/8/layout/list1"/>
    <dgm:cxn modelId="{722E8ECD-7D97-3441-8829-2D957E5567A0}" type="presParOf" srcId="{30FDF847-DC0C-3A4F-8CF3-9E4282F5AAF5}" destId="{5CE4477B-D702-2940-958F-8BF93E11B2E2}" srcOrd="6" destOrd="0" presId="urn:microsoft.com/office/officeart/2005/8/layout/list1"/>
    <dgm:cxn modelId="{DD8582F8-D414-954A-8C94-61E65432F402}" type="presParOf" srcId="{30FDF847-DC0C-3A4F-8CF3-9E4282F5AAF5}" destId="{82EECC2D-6DB9-BA41-860D-24F9546D7051}" srcOrd="7" destOrd="0" presId="urn:microsoft.com/office/officeart/2005/8/layout/list1"/>
    <dgm:cxn modelId="{BACD11D0-3E3B-F944-A6CE-541557B4B46B}" type="presParOf" srcId="{30FDF847-DC0C-3A4F-8CF3-9E4282F5AAF5}" destId="{C5A60E2D-EB66-1345-AF56-BC75F06CD0CB}" srcOrd="8" destOrd="0" presId="urn:microsoft.com/office/officeart/2005/8/layout/list1"/>
    <dgm:cxn modelId="{89F9384C-43EB-AB42-B13D-A0629C73F937}" type="presParOf" srcId="{C5A60E2D-EB66-1345-AF56-BC75F06CD0CB}" destId="{5A33B44B-CFA4-144D-AB95-B977C127968D}" srcOrd="0" destOrd="0" presId="urn:microsoft.com/office/officeart/2005/8/layout/list1"/>
    <dgm:cxn modelId="{350D30A7-FF6A-CF4A-8E68-697B092B24FF}" type="presParOf" srcId="{C5A60E2D-EB66-1345-AF56-BC75F06CD0CB}" destId="{11C11A9B-915F-7C49-9702-F94A5A4790FE}" srcOrd="1" destOrd="0" presId="urn:microsoft.com/office/officeart/2005/8/layout/list1"/>
    <dgm:cxn modelId="{D085D164-37FE-6D4A-9D2C-0FA0E9347531}" type="presParOf" srcId="{30FDF847-DC0C-3A4F-8CF3-9E4282F5AAF5}" destId="{ECB0DA52-C105-4447-B564-4A0E5CA491D4}" srcOrd="9" destOrd="0" presId="urn:microsoft.com/office/officeart/2005/8/layout/list1"/>
    <dgm:cxn modelId="{5CD78F2A-D02C-FE40-86F9-699A616FF54B}" type="presParOf" srcId="{30FDF847-DC0C-3A4F-8CF3-9E4282F5AAF5}" destId="{63B1EA29-0FF7-1E46-ACFB-82D1AC4D33BF}" srcOrd="10" destOrd="0" presId="urn:microsoft.com/office/officeart/2005/8/layout/list1"/>
    <dgm:cxn modelId="{1CE08BB3-2273-4A4C-84A6-454F0F3EC122}" type="presParOf" srcId="{30FDF847-DC0C-3A4F-8CF3-9E4282F5AAF5}" destId="{FE94D94C-803E-5947-ADDC-B1A3E45EEE87}" srcOrd="11" destOrd="0" presId="urn:microsoft.com/office/officeart/2005/8/layout/list1"/>
    <dgm:cxn modelId="{53CAC6CA-79AB-3D4F-86B7-B9A383D73313}" type="presParOf" srcId="{30FDF847-DC0C-3A4F-8CF3-9E4282F5AAF5}" destId="{2FCFE870-08B6-9340-A583-329DA7E55902}" srcOrd="12" destOrd="0" presId="urn:microsoft.com/office/officeart/2005/8/layout/list1"/>
    <dgm:cxn modelId="{FE4217DF-898F-A644-82C8-A880E9949280}" type="presParOf" srcId="{2FCFE870-08B6-9340-A583-329DA7E55902}" destId="{A5D6FF3F-FA70-B84C-8560-7A9B15BE67B3}" srcOrd="0" destOrd="0" presId="urn:microsoft.com/office/officeart/2005/8/layout/list1"/>
    <dgm:cxn modelId="{77012ECC-3FDF-BB4D-A6D2-2BB83099B21A}" type="presParOf" srcId="{2FCFE870-08B6-9340-A583-329DA7E55902}" destId="{A2B46C50-4B86-B948-9DCB-D45974B80DA4}" srcOrd="1" destOrd="0" presId="urn:microsoft.com/office/officeart/2005/8/layout/list1"/>
    <dgm:cxn modelId="{A1B7FAE8-2FD1-274A-90C4-B53B61D2B28B}" type="presParOf" srcId="{30FDF847-DC0C-3A4F-8CF3-9E4282F5AAF5}" destId="{6CC0F9A9-ACFC-8848-AC7E-CAFAD4F1673C}" srcOrd="13" destOrd="0" presId="urn:microsoft.com/office/officeart/2005/8/layout/list1"/>
    <dgm:cxn modelId="{E0D60689-585C-A64D-A019-8CDC3AAB371A}" type="presParOf" srcId="{30FDF847-DC0C-3A4F-8CF3-9E4282F5AAF5}" destId="{696B157C-17CB-8545-83AB-60AEFE1223E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44CAF26-B569-4A1E-AE08-17FCA4D1B81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8044C28-00A0-4940-BE27-1964CAF08F29}">
      <dgm:prSet phldrT="[Text]" custT="1"/>
      <dgm:spPr/>
      <dgm:t>
        <a:bodyPr/>
        <a:lstStyle/>
        <a:p>
          <a:r>
            <a:rPr lang="en-US" sz="2400" dirty="0"/>
            <a:t>S1 -  Riot</a:t>
          </a:r>
        </a:p>
      </dgm:t>
    </dgm:pt>
    <dgm:pt modelId="{18B3618B-A24D-4344-A219-045739F379BE}" type="parTrans" cxnId="{ABF48AEF-90B5-49E2-81EC-936AD95C0D39}">
      <dgm:prSet/>
      <dgm:spPr/>
      <dgm:t>
        <a:bodyPr/>
        <a:lstStyle/>
        <a:p>
          <a:endParaRPr lang="en-US"/>
        </a:p>
      </dgm:t>
    </dgm:pt>
    <dgm:pt modelId="{23EDFD12-5B15-4D25-8847-63DC5FF364C1}" type="sibTrans" cxnId="{ABF48AEF-90B5-49E2-81EC-936AD95C0D39}">
      <dgm:prSet/>
      <dgm:spPr/>
      <dgm:t>
        <a:bodyPr/>
        <a:lstStyle/>
        <a:p>
          <a:endParaRPr lang="en-US"/>
        </a:p>
      </dgm:t>
    </dgm:pt>
    <dgm:pt modelId="{5829ACFB-DDA1-4BB2-B80C-EC456944AB4C}">
      <dgm:prSet phldrT="[Text]" custT="1"/>
      <dgm:spPr/>
      <dgm:t>
        <a:bodyPr/>
        <a:lstStyle/>
        <a:p>
          <a:r>
            <a:rPr lang="en-US" sz="2400" dirty="0"/>
            <a:t>S2  - Violent Disorder</a:t>
          </a:r>
        </a:p>
      </dgm:t>
    </dgm:pt>
    <dgm:pt modelId="{D0F9E47C-62ED-4688-A4D8-DDD1C55B052E}" type="parTrans" cxnId="{83641016-81E8-4647-8DEC-97EA6AD44489}">
      <dgm:prSet/>
      <dgm:spPr/>
      <dgm:t>
        <a:bodyPr/>
        <a:lstStyle/>
        <a:p>
          <a:endParaRPr lang="en-US"/>
        </a:p>
      </dgm:t>
    </dgm:pt>
    <dgm:pt modelId="{119A26B7-8F2C-4858-91FA-53C49E7CF3C9}" type="sibTrans" cxnId="{83641016-81E8-4647-8DEC-97EA6AD44489}">
      <dgm:prSet/>
      <dgm:spPr/>
      <dgm:t>
        <a:bodyPr/>
        <a:lstStyle/>
        <a:p>
          <a:endParaRPr lang="en-US"/>
        </a:p>
      </dgm:t>
    </dgm:pt>
    <dgm:pt modelId="{E35530B3-886E-4162-8065-C645AB8B9D44}">
      <dgm:prSet phldrT="[Text]" custT="1"/>
      <dgm:spPr/>
      <dgm:t>
        <a:bodyPr/>
        <a:lstStyle/>
        <a:p>
          <a:r>
            <a:rPr lang="en-US" sz="2400" dirty="0"/>
            <a:t>S3 - Affray</a:t>
          </a:r>
        </a:p>
      </dgm:t>
    </dgm:pt>
    <dgm:pt modelId="{8775A8D4-2C4C-48C4-AC41-6A917C01C9D6}" type="parTrans" cxnId="{4E0E4E45-DCA0-48CB-BECE-F4043F0E8D63}">
      <dgm:prSet/>
      <dgm:spPr/>
      <dgm:t>
        <a:bodyPr/>
        <a:lstStyle/>
        <a:p>
          <a:endParaRPr lang="en-US"/>
        </a:p>
      </dgm:t>
    </dgm:pt>
    <dgm:pt modelId="{B64F7FBF-E369-423D-A815-E7E35B50C5FF}" type="sibTrans" cxnId="{4E0E4E45-DCA0-48CB-BECE-F4043F0E8D63}">
      <dgm:prSet/>
      <dgm:spPr/>
      <dgm:t>
        <a:bodyPr/>
        <a:lstStyle/>
        <a:p>
          <a:endParaRPr lang="en-US"/>
        </a:p>
      </dgm:t>
    </dgm:pt>
    <dgm:pt modelId="{EE3BD19D-8BDD-4274-ADEA-D4144FBA3849}">
      <dgm:prSet phldrT="[Text]" custT="1"/>
      <dgm:spPr/>
      <dgm:t>
        <a:bodyPr/>
        <a:lstStyle/>
        <a:p>
          <a:r>
            <a:rPr lang="en-US" sz="2400" dirty="0"/>
            <a:t>S4 - Intentional fear of provocation of violence</a:t>
          </a:r>
        </a:p>
      </dgm:t>
    </dgm:pt>
    <dgm:pt modelId="{44EA75C5-830A-440A-9C33-043DBC56FBA4}" type="parTrans" cxnId="{D4DA6C32-1EFE-44BB-B253-95DF18AB8D01}">
      <dgm:prSet/>
      <dgm:spPr/>
      <dgm:t>
        <a:bodyPr/>
        <a:lstStyle/>
        <a:p>
          <a:endParaRPr lang="en-US"/>
        </a:p>
      </dgm:t>
    </dgm:pt>
    <dgm:pt modelId="{3ED10673-94ED-4638-83F3-555EE41DF360}" type="sibTrans" cxnId="{D4DA6C32-1EFE-44BB-B253-95DF18AB8D01}">
      <dgm:prSet/>
      <dgm:spPr/>
      <dgm:t>
        <a:bodyPr/>
        <a:lstStyle/>
        <a:p>
          <a:endParaRPr lang="en-US"/>
        </a:p>
      </dgm:t>
    </dgm:pt>
    <dgm:pt modelId="{EA9F7D07-532E-4D88-9F2C-0358FABBA622}">
      <dgm:prSet phldrT="[Text]" custT="1"/>
      <dgm:spPr/>
      <dgm:t>
        <a:bodyPr/>
        <a:lstStyle/>
        <a:p>
          <a:r>
            <a:rPr lang="en-US" sz="2400" dirty="0"/>
            <a:t>S4a -  Intentional Harassment, Alarm or Distress</a:t>
          </a:r>
        </a:p>
      </dgm:t>
    </dgm:pt>
    <dgm:pt modelId="{6CF1D290-9A05-4AE7-8E6A-B257A5A7FE5F}" type="parTrans" cxnId="{6EAA0645-8084-4C0E-96C2-55CD8649BBCC}">
      <dgm:prSet/>
      <dgm:spPr/>
      <dgm:t>
        <a:bodyPr/>
        <a:lstStyle/>
        <a:p>
          <a:endParaRPr lang="en-US"/>
        </a:p>
      </dgm:t>
    </dgm:pt>
    <dgm:pt modelId="{D9CAE1A7-4F0C-4DA8-881E-2EEBF065A42F}" type="sibTrans" cxnId="{6EAA0645-8084-4C0E-96C2-55CD8649BBCC}">
      <dgm:prSet/>
      <dgm:spPr/>
      <dgm:t>
        <a:bodyPr/>
        <a:lstStyle/>
        <a:p>
          <a:endParaRPr lang="en-US"/>
        </a:p>
      </dgm:t>
    </dgm:pt>
    <dgm:pt modelId="{B3E02B61-DDE1-40B2-9BA9-AD90605D956B}">
      <dgm:prSet phldrT="[Text]" custT="1"/>
      <dgm:spPr/>
      <dgm:t>
        <a:bodyPr/>
        <a:lstStyle/>
        <a:p>
          <a:r>
            <a:rPr lang="en-US" sz="2400" dirty="0"/>
            <a:t>S5 - Disorderly Conduct</a:t>
          </a:r>
        </a:p>
      </dgm:t>
    </dgm:pt>
    <dgm:pt modelId="{A20052CC-A2C2-4EA6-B546-B25D5044EEBC}" type="parTrans" cxnId="{6F473C9F-A930-4218-907A-D4A3A2A9275E}">
      <dgm:prSet/>
      <dgm:spPr/>
      <dgm:t>
        <a:bodyPr/>
        <a:lstStyle/>
        <a:p>
          <a:endParaRPr lang="en-US"/>
        </a:p>
      </dgm:t>
    </dgm:pt>
    <dgm:pt modelId="{FB2054DD-D6B4-480B-B555-7DDA14035F30}" type="sibTrans" cxnId="{6F473C9F-A930-4218-907A-D4A3A2A9275E}">
      <dgm:prSet/>
      <dgm:spPr/>
      <dgm:t>
        <a:bodyPr/>
        <a:lstStyle/>
        <a:p>
          <a:endParaRPr lang="en-US"/>
        </a:p>
      </dgm:t>
    </dgm:pt>
    <dgm:pt modelId="{0CAE3EED-F8F4-4E4A-BAF6-4D87AE26C0AB}">
      <dgm:prSet phldrT="[Text]" custT="1"/>
      <dgm:spPr/>
      <dgm:t>
        <a:bodyPr/>
        <a:lstStyle/>
        <a:p>
          <a:r>
            <a:rPr lang="en-US" sz="2400" dirty="0"/>
            <a:t>Common Law Offence - Breach of the Peace</a:t>
          </a:r>
        </a:p>
      </dgm:t>
    </dgm:pt>
    <dgm:pt modelId="{936930CC-B0FE-4929-808B-25C1B709F481}" type="parTrans" cxnId="{610EAE33-C148-4BE8-B079-077E919148FE}">
      <dgm:prSet/>
      <dgm:spPr/>
      <dgm:t>
        <a:bodyPr/>
        <a:lstStyle/>
        <a:p>
          <a:endParaRPr lang="en-US"/>
        </a:p>
      </dgm:t>
    </dgm:pt>
    <dgm:pt modelId="{5C9664F4-E395-42C4-9403-D7A9F1F87174}" type="sibTrans" cxnId="{610EAE33-C148-4BE8-B079-077E919148FE}">
      <dgm:prSet/>
      <dgm:spPr/>
      <dgm:t>
        <a:bodyPr/>
        <a:lstStyle/>
        <a:p>
          <a:endParaRPr lang="en-US"/>
        </a:p>
      </dgm:t>
    </dgm:pt>
    <dgm:pt modelId="{517A9917-4F3B-A949-8A31-0A395C074C93}" type="pres">
      <dgm:prSet presAssocID="{344CAF26-B569-4A1E-AE08-17FCA4D1B813}" presName="linear" presStyleCnt="0">
        <dgm:presLayoutVars>
          <dgm:animLvl val="lvl"/>
          <dgm:resizeHandles val="exact"/>
        </dgm:presLayoutVars>
      </dgm:prSet>
      <dgm:spPr/>
    </dgm:pt>
    <dgm:pt modelId="{E2181CCF-165D-894F-8783-9EB8030E9732}" type="pres">
      <dgm:prSet presAssocID="{F8044C28-00A0-4940-BE27-1964CAF08F29}" presName="parentText" presStyleLbl="node1" presStyleIdx="0" presStyleCnt="7">
        <dgm:presLayoutVars>
          <dgm:chMax val="0"/>
          <dgm:bulletEnabled val="1"/>
        </dgm:presLayoutVars>
      </dgm:prSet>
      <dgm:spPr/>
    </dgm:pt>
    <dgm:pt modelId="{419FB842-0067-2D4C-8C54-4099B5AD4B9C}" type="pres">
      <dgm:prSet presAssocID="{23EDFD12-5B15-4D25-8847-63DC5FF364C1}" presName="spacer" presStyleCnt="0"/>
      <dgm:spPr/>
    </dgm:pt>
    <dgm:pt modelId="{B1263408-42F6-A94D-A820-04522BAAFE6F}" type="pres">
      <dgm:prSet presAssocID="{5829ACFB-DDA1-4BB2-B80C-EC456944AB4C}" presName="parentText" presStyleLbl="node1" presStyleIdx="1" presStyleCnt="7">
        <dgm:presLayoutVars>
          <dgm:chMax val="0"/>
          <dgm:bulletEnabled val="1"/>
        </dgm:presLayoutVars>
      </dgm:prSet>
      <dgm:spPr/>
    </dgm:pt>
    <dgm:pt modelId="{8B780447-03C2-CD45-A1EE-4F2CAC524371}" type="pres">
      <dgm:prSet presAssocID="{119A26B7-8F2C-4858-91FA-53C49E7CF3C9}" presName="spacer" presStyleCnt="0"/>
      <dgm:spPr/>
    </dgm:pt>
    <dgm:pt modelId="{B3DA1BE5-030F-5046-A969-7CE60761A998}" type="pres">
      <dgm:prSet presAssocID="{E35530B3-886E-4162-8065-C645AB8B9D44}" presName="parentText" presStyleLbl="node1" presStyleIdx="2" presStyleCnt="7">
        <dgm:presLayoutVars>
          <dgm:chMax val="0"/>
          <dgm:bulletEnabled val="1"/>
        </dgm:presLayoutVars>
      </dgm:prSet>
      <dgm:spPr/>
    </dgm:pt>
    <dgm:pt modelId="{2B1A37E6-6973-1244-9842-7635DBA3ACBC}" type="pres">
      <dgm:prSet presAssocID="{B64F7FBF-E369-423D-A815-E7E35B50C5FF}" presName="spacer" presStyleCnt="0"/>
      <dgm:spPr/>
    </dgm:pt>
    <dgm:pt modelId="{469EA67F-C40C-2444-9664-2C0C5D1272E3}" type="pres">
      <dgm:prSet presAssocID="{EE3BD19D-8BDD-4274-ADEA-D4144FBA3849}" presName="parentText" presStyleLbl="node1" presStyleIdx="3" presStyleCnt="7">
        <dgm:presLayoutVars>
          <dgm:chMax val="0"/>
          <dgm:bulletEnabled val="1"/>
        </dgm:presLayoutVars>
      </dgm:prSet>
      <dgm:spPr/>
    </dgm:pt>
    <dgm:pt modelId="{94A1CDA9-0FD3-9D43-8A00-B8D10B7029D9}" type="pres">
      <dgm:prSet presAssocID="{3ED10673-94ED-4638-83F3-555EE41DF360}" presName="spacer" presStyleCnt="0"/>
      <dgm:spPr/>
    </dgm:pt>
    <dgm:pt modelId="{4CD1BD65-D643-EA48-AE22-EDCA39256A29}" type="pres">
      <dgm:prSet presAssocID="{EA9F7D07-532E-4D88-9F2C-0358FABBA622}" presName="parentText" presStyleLbl="node1" presStyleIdx="4" presStyleCnt="7">
        <dgm:presLayoutVars>
          <dgm:chMax val="0"/>
          <dgm:bulletEnabled val="1"/>
        </dgm:presLayoutVars>
      </dgm:prSet>
      <dgm:spPr/>
    </dgm:pt>
    <dgm:pt modelId="{A344235D-669F-0845-80F1-AD1813DD6567}" type="pres">
      <dgm:prSet presAssocID="{D9CAE1A7-4F0C-4DA8-881E-2EEBF065A42F}" presName="spacer" presStyleCnt="0"/>
      <dgm:spPr/>
    </dgm:pt>
    <dgm:pt modelId="{51E7E0E2-4672-6349-B3F2-3903684F5FA9}" type="pres">
      <dgm:prSet presAssocID="{B3E02B61-DDE1-40B2-9BA9-AD90605D956B}" presName="parentText" presStyleLbl="node1" presStyleIdx="5" presStyleCnt="7">
        <dgm:presLayoutVars>
          <dgm:chMax val="0"/>
          <dgm:bulletEnabled val="1"/>
        </dgm:presLayoutVars>
      </dgm:prSet>
      <dgm:spPr/>
    </dgm:pt>
    <dgm:pt modelId="{EEFBD5A8-2653-144C-96C5-1ECDCB7EDCF7}" type="pres">
      <dgm:prSet presAssocID="{FB2054DD-D6B4-480B-B555-7DDA14035F30}" presName="spacer" presStyleCnt="0"/>
      <dgm:spPr/>
    </dgm:pt>
    <dgm:pt modelId="{A342F7E3-5DC0-444A-BE31-44FB86C22A4B}" type="pres">
      <dgm:prSet presAssocID="{0CAE3EED-F8F4-4E4A-BAF6-4D87AE26C0AB}" presName="parentText" presStyleLbl="node1" presStyleIdx="6" presStyleCnt="7">
        <dgm:presLayoutVars>
          <dgm:chMax val="0"/>
          <dgm:bulletEnabled val="1"/>
        </dgm:presLayoutVars>
      </dgm:prSet>
      <dgm:spPr/>
    </dgm:pt>
  </dgm:ptLst>
  <dgm:cxnLst>
    <dgm:cxn modelId="{83641016-81E8-4647-8DEC-97EA6AD44489}" srcId="{344CAF26-B569-4A1E-AE08-17FCA4D1B813}" destId="{5829ACFB-DDA1-4BB2-B80C-EC456944AB4C}" srcOrd="1" destOrd="0" parTransId="{D0F9E47C-62ED-4688-A4D8-DDD1C55B052E}" sibTransId="{119A26B7-8F2C-4858-91FA-53C49E7CF3C9}"/>
    <dgm:cxn modelId="{38BB5826-0D74-5241-847B-ECB35289C3C0}" type="presOf" srcId="{E35530B3-886E-4162-8065-C645AB8B9D44}" destId="{B3DA1BE5-030F-5046-A969-7CE60761A998}" srcOrd="0" destOrd="0" presId="urn:microsoft.com/office/officeart/2005/8/layout/vList2"/>
    <dgm:cxn modelId="{D4DA6C32-1EFE-44BB-B253-95DF18AB8D01}" srcId="{344CAF26-B569-4A1E-AE08-17FCA4D1B813}" destId="{EE3BD19D-8BDD-4274-ADEA-D4144FBA3849}" srcOrd="3" destOrd="0" parTransId="{44EA75C5-830A-440A-9C33-043DBC56FBA4}" sibTransId="{3ED10673-94ED-4638-83F3-555EE41DF360}"/>
    <dgm:cxn modelId="{610EAE33-C148-4BE8-B079-077E919148FE}" srcId="{344CAF26-B569-4A1E-AE08-17FCA4D1B813}" destId="{0CAE3EED-F8F4-4E4A-BAF6-4D87AE26C0AB}" srcOrd="6" destOrd="0" parTransId="{936930CC-B0FE-4929-808B-25C1B709F481}" sibTransId="{5C9664F4-E395-42C4-9403-D7A9F1F87174}"/>
    <dgm:cxn modelId="{6EAA0645-8084-4C0E-96C2-55CD8649BBCC}" srcId="{344CAF26-B569-4A1E-AE08-17FCA4D1B813}" destId="{EA9F7D07-532E-4D88-9F2C-0358FABBA622}" srcOrd="4" destOrd="0" parTransId="{6CF1D290-9A05-4AE7-8E6A-B257A5A7FE5F}" sibTransId="{D9CAE1A7-4F0C-4DA8-881E-2EEBF065A42F}"/>
    <dgm:cxn modelId="{4E0E4E45-DCA0-48CB-BECE-F4043F0E8D63}" srcId="{344CAF26-B569-4A1E-AE08-17FCA4D1B813}" destId="{E35530B3-886E-4162-8065-C645AB8B9D44}" srcOrd="2" destOrd="0" parTransId="{8775A8D4-2C4C-48C4-AC41-6A917C01C9D6}" sibTransId="{B64F7FBF-E369-423D-A815-E7E35B50C5FF}"/>
    <dgm:cxn modelId="{504A474D-B586-C142-B71F-A14B78C95D98}" type="presOf" srcId="{EA9F7D07-532E-4D88-9F2C-0358FABBA622}" destId="{4CD1BD65-D643-EA48-AE22-EDCA39256A29}" srcOrd="0" destOrd="0" presId="urn:microsoft.com/office/officeart/2005/8/layout/vList2"/>
    <dgm:cxn modelId="{D9D93D8A-4B67-CA44-99F3-FB9AA23FF02A}" type="presOf" srcId="{0CAE3EED-F8F4-4E4A-BAF6-4D87AE26C0AB}" destId="{A342F7E3-5DC0-444A-BE31-44FB86C22A4B}" srcOrd="0" destOrd="0" presId="urn:microsoft.com/office/officeart/2005/8/layout/vList2"/>
    <dgm:cxn modelId="{4DA6C293-738B-714B-ABAE-24A3E9AE7DE2}" type="presOf" srcId="{5829ACFB-DDA1-4BB2-B80C-EC456944AB4C}" destId="{B1263408-42F6-A94D-A820-04522BAAFE6F}" srcOrd="0" destOrd="0" presId="urn:microsoft.com/office/officeart/2005/8/layout/vList2"/>
    <dgm:cxn modelId="{6F473C9F-A930-4218-907A-D4A3A2A9275E}" srcId="{344CAF26-B569-4A1E-AE08-17FCA4D1B813}" destId="{B3E02B61-DDE1-40B2-9BA9-AD90605D956B}" srcOrd="5" destOrd="0" parTransId="{A20052CC-A2C2-4EA6-B546-B25D5044EEBC}" sibTransId="{FB2054DD-D6B4-480B-B555-7DDA14035F30}"/>
    <dgm:cxn modelId="{E44E14B1-0AE4-4042-A259-7CE54983F4BF}" type="presOf" srcId="{B3E02B61-DDE1-40B2-9BA9-AD90605D956B}" destId="{51E7E0E2-4672-6349-B3F2-3903684F5FA9}" srcOrd="0" destOrd="0" presId="urn:microsoft.com/office/officeart/2005/8/layout/vList2"/>
    <dgm:cxn modelId="{02D935B5-ACE6-8243-980F-FA2DD96FB80D}" type="presOf" srcId="{F8044C28-00A0-4940-BE27-1964CAF08F29}" destId="{E2181CCF-165D-894F-8783-9EB8030E9732}" srcOrd="0" destOrd="0" presId="urn:microsoft.com/office/officeart/2005/8/layout/vList2"/>
    <dgm:cxn modelId="{4CDC42DE-18C8-774D-9E11-48008062608F}" type="presOf" srcId="{344CAF26-B569-4A1E-AE08-17FCA4D1B813}" destId="{517A9917-4F3B-A949-8A31-0A395C074C93}" srcOrd="0" destOrd="0" presId="urn:microsoft.com/office/officeart/2005/8/layout/vList2"/>
    <dgm:cxn modelId="{ABF48AEF-90B5-49E2-81EC-936AD95C0D39}" srcId="{344CAF26-B569-4A1E-AE08-17FCA4D1B813}" destId="{F8044C28-00A0-4940-BE27-1964CAF08F29}" srcOrd="0" destOrd="0" parTransId="{18B3618B-A24D-4344-A219-045739F379BE}" sibTransId="{23EDFD12-5B15-4D25-8847-63DC5FF364C1}"/>
    <dgm:cxn modelId="{99163AF3-3169-3647-AD3E-6ED29018571D}" type="presOf" srcId="{EE3BD19D-8BDD-4274-ADEA-D4144FBA3849}" destId="{469EA67F-C40C-2444-9664-2C0C5D1272E3}" srcOrd="0" destOrd="0" presId="urn:microsoft.com/office/officeart/2005/8/layout/vList2"/>
    <dgm:cxn modelId="{BDFAEAA6-C96D-E742-BE77-14E07E1A444A}" type="presParOf" srcId="{517A9917-4F3B-A949-8A31-0A395C074C93}" destId="{E2181CCF-165D-894F-8783-9EB8030E9732}" srcOrd="0" destOrd="0" presId="urn:microsoft.com/office/officeart/2005/8/layout/vList2"/>
    <dgm:cxn modelId="{62A368F5-6260-704F-B8B8-E025D777AE88}" type="presParOf" srcId="{517A9917-4F3B-A949-8A31-0A395C074C93}" destId="{419FB842-0067-2D4C-8C54-4099B5AD4B9C}" srcOrd="1" destOrd="0" presId="urn:microsoft.com/office/officeart/2005/8/layout/vList2"/>
    <dgm:cxn modelId="{F4084276-5992-9946-BA3A-4A0B0AA6B29C}" type="presParOf" srcId="{517A9917-4F3B-A949-8A31-0A395C074C93}" destId="{B1263408-42F6-A94D-A820-04522BAAFE6F}" srcOrd="2" destOrd="0" presId="urn:microsoft.com/office/officeart/2005/8/layout/vList2"/>
    <dgm:cxn modelId="{9A48F229-845D-1541-B764-5244635823EC}" type="presParOf" srcId="{517A9917-4F3B-A949-8A31-0A395C074C93}" destId="{8B780447-03C2-CD45-A1EE-4F2CAC524371}" srcOrd="3" destOrd="0" presId="urn:microsoft.com/office/officeart/2005/8/layout/vList2"/>
    <dgm:cxn modelId="{B82F18EC-82CE-844F-8451-B3B849CE2920}" type="presParOf" srcId="{517A9917-4F3B-A949-8A31-0A395C074C93}" destId="{B3DA1BE5-030F-5046-A969-7CE60761A998}" srcOrd="4" destOrd="0" presId="urn:microsoft.com/office/officeart/2005/8/layout/vList2"/>
    <dgm:cxn modelId="{676C1CA5-ED19-6448-8C16-98E85BC4E5F1}" type="presParOf" srcId="{517A9917-4F3B-A949-8A31-0A395C074C93}" destId="{2B1A37E6-6973-1244-9842-7635DBA3ACBC}" srcOrd="5" destOrd="0" presId="urn:microsoft.com/office/officeart/2005/8/layout/vList2"/>
    <dgm:cxn modelId="{85399609-F7FE-124C-ACE5-BC827DD83BE3}" type="presParOf" srcId="{517A9917-4F3B-A949-8A31-0A395C074C93}" destId="{469EA67F-C40C-2444-9664-2C0C5D1272E3}" srcOrd="6" destOrd="0" presId="urn:microsoft.com/office/officeart/2005/8/layout/vList2"/>
    <dgm:cxn modelId="{5290B551-E8B3-1E45-9E14-FE8B8FAE48D4}" type="presParOf" srcId="{517A9917-4F3B-A949-8A31-0A395C074C93}" destId="{94A1CDA9-0FD3-9D43-8A00-B8D10B7029D9}" srcOrd="7" destOrd="0" presId="urn:microsoft.com/office/officeart/2005/8/layout/vList2"/>
    <dgm:cxn modelId="{677AACEF-08C8-6844-A439-31D694B4A530}" type="presParOf" srcId="{517A9917-4F3B-A949-8A31-0A395C074C93}" destId="{4CD1BD65-D643-EA48-AE22-EDCA39256A29}" srcOrd="8" destOrd="0" presId="urn:microsoft.com/office/officeart/2005/8/layout/vList2"/>
    <dgm:cxn modelId="{282B917B-4B72-5F47-A7F5-AE8D474903E4}" type="presParOf" srcId="{517A9917-4F3B-A949-8A31-0A395C074C93}" destId="{A344235D-669F-0845-80F1-AD1813DD6567}" srcOrd="9" destOrd="0" presId="urn:microsoft.com/office/officeart/2005/8/layout/vList2"/>
    <dgm:cxn modelId="{B660A0BF-90EA-7B49-B0E2-FFB7C0A8FA60}" type="presParOf" srcId="{517A9917-4F3B-A949-8A31-0A395C074C93}" destId="{51E7E0E2-4672-6349-B3F2-3903684F5FA9}" srcOrd="10" destOrd="0" presId="urn:microsoft.com/office/officeart/2005/8/layout/vList2"/>
    <dgm:cxn modelId="{441CFB83-01E3-1D47-AD67-32EE48E5218F}" type="presParOf" srcId="{517A9917-4F3B-A949-8A31-0A395C074C93}" destId="{EEFBD5A8-2653-144C-96C5-1ECDCB7EDCF7}" srcOrd="11" destOrd="0" presId="urn:microsoft.com/office/officeart/2005/8/layout/vList2"/>
    <dgm:cxn modelId="{E621ED07-FAB3-9E4D-9FD7-336CD43D51AE}" type="presParOf" srcId="{517A9917-4F3B-A949-8A31-0A395C074C93}" destId="{A342F7E3-5DC0-444A-BE31-44FB86C22A4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275B0C3F-C895-445E-8A34-AD8DF9E53E94}">
      <dgm:prSet phldrT="[Text]" custT="1"/>
      <dgm:spPr/>
      <dgm:t>
        <a:bodyPr/>
        <a:lstStyle/>
        <a:p>
          <a:r>
            <a:rPr lang="en-US" sz="2400" dirty="0"/>
            <a:t>.</a:t>
          </a:r>
        </a:p>
      </dgm:t>
    </dgm:pt>
    <dgm:pt modelId="{3217F32C-0371-41AE-BCD4-01C27C568FF2}" type="parTrans" cxnId="{390A7EF0-BFAC-49F0-B8A8-DB76A454C0B9}">
      <dgm:prSet/>
      <dgm:spPr/>
      <dgm:t>
        <a:bodyPr/>
        <a:lstStyle/>
        <a:p>
          <a:endParaRPr lang="en-US" sz="2400"/>
        </a:p>
      </dgm:t>
    </dgm:pt>
    <dgm:pt modelId="{1CA9958E-C8A4-4391-B205-617A4CE83C9A}" type="sibTrans" cxnId="{390A7EF0-BFAC-49F0-B8A8-DB76A454C0B9}">
      <dgm:prSet/>
      <dgm:spPr/>
      <dgm:t>
        <a:bodyPr/>
        <a:lstStyle/>
        <a:p>
          <a:endParaRPr lang="en-US" sz="2400"/>
        </a:p>
      </dgm:t>
    </dgm:pt>
    <dgm:pt modelId="{A3ABB08F-BE6B-48A4-8E6B-F6315AC3C4F8}">
      <dgm:prSet phldrT="[Text]" custT="1"/>
      <dgm:spPr/>
      <dgm:t>
        <a:bodyPr/>
        <a:lstStyle/>
        <a:p>
          <a:r>
            <a:rPr lang="en-US" sz="2400" dirty="0"/>
            <a:t>Homicide: Murder, Manslaughter</a:t>
          </a:r>
        </a:p>
      </dgm:t>
    </dgm:pt>
    <dgm:pt modelId="{9901AC8C-CA67-44AD-8A6A-C6505A5772ED}" type="parTrans" cxnId="{5C2A03EE-C393-410B-87B1-DCA49824467B}">
      <dgm:prSet/>
      <dgm:spPr/>
      <dgm:t>
        <a:bodyPr/>
        <a:lstStyle/>
        <a:p>
          <a:endParaRPr lang="en-US" sz="2400"/>
        </a:p>
      </dgm:t>
    </dgm:pt>
    <dgm:pt modelId="{4FCFED40-2224-4E1C-9943-5DF5C8DD4B36}" type="sibTrans" cxnId="{5C2A03EE-C393-410B-87B1-DCA49824467B}">
      <dgm:prSet/>
      <dgm:spPr/>
      <dgm:t>
        <a:bodyPr/>
        <a:lstStyle/>
        <a:p>
          <a:endParaRPr lang="en-US" sz="2400"/>
        </a:p>
      </dgm:t>
    </dgm:pt>
    <dgm:pt modelId="{8B816345-14D8-437F-A89E-72FEEF6CD04A}">
      <dgm:prSet phldrT="[Text]" custT="1"/>
      <dgm:spPr/>
      <dgm:t>
        <a:bodyPr/>
        <a:lstStyle/>
        <a:p>
          <a:r>
            <a:rPr lang="en-US" sz="2400" dirty="0"/>
            <a:t>.</a:t>
          </a:r>
        </a:p>
      </dgm:t>
    </dgm:pt>
    <dgm:pt modelId="{81E17321-E84B-40A5-AAF7-A3FF310D6C89}" type="parTrans" cxnId="{578383C5-AA86-4FBB-8C2B-C6752BD055C5}">
      <dgm:prSet/>
      <dgm:spPr/>
      <dgm:t>
        <a:bodyPr/>
        <a:lstStyle/>
        <a:p>
          <a:endParaRPr lang="en-US" sz="2400"/>
        </a:p>
      </dgm:t>
    </dgm:pt>
    <dgm:pt modelId="{8EB0800B-EDCF-4822-A5FA-71F37E492675}" type="sibTrans" cxnId="{578383C5-AA86-4FBB-8C2B-C6752BD055C5}">
      <dgm:prSet/>
      <dgm:spPr/>
      <dgm:t>
        <a:bodyPr/>
        <a:lstStyle/>
        <a:p>
          <a:endParaRPr lang="en-US" sz="2400"/>
        </a:p>
      </dgm:t>
    </dgm:pt>
    <dgm:pt modelId="{AA5A5006-BB01-470B-9C1A-38EA85D8DE82}">
      <dgm:prSet phldrT="[Text]" custT="1"/>
      <dgm:spPr/>
      <dgm:t>
        <a:bodyPr/>
        <a:lstStyle/>
        <a:p>
          <a:r>
            <a:rPr lang="en-US" sz="2400" dirty="0"/>
            <a:t>G.B.H with intent - Section 18 OAP Act 1861</a:t>
          </a:r>
        </a:p>
      </dgm:t>
    </dgm:pt>
    <dgm:pt modelId="{219BD06D-2178-49CA-BE77-219F2888FEDB}" type="parTrans" cxnId="{350815C0-B6EF-4613-BE15-0969996820B4}">
      <dgm:prSet/>
      <dgm:spPr/>
      <dgm:t>
        <a:bodyPr/>
        <a:lstStyle/>
        <a:p>
          <a:endParaRPr lang="en-US" sz="2400"/>
        </a:p>
      </dgm:t>
    </dgm:pt>
    <dgm:pt modelId="{63099710-F260-4A3C-A141-BC8B9433A9B7}" type="sibTrans" cxnId="{350815C0-B6EF-4613-BE15-0969996820B4}">
      <dgm:prSet/>
      <dgm:spPr/>
      <dgm:t>
        <a:bodyPr/>
        <a:lstStyle/>
        <a:p>
          <a:endParaRPr lang="en-US" sz="2400"/>
        </a:p>
      </dgm:t>
    </dgm:pt>
    <dgm:pt modelId="{E7A853DC-BBD6-44EE-9FC9-9EAA1978DD2F}">
      <dgm:prSet phldrT="[Text]" custT="1"/>
      <dgm:spPr/>
      <dgm:t>
        <a:bodyPr/>
        <a:lstStyle/>
        <a:p>
          <a:r>
            <a:rPr lang="en-US" sz="2400" dirty="0"/>
            <a:t>.</a:t>
          </a:r>
        </a:p>
      </dgm:t>
    </dgm:pt>
    <dgm:pt modelId="{20C7ADC1-6886-4DAA-AF61-3AB2DF2C96BD}" type="parTrans" cxnId="{276C684A-6506-4669-9710-1371A88C7241}">
      <dgm:prSet/>
      <dgm:spPr/>
      <dgm:t>
        <a:bodyPr/>
        <a:lstStyle/>
        <a:p>
          <a:endParaRPr lang="en-US" sz="2400"/>
        </a:p>
      </dgm:t>
    </dgm:pt>
    <dgm:pt modelId="{0FABA56F-8634-4055-9AD7-2AA07D9158F8}" type="sibTrans" cxnId="{276C684A-6506-4669-9710-1371A88C7241}">
      <dgm:prSet/>
      <dgm:spPr/>
      <dgm:t>
        <a:bodyPr/>
        <a:lstStyle/>
        <a:p>
          <a:endParaRPr lang="en-US" sz="2400"/>
        </a:p>
      </dgm:t>
    </dgm:pt>
    <dgm:pt modelId="{37B14EC6-3FDB-49FD-B47F-682C8468BAB1}">
      <dgm:prSet phldrT="[Text]" custT="1"/>
      <dgm:spPr/>
      <dgm:t>
        <a:bodyPr/>
        <a:lstStyle/>
        <a:p>
          <a:r>
            <a:rPr lang="en-US" sz="2400" dirty="0"/>
            <a:t>G.B.H - Section 20 OAP Act 1861</a:t>
          </a:r>
        </a:p>
      </dgm:t>
    </dgm:pt>
    <dgm:pt modelId="{6E87AB15-7799-44E7-B3EF-5B93A10A2DC3}" type="parTrans" cxnId="{2D4433B3-582A-4E25-9B14-03DE3D60FC14}">
      <dgm:prSet/>
      <dgm:spPr/>
      <dgm:t>
        <a:bodyPr/>
        <a:lstStyle/>
        <a:p>
          <a:endParaRPr lang="en-US" sz="2400"/>
        </a:p>
      </dgm:t>
    </dgm:pt>
    <dgm:pt modelId="{DD5B3605-22C8-439E-8480-24310EE0DAF1}" type="sibTrans" cxnId="{2D4433B3-582A-4E25-9B14-03DE3D60FC14}">
      <dgm:prSet/>
      <dgm:spPr/>
      <dgm:t>
        <a:bodyPr/>
        <a:lstStyle/>
        <a:p>
          <a:endParaRPr lang="en-US" sz="2400"/>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3">
        <dgm:presLayoutVars>
          <dgm:chMax val="1"/>
          <dgm:bulletEnabled val="1"/>
        </dgm:presLayoutVars>
      </dgm:prSet>
      <dgm:spPr/>
    </dgm:pt>
    <dgm:pt modelId="{B270A083-C0F1-424B-BAFF-CDF4D729AFCB}" type="pres">
      <dgm:prSet presAssocID="{275B0C3F-C895-445E-8A34-AD8DF9E53E94}" presName="descendantText" presStyleLbl="alignAcc1" presStyleIdx="0" presStyleCnt="3">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3">
        <dgm:presLayoutVars>
          <dgm:chMax val="1"/>
          <dgm:bulletEnabled val="1"/>
        </dgm:presLayoutVars>
      </dgm:prSet>
      <dgm:spPr/>
    </dgm:pt>
    <dgm:pt modelId="{624FB553-6743-48EF-9184-41DFD581DCFD}" type="pres">
      <dgm:prSet presAssocID="{8B816345-14D8-437F-A89E-72FEEF6CD04A}" presName="descendantText" presStyleLbl="alignAcc1" presStyleIdx="1" presStyleCnt="3">
        <dgm:presLayoutVars>
          <dgm:bulletEnabled val="1"/>
        </dgm:presLayoutVars>
      </dgm:prSet>
      <dgm:spPr/>
    </dgm:pt>
    <dgm:pt modelId="{EB74C163-CED8-4F2E-8523-D8A5CE07A964}" type="pres">
      <dgm:prSet presAssocID="{8EB0800B-EDCF-4822-A5FA-71F37E492675}" presName="sp" presStyleCnt="0"/>
      <dgm:spPr/>
    </dgm:pt>
    <dgm:pt modelId="{AC0FC41F-322C-44C8-ADFB-C66EDD78806C}" type="pres">
      <dgm:prSet presAssocID="{E7A853DC-BBD6-44EE-9FC9-9EAA1978DD2F}" presName="composite" presStyleCnt="0"/>
      <dgm:spPr/>
    </dgm:pt>
    <dgm:pt modelId="{628C2AE4-708D-40E6-A4D1-6C3C2CB77723}" type="pres">
      <dgm:prSet presAssocID="{E7A853DC-BBD6-44EE-9FC9-9EAA1978DD2F}" presName="parentText" presStyleLbl="alignNode1" presStyleIdx="2" presStyleCnt="3">
        <dgm:presLayoutVars>
          <dgm:chMax val="1"/>
          <dgm:bulletEnabled val="1"/>
        </dgm:presLayoutVars>
      </dgm:prSet>
      <dgm:spPr/>
    </dgm:pt>
    <dgm:pt modelId="{84CCCE8E-413C-4A84-B85B-B7FAF76A52F1}" type="pres">
      <dgm:prSet presAssocID="{E7A853DC-BBD6-44EE-9FC9-9EAA1978DD2F}" presName="descendantText" presStyleLbl="alignAcc1" presStyleIdx="2" presStyleCnt="3">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0012892B-1B9A-45C0-98CD-3A637B603514}" type="presOf" srcId="{E7A853DC-BBD6-44EE-9FC9-9EAA1978DD2F}" destId="{628C2AE4-708D-40E6-A4D1-6C3C2CB77723}" srcOrd="0" destOrd="0" presId="urn:microsoft.com/office/officeart/2005/8/layout/chevron2"/>
    <dgm:cxn modelId="{276C684A-6506-4669-9710-1371A88C7241}" srcId="{6B33719B-9CB1-4A5F-B482-867851C59F4B}" destId="{E7A853DC-BBD6-44EE-9FC9-9EAA1978DD2F}" srcOrd="2" destOrd="0" parTransId="{20C7ADC1-6886-4DAA-AF61-3AB2DF2C96BD}" sibTransId="{0FABA56F-8634-4055-9AD7-2AA07D9158F8}"/>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BF5180AE-5C96-4E3C-BC90-1D40BA2AFFC5}" type="presOf" srcId="{37B14EC6-3FDB-49FD-B47F-682C8468BAB1}" destId="{84CCCE8E-413C-4A84-B85B-B7FAF76A52F1}" srcOrd="0" destOrd="0" presId="urn:microsoft.com/office/officeart/2005/8/layout/chevron2"/>
    <dgm:cxn modelId="{2D4433B3-582A-4E25-9B14-03DE3D60FC14}" srcId="{E7A853DC-BBD6-44EE-9FC9-9EAA1978DD2F}" destId="{37B14EC6-3FDB-49FD-B47F-682C8468BAB1}" srcOrd="0" destOrd="0" parTransId="{6E87AB15-7799-44E7-B3EF-5B93A10A2DC3}" sibTransId="{DD5B3605-22C8-439E-8480-24310EE0DAF1}"/>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 modelId="{3B298E20-ADD2-4934-A2C1-5AFC1768D745}" type="presParOf" srcId="{6F436F3D-E971-40EC-A66D-EEDE4F62511F}" destId="{EB74C163-CED8-4F2E-8523-D8A5CE07A964}" srcOrd="3" destOrd="0" presId="urn:microsoft.com/office/officeart/2005/8/layout/chevron2"/>
    <dgm:cxn modelId="{0EE69C08-47E8-4084-B78A-AE673DEDB04E}" type="presParOf" srcId="{6F436F3D-E971-40EC-A66D-EEDE4F62511F}" destId="{AC0FC41F-322C-44C8-ADFB-C66EDD78806C}" srcOrd="4" destOrd="0" presId="urn:microsoft.com/office/officeart/2005/8/layout/chevron2"/>
    <dgm:cxn modelId="{B233A624-86C8-42AC-8806-6BB04D6C638E}" type="presParOf" srcId="{AC0FC41F-322C-44C8-ADFB-C66EDD78806C}" destId="{628C2AE4-708D-40E6-A4D1-6C3C2CB77723}" srcOrd="0" destOrd="0" presId="urn:microsoft.com/office/officeart/2005/8/layout/chevron2"/>
    <dgm:cxn modelId="{CDBEFE62-62B1-4048-8959-388E2FB62828}" type="presParOf" srcId="{AC0FC41F-322C-44C8-ADFB-C66EDD78806C}" destId="{84CCCE8E-413C-4A84-B85B-B7FAF76A52F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en-US"/>
        </a:p>
      </dgm:t>
    </dgm:pt>
    <dgm:pt modelId="{275B0C3F-C895-445E-8A34-AD8DF9E53E94}">
      <dgm:prSet phldrT="[Text]"/>
      <dgm:spPr/>
      <dgm:t>
        <a:bodyPr/>
        <a:lstStyle/>
        <a:p>
          <a:r>
            <a:rPr lang="en-US" dirty="0"/>
            <a:t>.</a:t>
          </a:r>
        </a:p>
      </dgm:t>
    </dgm:pt>
    <dgm:pt modelId="{3217F32C-0371-41AE-BCD4-01C27C568FF2}" type="parTrans" cxnId="{390A7EF0-BFAC-49F0-B8A8-DB76A454C0B9}">
      <dgm:prSet/>
      <dgm:spPr/>
      <dgm:t>
        <a:bodyPr/>
        <a:lstStyle/>
        <a:p>
          <a:endParaRPr lang="en-US"/>
        </a:p>
      </dgm:t>
    </dgm:pt>
    <dgm:pt modelId="{1CA9958E-C8A4-4391-B205-617A4CE83C9A}" type="sibTrans" cxnId="{390A7EF0-BFAC-49F0-B8A8-DB76A454C0B9}">
      <dgm:prSet/>
      <dgm:spPr/>
      <dgm:t>
        <a:bodyPr/>
        <a:lstStyle/>
        <a:p>
          <a:endParaRPr lang="en-US"/>
        </a:p>
      </dgm:t>
    </dgm:pt>
    <dgm:pt modelId="{A3ABB08F-BE6B-48A4-8E6B-F6315AC3C4F8}">
      <dgm:prSet phldrT="[Text]" custT="1"/>
      <dgm:spPr/>
      <dgm:t>
        <a:bodyPr/>
        <a:lstStyle/>
        <a:p>
          <a:r>
            <a:rPr lang="en-US" sz="2400" dirty="0"/>
            <a:t>A.B.H - Section 47 OAP 1861</a:t>
          </a:r>
        </a:p>
      </dgm:t>
    </dgm:pt>
    <dgm:pt modelId="{9901AC8C-CA67-44AD-8A6A-C6505A5772ED}" type="parTrans" cxnId="{5C2A03EE-C393-410B-87B1-DCA49824467B}">
      <dgm:prSet/>
      <dgm:spPr/>
      <dgm:t>
        <a:bodyPr/>
        <a:lstStyle/>
        <a:p>
          <a:endParaRPr lang="en-US"/>
        </a:p>
      </dgm:t>
    </dgm:pt>
    <dgm:pt modelId="{4FCFED40-2224-4E1C-9943-5DF5C8DD4B36}" type="sibTrans" cxnId="{5C2A03EE-C393-410B-87B1-DCA49824467B}">
      <dgm:prSet/>
      <dgm:spPr/>
      <dgm:t>
        <a:bodyPr/>
        <a:lstStyle/>
        <a:p>
          <a:endParaRPr lang="en-US"/>
        </a:p>
      </dgm:t>
    </dgm:pt>
    <dgm:pt modelId="{8B816345-14D8-437F-A89E-72FEEF6CD04A}">
      <dgm:prSet phldrT="[Text]"/>
      <dgm:spPr/>
      <dgm:t>
        <a:bodyPr/>
        <a:lstStyle/>
        <a:p>
          <a:r>
            <a:rPr lang="en-US" dirty="0"/>
            <a:t>.</a:t>
          </a:r>
        </a:p>
      </dgm:t>
    </dgm:pt>
    <dgm:pt modelId="{81E17321-E84B-40A5-AAF7-A3FF310D6C89}" type="parTrans" cxnId="{578383C5-AA86-4FBB-8C2B-C6752BD055C5}">
      <dgm:prSet/>
      <dgm:spPr/>
      <dgm:t>
        <a:bodyPr/>
        <a:lstStyle/>
        <a:p>
          <a:endParaRPr lang="en-US"/>
        </a:p>
      </dgm:t>
    </dgm:pt>
    <dgm:pt modelId="{8EB0800B-EDCF-4822-A5FA-71F37E492675}" type="sibTrans" cxnId="{578383C5-AA86-4FBB-8C2B-C6752BD055C5}">
      <dgm:prSet/>
      <dgm:spPr/>
      <dgm:t>
        <a:bodyPr/>
        <a:lstStyle/>
        <a:p>
          <a:endParaRPr lang="en-US"/>
        </a:p>
      </dgm:t>
    </dgm:pt>
    <dgm:pt modelId="{AA5A5006-BB01-470B-9C1A-38EA85D8DE82}">
      <dgm:prSet phldrT="[Text]" custT="1"/>
      <dgm:spPr/>
      <dgm:t>
        <a:bodyPr/>
        <a:lstStyle/>
        <a:p>
          <a:r>
            <a:rPr lang="en-US" sz="2400" dirty="0"/>
            <a:t>Common Assault - Section 39 CJA 1988</a:t>
          </a:r>
        </a:p>
      </dgm:t>
    </dgm:pt>
    <dgm:pt modelId="{219BD06D-2178-49CA-BE77-219F2888FEDB}" type="parTrans" cxnId="{350815C0-B6EF-4613-BE15-0969996820B4}">
      <dgm:prSet/>
      <dgm:spPr/>
      <dgm:t>
        <a:bodyPr/>
        <a:lstStyle/>
        <a:p>
          <a:endParaRPr lang="en-US"/>
        </a:p>
      </dgm:t>
    </dgm:pt>
    <dgm:pt modelId="{63099710-F260-4A3C-A141-BC8B9433A9B7}" type="sibTrans" cxnId="{350815C0-B6EF-4613-BE15-0969996820B4}">
      <dgm:prSet/>
      <dgm:spPr/>
      <dgm:t>
        <a:bodyPr/>
        <a:lstStyle/>
        <a:p>
          <a:endParaRPr lang="en-US"/>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2">
        <dgm:presLayoutVars>
          <dgm:chMax val="1"/>
          <dgm:bulletEnabled val="1"/>
        </dgm:presLayoutVars>
      </dgm:prSet>
      <dgm:spPr/>
    </dgm:pt>
    <dgm:pt modelId="{B270A083-C0F1-424B-BAFF-CDF4D729AFCB}" type="pres">
      <dgm:prSet presAssocID="{275B0C3F-C895-445E-8A34-AD8DF9E53E94}" presName="descendantText" presStyleLbl="alignAcc1" presStyleIdx="0" presStyleCnt="2">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2" custLinFactNeighborX="0" custLinFactNeighborY="6810">
        <dgm:presLayoutVars>
          <dgm:chMax val="1"/>
          <dgm:bulletEnabled val="1"/>
        </dgm:presLayoutVars>
      </dgm:prSet>
      <dgm:spPr/>
    </dgm:pt>
    <dgm:pt modelId="{624FB553-6743-48EF-9184-41DFD581DCFD}" type="pres">
      <dgm:prSet presAssocID="{8B816345-14D8-437F-A89E-72FEEF6CD04A}" presName="descendantText" presStyleLbl="alignAcc1" presStyleIdx="1" presStyleCnt="2">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E64080-F9CC-F843-917B-5CCDEEC78DAB}">
      <dsp:nvSpPr>
        <dsp:cNvPr id="0" name=""/>
        <dsp:cNvSpPr/>
      </dsp:nvSpPr>
      <dsp:spPr>
        <a:xfrm>
          <a:off x="0" y="485"/>
          <a:ext cx="4559425"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F4FB507-E669-FD42-AEA7-BDD2BCC09EBE}">
      <dsp:nvSpPr>
        <dsp:cNvPr id="0" name=""/>
        <dsp:cNvSpPr/>
      </dsp:nvSpPr>
      <dsp:spPr>
        <a:xfrm>
          <a:off x="0" y="485"/>
          <a:ext cx="4559425" cy="795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i="0" kern="1200"/>
            <a:t>Date: Thursday 4</a:t>
          </a:r>
          <a:r>
            <a:rPr lang="en-GB" sz="1900" i="0" kern="1200" baseline="30000"/>
            <a:t>th</a:t>
          </a:r>
          <a:r>
            <a:rPr lang="en-GB" sz="1900" i="0" kern="1200"/>
            <a:t> MAY 2023 </a:t>
          </a:r>
          <a:endParaRPr lang="en-US" sz="1900" kern="1200"/>
        </a:p>
      </dsp:txBody>
      <dsp:txXfrm>
        <a:off x="0" y="485"/>
        <a:ext cx="4559425" cy="795722"/>
      </dsp:txXfrm>
    </dsp:sp>
    <dsp:sp modelId="{344C4EDC-53C1-274A-BB1B-4A1C5A5DF4C7}">
      <dsp:nvSpPr>
        <dsp:cNvPr id="0" name=""/>
        <dsp:cNvSpPr/>
      </dsp:nvSpPr>
      <dsp:spPr>
        <a:xfrm>
          <a:off x="0" y="796208"/>
          <a:ext cx="4559425"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FEC011C-4C56-3C4B-ADC7-2A5881AC7CCD}">
      <dsp:nvSpPr>
        <dsp:cNvPr id="0" name=""/>
        <dsp:cNvSpPr/>
      </dsp:nvSpPr>
      <dsp:spPr>
        <a:xfrm>
          <a:off x="0" y="796208"/>
          <a:ext cx="4559425" cy="795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i="0" kern="1200"/>
            <a:t>Time: 09:00hrs start (2hrs)</a:t>
          </a:r>
          <a:endParaRPr lang="en-US" sz="1900" kern="1200"/>
        </a:p>
      </dsp:txBody>
      <dsp:txXfrm>
        <a:off x="0" y="796208"/>
        <a:ext cx="4559425" cy="795722"/>
      </dsp:txXfrm>
    </dsp:sp>
    <dsp:sp modelId="{13780C3C-3A26-7F40-9623-08F13D67BBCC}">
      <dsp:nvSpPr>
        <dsp:cNvPr id="0" name=""/>
        <dsp:cNvSpPr/>
      </dsp:nvSpPr>
      <dsp:spPr>
        <a:xfrm>
          <a:off x="0" y="1591931"/>
          <a:ext cx="4559425"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35449E2-051A-AE43-A339-D7523D4903CB}">
      <dsp:nvSpPr>
        <dsp:cNvPr id="0" name=""/>
        <dsp:cNvSpPr/>
      </dsp:nvSpPr>
      <dsp:spPr>
        <a:xfrm>
          <a:off x="0" y="1591931"/>
          <a:ext cx="4559425" cy="795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i="0" kern="1200"/>
            <a:t>Location: Waterfront, IQ Campus, University of Wales Trinity, Swansea SA1 8EW</a:t>
          </a:r>
          <a:endParaRPr lang="en-US" sz="1900" kern="1200"/>
        </a:p>
      </dsp:txBody>
      <dsp:txXfrm>
        <a:off x="0" y="1591931"/>
        <a:ext cx="4559425" cy="795722"/>
      </dsp:txXfrm>
    </dsp:sp>
    <dsp:sp modelId="{D6AFEB90-B1E5-FE4D-B4C8-70F6C00ED611}">
      <dsp:nvSpPr>
        <dsp:cNvPr id="0" name=""/>
        <dsp:cNvSpPr/>
      </dsp:nvSpPr>
      <dsp:spPr>
        <a:xfrm>
          <a:off x="0" y="2387653"/>
          <a:ext cx="4559425"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EEB3FDC-726A-DC45-9E33-AAD245E30EA8}">
      <dsp:nvSpPr>
        <dsp:cNvPr id="0" name=""/>
        <dsp:cNvSpPr/>
      </dsp:nvSpPr>
      <dsp:spPr>
        <a:xfrm>
          <a:off x="0" y="2387653"/>
          <a:ext cx="4559425" cy="795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i="0" kern="1200"/>
            <a:t>Room: IQ108</a:t>
          </a:r>
          <a:endParaRPr lang="en-US" sz="1900" kern="1200"/>
        </a:p>
      </dsp:txBody>
      <dsp:txXfrm>
        <a:off x="0" y="2387653"/>
        <a:ext cx="4559425" cy="795722"/>
      </dsp:txXfrm>
    </dsp:sp>
    <dsp:sp modelId="{935DBFE3-E335-294B-A32B-108D6014AA31}">
      <dsp:nvSpPr>
        <dsp:cNvPr id="0" name=""/>
        <dsp:cNvSpPr/>
      </dsp:nvSpPr>
      <dsp:spPr>
        <a:xfrm>
          <a:off x="0" y="3183376"/>
          <a:ext cx="4559425"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44A73B3-9528-0D4E-82F6-FE8D3A08B5CE}">
      <dsp:nvSpPr>
        <dsp:cNvPr id="0" name=""/>
        <dsp:cNvSpPr/>
      </dsp:nvSpPr>
      <dsp:spPr>
        <a:xfrm>
          <a:off x="0" y="3183376"/>
          <a:ext cx="4559425" cy="795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i="0" kern="1200" dirty="0"/>
            <a:t>Revision Session: Thursday 27</a:t>
          </a:r>
          <a:r>
            <a:rPr lang="en-GB" sz="1900" i="0" kern="1200" baseline="30000" dirty="0"/>
            <a:t>th</a:t>
          </a:r>
          <a:r>
            <a:rPr lang="en-GB" sz="1900" i="0" kern="1200" dirty="0"/>
            <a:t> of April at 10:00hrs. </a:t>
          </a:r>
          <a:endParaRPr lang="en-US" sz="1900" kern="1200" dirty="0"/>
        </a:p>
      </dsp:txBody>
      <dsp:txXfrm>
        <a:off x="0" y="3183376"/>
        <a:ext cx="4559425" cy="7957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02A11A-67FC-9C47-958C-B19BB49502B4}">
      <dsp:nvSpPr>
        <dsp:cNvPr id="0" name=""/>
        <dsp:cNvSpPr/>
      </dsp:nvSpPr>
      <dsp:spPr>
        <a:xfrm>
          <a:off x="0" y="1714"/>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22F835-AD23-B646-86C8-56FA23FFDEC5}">
      <dsp:nvSpPr>
        <dsp:cNvPr id="0" name=""/>
        <dsp:cNvSpPr/>
      </dsp:nvSpPr>
      <dsp:spPr>
        <a:xfrm>
          <a:off x="0" y="1714"/>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CJS – The Courts / Categories of offences </a:t>
          </a:r>
        </a:p>
      </dsp:txBody>
      <dsp:txXfrm>
        <a:off x="0" y="1714"/>
        <a:ext cx="4282984" cy="318955"/>
      </dsp:txXfrm>
    </dsp:sp>
    <dsp:sp modelId="{B111482A-FCF9-2A48-A3E9-1B444128A8CC}">
      <dsp:nvSpPr>
        <dsp:cNvPr id="0" name=""/>
        <dsp:cNvSpPr/>
      </dsp:nvSpPr>
      <dsp:spPr>
        <a:xfrm>
          <a:off x="0" y="320670"/>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66C0D2-83A2-1142-8F5C-68557A2D42D0}">
      <dsp:nvSpPr>
        <dsp:cNvPr id="0" name=""/>
        <dsp:cNvSpPr/>
      </dsp:nvSpPr>
      <dsp:spPr>
        <a:xfrm>
          <a:off x="0" y="320670"/>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NDM / Discretion / Code of Ethics / JPLANE / Human Rights </a:t>
          </a:r>
        </a:p>
      </dsp:txBody>
      <dsp:txXfrm>
        <a:off x="0" y="320670"/>
        <a:ext cx="4282984" cy="318955"/>
      </dsp:txXfrm>
    </dsp:sp>
    <dsp:sp modelId="{56091722-CD15-D744-AC37-3FEBD07F586C}">
      <dsp:nvSpPr>
        <dsp:cNvPr id="0" name=""/>
        <dsp:cNvSpPr/>
      </dsp:nvSpPr>
      <dsp:spPr>
        <a:xfrm>
          <a:off x="0" y="639626"/>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55AFBE-E5E2-6243-A857-A478D76739AC}">
      <dsp:nvSpPr>
        <dsp:cNvPr id="0" name=""/>
        <dsp:cNvSpPr/>
      </dsp:nvSpPr>
      <dsp:spPr>
        <a:xfrm>
          <a:off x="0" y="639626"/>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Police and Criminal Evidence Act 1984 (Section 1 Stop and Search)</a:t>
          </a:r>
        </a:p>
      </dsp:txBody>
      <dsp:txXfrm>
        <a:off x="0" y="639626"/>
        <a:ext cx="4282984" cy="318955"/>
      </dsp:txXfrm>
    </dsp:sp>
    <dsp:sp modelId="{9C42ABBD-75B3-DA43-8AEB-CE50964DA3C0}">
      <dsp:nvSpPr>
        <dsp:cNvPr id="0" name=""/>
        <dsp:cNvSpPr/>
      </dsp:nvSpPr>
      <dsp:spPr>
        <a:xfrm>
          <a:off x="0" y="958582"/>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05F479-BF28-374F-9E6C-A6C176AD0898}">
      <dsp:nvSpPr>
        <dsp:cNvPr id="0" name=""/>
        <dsp:cNvSpPr/>
      </dsp:nvSpPr>
      <dsp:spPr>
        <a:xfrm>
          <a:off x="0" y="958582"/>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Offensive weapons / Bladed and Sharpley pointed articles</a:t>
          </a:r>
        </a:p>
      </dsp:txBody>
      <dsp:txXfrm>
        <a:off x="0" y="958582"/>
        <a:ext cx="4282984" cy="318955"/>
      </dsp:txXfrm>
    </dsp:sp>
    <dsp:sp modelId="{79B7F76B-88AE-CE4A-9116-7A89720D25EC}">
      <dsp:nvSpPr>
        <dsp:cNvPr id="0" name=""/>
        <dsp:cNvSpPr/>
      </dsp:nvSpPr>
      <dsp:spPr>
        <a:xfrm>
          <a:off x="0" y="1277537"/>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178E23-3461-C849-8554-33342492A571}">
      <dsp:nvSpPr>
        <dsp:cNvPr id="0" name=""/>
        <dsp:cNvSpPr/>
      </dsp:nvSpPr>
      <dsp:spPr>
        <a:xfrm>
          <a:off x="0" y="1277537"/>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PACE Codes </a:t>
          </a:r>
        </a:p>
      </dsp:txBody>
      <dsp:txXfrm>
        <a:off x="0" y="1277537"/>
        <a:ext cx="4282984" cy="318955"/>
      </dsp:txXfrm>
    </dsp:sp>
    <dsp:sp modelId="{000D9371-3FE1-ED41-BF03-54B55FDA2905}">
      <dsp:nvSpPr>
        <dsp:cNvPr id="0" name=""/>
        <dsp:cNvSpPr/>
      </dsp:nvSpPr>
      <dsp:spPr>
        <a:xfrm>
          <a:off x="0" y="1596493"/>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2E53A8-83BD-484F-AE93-374C08F1F8E4}">
      <dsp:nvSpPr>
        <dsp:cNvPr id="0" name=""/>
        <dsp:cNvSpPr/>
      </dsp:nvSpPr>
      <dsp:spPr>
        <a:xfrm>
          <a:off x="0" y="1596493"/>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Code G – Arrest </a:t>
          </a:r>
        </a:p>
      </dsp:txBody>
      <dsp:txXfrm>
        <a:off x="0" y="1596493"/>
        <a:ext cx="4282984" cy="318955"/>
      </dsp:txXfrm>
    </dsp:sp>
    <dsp:sp modelId="{B803811E-A570-274B-B9F9-0E44F120C9DC}">
      <dsp:nvSpPr>
        <dsp:cNvPr id="0" name=""/>
        <dsp:cNvSpPr/>
      </dsp:nvSpPr>
      <dsp:spPr>
        <a:xfrm>
          <a:off x="0" y="1915449"/>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457A36-0C83-6047-AC3F-30A26AC2CFBF}">
      <dsp:nvSpPr>
        <dsp:cNvPr id="0" name=""/>
        <dsp:cNvSpPr/>
      </dsp:nvSpPr>
      <dsp:spPr>
        <a:xfrm>
          <a:off x="0" y="1915449"/>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Code A – Search </a:t>
          </a:r>
        </a:p>
      </dsp:txBody>
      <dsp:txXfrm>
        <a:off x="0" y="1915449"/>
        <a:ext cx="4282984" cy="318955"/>
      </dsp:txXfrm>
    </dsp:sp>
    <dsp:sp modelId="{8BB4D1EC-19D3-724C-8A73-FB927F1CBE2B}">
      <dsp:nvSpPr>
        <dsp:cNvPr id="0" name=""/>
        <dsp:cNvSpPr/>
      </dsp:nvSpPr>
      <dsp:spPr>
        <a:xfrm>
          <a:off x="0" y="2234405"/>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5F0FFF-386B-0E45-B159-EE895A933D9B}">
      <dsp:nvSpPr>
        <dsp:cNvPr id="0" name=""/>
        <dsp:cNvSpPr/>
      </dsp:nvSpPr>
      <dsp:spPr>
        <a:xfrm>
          <a:off x="0" y="2234405"/>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Code C – Custody </a:t>
          </a:r>
        </a:p>
      </dsp:txBody>
      <dsp:txXfrm>
        <a:off x="0" y="2234405"/>
        <a:ext cx="4282984" cy="318955"/>
      </dsp:txXfrm>
    </dsp:sp>
    <dsp:sp modelId="{7F6F0C21-F30D-524F-BFE2-4240BE01F4A7}">
      <dsp:nvSpPr>
        <dsp:cNvPr id="0" name=""/>
        <dsp:cNvSpPr/>
      </dsp:nvSpPr>
      <dsp:spPr>
        <a:xfrm>
          <a:off x="0" y="2553360"/>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CE9130-0B55-8243-8416-0BE40334F8DE}">
      <dsp:nvSpPr>
        <dsp:cNvPr id="0" name=""/>
        <dsp:cNvSpPr/>
      </dsp:nvSpPr>
      <dsp:spPr>
        <a:xfrm>
          <a:off x="0" y="2553360"/>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Theft Act 1968 (Theft, Burg/ Aggravated / Robbery </a:t>
          </a:r>
        </a:p>
      </dsp:txBody>
      <dsp:txXfrm>
        <a:off x="0" y="2553360"/>
        <a:ext cx="4282984" cy="318955"/>
      </dsp:txXfrm>
    </dsp:sp>
    <dsp:sp modelId="{48F40119-4AB7-C44E-8737-AE73D78C83A3}">
      <dsp:nvSpPr>
        <dsp:cNvPr id="0" name=""/>
        <dsp:cNvSpPr/>
      </dsp:nvSpPr>
      <dsp:spPr>
        <a:xfrm>
          <a:off x="0" y="2872316"/>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C4B38A-D642-8C4C-BCB4-59B31DDC7994}">
      <dsp:nvSpPr>
        <dsp:cNvPr id="0" name=""/>
        <dsp:cNvSpPr/>
      </dsp:nvSpPr>
      <dsp:spPr>
        <a:xfrm>
          <a:off x="0" y="2872316"/>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Public Order </a:t>
          </a:r>
        </a:p>
      </dsp:txBody>
      <dsp:txXfrm>
        <a:off x="0" y="2872316"/>
        <a:ext cx="4282984" cy="318955"/>
      </dsp:txXfrm>
    </dsp:sp>
    <dsp:sp modelId="{EE50D0F4-E8A3-D744-9922-796816CF9E9F}">
      <dsp:nvSpPr>
        <dsp:cNvPr id="0" name=""/>
        <dsp:cNvSpPr/>
      </dsp:nvSpPr>
      <dsp:spPr>
        <a:xfrm>
          <a:off x="0" y="3191272"/>
          <a:ext cx="4282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723753-E7E3-6640-A2D1-1DC4644C3AB7}">
      <dsp:nvSpPr>
        <dsp:cNvPr id="0" name=""/>
        <dsp:cNvSpPr/>
      </dsp:nvSpPr>
      <dsp:spPr>
        <a:xfrm>
          <a:off x="0" y="3191272"/>
          <a:ext cx="4282984" cy="318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Assaults </a:t>
          </a:r>
        </a:p>
      </dsp:txBody>
      <dsp:txXfrm>
        <a:off x="0" y="3191272"/>
        <a:ext cx="4282984" cy="318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CB2EC-718E-944A-9464-9C8D86F7BAB8}">
      <dsp:nvSpPr>
        <dsp:cNvPr id="0" name=""/>
        <dsp:cNvSpPr/>
      </dsp:nvSpPr>
      <dsp:spPr>
        <a:xfrm>
          <a:off x="956" y="17314"/>
          <a:ext cx="3730048" cy="223802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1. Summary only offences</a:t>
          </a:r>
        </a:p>
      </dsp:txBody>
      <dsp:txXfrm>
        <a:off x="956" y="17314"/>
        <a:ext cx="3730048" cy="2238028"/>
      </dsp:txXfrm>
    </dsp:sp>
    <dsp:sp modelId="{936FBC01-E7F6-2249-AC63-E1910CC1A945}">
      <dsp:nvSpPr>
        <dsp:cNvPr id="0" name=""/>
        <dsp:cNvSpPr/>
      </dsp:nvSpPr>
      <dsp:spPr>
        <a:xfrm>
          <a:off x="4104009" y="17314"/>
          <a:ext cx="3730048" cy="2238028"/>
        </a:xfrm>
        <a:prstGeom prst="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2. Either</a:t>
          </a:r>
          <a:r>
            <a:rPr lang="en-US" sz="2400" kern="1200" baseline="0" dirty="0"/>
            <a:t> way offences</a:t>
          </a:r>
          <a:endParaRPr lang="en-US" sz="2400" kern="1200" dirty="0"/>
        </a:p>
      </dsp:txBody>
      <dsp:txXfrm>
        <a:off x="4104009" y="17314"/>
        <a:ext cx="3730048" cy="2238028"/>
      </dsp:txXfrm>
    </dsp:sp>
    <dsp:sp modelId="{5FCBAAB7-8B96-FB45-9F30-4C8D4B69349E}">
      <dsp:nvSpPr>
        <dsp:cNvPr id="0" name=""/>
        <dsp:cNvSpPr/>
      </dsp:nvSpPr>
      <dsp:spPr>
        <a:xfrm>
          <a:off x="956" y="2628347"/>
          <a:ext cx="3730048" cy="2238028"/>
        </a:xfrm>
        <a:prstGeom prst="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3. Indictment only offences</a:t>
          </a:r>
        </a:p>
      </dsp:txBody>
      <dsp:txXfrm>
        <a:off x="956" y="2628347"/>
        <a:ext cx="3730048" cy="2238028"/>
      </dsp:txXfrm>
    </dsp:sp>
    <dsp:sp modelId="{63A0E6CB-FF2D-D948-8AAD-A6014B57B92D}">
      <dsp:nvSpPr>
        <dsp:cNvPr id="0" name=""/>
        <dsp:cNvSpPr/>
      </dsp:nvSpPr>
      <dsp:spPr>
        <a:xfrm>
          <a:off x="4104009" y="2628347"/>
          <a:ext cx="3730048" cy="2238028"/>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4. Indictable offences (consists of 2 &amp; 3)</a:t>
          </a:r>
        </a:p>
      </dsp:txBody>
      <dsp:txXfrm>
        <a:off x="4104009" y="2628347"/>
        <a:ext cx="3730048" cy="22380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F0F89-9735-4B49-AA76-5D8312E095AB}">
      <dsp:nvSpPr>
        <dsp:cNvPr id="0" name=""/>
        <dsp:cNvSpPr/>
      </dsp:nvSpPr>
      <dsp:spPr>
        <a:xfrm>
          <a:off x="0" y="479892"/>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Acting on impulse (too quickly)</a:t>
          </a:r>
        </a:p>
      </dsp:txBody>
      <dsp:txXfrm>
        <a:off x="0" y="479892"/>
        <a:ext cx="3359051" cy="2015430"/>
      </dsp:txXfrm>
    </dsp:sp>
    <dsp:sp modelId="{EC86D6C9-94F5-4ACE-B0C4-92D3FA458DF7}">
      <dsp:nvSpPr>
        <dsp:cNvPr id="0" name=""/>
        <dsp:cNvSpPr/>
      </dsp:nvSpPr>
      <dsp:spPr>
        <a:xfrm>
          <a:off x="3694956" y="479892"/>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 avoidance</a:t>
          </a:r>
        </a:p>
      </dsp:txBody>
      <dsp:txXfrm>
        <a:off x="3694956" y="479892"/>
        <a:ext cx="3359051" cy="2015430"/>
      </dsp:txXfrm>
    </dsp:sp>
    <dsp:sp modelId="{E686DA8D-7E3B-4004-B1EF-EC67D542A6EA}">
      <dsp:nvSpPr>
        <dsp:cNvPr id="0" name=""/>
        <dsp:cNvSpPr/>
      </dsp:nvSpPr>
      <dsp:spPr>
        <a:xfrm>
          <a:off x="7389912" y="479892"/>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Ignorance</a:t>
          </a:r>
        </a:p>
      </dsp:txBody>
      <dsp:txXfrm>
        <a:off x="7389912" y="479892"/>
        <a:ext cx="3359051" cy="2015430"/>
      </dsp:txXfrm>
    </dsp:sp>
    <dsp:sp modelId="{DA996DD0-AE7B-43AA-9560-6D54108B0462}">
      <dsp:nvSpPr>
        <dsp:cNvPr id="0" name=""/>
        <dsp:cNvSpPr/>
      </dsp:nvSpPr>
      <dsp:spPr>
        <a:xfrm>
          <a:off x="0" y="2831228"/>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Halo effect – decision maker is an expert in one field &amp; so therefore “good at everything” </a:t>
          </a:r>
        </a:p>
      </dsp:txBody>
      <dsp:txXfrm>
        <a:off x="0" y="2831228"/>
        <a:ext cx="3359051" cy="2015430"/>
      </dsp:txXfrm>
    </dsp:sp>
    <dsp:sp modelId="{8C879395-05C2-40A4-A160-C5422DB2C615}">
      <dsp:nvSpPr>
        <dsp:cNvPr id="0" name=""/>
        <dsp:cNvSpPr/>
      </dsp:nvSpPr>
      <dsp:spPr>
        <a:xfrm>
          <a:off x="3694956" y="2831228"/>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Being a decision making loner</a:t>
          </a:r>
        </a:p>
      </dsp:txBody>
      <dsp:txXfrm>
        <a:off x="3694956" y="2831228"/>
        <a:ext cx="3359051" cy="2015430"/>
      </dsp:txXfrm>
    </dsp:sp>
    <dsp:sp modelId="{994F2877-6350-4B48-A72E-F28D2962CC4F}">
      <dsp:nvSpPr>
        <dsp:cNvPr id="0" name=""/>
        <dsp:cNvSpPr/>
      </dsp:nvSpPr>
      <dsp:spPr>
        <a:xfrm>
          <a:off x="7389912" y="2831228"/>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“one solution” decision maker</a:t>
          </a:r>
        </a:p>
      </dsp:txBody>
      <dsp:txXfrm>
        <a:off x="7389912" y="2831228"/>
        <a:ext cx="3359051" cy="20154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A3943-02E9-4971-A068-BB97151A2912}">
      <dsp:nvSpPr>
        <dsp:cNvPr id="0" name=""/>
        <dsp:cNvSpPr/>
      </dsp:nvSpPr>
      <dsp:spPr>
        <a:xfrm>
          <a:off x="0" y="0"/>
          <a:ext cx="8900914" cy="2332895"/>
        </a:xfrm>
        <a:prstGeom prst="roundRect">
          <a:avLst>
            <a:gd name="adj" fmla="val 10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6A36C3A-8473-4F27-84A9-8E624E85EA91}">
      <dsp:nvSpPr>
        <dsp:cNvPr id="0" name=""/>
        <dsp:cNvSpPr/>
      </dsp:nvSpPr>
      <dsp:spPr>
        <a:xfrm>
          <a:off x="267027" y="311052"/>
          <a:ext cx="2614643" cy="1710790"/>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1FA7C296-2AF3-485F-8ED9-43A71EE732D0}">
      <dsp:nvSpPr>
        <dsp:cNvPr id="0" name=""/>
        <dsp:cNvSpPr/>
      </dsp:nvSpPr>
      <dsp:spPr>
        <a:xfrm rot="10800000">
          <a:off x="267027" y="2332895"/>
          <a:ext cx="2614643" cy="2851317"/>
        </a:xfrm>
        <a:prstGeom prst="round2SameRect">
          <a:avLst>
            <a:gd name="adj1" fmla="val 10500"/>
            <a:gd name="adj2" fmla="val 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t>Those </a:t>
          </a:r>
          <a:r>
            <a:rPr lang="en-GB" sz="2400" b="1" kern="1200"/>
            <a:t>made</a:t>
          </a:r>
          <a:r>
            <a:rPr lang="en-GB" sz="2400" kern="1200"/>
            <a:t> for causing injury</a:t>
          </a:r>
          <a:endParaRPr lang="en-GB" sz="2400" kern="1200" dirty="0"/>
        </a:p>
      </dsp:txBody>
      <dsp:txXfrm rot="10800000">
        <a:off x="347436" y="2332895"/>
        <a:ext cx="2453825" cy="2770908"/>
      </dsp:txXfrm>
    </dsp:sp>
    <dsp:sp modelId="{FBEE5957-41A7-47B9-BC79-9E1DBCC4EEF1}">
      <dsp:nvSpPr>
        <dsp:cNvPr id="0" name=""/>
        <dsp:cNvSpPr/>
      </dsp:nvSpPr>
      <dsp:spPr>
        <a:xfrm>
          <a:off x="3143135" y="311052"/>
          <a:ext cx="2614643" cy="1710790"/>
        </a:xfrm>
        <a:prstGeom prst="roundRect">
          <a:avLst>
            <a:gd name="adj" fmla="val 10000"/>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3AD66175-669B-469C-9E27-10B36DB92197}">
      <dsp:nvSpPr>
        <dsp:cNvPr id="0" name=""/>
        <dsp:cNvSpPr/>
      </dsp:nvSpPr>
      <dsp:spPr>
        <a:xfrm rot="10800000">
          <a:off x="3143135" y="2332895"/>
          <a:ext cx="2614643" cy="2851317"/>
        </a:xfrm>
        <a:prstGeom prst="round2SameRect">
          <a:avLst>
            <a:gd name="adj1" fmla="val 10500"/>
            <a:gd name="adj2" fmla="val 0"/>
          </a:avLst>
        </a:prstGeom>
        <a:gradFill rotWithShape="0">
          <a:gsLst>
            <a:gs pos="0">
              <a:schemeClr val="accent3">
                <a:hueOff val="1355300"/>
                <a:satOff val="50000"/>
                <a:lumOff val="-7353"/>
                <a:alphaOff val="0"/>
                <a:lumMod val="110000"/>
                <a:satMod val="105000"/>
                <a:tint val="67000"/>
              </a:schemeClr>
            </a:gs>
            <a:gs pos="50000">
              <a:schemeClr val="accent3">
                <a:hueOff val="1355300"/>
                <a:satOff val="50000"/>
                <a:lumOff val="-7353"/>
                <a:alphaOff val="0"/>
                <a:lumMod val="105000"/>
                <a:satMod val="103000"/>
                <a:tint val="73000"/>
              </a:schemeClr>
            </a:gs>
            <a:gs pos="100000">
              <a:schemeClr val="accent3">
                <a:hueOff val="1355300"/>
                <a:satOff val="50000"/>
                <a:lumOff val="-7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latin typeface="+mn-lt"/>
            </a:rPr>
            <a:t>Those </a:t>
          </a:r>
          <a:r>
            <a:rPr lang="en-GB" sz="2400" b="1" kern="1200">
              <a:latin typeface="+mn-lt"/>
            </a:rPr>
            <a:t>adapted</a:t>
          </a:r>
          <a:r>
            <a:rPr lang="en-GB" sz="2400" kern="1200">
              <a:latin typeface="+mn-lt"/>
            </a:rPr>
            <a:t> for injury</a:t>
          </a:r>
          <a:endParaRPr lang="en-GB" sz="2400" kern="1200" dirty="0">
            <a:latin typeface="+mn-lt"/>
          </a:endParaRPr>
        </a:p>
      </dsp:txBody>
      <dsp:txXfrm rot="10800000">
        <a:off x="3223544" y="2332895"/>
        <a:ext cx="2453825" cy="2770908"/>
      </dsp:txXfrm>
    </dsp:sp>
    <dsp:sp modelId="{23197BFA-4B27-47B2-9E26-CEE9E6B8937E}">
      <dsp:nvSpPr>
        <dsp:cNvPr id="0" name=""/>
        <dsp:cNvSpPr/>
      </dsp:nvSpPr>
      <dsp:spPr>
        <a:xfrm>
          <a:off x="6019243" y="311052"/>
          <a:ext cx="2614643" cy="1710790"/>
        </a:xfrm>
        <a:prstGeom prst="roundRect">
          <a:avLst>
            <a:gd name="adj" fmla="val 10000"/>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22EA07F4-491A-4A2B-A4BF-6A8D6E9FAB9C}">
      <dsp:nvSpPr>
        <dsp:cNvPr id="0" name=""/>
        <dsp:cNvSpPr/>
      </dsp:nvSpPr>
      <dsp:spPr>
        <a:xfrm rot="10800000">
          <a:off x="6019243" y="2332895"/>
          <a:ext cx="2614643" cy="2851317"/>
        </a:xfrm>
        <a:prstGeom prst="round2SameRect">
          <a:avLst>
            <a:gd name="adj1" fmla="val 10500"/>
            <a:gd name="adj2" fmla="val 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a:t>Those </a:t>
          </a:r>
          <a:r>
            <a:rPr lang="en-GB" sz="2100" b="1" kern="1200"/>
            <a:t>intended </a:t>
          </a:r>
          <a:r>
            <a:rPr lang="en-GB" sz="2100" kern="1200"/>
            <a:t>by a person who has it for use by themselves or some other person to cause injury</a:t>
          </a:r>
          <a:endParaRPr lang="en-GB" sz="2100" kern="1200" dirty="0"/>
        </a:p>
      </dsp:txBody>
      <dsp:txXfrm rot="10800000">
        <a:off x="6099652" y="2332895"/>
        <a:ext cx="2453825" cy="277090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9746014" cy="2124884"/>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296853" y="283317"/>
          <a:ext cx="2860096" cy="1558248"/>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296853" y="2124884"/>
          <a:ext cx="2860096" cy="2597081"/>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A Constable may search any person who has been arrested at a place </a:t>
          </a:r>
          <a:r>
            <a:rPr lang="en-US" sz="2000" b="1" i="1" u="sng" kern="1200" dirty="0"/>
            <a:t>other than a police station</a:t>
          </a:r>
          <a:endParaRPr lang="en-US" sz="1600" kern="1200" dirty="0"/>
        </a:p>
      </dsp:txBody>
      <dsp:txXfrm rot="10800000">
        <a:off x="376722" y="2124884"/>
        <a:ext cx="2700358" cy="2517212"/>
      </dsp:txXfrm>
    </dsp:sp>
    <dsp:sp modelId="{06AA997E-BB7D-1245-8E50-026CE972AADA}">
      <dsp:nvSpPr>
        <dsp:cNvPr id="0" name=""/>
        <dsp:cNvSpPr/>
      </dsp:nvSpPr>
      <dsp:spPr>
        <a:xfrm>
          <a:off x="3287656" y="260084"/>
          <a:ext cx="2860096" cy="1558248"/>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3442959" y="2124884"/>
          <a:ext cx="2860096" cy="2597081"/>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If</a:t>
          </a:r>
          <a:r>
            <a:rPr lang="en-US" sz="2000" kern="1200" baseline="0" dirty="0"/>
            <a:t> they have </a:t>
          </a:r>
          <a:r>
            <a:rPr lang="en-US" sz="2000" b="1" i="1" u="sng" kern="1200" baseline="0" dirty="0"/>
            <a:t>reasonable grounds for believing </a:t>
          </a:r>
          <a:r>
            <a:rPr lang="en-US" sz="2000" kern="1200" baseline="0" dirty="0"/>
            <a:t>that the arrested person may present </a:t>
          </a:r>
          <a:endParaRPr lang="en-US" sz="1600" kern="1200" dirty="0"/>
        </a:p>
      </dsp:txBody>
      <dsp:txXfrm rot="10800000">
        <a:off x="3522828" y="2124884"/>
        <a:ext cx="2700358" cy="2517212"/>
      </dsp:txXfrm>
    </dsp:sp>
    <dsp:sp modelId="{CB271E6F-1313-D54B-AA63-21D5EB24E4FD}">
      <dsp:nvSpPr>
        <dsp:cNvPr id="0" name=""/>
        <dsp:cNvSpPr/>
      </dsp:nvSpPr>
      <dsp:spPr>
        <a:xfrm>
          <a:off x="6589065" y="272916"/>
          <a:ext cx="2860096" cy="1558248"/>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6589065" y="2093680"/>
          <a:ext cx="2860096" cy="263868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1" i="1" u="sng" kern="1200" dirty="0">
              <a:solidFill>
                <a:schemeClr val="accent1"/>
              </a:solidFill>
            </a:rPr>
            <a:t>D</a:t>
          </a:r>
          <a:r>
            <a:rPr lang="en-US" sz="1800" kern="1200" dirty="0">
              <a:solidFill>
                <a:srgbClr val="FF0000"/>
              </a:solidFill>
            </a:rPr>
            <a:t>anger to himself or others</a:t>
          </a:r>
        </a:p>
        <a:p>
          <a:pPr marL="0" lvl="0" indent="0" algn="ctr" defTabSz="800100">
            <a:lnSpc>
              <a:spcPct val="90000"/>
            </a:lnSpc>
            <a:spcBef>
              <a:spcPct val="0"/>
            </a:spcBef>
            <a:spcAft>
              <a:spcPct val="35000"/>
            </a:spcAft>
            <a:buNone/>
          </a:pPr>
          <a:r>
            <a:rPr lang="en-US" sz="1800" b="1" i="1" u="sng" kern="1200" dirty="0">
              <a:solidFill>
                <a:schemeClr val="accent1"/>
              </a:solidFill>
            </a:rPr>
            <a:t>I</a:t>
          </a:r>
          <a:r>
            <a:rPr lang="en-US" sz="1800" kern="1200" dirty="0">
              <a:solidFill>
                <a:srgbClr val="FF0000"/>
              </a:solidFill>
            </a:rPr>
            <a:t>mplement which he might use to escape</a:t>
          </a:r>
        </a:p>
        <a:p>
          <a:pPr marL="0" lvl="0" indent="0" algn="ctr" defTabSz="800100">
            <a:lnSpc>
              <a:spcPct val="90000"/>
            </a:lnSpc>
            <a:spcBef>
              <a:spcPct val="0"/>
            </a:spcBef>
            <a:spcAft>
              <a:spcPct val="35000"/>
            </a:spcAft>
            <a:buNone/>
          </a:pPr>
          <a:r>
            <a:rPr lang="en-US" sz="1800" b="1" i="1" u="sng" kern="1200" dirty="0">
              <a:solidFill>
                <a:schemeClr val="accent1"/>
              </a:solidFill>
            </a:rPr>
            <a:t>E</a:t>
          </a:r>
          <a:r>
            <a:rPr lang="en-US" sz="1800" kern="1200" dirty="0">
              <a:solidFill>
                <a:srgbClr val="FF0000"/>
              </a:solidFill>
            </a:rPr>
            <a:t>vidence relating to an offence</a:t>
          </a:r>
        </a:p>
        <a:p>
          <a:pPr marL="0" lvl="0" indent="0" algn="ctr" defTabSz="800100">
            <a:lnSpc>
              <a:spcPct val="90000"/>
            </a:lnSpc>
            <a:spcBef>
              <a:spcPct val="0"/>
            </a:spcBef>
            <a:spcAft>
              <a:spcPct val="35000"/>
            </a:spcAft>
            <a:buNone/>
          </a:pPr>
          <a:endParaRPr lang="en-US" sz="2400" kern="1200" dirty="0"/>
        </a:p>
        <a:p>
          <a:pPr marL="0" lvl="0" indent="0" algn="ctr" defTabSz="800100">
            <a:lnSpc>
              <a:spcPct val="90000"/>
            </a:lnSpc>
            <a:spcBef>
              <a:spcPct val="0"/>
            </a:spcBef>
            <a:spcAft>
              <a:spcPct val="35000"/>
            </a:spcAft>
            <a:buNone/>
          </a:pPr>
          <a:endParaRPr lang="en-US" kern="1200" dirty="0"/>
        </a:p>
      </dsp:txBody>
      <dsp:txXfrm rot="10800000">
        <a:off x="6670214" y="2093680"/>
        <a:ext cx="2697798" cy="255753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A3EE3-6246-AA41-B015-8873471E0908}">
      <dsp:nvSpPr>
        <dsp:cNvPr id="0" name=""/>
        <dsp:cNvSpPr/>
      </dsp:nvSpPr>
      <dsp:spPr>
        <a:xfrm>
          <a:off x="0" y="374606"/>
          <a:ext cx="6713552"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CBDDCC-70E5-5B43-83D8-B8798338EF64}">
      <dsp:nvSpPr>
        <dsp:cNvPr id="0" name=""/>
        <dsp:cNvSpPr/>
      </dsp:nvSpPr>
      <dsp:spPr>
        <a:xfrm>
          <a:off x="335677" y="35126"/>
          <a:ext cx="4699486"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1 – Theft </a:t>
          </a:r>
        </a:p>
      </dsp:txBody>
      <dsp:txXfrm>
        <a:off x="368821" y="68270"/>
        <a:ext cx="4633198" cy="612672"/>
      </dsp:txXfrm>
    </dsp:sp>
    <dsp:sp modelId="{5CE4477B-D702-2940-958F-8BF93E11B2E2}">
      <dsp:nvSpPr>
        <dsp:cNvPr id="0" name=""/>
        <dsp:cNvSpPr/>
      </dsp:nvSpPr>
      <dsp:spPr>
        <a:xfrm>
          <a:off x="0" y="1417886"/>
          <a:ext cx="6713552" cy="579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078CBD-C1ED-3D40-ADAE-29403D4B3F22}">
      <dsp:nvSpPr>
        <dsp:cNvPr id="0" name=""/>
        <dsp:cNvSpPr/>
      </dsp:nvSpPr>
      <dsp:spPr>
        <a:xfrm>
          <a:off x="335677" y="1078406"/>
          <a:ext cx="4699486" cy="6789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8 – Robbery </a:t>
          </a:r>
        </a:p>
      </dsp:txBody>
      <dsp:txXfrm>
        <a:off x="368821" y="1111550"/>
        <a:ext cx="4633198" cy="612672"/>
      </dsp:txXfrm>
    </dsp:sp>
    <dsp:sp modelId="{63B1EA29-0FF7-1E46-ACFB-82D1AC4D33BF}">
      <dsp:nvSpPr>
        <dsp:cNvPr id="0" name=""/>
        <dsp:cNvSpPr/>
      </dsp:nvSpPr>
      <dsp:spPr>
        <a:xfrm>
          <a:off x="0" y="2461166"/>
          <a:ext cx="6713552" cy="579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C11A9B-915F-7C49-9702-F94A5A4790FE}">
      <dsp:nvSpPr>
        <dsp:cNvPr id="0" name=""/>
        <dsp:cNvSpPr/>
      </dsp:nvSpPr>
      <dsp:spPr>
        <a:xfrm>
          <a:off x="335677" y="2121686"/>
          <a:ext cx="4699486" cy="6789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91A/91B – Burglary</a:t>
          </a:r>
        </a:p>
      </dsp:txBody>
      <dsp:txXfrm>
        <a:off x="368821" y="2154830"/>
        <a:ext cx="4633198" cy="612672"/>
      </dsp:txXfrm>
    </dsp:sp>
    <dsp:sp modelId="{696B157C-17CB-8545-83AB-60AEFE1223E8}">
      <dsp:nvSpPr>
        <dsp:cNvPr id="0" name=""/>
        <dsp:cNvSpPr/>
      </dsp:nvSpPr>
      <dsp:spPr>
        <a:xfrm>
          <a:off x="0" y="3504446"/>
          <a:ext cx="6713552"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B46C50-4B86-B948-9DCB-D45974B80DA4}">
      <dsp:nvSpPr>
        <dsp:cNvPr id="0" name=""/>
        <dsp:cNvSpPr/>
      </dsp:nvSpPr>
      <dsp:spPr>
        <a:xfrm>
          <a:off x="335677" y="3164966"/>
          <a:ext cx="4699486" cy="678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10.- Aggravated Burglary  </a:t>
          </a:r>
        </a:p>
      </dsp:txBody>
      <dsp:txXfrm>
        <a:off x="368821" y="3198110"/>
        <a:ext cx="4633198" cy="61267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81CCF-165D-894F-8783-9EB8030E9732}">
      <dsp:nvSpPr>
        <dsp:cNvPr id="0" name=""/>
        <dsp:cNvSpPr/>
      </dsp:nvSpPr>
      <dsp:spPr>
        <a:xfrm>
          <a:off x="0" y="11980"/>
          <a:ext cx="11716718" cy="711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S1 -  Riot</a:t>
          </a:r>
        </a:p>
      </dsp:txBody>
      <dsp:txXfrm>
        <a:off x="34726" y="46706"/>
        <a:ext cx="11647266" cy="641908"/>
      </dsp:txXfrm>
    </dsp:sp>
    <dsp:sp modelId="{B1263408-42F6-A94D-A820-04522BAAFE6F}">
      <dsp:nvSpPr>
        <dsp:cNvPr id="0" name=""/>
        <dsp:cNvSpPr/>
      </dsp:nvSpPr>
      <dsp:spPr>
        <a:xfrm>
          <a:off x="0" y="832780"/>
          <a:ext cx="11716718" cy="71136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S2  - Violent Disorder</a:t>
          </a:r>
        </a:p>
      </dsp:txBody>
      <dsp:txXfrm>
        <a:off x="34726" y="867506"/>
        <a:ext cx="11647266" cy="641908"/>
      </dsp:txXfrm>
    </dsp:sp>
    <dsp:sp modelId="{B3DA1BE5-030F-5046-A969-7CE60761A998}">
      <dsp:nvSpPr>
        <dsp:cNvPr id="0" name=""/>
        <dsp:cNvSpPr/>
      </dsp:nvSpPr>
      <dsp:spPr>
        <a:xfrm>
          <a:off x="0" y="1653580"/>
          <a:ext cx="11716718" cy="71136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S3 - Affray</a:t>
          </a:r>
        </a:p>
      </dsp:txBody>
      <dsp:txXfrm>
        <a:off x="34726" y="1688306"/>
        <a:ext cx="11647266" cy="641908"/>
      </dsp:txXfrm>
    </dsp:sp>
    <dsp:sp modelId="{469EA67F-C40C-2444-9664-2C0C5D1272E3}">
      <dsp:nvSpPr>
        <dsp:cNvPr id="0" name=""/>
        <dsp:cNvSpPr/>
      </dsp:nvSpPr>
      <dsp:spPr>
        <a:xfrm>
          <a:off x="0" y="2474380"/>
          <a:ext cx="11716718" cy="7113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S4 - Intentional fear of provocation of violence</a:t>
          </a:r>
        </a:p>
      </dsp:txBody>
      <dsp:txXfrm>
        <a:off x="34726" y="2509106"/>
        <a:ext cx="11647266" cy="641908"/>
      </dsp:txXfrm>
    </dsp:sp>
    <dsp:sp modelId="{4CD1BD65-D643-EA48-AE22-EDCA39256A29}">
      <dsp:nvSpPr>
        <dsp:cNvPr id="0" name=""/>
        <dsp:cNvSpPr/>
      </dsp:nvSpPr>
      <dsp:spPr>
        <a:xfrm>
          <a:off x="0" y="3295180"/>
          <a:ext cx="11716718" cy="71136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S4a -  Intentional Harassment, Alarm or Distress</a:t>
          </a:r>
        </a:p>
      </dsp:txBody>
      <dsp:txXfrm>
        <a:off x="34726" y="3329906"/>
        <a:ext cx="11647266" cy="641908"/>
      </dsp:txXfrm>
    </dsp:sp>
    <dsp:sp modelId="{51E7E0E2-4672-6349-B3F2-3903684F5FA9}">
      <dsp:nvSpPr>
        <dsp:cNvPr id="0" name=""/>
        <dsp:cNvSpPr/>
      </dsp:nvSpPr>
      <dsp:spPr>
        <a:xfrm>
          <a:off x="0" y="4115980"/>
          <a:ext cx="11716718" cy="71136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S5 - Disorderly Conduct</a:t>
          </a:r>
        </a:p>
      </dsp:txBody>
      <dsp:txXfrm>
        <a:off x="34726" y="4150706"/>
        <a:ext cx="11647266" cy="641908"/>
      </dsp:txXfrm>
    </dsp:sp>
    <dsp:sp modelId="{A342F7E3-5DC0-444A-BE31-44FB86C22A4B}">
      <dsp:nvSpPr>
        <dsp:cNvPr id="0" name=""/>
        <dsp:cNvSpPr/>
      </dsp:nvSpPr>
      <dsp:spPr>
        <a:xfrm>
          <a:off x="0" y="4936780"/>
          <a:ext cx="11716718" cy="7113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Common Law Offence - Breach of the Peace</a:t>
          </a:r>
        </a:p>
      </dsp:txBody>
      <dsp:txXfrm>
        <a:off x="34726" y="4971506"/>
        <a:ext cx="11647266" cy="64190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77609" y="180699"/>
          <a:ext cx="1184063" cy="828844"/>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417511"/>
        <a:ext cx="828844" cy="355219"/>
      </dsp:txXfrm>
    </dsp:sp>
    <dsp:sp modelId="{B270A083-C0F1-424B-BAFF-CDF4D729AFCB}">
      <dsp:nvSpPr>
        <dsp:cNvPr id="0" name=""/>
        <dsp:cNvSpPr/>
      </dsp:nvSpPr>
      <dsp:spPr>
        <a:xfrm rot="5400000">
          <a:off x="3556318" y="-2724384"/>
          <a:ext cx="770045" cy="6224994"/>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Homicide: Murder, Manslaughter</a:t>
          </a:r>
        </a:p>
      </dsp:txBody>
      <dsp:txXfrm rot="-5400000">
        <a:off x="828844" y="40680"/>
        <a:ext cx="6187404" cy="694865"/>
      </dsp:txXfrm>
    </dsp:sp>
    <dsp:sp modelId="{B3E6C3C9-2164-4C87-814E-8EEC4B1E6C2C}">
      <dsp:nvSpPr>
        <dsp:cNvPr id="0" name=""/>
        <dsp:cNvSpPr/>
      </dsp:nvSpPr>
      <dsp:spPr>
        <a:xfrm rot="5400000">
          <a:off x="-177609" y="1163817"/>
          <a:ext cx="1184063" cy="828844"/>
        </a:xfrm>
        <a:prstGeom prst="chevron">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1400629"/>
        <a:ext cx="828844" cy="355219"/>
      </dsp:txXfrm>
    </dsp:sp>
    <dsp:sp modelId="{624FB553-6743-48EF-9184-41DFD581DCFD}">
      <dsp:nvSpPr>
        <dsp:cNvPr id="0" name=""/>
        <dsp:cNvSpPr/>
      </dsp:nvSpPr>
      <dsp:spPr>
        <a:xfrm rot="5400000">
          <a:off x="3556521" y="-1741468"/>
          <a:ext cx="769641" cy="6224994"/>
        </a:xfrm>
        <a:prstGeom prst="round2Same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with intent - Section 18 OAP Act 1861</a:t>
          </a:r>
        </a:p>
      </dsp:txBody>
      <dsp:txXfrm rot="-5400000">
        <a:off x="828845" y="1023779"/>
        <a:ext cx="6187423" cy="694499"/>
      </dsp:txXfrm>
    </dsp:sp>
    <dsp:sp modelId="{628C2AE4-708D-40E6-A4D1-6C3C2CB77723}">
      <dsp:nvSpPr>
        <dsp:cNvPr id="0" name=""/>
        <dsp:cNvSpPr/>
      </dsp:nvSpPr>
      <dsp:spPr>
        <a:xfrm rot="5400000">
          <a:off x="-177609" y="2146935"/>
          <a:ext cx="1184063" cy="828844"/>
        </a:xfrm>
        <a:prstGeom prst="chevron">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2383747"/>
        <a:ext cx="828844" cy="355219"/>
      </dsp:txXfrm>
    </dsp:sp>
    <dsp:sp modelId="{84CCCE8E-413C-4A84-B85B-B7FAF76A52F1}">
      <dsp:nvSpPr>
        <dsp:cNvPr id="0" name=""/>
        <dsp:cNvSpPr/>
      </dsp:nvSpPr>
      <dsp:spPr>
        <a:xfrm rot="5400000">
          <a:off x="3556521" y="-758350"/>
          <a:ext cx="769641" cy="6224994"/>
        </a:xfrm>
        <a:prstGeom prst="round2Same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 Section 20 OAP Act 1861</a:t>
          </a:r>
        </a:p>
      </dsp:txBody>
      <dsp:txXfrm rot="-5400000">
        <a:off x="828845" y="2006897"/>
        <a:ext cx="6187423" cy="69449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64536" y="164651"/>
          <a:ext cx="1096907" cy="767835"/>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384033"/>
        <a:ext cx="767835" cy="329072"/>
      </dsp:txXfrm>
    </dsp:sp>
    <dsp:sp modelId="{B270A083-C0F1-424B-BAFF-CDF4D729AFCB}">
      <dsp:nvSpPr>
        <dsp:cNvPr id="0" name=""/>
        <dsp:cNvSpPr/>
      </dsp:nvSpPr>
      <dsp:spPr>
        <a:xfrm rot="5400000">
          <a:off x="3554341" y="-2786391"/>
          <a:ext cx="712990" cy="6286002"/>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A.B.H - Section 47 OAP 1861</a:t>
          </a:r>
        </a:p>
      </dsp:txBody>
      <dsp:txXfrm rot="-5400000">
        <a:off x="767836" y="34919"/>
        <a:ext cx="6251197" cy="643380"/>
      </dsp:txXfrm>
    </dsp:sp>
    <dsp:sp modelId="{B3E6C3C9-2164-4C87-814E-8EEC4B1E6C2C}">
      <dsp:nvSpPr>
        <dsp:cNvPr id="0" name=""/>
        <dsp:cNvSpPr/>
      </dsp:nvSpPr>
      <dsp:spPr>
        <a:xfrm rot="5400000">
          <a:off x="-164536" y="1031323"/>
          <a:ext cx="1096907" cy="767835"/>
        </a:xfrm>
        <a:prstGeom prst="chevron">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1250705"/>
        <a:ext cx="767835" cy="329072"/>
      </dsp:txXfrm>
    </dsp:sp>
    <dsp:sp modelId="{624FB553-6743-48EF-9184-41DFD581DCFD}">
      <dsp:nvSpPr>
        <dsp:cNvPr id="0" name=""/>
        <dsp:cNvSpPr/>
      </dsp:nvSpPr>
      <dsp:spPr>
        <a:xfrm rot="5400000">
          <a:off x="3554341" y="-1919834"/>
          <a:ext cx="712990" cy="6286002"/>
        </a:xfrm>
        <a:prstGeom prst="round2Same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Common Assault - Section 39 CJA 1988</a:t>
          </a:r>
        </a:p>
      </dsp:txBody>
      <dsp:txXfrm rot="-5400000">
        <a:off x="767836" y="901476"/>
        <a:ext cx="6251197" cy="64338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C6AFC5-D788-F548-B7A8-230633FF0381}" type="datetimeFigureOut">
              <a:rPr lang="en-US" smtClean="0"/>
              <a:t>3/19/23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755948-B7B8-0842-90A3-F811E52E8546}" type="slidenum">
              <a:rPr lang="en-US" smtClean="0"/>
              <a:t>‹#›</a:t>
            </a:fld>
            <a:endParaRPr lang="en-US"/>
          </a:p>
        </p:txBody>
      </p:sp>
    </p:spTree>
    <p:extLst>
      <p:ext uri="{BB962C8B-B14F-4D97-AF65-F5344CB8AC3E}">
        <p14:creationId xmlns:p14="http://schemas.microsoft.com/office/powerpoint/2010/main" val="802018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5</a:t>
            </a:fld>
            <a:endParaRPr lang="en-GB"/>
          </a:p>
        </p:txBody>
      </p:sp>
    </p:spTree>
    <p:extLst>
      <p:ext uri="{BB962C8B-B14F-4D97-AF65-F5344CB8AC3E}">
        <p14:creationId xmlns:p14="http://schemas.microsoft.com/office/powerpoint/2010/main" val="1957311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6</a:t>
            </a:fld>
            <a:endParaRPr lang="en-GB"/>
          </a:p>
        </p:txBody>
      </p:sp>
    </p:spTree>
    <p:extLst>
      <p:ext uri="{BB962C8B-B14F-4D97-AF65-F5344CB8AC3E}">
        <p14:creationId xmlns:p14="http://schemas.microsoft.com/office/powerpoint/2010/main" val="2850363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7</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10</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C284CC8-3F75-4260-A2C6-30BC87D04982}" type="slidenum">
              <a:rPr lang="en-GB" altLang="en-US" sz="1200" smtClean="0"/>
              <a:pPr/>
              <a:t>11</a:t>
            </a:fld>
            <a:endParaRPr lang="en-GB"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19568F9D-7259-4C05-A35D-1291537B2035}" type="slidenum">
              <a:rPr lang="en-GB" altLang="en-US" sz="1200" smtClean="0"/>
              <a:pPr/>
              <a:t>12</a:t>
            </a:fld>
            <a:endParaRPr lang="en-GB"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94870352-357D-47EB-9816-C8F7D5F24C05}" type="slidenum">
              <a:rPr lang="en-GB" altLang="en-US" sz="1200" smtClean="0"/>
              <a:pPr/>
              <a:t>13</a:t>
            </a:fld>
            <a:endParaRPr lang="en-GB"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14</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15</a:t>
            </a:fld>
            <a:endParaRPr lang="en-GB"/>
          </a:p>
        </p:txBody>
      </p:sp>
    </p:spTree>
    <p:extLst>
      <p:ext uri="{BB962C8B-B14F-4D97-AF65-F5344CB8AC3E}">
        <p14:creationId xmlns:p14="http://schemas.microsoft.com/office/powerpoint/2010/main" val="3304714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20</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21</a:t>
            </a:fld>
            <a:endParaRPr lang="en-GB"/>
          </a:p>
        </p:txBody>
      </p:sp>
    </p:spTree>
    <p:extLst>
      <p:ext uri="{BB962C8B-B14F-4D97-AF65-F5344CB8AC3E}">
        <p14:creationId xmlns:p14="http://schemas.microsoft.com/office/powerpoint/2010/main" val="403431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23</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24</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25</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26</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27</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30</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100" b="0" i="0" u="none" strike="noStrike" kern="1200" baseline="0" dirty="0">
              <a:solidFill>
                <a:schemeClr val="tx1"/>
              </a:solidFill>
              <a:effectLst>
                <a:outerShdw blurRad="38100" dist="38100" dir="2700000" algn="tl">
                  <a:srgbClr val="C0C0C0"/>
                </a:outerShdw>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31</a:t>
            </a:fld>
            <a:endParaRPr lang="en-GB" altLang="en-US"/>
          </a:p>
        </p:txBody>
      </p:sp>
    </p:spTree>
    <p:extLst>
      <p:ext uri="{BB962C8B-B14F-4D97-AF65-F5344CB8AC3E}">
        <p14:creationId xmlns:p14="http://schemas.microsoft.com/office/powerpoint/2010/main" val="9564804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32</a:t>
            </a:fld>
            <a:endParaRPr lang="en-GB" altLang="en-US"/>
          </a:p>
        </p:txBody>
      </p:sp>
    </p:spTree>
    <p:extLst>
      <p:ext uri="{BB962C8B-B14F-4D97-AF65-F5344CB8AC3E}">
        <p14:creationId xmlns:p14="http://schemas.microsoft.com/office/powerpoint/2010/main" val="41808492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33</a:t>
            </a:fld>
            <a:endParaRPr lang="en-GB" altLang="en-US"/>
          </a:p>
        </p:txBody>
      </p:sp>
    </p:spTree>
    <p:extLst>
      <p:ext uri="{BB962C8B-B14F-4D97-AF65-F5344CB8AC3E}">
        <p14:creationId xmlns:p14="http://schemas.microsoft.com/office/powerpoint/2010/main" val="7135370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34</a:t>
            </a:fld>
            <a:endParaRPr lang="en-GB" altLang="en-US"/>
          </a:p>
        </p:txBody>
      </p:sp>
    </p:spTree>
    <p:extLst>
      <p:ext uri="{BB962C8B-B14F-4D97-AF65-F5344CB8AC3E}">
        <p14:creationId xmlns:p14="http://schemas.microsoft.com/office/powerpoint/2010/main" val="4860630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36</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37</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38</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39</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40</a:t>
            </a:fld>
            <a:endParaRPr lang="en-GB"/>
          </a:p>
        </p:txBody>
      </p:sp>
    </p:spTree>
    <p:extLst>
      <p:ext uri="{BB962C8B-B14F-4D97-AF65-F5344CB8AC3E}">
        <p14:creationId xmlns:p14="http://schemas.microsoft.com/office/powerpoint/2010/main" val="28087610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41</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42</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43</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44</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45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46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47</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48</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49</a:t>
            </a:fld>
            <a:endParaRPr lang="en-GB"/>
          </a:p>
        </p:txBody>
      </p:sp>
    </p:spTree>
    <p:extLst>
      <p:ext uri="{BB962C8B-B14F-4D97-AF65-F5344CB8AC3E}">
        <p14:creationId xmlns:p14="http://schemas.microsoft.com/office/powerpoint/2010/main" val="425174155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50</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51</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52</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53</a:t>
            </a:fld>
            <a:endParaRPr lang="en-US"/>
          </a:p>
        </p:txBody>
      </p:sp>
    </p:spTree>
    <p:extLst>
      <p:ext uri="{BB962C8B-B14F-4D97-AF65-F5344CB8AC3E}">
        <p14:creationId xmlns:p14="http://schemas.microsoft.com/office/powerpoint/2010/main" val="2861086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54</a:t>
            </a:fld>
            <a:endParaRPr lang="en-GB"/>
          </a:p>
        </p:txBody>
      </p:sp>
    </p:spTree>
    <p:extLst>
      <p:ext uri="{BB962C8B-B14F-4D97-AF65-F5344CB8AC3E}">
        <p14:creationId xmlns:p14="http://schemas.microsoft.com/office/powerpoint/2010/main" val="40308360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55</a:t>
            </a:fld>
            <a:endParaRPr lang="en-US"/>
          </a:p>
        </p:txBody>
      </p:sp>
    </p:spTree>
    <p:extLst>
      <p:ext uri="{BB962C8B-B14F-4D97-AF65-F5344CB8AC3E}">
        <p14:creationId xmlns:p14="http://schemas.microsoft.com/office/powerpoint/2010/main" val="377641707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56</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59</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60</a:t>
            </a:fld>
            <a:endParaRPr lang="en-GB"/>
          </a:p>
        </p:txBody>
      </p:sp>
      <p:sp>
        <p:nvSpPr>
          <p:cNvPr id="5" name="Notes Placeholder 4"/>
          <p:cNvSpPr>
            <a:spLocks noGrp="1"/>
          </p:cNvSpPr>
          <p:nvPr>
            <p:ph type="body" sz="quarter" idx="11"/>
          </p:nvPr>
        </p:nvSpPr>
        <p:spPr>
          <a:xfrm>
            <a:off x="539750" y="2032000"/>
            <a:ext cx="5486400" cy="4959350"/>
          </a:xfrm>
        </p:spPr>
        <p:txBody>
          <a:bodyPr/>
          <a:lstStyle/>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61</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62</a:t>
            </a:fld>
            <a:endParaRPr lang="en-GB"/>
          </a:p>
        </p:txBody>
      </p:sp>
    </p:spTree>
    <p:extLst>
      <p:ext uri="{BB962C8B-B14F-4D97-AF65-F5344CB8AC3E}">
        <p14:creationId xmlns:p14="http://schemas.microsoft.com/office/powerpoint/2010/main" val="100229008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63</a:t>
            </a:fld>
            <a:endParaRPr lang="en-GB" altLang="en-US"/>
          </a:p>
        </p:txBody>
      </p:sp>
    </p:spTree>
    <p:extLst>
      <p:ext uri="{BB962C8B-B14F-4D97-AF65-F5344CB8AC3E}">
        <p14:creationId xmlns:p14="http://schemas.microsoft.com/office/powerpoint/2010/main" val="39512797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7711-6F02-55B3-CDFF-3F49168A14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C1E519-DBB9-E6F5-3C07-827FABD774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1B3830F-8B5A-C47A-E2B4-A59D72062817}"/>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B0B7004F-B8CA-3297-2732-33E13C2433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5C7270-D9C7-31E8-33D1-896C96F478B1}"/>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096238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71A3F-D011-7B53-A99E-908CB107B2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41529F8-E2B7-2C1B-268D-595380AB1D7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0B1459-089B-23E4-6CB6-22D4B7D7A263}"/>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532403E9-3FE0-AEAA-86E3-4FA317B4AF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97CB6E-6152-04FF-E859-B361D4B7D84D}"/>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2853410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8090-A4CE-823F-3A40-6420236C41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707FEBB-C137-7D5C-0A25-FD9CCCA182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7F0CE9-0E8B-2DD9-201A-2C8F9880B622}"/>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4F1E1D55-F536-028A-EE7E-5F0DD82156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E6EB2-3E83-8D52-3F1D-7CF6AD8DEAC4}"/>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56744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74A6-64B3-82FA-4418-C05D55F29FD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FEED94-6709-1BEF-A3BB-79E659CEE39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8F5A5E8-7602-3418-FEF3-BB2191F11F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6D92670-AB37-FB18-2480-FBF3344694EF}"/>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6" name="Footer Placeholder 5">
            <a:extLst>
              <a:ext uri="{FF2B5EF4-FFF2-40B4-BE49-F238E27FC236}">
                <a16:creationId xmlns:a16="http://schemas.microsoft.com/office/drawing/2014/main" id="{EB9C3443-7FBC-B5C2-8FE3-0FDFC0EB4E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A36930-2FD5-CAF7-AE82-D091EA5DEC62}"/>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681495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771AA-0F1D-CB88-D4CF-E6C53E9BF25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8B0BCB-C88F-48F2-E9B0-5E06EEF7F5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D83E64D-8402-9F36-4478-1A02A291C1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663E12F-6E59-2A4A-F8D8-482AFBF77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BFE07C5-9A03-E263-5C98-63C48E1DF84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CAB9453-59E1-DA23-1B53-65B78303CB94}"/>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8" name="Footer Placeholder 7">
            <a:extLst>
              <a:ext uri="{FF2B5EF4-FFF2-40B4-BE49-F238E27FC236}">
                <a16:creationId xmlns:a16="http://schemas.microsoft.com/office/drawing/2014/main" id="{82FE4306-708F-08EE-BC08-EE4993247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84D752-CEB0-DD1E-5BD9-C78E4AE289D9}"/>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921558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276E-5F29-1CB6-D4F0-848CB5D720A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B93F603-EB69-5A7E-A051-6CC05FF1FDD3}"/>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4" name="Footer Placeholder 3">
            <a:extLst>
              <a:ext uri="{FF2B5EF4-FFF2-40B4-BE49-F238E27FC236}">
                <a16:creationId xmlns:a16="http://schemas.microsoft.com/office/drawing/2014/main" id="{6F7B8F77-4C88-BECA-EC66-1D066E9A0E7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7924F63-1237-3C85-6C28-6D24AE2303BF}"/>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564737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A19041-5E5B-08D5-73FD-89DD5BD068C9}"/>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3" name="Footer Placeholder 2">
            <a:extLst>
              <a:ext uri="{FF2B5EF4-FFF2-40B4-BE49-F238E27FC236}">
                <a16:creationId xmlns:a16="http://schemas.microsoft.com/office/drawing/2014/main" id="{F6A1A0C3-A7D2-E066-73C8-48D2395A40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0F9E2B-0E5E-2255-EA39-55FC2CD2575B}"/>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192017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AD2D3-54A7-AEAF-1C97-61875C6F48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CF83DB0-68B1-52C2-DF23-4B75D0AD14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2843630-EB74-1CC8-C1AC-D5781272F6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1904EA-4711-2A7F-8206-97E73691F80E}"/>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6" name="Footer Placeholder 5">
            <a:extLst>
              <a:ext uri="{FF2B5EF4-FFF2-40B4-BE49-F238E27FC236}">
                <a16:creationId xmlns:a16="http://schemas.microsoft.com/office/drawing/2014/main" id="{53363E9D-BF71-CD1A-7958-AA1235AAED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37F080-F414-EFC0-926D-27E9D4C9237C}"/>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564766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BACE7-5957-4911-6BBF-63630F93A0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F5639C5-5ADA-28C2-9F4A-17BE55EF7B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F3EEDEA-2890-3AB3-9501-D7B3E2E464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1A7726-7DC2-838E-7FA4-94464557CA56}"/>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6" name="Footer Placeholder 5">
            <a:extLst>
              <a:ext uri="{FF2B5EF4-FFF2-40B4-BE49-F238E27FC236}">
                <a16:creationId xmlns:a16="http://schemas.microsoft.com/office/drawing/2014/main" id="{7A631BE2-1573-D782-712B-00AB59A59D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565079-DDA4-C59C-821C-D96BB6C7E23F}"/>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591539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7A6D9-A19E-C994-BC8F-8935C0A9D19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6153A57-A380-F7B7-1741-56F71A3EB9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D54D2C-CEDB-4E51-7E43-F3FAA8D2349F}"/>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3938BAEE-DBCF-FD27-17F2-2BE586A321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E864F3-B787-88EC-E83D-D61F0C16AC9A}"/>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446417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657429-809B-2E01-C6F8-6BA4E75B12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20D93D-844E-65FD-5DD1-4E69A010F3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59A8D1-74EA-83F0-DF2A-15D3CEB8399F}"/>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E09282BB-6EE3-0A66-EEF8-14C28279A6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53249B-8ABF-D11C-8965-C851083B4539}"/>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2238763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624835-DA15-A7D9-7CCD-F52E8E81FD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F26FB76-720D-0734-3043-44DFFC546C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FCA929-4CAA-4C2C-87F7-B954996E1B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BE228CB8-A777-D73A-6721-5E25B649C5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287B240-1182-D13A-DCA1-ED7E99E90E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7E2B90-2E94-5244-96C6-754276B71765}" type="slidenum">
              <a:rPr lang="en-US" smtClean="0"/>
              <a:t>‹#›</a:t>
            </a:fld>
            <a:endParaRPr lang="en-US"/>
          </a:p>
        </p:txBody>
      </p:sp>
    </p:spTree>
    <p:extLst>
      <p:ext uri="{BB962C8B-B14F-4D97-AF65-F5344CB8AC3E}">
        <p14:creationId xmlns:p14="http://schemas.microsoft.com/office/powerpoint/2010/main" val="2813769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hyperlink" Target="https://www.uwtsd.ac.uk/library/"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tags" Target="../tags/tag3.xml"/><Relationship Id="rId7" Type="http://schemas.openxmlformats.org/officeDocument/2006/relationships/notesSlide" Target="../notesSlides/notesSlide5.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slideLayout" Target="../slideLayouts/slideLayout7.xml"/><Relationship Id="rId5" Type="http://schemas.openxmlformats.org/officeDocument/2006/relationships/tags" Target="../tags/tag5.xml"/><Relationship Id="rId4" Type="http://schemas.openxmlformats.org/officeDocument/2006/relationships/tags" Target="../tags/tag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5.jpeg"/></Relationships>
</file>

<file path=ppt/slides/_rels/slide24.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6.jpeg"/><Relationship Id="rId7" Type="http://schemas.openxmlformats.org/officeDocument/2006/relationships/diagramColors" Target="../diagrams/colors7.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6.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45.jpeg"/></Relationships>
</file>

<file path=ppt/slides/_rels/slide32.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50.jpeg"/></Relationships>
</file>

<file path=ppt/slides/_rels/slide3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53.png"/><Relationship Id="rId4" Type="http://schemas.openxmlformats.org/officeDocument/2006/relationships/image" Target="../media/image52.jpg"/></Relationships>
</file>

<file path=ppt/slides/_rels/slide3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57.jpe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6.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58.jpeg"/></Relationships>
</file>

<file path=ppt/slides/_rels/slide4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61.jpeg"/></Relationships>
</file>

<file path=ppt/slides/_rels/slide4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64.jpe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65.jpe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67.jpeg"/></Relationships>
</file>

<file path=ppt/slides/_rels/slide51.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10" Type="http://schemas.openxmlformats.org/officeDocument/2006/relationships/image" Target="../media/image71.jpeg"/><Relationship Id="rId4" Type="http://schemas.openxmlformats.org/officeDocument/2006/relationships/diagramLayout" Target="../diagrams/layout10.xml"/><Relationship Id="rId9" Type="http://schemas.openxmlformats.org/officeDocument/2006/relationships/image" Target="../media/image70.jpe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 TargetMode="Externa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73.jpeg"/><Relationship Id="rId5" Type="http://schemas.openxmlformats.org/officeDocument/2006/relationships/image" Target="../media/image72.jpeg"/><Relationship Id="rId4"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 TargetMode="External"/></Relationships>
</file>

<file path=ppt/slides/_rels/slide55.xml.rels><?xml version="1.0" encoding="UTF-8" standalone="yes"?>
<Relationships xmlns="http://schemas.openxmlformats.org/package/2006/relationships"><Relationship Id="rId8" Type="http://schemas.openxmlformats.org/officeDocument/2006/relationships/image" Target="../media/image79.jpeg"/><Relationship Id="rId3" Type="http://schemas.openxmlformats.org/officeDocument/2006/relationships/image" Target="../media/image74.jpeg"/><Relationship Id="rId7" Type="http://schemas.openxmlformats.org/officeDocument/2006/relationships/image" Target="../media/image78.jpe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77.jpeg"/><Relationship Id="rId5" Type="http://schemas.openxmlformats.org/officeDocument/2006/relationships/image" Target="../media/image76.jpeg"/><Relationship Id="rId4" Type="http://schemas.openxmlformats.org/officeDocument/2006/relationships/image" Target="../media/image75.jpeg"/><Relationship Id="rId9" Type="http://schemas.openxmlformats.org/officeDocument/2006/relationships/image" Target="../media/image80.jpeg"/></Relationships>
</file>

<file path=ppt/slides/_rels/slide56.xml.rels><?xml version="1.0" encoding="UTF-8" standalone="yes"?>
<Relationships xmlns="http://schemas.openxmlformats.org/package/2006/relationships"><Relationship Id="rId8" Type="http://schemas.openxmlformats.org/officeDocument/2006/relationships/image" Target="../media/image81.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82.jpe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58.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8" Type="http://schemas.openxmlformats.org/officeDocument/2006/relationships/image" Target="../media/image84.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13.xml"/><Relationship Id="rId11" Type="http://schemas.openxmlformats.org/officeDocument/2006/relationships/image" Target="../media/image87.jpeg"/><Relationship Id="rId5" Type="http://schemas.openxmlformats.org/officeDocument/2006/relationships/diagramQuickStyle" Target="../diagrams/quickStyle13.xml"/><Relationship Id="rId10" Type="http://schemas.openxmlformats.org/officeDocument/2006/relationships/image" Target="../media/image86.jpeg"/><Relationship Id="rId4" Type="http://schemas.openxmlformats.org/officeDocument/2006/relationships/diagramLayout" Target="../diagrams/layout13.xml"/><Relationship Id="rId9" Type="http://schemas.openxmlformats.org/officeDocument/2006/relationships/image" Target="../media/image85.jpeg"/></Relationships>
</file>

<file path=ppt/slides/_rels/slide61.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88.png"/><Relationship Id="rId7" Type="http://schemas.openxmlformats.org/officeDocument/2006/relationships/diagramColors" Target="../diagrams/colors14.xml"/><Relationship Id="rId2" Type="http://schemas.openxmlformats.org/officeDocument/2006/relationships/notesSlide" Target="../notesSlides/notesSlide45.xml"/><Relationship Id="rId1" Type="http://schemas.openxmlformats.org/officeDocument/2006/relationships/slideLayout" Target="../slideLayouts/slideLayout6.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 Id="rId9" Type="http://schemas.openxmlformats.org/officeDocument/2006/relationships/image" Target="../media/image89.jpeg"/></Relationships>
</file>

<file path=ppt/slides/_rels/slide62.xml.rels><?xml version="1.0" encoding="UTF-8" standalone="yes"?>
<Relationships xmlns="http://schemas.openxmlformats.org/package/2006/relationships"><Relationship Id="rId8" Type="http://schemas.openxmlformats.org/officeDocument/2006/relationships/image" Target="../media/image90.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46.xml"/><Relationship Id="rId1" Type="http://schemas.openxmlformats.org/officeDocument/2006/relationships/slideLayout" Target="../slideLayouts/slideLayout6.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63.xml.rels><?xml version="1.0" encoding="UTF-8" standalone="yes"?>
<Relationships xmlns="http://schemas.openxmlformats.org/package/2006/relationships"><Relationship Id="rId8" Type="http://schemas.openxmlformats.org/officeDocument/2006/relationships/diagramData" Target="../diagrams/data17.xml"/><Relationship Id="rId13" Type="http://schemas.openxmlformats.org/officeDocument/2006/relationships/image" Target="../media/image91.png"/><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notesSlide" Target="../notesSlides/notesSlide47.xml"/><Relationship Id="rId1" Type="http://schemas.openxmlformats.org/officeDocument/2006/relationships/slideLayout" Target="../slideLayouts/slideLayout6.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_rels/slide64.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 sky, outdoor, silhouette&#10;&#10;Description automatically generated">
            <a:extLst>
              <a:ext uri="{FF2B5EF4-FFF2-40B4-BE49-F238E27FC236}">
                <a16:creationId xmlns:a16="http://schemas.microsoft.com/office/drawing/2014/main" id="{E0E7636A-7267-C30F-6F30-CCF6059A410E}"/>
              </a:ext>
            </a:extLst>
          </p:cNvPr>
          <p:cNvPicPr>
            <a:picLocks noChangeAspect="1"/>
          </p:cNvPicPr>
          <p:nvPr/>
        </p:nvPicPr>
        <p:blipFill rotWithShape="1">
          <a:blip r:embed="rId2">
            <a:extLst>
              <a:ext uri="{28A0092B-C50C-407E-A947-70E740481C1C}">
                <a14:useLocalDpi xmlns:a14="http://schemas.microsoft.com/office/drawing/2010/main" val="0"/>
              </a:ext>
            </a:extLst>
          </a:blip>
          <a:srcRect l="13270" t="9091" r="22094"/>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2375A7-6907-BD1E-2DAE-DABAA63D5D74}"/>
              </a:ext>
            </a:extLst>
          </p:cNvPr>
          <p:cNvSpPr>
            <a:spLocks noGrp="1"/>
          </p:cNvSpPr>
          <p:nvPr>
            <p:ph type="ctrTitle"/>
          </p:nvPr>
        </p:nvSpPr>
        <p:spPr>
          <a:xfrm>
            <a:off x="477981" y="1122363"/>
            <a:ext cx="4023360" cy="3204134"/>
          </a:xfrm>
        </p:spPr>
        <p:txBody>
          <a:bodyPr anchor="b">
            <a:normAutofit/>
          </a:bodyPr>
          <a:lstStyle/>
          <a:p>
            <a:pPr algn="l"/>
            <a:r>
              <a:rPr lang="en-US" sz="4800"/>
              <a:t>BMPL5 Operational Policing </a:t>
            </a:r>
          </a:p>
        </p:txBody>
      </p:sp>
      <p:sp>
        <p:nvSpPr>
          <p:cNvPr id="3" name="Subtitle 2">
            <a:extLst>
              <a:ext uri="{FF2B5EF4-FFF2-40B4-BE49-F238E27FC236}">
                <a16:creationId xmlns:a16="http://schemas.microsoft.com/office/drawing/2014/main" id="{D4F24D55-CB73-89E3-F3D8-13F48386E7D0}"/>
              </a:ext>
            </a:extLst>
          </p:cNvPr>
          <p:cNvSpPr>
            <a:spLocks noGrp="1"/>
          </p:cNvSpPr>
          <p:nvPr>
            <p:ph type="subTitle" idx="1"/>
          </p:nvPr>
        </p:nvSpPr>
        <p:spPr>
          <a:xfrm>
            <a:off x="477980" y="4872922"/>
            <a:ext cx="4023359" cy="1208141"/>
          </a:xfrm>
        </p:spPr>
        <p:txBody>
          <a:bodyPr>
            <a:normAutofit/>
          </a:bodyPr>
          <a:lstStyle/>
          <a:p>
            <a:pPr algn="l"/>
            <a:r>
              <a:rPr lang="en-US" sz="2000"/>
              <a:t>Workshop: Recap and Revise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5773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9495D-3142-89F8-1968-725FBF651FC4}"/>
              </a:ext>
            </a:extLst>
          </p:cNvPr>
          <p:cNvSpPr>
            <a:spLocks noGrp="1"/>
          </p:cNvSpPr>
          <p:nvPr>
            <p:ph type="title"/>
          </p:nvPr>
        </p:nvSpPr>
        <p:spPr>
          <a:xfrm>
            <a:off x="589560" y="856180"/>
            <a:ext cx="4560584" cy="1128068"/>
          </a:xfrm>
        </p:spPr>
        <p:txBody>
          <a:bodyPr anchor="ctr">
            <a:normAutofit/>
          </a:bodyPr>
          <a:lstStyle/>
          <a:p>
            <a:r>
              <a:rPr lang="en-US" sz="4000"/>
              <a:t>EXAM DETAILS </a:t>
            </a:r>
          </a:p>
        </p:txBody>
      </p:sp>
      <p:grpSp>
        <p:nvGrpSpPr>
          <p:cNvPr id="1038"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93" r="16336"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DC62C41E-C2FC-9008-3247-13EF7F695694}"/>
              </a:ext>
            </a:extLst>
          </p:cNvPr>
          <p:cNvGraphicFramePr>
            <a:graphicFrameLocks noGrp="1"/>
          </p:cNvGraphicFramePr>
          <p:nvPr>
            <p:ph idx="1"/>
            <p:extLst>
              <p:ext uri="{D42A27DB-BD31-4B8C-83A1-F6EECF244321}">
                <p14:modId xmlns:p14="http://schemas.microsoft.com/office/powerpoint/2010/main" val="4114536171"/>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5433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8"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93" r="16336"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DE91D1CA-B23A-9230-DA73-9ADFD43E2886}"/>
              </a:ext>
            </a:extLst>
          </p:cNvPr>
          <p:cNvSpPr>
            <a:spLocks noGrp="1"/>
          </p:cNvSpPr>
          <p:nvPr>
            <p:ph idx="1"/>
          </p:nvPr>
        </p:nvSpPr>
        <p:spPr>
          <a:xfrm>
            <a:off x="350836" y="2312014"/>
            <a:ext cx="5188985" cy="4351338"/>
          </a:xfrm>
        </p:spPr>
        <p:txBody>
          <a:bodyPr/>
          <a:lstStyle/>
          <a:p>
            <a:pPr marL="0" indent="0" algn="ctr">
              <a:buNone/>
            </a:pPr>
            <a:endParaRPr lang="en-GB" dirty="0"/>
          </a:p>
          <a:p>
            <a:pPr marL="0" indent="0" algn="ctr">
              <a:buNone/>
            </a:pPr>
            <a:r>
              <a:rPr lang="en-US" dirty="0"/>
              <a:t>Short Answer / Multiple Choice Questions </a:t>
            </a:r>
          </a:p>
          <a:p>
            <a:pPr marL="0" indent="0" algn="ctr">
              <a:buNone/>
            </a:pPr>
            <a:endParaRPr lang="en-US" dirty="0"/>
          </a:p>
          <a:p>
            <a:pPr marL="0" indent="0" algn="ctr">
              <a:buNone/>
            </a:pPr>
            <a:r>
              <a:rPr lang="en-US" dirty="0"/>
              <a:t>Here’s some examples to show you what to expect….</a:t>
            </a:r>
          </a:p>
        </p:txBody>
      </p:sp>
      <p:sp>
        <p:nvSpPr>
          <p:cNvPr id="7" name="Title 6">
            <a:extLst>
              <a:ext uri="{FF2B5EF4-FFF2-40B4-BE49-F238E27FC236}">
                <a16:creationId xmlns:a16="http://schemas.microsoft.com/office/drawing/2014/main" id="{78DB52B6-E59D-D225-220C-850F0FFACA6B}"/>
              </a:ext>
            </a:extLst>
          </p:cNvPr>
          <p:cNvSpPr>
            <a:spLocks noGrp="1"/>
          </p:cNvSpPr>
          <p:nvPr>
            <p:ph type="title"/>
          </p:nvPr>
        </p:nvSpPr>
        <p:spPr>
          <a:xfrm>
            <a:off x="1517059" y="622256"/>
            <a:ext cx="10515600" cy="1325563"/>
          </a:xfrm>
        </p:spPr>
        <p:txBody>
          <a:bodyPr/>
          <a:lstStyle/>
          <a:p>
            <a:r>
              <a:rPr lang="en-US" dirty="0"/>
              <a:t>Exam Style</a:t>
            </a:r>
          </a:p>
        </p:txBody>
      </p:sp>
    </p:spTree>
    <p:extLst>
      <p:ext uri="{BB962C8B-B14F-4D97-AF65-F5344CB8AC3E}">
        <p14:creationId xmlns:p14="http://schemas.microsoft.com/office/powerpoint/2010/main" val="954090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A03D3-CADA-7FE2-793A-EFEE5DCF97A3}"/>
              </a:ext>
            </a:extLst>
          </p:cNvPr>
          <p:cNvSpPr>
            <a:spLocks noGrp="1"/>
          </p:cNvSpPr>
          <p:nvPr>
            <p:ph type="title"/>
          </p:nvPr>
        </p:nvSpPr>
        <p:spPr>
          <a:xfrm>
            <a:off x="645064" y="525982"/>
            <a:ext cx="4282983" cy="1200361"/>
          </a:xfrm>
        </p:spPr>
        <p:txBody>
          <a:bodyPr anchor="b">
            <a:normAutofit/>
          </a:bodyPr>
          <a:lstStyle/>
          <a:p>
            <a:r>
              <a:rPr lang="en-US" sz="3600"/>
              <a:t>Key Topics: </a:t>
            </a:r>
          </a:p>
        </p:txBody>
      </p:sp>
      <p:sp>
        <p:nvSpPr>
          <p:cNvPr id="2057" name="Rectangle 205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36,272 Revise Images, Stock Photos &amp; Vectors | Shutterstock">
            <a:extLst>
              <a:ext uri="{FF2B5EF4-FFF2-40B4-BE49-F238E27FC236}">
                <a16:creationId xmlns:a16="http://schemas.microsoft.com/office/drawing/2014/main" id="{52D3DDFC-7AD2-CADB-0857-036F8111211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87738" y="1486989"/>
            <a:ext cx="5628018" cy="365115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EA132FF7-0F80-440D-D5E8-6F078EBAEDDF}"/>
              </a:ext>
            </a:extLst>
          </p:cNvPr>
          <p:cNvGraphicFramePr>
            <a:graphicFrameLocks noGrp="1"/>
          </p:cNvGraphicFramePr>
          <p:nvPr>
            <p:ph idx="1"/>
            <p:extLst>
              <p:ext uri="{D42A27DB-BD31-4B8C-83A1-F6EECF244321}">
                <p14:modId xmlns:p14="http://schemas.microsoft.com/office/powerpoint/2010/main" val="2050705739"/>
              </p:ext>
            </p:extLst>
          </p:nvPr>
        </p:nvGraphicFramePr>
        <p:xfrm>
          <a:off x="645066" y="2031101"/>
          <a:ext cx="4282984" cy="3511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6484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61336" y="257315"/>
            <a:ext cx="9701517" cy="646331"/>
          </a:xfrm>
          <a:prstGeom prst="rect">
            <a:avLst/>
          </a:prstGeom>
          <a:solidFill>
            <a:schemeClr val="accent2"/>
          </a:solid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The Categories of Offence</a:t>
            </a:r>
          </a:p>
        </p:txBody>
      </p:sp>
      <p:graphicFrame>
        <p:nvGraphicFramePr>
          <p:cNvPr id="2" name="Diagram 1"/>
          <p:cNvGraphicFramePr/>
          <p:nvPr/>
        </p:nvGraphicFramePr>
        <p:xfrm>
          <a:off x="361336" y="1481057"/>
          <a:ext cx="7835014" cy="4883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Crime and motoring offence solicitors - Foys Solicitors">
            <a:extLst>
              <a:ext uri="{FF2B5EF4-FFF2-40B4-BE49-F238E27FC236}">
                <a16:creationId xmlns:a16="http://schemas.microsoft.com/office/drawing/2014/main" id="{83916B71-C068-9B52-96E1-FCA22A7C57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39836" y="276085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2716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52CB2EC-718E-944A-9464-9C8D86F7BAB8}"/>
                                            </p:graphicEl>
                                          </p:spTgt>
                                        </p:tgtEl>
                                        <p:attrNameLst>
                                          <p:attrName>style.visibility</p:attrName>
                                        </p:attrNameLst>
                                      </p:cBhvr>
                                      <p:to>
                                        <p:strVal val="visible"/>
                                      </p:to>
                                    </p:set>
                                    <p:animEffect transition="in" filter="fade">
                                      <p:cBhvr>
                                        <p:cTn id="7" dur="500"/>
                                        <p:tgtEl>
                                          <p:spTgt spid="2">
                                            <p:graphicEl>
                                              <a:dgm id="{252CB2EC-718E-944A-9464-9C8D86F7BAB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36FBC01-E7F6-2249-AC63-E1910CC1A945}"/>
                                            </p:graphicEl>
                                          </p:spTgt>
                                        </p:tgtEl>
                                        <p:attrNameLst>
                                          <p:attrName>style.visibility</p:attrName>
                                        </p:attrNameLst>
                                      </p:cBhvr>
                                      <p:to>
                                        <p:strVal val="visible"/>
                                      </p:to>
                                    </p:set>
                                    <p:animEffect transition="in" filter="fade">
                                      <p:cBhvr>
                                        <p:cTn id="12" dur="500"/>
                                        <p:tgtEl>
                                          <p:spTgt spid="2">
                                            <p:graphicEl>
                                              <a:dgm id="{936FBC01-E7F6-2249-AC63-E1910CC1A94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5FCBAAB7-8B96-FB45-9F30-4C8D4B69349E}"/>
                                            </p:graphicEl>
                                          </p:spTgt>
                                        </p:tgtEl>
                                        <p:attrNameLst>
                                          <p:attrName>style.visibility</p:attrName>
                                        </p:attrNameLst>
                                      </p:cBhvr>
                                      <p:to>
                                        <p:strVal val="visible"/>
                                      </p:to>
                                    </p:set>
                                    <p:animEffect transition="in" filter="fade">
                                      <p:cBhvr>
                                        <p:cTn id="17" dur="500"/>
                                        <p:tgtEl>
                                          <p:spTgt spid="2">
                                            <p:graphicEl>
                                              <a:dgm id="{5FCBAAB7-8B96-FB45-9F30-4C8D4B69349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3A0E6CB-FF2D-D948-8AAD-A6014B57B92D}"/>
                                            </p:graphicEl>
                                          </p:spTgt>
                                        </p:tgtEl>
                                        <p:attrNameLst>
                                          <p:attrName>style.visibility</p:attrName>
                                        </p:attrNameLst>
                                      </p:cBhvr>
                                      <p:to>
                                        <p:strVal val="visible"/>
                                      </p:to>
                                    </p:set>
                                    <p:animEffect transition="in" filter="fade">
                                      <p:cBhvr>
                                        <p:cTn id="22" dur="500"/>
                                        <p:tgtEl>
                                          <p:spTgt spid="2">
                                            <p:graphicEl>
                                              <a:dgm id="{63A0E6CB-FF2D-D948-8AAD-A6014B57B92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6688" y="224014"/>
            <a:ext cx="10994065"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Courts</a:t>
            </a:r>
          </a:p>
        </p:txBody>
      </p:sp>
      <p:graphicFrame>
        <p:nvGraphicFramePr>
          <p:cNvPr id="5" name="Table 4"/>
          <p:cNvGraphicFramePr>
            <a:graphicFrameLocks noGrp="1"/>
          </p:cNvGraphicFramePr>
          <p:nvPr/>
        </p:nvGraphicFramePr>
        <p:xfrm>
          <a:off x="616688" y="1084522"/>
          <a:ext cx="10994065" cy="5549463"/>
        </p:xfrm>
        <a:graphic>
          <a:graphicData uri="http://schemas.openxmlformats.org/drawingml/2006/table">
            <a:tbl>
              <a:tblPr firstRow="1" firstCol="1" bandRow="1">
                <a:tableStyleId>{0505E3EF-67EA-436B-97B2-0124C06EBD24}</a:tableStyleId>
              </a:tblPr>
              <a:tblGrid>
                <a:gridCol w="1553634">
                  <a:extLst>
                    <a:ext uri="{9D8B030D-6E8A-4147-A177-3AD203B41FA5}">
                      <a16:colId xmlns:a16="http://schemas.microsoft.com/office/drawing/2014/main" val="2856417928"/>
                    </a:ext>
                  </a:extLst>
                </a:gridCol>
                <a:gridCol w="3478760">
                  <a:extLst>
                    <a:ext uri="{9D8B030D-6E8A-4147-A177-3AD203B41FA5}">
                      <a16:colId xmlns:a16="http://schemas.microsoft.com/office/drawing/2014/main" val="525698744"/>
                    </a:ext>
                  </a:extLst>
                </a:gridCol>
                <a:gridCol w="3213154">
                  <a:extLst>
                    <a:ext uri="{9D8B030D-6E8A-4147-A177-3AD203B41FA5}">
                      <a16:colId xmlns:a16="http://schemas.microsoft.com/office/drawing/2014/main" val="1279814217"/>
                    </a:ext>
                  </a:extLst>
                </a:gridCol>
                <a:gridCol w="2748517">
                  <a:extLst>
                    <a:ext uri="{9D8B030D-6E8A-4147-A177-3AD203B41FA5}">
                      <a16:colId xmlns:a16="http://schemas.microsoft.com/office/drawing/2014/main" val="2159193648"/>
                    </a:ext>
                  </a:extLst>
                </a:gridCol>
              </a:tblGrid>
              <a:tr h="343300">
                <a:tc>
                  <a:txBody>
                    <a:bodyPr/>
                    <a:lstStyle/>
                    <a:p>
                      <a:pPr>
                        <a:lnSpc>
                          <a:spcPct val="107000"/>
                        </a:lnSpc>
                        <a:spcAft>
                          <a:spcPts val="0"/>
                        </a:spcAft>
                      </a:pPr>
                      <a:r>
                        <a:rPr lang="en-GB" sz="1800" dirty="0">
                          <a:solidFill>
                            <a:schemeClr val="tx1"/>
                          </a:solidFill>
                          <a:effectLst/>
                        </a:rPr>
                        <a:t>Courts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Types</a:t>
                      </a:r>
                      <a:r>
                        <a:rPr lang="en-GB" sz="1800" dirty="0">
                          <a:effectLst/>
                        </a:rPr>
                        <a:t> </a:t>
                      </a:r>
                      <a:r>
                        <a:rPr lang="en-GB" sz="1800" dirty="0">
                          <a:solidFill>
                            <a:schemeClr val="tx1"/>
                          </a:solidFill>
                          <a:effectLst/>
                        </a:rPr>
                        <a:t>of Cases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Features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Appeals go to</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05186126"/>
                  </a:ext>
                </a:extLst>
              </a:tr>
              <a:tr h="718467">
                <a:tc>
                  <a:txBody>
                    <a:bodyPr/>
                    <a:lstStyle/>
                    <a:p>
                      <a:pPr>
                        <a:lnSpc>
                          <a:spcPct val="107000"/>
                        </a:lnSpc>
                        <a:spcAft>
                          <a:spcPts val="0"/>
                        </a:spcAft>
                      </a:pPr>
                      <a:r>
                        <a:rPr lang="en-GB" sz="1800" dirty="0">
                          <a:solidFill>
                            <a:schemeClr val="tx1"/>
                          </a:solidFill>
                          <a:effectLst/>
                        </a:rPr>
                        <a:t>Youth</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Defendants aged 10 to 17 years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Not usually open to the public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Crown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32457181"/>
                  </a:ext>
                </a:extLst>
              </a:tr>
              <a:tr h="1111934">
                <a:tc>
                  <a:txBody>
                    <a:bodyPr/>
                    <a:lstStyle/>
                    <a:p>
                      <a:pPr>
                        <a:lnSpc>
                          <a:spcPct val="107000"/>
                        </a:lnSpc>
                        <a:spcAft>
                          <a:spcPts val="0"/>
                        </a:spcAft>
                      </a:pPr>
                      <a:r>
                        <a:rPr lang="en-GB" sz="1800" dirty="0">
                          <a:solidFill>
                            <a:schemeClr val="tx1"/>
                          </a:solidFill>
                          <a:effectLst/>
                        </a:rPr>
                        <a:t>Magistrates’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Offences triable:</a:t>
                      </a:r>
                    </a:p>
                    <a:p>
                      <a:pPr marL="342900" lvl="0" indent="-342900">
                        <a:lnSpc>
                          <a:spcPct val="107000"/>
                        </a:lnSpc>
                        <a:spcAft>
                          <a:spcPts val="0"/>
                        </a:spcAft>
                        <a:buFont typeface="Calibri" panose="020F0502020204030204" pitchFamily="34" charset="0"/>
                        <a:buChar char="-"/>
                      </a:pPr>
                      <a:r>
                        <a:rPr lang="en-GB" sz="1800" dirty="0">
                          <a:effectLst/>
                        </a:rPr>
                        <a:t>Summarily only</a:t>
                      </a:r>
                    </a:p>
                    <a:p>
                      <a:pPr marL="342900" lvl="0" indent="-342900">
                        <a:lnSpc>
                          <a:spcPct val="107000"/>
                        </a:lnSpc>
                        <a:spcAft>
                          <a:spcPts val="0"/>
                        </a:spcAft>
                        <a:buFont typeface="Calibri" panose="020F0502020204030204" pitchFamily="34" charset="0"/>
                        <a:buChar char="-"/>
                      </a:pPr>
                      <a:r>
                        <a:rPr lang="en-GB" sz="1800" dirty="0">
                          <a:effectLst/>
                        </a:rPr>
                        <a:t>Offences triable either way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Usually open to the public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Crown Court or High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70048856"/>
                  </a:ext>
                </a:extLst>
              </a:tr>
              <a:tr h="2155401">
                <a:tc>
                  <a:txBody>
                    <a:bodyPr/>
                    <a:lstStyle/>
                    <a:p>
                      <a:pPr>
                        <a:lnSpc>
                          <a:spcPct val="107000"/>
                        </a:lnSpc>
                        <a:spcAft>
                          <a:spcPts val="0"/>
                        </a:spcAft>
                      </a:pPr>
                      <a:r>
                        <a:rPr lang="en-GB" sz="1800" dirty="0">
                          <a:solidFill>
                            <a:schemeClr val="tx1"/>
                          </a:solidFill>
                          <a:effectLst/>
                        </a:rPr>
                        <a:t>Crown</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Offences triable:</a:t>
                      </a:r>
                    </a:p>
                    <a:p>
                      <a:pPr marL="342900" lvl="0" indent="-342900">
                        <a:lnSpc>
                          <a:spcPct val="107000"/>
                        </a:lnSpc>
                        <a:spcAft>
                          <a:spcPts val="0"/>
                        </a:spcAft>
                        <a:buFont typeface="Calibri" panose="020F0502020204030204" pitchFamily="34" charset="0"/>
                        <a:buChar char="-"/>
                      </a:pPr>
                      <a:r>
                        <a:rPr lang="en-GB" sz="1800" dirty="0">
                          <a:effectLst/>
                        </a:rPr>
                        <a:t>Only on indictment</a:t>
                      </a:r>
                    </a:p>
                    <a:p>
                      <a:pPr marL="342900" lvl="0" indent="-342900">
                        <a:lnSpc>
                          <a:spcPct val="107000"/>
                        </a:lnSpc>
                        <a:spcAft>
                          <a:spcPts val="0"/>
                        </a:spcAft>
                        <a:buFont typeface="Calibri" panose="020F0502020204030204" pitchFamily="34" charset="0"/>
                        <a:buChar char="-"/>
                      </a:pPr>
                      <a:r>
                        <a:rPr lang="en-GB" sz="1800" dirty="0">
                          <a:effectLst/>
                        </a:rPr>
                        <a:t>Either way referred from Magistrates’ Court</a:t>
                      </a:r>
                    </a:p>
                    <a:p>
                      <a:pPr marL="342900" lvl="0" indent="-342900">
                        <a:lnSpc>
                          <a:spcPct val="107000"/>
                        </a:lnSpc>
                        <a:spcAft>
                          <a:spcPts val="0"/>
                        </a:spcAft>
                        <a:buFont typeface="Calibri" panose="020F0502020204030204" pitchFamily="34" charset="0"/>
                        <a:buChar char="-"/>
                      </a:pPr>
                      <a:r>
                        <a:rPr lang="en-GB" sz="1800" dirty="0">
                          <a:effectLst/>
                        </a:rPr>
                        <a:t>Appeals from Magistrates’ Court and Youth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Judge and jury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Court of Appeal (Criminal division)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72545380"/>
                  </a:ext>
                </a:extLst>
              </a:tr>
              <a:tr h="501894">
                <a:tc>
                  <a:txBody>
                    <a:bodyPr/>
                    <a:lstStyle/>
                    <a:p>
                      <a:pPr>
                        <a:lnSpc>
                          <a:spcPct val="107000"/>
                        </a:lnSpc>
                        <a:spcAft>
                          <a:spcPts val="0"/>
                        </a:spcAft>
                      </a:pPr>
                      <a:r>
                        <a:rPr lang="en-GB" sz="1800" dirty="0">
                          <a:solidFill>
                            <a:schemeClr val="tx1"/>
                          </a:solidFill>
                          <a:effectLst/>
                        </a:rPr>
                        <a:t>Appeal</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Appeals from Crown Courts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Criminal and Civil divisions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Supreme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4305567"/>
                  </a:ext>
                </a:extLst>
              </a:tr>
              <a:tr h="718467">
                <a:tc>
                  <a:txBody>
                    <a:bodyPr/>
                    <a:lstStyle/>
                    <a:p>
                      <a:pPr>
                        <a:lnSpc>
                          <a:spcPct val="107000"/>
                        </a:lnSpc>
                        <a:spcAft>
                          <a:spcPts val="0"/>
                        </a:spcAft>
                      </a:pPr>
                      <a:r>
                        <a:rPr lang="en-GB" sz="1800" dirty="0">
                          <a:solidFill>
                            <a:schemeClr val="tx1"/>
                          </a:solidFill>
                          <a:effectLst/>
                        </a:rPr>
                        <a:t>Supreme</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Appeals from Court of Appeals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Replaced the House of Lords in 2009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Final point of appeal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28640459"/>
                  </a:ext>
                </a:extLst>
              </a:tr>
            </a:tbl>
          </a:graphicData>
        </a:graphic>
      </p:graphicFrame>
    </p:spTree>
    <p:extLst>
      <p:ext uri="{BB962C8B-B14F-4D97-AF65-F5344CB8AC3E}">
        <p14:creationId xmlns:p14="http://schemas.microsoft.com/office/powerpoint/2010/main" val="623192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spTree>
    <p:extLst>
      <p:ext uri="{BB962C8B-B14F-4D97-AF65-F5344CB8AC3E}">
        <p14:creationId xmlns:p14="http://schemas.microsoft.com/office/powerpoint/2010/main" val="892753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imeline&#10;&#10;Description automatically generated">
            <a:extLst>
              <a:ext uri="{FF2B5EF4-FFF2-40B4-BE49-F238E27FC236}">
                <a16:creationId xmlns:a16="http://schemas.microsoft.com/office/drawing/2014/main" id="{E96C579D-B3F8-1D93-E626-3409C65256E9}"/>
              </a:ext>
            </a:extLst>
          </p:cNvPr>
          <p:cNvPicPr>
            <a:picLocks noChangeAspect="1"/>
          </p:cNvPicPr>
          <p:nvPr/>
        </p:nvPicPr>
        <p:blipFill>
          <a:blip r:embed="rId2"/>
          <a:stretch>
            <a:fillRect/>
          </a:stretch>
        </p:blipFill>
        <p:spPr>
          <a:xfrm>
            <a:off x="1341995" y="0"/>
            <a:ext cx="9996563" cy="6966751"/>
          </a:xfrm>
          <a:prstGeom prst="rect">
            <a:avLst/>
          </a:prstGeom>
        </p:spPr>
      </p:pic>
    </p:spTree>
    <p:extLst>
      <p:ext uri="{BB962C8B-B14F-4D97-AF65-F5344CB8AC3E}">
        <p14:creationId xmlns:p14="http://schemas.microsoft.com/office/powerpoint/2010/main" val="11312687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3"/>
          <p:cNvPicPr>
            <a:picLocks noChangeAspect="1"/>
          </p:cNvPicPr>
          <p:nvPr/>
        </p:nvPicPr>
        <p:blipFill>
          <a:blip r:embed="rId8">
            <a:extLst>
              <a:ext uri="{28A0092B-C50C-407E-A947-70E740481C1C}">
                <a14:useLocalDpi xmlns:a14="http://schemas.microsoft.com/office/drawing/2010/main" val="0"/>
              </a:ext>
            </a:extLst>
          </a:blip>
          <a:srcRect l="5556" r="8333"/>
          <a:stretch>
            <a:fillRect/>
          </a:stretch>
        </p:blipFill>
        <p:spPr bwMode="auto">
          <a:xfrm>
            <a:off x="817309" y="2239363"/>
            <a:ext cx="4008690" cy="310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7"/>
          <p:cNvSpPr txBox="1">
            <a:spLocks noChangeArrowheads="1"/>
          </p:cNvSpPr>
          <p:nvPr>
            <p:custDataLst>
              <p:tags r:id="rId1"/>
            </p:custDataLst>
          </p:nvPr>
        </p:nvSpPr>
        <p:spPr bwMode="auto">
          <a:xfrm>
            <a:off x="5511800" y="2064483"/>
            <a:ext cx="37272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Report for Process?</a:t>
            </a:r>
          </a:p>
        </p:txBody>
      </p:sp>
      <p:sp>
        <p:nvSpPr>
          <p:cNvPr id="6" name="Text Box 6"/>
          <p:cNvSpPr txBox="1">
            <a:spLocks noChangeArrowheads="1"/>
          </p:cNvSpPr>
          <p:nvPr>
            <p:custDataLst>
              <p:tags r:id="rId2"/>
            </p:custDataLst>
          </p:nvPr>
        </p:nvSpPr>
        <p:spPr bwMode="auto">
          <a:xfrm>
            <a:off x="7659228" y="3099132"/>
            <a:ext cx="353976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Traffic Offence Report?</a:t>
            </a:r>
          </a:p>
        </p:txBody>
      </p:sp>
      <p:sp>
        <p:nvSpPr>
          <p:cNvPr id="7" name="Text Box 8"/>
          <p:cNvSpPr txBox="1">
            <a:spLocks noChangeArrowheads="1"/>
          </p:cNvSpPr>
          <p:nvPr>
            <p:custDataLst>
              <p:tags r:id="rId3"/>
            </p:custDataLst>
          </p:nvPr>
        </p:nvSpPr>
        <p:spPr bwMode="auto">
          <a:xfrm>
            <a:off x="5654151" y="3560797"/>
            <a:ext cx="11769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Arrest?</a:t>
            </a:r>
          </a:p>
        </p:txBody>
      </p:sp>
      <p:sp>
        <p:nvSpPr>
          <p:cNvPr id="8" name="Text Box 3"/>
          <p:cNvSpPr txBox="1">
            <a:spLocks noChangeArrowheads="1"/>
          </p:cNvSpPr>
          <p:nvPr>
            <p:custDataLst>
              <p:tags r:id="rId4"/>
            </p:custDataLst>
          </p:nvPr>
        </p:nvSpPr>
        <p:spPr bwMode="auto">
          <a:xfrm>
            <a:off x="4922837" y="5758227"/>
            <a:ext cx="537306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dirty="0">
                <a:latin typeface="Arial" panose="020B0604020202020204" pitchFamily="34" charset="0"/>
                <a:cs typeface="Arial" panose="020B0604020202020204" pitchFamily="34" charset="0"/>
              </a:rPr>
              <a:t>What about: </a:t>
            </a:r>
            <a:r>
              <a:rPr lang="en-US" altLang="en-US" b="1" i="1" dirty="0">
                <a:latin typeface="Arial" panose="020B0604020202020204" pitchFamily="34" charset="0"/>
                <a:cs typeface="Arial" panose="020B0604020202020204" pitchFamily="34" charset="0"/>
              </a:rPr>
              <a:t>Do Nothing</a:t>
            </a:r>
            <a:r>
              <a:rPr lang="en-US" altLang="en-US" sz="2800" b="1" dirty="0">
                <a:latin typeface="Arial" panose="020B0604020202020204" pitchFamily="34" charset="0"/>
                <a:cs typeface="Arial" panose="020B0604020202020204" pitchFamily="34" charset="0"/>
              </a:rPr>
              <a:t>?</a:t>
            </a:r>
          </a:p>
        </p:txBody>
      </p:sp>
      <p:sp>
        <p:nvSpPr>
          <p:cNvPr id="9" name="TextBox 8"/>
          <p:cNvSpPr txBox="1"/>
          <p:nvPr/>
        </p:nvSpPr>
        <p:spPr>
          <a:xfrm>
            <a:off x="0" y="277325"/>
            <a:ext cx="7416800" cy="584200"/>
          </a:xfrm>
          <a:prstGeom prst="rect">
            <a:avLst/>
          </a:prstGeom>
          <a:solidFill>
            <a:srgbClr val="FF0000"/>
          </a:solidFill>
          <a:ln>
            <a:noFill/>
          </a:ln>
        </p:spPr>
        <p:txBody>
          <a:bodyPr>
            <a:spAutoFit/>
          </a:bodyPr>
          <a:lstStyle/>
          <a:p>
            <a:pPr>
              <a:defRPr/>
            </a:pPr>
            <a:r>
              <a:rPr lang="en-GB" sz="3200" b="1" dirty="0">
                <a:solidFill>
                  <a:schemeClr val="bg1"/>
                </a:solidFill>
              </a:rPr>
              <a:t> Options open to officers</a:t>
            </a:r>
            <a:r>
              <a:rPr lang="en-GB" sz="3200" b="1" dirty="0">
                <a:solidFill>
                  <a:schemeClr val="bg1"/>
                </a:solidFill>
                <a:latin typeface="+mn-lt"/>
              </a:rPr>
              <a:t>? </a:t>
            </a:r>
          </a:p>
        </p:txBody>
      </p:sp>
      <p:sp>
        <p:nvSpPr>
          <p:cNvPr id="2" name="Text Box 8">
            <a:extLst>
              <a:ext uri="{FF2B5EF4-FFF2-40B4-BE49-F238E27FC236}">
                <a16:creationId xmlns:a16="http://schemas.microsoft.com/office/drawing/2014/main" id="{41B0BDFF-2D9A-68C5-3F01-9AEA76AB56BB}"/>
              </a:ext>
            </a:extLst>
          </p:cNvPr>
          <p:cNvSpPr txBox="1">
            <a:spLocks noChangeArrowheads="1"/>
          </p:cNvSpPr>
          <p:nvPr>
            <p:custDataLst>
              <p:tags r:id="rId5"/>
            </p:custDataLst>
          </p:nvPr>
        </p:nvSpPr>
        <p:spPr bwMode="auto">
          <a:xfrm>
            <a:off x="8056408" y="4518370"/>
            <a:ext cx="314258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Words of advice?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3" name="Rectangle 1639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sz="3400" b="1">
                <a:latin typeface="+mj-lt"/>
                <a:ea typeface="+mj-ea"/>
                <a:cs typeface="+mj-cs"/>
              </a:rPr>
              <a:t>Ethical and Professional Application of Discretion</a:t>
            </a:r>
          </a:p>
        </p:txBody>
      </p:sp>
      <p:grpSp>
        <p:nvGrpSpPr>
          <p:cNvPr id="16395" name="Group 1639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6396" name="Rectangle 1639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7" name="Rectangle 1639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399" name="Rectangle 1639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114300" indent="-228600" eaLnBrk="1" hangingPunct="1">
              <a:lnSpc>
                <a:spcPct val="90000"/>
              </a:lnSpc>
              <a:buFont typeface="Arial" panose="020B0604020202020204" pitchFamily="34" charset="0"/>
              <a:buChar char="•"/>
              <a:defRPr/>
            </a:pPr>
            <a:r>
              <a:rPr lang="en-US" sz="2000"/>
              <a:t>Be accountable and be ready to be challenged on the spot by members of the public, colleagues or supervisors.</a:t>
            </a:r>
          </a:p>
          <a:p>
            <a:pPr marL="114300" indent="-228600" eaLnBrk="1" hangingPunct="1">
              <a:lnSpc>
                <a:spcPct val="90000"/>
              </a:lnSpc>
              <a:buFont typeface="Arial" panose="020B0604020202020204" pitchFamily="34" charset="0"/>
              <a:buChar char="•"/>
              <a:defRPr/>
            </a:pPr>
            <a:endParaRPr lang="en-US" sz="2000"/>
          </a:p>
          <a:p>
            <a:pPr marL="114300" indent="-228600" eaLnBrk="1" hangingPunct="1">
              <a:lnSpc>
                <a:spcPct val="90000"/>
              </a:lnSpc>
              <a:buFont typeface="Arial" panose="020B0604020202020204" pitchFamily="34" charset="0"/>
              <a:buChar char="•"/>
              <a:defRPr/>
            </a:pPr>
            <a:r>
              <a:rPr lang="en-US" sz="2000"/>
              <a:t>Keep records – why?</a:t>
            </a:r>
          </a:p>
          <a:p>
            <a:pPr indent="-228600" eaLnBrk="1" hangingPunct="1">
              <a:lnSpc>
                <a:spcPct val="90000"/>
              </a:lnSpc>
              <a:buFont typeface="Arial" panose="020B0604020202020204" pitchFamily="34" charset="0"/>
              <a:buChar char="•"/>
              <a:defRPr/>
            </a:pPr>
            <a:endParaRPr lang="en-US" sz="2000"/>
          </a:p>
          <a:p>
            <a:pPr marL="114300" indent="-228600" eaLnBrk="1" hangingPunct="1">
              <a:lnSpc>
                <a:spcPct val="90000"/>
              </a:lnSpc>
              <a:buFont typeface="Arial" panose="020B0604020202020204" pitchFamily="34" charset="0"/>
              <a:buChar char="•"/>
              <a:defRPr/>
            </a:pPr>
            <a:r>
              <a:rPr lang="en-US" sz="2000"/>
              <a:t>Be ready to brief or debrief colleagues around the decision and choices that you made.	</a:t>
            </a:r>
          </a:p>
        </p:txBody>
      </p:sp>
      <p:sp>
        <p:nvSpPr>
          <p:cNvPr id="16401" name="Rectangle 1640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3" name="Rectangle 1640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8" name="Picture 1"/>
          <p:cNvPicPr>
            <a:picLocks noChangeAspect="1"/>
          </p:cNvPicPr>
          <p:nvPr/>
        </p:nvPicPr>
        <p:blipFill rotWithShape="1">
          <a:blip r:embed="rId3">
            <a:extLst>
              <a:ext uri="{28A0092B-C50C-407E-A947-70E740481C1C}">
                <a14:useLocalDpi xmlns:a14="http://schemas.microsoft.com/office/drawing/2010/main" val="0"/>
              </a:ext>
            </a:extLst>
          </a:blip>
          <a:srcRect t="70" r="2"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defRPr/>
            </a:pPr>
            <a:r>
              <a:rPr lang="en-US" sz="4200" b="1">
                <a:latin typeface="+mj-lt"/>
                <a:ea typeface="+mj-ea"/>
                <a:cs typeface="+mj-cs"/>
              </a:rPr>
              <a:t>Factors which may Influence Decisions</a:t>
            </a:r>
          </a:p>
        </p:txBody>
      </p:sp>
      <p:sp>
        <p:nvSpPr>
          <p:cNvPr id="3" name="Content Placeholder 2"/>
          <p:cNvSpPr txBox="1">
            <a:spLocks/>
          </p:cNvSpPr>
          <p:nvPr/>
        </p:nvSpPr>
        <p:spPr bwMode="auto">
          <a:xfrm>
            <a:off x="640080" y="2872899"/>
            <a:ext cx="4243589"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Who am I dealing with?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What are the possible outcomes?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When did the incident occur?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Where is the incident taking place?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Why I should or should not act? 	</a:t>
            </a:r>
          </a:p>
          <a:p>
            <a:pPr indent="-228600" eaLnBrk="1" hangingPunct="1">
              <a:lnSpc>
                <a:spcPct val="90000"/>
              </a:lnSpc>
              <a:spcBef>
                <a:spcPct val="0"/>
              </a:spcBef>
              <a:spcAft>
                <a:spcPts val="1800"/>
              </a:spcAft>
              <a:buFont typeface="Arial" panose="020B0604020202020204" pitchFamily="34" charset="0"/>
              <a:buChar char="•"/>
              <a:defRPr/>
            </a:pPr>
            <a:r>
              <a:rPr lang="en-US" altLang="en-US" sz="1900" dirty="0"/>
              <a:t>What course of action could I take?</a:t>
            </a:r>
          </a:p>
        </p:txBody>
      </p:sp>
      <p:pic>
        <p:nvPicPr>
          <p:cNvPr id="12292" name="Picture 5"/>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164981" y="227006"/>
            <a:ext cx="9610423" cy="584775"/>
          </a:xfrm>
          <a:prstGeom prst="rect">
            <a:avLst/>
          </a:prstGeom>
          <a:solidFill>
            <a:schemeClr val="accent2">
              <a:lumMod val="60000"/>
              <a:lumOff val="40000"/>
            </a:schemeClr>
          </a:solidFill>
        </p:spPr>
        <p:txBody>
          <a:bodyPr wrap="square" rtlCol="0">
            <a:spAutoFit/>
          </a:bodyPr>
          <a:lstStyle/>
          <a:p>
            <a:pPr algn="ctr"/>
            <a:r>
              <a:rPr lang="en-GB" sz="3200" b="1" dirty="0">
                <a:solidFill>
                  <a:schemeClr val="bg1"/>
                </a:solidFill>
              </a:rPr>
              <a:t>Some Obstacles that Affect Decision Making</a:t>
            </a:r>
          </a:p>
        </p:txBody>
      </p:sp>
      <p:graphicFrame>
        <p:nvGraphicFramePr>
          <p:cNvPr id="2" name="Diagram 1">
            <a:extLst>
              <a:ext uri="{FF2B5EF4-FFF2-40B4-BE49-F238E27FC236}">
                <a16:creationId xmlns:a16="http://schemas.microsoft.com/office/drawing/2014/main" id="{4E8851AA-DE27-4525-ACD7-96E108B8D8B6}"/>
              </a:ext>
            </a:extLst>
          </p:cNvPr>
          <p:cNvGraphicFramePr/>
          <p:nvPr/>
        </p:nvGraphicFramePr>
        <p:xfrm>
          <a:off x="721518" y="718455"/>
          <a:ext cx="10748964" cy="5326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161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A6F0F89-9735-4B49-AA76-5D8312E095AB}"/>
                                            </p:graphicEl>
                                          </p:spTgt>
                                        </p:tgtEl>
                                        <p:attrNameLst>
                                          <p:attrName>style.visibility</p:attrName>
                                        </p:attrNameLst>
                                      </p:cBhvr>
                                      <p:to>
                                        <p:strVal val="visible"/>
                                      </p:to>
                                    </p:set>
                                    <p:animEffect transition="in" filter="fade">
                                      <p:cBhvr>
                                        <p:cTn id="7" dur="500"/>
                                        <p:tgtEl>
                                          <p:spTgt spid="2">
                                            <p:graphicEl>
                                              <a:dgm id="{9A6F0F89-9735-4B49-AA76-5D8312E095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86D6C9-94F5-4ACE-B0C4-92D3FA458DF7}"/>
                                            </p:graphicEl>
                                          </p:spTgt>
                                        </p:tgtEl>
                                        <p:attrNameLst>
                                          <p:attrName>style.visibility</p:attrName>
                                        </p:attrNameLst>
                                      </p:cBhvr>
                                      <p:to>
                                        <p:strVal val="visible"/>
                                      </p:to>
                                    </p:set>
                                    <p:animEffect transition="in" filter="fade">
                                      <p:cBhvr>
                                        <p:cTn id="12" dur="500"/>
                                        <p:tgtEl>
                                          <p:spTgt spid="2">
                                            <p:graphicEl>
                                              <a:dgm id="{EC86D6C9-94F5-4ACE-B0C4-92D3FA458DF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686DA8D-7E3B-4004-B1EF-EC67D542A6EA}"/>
                                            </p:graphicEl>
                                          </p:spTgt>
                                        </p:tgtEl>
                                        <p:attrNameLst>
                                          <p:attrName>style.visibility</p:attrName>
                                        </p:attrNameLst>
                                      </p:cBhvr>
                                      <p:to>
                                        <p:strVal val="visible"/>
                                      </p:to>
                                    </p:set>
                                    <p:animEffect transition="in" filter="fade">
                                      <p:cBhvr>
                                        <p:cTn id="17" dur="500"/>
                                        <p:tgtEl>
                                          <p:spTgt spid="2">
                                            <p:graphicEl>
                                              <a:dgm id="{E686DA8D-7E3B-4004-B1EF-EC67D542A6E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A996DD0-AE7B-43AA-9560-6D54108B0462}"/>
                                            </p:graphicEl>
                                          </p:spTgt>
                                        </p:tgtEl>
                                        <p:attrNameLst>
                                          <p:attrName>style.visibility</p:attrName>
                                        </p:attrNameLst>
                                      </p:cBhvr>
                                      <p:to>
                                        <p:strVal val="visible"/>
                                      </p:to>
                                    </p:set>
                                    <p:animEffect transition="in" filter="fade">
                                      <p:cBhvr>
                                        <p:cTn id="22" dur="500"/>
                                        <p:tgtEl>
                                          <p:spTgt spid="2">
                                            <p:graphicEl>
                                              <a:dgm id="{DA996DD0-AE7B-43AA-9560-6D54108B046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C879395-05C2-40A4-A160-C5422DB2C615}"/>
                                            </p:graphicEl>
                                          </p:spTgt>
                                        </p:tgtEl>
                                        <p:attrNameLst>
                                          <p:attrName>style.visibility</p:attrName>
                                        </p:attrNameLst>
                                      </p:cBhvr>
                                      <p:to>
                                        <p:strVal val="visible"/>
                                      </p:to>
                                    </p:set>
                                    <p:animEffect transition="in" filter="fade">
                                      <p:cBhvr>
                                        <p:cTn id="27" dur="500"/>
                                        <p:tgtEl>
                                          <p:spTgt spid="2">
                                            <p:graphicEl>
                                              <a:dgm id="{8C879395-05C2-40A4-A160-C5422DB2C61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94F2877-6350-4B48-A72E-F28D2962CC4F}"/>
                                            </p:graphicEl>
                                          </p:spTgt>
                                        </p:tgtEl>
                                        <p:attrNameLst>
                                          <p:attrName>style.visibility</p:attrName>
                                        </p:attrNameLst>
                                      </p:cBhvr>
                                      <p:to>
                                        <p:strVal val="visible"/>
                                      </p:to>
                                    </p:set>
                                    <p:animEffect transition="in" filter="fade">
                                      <p:cBhvr>
                                        <p:cTn id="32" dur="500"/>
                                        <p:tgtEl>
                                          <p:spTgt spid="2">
                                            <p:graphicEl>
                                              <a:dgm id="{994F2877-6350-4B48-A72E-F28D2962CC4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006085" y="1129084"/>
            <a:ext cx="3689091" cy="196015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kern="1200">
                <a:solidFill>
                  <a:schemeClr val="tx1"/>
                </a:solidFill>
                <a:latin typeface="+mj-lt"/>
                <a:ea typeface="+mj-ea"/>
                <a:cs typeface="+mj-cs"/>
              </a:rPr>
              <a:t>Some Strategies for Effective Decision Making</a:t>
            </a:r>
          </a:p>
        </p:txBody>
      </p:sp>
      <p:pic>
        <p:nvPicPr>
          <p:cNvPr id="17" name="Picture 7" descr="Magnifying glass and question mark">
            <a:extLst>
              <a:ext uri="{FF2B5EF4-FFF2-40B4-BE49-F238E27FC236}">
                <a16:creationId xmlns:a16="http://schemas.microsoft.com/office/drawing/2014/main" id="{C0D979B0-D9AC-4968-6876-9E4E585ADE20}"/>
              </a:ext>
            </a:extLst>
          </p:cNvPr>
          <p:cNvPicPr>
            <a:picLocks noChangeAspect="1"/>
          </p:cNvPicPr>
          <p:nvPr/>
        </p:nvPicPr>
        <p:blipFill rotWithShape="1">
          <a:blip r:embed="rId3"/>
          <a:srcRect l="22305" r="13474"/>
          <a:stretch/>
        </p:blipFill>
        <p:spPr>
          <a:xfrm>
            <a:off x="5355120" y="1519571"/>
            <a:ext cx="2294762" cy="2009922"/>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p:spPr>
      </p:pic>
      <p:pic>
        <p:nvPicPr>
          <p:cNvPr id="2" name="Picture 1">
            <a:extLst>
              <a:ext uri="{FF2B5EF4-FFF2-40B4-BE49-F238E27FC236}">
                <a16:creationId xmlns:a16="http://schemas.microsoft.com/office/drawing/2014/main" id="{DD76BC62-EE22-3EF3-777D-2A392CF2E522}"/>
              </a:ext>
            </a:extLst>
          </p:cNvPr>
          <p:cNvPicPr>
            <a:picLocks noChangeAspect="1"/>
          </p:cNvPicPr>
          <p:nvPr/>
        </p:nvPicPr>
        <p:blipFill rotWithShape="1">
          <a:blip r:embed="rId4"/>
          <a:srcRect t="26038" r="-1" b="9451"/>
          <a:stretch/>
        </p:blipFill>
        <p:spPr>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p:spPr>
      </p:pic>
      <p:pic>
        <p:nvPicPr>
          <p:cNvPr id="2050" name="Picture 2">
            <a:extLst>
              <a:ext uri="{FF2B5EF4-FFF2-40B4-BE49-F238E27FC236}">
                <a16:creationId xmlns:a16="http://schemas.microsoft.com/office/drawing/2014/main" id="{C0D10DBF-2533-2C0C-A673-D80DB5B109A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5060"/>
          <a:stretch/>
        </p:blipFill>
        <p:spPr bwMode="auto">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p:cNvSpPr txBox="1">
            <a:spLocks noChangeArrowheads="1"/>
          </p:cNvSpPr>
          <p:nvPr/>
        </p:nvSpPr>
        <p:spPr bwMode="auto">
          <a:xfrm>
            <a:off x="7887331" y="3641048"/>
            <a:ext cx="3689091" cy="21955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42900" indent="-342900">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marL="457200" indent="-228600">
              <a:lnSpc>
                <a:spcPct val="90000"/>
              </a:lnSpc>
              <a:spcAft>
                <a:spcPts val="600"/>
              </a:spcAft>
              <a:buFont typeface="Arial" panose="020B0604020202020204" pitchFamily="34" charset="0"/>
              <a:buChar char="•"/>
            </a:pPr>
            <a:r>
              <a:rPr lang="en-US" altLang="en-US" sz="1300" dirty="0">
                <a:latin typeface="+mn-lt"/>
              </a:rPr>
              <a:t>Define the decision</a:t>
            </a:r>
          </a:p>
          <a:p>
            <a:pPr marL="457200" indent="-228600">
              <a:lnSpc>
                <a:spcPct val="90000"/>
              </a:lnSpc>
              <a:spcAft>
                <a:spcPts val="600"/>
              </a:spcAft>
              <a:buFont typeface="Arial" panose="020B0604020202020204" pitchFamily="34" charset="0"/>
              <a:buChar char="•"/>
            </a:pPr>
            <a:r>
              <a:rPr lang="en-US" altLang="en-US" sz="1300" dirty="0">
                <a:latin typeface="+mn-lt"/>
              </a:rPr>
              <a:t>Is this your decision to make?</a:t>
            </a:r>
          </a:p>
          <a:p>
            <a:pPr marL="457200" indent="-228600">
              <a:lnSpc>
                <a:spcPct val="90000"/>
              </a:lnSpc>
              <a:spcAft>
                <a:spcPts val="600"/>
              </a:spcAft>
              <a:buFont typeface="Arial" panose="020B0604020202020204" pitchFamily="34" charset="0"/>
              <a:buChar char="•"/>
            </a:pPr>
            <a:r>
              <a:rPr lang="en-US" altLang="en-US" sz="1300" dirty="0">
                <a:latin typeface="+mn-lt"/>
              </a:rPr>
              <a:t>Is there a deadline for making the decision?</a:t>
            </a:r>
          </a:p>
          <a:p>
            <a:pPr marL="457200" indent="-228600">
              <a:lnSpc>
                <a:spcPct val="90000"/>
              </a:lnSpc>
              <a:spcAft>
                <a:spcPts val="600"/>
              </a:spcAft>
              <a:buFont typeface="Arial" panose="020B0604020202020204" pitchFamily="34" charset="0"/>
              <a:buChar char="•"/>
            </a:pPr>
            <a:r>
              <a:rPr lang="en-US" altLang="en-US" sz="1300" dirty="0">
                <a:latin typeface="+mn-lt"/>
              </a:rPr>
              <a:t>Why is this decision important?</a:t>
            </a:r>
          </a:p>
          <a:p>
            <a:pPr marL="457200" indent="-228600">
              <a:lnSpc>
                <a:spcPct val="90000"/>
              </a:lnSpc>
              <a:spcAft>
                <a:spcPts val="600"/>
              </a:spcAft>
              <a:buFont typeface="Arial" panose="020B0604020202020204" pitchFamily="34" charset="0"/>
              <a:buChar char="•"/>
            </a:pPr>
            <a:r>
              <a:rPr lang="en-US" altLang="en-US" sz="1300" dirty="0">
                <a:latin typeface="+mn-lt"/>
              </a:rPr>
              <a:t>Who will be affected by this decision</a:t>
            </a:r>
          </a:p>
          <a:p>
            <a:pPr marL="457200" indent="-228600">
              <a:lnSpc>
                <a:spcPct val="90000"/>
              </a:lnSpc>
              <a:spcAft>
                <a:spcPts val="600"/>
              </a:spcAft>
              <a:buFont typeface="Arial" panose="020B0604020202020204" pitchFamily="34" charset="0"/>
              <a:buChar char="•"/>
            </a:pPr>
            <a:r>
              <a:rPr lang="en-US" altLang="en-US" sz="1300" dirty="0">
                <a:latin typeface="+mn-lt"/>
              </a:rPr>
              <a:t>Research the background to the decision</a:t>
            </a:r>
          </a:p>
          <a:p>
            <a:pPr marL="457200" indent="-228600">
              <a:lnSpc>
                <a:spcPct val="90000"/>
              </a:lnSpc>
              <a:spcAft>
                <a:spcPts val="600"/>
              </a:spcAft>
              <a:buFont typeface="Arial" panose="020B0604020202020204" pitchFamily="34" charset="0"/>
              <a:buChar char="•"/>
            </a:pPr>
            <a:r>
              <a:rPr lang="en-US" altLang="en-US" sz="1300" dirty="0">
                <a:latin typeface="+mn-lt"/>
              </a:rPr>
              <a:t>Review your decision making</a:t>
            </a:r>
          </a:p>
          <a:p>
            <a:pPr indent="-228600">
              <a:lnSpc>
                <a:spcPct val="90000"/>
              </a:lnSpc>
              <a:spcAft>
                <a:spcPts val="600"/>
              </a:spcAft>
              <a:buFont typeface="Arial" panose="020B0604020202020204" pitchFamily="34" charset="0"/>
              <a:buChar char="•"/>
            </a:pPr>
            <a:endParaRPr lang="en-US" altLang="en-US" sz="1300" dirty="0">
              <a:latin typeface="+mn-lt"/>
            </a:endParaRPr>
          </a:p>
        </p:txBody>
      </p:sp>
    </p:spTree>
    <p:extLst>
      <p:ext uri="{BB962C8B-B14F-4D97-AF65-F5344CB8AC3E}">
        <p14:creationId xmlns:p14="http://schemas.microsoft.com/office/powerpoint/2010/main" val="287533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FFC2B-C5CA-5A48-9EF7-DB8F9DE69916}"/>
              </a:ext>
            </a:extLst>
          </p:cNvPr>
          <p:cNvSpPr>
            <a:spLocks noGrp="1"/>
          </p:cNvSpPr>
          <p:nvPr>
            <p:ph type="title"/>
          </p:nvPr>
        </p:nvSpPr>
        <p:spPr>
          <a:xfrm>
            <a:off x="178443" y="-139594"/>
            <a:ext cx="10515600" cy="1325563"/>
          </a:xfrm>
        </p:spPr>
        <p:txBody>
          <a:bodyPr>
            <a:normAutofit/>
          </a:bodyPr>
          <a:lstStyle/>
          <a:p>
            <a:r>
              <a:rPr lang="en-GB" sz="4000" b="1" u="sng" dirty="0"/>
              <a:t>Code of Ethics </a:t>
            </a:r>
          </a:p>
        </p:txBody>
      </p:sp>
      <p:pic>
        <p:nvPicPr>
          <p:cNvPr id="5" name="Picture 4" descr="A picture containing funnel chart&#10;&#10;Description automatically generated">
            <a:extLst>
              <a:ext uri="{FF2B5EF4-FFF2-40B4-BE49-F238E27FC236}">
                <a16:creationId xmlns:a16="http://schemas.microsoft.com/office/drawing/2014/main" id="{6B02D379-BA86-8945-ADE0-749167698EA5}"/>
              </a:ext>
            </a:extLst>
          </p:cNvPr>
          <p:cNvPicPr>
            <a:picLocks noChangeAspect="1"/>
          </p:cNvPicPr>
          <p:nvPr/>
        </p:nvPicPr>
        <p:blipFill>
          <a:blip r:embed="rId2"/>
          <a:stretch>
            <a:fillRect/>
          </a:stretch>
        </p:blipFill>
        <p:spPr>
          <a:xfrm rot="21230938">
            <a:off x="672734" y="1939393"/>
            <a:ext cx="3206181" cy="4574476"/>
          </a:xfrm>
          <a:prstGeom prst="rect">
            <a:avLst/>
          </a:prstGeom>
        </p:spPr>
      </p:pic>
      <p:sp>
        <p:nvSpPr>
          <p:cNvPr id="6" name="TextBox 5">
            <a:extLst>
              <a:ext uri="{FF2B5EF4-FFF2-40B4-BE49-F238E27FC236}">
                <a16:creationId xmlns:a16="http://schemas.microsoft.com/office/drawing/2014/main" id="{4A7D3F6A-87EA-E54E-BC91-025B2B940C69}"/>
              </a:ext>
            </a:extLst>
          </p:cNvPr>
          <p:cNvSpPr txBox="1"/>
          <p:nvPr/>
        </p:nvSpPr>
        <p:spPr>
          <a:xfrm>
            <a:off x="6741469" y="851913"/>
            <a:ext cx="5272088" cy="6740307"/>
          </a:xfrm>
          <a:prstGeom prst="rect">
            <a:avLst/>
          </a:prstGeom>
          <a:noFill/>
        </p:spPr>
        <p:txBody>
          <a:bodyPr wrap="square" rtlCol="0">
            <a:spAutoFit/>
          </a:bodyPr>
          <a:lstStyle/>
          <a:p>
            <a:r>
              <a:rPr lang="en-GB" sz="2400" u="sng" dirty="0"/>
              <a:t>1. Code of Ethics</a:t>
            </a:r>
          </a:p>
          <a:p>
            <a:endParaRPr lang="en-GB" sz="2400" u="sng" dirty="0"/>
          </a:p>
          <a:p>
            <a:r>
              <a:rPr lang="en-GB" dirty="0"/>
              <a:t>Sets out principles and standards of behaviour that will promote, reinforce and support the highest standards from everyone who works in policing in England and Wales. </a:t>
            </a:r>
          </a:p>
          <a:p>
            <a:pPr marL="285750" indent="-285750">
              <a:buFont typeface="Arial" panose="020B0604020202020204" pitchFamily="34" charset="0"/>
              <a:buChar char="•"/>
            </a:pPr>
            <a:endParaRPr lang="en-GB" dirty="0"/>
          </a:p>
          <a:p>
            <a:endParaRPr lang="en-GB" dirty="0"/>
          </a:p>
          <a:p>
            <a:r>
              <a:rPr lang="en-GB" sz="2400" u="sng" dirty="0"/>
              <a:t>2. 9 Policing Principles</a:t>
            </a:r>
          </a:p>
          <a:p>
            <a:endParaRPr lang="en-GB" sz="2400" u="sng" dirty="0"/>
          </a:p>
          <a:p>
            <a:r>
              <a:rPr lang="en-GB" dirty="0"/>
              <a:t>Built on the Nolan Principles for Public Life, with the addition of ‘Fairness’ and ‘Respect’</a:t>
            </a:r>
          </a:p>
          <a:p>
            <a:pPr marL="285750" indent="-285750">
              <a:buFont typeface="Arial" panose="020B0604020202020204" pitchFamily="34" charset="0"/>
              <a:buChar char="•"/>
            </a:pPr>
            <a:endParaRPr lang="en-GB" dirty="0"/>
          </a:p>
          <a:p>
            <a:r>
              <a:rPr lang="en-GB" sz="2400" u="sng" dirty="0"/>
              <a:t>3. Standards of Professional Behaviour </a:t>
            </a:r>
          </a:p>
          <a:p>
            <a:endParaRPr lang="en-GB" sz="2400" u="sng" dirty="0"/>
          </a:p>
          <a:p>
            <a:r>
              <a:rPr lang="en-GB" dirty="0"/>
              <a:t>Reflects the expectations that the professional body and the public have of the behaviour of those working in policing. </a:t>
            </a:r>
          </a:p>
          <a:p>
            <a:endParaRPr lang="en-GB" dirty="0"/>
          </a:p>
          <a:p>
            <a:endParaRPr lang="en-GB" dirty="0"/>
          </a:p>
          <a:p>
            <a:endParaRPr lang="en-GB" dirty="0"/>
          </a:p>
          <a:p>
            <a:r>
              <a:rPr lang="en-GB" dirty="0"/>
              <a:t> </a:t>
            </a:r>
          </a:p>
        </p:txBody>
      </p:sp>
      <p:pic>
        <p:nvPicPr>
          <p:cNvPr id="14338" name="Picture 2" descr="Moodle | moodle.com (@moodle) / Twitter">
            <a:extLst>
              <a:ext uri="{FF2B5EF4-FFF2-40B4-BE49-F238E27FC236}">
                <a16:creationId xmlns:a16="http://schemas.microsoft.com/office/drawing/2014/main" id="{84898B61-4953-9341-BCF8-7DDCF4AD3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825" y="5043488"/>
            <a:ext cx="1428750" cy="1428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4FDA844-F5D8-D04A-87E4-384DB48062D8}"/>
              </a:ext>
            </a:extLst>
          </p:cNvPr>
          <p:cNvSpPr txBox="1"/>
          <p:nvPr/>
        </p:nvSpPr>
        <p:spPr>
          <a:xfrm>
            <a:off x="9268537" y="6472238"/>
            <a:ext cx="2818504" cy="369332"/>
          </a:xfrm>
          <a:prstGeom prst="rect">
            <a:avLst/>
          </a:prstGeom>
          <a:noFill/>
        </p:spPr>
        <p:txBody>
          <a:bodyPr wrap="square" rtlCol="0">
            <a:spAutoFit/>
          </a:bodyPr>
          <a:lstStyle/>
          <a:p>
            <a:r>
              <a:rPr lang="en-GB" dirty="0"/>
              <a:t>(College of Policing, 2014) </a:t>
            </a:r>
          </a:p>
        </p:txBody>
      </p:sp>
      <p:pic>
        <p:nvPicPr>
          <p:cNvPr id="1026" name="Picture 2" descr="1000+ Free Book Clipart Images You Can Download Right Now">
            <a:extLst>
              <a:ext uri="{FF2B5EF4-FFF2-40B4-BE49-F238E27FC236}">
                <a16:creationId xmlns:a16="http://schemas.microsoft.com/office/drawing/2014/main" id="{4C7E124C-8D74-170B-74C3-09461B65D2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4763" y="2919166"/>
            <a:ext cx="1019667" cy="1019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123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5A5F-B6A7-054B-AD6A-9C15D4DB7D3B}"/>
              </a:ext>
            </a:extLst>
          </p:cNvPr>
          <p:cNvSpPr/>
          <p:nvPr/>
        </p:nvSpPr>
        <p:spPr>
          <a:xfrm>
            <a:off x="360292" y="1723077"/>
            <a:ext cx="3234246" cy="1705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11F857C-2655-304F-B171-36E1986902BE}"/>
              </a:ext>
            </a:extLst>
          </p:cNvPr>
          <p:cNvSpPr/>
          <p:nvPr/>
        </p:nvSpPr>
        <p:spPr>
          <a:xfrm>
            <a:off x="360292" y="3988512"/>
            <a:ext cx="3234246" cy="200238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31A883C-492F-DA4D-9C39-5B28092B0FBC}"/>
              </a:ext>
            </a:extLst>
          </p:cNvPr>
          <p:cNvSpPr>
            <a:spLocks noGrp="1"/>
          </p:cNvSpPr>
          <p:nvPr>
            <p:ph type="title"/>
          </p:nvPr>
        </p:nvSpPr>
        <p:spPr>
          <a:xfrm>
            <a:off x="360292" y="55743"/>
            <a:ext cx="10515600" cy="1325563"/>
          </a:xfrm>
        </p:spPr>
        <p:txBody>
          <a:bodyPr/>
          <a:lstStyle/>
          <a:p>
            <a:r>
              <a:rPr lang="en-GB" b="1" u="sng" dirty="0"/>
              <a:t>The 9 Principles of Policing </a:t>
            </a:r>
          </a:p>
        </p:txBody>
      </p:sp>
      <p:sp>
        <p:nvSpPr>
          <p:cNvPr id="5" name="TextBox 4">
            <a:extLst>
              <a:ext uri="{FF2B5EF4-FFF2-40B4-BE49-F238E27FC236}">
                <a16:creationId xmlns:a16="http://schemas.microsoft.com/office/drawing/2014/main" id="{12430956-2D13-F243-8153-F0E0EE54A508}"/>
              </a:ext>
            </a:extLst>
          </p:cNvPr>
          <p:cNvSpPr txBox="1"/>
          <p:nvPr/>
        </p:nvSpPr>
        <p:spPr>
          <a:xfrm>
            <a:off x="521576" y="1837374"/>
            <a:ext cx="2823380" cy="1477328"/>
          </a:xfrm>
          <a:prstGeom prst="rect">
            <a:avLst/>
          </a:prstGeom>
          <a:noFill/>
        </p:spPr>
        <p:txBody>
          <a:bodyPr wrap="square">
            <a:spAutoFit/>
          </a:bodyPr>
          <a:lstStyle/>
          <a:p>
            <a:pPr algn="ctr"/>
            <a:r>
              <a:rPr lang="en-GB" dirty="0">
                <a:latin typeface="FSElliotPro"/>
              </a:rPr>
              <a:t>O</a:t>
            </a:r>
            <a:r>
              <a:rPr lang="en-GB" sz="1800" b="0" dirty="0">
                <a:effectLst/>
                <a:latin typeface="FSElliotPro"/>
              </a:rPr>
              <a:t>riginates from the ‘Principles of Public Life’ published by the Committee on Standards in Public Life in 1995 </a:t>
            </a:r>
            <a:endParaRPr lang="en-GB" dirty="0"/>
          </a:p>
        </p:txBody>
      </p:sp>
      <p:sp>
        <p:nvSpPr>
          <p:cNvPr id="7" name="TextBox 6">
            <a:extLst>
              <a:ext uri="{FF2B5EF4-FFF2-40B4-BE49-F238E27FC236}">
                <a16:creationId xmlns:a16="http://schemas.microsoft.com/office/drawing/2014/main" id="{1D06F3BC-F961-CF4C-BB51-90A36DAB7FEA}"/>
              </a:ext>
            </a:extLst>
          </p:cNvPr>
          <p:cNvSpPr txBox="1"/>
          <p:nvPr/>
        </p:nvSpPr>
        <p:spPr>
          <a:xfrm>
            <a:off x="485083" y="4112541"/>
            <a:ext cx="2984664" cy="1754326"/>
          </a:xfrm>
          <a:prstGeom prst="rect">
            <a:avLst/>
          </a:prstGeom>
          <a:noFill/>
        </p:spPr>
        <p:txBody>
          <a:bodyPr wrap="square">
            <a:spAutoFit/>
          </a:bodyPr>
          <a:lstStyle/>
          <a:p>
            <a:pPr algn="ctr"/>
            <a:r>
              <a:rPr lang="en-GB" dirty="0">
                <a:latin typeface="FSElliotPro"/>
              </a:rPr>
              <a:t>I</a:t>
            </a:r>
            <a:r>
              <a:rPr lang="en-GB" sz="1800" b="0" dirty="0">
                <a:effectLst/>
                <a:latin typeface="FSElliotPro"/>
              </a:rPr>
              <a:t>ncludes the additional principles of ‘fairness’ and ‘respect’ as research has shown these to be crucial to maintaining and enhancing public confidence in policing</a:t>
            </a:r>
            <a:endParaRPr lang="en-GB" dirty="0"/>
          </a:p>
        </p:txBody>
      </p:sp>
      <p:graphicFrame>
        <p:nvGraphicFramePr>
          <p:cNvPr id="12" name="Table 12">
            <a:extLst>
              <a:ext uri="{FF2B5EF4-FFF2-40B4-BE49-F238E27FC236}">
                <a16:creationId xmlns:a16="http://schemas.microsoft.com/office/drawing/2014/main" id="{51073D2A-79C6-4E4B-BE84-F2D2F80F1516}"/>
              </a:ext>
            </a:extLst>
          </p:cNvPr>
          <p:cNvGraphicFramePr>
            <a:graphicFrameLocks noGrp="1"/>
          </p:cNvGraphicFramePr>
          <p:nvPr/>
        </p:nvGraphicFramePr>
        <p:xfrm>
          <a:off x="4740288" y="1443321"/>
          <a:ext cx="6484762" cy="4961646"/>
        </p:xfrm>
        <a:graphic>
          <a:graphicData uri="http://schemas.openxmlformats.org/drawingml/2006/table">
            <a:tbl>
              <a:tblPr firstRow="1" bandRow="1">
                <a:effectLst/>
                <a:tableStyleId>{5C22544A-7EE6-4342-B048-85BDC9FD1C3A}</a:tableStyleId>
              </a:tblPr>
              <a:tblGrid>
                <a:gridCol w="2238582">
                  <a:extLst>
                    <a:ext uri="{9D8B030D-6E8A-4147-A177-3AD203B41FA5}">
                      <a16:colId xmlns:a16="http://schemas.microsoft.com/office/drawing/2014/main" val="4262625903"/>
                    </a:ext>
                  </a:extLst>
                </a:gridCol>
                <a:gridCol w="4246180">
                  <a:extLst>
                    <a:ext uri="{9D8B030D-6E8A-4147-A177-3AD203B41FA5}">
                      <a16:colId xmlns:a16="http://schemas.microsoft.com/office/drawing/2014/main" val="377126454"/>
                    </a:ext>
                  </a:extLst>
                </a:gridCol>
              </a:tblGrid>
              <a:tr h="506901">
                <a:tc>
                  <a:txBody>
                    <a:bodyPr/>
                    <a:lstStyle/>
                    <a:p>
                      <a:r>
                        <a:rPr lang="en-GB" b="0" dirty="0">
                          <a:solidFill>
                            <a:schemeClr val="tx1"/>
                          </a:solidFill>
                        </a:rPr>
                        <a:t>Accountability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mn-lt"/>
                          <a:ea typeface="+mn-ea"/>
                          <a:cs typeface="+mn-cs"/>
                        </a:rPr>
                        <a:t>You are answerable for your decisions, actions and omissions. </a:t>
                      </a:r>
                      <a:endParaRPr lang="en-GB" dirty="0">
                        <a:solidFill>
                          <a:schemeClr val="tx1"/>
                        </a:solidFill>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170203159"/>
                  </a:ext>
                </a:extLst>
              </a:tr>
              <a:tr h="506901">
                <a:tc>
                  <a:txBody>
                    <a:bodyPr/>
                    <a:lstStyle/>
                    <a:p>
                      <a:r>
                        <a:rPr lang="en-GB" dirty="0"/>
                        <a:t>Fairness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people fairly.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471587470"/>
                  </a:ext>
                </a:extLst>
              </a:tr>
              <a:tr h="506901">
                <a:tc>
                  <a:txBody>
                    <a:bodyPr/>
                    <a:lstStyle/>
                    <a:p>
                      <a:r>
                        <a:rPr lang="en-GB" dirty="0"/>
                        <a:t>Honesty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truthful and trustworthy.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0829731"/>
                  </a:ext>
                </a:extLst>
              </a:tr>
              <a:tr h="506901">
                <a:tc>
                  <a:txBody>
                    <a:bodyPr/>
                    <a:lstStyle/>
                    <a:p>
                      <a:r>
                        <a:rPr lang="en-GB" dirty="0"/>
                        <a:t>Integrity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always do the right thing.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448812374"/>
                  </a:ext>
                </a:extLst>
              </a:tr>
              <a:tr h="506901">
                <a:tc>
                  <a:txBody>
                    <a:bodyPr/>
                    <a:lstStyle/>
                    <a:p>
                      <a:r>
                        <a:rPr lang="en-GB" dirty="0"/>
                        <a:t>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lead by good example.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61235605"/>
                  </a:ext>
                </a:extLst>
              </a:tr>
              <a:tr h="506901">
                <a:tc>
                  <a:txBody>
                    <a:bodyPr/>
                    <a:lstStyle/>
                    <a:p>
                      <a:r>
                        <a:rPr lang="en-GB" dirty="0"/>
                        <a:t>Objectivity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make choices on evidence and your best professional judgement.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00230736"/>
                  </a:ext>
                </a:extLst>
              </a:tr>
              <a:tr h="506901">
                <a:tc>
                  <a:txBody>
                    <a:bodyPr/>
                    <a:lstStyle/>
                    <a:p>
                      <a:r>
                        <a:rPr lang="en-GB" dirty="0"/>
                        <a:t>Openness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open and transparent in your actions and decisions.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28638497"/>
                  </a:ext>
                </a:extLst>
              </a:tr>
              <a:tr h="506901">
                <a:tc>
                  <a:txBody>
                    <a:bodyPr/>
                    <a:lstStyle/>
                    <a:p>
                      <a:r>
                        <a:rPr lang="en-GB" dirty="0"/>
                        <a:t>Respect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everyone with respect.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998633811"/>
                  </a:ext>
                </a:extLst>
              </a:tr>
              <a:tr h="506901">
                <a:tc>
                  <a:txBody>
                    <a:bodyPr/>
                    <a:lstStyle/>
                    <a:p>
                      <a:r>
                        <a:rPr lang="en-GB" dirty="0"/>
                        <a:t>Selflessness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act in the public interest.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925488442"/>
                  </a:ext>
                </a:extLst>
              </a:tr>
            </a:tbl>
          </a:graphicData>
        </a:graphic>
      </p:graphicFrame>
      <p:sp>
        <p:nvSpPr>
          <p:cNvPr id="10" name="TextBox 9">
            <a:extLst>
              <a:ext uri="{FF2B5EF4-FFF2-40B4-BE49-F238E27FC236}">
                <a16:creationId xmlns:a16="http://schemas.microsoft.com/office/drawing/2014/main" id="{DD29C05A-131E-F149-AFDD-7E1C603DA9DD}"/>
              </a:ext>
            </a:extLst>
          </p:cNvPr>
          <p:cNvSpPr txBox="1"/>
          <p:nvPr/>
        </p:nvSpPr>
        <p:spPr>
          <a:xfrm>
            <a:off x="9142207" y="6404967"/>
            <a:ext cx="6099586" cy="369332"/>
          </a:xfrm>
          <a:prstGeom prst="rect">
            <a:avLst/>
          </a:prstGeom>
          <a:noFill/>
        </p:spPr>
        <p:txBody>
          <a:bodyPr wrap="square">
            <a:spAutoFit/>
          </a:bodyPr>
          <a:lstStyle/>
          <a:p>
            <a:r>
              <a:rPr lang="en-GB" dirty="0"/>
              <a:t>(College of Policing, 2014) </a:t>
            </a:r>
          </a:p>
        </p:txBody>
      </p:sp>
    </p:spTree>
    <p:extLst>
      <p:ext uri="{BB962C8B-B14F-4D97-AF65-F5344CB8AC3E}">
        <p14:creationId xmlns:p14="http://schemas.microsoft.com/office/powerpoint/2010/main" val="1623494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1E35F-B0A4-6C4E-BC29-000AF25E83D7}"/>
              </a:ext>
            </a:extLst>
          </p:cNvPr>
          <p:cNvSpPr>
            <a:spLocks noGrp="1"/>
          </p:cNvSpPr>
          <p:nvPr>
            <p:ph type="title"/>
          </p:nvPr>
        </p:nvSpPr>
        <p:spPr>
          <a:xfrm>
            <a:off x="395416" y="2224287"/>
            <a:ext cx="3613876" cy="2547257"/>
          </a:xfrm>
          <a:noFill/>
        </p:spPr>
        <p:txBody>
          <a:bodyPr vert="horz" lIns="91440" tIns="45720" rIns="91440" bIns="45720" rtlCol="0" anchor="ctr">
            <a:normAutofit/>
          </a:bodyPr>
          <a:lstStyle/>
          <a:p>
            <a:pPr algn="ctr"/>
            <a:r>
              <a:rPr lang="en-US" sz="3600" u="sng" kern="1200" dirty="0">
                <a:solidFill>
                  <a:schemeClr val="tx2"/>
                </a:solidFill>
                <a:latin typeface="+mj-lt"/>
                <a:ea typeface="+mj-ea"/>
                <a:cs typeface="+mj-cs"/>
              </a:rPr>
              <a:t>Standards of Professional Behaviour </a:t>
            </a:r>
            <a:br>
              <a:rPr lang="en-US" sz="3600" u="sng" kern="1200" dirty="0">
                <a:solidFill>
                  <a:schemeClr val="tx2"/>
                </a:solidFill>
                <a:latin typeface="+mj-lt"/>
                <a:ea typeface="+mj-ea"/>
                <a:cs typeface="+mj-cs"/>
              </a:rPr>
            </a:br>
            <a:endParaRPr lang="en-US" sz="3600" kern="1200" dirty="0">
              <a:solidFill>
                <a:schemeClr val="tx2"/>
              </a:solidFill>
              <a:latin typeface="+mj-lt"/>
              <a:ea typeface="+mj-ea"/>
              <a:cs typeface="+mj-cs"/>
            </a:endParaRPr>
          </a:p>
        </p:txBody>
      </p:sp>
      <p:pic>
        <p:nvPicPr>
          <p:cNvPr id="5" name="Picture 4" descr="Text&#10;&#10;Description automatically generated with medium confidence">
            <a:extLst>
              <a:ext uri="{FF2B5EF4-FFF2-40B4-BE49-F238E27FC236}">
                <a16:creationId xmlns:a16="http://schemas.microsoft.com/office/drawing/2014/main" id="{86ED5177-F2ED-164B-B8D9-A94D854355BD}"/>
              </a:ext>
            </a:extLst>
          </p:cNvPr>
          <p:cNvPicPr>
            <a:picLocks noChangeAspect="1"/>
          </p:cNvPicPr>
          <p:nvPr/>
        </p:nvPicPr>
        <p:blipFill>
          <a:blip r:embed="rId2"/>
          <a:stretch>
            <a:fillRect/>
          </a:stretch>
        </p:blipFill>
        <p:spPr>
          <a:xfrm>
            <a:off x="4527804" y="161553"/>
            <a:ext cx="7539804" cy="6672727"/>
          </a:xfrm>
          <a:prstGeom prst="rect">
            <a:avLst/>
          </a:prstGeom>
        </p:spPr>
      </p:pic>
      <p:sp>
        <p:nvSpPr>
          <p:cNvPr id="6" name="TextBox 5">
            <a:extLst>
              <a:ext uri="{FF2B5EF4-FFF2-40B4-BE49-F238E27FC236}">
                <a16:creationId xmlns:a16="http://schemas.microsoft.com/office/drawing/2014/main" id="{140333A7-E9B5-AE48-AD85-E84A540D7FCA}"/>
              </a:ext>
            </a:extLst>
          </p:cNvPr>
          <p:cNvSpPr txBox="1"/>
          <p:nvPr/>
        </p:nvSpPr>
        <p:spPr>
          <a:xfrm>
            <a:off x="395416" y="6327115"/>
            <a:ext cx="4527804" cy="369332"/>
          </a:xfrm>
          <a:prstGeom prst="rect">
            <a:avLst/>
          </a:prstGeom>
          <a:noFill/>
        </p:spPr>
        <p:txBody>
          <a:bodyPr wrap="square" rtlCol="0">
            <a:spAutoFit/>
          </a:bodyPr>
          <a:lstStyle/>
          <a:p>
            <a:r>
              <a:rPr lang="en-GB" dirty="0"/>
              <a:t>Taken from: (College of Policing, 2014)</a:t>
            </a:r>
          </a:p>
        </p:txBody>
      </p:sp>
    </p:spTree>
    <p:extLst>
      <p:ext uri="{BB962C8B-B14F-4D97-AF65-F5344CB8AC3E}">
        <p14:creationId xmlns:p14="http://schemas.microsoft.com/office/powerpoint/2010/main" val="1314479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6"/>
            <a:ext cx="10515600" cy="1325563"/>
          </a:xfrm>
        </p:spPr>
        <p:txBody>
          <a:bodyPr>
            <a:normAutofit/>
          </a:bodyPr>
          <a:lstStyle/>
          <a:p>
            <a:r>
              <a:rPr lang="en-GB" dirty="0"/>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841248" y="2516777"/>
            <a:ext cx="3977721" cy="23346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EF945E-169B-444B-9475-611C26DC0E1A}"/>
              </a:ext>
            </a:extLst>
          </p:cNvPr>
          <p:cNvSpPr>
            <a:spLocks noGrp="1"/>
          </p:cNvSpPr>
          <p:nvPr>
            <p:ph idx="1"/>
          </p:nvPr>
        </p:nvSpPr>
        <p:spPr>
          <a:xfrm>
            <a:off x="4965700" y="2516777"/>
            <a:ext cx="6385052" cy="3660185"/>
          </a:xfrm>
        </p:spPr>
        <p:txBody>
          <a:bodyPr anchor="ctr">
            <a:normAutofit fontScale="85000" lnSpcReduction="20000"/>
          </a:bodyPr>
          <a:lstStyle/>
          <a:p>
            <a:pPr marL="0" indent="0">
              <a:buNone/>
            </a:pPr>
            <a:r>
              <a:rPr lang="en-GB" sz="1800" dirty="0"/>
              <a:t>There are 16 basic rights in the Human Rights Act 1998 – all taken from the European Convention on Human Rights </a:t>
            </a:r>
          </a:p>
          <a:p>
            <a:pPr marL="0" indent="0">
              <a:buNone/>
            </a:pPr>
            <a:endParaRPr lang="en-GB" sz="1800" dirty="0"/>
          </a:p>
          <a:p>
            <a:pPr marL="0" indent="0">
              <a:buNone/>
            </a:pPr>
            <a:r>
              <a:rPr lang="en-GB" sz="1800" dirty="0"/>
              <a:t>They can be grouped into three broad types: </a:t>
            </a:r>
          </a:p>
          <a:p>
            <a:pPr marL="0" indent="0">
              <a:buNone/>
            </a:pPr>
            <a:endParaRPr lang="en-GB" sz="1800" dirty="0"/>
          </a:p>
          <a:p>
            <a:pPr marL="0" indent="0">
              <a:buNone/>
            </a:pPr>
            <a:r>
              <a:rPr lang="en-GB" sz="1800" b="1" u="sng" dirty="0"/>
              <a:t>Absolute rights </a:t>
            </a:r>
            <a:r>
              <a:rPr lang="en-GB" sz="1800" dirty="0"/>
              <a:t>– such as the right to protection from torture and inhuman and degrading treatment (Article 3). The state can never withhold or take away these rights. </a:t>
            </a:r>
          </a:p>
          <a:p>
            <a:pPr marL="0" indent="0">
              <a:buNone/>
            </a:pPr>
            <a:endParaRPr lang="en-GB" sz="1800" dirty="0"/>
          </a:p>
          <a:p>
            <a:pPr marL="0" indent="0">
              <a:buNone/>
            </a:pPr>
            <a:r>
              <a:rPr lang="en-GB" sz="1800" b="1" u="sng" dirty="0"/>
              <a:t>Limited rights </a:t>
            </a:r>
            <a:r>
              <a:rPr lang="en-GB" sz="1800" dirty="0"/>
              <a:t>– such as the right to liberty (Article 5). These rights may be limited under explicit and finite circumstances. </a:t>
            </a:r>
          </a:p>
          <a:p>
            <a:pPr marL="0" indent="0">
              <a:buNone/>
            </a:pPr>
            <a:endParaRPr lang="en-GB" sz="1800" dirty="0"/>
          </a:p>
          <a:p>
            <a:pPr marL="0" indent="0">
              <a:buNone/>
            </a:pPr>
            <a:r>
              <a:rPr lang="en-GB" sz="1800" b="1" u="sng" dirty="0"/>
              <a:t>Qualified rights </a:t>
            </a:r>
            <a:r>
              <a:rPr lang="en-GB" sz="1800" dirty="0"/>
              <a:t>– rights which require a balance between the rights of the individual and the needs of the wider community or state interest. These include: the right to respect for private and family life (Article 8) </a:t>
            </a:r>
          </a:p>
          <a:p>
            <a:endParaRPr lang="en-GB" sz="1200" dirty="0"/>
          </a:p>
        </p:txBody>
      </p:sp>
      <p:sp>
        <p:nvSpPr>
          <p:cNvPr id="4" name="TextBox 3">
            <a:extLst>
              <a:ext uri="{FF2B5EF4-FFF2-40B4-BE49-F238E27FC236}">
                <a16:creationId xmlns:a16="http://schemas.microsoft.com/office/drawing/2014/main" id="{9AED9279-F112-A64A-BD5A-0B0F587BBE4F}"/>
              </a:ext>
            </a:extLst>
          </p:cNvPr>
          <p:cNvSpPr txBox="1"/>
          <p:nvPr/>
        </p:nvSpPr>
        <p:spPr>
          <a:xfrm>
            <a:off x="376518" y="5206701"/>
            <a:ext cx="4442451" cy="1477328"/>
          </a:xfrm>
          <a:prstGeom prst="rect">
            <a:avLst/>
          </a:prstGeom>
          <a:noFill/>
        </p:spPr>
        <p:txBody>
          <a:bodyPr wrap="square" rtlCol="0">
            <a:spAutoFit/>
          </a:bodyPr>
          <a:lstStyle/>
          <a:p>
            <a:r>
              <a:rPr lang="en-GB" dirty="0"/>
              <a:t>Task: Research the 16 basic Human Rights – note down at least one for each group (absolute, limited, and qualified). Bring this knowledge with you to the workshop next week.</a:t>
            </a:r>
          </a:p>
        </p:txBody>
      </p:sp>
    </p:spTree>
    <p:extLst>
      <p:ext uri="{BB962C8B-B14F-4D97-AF65-F5344CB8AC3E}">
        <p14:creationId xmlns:p14="http://schemas.microsoft.com/office/powerpoint/2010/main" val="20572287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45920" y="457745"/>
            <a:ext cx="8653682" cy="5942510"/>
          </a:xfrm>
          <a:prstGeom prst="rect">
            <a:avLst/>
          </a:prstGeom>
        </p:spPr>
      </p:pic>
    </p:spTree>
    <p:extLst>
      <p:ext uri="{BB962C8B-B14F-4D97-AF65-F5344CB8AC3E}">
        <p14:creationId xmlns:p14="http://schemas.microsoft.com/office/powerpoint/2010/main" val="19627816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6346" y="4303838"/>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7758952" y="3980672"/>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
        <p:nvSpPr>
          <p:cNvPr id="10" name="TextBox 9">
            <a:extLst>
              <a:ext uri="{FF2B5EF4-FFF2-40B4-BE49-F238E27FC236}">
                <a16:creationId xmlns:a16="http://schemas.microsoft.com/office/drawing/2014/main" id="{E2787AD4-4AA2-2C43-9B0B-C4003DC4A05C}"/>
              </a:ext>
            </a:extLst>
          </p:cNvPr>
          <p:cNvSpPr txBox="1"/>
          <p:nvPr/>
        </p:nvSpPr>
        <p:spPr>
          <a:xfrm>
            <a:off x="7444409" y="956767"/>
            <a:ext cx="4371969" cy="2585323"/>
          </a:xfrm>
          <a:prstGeom prst="rect">
            <a:avLst/>
          </a:prstGeom>
          <a:noFill/>
        </p:spPr>
        <p:txBody>
          <a:bodyPr wrap="square" rtlCol="0">
            <a:spAutoFit/>
          </a:bodyPr>
          <a:lstStyle/>
          <a:p>
            <a:r>
              <a:rPr lang="en-GB" b="1" u="sng" dirty="0"/>
              <a:t>Research Task </a:t>
            </a:r>
            <a:br>
              <a:rPr lang="en-GB" dirty="0"/>
            </a:br>
            <a:br>
              <a:rPr lang="en-GB" dirty="0"/>
            </a:br>
            <a:r>
              <a:rPr lang="en-GB" dirty="0"/>
              <a:t>1. What is the history behind the PACE Act 1984?</a:t>
            </a:r>
          </a:p>
          <a:p>
            <a:endParaRPr lang="en-GB" dirty="0"/>
          </a:p>
          <a:p>
            <a:r>
              <a:rPr lang="en-GB" dirty="0"/>
              <a:t>2. Why is it important that policing students (you!) learn about it? </a:t>
            </a:r>
          </a:p>
          <a:p>
            <a:endParaRPr lang="en-GB" dirty="0"/>
          </a:p>
          <a:p>
            <a:endParaRPr lang="en-GB" dirty="0"/>
          </a:p>
        </p:txBody>
      </p:sp>
    </p:spTree>
    <p:extLst>
      <p:ext uri="{BB962C8B-B14F-4D97-AF65-F5344CB8AC3E}">
        <p14:creationId xmlns:p14="http://schemas.microsoft.com/office/powerpoint/2010/main" val="6373644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graphicFrame>
        <p:nvGraphicFramePr>
          <p:cNvPr id="7" name="TextBox 2">
            <a:extLst>
              <a:ext uri="{FF2B5EF4-FFF2-40B4-BE49-F238E27FC236}">
                <a16:creationId xmlns:a16="http://schemas.microsoft.com/office/drawing/2014/main" id="{402EE627-B893-FD31-4DAB-6B3FB77EC2A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F5B8A24-E128-4EA2-9A64-7C66189C0693}"/>
              </a:ext>
            </a:extLst>
          </p:cNvPr>
          <p:cNvGraphicFramePr/>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572493" y="238539"/>
            <a:ext cx="11018520" cy="1434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defRPr/>
            </a:pPr>
            <a:r>
              <a:rPr lang="en-US" altLang="en-US" sz="4600">
                <a:solidFill>
                  <a:schemeClr val="tx1"/>
                </a:solidFill>
                <a:latin typeface="+mj-lt"/>
                <a:ea typeface="+mj-ea"/>
                <a:cs typeface="+mj-cs"/>
              </a:rPr>
              <a:t>Discuss: </a:t>
            </a:r>
          </a:p>
          <a:p>
            <a:pPr>
              <a:lnSpc>
                <a:spcPct val="90000"/>
              </a:lnSpc>
              <a:spcBef>
                <a:spcPct val="0"/>
              </a:spcBef>
              <a:spcAft>
                <a:spcPts val="600"/>
              </a:spcAft>
              <a:buNone/>
              <a:defRPr/>
            </a:pPr>
            <a:r>
              <a:rPr lang="en-US" altLang="en-US" sz="4600">
                <a:solidFill>
                  <a:schemeClr val="tx1"/>
                </a:solidFill>
                <a:latin typeface="+mj-lt"/>
                <a:ea typeface="+mj-ea"/>
                <a:cs typeface="+mj-cs"/>
              </a:rPr>
              <a:t>Reasonable Grounds</a:t>
            </a:r>
          </a:p>
        </p:txBody>
      </p:sp>
      <p:sp>
        <p:nvSpPr>
          <p:cNvPr id="4" name="TextBox 3">
            <a:extLst>
              <a:ext uri="{FF2B5EF4-FFF2-40B4-BE49-F238E27FC236}">
                <a16:creationId xmlns:a16="http://schemas.microsoft.com/office/drawing/2014/main" id="{7BAFEDDA-6F63-D520-2A4B-FD6C10FEBEFC}"/>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a:lnSpc>
                <a:spcPct val="90000"/>
              </a:lnSpc>
              <a:spcAft>
                <a:spcPts val="600"/>
              </a:spcAft>
            </a:pPr>
            <a:r>
              <a:rPr lang="en-US" sz="3500" dirty="0"/>
              <a:t>1. What must you have before searching?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2. What about reasonable grounds for suspicion and searching groups?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3. What about decision-making and bias? </a:t>
            </a:r>
          </a:p>
          <a:p>
            <a:pPr indent="-228600">
              <a:lnSpc>
                <a:spcPct val="90000"/>
              </a:lnSpc>
              <a:spcAft>
                <a:spcPts val="600"/>
              </a:spcAft>
              <a:buFont typeface="Arial" panose="020B0604020202020204" pitchFamily="34" charset="0"/>
              <a:buChar char="•"/>
            </a:pPr>
            <a:r>
              <a:rPr lang="en-US" sz="3500" dirty="0"/>
              <a:t>-Prejudice</a:t>
            </a:r>
          </a:p>
          <a:p>
            <a:pPr indent="-228600">
              <a:lnSpc>
                <a:spcPct val="90000"/>
              </a:lnSpc>
              <a:spcAft>
                <a:spcPts val="600"/>
              </a:spcAft>
              <a:buFont typeface="Arial" panose="020B0604020202020204" pitchFamily="34" charset="0"/>
              <a:buChar char="•"/>
            </a:pPr>
            <a:r>
              <a:rPr lang="en-US" sz="3500" dirty="0"/>
              <a:t>-Stereotyping</a:t>
            </a:r>
          </a:p>
          <a:p>
            <a:pPr indent="-228600">
              <a:lnSpc>
                <a:spcPct val="90000"/>
              </a:lnSpc>
              <a:spcAft>
                <a:spcPts val="600"/>
              </a:spcAft>
              <a:buFont typeface="Arial" panose="020B0604020202020204" pitchFamily="34" charset="0"/>
              <a:buChar char="•"/>
            </a:pPr>
            <a:r>
              <a:rPr lang="en-US" sz="3500" dirty="0"/>
              <a:t>-Unconscious bias </a:t>
            </a:r>
          </a:p>
          <a:p>
            <a:pPr indent="-228600">
              <a:lnSpc>
                <a:spcPct val="90000"/>
              </a:lnSpc>
              <a:spcAft>
                <a:spcPts val="600"/>
              </a:spcAft>
              <a:buFont typeface="Arial" panose="020B0604020202020204" pitchFamily="34" charset="0"/>
              <a:buChar char="•"/>
            </a:pPr>
            <a:r>
              <a:rPr lang="en-US" sz="3500" dirty="0"/>
              <a:t>-Discrimination?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2" name="Picture 2" descr="\\Client\G$\CKP Images\NIM\Question 1.png"/>
          <p:cNvPicPr>
            <a:picLocks noChangeAspect="1" noChangeArrowheads="1"/>
          </p:cNvPicPr>
          <p:nvPr/>
        </p:nvPicPr>
        <p:blipFill rotWithShape="1">
          <a:blip r:embed="rId3">
            <a:extLst>
              <a:ext uri="{28A0092B-C50C-407E-A947-70E740481C1C}">
                <a14:useLocalDpi xmlns:a14="http://schemas.microsoft.com/office/drawing/2010/main" val="0"/>
              </a:ext>
            </a:extLst>
          </a:blip>
          <a:srcRect r="379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927933-FF28-DA31-EF9F-E32E556C932B}"/>
              </a:ext>
            </a:extLst>
          </p:cNvPr>
          <p:cNvSpPr txBox="1"/>
          <p:nvPr/>
        </p:nvSpPr>
        <p:spPr>
          <a:xfrm>
            <a:off x="669512" y="745768"/>
            <a:ext cx="3505494" cy="5666035"/>
          </a:xfrm>
          <a:prstGeom prst="rect">
            <a:avLst/>
          </a:prstGeom>
        </p:spPr>
        <p:txBody>
          <a:bodyPr vert="horz" lIns="91440" tIns="45720" rIns="91440" bIns="45720" rtlCol="0">
            <a:normAutofit/>
          </a:bodyPr>
          <a:lstStyle/>
          <a:p>
            <a:pPr algn="ctr">
              <a:lnSpc>
                <a:spcPct val="90000"/>
              </a:lnSpc>
              <a:spcAft>
                <a:spcPts val="600"/>
              </a:spcAft>
            </a:pPr>
            <a:r>
              <a:rPr lang="en-US" altLang="en-US" sz="3600" b="1" dirty="0"/>
              <a:t>What principles do you think need to be adhered to in order to ensure that officers use our stop and search powers in the most effective way?</a:t>
            </a:r>
          </a:p>
        </p:txBody>
      </p:sp>
      <p:pic>
        <p:nvPicPr>
          <p:cNvPr id="4098" name="Picture 2" descr="The Code of Ethics of the UK Police: explained – AAAPPP – Association  Against Abuse of Police Powers and Privileges">
            <a:extLst>
              <a:ext uri="{FF2B5EF4-FFF2-40B4-BE49-F238E27FC236}">
                <a16:creationId xmlns:a16="http://schemas.microsoft.com/office/drawing/2014/main" id="{DCB0C600-31E1-E3D2-9F40-A7E791ADF5F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457020"/>
            <a:ext cx="6019331" cy="394071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6044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Latest police barred list released | College of Policing">
            <a:extLst>
              <a:ext uri="{FF2B5EF4-FFF2-40B4-BE49-F238E27FC236}">
                <a16:creationId xmlns:a16="http://schemas.microsoft.com/office/drawing/2014/main" id="{A139EACD-5122-2BC5-4505-0EA1702EA7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31" r="2"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9222" name="Picture 6" descr="Stop &amp; Search - West Midlands Police &amp; Crime Commissioner">
            <a:extLst>
              <a:ext uri="{FF2B5EF4-FFF2-40B4-BE49-F238E27FC236}">
                <a16:creationId xmlns:a16="http://schemas.microsoft.com/office/drawing/2014/main" id="{314340E7-D12D-7291-165C-FBAC667ABD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3903F8D-E3EB-D6AD-6B76-0193C6EAE69F}"/>
              </a:ext>
            </a:extLst>
          </p:cNvPr>
          <p:cNvSpPr txBox="1"/>
          <p:nvPr/>
        </p:nvSpPr>
        <p:spPr>
          <a:xfrm>
            <a:off x="489097" y="-77249"/>
            <a:ext cx="5019074" cy="431955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3800" b="1" u="sng" kern="1200" dirty="0">
                <a:solidFill>
                  <a:schemeClr val="tx1"/>
                </a:solidFill>
                <a:latin typeface="+mj-lt"/>
                <a:ea typeface="+mj-ea"/>
                <a:cs typeface="+mj-cs"/>
              </a:rPr>
              <a:t>Discuss</a:t>
            </a:r>
            <a:br>
              <a:rPr lang="en-US" altLang="en-US" sz="3800" b="1" dirty="0">
                <a:latin typeface="+mj-lt"/>
                <a:ea typeface="+mj-ea"/>
                <a:cs typeface="+mj-cs"/>
              </a:rPr>
            </a:br>
            <a:br>
              <a:rPr lang="en-US" altLang="en-US" sz="3800" b="1" kern="1200" dirty="0">
                <a:solidFill>
                  <a:schemeClr val="tx1"/>
                </a:solidFill>
                <a:latin typeface="+mj-lt"/>
                <a:ea typeface="+mj-ea"/>
                <a:cs typeface="+mj-cs"/>
              </a:rPr>
            </a:br>
            <a:r>
              <a:rPr lang="en-US" altLang="en-US" sz="3800" b="1" kern="1200" dirty="0">
                <a:solidFill>
                  <a:schemeClr val="tx1"/>
                </a:solidFill>
                <a:latin typeface="+mj-lt"/>
                <a:ea typeface="+mj-ea"/>
                <a:cs typeface="+mj-cs"/>
              </a:rPr>
              <a:t>What information do you think you need to provide someone with before you search them?</a:t>
            </a:r>
          </a:p>
        </p:txBody>
      </p:sp>
    </p:spTree>
    <p:extLst>
      <p:ext uri="{BB962C8B-B14F-4D97-AF65-F5344CB8AC3E}">
        <p14:creationId xmlns:p14="http://schemas.microsoft.com/office/powerpoint/2010/main" val="15910017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875939"/>
            <a:ext cx="6480720" cy="561975"/>
          </a:xfrm>
          <a:prstGeom prst="rect">
            <a:avLst/>
          </a:prstGeom>
          <a:solidFill>
            <a:schemeClr val="accent6">
              <a:lumMod val="40000"/>
              <a:lumOff val="6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1 - Prevention Of Crime Act 1953</a:t>
            </a:r>
          </a:p>
        </p:txBody>
      </p:sp>
      <p:sp>
        <p:nvSpPr>
          <p:cNvPr id="5" name="TextBox 4"/>
          <p:cNvSpPr txBox="1"/>
          <p:nvPr/>
        </p:nvSpPr>
        <p:spPr>
          <a:xfrm>
            <a:off x="0" y="133669"/>
            <a:ext cx="8640960" cy="584775"/>
          </a:xfrm>
          <a:prstGeom prst="rect">
            <a:avLst/>
          </a:prstGeom>
          <a:solidFill>
            <a:schemeClr val="accent6"/>
          </a:solidFill>
        </p:spPr>
        <p:txBody>
          <a:bodyPr wrap="square" rtlCol="0">
            <a:spAutoFit/>
          </a:bodyPr>
          <a:lstStyle/>
          <a:p>
            <a:pPr algn="ctr"/>
            <a:r>
              <a:rPr lang="en-GB" sz="3200" b="1" dirty="0">
                <a:solidFill>
                  <a:schemeClr val="bg1"/>
                </a:solidFill>
              </a:rPr>
              <a:t>Having an Offensive Weapon in a Public Place</a:t>
            </a:r>
          </a:p>
        </p:txBody>
      </p:sp>
      <p:pic>
        <p:nvPicPr>
          <p:cNvPr id="3074" name="Picture 2" descr="Offensive Weapons Act">
            <a:extLst>
              <a:ext uri="{FF2B5EF4-FFF2-40B4-BE49-F238E27FC236}">
                <a16:creationId xmlns:a16="http://schemas.microsoft.com/office/drawing/2014/main" id="{50980F05-E198-AE17-AD83-90EFC9083F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2974" y="859130"/>
            <a:ext cx="5348692" cy="282498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x-police officers asked to return batons - or risk offensive weapon fines  - Mirror Online">
            <a:extLst>
              <a:ext uri="{FF2B5EF4-FFF2-40B4-BE49-F238E27FC236}">
                <a16:creationId xmlns:a16="http://schemas.microsoft.com/office/drawing/2014/main" id="{78E153E7-655D-D58D-3A9A-12B5C9820F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2973" y="3824802"/>
            <a:ext cx="5348691" cy="285860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14B72B-AC52-F096-BBD7-DC5C1F5A73C5}"/>
              </a:ext>
            </a:extLst>
          </p:cNvPr>
          <p:cNvSpPr txBox="1"/>
          <p:nvPr/>
        </p:nvSpPr>
        <p:spPr>
          <a:xfrm>
            <a:off x="-4010" y="2271623"/>
            <a:ext cx="6100010" cy="3450816"/>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altLang="en-US" sz="3200" dirty="0">
                <a:solidFill>
                  <a:schemeClr val="tx1"/>
                </a:solidFill>
                <a:cs typeface="Arial"/>
              </a:rPr>
              <a:t>Any person who, </a:t>
            </a:r>
            <a:r>
              <a:rPr lang="en-GB" altLang="en-US" sz="3200" dirty="0">
                <a:solidFill>
                  <a:srgbClr val="FF0000"/>
                </a:solidFill>
                <a:cs typeface="Arial"/>
              </a:rPr>
              <a:t>without</a:t>
            </a:r>
          </a:p>
          <a:p>
            <a:pPr marL="342900" indent="-342900" algn="ctr" fontAlgn="base">
              <a:lnSpc>
                <a:spcPct val="80000"/>
              </a:lnSpc>
              <a:spcBef>
                <a:spcPct val="20000"/>
              </a:spcBef>
              <a:spcAft>
                <a:spcPct val="0"/>
              </a:spcAft>
              <a:defRPr/>
            </a:pPr>
            <a:r>
              <a:rPr lang="en-GB" altLang="en-US" sz="3200" dirty="0">
                <a:solidFill>
                  <a:srgbClr val="FF0000"/>
                </a:solidFill>
                <a:cs typeface="Arial"/>
              </a:rPr>
              <a:t>lawful authority</a:t>
            </a:r>
            <a:r>
              <a:rPr lang="en-GB" altLang="en-US" sz="3200" dirty="0">
                <a:solidFill>
                  <a:schemeClr val="tx1"/>
                </a:solidFill>
                <a:cs typeface="Arial"/>
              </a:rPr>
              <a:t> or </a:t>
            </a:r>
            <a:r>
              <a:rPr lang="en-GB" altLang="en-US" sz="3200" dirty="0">
                <a:solidFill>
                  <a:srgbClr val="FF0000"/>
                </a:solidFill>
                <a:cs typeface="Arial"/>
              </a:rPr>
              <a:t>reasonable</a:t>
            </a:r>
          </a:p>
          <a:p>
            <a:pPr marL="342900" indent="-342900" algn="ctr" fontAlgn="base">
              <a:lnSpc>
                <a:spcPct val="80000"/>
              </a:lnSpc>
              <a:spcBef>
                <a:spcPct val="20000"/>
              </a:spcBef>
              <a:spcAft>
                <a:spcPct val="0"/>
              </a:spcAft>
              <a:defRPr/>
            </a:pPr>
            <a:r>
              <a:rPr lang="en-GB" altLang="en-US" sz="3200" dirty="0">
                <a:solidFill>
                  <a:srgbClr val="FF0000"/>
                </a:solidFill>
                <a:cs typeface="Arial"/>
              </a:rPr>
              <a:t>excuse</a:t>
            </a:r>
            <a:r>
              <a:rPr lang="en-GB" altLang="en-US" sz="3200" dirty="0">
                <a:solidFill>
                  <a:schemeClr val="tx1"/>
                </a:solidFill>
                <a:cs typeface="Arial"/>
              </a:rPr>
              <a:t>, the proof whereof shall</a:t>
            </a:r>
          </a:p>
          <a:p>
            <a:pPr marL="342900" indent="-342900" algn="ctr" fontAlgn="base">
              <a:lnSpc>
                <a:spcPct val="80000"/>
              </a:lnSpc>
              <a:spcBef>
                <a:spcPct val="20000"/>
              </a:spcBef>
              <a:spcAft>
                <a:spcPct val="0"/>
              </a:spcAft>
              <a:defRPr/>
            </a:pPr>
            <a:r>
              <a:rPr lang="en-GB" altLang="en-US" sz="3200" dirty="0">
                <a:solidFill>
                  <a:schemeClr val="tx1"/>
                </a:solidFill>
                <a:cs typeface="Arial"/>
              </a:rPr>
              <a:t>lie on him, has with him in any</a:t>
            </a:r>
          </a:p>
          <a:p>
            <a:pPr marL="342900" indent="-342900" algn="ctr" fontAlgn="base">
              <a:lnSpc>
                <a:spcPct val="80000"/>
              </a:lnSpc>
              <a:spcBef>
                <a:spcPct val="20000"/>
              </a:spcBef>
              <a:spcAft>
                <a:spcPct val="0"/>
              </a:spcAft>
              <a:defRPr/>
            </a:pPr>
            <a:r>
              <a:rPr lang="en-GB" altLang="en-US" sz="3200" dirty="0">
                <a:solidFill>
                  <a:srgbClr val="FF0000"/>
                </a:solidFill>
                <a:cs typeface="Arial"/>
              </a:rPr>
              <a:t>public place </a:t>
            </a:r>
            <a:r>
              <a:rPr lang="en-GB" altLang="en-US" sz="3200" dirty="0">
                <a:solidFill>
                  <a:schemeClr val="tx1"/>
                </a:solidFill>
                <a:cs typeface="Arial"/>
              </a:rPr>
              <a:t>any </a:t>
            </a:r>
            <a:r>
              <a:rPr lang="en-GB" altLang="en-US" sz="3200" dirty="0">
                <a:solidFill>
                  <a:srgbClr val="FF0000"/>
                </a:solidFill>
                <a:cs typeface="Arial"/>
              </a:rPr>
              <a:t>offensive</a:t>
            </a:r>
          </a:p>
          <a:p>
            <a:pPr marL="342900" indent="-342900" algn="ctr" fontAlgn="base">
              <a:lnSpc>
                <a:spcPct val="80000"/>
              </a:lnSpc>
              <a:spcBef>
                <a:spcPct val="20000"/>
              </a:spcBef>
              <a:spcAft>
                <a:spcPct val="0"/>
              </a:spcAft>
              <a:defRPr/>
            </a:pPr>
            <a:r>
              <a:rPr lang="en-GB" altLang="en-US" sz="3200" dirty="0">
                <a:solidFill>
                  <a:srgbClr val="FF0000"/>
                </a:solidFill>
                <a:cs typeface="Arial"/>
              </a:rPr>
              <a:t>weapon</a:t>
            </a:r>
            <a:r>
              <a:rPr lang="en-GB" altLang="en-US" sz="3200" dirty="0">
                <a:solidFill>
                  <a:schemeClr val="tx1"/>
                </a:solidFill>
                <a:cs typeface="Arial"/>
              </a:rPr>
              <a:t>, shall be guilty of an</a:t>
            </a:r>
          </a:p>
          <a:p>
            <a:pPr marL="342900" indent="-342900" algn="ctr" fontAlgn="base">
              <a:lnSpc>
                <a:spcPct val="80000"/>
              </a:lnSpc>
              <a:spcBef>
                <a:spcPct val="20000"/>
              </a:spcBef>
              <a:spcAft>
                <a:spcPct val="0"/>
              </a:spcAft>
              <a:defRPr/>
            </a:pPr>
            <a:r>
              <a:rPr lang="en-GB" altLang="en-US" sz="3200" dirty="0">
                <a:solidFill>
                  <a:schemeClr val="tx1"/>
                </a:solidFill>
                <a:cs typeface="Arial"/>
              </a:rPr>
              <a:t>offence.</a:t>
            </a:r>
          </a:p>
        </p:txBody>
      </p:sp>
    </p:spTree>
    <p:extLst>
      <p:ext uri="{BB962C8B-B14F-4D97-AF65-F5344CB8AC3E}">
        <p14:creationId xmlns:p14="http://schemas.microsoft.com/office/powerpoint/2010/main" val="3128720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25ED1CA-D88F-42A2-A8DF-A1F8F437A5D3}"/>
              </a:ext>
            </a:extLst>
          </p:cNvPr>
          <p:cNvGraphicFramePr/>
          <p:nvPr/>
        </p:nvGraphicFramePr>
        <p:xfrm>
          <a:off x="1645543" y="1485527"/>
          <a:ext cx="8900914" cy="5184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B444C29-4D4E-E127-0D59-B207C20DEC3C}"/>
              </a:ext>
            </a:extLst>
          </p:cNvPr>
          <p:cNvSpPr txBox="1"/>
          <p:nvPr/>
        </p:nvSpPr>
        <p:spPr>
          <a:xfrm>
            <a:off x="792480" y="256615"/>
            <a:ext cx="10607040" cy="830997"/>
          </a:xfrm>
          <a:prstGeom prst="rect">
            <a:avLst/>
          </a:prstGeom>
          <a:noFill/>
        </p:spPr>
        <p:txBody>
          <a:bodyPr wrap="square" rtlCol="0">
            <a:spAutoFit/>
          </a:bodyPr>
          <a:lstStyle/>
          <a:p>
            <a:pPr algn="ctr"/>
            <a:r>
              <a:rPr lang="en-US" sz="4800" dirty="0"/>
              <a:t>Offensive Weapons: 3 Types</a:t>
            </a:r>
          </a:p>
        </p:txBody>
      </p:sp>
      <p:pic>
        <p:nvPicPr>
          <p:cNvPr id="12290" name="Picture 2" descr="IMPORTANT INFO REQUIRED ASAP - Douglas Valley Nursery">
            <a:extLst>
              <a:ext uri="{FF2B5EF4-FFF2-40B4-BE49-F238E27FC236}">
                <a16:creationId xmlns:a16="http://schemas.microsoft.com/office/drawing/2014/main" id="{9E747B96-63F5-6652-CDCF-187A7C5FFF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18507" y="78389"/>
            <a:ext cx="1714500" cy="118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8471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26A3943-02E9-4971-A068-BB97151A2912}"/>
                                            </p:graphicEl>
                                          </p:spTgt>
                                        </p:tgtEl>
                                        <p:attrNameLst>
                                          <p:attrName>style.visibility</p:attrName>
                                        </p:attrNameLst>
                                      </p:cBhvr>
                                      <p:to>
                                        <p:strVal val="visible"/>
                                      </p:to>
                                    </p:set>
                                    <p:animEffect transition="in" filter="fade">
                                      <p:cBhvr>
                                        <p:cTn id="7" dur="500"/>
                                        <p:tgtEl>
                                          <p:spTgt spid="2">
                                            <p:graphicEl>
                                              <a:dgm id="{226A3943-02E9-4971-A068-BB97151A291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6A36C3A-8473-4F27-84A9-8E624E85EA91}"/>
                                            </p:graphicEl>
                                          </p:spTgt>
                                        </p:tgtEl>
                                        <p:attrNameLst>
                                          <p:attrName>style.visibility</p:attrName>
                                        </p:attrNameLst>
                                      </p:cBhvr>
                                      <p:to>
                                        <p:strVal val="visible"/>
                                      </p:to>
                                    </p:set>
                                    <p:animEffect transition="in" filter="fade">
                                      <p:cBhvr>
                                        <p:cTn id="12" dur="500"/>
                                        <p:tgtEl>
                                          <p:spTgt spid="2">
                                            <p:graphicEl>
                                              <a:dgm id="{E6A36C3A-8473-4F27-84A9-8E624E85EA9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FA7C296-2AF3-485F-8ED9-43A71EE732D0}"/>
                                            </p:graphicEl>
                                          </p:spTgt>
                                        </p:tgtEl>
                                        <p:attrNameLst>
                                          <p:attrName>style.visibility</p:attrName>
                                        </p:attrNameLst>
                                      </p:cBhvr>
                                      <p:to>
                                        <p:strVal val="visible"/>
                                      </p:to>
                                    </p:set>
                                    <p:animEffect transition="in" filter="fade">
                                      <p:cBhvr>
                                        <p:cTn id="15" dur="500"/>
                                        <p:tgtEl>
                                          <p:spTgt spid="2">
                                            <p:graphicEl>
                                              <a:dgm id="{1FA7C296-2AF3-485F-8ED9-43A71EE732D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BEE5957-41A7-47B9-BC79-9E1DBCC4EEF1}"/>
                                            </p:graphicEl>
                                          </p:spTgt>
                                        </p:tgtEl>
                                        <p:attrNameLst>
                                          <p:attrName>style.visibility</p:attrName>
                                        </p:attrNameLst>
                                      </p:cBhvr>
                                      <p:to>
                                        <p:strVal val="visible"/>
                                      </p:to>
                                    </p:set>
                                    <p:animEffect transition="in" filter="fade">
                                      <p:cBhvr>
                                        <p:cTn id="20" dur="500"/>
                                        <p:tgtEl>
                                          <p:spTgt spid="2">
                                            <p:graphicEl>
                                              <a:dgm id="{FBEE5957-41A7-47B9-BC79-9E1DBCC4EEF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AD66175-669B-469C-9E27-10B36DB92197}"/>
                                            </p:graphicEl>
                                          </p:spTgt>
                                        </p:tgtEl>
                                        <p:attrNameLst>
                                          <p:attrName>style.visibility</p:attrName>
                                        </p:attrNameLst>
                                      </p:cBhvr>
                                      <p:to>
                                        <p:strVal val="visible"/>
                                      </p:to>
                                    </p:set>
                                    <p:animEffect transition="in" filter="fade">
                                      <p:cBhvr>
                                        <p:cTn id="23" dur="500"/>
                                        <p:tgtEl>
                                          <p:spTgt spid="2">
                                            <p:graphicEl>
                                              <a:dgm id="{3AD66175-669B-469C-9E27-10B36DB9219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23197BFA-4B27-47B2-9E26-CEE9E6B8937E}"/>
                                            </p:graphicEl>
                                          </p:spTgt>
                                        </p:tgtEl>
                                        <p:attrNameLst>
                                          <p:attrName>style.visibility</p:attrName>
                                        </p:attrNameLst>
                                      </p:cBhvr>
                                      <p:to>
                                        <p:strVal val="visible"/>
                                      </p:to>
                                    </p:set>
                                    <p:animEffect transition="in" filter="fade">
                                      <p:cBhvr>
                                        <p:cTn id="28" dur="500"/>
                                        <p:tgtEl>
                                          <p:spTgt spid="2">
                                            <p:graphicEl>
                                              <a:dgm id="{23197BFA-4B27-47B2-9E26-CEE9E6B8937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22EA07F4-491A-4A2B-A4BF-6A8D6E9FAB9C}"/>
                                            </p:graphicEl>
                                          </p:spTgt>
                                        </p:tgtEl>
                                        <p:attrNameLst>
                                          <p:attrName>style.visibility</p:attrName>
                                        </p:attrNameLst>
                                      </p:cBhvr>
                                      <p:to>
                                        <p:strVal val="visible"/>
                                      </p:to>
                                    </p:set>
                                    <p:animEffect transition="in" filter="fade">
                                      <p:cBhvr>
                                        <p:cTn id="31" dur="500"/>
                                        <p:tgtEl>
                                          <p:spTgt spid="2">
                                            <p:graphicEl>
                                              <a:dgm id="{22EA07F4-491A-4A2B-A4BF-6A8D6E9FAB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1019932"/>
            <a:ext cx="6219265" cy="561975"/>
          </a:xfrm>
          <a:prstGeom prst="rect">
            <a:avLst/>
          </a:prstGeom>
          <a:solidFill>
            <a:schemeClr val="accent2">
              <a:lumMod val="20000"/>
              <a:lumOff val="8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 139 Criminal Justice Act 1988</a:t>
            </a:r>
          </a:p>
        </p:txBody>
      </p:sp>
      <p:sp>
        <p:nvSpPr>
          <p:cNvPr id="5" name="TextBox 4"/>
          <p:cNvSpPr txBox="1"/>
          <p:nvPr/>
        </p:nvSpPr>
        <p:spPr>
          <a:xfrm>
            <a:off x="0" y="198569"/>
            <a:ext cx="8229600" cy="584775"/>
          </a:xfrm>
          <a:prstGeom prst="rect">
            <a:avLst/>
          </a:prstGeom>
          <a:solidFill>
            <a:schemeClr val="accent2">
              <a:lumMod val="60000"/>
              <a:lumOff val="40000"/>
            </a:schemeClr>
          </a:solidFill>
          <a:ln>
            <a:noFill/>
          </a:ln>
        </p:spPr>
        <p:txBody>
          <a:bodyPr wrap="square" rtlCol="0">
            <a:spAutoFit/>
          </a:bodyPr>
          <a:lstStyle/>
          <a:p>
            <a:r>
              <a:rPr lang="en-GB" sz="3200" b="1" dirty="0">
                <a:solidFill>
                  <a:schemeClr val="bg1"/>
                </a:solidFill>
              </a:rPr>
              <a:t>Bladed or Sharply Pointed Articles</a:t>
            </a:r>
          </a:p>
        </p:txBody>
      </p:sp>
      <p:sp>
        <p:nvSpPr>
          <p:cNvPr id="6" name="TextBox 5">
            <a:extLst>
              <a:ext uri="{FF2B5EF4-FFF2-40B4-BE49-F238E27FC236}">
                <a16:creationId xmlns:a16="http://schemas.microsoft.com/office/drawing/2014/main" id="{A8DE5A12-34C1-0828-55D3-C719AD8E6959}"/>
              </a:ext>
            </a:extLst>
          </p:cNvPr>
          <p:cNvSpPr txBox="1"/>
          <p:nvPr/>
        </p:nvSpPr>
        <p:spPr>
          <a:xfrm>
            <a:off x="767042" y="2633257"/>
            <a:ext cx="6695516" cy="2600071"/>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2800" dirty="0">
                <a:solidFill>
                  <a:schemeClr val="tx1"/>
                </a:solidFill>
                <a:cs typeface="Arial"/>
              </a:rPr>
              <a:t>It is an offence for a person to have with him</a:t>
            </a:r>
          </a:p>
          <a:p>
            <a:pPr marL="342900" indent="-342900" algn="ctr" fontAlgn="base">
              <a:lnSpc>
                <a:spcPct val="80000"/>
              </a:lnSpc>
              <a:spcBef>
                <a:spcPct val="20000"/>
              </a:spcBef>
              <a:spcAft>
                <a:spcPct val="0"/>
              </a:spcAft>
              <a:defRPr/>
            </a:pPr>
            <a:r>
              <a:rPr lang="en-GB" sz="2800" dirty="0">
                <a:solidFill>
                  <a:schemeClr val="tx1"/>
                </a:solidFill>
                <a:cs typeface="Arial"/>
              </a:rPr>
              <a:t>any article which has a blade or is sharply</a:t>
            </a:r>
          </a:p>
          <a:p>
            <a:pPr marL="342900" indent="-342900" algn="ctr" fontAlgn="base">
              <a:lnSpc>
                <a:spcPct val="80000"/>
              </a:lnSpc>
              <a:spcBef>
                <a:spcPct val="20000"/>
              </a:spcBef>
              <a:spcAft>
                <a:spcPct val="0"/>
              </a:spcAft>
              <a:defRPr/>
            </a:pPr>
            <a:r>
              <a:rPr lang="en-GB" sz="2800" dirty="0">
                <a:solidFill>
                  <a:schemeClr val="tx1"/>
                </a:solidFill>
                <a:cs typeface="Arial"/>
              </a:rPr>
              <a:t>pointed, except a folding pocket knife, in a</a:t>
            </a:r>
          </a:p>
          <a:p>
            <a:pPr marL="342900" indent="-342900" algn="ctr" fontAlgn="base">
              <a:lnSpc>
                <a:spcPct val="80000"/>
              </a:lnSpc>
              <a:spcBef>
                <a:spcPct val="20000"/>
              </a:spcBef>
              <a:spcAft>
                <a:spcPct val="0"/>
              </a:spcAft>
              <a:defRPr/>
            </a:pPr>
            <a:r>
              <a:rPr lang="en-GB" sz="2800" dirty="0">
                <a:solidFill>
                  <a:schemeClr val="tx1"/>
                </a:solidFill>
                <a:cs typeface="Arial"/>
              </a:rPr>
              <a:t>public place without </a:t>
            </a:r>
            <a:r>
              <a:rPr lang="en-GB" sz="2800" b="1" dirty="0">
                <a:solidFill>
                  <a:srgbClr val="FF0000"/>
                </a:solidFill>
                <a:cs typeface="Arial"/>
              </a:rPr>
              <a:t>good reason </a:t>
            </a:r>
            <a:r>
              <a:rPr lang="en-GB" sz="2800" dirty="0">
                <a:solidFill>
                  <a:schemeClr val="tx1"/>
                </a:solidFill>
                <a:cs typeface="Arial"/>
              </a:rPr>
              <a:t>or lawful</a:t>
            </a:r>
          </a:p>
          <a:p>
            <a:pPr marL="342900" indent="-342900" algn="ctr" fontAlgn="base">
              <a:lnSpc>
                <a:spcPct val="80000"/>
              </a:lnSpc>
              <a:spcBef>
                <a:spcPct val="20000"/>
              </a:spcBef>
              <a:spcAft>
                <a:spcPct val="0"/>
              </a:spcAft>
              <a:defRPr/>
            </a:pPr>
            <a:r>
              <a:rPr lang="en-GB" sz="2800" dirty="0">
                <a:solidFill>
                  <a:schemeClr val="tx1"/>
                </a:solidFill>
                <a:cs typeface="Arial"/>
              </a:rPr>
              <a:t>authority, the onus of proof being on the</a:t>
            </a:r>
          </a:p>
          <a:p>
            <a:pPr marL="342900" indent="-342900" algn="ctr" fontAlgn="base">
              <a:lnSpc>
                <a:spcPct val="80000"/>
              </a:lnSpc>
              <a:spcBef>
                <a:spcPct val="20000"/>
              </a:spcBef>
              <a:spcAft>
                <a:spcPct val="0"/>
              </a:spcAft>
              <a:defRPr/>
            </a:pPr>
            <a:r>
              <a:rPr lang="en-GB" sz="2800" dirty="0">
                <a:solidFill>
                  <a:schemeClr val="tx1"/>
                </a:solidFill>
                <a:cs typeface="Arial"/>
              </a:rPr>
              <a:t>carrier. </a:t>
            </a:r>
            <a:endParaRPr lang="en-GB" altLang="en-US" sz="2800" dirty="0">
              <a:solidFill>
                <a:schemeClr val="tx1"/>
              </a:solidFill>
              <a:cs typeface="Arial"/>
            </a:endParaRPr>
          </a:p>
        </p:txBody>
      </p:sp>
      <p:pic>
        <p:nvPicPr>
          <p:cNvPr id="16386" name="Picture 2" descr="Best Carpenter Tools for Woodworking Contractors">
            <a:extLst>
              <a:ext uri="{FF2B5EF4-FFF2-40B4-BE49-F238E27FC236}">
                <a16:creationId xmlns:a16="http://schemas.microsoft.com/office/drawing/2014/main" id="{DFAF4A99-6BB3-86FE-F3E8-C52EA5AF6D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2458" y="1244441"/>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42 Line Man Walking Standing Etc Stock Photos, Pictures &amp; Royalty-Free  Images - iStock">
            <a:extLst>
              <a:ext uri="{FF2B5EF4-FFF2-40B4-BE49-F238E27FC236}">
                <a16:creationId xmlns:a16="http://schemas.microsoft.com/office/drawing/2014/main" id="{E3A03886-C7B6-1C37-5B31-6DA7760533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4508" y="4134778"/>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035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435192" y="710353"/>
            <a:ext cx="3179763" cy="320675"/>
          </a:xfrm>
          <a:prstGeom prst="rect">
            <a:avLst/>
          </a:prstGeom>
          <a:solidFill>
            <a:schemeClr val="accent1">
              <a:lumMod val="60000"/>
              <a:lumOff val="40000"/>
            </a:schemeClr>
          </a:solidFill>
          <a:ln>
            <a:no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r>
              <a:rPr lang="en-GB" altLang="en-US" sz="2400" b="1" kern="0" dirty="0">
                <a:latin typeface="+mn-lt"/>
              </a:rPr>
              <a:t>Had the article</a:t>
            </a:r>
            <a:r>
              <a:rPr lang="en-GB" altLang="en-US" sz="2400" b="1" kern="0" dirty="0"/>
              <a:t>:</a:t>
            </a:r>
          </a:p>
        </p:txBody>
      </p:sp>
      <p:sp>
        <p:nvSpPr>
          <p:cNvPr id="4" name="Rectangle 3"/>
          <p:cNvSpPr txBox="1">
            <a:spLocks noChangeArrowheads="1"/>
          </p:cNvSpPr>
          <p:nvPr/>
        </p:nvSpPr>
        <p:spPr bwMode="auto">
          <a:xfrm>
            <a:off x="908017" y="5202680"/>
            <a:ext cx="2511339" cy="950597"/>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use in  work</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936754" y="2337871"/>
            <a:ext cx="2511340" cy="250453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34918" y="2294711"/>
            <a:ext cx="2497953" cy="2553912"/>
          </a:xfrm>
          <a:prstGeom prst="rect">
            <a:avLst/>
          </a:prstGeom>
        </p:spPr>
      </p:pic>
      <p:pic>
        <p:nvPicPr>
          <p:cNvPr id="9" name="Picture 8"/>
          <p:cNvPicPr>
            <a:picLocks noChangeAspect="1"/>
          </p:cNvPicPr>
          <p:nvPr/>
        </p:nvPicPr>
        <p:blipFill>
          <a:blip r:embed="rId5"/>
          <a:stretch>
            <a:fillRect/>
          </a:stretch>
        </p:blipFill>
        <p:spPr>
          <a:xfrm>
            <a:off x="5117002" y="2294711"/>
            <a:ext cx="2497953" cy="2590861"/>
          </a:xfrm>
          <a:prstGeom prst="rect">
            <a:avLst/>
          </a:prstGeom>
        </p:spPr>
      </p:pic>
      <p:sp>
        <p:nvSpPr>
          <p:cNvPr id="10" name="TextBox 9"/>
          <p:cNvSpPr txBox="1"/>
          <p:nvPr/>
        </p:nvSpPr>
        <p:spPr>
          <a:xfrm>
            <a:off x="1981200" y="153412"/>
            <a:ext cx="8229600" cy="584775"/>
          </a:xfrm>
          <a:prstGeom prst="rect">
            <a:avLst/>
          </a:prstGeom>
          <a:solidFill>
            <a:schemeClr val="accent1">
              <a:lumMod val="60000"/>
              <a:lumOff val="40000"/>
            </a:schemeClr>
          </a:solidFill>
        </p:spPr>
        <p:txBody>
          <a:bodyPr wrap="square" rtlCol="0">
            <a:spAutoFit/>
          </a:bodyPr>
          <a:lstStyle/>
          <a:p>
            <a:pPr algn="ctr"/>
            <a:r>
              <a:rPr lang="en-GB" sz="3200" b="1" dirty="0">
                <a:solidFill>
                  <a:schemeClr val="bg1"/>
                </a:solidFill>
              </a:rPr>
              <a:t>Defences</a:t>
            </a:r>
          </a:p>
        </p:txBody>
      </p:sp>
      <p:sp>
        <p:nvSpPr>
          <p:cNvPr id="11" name="Rectangle 3"/>
          <p:cNvSpPr txBox="1">
            <a:spLocks noChangeArrowheads="1"/>
          </p:cNvSpPr>
          <p:nvPr/>
        </p:nvSpPr>
        <p:spPr bwMode="auto">
          <a:xfrm>
            <a:off x="8982036" y="5202680"/>
            <a:ext cx="2511339" cy="1072598"/>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religious reasons</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12" name="Rectangle 3"/>
          <p:cNvSpPr txBox="1">
            <a:spLocks noChangeArrowheads="1"/>
          </p:cNvSpPr>
          <p:nvPr/>
        </p:nvSpPr>
        <p:spPr bwMode="auto">
          <a:xfrm>
            <a:off x="5103616" y="5202680"/>
            <a:ext cx="2511339" cy="1383529"/>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As part of a national costume</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5" name="TextBox 4">
            <a:extLst>
              <a:ext uri="{FF2B5EF4-FFF2-40B4-BE49-F238E27FC236}">
                <a16:creationId xmlns:a16="http://schemas.microsoft.com/office/drawing/2014/main" id="{60FE7AFA-3CAE-3FD2-FAA5-A055CC5E04EA}"/>
              </a:ext>
            </a:extLst>
          </p:cNvPr>
          <p:cNvSpPr txBox="1"/>
          <p:nvPr/>
        </p:nvSpPr>
        <p:spPr>
          <a:xfrm>
            <a:off x="783770" y="1255987"/>
            <a:ext cx="10885715" cy="646331"/>
          </a:xfrm>
          <a:prstGeom prst="rect">
            <a:avLst/>
          </a:prstGeom>
          <a:noFill/>
        </p:spPr>
        <p:txBody>
          <a:bodyPr wrap="square">
            <a:spAutoFit/>
          </a:bodyPr>
          <a:lstStyle/>
          <a:p>
            <a:pPr algn="ctr">
              <a:lnSpc>
                <a:spcPct val="100000"/>
              </a:lnSpc>
            </a:pP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As well as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good reason </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or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lawful authority</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 these other defences are also covered by S.4 and S.5 of the Criminal Justice Act 1988: </a:t>
            </a:r>
          </a:p>
        </p:txBody>
      </p:sp>
    </p:spTree>
    <p:extLst>
      <p:ext uri="{BB962C8B-B14F-4D97-AF65-F5344CB8AC3E}">
        <p14:creationId xmlns:p14="http://schemas.microsoft.com/office/powerpoint/2010/main" val="3652524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animBg="1"/>
      <p:bldP spid="12"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dirty="0">
                <a:latin typeface="+mj-lt"/>
                <a:ea typeface="+mj-ea"/>
                <a:cs typeface="+mj-cs"/>
              </a:rPr>
              <a:t>Arrest:</a:t>
            </a:r>
          </a:p>
          <a:p>
            <a:pPr>
              <a:lnSpc>
                <a:spcPct val="90000"/>
              </a:lnSpc>
              <a:spcBef>
                <a:spcPct val="0"/>
              </a:spcBef>
              <a:spcAft>
                <a:spcPts val="600"/>
              </a:spcAft>
            </a:pPr>
            <a:r>
              <a:rPr lang="en-US" sz="6700" dirty="0">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7595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power</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Are there </a:t>
            </a:r>
            <a:r>
              <a:rPr lang="en-GB" altLang="en-US" sz="2800" kern="0" dirty="0">
                <a:solidFill>
                  <a:schemeClr val="accent6"/>
                </a:solidFill>
                <a:latin typeface="Arial" panose="020B0604020202020204" pitchFamily="34" charset="0"/>
                <a:cs typeface="Arial" panose="020B0604020202020204" pitchFamily="34" charset="0"/>
              </a:rPr>
              <a:t>grounds</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necessity</a:t>
            </a:r>
            <a:r>
              <a:rPr lang="en-GB" altLang="en-US" sz="2800" kern="0" dirty="0">
                <a:solidFill>
                  <a:srgbClr val="333399"/>
                </a:solidFill>
                <a:latin typeface="Arial" panose="020B0604020202020204" pitchFamily="34" charset="0"/>
                <a:cs typeface="Arial" panose="020B0604020202020204" pitchFamily="34" charset="0"/>
              </a:rPr>
              <a:t> to arrest?</a:t>
            </a:r>
          </a:p>
          <a:p>
            <a:pPr>
              <a:defRPr/>
            </a:pPr>
            <a:endParaRPr lang="en-GB" altLang="en-US" kern="0" dirty="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Always ask yourself…</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dirty="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871928" y="1188184"/>
            <a:ext cx="7942717" cy="4509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Behaviour</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Actions </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Intelligence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Time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Place</a:t>
            </a:r>
          </a:p>
          <a:p>
            <a:pPr eaLnBrk="1" hangingPunct="1">
              <a:spcBef>
                <a:spcPct val="0"/>
              </a:spcBef>
              <a:defRPr/>
            </a:pPr>
            <a:endParaRPr lang="en-GB" altLang="en-US" kern="0" dirty="0">
              <a:solidFill>
                <a:srgbClr val="333399"/>
              </a:solidFill>
            </a:endParaRPr>
          </a:p>
        </p:txBody>
      </p:sp>
      <p:sp>
        <p:nvSpPr>
          <p:cNvPr id="5" name="TextBox 4"/>
          <p:cNvSpPr txBox="1"/>
          <p:nvPr/>
        </p:nvSpPr>
        <p:spPr>
          <a:xfrm>
            <a:off x="0" y="180618"/>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 – Suspicion </a:t>
            </a:r>
          </a:p>
        </p:txBody>
      </p:sp>
      <p:pic>
        <p:nvPicPr>
          <p:cNvPr id="6146" name="Picture 2" descr="Suspicion | AML-CFT">
            <a:extLst>
              <a:ext uri="{FF2B5EF4-FFF2-40B4-BE49-F238E27FC236}">
                <a16:creationId xmlns:a16="http://schemas.microsoft.com/office/drawing/2014/main" id="{DFA21443-7453-4A4D-88B5-B83664DCA7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3072" y="1399150"/>
            <a:ext cx="3937000" cy="207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337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You ask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
        <p:nvSpPr>
          <p:cNvPr id="2" name="TextBox 1">
            <a:extLst>
              <a:ext uri="{FF2B5EF4-FFF2-40B4-BE49-F238E27FC236}">
                <a16:creationId xmlns:a16="http://schemas.microsoft.com/office/drawing/2014/main" id="{9EFC9DCA-5728-0949-B4E4-564A36C4CAA6}"/>
              </a:ext>
            </a:extLst>
          </p:cNvPr>
          <p:cNvSpPr txBox="1"/>
          <p:nvPr/>
        </p:nvSpPr>
        <p:spPr>
          <a:xfrm>
            <a:off x="9458793" y="704538"/>
            <a:ext cx="2008682" cy="646331"/>
          </a:xfrm>
          <a:prstGeom prst="rect">
            <a:avLst/>
          </a:prstGeom>
          <a:noFill/>
        </p:spPr>
        <p:txBody>
          <a:bodyPr wrap="square" rtlCol="0">
            <a:spAutoFit/>
          </a:bodyPr>
          <a:lstStyle/>
          <a:p>
            <a:r>
              <a:rPr lang="en-US" dirty="0"/>
              <a:t>We’ll study this more later…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5400" b="1">
                <a:latin typeface="+mj-lt"/>
                <a:ea typeface="+mj-ea"/>
                <a:cs typeface="+mj-cs"/>
              </a:rPr>
              <a:t>Alternatives to Arrest…</a:t>
            </a:r>
          </a:p>
        </p:txBody>
      </p:sp>
      <p:sp>
        <p:nvSpPr>
          <p:cNvPr id="410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3"/>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indent="-228600" defTabSz="914400"/>
            <a:r>
              <a:rPr lang="en-US" sz="2200"/>
              <a:t>No further action- discretion</a:t>
            </a:r>
          </a:p>
          <a:p>
            <a:pPr indent="-228600" defTabSz="914400"/>
            <a:r>
              <a:rPr lang="en-US" sz="2200"/>
              <a:t>Persuade, Advise &amp; Warn</a:t>
            </a:r>
          </a:p>
          <a:p>
            <a:pPr indent="-228600" defTabSz="914400"/>
            <a:r>
              <a:rPr lang="en-US" sz="2200"/>
              <a:t>Caution</a:t>
            </a:r>
          </a:p>
          <a:p>
            <a:pPr indent="-228600" defTabSz="914400"/>
            <a:r>
              <a:rPr lang="en-US" sz="2200"/>
              <a:t>Out of court disposal (fixed penalty notice)</a:t>
            </a:r>
          </a:p>
          <a:p>
            <a:pPr indent="-228600" defTabSz="914400"/>
            <a:r>
              <a:rPr lang="en-US" sz="2200"/>
              <a:t>Youth Referral</a:t>
            </a:r>
          </a:p>
          <a:p>
            <a:pPr indent="-228600" defTabSz="914400"/>
            <a:r>
              <a:rPr lang="en-US" sz="2200"/>
              <a:t>Community Resolutions</a:t>
            </a:r>
          </a:p>
          <a:p>
            <a:pPr indent="-228600" defTabSz="914400"/>
            <a:r>
              <a:rPr lang="en-US" sz="2200"/>
              <a:t>Restorative Justice</a:t>
            </a:r>
          </a:p>
          <a:p>
            <a:pPr indent="-228600" defTabSz="914400"/>
            <a:r>
              <a:rPr lang="en-US" sz="2200"/>
              <a:t>Postal Charge Requsition</a:t>
            </a:r>
          </a:p>
          <a:p>
            <a:pPr indent="-228600" defTabSz="914400"/>
            <a:r>
              <a:rPr lang="en-US" sz="2200"/>
              <a:t>Report for summons</a:t>
            </a:r>
          </a:p>
          <a:p>
            <a:pPr indent="-228600" defTabSz="914400"/>
            <a:r>
              <a:rPr lang="en-US" sz="2200"/>
              <a:t>Voluntary interview</a:t>
            </a:r>
          </a:p>
        </p:txBody>
      </p:sp>
      <p:pic>
        <p:nvPicPr>
          <p:cNvPr id="4098" name="Picture 2" descr="COVID-19 Inspired Alternatives to Arrest and Their Public Reception | R  Street">
            <a:extLst>
              <a:ext uri="{FF2B5EF4-FFF2-40B4-BE49-F238E27FC236}">
                <a16:creationId xmlns:a16="http://schemas.microsoft.com/office/drawing/2014/main" id="{0A0AD7B1-7394-AF72-13A1-7F9F7F7453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371" r="11194"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8438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47013"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Use of Force</a:t>
            </a:r>
          </a:p>
        </p:txBody>
      </p:sp>
      <p:sp>
        <p:nvSpPr>
          <p:cNvPr id="103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VIDEO: Drama as police arrest man and neighbours step in | Worcester News">
            <a:extLst>
              <a:ext uri="{FF2B5EF4-FFF2-40B4-BE49-F238E27FC236}">
                <a16:creationId xmlns:a16="http://schemas.microsoft.com/office/drawing/2014/main" id="{04AE5366-A138-9848-BF1F-99A546AB49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52" r="19463"/>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custDataLst>
              <p:tags r:id="rId1"/>
            </p:custDataLst>
          </p:nvPr>
        </p:nvSpPr>
        <p:spPr bwMode="auto">
          <a:xfrm>
            <a:off x="4905955" y="2071316"/>
            <a:ext cx="6713552" cy="41148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228600" eaLnBrk="1" hangingPunct="1">
              <a:lnSpc>
                <a:spcPct val="90000"/>
              </a:lnSpc>
              <a:spcBef>
                <a:spcPct val="0"/>
              </a:spcBef>
              <a:spcAft>
                <a:spcPts val="3600"/>
              </a:spcAft>
              <a:buFont typeface="Arial" panose="020B0604020202020204" pitchFamily="34" charset="0"/>
              <a:buChar char="•"/>
              <a:defRPr/>
            </a:pPr>
            <a:r>
              <a:rPr lang="en-US" altLang="en-US" sz="2200">
                <a:solidFill>
                  <a:schemeClr val="tx1"/>
                </a:solidFill>
                <a:latin typeface="+mn-lt"/>
              </a:rPr>
              <a:t>S117 PACE</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200">
                <a:solidFill>
                  <a:schemeClr val="tx1"/>
                </a:solidFill>
                <a:latin typeface="+mn-lt"/>
              </a:rPr>
              <a:t>Common  Law</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200">
                <a:solidFill>
                  <a:schemeClr val="tx1"/>
                </a:solidFill>
                <a:latin typeface="+mn-lt"/>
              </a:rPr>
              <a:t>S3 Criminal Law Act 1967</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200">
                <a:solidFill>
                  <a:schemeClr val="tx1"/>
                </a:solidFill>
                <a:latin typeface="+mn-lt"/>
              </a:rPr>
              <a:t>S76 Criminal Justice &amp; Immigration Act 2008</a:t>
            </a: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20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20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200">
              <a:solidFill>
                <a:schemeClr val="tx1"/>
              </a:solidFill>
              <a:latin typeface="+mn-lt"/>
            </a:endParaRPr>
          </a:p>
        </p:txBody>
      </p:sp>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4FF7AA9-508B-AA41-91A3-CB21955D27B5}"/>
              </a:ext>
            </a:extLst>
          </p:cNvPr>
          <p:cNvSpPr txBox="1"/>
          <p:nvPr/>
        </p:nvSpPr>
        <p:spPr>
          <a:xfrm>
            <a:off x="5918200" y="3177599"/>
            <a:ext cx="5604933" cy="1107996"/>
          </a:xfrm>
          <a:prstGeom prst="rect">
            <a:avLst/>
          </a:prstGeom>
          <a:noFill/>
        </p:spPr>
        <p:txBody>
          <a:bodyPr wrap="square">
            <a:spAutoFit/>
          </a:bodyPr>
          <a:lstStyle/>
          <a:p>
            <a:pPr algn="ctr"/>
            <a:r>
              <a:rPr lang="en-GB" altLang="en-US" sz="3300" dirty="0">
                <a:ea typeface="ＭＳ Ｐゴシック" panose="020B0600070205080204" pitchFamily="34" charset="-128"/>
              </a:rPr>
              <a:t>“reasonable grounds for </a:t>
            </a:r>
            <a:r>
              <a:rPr lang="en-GB" altLang="en-US" sz="3300" b="1" dirty="0">
                <a:ea typeface="ＭＳ Ｐゴシック" panose="020B0600070205080204" pitchFamily="34" charset="-128"/>
              </a:rPr>
              <a:t>believing”</a:t>
            </a:r>
            <a:r>
              <a:rPr lang="en-GB" altLang="en-US" sz="3300" dirty="0">
                <a:ea typeface="ＭＳ Ｐゴシック" panose="020B0600070205080204" pitchFamily="34" charset="-128"/>
              </a:rPr>
              <a:t> </a:t>
            </a:r>
            <a:endParaRPr lang="en-US" sz="3300" dirty="0"/>
          </a:p>
        </p:txBody>
      </p:sp>
      <p:sp>
        <p:nvSpPr>
          <p:cNvPr id="5" name="TextBox 4">
            <a:extLst>
              <a:ext uri="{FF2B5EF4-FFF2-40B4-BE49-F238E27FC236}">
                <a16:creationId xmlns:a16="http://schemas.microsoft.com/office/drawing/2014/main" id="{953DDFE3-E135-FAE3-0765-5FE16556243A}"/>
              </a:ext>
            </a:extLst>
          </p:cNvPr>
          <p:cNvSpPr txBox="1"/>
          <p:nvPr/>
        </p:nvSpPr>
        <p:spPr>
          <a:xfrm>
            <a:off x="243840" y="1793771"/>
            <a:ext cx="5764723" cy="1077218"/>
          </a:xfrm>
          <a:prstGeom prst="rect">
            <a:avLst/>
          </a:prstGeom>
          <a:noFill/>
        </p:spPr>
        <p:txBody>
          <a:bodyPr wrap="square">
            <a:spAutoFit/>
          </a:bodyPr>
          <a:lstStyle/>
          <a:p>
            <a:pPr algn="ctr"/>
            <a:r>
              <a:rPr lang="en-GB" sz="3200" b="1" dirty="0">
                <a:solidFill>
                  <a:schemeClr val="accent6"/>
                </a:solidFill>
              </a:rPr>
              <a:t>Person Search </a:t>
            </a:r>
            <a:br>
              <a:rPr lang="en-GB" sz="3200" b="1" dirty="0">
                <a:solidFill>
                  <a:schemeClr val="accent6"/>
                </a:solidFill>
              </a:rPr>
            </a:br>
            <a:r>
              <a:rPr lang="en-GB" sz="3200" b="1" dirty="0">
                <a:solidFill>
                  <a:schemeClr val="accent6"/>
                </a:solidFill>
              </a:rPr>
              <a:t> Section 32 P.A.C.E 1984</a:t>
            </a:r>
            <a:r>
              <a:rPr lang="en-GB" b="1" dirty="0">
                <a:solidFill>
                  <a:schemeClr val="bg1"/>
                </a:solidFill>
              </a:rPr>
              <a:t>)</a:t>
            </a:r>
          </a:p>
        </p:txBody>
      </p:sp>
      <p:pic>
        <p:nvPicPr>
          <p:cNvPr id="7170" name="Picture 2" descr="Police more likely to find drugs on white people during stop and search,  report finds | London Evening Standard | Evening Standard">
            <a:extLst>
              <a:ext uri="{FF2B5EF4-FFF2-40B4-BE49-F238E27FC236}">
                <a16:creationId xmlns:a16="http://schemas.microsoft.com/office/drawing/2014/main" id="{4DB305AC-269D-CCD2-F2A6-E81E7EAA6D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0584" y="3177599"/>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44DC43A-D9A7-7E6D-8A58-E68D0D883EBA}"/>
              </a:ext>
            </a:extLst>
          </p:cNvPr>
          <p:cNvSpPr txBox="1"/>
          <p:nvPr/>
        </p:nvSpPr>
        <p:spPr>
          <a:xfrm>
            <a:off x="243840" y="476166"/>
            <a:ext cx="5852160" cy="707886"/>
          </a:xfrm>
          <a:prstGeom prst="rect">
            <a:avLst/>
          </a:prstGeom>
          <a:noFill/>
        </p:spPr>
        <p:txBody>
          <a:bodyPr wrap="square" rtlCol="0">
            <a:spAutoFit/>
          </a:bodyPr>
          <a:lstStyle/>
          <a:p>
            <a:r>
              <a:rPr lang="en-US" sz="4000" i="1" dirty="0"/>
              <a:t>“What about Searching?”…</a:t>
            </a:r>
          </a:p>
        </p:txBody>
      </p:sp>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372132"/>
            <a:ext cx="5982214" cy="553998"/>
          </a:xfrm>
          <a:prstGeom prst="rect">
            <a:avLst/>
          </a:prstGeom>
          <a:solidFill>
            <a:schemeClr val="accent6">
              <a:lumMod val="60000"/>
              <a:lumOff val="40000"/>
            </a:schemeClr>
          </a:solidFill>
        </p:spPr>
        <p:txBody>
          <a:bodyPr wrap="square" rtlCol="0">
            <a:spAutoFit/>
          </a:bodyPr>
          <a:lstStyle/>
          <a:p>
            <a:pPr algn="ctr"/>
            <a:r>
              <a:rPr lang="en-GB" sz="3000" b="1" dirty="0">
                <a:solidFill>
                  <a:schemeClr val="bg1"/>
                </a:solidFill>
              </a:rPr>
              <a:t>Section 32(1) P.A.C.E (1984)</a:t>
            </a:r>
          </a:p>
        </p:txBody>
      </p:sp>
      <p:graphicFrame>
        <p:nvGraphicFramePr>
          <p:cNvPr id="2" name="Diagram 1"/>
          <p:cNvGraphicFramePr/>
          <p:nvPr/>
        </p:nvGraphicFramePr>
        <p:xfrm>
          <a:off x="635267" y="1763902"/>
          <a:ext cx="9746015" cy="47219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81386" y="2012843"/>
            <a:ext cx="2170802" cy="121564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74884" y="1872398"/>
            <a:ext cx="2078145" cy="155660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74084" y="1872399"/>
            <a:ext cx="2265428" cy="1507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F836C6C-DEEE-36A4-530E-227C2D603E06}"/>
              </a:ext>
            </a:extLst>
          </p:cNvPr>
          <p:cNvSpPr txBox="1"/>
          <p:nvPr/>
        </p:nvSpPr>
        <p:spPr>
          <a:xfrm>
            <a:off x="7173738" y="791018"/>
            <a:ext cx="6025896" cy="369332"/>
          </a:xfrm>
          <a:prstGeom prst="rect">
            <a:avLst/>
          </a:prstGeom>
          <a:noFill/>
        </p:spPr>
        <p:txBody>
          <a:bodyPr wrap="square" rtlCol="0">
            <a:spAutoFit/>
          </a:bodyPr>
          <a:lstStyle/>
          <a:p>
            <a:r>
              <a:rPr lang="en-US" dirty="0"/>
              <a:t>Key Words: DIE / JOG </a:t>
            </a:r>
          </a:p>
        </p:txBody>
      </p:sp>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34BF2-C4C7-934F-8206-8CCD922C6656}"/>
              </a:ext>
            </a:extLst>
          </p:cNvPr>
          <p:cNvSpPr txBox="1"/>
          <p:nvPr/>
        </p:nvSpPr>
        <p:spPr>
          <a:xfrm>
            <a:off x="1857384" y="857252"/>
            <a:ext cx="7200900" cy="507831"/>
          </a:xfrm>
          <a:prstGeom prst="rect">
            <a:avLst/>
          </a:prstGeom>
          <a:noFill/>
        </p:spPr>
        <p:txBody>
          <a:bodyPr wrap="square" rtlCol="0">
            <a:spAutoFit/>
          </a:bodyPr>
          <a:lstStyle/>
          <a:p>
            <a:endParaRPr lang="en-US" sz="1350" dirty="0"/>
          </a:p>
          <a:p>
            <a:endParaRPr lang="en-US" sz="1350" dirty="0"/>
          </a:p>
        </p:txBody>
      </p:sp>
      <p:graphicFrame>
        <p:nvGraphicFramePr>
          <p:cNvPr id="3" name="Table 3">
            <a:extLst>
              <a:ext uri="{FF2B5EF4-FFF2-40B4-BE49-F238E27FC236}">
                <a16:creationId xmlns:a16="http://schemas.microsoft.com/office/drawing/2014/main" id="{460353B4-9978-FE44-AE3A-4F1EF6359C9B}"/>
              </a:ext>
            </a:extLst>
          </p:cNvPr>
          <p:cNvGraphicFramePr>
            <a:graphicFrameLocks noGrp="1"/>
          </p:cNvGraphicFramePr>
          <p:nvPr/>
        </p:nvGraphicFramePr>
        <p:xfrm>
          <a:off x="1632067" y="985316"/>
          <a:ext cx="8927869" cy="4991880"/>
        </p:xfrm>
        <a:graphic>
          <a:graphicData uri="http://schemas.openxmlformats.org/drawingml/2006/table">
            <a:tbl>
              <a:tblPr firstRow="1" bandRow="1">
                <a:tableStyleId>{8A107856-5554-42FB-B03E-39F5DBC370BA}</a:tableStyleId>
              </a:tblPr>
              <a:tblGrid>
                <a:gridCol w="1716578">
                  <a:extLst>
                    <a:ext uri="{9D8B030D-6E8A-4147-A177-3AD203B41FA5}">
                      <a16:colId xmlns:a16="http://schemas.microsoft.com/office/drawing/2014/main" val="2299314756"/>
                    </a:ext>
                  </a:extLst>
                </a:gridCol>
                <a:gridCol w="7211291">
                  <a:extLst>
                    <a:ext uri="{9D8B030D-6E8A-4147-A177-3AD203B41FA5}">
                      <a16:colId xmlns:a16="http://schemas.microsoft.com/office/drawing/2014/main" val="3098617369"/>
                    </a:ext>
                  </a:extLst>
                </a:gridCol>
              </a:tblGrid>
              <a:tr h="1506750">
                <a:tc>
                  <a:txBody>
                    <a:bodyPr/>
                    <a:lstStyle/>
                    <a:p>
                      <a:r>
                        <a:rPr lang="en-US" sz="1800" b="0" dirty="0">
                          <a:solidFill>
                            <a:srgbClr val="FF0000"/>
                          </a:solidFill>
                        </a:rPr>
                        <a:t>S</a:t>
                      </a:r>
                      <a:r>
                        <a:rPr lang="en-US" sz="1800" b="0" dirty="0"/>
                        <a:t>earch</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tc>
                <a:extLst>
                  <a:ext uri="{0D108BD9-81ED-4DB2-BD59-A6C34878D82A}">
                    <a16:rowId xmlns:a16="http://schemas.microsoft.com/office/drawing/2014/main" val="1666754307"/>
                  </a:ext>
                </a:extLst>
              </a:tr>
              <a:tr h="342900">
                <a:tc>
                  <a:txBody>
                    <a:bodyPr/>
                    <a:lstStyle/>
                    <a:p>
                      <a:r>
                        <a:rPr lang="en-US" sz="1800" b="0" dirty="0">
                          <a:solidFill>
                            <a:srgbClr val="FF0000"/>
                          </a:solidFill>
                        </a:rPr>
                        <a:t>C</a:t>
                      </a:r>
                      <a:r>
                        <a:rPr lang="en-US" sz="1800" b="0" dirty="0"/>
                        <a:t>hecks</a:t>
                      </a:r>
                    </a:p>
                  </a:txBody>
                  <a:tcPr marL="68580" marR="68580" marT="34290" marB="34290"/>
                </a:tc>
                <a:tc>
                  <a:txBody>
                    <a:body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tc>
                <a:extLst>
                  <a:ext uri="{0D108BD9-81ED-4DB2-BD59-A6C34878D82A}">
                    <a16:rowId xmlns:a16="http://schemas.microsoft.com/office/drawing/2014/main" val="3913829472"/>
                  </a:ext>
                </a:extLst>
              </a:tr>
              <a:tr h="1032564">
                <a:tc>
                  <a:txBody>
                    <a:bodyPr/>
                    <a:lstStyle/>
                    <a:p>
                      <a:r>
                        <a:rPr lang="en-US" sz="1800" b="0" dirty="0">
                          <a:solidFill>
                            <a:srgbClr val="FF0000"/>
                          </a:solidFill>
                        </a:rPr>
                        <a:t>R</a:t>
                      </a:r>
                      <a:r>
                        <a:rPr lang="en-US" sz="1800" b="0" dirty="0"/>
                        <a:t>isk assessment </a:t>
                      </a:r>
                    </a:p>
                  </a:txBody>
                  <a:tcPr marL="68580" marR="68580" marT="34290" marB="34290"/>
                </a:tc>
                <a:tc>
                  <a:txBody>
                    <a:body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tc>
                <a:extLst>
                  <a:ext uri="{0D108BD9-81ED-4DB2-BD59-A6C34878D82A}">
                    <a16:rowId xmlns:a16="http://schemas.microsoft.com/office/drawing/2014/main" val="1293672352"/>
                  </a:ext>
                </a:extLst>
              </a:tr>
              <a:tr h="390080">
                <a:tc>
                  <a:txBody>
                    <a:bodyPr/>
                    <a:lstStyle/>
                    <a:p>
                      <a:r>
                        <a:rPr lang="en-US" sz="1800" b="0" dirty="0">
                          <a:solidFill>
                            <a:srgbClr val="FF0000"/>
                          </a:solidFill>
                        </a:rPr>
                        <a:t>E</a:t>
                      </a:r>
                      <a:r>
                        <a:rPr lang="en-US" sz="1800" b="0" dirty="0"/>
                        <a:t>scort </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tc>
                <a:extLst>
                  <a:ext uri="{0D108BD9-81ED-4DB2-BD59-A6C34878D82A}">
                    <a16:rowId xmlns:a16="http://schemas.microsoft.com/office/drawing/2014/main" val="1751450238"/>
                  </a:ext>
                </a:extLst>
              </a:tr>
              <a:tr h="1193186">
                <a:tc>
                  <a:txBody>
                    <a:bodyPr/>
                    <a:lstStyle/>
                    <a:p>
                      <a:r>
                        <a:rPr lang="en-US" sz="1800" b="0" dirty="0">
                          <a:solidFill>
                            <a:srgbClr val="FF0000"/>
                          </a:solidFill>
                        </a:rPr>
                        <a:t>E</a:t>
                      </a:r>
                      <a:r>
                        <a:rPr lang="en-US" sz="1800" b="0" dirty="0"/>
                        <a:t>stablish</a:t>
                      </a:r>
                    </a:p>
                  </a:txBody>
                  <a:tcPr marL="68580" marR="68580" marT="34290" marB="34290"/>
                </a:tc>
                <a:tc>
                  <a:txBody>
                    <a:body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tc>
                <a:extLst>
                  <a:ext uri="{0D108BD9-81ED-4DB2-BD59-A6C34878D82A}">
                    <a16:rowId xmlns:a16="http://schemas.microsoft.com/office/drawing/2014/main" val="2007350054"/>
                  </a:ext>
                </a:extLst>
              </a:tr>
              <a:tr h="421890">
                <a:tc>
                  <a:txBody>
                    <a:bodyPr/>
                    <a:lstStyle/>
                    <a:p>
                      <a:r>
                        <a:rPr lang="en-US" sz="1800" b="0" dirty="0">
                          <a:solidFill>
                            <a:srgbClr val="FF0000"/>
                          </a:solidFill>
                        </a:rPr>
                        <a:t>N</a:t>
                      </a:r>
                      <a:r>
                        <a:rPr lang="en-US" sz="1800" b="0" dirty="0"/>
                        <a:t>ote </a:t>
                      </a:r>
                    </a:p>
                  </a:txBody>
                  <a:tcPr marL="68580" marR="68580" marT="34290" marB="34290"/>
                </a:tc>
                <a:tc>
                  <a:txBody>
                    <a:body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tc>
                <a:extLst>
                  <a:ext uri="{0D108BD9-81ED-4DB2-BD59-A6C34878D82A}">
                    <a16:rowId xmlns:a16="http://schemas.microsoft.com/office/drawing/2014/main" val="1081853319"/>
                  </a:ext>
                </a:extLst>
              </a:tr>
            </a:tbl>
          </a:graphicData>
        </a:graphic>
      </p:graphicFrame>
      <p:sp>
        <p:nvSpPr>
          <p:cNvPr id="4" name="TextBox 3">
            <a:extLst>
              <a:ext uri="{FF2B5EF4-FFF2-40B4-BE49-F238E27FC236}">
                <a16:creationId xmlns:a16="http://schemas.microsoft.com/office/drawing/2014/main" id="{BDBF39F9-597B-A64D-9C9F-AF1FEF90856D}"/>
              </a:ext>
            </a:extLst>
          </p:cNvPr>
          <p:cNvSpPr txBox="1"/>
          <p:nvPr/>
        </p:nvSpPr>
        <p:spPr>
          <a:xfrm>
            <a:off x="7867660" y="1081695"/>
            <a:ext cx="2828925" cy="715581"/>
          </a:xfrm>
          <a:prstGeom prst="rect">
            <a:avLst/>
          </a:prstGeom>
          <a:noFill/>
        </p:spPr>
        <p:txBody>
          <a:bodyPr wrap="square" rtlCol="0">
            <a:spAutoFit/>
          </a:bodyPr>
          <a:lstStyle/>
          <a:p>
            <a:r>
              <a:rPr lang="en-US" sz="4050" b="1" dirty="0">
                <a:solidFill>
                  <a:srgbClr val="FF0000"/>
                </a:solidFill>
              </a:rPr>
              <a:t>S C R E E N </a:t>
            </a:r>
          </a:p>
        </p:txBody>
      </p:sp>
    </p:spTree>
    <p:extLst>
      <p:ext uri="{BB962C8B-B14F-4D97-AF65-F5344CB8AC3E}">
        <p14:creationId xmlns:p14="http://schemas.microsoft.com/office/powerpoint/2010/main" val="40890752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559560-8843-C811-F570-635632EE8D65}"/>
              </a:ext>
            </a:extLst>
          </p:cNvPr>
          <p:cNvSpPr txBox="1"/>
          <p:nvPr/>
        </p:nvSpPr>
        <p:spPr>
          <a:xfrm>
            <a:off x="652000" y="1317596"/>
            <a:ext cx="6504973" cy="923330"/>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The maximum period of detention </a:t>
            </a:r>
            <a:r>
              <a:rPr lang="en-GB" b="1" dirty="0">
                <a:latin typeface="Calibri" panose="020F0502020204030204" pitchFamily="34" charset="0"/>
                <a:ea typeface="Times New Roman" panose="02020603050405020304" pitchFamily="18" charset="0"/>
              </a:rPr>
              <a:t>without charge</a:t>
            </a:r>
            <a:br>
              <a:rPr lang="en-GB" b="1" dirty="0">
                <a:latin typeface="Calibri" panose="020F0502020204030204" pitchFamily="34" charset="0"/>
                <a:ea typeface="Times New Roman" panose="02020603050405020304" pitchFamily="18" charset="0"/>
              </a:rPr>
            </a:br>
            <a:r>
              <a:rPr lang="en-GB" dirty="0">
                <a:latin typeface="Calibri" panose="020F0502020204030204" pitchFamily="34" charset="0"/>
                <a:ea typeface="Times New Roman" panose="02020603050405020304" pitchFamily="18" charset="0"/>
              </a:rPr>
              <a:t> is generally </a:t>
            </a:r>
            <a:r>
              <a:rPr lang="en-GB" b="1" dirty="0">
                <a:solidFill>
                  <a:srgbClr val="FF0000"/>
                </a:solidFill>
                <a:latin typeface="Calibri" panose="020F0502020204030204" pitchFamily="34" charset="0"/>
                <a:ea typeface="Times New Roman" panose="02020603050405020304" pitchFamily="18" charset="0"/>
              </a:rPr>
              <a:t>24 hours</a:t>
            </a:r>
            <a:r>
              <a:rPr lang="en-GB" b="1" dirty="0">
                <a:latin typeface="Calibri" panose="020F0502020204030204" pitchFamily="34" charset="0"/>
                <a:ea typeface="Times New Roman" panose="02020603050405020304" pitchFamily="18" charset="0"/>
              </a:rPr>
              <a:t> from the relevant time</a:t>
            </a:r>
            <a:r>
              <a:rPr lang="en-GB" dirty="0">
                <a:latin typeface="Calibri" panose="020F0502020204030204" pitchFamily="34" charset="0"/>
                <a:ea typeface="Times New Roman" panose="02020603050405020304" pitchFamily="18" charset="0"/>
              </a:rPr>
              <a:t>. </a:t>
            </a:r>
            <a:br>
              <a:rPr lang="en-GB" dirty="0">
                <a:latin typeface="Calibri" panose="020F0502020204030204" pitchFamily="34" charset="0"/>
                <a:ea typeface="Times New Roman" panose="02020603050405020304" pitchFamily="18" charset="0"/>
              </a:rPr>
            </a:br>
            <a:endParaRPr lang="en-GB" dirty="0">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1DA5B4BF-3E3F-434A-E2F7-7138236A026F}"/>
              </a:ext>
            </a:extLst>
          </p:cNvPr>
          <p:cNvSpPr txBox="1"/>
          <p:nvPr/>
        </p:nvSpPr>
        <p:spPr>
          <a:xfrm>
            <a:off x="733023" y="3233690"/>
            <a:ext cx="6250330" cy="1579920"/>
          </a:xfrm>
          <a:prstGeom prst="rect">
            <a:avLst/>
          </a:prstGeom>
          <a:noFill/>
        </p:spPr>
        <p:txBody>
          <a:bodyPr wrap="square">
            <a:spAutoFit/>
          </a:bodyPr>
          <a:lstStyle/>
          <a:p>
            <a:pPr eaLnBrk="0" fontAlgn="base" hangingPunct="0">
              <a:spcBef>
                <a:spcPts val="395"/>
              </a:spcBef>
            </a:pPr>
            <a:br>
              <a:rPr lang="en-GB" dirty="0">
                <a:latin typeface="Calibri" panose="020F0502020204030204" pitchFamily="34" charset="0"/>
                <a:ea typeface="Times New Roman" panose="02020603050405020304" pitchFamily="18" charset="0"/>
              </a:rPr>
            </a:br>
            <a:endParaRPr lang="en-GB" dirty="0">
              <a:latin typeface="Times New Roman" panose="02020603050405020304" pitchFamily="18" charset="0"/>
              <a:ea typeface="Times New Roman" panose="02020603050405020304" pitchFamily="18" charset="0"/>
            </a:endParaRPr>
          </a:p>
          <a:p>
            <a:pPr eaLnBrk="0" fontAlgn="base" hangingPunct="0">
              <a:spcBef>
                <a:spcPts val="395"/>
              </a:spcBef>
            </a:pPr>
            <a:r>
              <a:rPr lang="en-GB" dirty="0">
                <a:latin typeface="Calibri" panose="020F0502020204030204" pitchFamily="34" charset="0"/>
                <a:ea typeface="Times New Roman" panose="02020603050405020304" pitchFamily="18" charset="0"/>
              </a:rPr>
              <a:t>Detention </a:t>
            </a:r>
            <a:r>
              <a:rPr lang="en-GB" b="1" dirty="0">
                <a:solidFill>
                  <a:srgbClr val="FF0000"/>
                </a:solidFill>
                <a:latin typeface="Calibri" panose="020F0502020204030204" pitchFamily="34" charset="0"/>
                <a:ea typeface="Times New Roman" panose="02020603050405020304" pitchFamily="18" charset="0"/>
              </a:rPr>
              <a:t>beyond 36 hours </a:t>
            </a:r>
            <a:r>
              <a:rPr lang="en-GB" dirty="0">
                <a:latin typeface="Calibri" panose="020F0502020204030204" pitchFamily="34" charset="0"/>
                <a:ea typeface="Times New Roman" panose="02020603050405020304" pitchFamily="18" charset="0"/>
              </a:rPr>
              <a:t>is only permitted under </a:t>
            </a:r>
            <a:r>
              <a:rPr lang="en-GB" b="1" dirty="0">
                <a:latin typeface="Calibri" panose="020F050202020403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PACE 1984</a:t>
            </a:r>
            <a:r>
              <a:rPr lang="en-GB" dirty="0">
                <a:latin typeface="Calibri" panose="020F0502020204030204" pitchFamily="34" charset="0"/>
                <a:ea typeface="Times New Roman" panose="02020603050405020304" pitchFamily="18" charset="0"/>
              </a:rPr>
              <a:t> where a magistrates' court issues </a:t>
            </a:r>
            <a:r>
              <a:rPr lang="en-GB" b="1" dirty="0">
                <a:latin typeface="Calibri" panose="020F0502020204030204" pitchFamily="34" charset="0"/>
                <a:ea typeface="Times New Roman" panose="02020603050405020304" pitchFamily="18" charset="0"/>
              </a:rPr>
              <a:t>a warrant of further detention</a:t>
            </a:r>
            <a:r>
              <a:rPr lang="en-GB" dirty="0">
                <a:latin typeface="Calibri" panose="020F050202020403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eaLnBrk="0" fontAlgn="base" hangingPunct="0">
              <a:spcBef>
                <a:spcPts val="395"/>
              </a:spcBef>
            </a:pPr>
            <a:r>
              <a:rPr lang="en-GB" dirty="0">
                <a:latin typeface="Calibri" panose="020F050202020403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802E4B9D-758D-8167-AECD-1D32AD2438D9}"/>
              </a:ext>
            </a:extLst>
          </p:cNvPr>
          <p:cNvSpPr txBox="1"/>
          <p:nvPr/>
        </p:nvSpPr>
        <p:spPr>
          <a:xfrm>
            <a:off x="733023" y="4857638"/>
            <a:ext cx="6412375" cy="1200329"/>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If the court grants the application, the warrant can be issued up to a maximum of </a:t>
            </a:r>
            <a:r>
              <a:rPr lang="en-GB" b="1" dirty="0">
                <a:solidFill>
                  <a:srgbClr val="FF0000"/>
                </a:solidFill>
                <a:latin typeface="Calibri" panose="020F0502020204030204" pitchFamily="34" charset="0"/>
                <a:ea typeface="Times New Roman" panose="02020603050405020304" pitchFamily="18" charset="0"/>
              </a:rPr>
              <a:t>36 hours</a:t>
            </a:r>
            <a:r>
              <a:rPr lang="en-GB" dirty="0">
                <a:latin typeface="Calibri" panose="020F0502020204030204" pitchFamily="34" charset="0"/>
                <a:ea typeface="Times New Roman" panose="02020603050405020304" pitchFamily="18" charset="0"/>
              </a:rPr>
              <a:t>. </a:t>
            </a:r>
            <a:r>
              <a:rPr lang="en-GB" b="1" dirty="0">
                <a:latin typeface="Calibri" panose="020F0502020204030204" pitchFamily="34" charset="0"/>
                <a:ea typeface="Times New Roman" panose="02020603050405020304" pitchFamily="18" charset="0"/>
              </a:rPr>
              <a:t>However, this is subject to an overall maximum period of detention without charge </a:t>
            </a:r>
            <a:r>
              <a:rPr lang="en-GB" b="1" dirty="0">
                <a:solidFill>
                  <a:srgbClr val="FF0000"/>
                </a:solidFill>
                <a:latin typeface="Calibri" panose="020F0502020204030204" pitchFamily="34" charset="0"/>
                <a:ea typeface="Times New Roman" panose="02020603050405020304" pitchFamily="18" charset="0"/>
              </a:rPr>
              <a:t>of 96 hours</a:t>
            </a:r>
            <a:r>
              <a:rPr lang="en-GB" b="1" dirty="0">
                <a:latin typeface="Calibri" panose="020F0502020204030204" pitchFamily="34" charset="0"/>
                <a:ea typeface="Times New Roman" panose="02020603050405020304" pitchFamily="18" charset="0"/>
              </a:rPr>
              <a:t> from the relevant time.</a:t>
            </a:r>
            <a:endParaRPr lang="en-GB" dirty="0">
              <a:latin typeface="Times New Roman" panose="02020603050405020304" pitchFamily="18" charset="0"/>
              <a:ea typeface="Times New Roman" panose="02020603050405020304" pitchFamily="18" charset="0"/>
            </a:endParaRPr>
          </a:p>
        </p:txBody>
      </p:sp>
      <p:sp>
        <p:nvSpPr>
          <p:cNvPr id="11" name="TextBox 10">
            <a:extLst>
              <a:ext uri="{FF2B5EF4-FFF2-40B4-BE49-F238E27FC236}">
                <a16:creationId xmlns:a16="http://schemas.microsoft.com/office/drawing/2014/main" id="{D16CA70F-7F22-02B8-DCCD-CF643C573464}"/>
              </a:ext>
            </a:extLst>
          </p:cNvPr>
          <p:cNvSpPr txBox="1"/>
          <p:nvPr/>
        </p:nvSpPr>
        <p:spPr>
          <a:xfrm>
            <a:off x="652000" y="2497610"/>
            <a:ext cx="6412375" cy="923330"/>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The period of detention without charge may be </a:t>
            </a:r>
            <a:r>
              <a:rPr lang="en-GB" b="1" dirty="0">
                <a:latin typeface="Calibri" panose="020F0502020204030204" pitchFamily="34" charset="0"/>
                <a:ea typeface="Times New Roman" panose="02020603050405020304" pitchFamily="18" charset="0"/>
              </a:rPr>
              <a:t>extended for up to a period of </a:t>
            </a:r>
            <a:r>
              <a:rPr lang="en-GB" b="1" dirty="0">
                <a:solidFill>
                  <a:srgbClr val="FF0000"/>
                </a:solidFill>
                <a:latin typeface="Calibri" panose="020F0502020204030204" pitchFamily="34" charset="0"/>
                <a:ea typeface="Times New Roman" panose="02020603050405020304" pitchFamily="18" charset="0"/>
              </a:rPr>
              <a:t>36 hours </a:t>
            </a:r>
            <a:r>
              <a:rPr lang="en-GB" b="1" dirty="0">
                <a:latin typeface="Calibri" panose="020F0502020204030204" pitchFamily="34" charset="0"/>
                <a:ea typeface="Times New Roman" panose="02020603050405020304" pitchFamily="18" charset="0"/>
              </a:rPr>
              <a:t>from the relevant time.</a:t>
            </a:r>
            <a:r>
              <a:rPr lang="en-GB" dirty="0">
                <a:latin typeface="Calibri" panose="020F0502020204030204" pitchFamily="34" charset="0"/>
                <a:ea typeface="Times New Roman" panose="02020603050405020304" pitchFamily="18" charset="0"/>
              </a:rPr>
              <a:t> The extension can only be granted if the requirements of </a:t>
            </a:r>
            <a:r>
              <a:rPr lang="en-GB" b="1" dirty="0">
                <a:latin typeface="Calibri" panose="020F050202020403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PACE 1984</a:t>
            </a:r>
            <a:r>
              <a:rPr lang="en-GB" dirty="0">
                <a:latin typeface="Calibri" panose="020F0502020204030204" pitchFamily="34" charset="0"/>
                <a:ea typeface="Times New Roman" panose="02020603050405020304" pitchFamily="18" charset="0"/>
              </a:rPr>
              <a:t> are satisfied. </a:t>
            </a:r>
            <a:endParaRPr lang="en-GB" dirty="0">
              <a:latin typeface="Times New Roman" panose="02020603050405020304" pitchFamily="18" charset="0"/>
              <a:ea typeface="Times New Roman" panose="02020603050405020304" pitchFamily="18" charset="0"/>
            </a:endParaRPr>
          </a:p>
        </p:txBody>
      </p:sp>
      <p:pic>
        <p:nvPicPr>
          <p:cNvPr id="1026" name="Picture 2" descr="How Long Can it Take to Get a Drink Driving Case to Court">
            <a:extLst>
              <a:ext uri="{FF2B5EF4-FFF2-40B4-BE49-F238E27FC236}">
                <a16:creationId xmlns:a16="http://schemas.microsoft.com/office/drawing/2014/main" id="{01F7F594-3098-D7F6-A11F-23DE3F2893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03426" y="4618299"/>
            <a:ext cx="2466196" cy="208211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E36D1E1-3EC2-6378-A2F0-00F11D6810D6}"/>
              </a:ext>
            </a:extLst>
          </p:cNvPr>
          <p:cNvSpPr txBox="1"/>
          <p:nvPr/>
        </p:nvSpPr>
        <p:spPr>
          <a:xfrm>
            <a:off x="502139" y="264886"/>
            <a:ext cx="6192455" cy="646331"/>
          </a:xfrm>
          <a:prstGeom prst="rect">
            <a:avLst/>
          </a:prstGeom>
          <a:noFill/>
        </p:spPr>
        <p:txBody>
          <a:bodyPr wrap="square" rtlCol="0">
            <a:spAutoFit/>
          </a:bodyPr>
          <a:lstStyle/>
          <a:p>
            <a:r>
              <a:rPr lang="en-US" sz="3600" dirty="0"/>
              <a:t>The Custody Clock explained….</a:t>
            </a:r>
          </a:p>
        </p:txBody>
      </p:sp>
      <p:pic>
        <p:nvPicPr>
          <p:cNvPr id="1028" name="Picture 4" descr="Security Gates Custody Centre - Welcome to Frontier Pitts">
            <a:extLst>
              <a:ext uri="{FF2B5EF4-FFF2-40B4-BE49-F238E27FC236}">
                <a16:creationId xmlns:a16="http://schemas.microsoft.com/office/drawing/2014/main" id="{D515E0BE-7AB7-7DE2-7DCF-E61710DCF00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74987" y="135132"/>
            <a:ext cx="2988842" cy="1579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4594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3E50F41-D69A-344E-B8C7-1E2C5CD43F08}"/>
              </a:ext>
            </a:extLst>
          </p:cNvPr>
          <p:cNvSpPr/>
          <p:nvPr/>
        </p:nvSpPr>
        <p:spPr>
          <a:xfrm>
            <a:off x="293914" y="342900"/>
            <a:ext cx="5143500" cy="849086"/>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FA4E9F-6B09-E240-AB2F-2A1602C9389D}"/>
              </a:ext>
            </a:extLst>
          </p:cNvPr>
          <p:cNvSpPr txBox="1"/>
          <p:nvPr/>
        </p:nvSpPr>
        <p:spPr>
          <a:xfrm>
            <a:off x="457199" y="475055"/>
            <a:ext cx="8605157" cy="584775"/>
          </a:xfrm>
          <a:prstGeom prst="rect">
            <a:avLst/>
          </a:prstGeom>
          <a:noFill/>
        </p:spPr>
        <p:txBody>
          <a:bodyPr wrap="square" rtlCol="0">
            <a:spAutoFit/>
          </a:bodyPr>
          <a:lstStyle/>
          <a:p>
            <a:r>
              <a:rPr lang="en-US" sz="3200" dirty="0"/>
              <a:t>What is a ‘PREMISES’?</a:t>
            </a:r>
          </a:p>
        </p:txBody>
      </p:sp>
      <p:sp>
        <p:nvSpPr>
          <p:cNvPr id="4" name="TextBox 3">
            <a:extLst>
              <a:ext uri="{FF2B5EF4-FFF2-40B4-BE49-F238E27FC236}">
                <a16:creationId xmlns:a16="http://schemas.microsoft.com/office/drawing/2014/main" id="{3B506BE4-E0F9-B947-936D-582D04A733C8}"/>
              </a:ext>
            </a:extLst>
          </p:cNvPr>
          <p:cNvSpPr txBox="1"/>
          <p:nvPr/>
        </p:nvSpPr>
        <p:spPr>
          <a:xfrm>
            <a:off x="293914" y="1306286"/>
            <a:ext cx="5121729" cy="523220"/>
          </a:xfrm>
          <a:prstGeom prst="rect">
            <a:avLst/>
          </a:prstGeom>
          <a:noFill/>
        </p:spPr>
        <p:txBody>
          <a:bodyPr wrap="square" rtlCol="0">
            <a:spAutoFit/>
          </a:bodyPr>
          <a:lstStyle/>
          <a:p>
            <a:r>
              <a:rPr lang="en-US" sz="2800" dirty="0"/>
              <a:t>Section 23 PACE 1984:  </a:t>
            </a:r>
          </a:p>
        </p:txBody>
      </p:sp>
      <p:sp>
        <p:nvSpPr>
          <p:cNvPr id="5" name="TextBox 4">
            <a:extLst>
              <a:ext uri="{FF2B5EF4-FFF2-40B4-BE49-F238E27FC236}">
                <a16:creationId xmlns:a16="http://schemas.microsoft.com/office/drawing/2014/main" id="{259F0048-5EB2-984B-BFFD-004DE7206E34}"/>
              </a:ext>
            </a:extLst>
          </p:cNvPr>
          <p:cNvSpPr txBox="1"/>
          <p:nvPr/>
        </p:nvSpPr>
        <p:spPr>
          <a:xfrm>
            <a:off x="11204079" y="130627"/>
            <a:ext cx="768928" cy="4380523"/>
          </a:xfrm>
          <a:prstGeom prst="rect">
            <a:avLst/>
          </a:prstGeom>
          <a:solidFill>
            <a:srgbClr val="FF0000"/>
          </a:solidFill>
        </p:spPr>
        <p:txBody>
          <a:bodyPr vert="wordArtVert" wrap="square" rtlCol="0">
            <a:spAutoFit/>
          </a:bodyPr>
          <a:lstStyle/>
          <a:p>
            <a:r>
              <a:rPr lang="en-US" sz="3200" b="1" dirty="0"/>
              <a:t>HAVVROT</a:t>
            </a:r>
            <a:r>
              <a:rPr lang="en-US" dirty="0"/>
              <a:t> </a:t>
            </a:r>
          </a:p>
        </p:txBody>
      </p:sp>
      <p:pic>
        <p:nvPicPr>
          <p:cNvPr id="19458" name="Picture 2" descr="Marlin: The world's most popular recreational hovercraft!">
            <a:extLst>
              <a:ext uri="{FF2B5EF4-FFF2-40B4-BE49-F238E27FC236}">
                <a16:creationId xmlns:a16="http://schemas.microsoft.com/office/drawing/2014/main" id="{3A506A06-F890-8843-9AAD-FB46866B2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00" y="2366937"/>
            <a:ext cx="1861457" cy="132261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D3EE97-2219-8B47-B51C-6852C21670D7}"/>
              </a:ext>
            </a:extLst>
          </p:cNvPr>
          <p:cNvSpPr/>
          <p:nvPr/>
        </p:nvSpPr>
        <p:spPr>
          <a:xfrm>
            <a:off x="218993" y="2076429"/>
            <a:ext cx="476413" cy="646331"/>
          </a:xfrm>
          <a:prstGeom prst="rect">
            <a:avLst/>
          </a:prstGeom>
          <a:solidFill>
            <a:srgbClr val="FF0000"/>
          </a:solidFill>
        </p:spPr>
        <p:txBody>
          <a:bodyPr wrap="none">
            <a:spAutoFit/>
          </a:bodyPr>
          <a:lstStyle/>
          <a:p>
            <a:r>
              <a:rPr lang="en-GB" sz="3600" dirty="0"/>
              <a:t>H</a:t>
            </a:r>
          </a:p>
        </p:txBody>
      </p:sp>
      <p:pic>
        <p:nvPicPr>
          <p:cNvPr id="19460" name="Picture 4" descr="Aircraft - Gulfstream Aerospace">
            <a:extLst>
              <a:ext uri="{FF2B5EF4-FFF2-40B4-BE49-F238E27FC236}">
                <a16:creationId xmlns:a16="http://schemas.microsoft.com/office/drawing/2014/main" id="{FC523869-53AE-5947-9DDE-B986C4E3E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848" y="2043770"/>
            <a:ext cx="2317149" cy="1645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8A4FBC6-B60C-1D4B-AC4F-AC14FFBD918D}"/>
              </a:ext>
            </a:extLst>
          </p:cNvPr>
          <p:cNvSpPr/>
          <p:nvPr/>
        </p:nvSpPr>
        <p:spPr>
          <a:xfrm>
            <a:off x="3101865" y="2043770"/>
            <a:ext cx="465192" cy="646331"/>
          </a:xfrm>
          <a:prstGeom prst="rect">
            <a:avLst/>
          </a:prstGeom>
          <a:solidFill>
            <a:srgbClr val="FF0000"/>
          </a:solidFill>
        </p:spPr>
        <p:txBody>
          <a:bodyPr wrap="none">
            <a:spAutoFit/>
          </a:bodyPr>
          <a:lstStyle/>
          <a:p>
            <a:r>
              <a:rPr lang="en-GB" sz="3600" dirty="0"/>
              <a:t>A</a:t>
            </a:r>
          </a:p>
        </p:txBody>
      </p:sp>
      <p:pic>
        <p:nvPicPr>
          <p:cNvPr id="19462" name="Picture 6" descr="Transfer in Private Vehicle from Viena Airport to Viena City (1010 - 1230)  2022 - Schwechat - Viator">
            <a:extLst>
              <a:ext uri="{FF2B5EF4-FFF2-40B4-BE49-F238E27FC236}">
                <a16:creationId xmlns:a16="http://schemas.microsoft.com/office/drawing/2014/main" id="{DB1F4B81-1482-6D4F-807E-E37A5ACB6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6305" y="2043770"/>
            <a:ext cx="2834078"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MPSV Vessels | Multipurpose Supply Vessels">
            <a:extLst>
              <a:ext uri="{FF2B5EF4-FFF2-40B4-BE49-F238E27FC236}">
                <a16:creationId xmlns:a16="http://schemas.microsoft.com/office/drawing/2014/main" id="{DA2A8AC8-5BF8-2344-AF22-E154B67D14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0" y="4642135"/>
            <a:ext cx="2306357"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A beginner's guide to the debate over 100% renewable energy - Vox">
            <a:extLst>
              <a:ext uri="{FF2B5EF4-FFF2-40B4-BE49-F238E27FC236}">
                <a16:creationId xmlns:a16="http://schemas.microsoft.com/office/drawing/2014/main" id="{730D0427-F2D8-B84A-BAD8-2A6CFBE07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4936" y="4673491"/>
            <a:ext cx="2091061" cy="1391506"/>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Oil rig life - What's it like living on an offshore oil platform? |  2020-02-07 | ISHN">
            <a:extLst>
              <a:ext uri="{FF2B5EF4-FFF2-40B4-BE49-F238E27FC236}">
                <a16:creationId xmlns:a16="http://schemas.microsoft.com/office/drawing/2014/main" id="{CEC71948-3E77-5041-944A-2974391027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5320" y="4642135"/>
            <a:ext cx="2684161"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y ProAction 4 Man 1 Room Pop Up Camping Tent - Blue | Tents | Argos">
            <a:extLst>
              <a:ext uri="{FF2B5EF4-FFF2-40B4-BE49-F238E27FC236}">
                <a16:creationId xmlns:a16="http://schemas.microsoft.com/office/drawing/2014/main" id="{3B067A59-A1E1-5145-919F-9C9F7221A4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2593" y="4642135"/>
            <a:ext cx="2370414" cy="13915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163B32A-36E9-2347-A6B7-D8A46B858D31}"/>
              </a:ext>
            </a:extLst>
          </p:cNvPr>
          <p:cNvSpPr/>
          <p:nvPr/>
        </p:nvSpPr>
        <p:spPr>
          <a:xfrm>
            <a:off x="6985800" y="1989740"/>
            <a:ext cx="457176" cy="646331"/>
          </a:xfrm>
          <a:prstGeom prst="rect">
            <a:avLst/>
          </a:prstGeom>
          <a:solidFill>
            <a:srgbClr val="FF0000"/>
          </a:solidFill>
        </p:spPr>
        <p:txBody>
          <a:bodyPr wrap="none">
            <a:spAutoFit/>
          </a:bodyPr>
          <a:lstStyle/>
          <a:p>
            <a:r>
              <a:rPr lang="en-GB" sz="3600" dirty="0"/>
              <a:t>V</a:t>
            </a:r>
          </a:p>
        </p:txBody>
      </p:sp>
      <p:sp>
        <p:nvSpPr>
          <p:cNvPr id="16" name="Rectangle 15">
            <a:extLst>
              <a:ext uri="{FF2B5EF4-FFF2-40B4-BE49-F238E27FC236}">
                <a16:creationId xmlns:a16="http://schemas.microsoft.com/office/drawing/2014/main" id="{219C565A-0A5C-5044-A6E1-79EE40DC1B82}"/>
              </a:ext>
            </a:extLst>
          </p:cNvPr>
          <p:cNvSpPr/>
          <p:nvPr/>
        </p:nvSpPr>
        <p:spPr>
          <a:xfrm>
            <a:off x="92250" y="4511150"/>
            <a:ext cx="457176" cy="646331"/>
          </a:xfrm>
          <a:prstGeom prst="rect">
            <a:avLst/>
          </a:prstGeom>
          <a:solidFill>
            <a:srgbClr val="FF0000"/>
          </a:solidFill>
        </p:spPr>
        <p:txBody>
          <a:bodyPr wrap="none">
            <a:spAutoFit/>
          </a:bodyPr>
          <a:lstStyle/>
          <a:p>
            <a:r>
              <a:rPr lang="en-GB" sz="3600" dirty="0"/>
              <a:t>V</a:t>
            </a:r>
          </a:p>
        </p:txBody>
      </p:sp>
      <p:sp>
        <p:nvSpPr>
          <p:cNvPr id="17" name="Rectangle 16">
            <a:extLst>
              <a:ext uri="{FF2B5EF4-FFF2-40B4-BE49-F238E27FC236}">
                <a16:creationId xmlns:a16="http://schemas.microsoft.com/office/drawing/2014/main" id="{AF29AF98-9BE6-D845-87A3-2BEF29192713}"/>
              </a:ext>
            </a:extLst>
          </p:cNvPr>
          <p:cNvSpPr/>
          <p:nvPr/>
        </p:nvSpPr>
        <p:spPr>
          <a:xfrm>
            <a:off x="3334461" y="4609121"/>
            <a:ext cx="444352" cy="646331"/>
          </a:xfrm>
          <a:prstGeom prst="rect">
            <a:avLst/>
          </a:prstGeom>
          <a:solidFill>
            <a:srgbClr val="FF0000"/>
          </a:solidFill>
        </p:spPr>
        <p:txBody>
          <a:bodyPr wrap="none">
            <a:spAutoFit/>
          </a:bodyPr>
          <a:lstStyle/>
          <a:p>
            <a:r>
              <a:rPr lang="en-GB" sz="3600" dirty="0"/>
              <a:t>R</a:t>
            </a:r>
          </a:p>
        </p:txBody>
      </p:sp>
      <p:sp>
        <p:nvSpPr>
          <p:cNvPr id="18" name="Rectangle 17">
            <a:extLst>
              <a:ext uri="{FF2B5EF4-FFF2-40B4-BE49-F238E27FC236}">
                <a16:creationId xmlns:a16="http://schemas.microsoft.com/office/drawing/2014/main" id="{20EF849A-A23D-A14E-9BA6-21AAAE6F1BDB}"/>
              </a:ext>
            </a:extLst>
          </p:cNvPr>
          <p:cNvSpPr/>
          <p:nvPr/>
        </p:nvSpPr>
        <p:spPr>
          <a:xfrm>
            <a:off x="6528129" y="4609120"/>
            <a:ext cx="497252" cy="646331"/>
          </a:xfrm>
          <a:prstGeom prst="rect">
            <a:avLst/>
          </a:prstGeom>
          <a:solidFill>
            <a:srgbClr val="FF0000"/>
          </a:solidFill>
        </p:spPr>
        <p:txBody>
          <a:bodyPr wrap="none">
            <a:spAutoFit/>
          </a:bodyPr>
          <a:lstStyle/>
          <a:p>
            <a:r>
              <a:rPr lang="en-GB" sz="3600" dirty="0"/>
              <a:t>O</a:t>
            </a:r>
          </a:p>
        </p:txBody>
      </p:sp>
      <p:sp>
        <p:nvSpPr>
          <p:cNvPr id="19" name="Rectangle 18">
            <a:extLst>
              <a:ext uri="{FF2B5EF4-FFF2-40B4-BE49-F238E27FC236}">
                <a16:creationId xmlns:a16="http://schemas.microsoft.com/office/drawing/2014/main" id="{62F805A4-57A0-AD43-8793-B93396A164F1}"/>
              </a:ext>
            </a:extLst>
          </p:cNvPr>
          <p:cNvSpPr/>
          <p:nvPr/>
        </p:nvSpPr>
        <p:spPr>
          <a:xfrm>
            <a:off x="9621856" y="4511150"/>
            <a:ext cx="413896" cy="646331"/>
          </a:xfrm>
          <a:prstGeom prst="rect">
            <a:avLst/>
          </a:prstGeom>
          <a:solidFill>
            <a:srgbClr val="FF0000"/>
          </a:solidFill>
        </p:spPr>
        <p:txBody>
          <a:bodyPr wrap="none">
            <a:spAutoFit/>
          </a:bodyPr>
          <a:lstStyle/>
          <a:p>
            <a:r>
              <a:rPr lang="en-GB" sz="3600" dirty="0"/>
              <a:t>T</a:t>
            </a:r>
          </a:p>
        </p:txBody>
      </p:sp>
    </p:spTree>
    <p:extLst>
      <p:ext uri="{BB962C8B-B14F-4D97-AF65-F5344CB8AC3E}">
        <p14:creationId xmlns:p14="http://schemas.microsoft.com/office/powerpoint/2010/main" val="19932954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6519C9-03C3-76D8-8309-6DBFC12B21E5}"/>
              </a:ext>
            </a:extLst>
          </p:cNvPr>
          <p:cNvSpPr>
            <a:spLocks noGrp="1"/>
          </p:cNvSpPr>
          <p:nvPr>
            <p:ph type="title"/>
          </p:nvPr>
        </p:nvSpPr>
        <p:spPr>
          <a:xfrm>
            <a:off x="572493" y="238539"/>
            <a:ext cx="11018520" cy="1434415"/>
          </a:xfrm>
        </p:spPr>
        <p:txBody>
          <a:bodyPr anchor="b">
            <a:normAutofit/>
          </a:bodyPr>
          <a:lstStyle/>
          <a:p>
            <a:r>
              <a:rPr lang="en-US" sz="5400"/>
              <a:t>Theft Act 1968 </a:t>
            </a:r>
          </a:p>
        </p:txBody>
      </p:sp>
      <p:sp>
        <p:nvSpPr>
          <p:cNvPr id="30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6 Ways to Prevent Burglary and Theft at Your Business | Insureon">
            <a:extLst>
              <a:ext uri="{FF2B5EF4-FFF2-40B4-BE49-F238E27FC236}">
                <a16:creationId xmlns:a16="http://schemas.microsoft.com/office/drawing/2014/main" id="{EDBCD7F5-D753-580D-1B2F-7DD5E3CC8D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39" r="2165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580C22A-76AB-6E2E-29BD-C612F8CA2C47}"/>
              </a:ext>
            </a:extLst>
          </p:cNvPr>
          <p:cNvGraphicFramePr>
            <a:graphicFrameLocks noGrp="1"/>
          </p:cNvGraphicFramePr>
          <p:nvPr>
            <p:ph idx="1"/>
            <p:extLst>
              <p:ext uri="{D42A27DB-BD31-4B8C-83A1-F6EECF244321}">
                <p14:modId xmlns:p14="http://schemas.microsoft.com/office/powerpoint/2010/main" val="892267578"/>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14745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0" y="409634"/>
            <a:ext cx="8280920" cy="615602"/>
          </a:xfrm>
          <a:solidFill>
            <a:schemeClr val="accent2"/>
          </a:solidFill>
          <a:ln>
            <a:noFill/>
          </a:ln>
        </p:spPr>
        <p:txBody>
          <a:bodyPr>
            <a:normAutofit fontScale="90000"/>
          </a:bodyPr>
          <a:lstStyle/>
          <a:p>
            <a:pPr algn="ctr"/>
            <a:r>
              <a:rPr lang="en-GB" sz="3600" b="1" dirty="0">
                <a:solidFill>
                  <a:schemeClr val="bg1"/>
                </a:solidFill>
                <a:latin typeface="+mn-lt"/>
              </a:rPr>
              <a:t>Learning Outcomes : Public Order Act 1986</a:t>
            </a:r>
          </a:p>
        </p:txBody>
      </p:sp>
      <p:graphicFrame>
        <p:nvGraphicFramePr>
          <p:cNvPr id="15" name="Diagram 14"/>
          <p:cNvGraphicFramePr/>
          <p:nvPr/>
        </p:nvGraphicFramePr>
        <p:xfrm>
          <a:off x="123987" y="1197880"/>
          <a:ext cx="11716718" cy="5660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CE98DD4-1960-DB96-AD81-93C345497305}"/>
              </a:ext>
            </a:extLst>
          </p:cNvPr>
          <p:cNvSpPr txBox="1"/>
          <p:nvPr/>
        </p:nvSpPr>
        <p:spPr>
          <a:xfrm>
            <a:off x="-3408218" y="1025236"/>
            <a:ext cx="184731" cy="707886"/>
          </a:xfrm>
          <a:prstGeom prst="rect">
            <a:avLst/>
          </a:prstGeom>
          <a:noFill/>
        </p:spPr>
        <p:txBody>
          <a:bodyPr wrap="none" rtlCol="0">
            <a:spAutoFit/>
          </a:bodyPr>
          <a:lstStyle/>
          <a:p>
            <a:endParaRPr lang="en-US" dirty="0"/>
          </a:p>
        </p:txBody>
      </p:sp>
      <p:pic>
        <p:nvPicPr>
          <p:cNvPr id="3" name="Picture 2" descr="The Public Order Bill uses anti-terror tactics against peaceful protesters.  We need to unite against it - Shami Chakrabarti">
            <a:extLst>
              <a:ext uri="{FF2B5EF4-FFF2-40B4-BE49-F238E27FC236}">
                <a16:creationId xmlns:a16="http://schemas.microsoft.com/office/drawing/2014/main" id="{B3F2BDE9-EC74-01A4-58F1-9635BE308A4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4327" r="19673" b="-1"/>
          <a:stretch/>
        </p:blipFill>
        <p:spPr bwMode="auto">
          <a:xfrm>
            <a:off x="6954780" y="1529360"/>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76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graphicEl>
                                              <a:dgm id="{E2181CCF-165D-894F-8783-9EB8030E9732}"/>
                                            </p:graphicEl>
                                          </p:spTgt>
                                        </p:tgtEl>
                                        <p:attrNameLst>
                                          <p:attrName>style.visibility</p:attrName>
                                        </p:attrNameLst>
                                      </p:cBhvr>
                                      <p:to>
                                        <p:strVal val="visible"/>
                                      </p:to>
                                    </p:set>
                                    <p:animEffect transition="in" filter="fade">
                                      <p:cBhvr>
                                        <p:cTn id="7" dur="500"/>
                                        <p:tgtEl>
                                          <p:spTgt spid="15">
                                            <p:graphicEl>
                                              <a:dgm id="{E2181CCF-165D-894F-8783-9EB8030E97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graphicEl>
                                              <a:dgm id="{B1263408-42F6-A94D-A820-04522BAAFE6F}"/>
                                            </p:graphicEl>
                                          </p:spTgt>
                                        </p:tgtEl>
                                        <p:attrNameLst>
                                          <p:attrName>style.visibility</p:attrName>
                                        </p:attrNameLst>
                                      </p:cBhvr>
                                      <p:to>
                                        <p:strVal val="visible"/>
                                      </p:to>
                                    </p:set>
                                    <p:animEffect transition="in" filter="fade">
                                      <p:cBhvr>
                                        <p:cTn id="12" dur="500"/>
                                        <p:tgtEl>
                                          <p:spTgt spid="15">
                                            <p:graphicEl>
                                              <a:dgm id="{B1263408-42F6-A94D-A820-04522BAAFE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graphicEl>
                                              <a:dgm id="{B3DA1BE5-030F-5046-A969-7CE60761A998}"/>
                                            </p:graphicEl>
                                          </p:spTgt>
                                        </p:tgtEl>
                                        <p:attrNameLst>
                                          <p:attrName>style.visibility</p:attrName>
                                        </p:attrNameLst>
                                      </p:cBhvr>
                                      <p:to>
                                        <p:strVal val="visible"/>
                                      </p:to>
                                    </p:set>
                                    <p:animEffect transition="in" filter="fade">
                                      <p:cBhvr>
                                        <p:cTn id="17" dur="500"/>
                                        <p:tgtEl>
                                          <p:spTgt spid="15">
                                            <p:graphicEl>
                                              <a:dgm id="{B3DA1BE5-030F-5046-A969-7CE60761A99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graphicEl>
                                              <a:dgm id="{469EA67F-C40C-2444-9664-2C0C5D1272E3}"/>
                                            </p:graphicEl>
                                          </p:spTgt>
                                        </p:tgtEl>
                                        <p:attrNameLst>
                                          <p:attrName>style.visibility</p:attrName>
                                        </p:attrNameLst>
                                      </p:cBhvr>
                                      <p:to>
                                        <p:strVal val="visible"/>
                                      </p:to>
                                    </p:set>
                                    <p:animEffect transition="in" filter="fade">
                                      <p:cBhvr>
                                        <p:cTn id="22" dur="500"/>
                                        <p:tgtEl>
                                          <p:spTgt spid="15">
                                            <p:graphicEl>
                                              <a:dgm id="{469EA67F-C40C-2444-9664-2C0C5D1272E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graphicEl>
                                              <a:dgm id="{4CD1BD65-D643-EA48-AE22-EDCA39256A29}"/>
                                            </p:graphicEl>
                                          </p:spTgt>
                                        </p:tgtEl>
                                        <p:attrNameLst>
                                          <p:attrName>style.visibility</p:attrName>
                                        </p:attrNameLst>
                                      </p:cBhvr>
                                      <p:to>
                                        <p:strVal val="visible"/>
                                      </p:to>
                                    </p:set>
                                    <p:animEffect transition="in" filter="fade">
                                      <p:cBhvr>
                                        <p:cTn id="27" dur="500"/>
                                        <p:tgtEl>
                                          <p:spTgt spid="15">
                                            <p:graphicEl>
                                              <a:dgm id="{4CD1BD65-D643-EA48-AE22-EDCA39256A2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graphicEl>
                                              <a:dgm id="{51E7E0E2-4672-6349-B3F2-3903684F5FA9}"/>
                                            </p:graphicEl>
                                          </p:spTgt>
                                        </p:tgtEl>
                                        <p:attrNameLst>
                                          <p:attrName>style.visibility</p:attrName>
                                        </p:attrNameLst>
                                      </p:cBhvr>
                                      <p:to>
                                        <p:strVal val="visible"/>
                                      </p:to>
                                    </p:set>
                                    <p:animEffect transition="in" filter="fade">
                                      <p:cBhvr>
                                        <p:cTn id="32" dur="500"/>
                                        <p:tgtEl>
                                          <p:spTgt spid="15">
                                            <p:graphicEl>
                                              <a:dgm id="{51E7E0E2-4672-6349-B3F2-3903684F5FA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graphicEl>
                                              <a:dgm id="{A342F7E3-5DC0-444A-BE31-44FB86C22A4B}"/>
                                            </p:graphicEl>
                                          </p:spTgt>
                                        </p:tgtEl>
                                        <p:attrNameLst>
                                          <p:attrName>style.visibility</p:attrName>
                                        </p:attrNameLst>
                                      </p:cBhvr>
                                      <p:to>
                                        <p:strVal val="visible"/>
                                      </p:to>
                                    </p:set>
                                    <p:animEffect transition="in" filter="fade">
                                      <p:cBhvr>
                                        <p:cTn id="37" dur="500"/>
                                        <p:tgtEl>
                                          <p:spTgt spid="15">
                                            <p:graphicEl>
                                              <a:dgm id="{A342F7E3-5DC0-444A-BE31-44FB86C22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4207" y="185941"/>
            <a:ext cx="7886700" cy="776743"/>
          </a:xfrm>
          <a:solidFill>
            <a:schemeClr val="accent2"/>
          </a:solidFill>
          <a:ln>
            <a:solidFill>
              <a:schemeClr val="accent1"/>
            </a:solidFill>
          </a:ln>
        </p:spPr>
        <p:txBody>
          <a:bodyPr>
            <a:normAutofit/>
          </a:bodyPr>
          <a:lstStyle/>
          <a:p>
            <a:pPr algn="ctr"/>
            <a:r>
              <a:rPr lang="en-GB" sz="3600" b="1" dirty="0">
                <a:solidFill>
                  <a:schemeClr val="bg1"/>
                </a:solidFill>
                <a:latin typeface="+mn-lt"/>
              </a:rPr>
              <a:t>The Scale of Assaults</a:t>
            </a:r>
          </a:p>
        </p:txBody>
      </p:sp>
      <p:graphicFrame>
        <p:nvGraphicFramePr>
          <p:cNvPr id="18" name="Diagram 17"/>
          <p:cNvGraphicFramePr/>
          <p:nvPr/>
        </p:nvGraphicFramePr>
        <p:xfrm>
          <a:off x="164207" y="1167454"/>
          <a:ext cx="7053839" cy="3156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Diagram 18"/>
          <p:cNvGraphicFramePr/>
          <p:nvPr/>
        </p:nvGraphicFramePr>
        <p:xfrm>
          <a:off x="181460" y="4071668"/>
          <a:ext cx="7053838" cy="19636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50" name="Picture 2">
            <a:extLst>
              <a:ext uri="{FF2B5EF4-FFF2-40B4-BE49-F238E27FC236}">
                <a16:creationId xmlns:a16="http://schemas.microsoft.com/office/drawing/2014/main" id="{A0A86B41-B613-503C-A643-14AFD91BA2F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50907" y="2044580"/>
            <a:ext cx="3213100" cy="252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2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13BA772E-A18B-4BA9-89AD-5FE2BCB27640}"/>
                                            </p:graphicEl>
                                          </p:spTgt>
                                        </p:tgtEl>
                                        <p:attrNameLst>
                                          <p:attrName>style.visibility</p:attrName>
                                        </p:attrNameLst>
                                      </p:cBhvr>
                                      <p:to>
                                        <p:strVal val="visible"/>
                                      </p:to>
                                    </p:set>
                                    <p:animEffect transition="in" filter="fade">
                                      <p:cBhvr>
                                        <p:cTn id="7" dur="500"/>
                                        <p:tgtEl>
                                          <p:spTgt spid="18">
                                            <p:graphicEl>
                                              <a:dgm id="{13BA772E-A18B-4BA9-89AD-5FE2BCB2764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B270A083-C0F1-424B-BAFF-CDF4D729AFCB}"/>
                                            </p:graphicEl>
                                          </p:spTgt>
                                        </p:tgtEl>
                                        <p:attrNameLst>
                                          <p:attrName>style.visibility</p:attrName>
                                        </p:attrNameLst>
                                      </p:cBhvr>
                                      <p:to>
                                        <p:strVal val="visible"/>
                                      </p:to>
                                    </p:set>
                                    <p:animEffect transition="in" filter="fade">
                                      <p:cBhvr>
                                        <p:cTn id="12" dur="500"/>
                                        <p:tgtEl>
                                          <p:spTgt spid="18">
                                            <p:graphicEl>
                                              <a:dgm id="{B270A083-C0F1-424B-BAFF-CDF4D729A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B3E6C3C9-2164-4C87-814E-8EEC4B1E6C2C}"/>
                                            </p:graphicEl>
                                          </p:spTgt>
                                        </p:tgtEl>
                                        <p:attrNameLst>
                                          <p:attrName>style.visibility</p:attrName>
                                        </p:attrNameLst>
                                      </p:cBhvr>
                                      <p:to>
                                        <p:strVal val="visible"/>
                                      </p:to>
                                    </p:set>
                                    <p:animEffect transition="in" filter="fade">
                                      <p:cBhvr>
                                        <p:cTn id="17" dur="500"/>
                                        <p:tgtEl>
                                          <p:spTgt spid="18">
                                            <p:graphicEl>
                                              <a:dgm id="{B3E6C3C9-2164-4C87-814E-8EEC4B1E6C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624FB553-6743-48EF-9184-41DFD581DCFD}"/>
                                            </p:graphicEl>
                                          </p:spTgt>
                                        </p:tgtEl>
                                        <p:attrNameLst>
                                          <p:attrName>style.visibility</p:attrName>
                                        </p:attrNameLst>
                                      </p:cBhvr>
                                      <p:to>
                                        <p:strVal val="visible"/>
                                      </p:to>
                                    </p:set>
                                    <p:animEffect transition="in" filter="fade">
                                      <p:cBhvr>
                                        <p:cTn id="22" dur="500"/>
                                        <p:tgtEl>
                                          <p:spTgt spid="18">
                                            <p:graphicEl>
                                              <a:dgm id="{624FB553-6743-48EF-9184-41DFD581DCF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628C2AE4-708D-40E6-A4D1-6C3C2CB77723}"/>
                                            </p:graphicEl>
                                          </p:spTgt>
                                        </p:tgtEl>
                                        <p:attrNameLst>
                                          <p:attrName>style.visibility</p:attrName>
                                        </p:attrNameLst>
                                      </p:cBhvr>
                                      <p:to>
                                        <p:strVal val="visible"/>
                                      </p:to>
                                    </p:set>
                                    <p:animEffect transition="in" filter="fade">
                                      <p:cBhvr>
                                        <p:cTn id="27" dur="500"/>
                                        <p:tgtEl>
                                          <p:spTgt spid="18">
                                            <p:graphicEl>
                                              <a:dgm id="{628C2AE4-708D-40E6-A4D1-6C3C2CB7772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84CCCE8E-413C-4A84-B85B-B7FAF76A52F1}"/>
                                            </p:graphicEl>
                                          </p:spTgt>
                                        </p:tgtEl>
                                        <p:attrNameLst>
                                          <p:attrName>style.visibility</p:attrName>
                                        </p:attrNameLst>
                                      </p:cBhvr>
                                      <p:to>
                                        <p:strVal val="visible"/>
                                      </p:to>
                                    </p:set>
                                    <p:animEffect transition="in" filter="fade">
                                      <p:cBhvr>
                                        <p:cTn id="32" dur="500"/>
                                        <p:tgtEl>
                                          <p:spTgt spid="18">
                                            <p:graphicEl>
                                              <a:dgm id="{84CCCE8E-413C-4A84-B85B-B7FAF76A52F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graphicEl>
                                              <a:dgm id="{13BA772E-A18B-4BA9-89AD-5FE2BCB27640}"/>
                                            </p:graphicEl>
                                          </p:spTgt>
                                        </p:tgtEl>
                                        <p:attrNameLst>
                                          <p:attrName>style.visibility</p:attrName>
                                        </p:attrNameLst>
                                      </p:cBhvr>
                                      <p:to>
                                        <p:strVal val="visible"/>
                                      </p:to>
                                    </p:set>
                                    <p:animEffect transition="in" filter="fade">
                                      <p:cBhvr>
                                        <p:cTn id="37" dur="500"/>
                                        <p:tgtEl>
                                          <p:spTgt spid="19">
                                            <p:graphicEl>
                                              <a:dgm id="{13BA772E-A18B-4BA9-89AD-5FE2BCB2764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graphicEl>
                                              <a:dgm id="{B270A083-C0F1-424B-BAFF-CDF4D729AFCB}"/>
                                            </p:graphicEl>
                                          </p:spTgt>
                                        </p:tgtEl>
                                        <p:attrNameLst>
                                          <p:attrName>style.visibility</p:attrName>
                                        </p:attrNameLst>
                                      </p:cBhvr>
                                      <p:to>
                                        <p:strVal val="visible"/>
                                      </p:to>
                                    </p:set>
                                    <p:animEffect transition="in" filter="fade">
                                      <p:cBhvr>
                                        <p:cTn id="42" dur="500"/>
                                        <p:tgtEl>
                                          <p:spTgt spid="19">
                                            <p:graphicEl>
                                              <a:dgm id="{B270A083-C0F1-424B-BAFF-CDF4D729AFC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graphicEl>
                                              <a:dgm id="{B3E6C3C9-2164-4C87-814E-8EEC4B1E6C2C}"/>
                                            </p:graphicEl>
                                          </p:spTgt>
                                        </p:tgtEl>
                                        <p:attrNameLst>
                                          <p:attrName>style.visibility</p:attrName>
                                        </p:attrNameLst>
                                      </p:cBhvr>
                                      <p:to>
                                        <p:strVal val="visible"/>
                                      </p:to>
                                    </p:set>
                                    <p:animEffect transition="in" filter="fade">
                                      <p:cBhvr>
                                        <p:cTn id="47" dur="500"/>
                                        <p:tgtEl>
                                          <p:spTgt spid="19">
                                            <p:graphicEl>
                                              <a:dgm id="{B3E6C3C9-2164-4C87-814E-8EEC4B1E6C2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9">
                                            <p:graphicEl>
                                              <a:dgm id="{624FB553-6743-48EF-9184-41DFD581DCFD}"/>
                                            </p:graphicEl>
                                          </p:spTgt>
                                        </p:tgtEl>
                                        <p:attrNameLst>
                                          <p:attrName>style.visibility</p:attrName>
                                        </p:attrNameLst>
                                      </p:cBhvr>
                                      <p:to>
                                        <p:strVal val="visible"/>
                                      </p:to>
                                    </p:set>
                                    <p:animEffect transition="in" filter="fade">
                                      <p:cBhvr>
                                        <p:cTn id="52" dur="500"/>
                                        <p:tgtEl>
                                          <p:spTgt spid="19">
                                            <p:graphicEl>
                                              <a:dgm id="{624FB553-6743-48EF-9184-41DFD581DC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Sub>
          <a:bldDgm bld="one"/>
        </p:bldSub>
      </p:bldGraphic>
      <p:bldGraphic spid="19"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4FAA3-1FAC-0539-65CA-6D67A51300DD}"/>
              </a:ext>
            </a:extLst>
          </p:cNvPr>
          <p:cNvSpPr>
            <a:spLocks noGrp="1"/>
          </p:cNvSpPr>
          <p:nvPr>
            <p:ph type="title"/>
          </p:nvPr>
        </p:nvSpPr>
        <p:spPr>
          <a:xfrm>
            <a:off x="4047668" y="0"/>
            <a:ext cx="10515600" cy="1325563"/>
          </a:xfrm>
        </p:spPr>
        <p:txBody>
          <a:bodyPr/>
          <a:lstStyle/>
          <a:p>
            <a:r>
              <a:rPr lang="en-US" dirty="0"/>
              <a:t>Module Feedback </a:t>
            </a:r>
          </a:p>
        </p:txBody>
      </p:sp>
      <p:pic>
        <p:nvPicPr>
          <p:cNvPr id="5" name="Content Placeholder 4" descr="Graphical user interface, text, application, Teams&#10;&#10;Description automatically generated">
            <a:extLst>
              <a:ext uri="{FF2B5EF4-FFF2-40B4-BE49-F238E27FC236}">
                <a16:creationId xmlns:a16="http://schemas.microsoft.com/office/drawing/2014/main" id="{BCBE2F69-A3BC-92A7-C6B0-ECCF18017568}"/>
              </a:ext>
            </a:extLst>
          </p:cNvPr>
          <p:cNvPicPr>
            <a:picLocks noGrp="1" noChangeAspect="1"/>
          </p:cNvPicPr>
          <p:nvPr>
            <p:ph idx="1"/>
          </p:nvPr>
        </p:nvPicPr>
        <p:blipFill>
          <a:blip r:embed="rId2"/>
          <a:stretch>
            <a:fillRect/>
          </a:stretch>
        </p:blipFill>
        <p:spPr>
          <a:xfrm>
            <a:off x="965421" y="1825625"/>
            <a:ext cx="10261158" cy="4351338"/>
          </a:xfrm>
        </p:spPr>
      </p:pic>
      <p:sp>
        <p:nvSpPr>
          <p:cNvPr id="7" name="Doughnut 6">
            <a:extLst>
              <a:ext uri="{FF2B5EF4-FFF2-40B4-BE49-F238E27FC236}">
                <a16:creationId xmlns:a16="http://schemas.microsoft.com/office/drawing/2014/main" id="{281CD11E-A9D8-4630-FF89-7584A614FCC3}"/>
              </a:ext>
            </a:extLst>
          </p:cNvPr>
          <p:cNvSpPr/>
          <p:nvPr/>
        </p:nvSpPr>
        <p:spPr>
          <a:xfrm>
            <a:off x="8732940" y="1825625"/>
            <a:ext cx="3003259" cy="3078759"/>
          </a:xfrm>
          <a:prstGeom prst="donut">
            <a:avLst>
              <a:gd name="adj" fmla="val 4326"/>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TextBox 7">
            <a:extLst>
              <a:ext uri="{FF2B5EF4-FFF2-40B4-BE49-F238E27FC236}">
                <a16:creationId xmlns:a16="http://schemas.microsoft.com/office/drawing/2014/main" id="{2EAA6AA9-A744-F6EA-077D-58B9AC591520}"/>
              </a:ext>
            </a:extLst>
          </p:cNvPr>
          <p:cNvSpPr txBox="1"/>
          <p:nvPr/>
        </p:nvSpPr>
        <p:spPr>
          <a:xfrm>
            <a:off x="2179063" y="992356"/>
            <a:ext cx="7972746" cy="646331"/>
          </a:xfrm>
          <a:prstGeom prst="rect">
            <a:avLst/>
          </a:prstGeom>
          <a:noFill/>
        </p:spPr>
        <p:txBody>
          <a:bodyPr wrap="square" rtlCol="0">
            <a:spAutoFit/>
          </a:bodyPr>
          <a:lstStyle/>
          <a:p>
            <a:pPr algn="ctr"/>
            <a:r>
              <a:rPr lang="en-US" dirty="0"/>
              <a:t>I would really appreciate if you took 5 mins to fill out the module feedback form on Moodle – Feedback is vital in order to develop!</a:t>
            </a:r>
          </a:p>
        </p:txBody>
      </p:sp>
    </p:spTree>
    <p:extLst>
      <p:ext uri="{BB962C8B-B14F-4D97-AF65-F5344CB8AC3E}">
        <p14:creationId xmlns:p14="http://schemas.microsoft.com/office/powerpoint/2010/main" val="249253243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3782</Words>
  <Application>Microsoft Macintosh PowerPoint</Application>
  <PresentationFormat>Widescreen</PresentationFormat>
  <Paragraphs>576</Paragraphs>
  <Slides>64</Slides>
  <Notes>47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64</vt:i4>
      </vt:variant>
    </vt:vector>
  </HeadingPairs>
  <TitlesOfParts>
    <vt:vector size="72" baseType="lpstr">
      <vt:lpstr>Arial</vt:lpstr>
      <vt:lpstr>Calibri</vt:lpstr>
      <vt:lpstr>Calibri Light</vt:lpstr>
      <vt:lpstr>FSElliotPro</vt:lpstr>
      <vt:lpstr>Times</vt:lpstr>
      <vt:lpstr>Times New Roman</vt:lpstr>
      <vt:lpstr>Verdana</vt:lpstr>
      <vt:lpstr>Office Theme</vt:lpstr>
      <vt:lpstr>BMPL5 Operational Policing </vt:lpstr>
      <vt:lpstr>EXAM DETAILS </vt:lpstr>
      <vt:lpstr>Exam Style</vt:lpstr>
      <vt:lpstr>Key Topics: </vt:lpstr>
      <vt:lpstr>PowerPoint Presentation</vt:lpstr>
      <vt:lpstr>PowerPoint Presentation</vt:lpstr>
      <vt:lpstr>PowerPoint Presentation</vt:lpstr>
      <vt:lpstr>The National Decision Model (NDM)</vt:lpstr>
      <vt:lpstr>PowerPoint Presentation</vt:lpstr>
      <vt:lpstr>Discretion – what does it mean?? </vt:lpstr>
      <vt:lpstr>PowerPoint Presentation</vt:lpstr>
      <vt:lpstr>PowerPoint Presentation</vt:lpstr>
      <vt:lpstr>PowerPoint Presentation</vt:lpstr>
      <vt:lpstr>PowerPoint Presentation</vt:lpstr>
      <vt:lpstr>PowerPoint Presentation</vt:lpstr>
      <vt:lpstr>Code of Ethics </vt:lpstr>
      <vt:lpstr>The 9 Principles of Policing </vt:lpstr>
      <vt:lpstr>Standards of Professional Behaviour  </vt:lpstr>
      <vt:lpstr>PowerPoint Presentation</vt:lpstr>
      <vt:lpstr>What are Human Rights?</vt:lpstr>
      <vt:lpstr>PowerPoint Presentation</vt:lpstr>
      <vt:lpstr>PACE Codes of Practice </vt:lpstr>
      <vt:lpstr>Section 1 PACE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Theft Act 1968 </vt:lpstr>
      <vt:lpstr>PowerPoint Presentation</vt:lpstr>
      <vt:lpstr>PowerPoint Presentation</vt:lpstr>
      <vt:lpstr>PowerPoint Presentation</vt:lpstr>
      <vt:lpstr>Robbery Section 8 Theft Act 1968</vt:lpstr>
      <vt:lpstr>Learning Outcomes : Public Order Act 1986</vt:lpstr>
      <vt:lpstr>The Scale of Assaults</vt:lpstr>
      <vt:lpstr>Module Feedback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 Operational Policing </dc:title>
  <dc:creator>Rhiannon Lloyd</dc:creator>
  <cp:lastModifiedBy>Rhiannon Lloyd</cp:lastModifiedBy>
  <cp:revision>2</cp:revision>
  <dcterms:created xsi:type="dcterms:W3CDTF">2023-03-19T18:15:16Z</dcterms:created>
  <dcterms:modified xsi:type="dcterms:W3CDTF">2023-03-19T20:41:47Z</dcterms:modified>
</cp:coreProperties>
</file>