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EA567-C030-A6FC-26A7-E2E3B68D08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C21B04-B0AC-51C4-C0B2-4A583BA896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02D3C-58A2-87EB-8B89-5BF7911E8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70970-38BA-DBC7-CB40-2126BECCB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A3BD8-E22E-80FB-9E09-7DB6BB06D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035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FC0F1-C0B7-BCB0-C17C-A62C2536D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810C3-D04A-7652-0CE9-6D0D87FCE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C0359-4126-614C-A5D7-247DAF013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369A0-2058-2D18-ADA5-C66272220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86D37-E0FC-9CF9-DF59-8BDFC4B6C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63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8971-11A1-2D69-74F0-2C98E7DBA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DAEC0-AFAD-2A58-D98B-390E675602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AA5FD-965D-08FA-16B1-1869B12D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DEA20-3090-9F58-710A-5A6B2D4C3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D6507-4399-73E6-A264-F5C9E04A6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07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9884E-046A-0E3D-5FAD-3BFCA2B78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74731-6EBD-2551-D17C-D27AE5FAD7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23873-973C-1448-7389-AF5658CA15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69C892-34DA-0972-FA02-582E7E4D8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5AC4FE-96EE-44AC-5FFC-B0513D601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2769B-8543-2F6D-A728-52E4939FE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86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5E0C9-47AA-7A5D-4DB2-1D0C6BBF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CE26D1-EE28-A9EA-5ABA-773C68AF9E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D1D11-F92F-62D3-29D4-6BC5E81AF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D04196-B3BC-2AA6-1EB1-A8F370CFC7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6C5C08-B879-BD89-2568-D160CEAF52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C943C8-CD02-88F3-93D5-70738EF5E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B7BF0F-68FE-54F7-EC7A-7CF70EF6D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DDF97F-E3B6-6E27-3D4F-191886C4E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770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A6E-4EC4-71B2-3233-434CD2CE3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E0050B-EC42-2F0A-ACB5-7A835A53C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AE3C7-E472-D147-3704-55895738A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4E7FB0-1A04-95C2-676E-C2A85DD62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38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892E4A-0DFE-D5AE-C43C-36AED93DF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7C3916-41F1-A648-5F8C-7BD1F9E04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DF3A0C-2A9B-08A0-22FA-679999BDE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294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60E46-C41C-F8E5-35B5-96266DD8D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89D27-3EBB-5439-385D-22A8ECF42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7EF13-73A5-FB84-CAA7-2A1807287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5EAA2E-EEC4-1D65-FD4E-A5CD6828E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B576D5-FE98-2E05-3250-03DA29F45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C0641-BFA6-EE38-6B26-D001B16E1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828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152C-40DE-7774-E9D0-D779AFCFC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78B890-77E8-2A83-9F0A-E11132EC35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B2F6E-3697-A764-2050-BA0C8E614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A621E7-A556-14A2-1137-AA2F70339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D46EA4-1724-826F-AEBA-49ED206C8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987DEF-8090-92CB-1328-C75FB5C07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16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A5D60-15AB-4C6B-A30F-B8028FB7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1A1474-DE35-1DD8-0F0A-1A266E77F3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30174-D563-9671-C15F-F456B503F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0BBD6-A2B5-19E8-A862-F3705A7D5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BC9A3-9651-FFC4-2F94-41678FB9B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95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C5783C-0AF8-EFD0-9086-239907BC4D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90A34-8B2A-17DE-CBB0-19DED7ACD4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13C55-A2E3-4137-75D8-288A59EB5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833D6-815B-59DB-B40F-891A8775D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95E64-5CB9-FFE3-921D-AB67A9000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60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2ED8B0-5B6C-1BDF-F56B-671F73206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6544ED-1941-019E-9F49-EB6E42D6F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5750B-8142-6730-47D8-981A336E11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BE17D9-605A-49DA-BEDE-35874711132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E9C44-3B29-5A6C-92E3-366055B560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9B3C6-6031-B466-B58F-8B4D00AD6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69326E-589F-492B-8284-54B7D09C9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6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0033B-A051-F97A-B68D-4E1F76443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education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AF222-667C-A3E7-C1DC-56B4705D0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       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in health and social care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 Abraham Andom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2414479</a:t>
            </a:r>
          </a:p>
          <a:p>
            <a:pPr marL="0" indent="0" algn="r">
              <a:buNone/>
            </a:pPr>
            <a:r>
              <a:rPr lang="en-GB" dirty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09207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D44F3-4DE0-F0CC-5D69-C6E485669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:UK health and social care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1A2C7-37C8-0F40-454B-9CF52A8BD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Introduction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 SWOT analysis is a strategic planning tool that helps people or organisations identify their opportunities, threats, weaknesses, and strengths in relation to a project, business endeavour, or decision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Conducting a personal SWOT analysis is a vital to method to identify where you stand professionally and how you can plan strategically for growth, specially in health and social care in UK.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Below, in the following slides are the breakdown each components.</a:t>
            </a:r>
          </a:p>
        </p:txBody>
      </p:sp>
    </p:spTree>
    <p:extLst>
      <p:ext uri="{BB962C8B-B14F-4D97-AF65-F5344CB8AC3E}">
        <p14:creationId xmlns:p14="http://schemas.microsoft.com/office/powerpoint/2010/main" val="2271685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E26A3-2442-2321-67AA-DA2118AE5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2F84A-7E2F-30E9-839B-484BC4D3B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interpersonal skills: capable of clearly and sympathetically communicating with patients, relatives, and coworkers-a critical skill in the provision of care (skills for care,2021).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competence: delivering person-centred care in heterogenous community requires an understanding of and respect for various cultural backgrounds (DHCS,2023).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continuous learning: upgrading my knowledge through training and qualification.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Resilience and adaptability: working in health care environment can be fast faced and stressful. In such kind of work place I have the ability to handle pressures which will help to provide the desired care even in stressful situation.</a:t>
            </a:r>
          </a:p>
        </p:txBody>
      </p:sp>
    </p:spTree>
    <p:extLst>
      <p:ext uri="{BB962C8B-B14F-4D97-AF65-F5344CB8AC3E}">
        <p14:creationId xmlns:p14="http://schemas.microsoft.com/office/powerpoint/2010/main" val="292059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CB9CB-3203-569D-1F00-AF0D99EA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598F5-68E0-65A0-FCED-0A726B078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experiences in certain areas: as new hire to health sector, I might lack experiences in key areas such as managerial roles, policy development and this can be a hinder for growth in the sector.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Knowledge gap: The health and social care sector policies are changing through time, and if I am not staying updated with latest polices, regulations, and technological advancements it may affect me in advancing my profession in the sector(Care Act,2014).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Time management: with a rising demand job in the health care sector, balancing study, work, and personal commitments may affect to provide the desired service that affects the quality and quantity of the service. </a:t>
            </a:r>
          </a:p>
        </p:txBody>
      </p:sp>
    </p:spTree>
    <p:extLst>
      <p:ext uri="{BB962C8B-B14F-4D97-AF65-F5344CB8AC3E}">
        <p14:creationId xmlns:p14="http://schemas.microsoft.com/office/powerpoint/2010/main" val="2911694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280AE-7779-8F2A-ABC3-8E6152145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BB5C7-6C28-358E-6758-C99233E31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care professionals: The UK faces shortages of professionals working in health and social care, which leads to rise the demand of jobs in the sector (skills for care,2023).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Aging population in the UK: The increment of elderly people means there is high demand for care professionals in the sector.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advancements: The health and care sector adopting digital health tools such as telemedicine, electronic health records. Gaining knowledge in these could be a path to advance once profession in the field.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Training and professional developments opportunities: private health sectors and the NHS provide training opportunities such as certification and funding for further education.  </a:t>
            </a:r>
          </a:p>
        </p:txBody>
      </p:sp>
    </p:spTree>
    <p:extLst>
      <p:ext uri="{BB962C8B-B14F-4D97-AF65-F5344CB8AC3E}">
        <p14:creationId xmlns:p14="http://schemas.microsoft.com/office/powerpoint/2010/main" val="722271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086B5-4023-F274-3D45-A2CA1E70A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51ADA-E48A-32F3-7F10-87A1703F5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shortages and burnout: UK health care is facing staff shortages, and this can lead to high workload, stress, and burnout which may affects once well-being  and job satisfaction.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Funding cuts or policy changes: due to political changes police and funds may change through time and this affects potential growth in the field.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Technological disruption: while technology plays vital role in the health sector, it could be hinder if you do not keep with fast faced technological developments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56712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5221D-1DF7-5542-764C-D8CB9ABCA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Strategic actions based on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266C4-93DA-1786-4445-F6574AC5A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Capitalize on strength: put an effort to build your communication, empathy, and other skills through trainings and other methods.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Tackle weaknesses: know the knowledge gap I have and seek advice from experienced colleagues and attending trainings relevant to the field.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Seize opportunities: always stay updated about policy changes in the sector and take the one with high demand in the field.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Mitigate threats: outline strategies to manage workload and avoid burnout. Explore jobs that are more stable in the sector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1083338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D9E26-38D7-3A27-AE12-DB4837EAE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AE706-8BB6-0B16-BF8A-AA189E5A3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Act(2014).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Care act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Care Act 2014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 accessed 23 October 2025).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 white paper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 (Accessed: 10 October 2025).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State of the Adult Social Care Sector and Workforce in England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https://www.skillsforcare.org.uk</a:t>
            </a:r>
          </a:p>
        </p:txBody>
      </p:sp>
    </p:spTree>
    <p:extLst>
      <p:ext uri="{BB962C8B-B14F-4D97-AF65-F5344CB8AC3E}">
        <p14:creationId xmlns:p14="http://schemas.microsoft.com/office/powerpoint/2010/main" val="4204876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19301</TotalTime>
  <Words>768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Programme: certificate of higher education in Health and social care</vt:lpstr>
      <vt:lpstr> Personal SWOT Analysis :UK health and social care   </vt:lpstr>
      <vt:lpstr>Strengths </vt:lpstr>
      <vt:lpstr>Weaknesses</vt:lpstr>
      <vt:lpstr>Opportunities </vt:lpstr>
      <vt:lpstr>Threats </vt:lpstr>
      <vt:lpstr>Strategic actions based on SWOT Analysis</vt:lpstr>
      <vt:lpstr>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Abraham Andom</dc:creator>
  <cp:lastModifiedBy>Abraham Andom</cp:lastModifiedBy>
  <cp:revision>2</cp:revision>
  <dcterms:created xsi:type="dcterms:W3CDTF">2025-10-11T00:40:28Z</dcterms:created>
  <dcterms:modified xsi:type="dcterms:W3CDTF">2025-10-24T10:22:17Z</dcterms:modified>
</cp:coreProperties>
</file>