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7" r:id="rId2"/>
    <p:sldId id="258" r:id="rId3"/>
    <p:sldId id="259" r:id="rId4"/>
    <p:sldId id="260" r:id="rId5"/>
    <p:sldId id="261" r:id="rId6"/>
    <p:sldId id="264" r:id="rId7"/>
    <p:sldId id="265" r:id="rId8"/>
    <p:sldId id="266" r:id="rId9"/>
    <p:sldId id="267" r:id="rId10"/>
    <p:sldId id="268" r:id="rId11"/>
    <p:sldId id="271" r:id="rId12"/>
    <p:sldId id="272" r:id="rId13"/>
    <p:sldId id="273" r:id="rId14"/>
    <p:sldId id="274" r:id="rId15"/>
    <p:sldId id="275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76" r:id="rId24"/>
    <p:sldId id="277" r:id="rId25"/>
    <p:sldId id="269" r:id="rId26"/>
    <p:sldId id="270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719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524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989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084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36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366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759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611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109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239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6501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658479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7140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0795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9143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6950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874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15818EC-2CFB-4939-A577-C820A9EEFFF1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065E5-CE5B-4F4D-B7B6-E74E9A8AA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4640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wansea.gov.uk/article/5104/Additional-planning-documents-and-strategies" TargetMode="External"/><Relationship Id="rId2" Type="http://schemas.openxmlformats.org/officeDocument/2006/relationships/hyperlink" Target="https://www.swansea.gov.uk/spg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The Local Development Plan (LDP</a:t>
            </a:r>
            <a:r>
              <a:rPr lang="en-GB" dirty="0" smtClean="0">
                <a:solidFill>
                  <a:srgbClr val="FFFF00"/>
                </a:solidFill>
              </a:rPr>
              <a:t>).</a:t>
            </a:r>
          </a:p>
          <a:p>
            <a:r>
              <a:rPr lang="en-GB" b="1" dirty="0">
                <a:solidFill>
                  <a:srgbClr val="FFFF00"/>
                </a:solidFill>
                <a:hlinkClick r:id="rId2" tooltip="Read more about Adopted supplementary planning guidance (SPG)"/>
              </a:rPr>
              <a:t>Adopted supplementary planning guidance (SPG)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endParaRPr lang="en-GB" b="1" dirty="0" smtClean="0">
              <a:solidFill>
                <a:srgbClr val="FFFF00"/>
              </a:solidFill>
            </a:endParaRPr>
          </a:p>
          <a:p>
            <a:r>
              <a:rPr lang="en-GB" b="1" dirty="0">
                <a:solidFill>
                  <a:srgbClr val="FFFF00"/>
                </a:solidFill>
                <a:hlinkClick r:id="rId3" tooltip="Read more about Additional planning documents and strategies"/>
              </a:rPr>
              <a:t>Additional planning documents and strategies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endParaRPr lang="en-GB" dirty="0" smtClean="0">
              <a:solidFill>
                <a:srgbClr val="FFFF00"/>
              </a:solidFill>
            </a:endParaRP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5153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2243" y="1795059"/>
            <a:ext cx="6799700" cy="4795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721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10642573" cy="71106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139758" y="1711931"/>
            <a:ext cx="6729921" cy="5069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206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pic>
        <p:nvPicPr>
          <p:cNvPr id="7" name="Content Placeholder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405" y="1868276"/>
            <a:ext cx="5035720" cy="4868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567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99753"/>
            <a:ext cx="9404723" cy="1753495"/>
          </a:xfrm>
        </p:spPr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6533" y="1499377"/>
            <a:ext cx="8124301" cy="5222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208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387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11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859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1318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896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185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7036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9180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9217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152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9942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0180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0162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3707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2659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5165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7630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4591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0248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4403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Planning Processes.</a:t>
            </a:r>
            <a:br>
              <a:rPr lang="en-GB" dirty="0" smtClean="0"/>
            </a:br>
            <a:r>
              <a:rPr lang="en-GB" dirty="0" smtClean="0"/>
              <a:t>Operating at the local level.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0407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39</TotalTime>
  <Words>123</Words>
  <Application>Microsoft Office PowerPoint</Application>
  <PresentationFormat>Widescreen</PresentationFormat>
  <Paragraphs>29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Century Gothic</vt:lpstr>
      <vt:lpstr>Wingdings 3</vt:lpstr>
      <vt:lpstr>Ion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  <vt:lpstr>Welsh Planning Processes. Operating at the local level.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Planning Processes. Operating at the local level.</dc:title>
  <dc:creator>Trevor Francis</dc:creator>
  <cp:lastModifiedBy>Trevor Francis</cp:lastModifiedBy>
  <cp:revision>4</cp:revision>
  <dcterms:created xsi:type="dcterms:W3CDTF">2019-03-07T16:27:22Z</dcterms:created>
  <dcterms:modified xsi:type="dcterms:W3CDTF">2019-03-07T17:07:06Z</dcterms:modified>
</cp:coreProperties>
</file>