
<file path=[Content_Types].xml><?xml version="1.0" encoding="utf-8"?>
<Types xmlns="http://schemas.openxmlformats.org/package/2006/content-types">
  <Default Extension="jpeg" ContentType="image/jpeg"/>
  <Default Extension="mp4" ContentType="vide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3E3F7E0-9173-4F20-94A4-D318F805DEE2}" v="991" dt="2022-06-22T18:19:10.3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theme" Target="theme/theme1.xml" Id="rId8" /><Relationship Type="http://schemas.openxmlformats.org/officeDocument/2006/relationships/slide" Target="slides/slide2.xml" Id="rId3" /><Relationship Type="http://schemas.openxmlformats.org/officeDocument/2006/relationships/viewProps" Target="viewProps.xml" Id="rId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presProps" Target="presProps.xml" Id="rId6" /><Relationship Type="http://schemas.microsoft.com/office/2015/10/relationships/revisionInfo" Target="revisionInfo.xml" Id="rId11" /><Relationship Type="http://schemas.openxmlformats.org/officeDocument/2006/relationships/slide" Target="slides/slide4.xml" Id="rId5" /><Relationship Type="http://schemas.openxmlformats.org/officeDocument/2006/relationships/slide" Target="slides/slide3.xml" Id="rId4" /><Relationship Type="http://schemas.openxmlformats.org/officeDocument/2006/relationships/tableStyles" Target="tableStyles.xml" Id="rId9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D75170-39BC-EE35-F3A1-ADCE9166060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6250" b="625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b="1">
                <a:solidFill>
                  <a:srgbClr val="FFFFFF"/>
                </a:solidFill>
                <a:cs typeface="Calibri Light"/>
              </a:rPr>
              <a:t>Are students confident in using technology to collaborate?</a:t>
            </a:r>
            <a:endParaRPr lang="en-GB" sz="52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300" b="1">
                <a:solidFill>
                  <a:srgbClr val="FFFFFF"/>
                </a:solidFill>
                <a:cs typeface="Calibri"/>
              </a:rPr>
              <a:t>Group presentation by sageeta hussain 2129744</a:t>
            </a:r>
          </a:p>
          <a:p>
            <a:r>
              <a:rPr lang="en-GB" sz="1300" b="1">
                <a:solidFill>
                  <a:srgbClr val="FFFFFF"/>
                </a:solidFill>
                <a:cs typeface="Calibri"/>
              </a:rPr>
              <a:t>Shakeel hussain 2127229</a:t>
            </a:r>
          </a:p>
          <a:p>
            <a:r>
              <a:rPr lang="en-GB" sz="1300" b="1">
                <a:solidFill>
                  <a:srgbClr val="FFFFFF"/>
                </a:solidFill>
                <a:cs typeface="Calibri"/>
              </a:rPr>
              <a:t>Nazima parveen 2127236</a:t>
            </a:r>
          </a:p>
          <a:p>
            <a:r>
              <a:rPr lang="en-GB" sz="1300" b="1">
                <a:solidFill>
                  <a:srgbClr val="FFFFFF"/>
                </a:solidFill>
                <a:cs typeface="Calibri"/>
              </a:rPr>
              <a:t>Module code LCHS4002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E45B1-2A14-EF95-ECD1-9FB81ED39B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Calibri Light"/>
              </a:rPr>
              <a:t>TECHNOLOGY AND SELF CONFIDENCE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754D1E-09B3-FDB0-E51F-94A45120CF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cs typeface="Calibri"/>
              </a:rPr>
              <a:t>Technology has helped us transformed in our lives as it has become more modern and it’s a more necessity in life.</a:t>
            </a:r>
          </a:p>
          <a:p>
            <a:pPr marL="0" indent="0">
              <a:buNone/>
            </a:pPr>
            <a:r>
              <a:rPr lang="en-GB" dirty="0">
                <a:cs typeface="Calibri"/>
              </a:rPr>
              <a:t>Technology is more important as it is used in all areas of life.</a:t>
            </a:r>
          </a:p>
          <a:p>
            <a:pPr marL="0" indent="0">
              <a:buNone/>
            </a:pPr>
            <a:r>
              <a:rPr lang="en-GB" dirty="0">
                <a:cs typeface="Calibri"/>
              </a:rPr>
              <a:t>Example: Microsoft teams, combined videos, audio calls, meetings and chats.                               </a:t>
            </a:r>
          </a:p>
        </p:txBody>
      </p:sp>
    </p:spTree>
    <p:extLst>
      <p:ext uri="{BB962C8B-B14F-4D97-AF65-F5344CB8AC3E}">
        <p14:creationId xmlns:p14="http://schemas.microsoft.com/office/powerpoint/2010/main" val="28049542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A133B-C7A5-C359-447A-CF658C0A98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Sources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A7B147-2E1D-A2E5-5774-545BCBE520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>
                <a:cs typeface="Calibri"/>
              </a:rPr>
              <a:t>Collaborating is a natural way to use technology. Students can collaborate on almost anything anytime with a internet connection and with the right tools.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One of the success of educational tech is that it boosts students confidence. Having online discussions or assignments boosts the involvements of those students who lack </a:t>
            </a:r>
            <a:r>
              <a:rPr lang="en-GB" dirty="0" err="1">
                <a:cs typeface="Calibri"/>
              </a:rPr>
              <a:t>theyre</a:t>
            </a:r>
            <a:r>
              <a:rPr lang="en-GB" dirty="0">
                <a:cs typeface="Calibri"/>
              </a:rPr>
              <a:t> confidence to raise </a:t>
            </a:r>
            <a:r>
              <a:rPr lang="en-GB" dirty="0" err="1">
                <a:cs typeface="Calibri"/>
              </a:rPr>
              <a:t>theyre</a:t>
            </a:r>
            <a:r>
              <a:rPr lang="en-GB" dirty="0">
                <a:cs typeface="Calibri"/>
              </a:rPr>
              <a:t> hands in class.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Students who work together as part as a team build (SEL) skills through </a:t>
            </a:r>
            <a:r>
              <a:rPr lang="en-GB" dirty="0" err="1">
                <a:cs typeface="Calibri"/>
              </a:rPr>
              <a:t>theyre</a:t>
            </a:r>
            <a:r>
              <a:rPr lang="en-GB" dirty="0">
                <a:cs typeface="Calibri"/>
              </a:rPr>
              <a:t> experiences which will benefit them in </a:t>
            </a:r>
            <a:r>
              <a:rPr lang="en-GB" dirty="0" err="1">
                <a:cs typeface="Calibri"/>
              </a:rPr>
              <a:t>theyre</a:t>
            </a:r>
            <a:r>
              <a:rPr lang="en-GB" dirty="0">
                <a:cs typeface="Calibri"/>
              </a:rPr>
              <a:t> personal and professional future.</a:t>
            </a: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937529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12F2D-0DB3-E405-7131-C2141B759E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Calibri Light"/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3EAA6-FF73-58B2-DD83-B3521A8E3F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By Jessica sanders posted 3rd June, (2016)</a:t>
            </a:r>
          </a:p>
          <a:p>
            <a:r>
              <a:rPr lang="en-GB" dirty="0">
                <a:cs typeface="Calibri"/>
              </a:rPr>
              <a:t>Mattew Lynch . November 11 (2017)</a:t>
            </a:r>
          </a:p>
          <a:p>
            <a:r>
              <a:rPr lang="en-GB" dirty="0">
                <a:cs typeface="Calibri"/>
              </a:rPr>
              <a:t>Tom Vander Ark . Jan 11 (2020)</a:t>
            </a:r>
          </a:p>
        </p:txBody>
      </p:sp>
    </p:spTree>
    <p:extLst>
      <p:ext uri="{BB962C8B-B14F-4D97-AF65-F5344CB8AC3E}">
        <p14:creationId xmlns:p14="http://schemas.microsoft.com/office/powerpoint/2010/main" val="722538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Are students confident in using technology to collaborate?</vt:lpstr>
      <vt:lpstr>TECHNOLOGY AND SELF CONFIDENCE</vt:lpstr>
      <vt:lpstr>Sources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261</cp:revision>
  <dcterms:created xsi:type="dcterms:W3CDTF">2022-06-22T17:21:37Z</dcterms:created>
  <dcterms:modified xsi:type="dcterms:W3CDTF">2022-06-22T18:19:12Z</dcterms:modified>
</cp:coreProperties>
</file>