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712A8-E692-7343-595F-EC65BA1B854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1E4664-E2FE-1A46-6B11-C50325047C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220B554-F1DB-8AEA-8A36-0938317AD1B9}"/>
              </a:ext>
            </a:extLst>
          </p:cNvPr>
          <p:cNvSpPr>
            <a:spLocks noGrp="1"/>
          </p:cNvSpPr>
          <p:nvPr>
            <p:ph type="dt" sz="half" idx="10"/>
          </p:nvPr>
        </p:nvSpPr>
        <p:spPr/>
        <p:txBody>
          <a:bodyPr/>
          <a:lstStyle/>
          <a:p>
            <a:fld id="{C128FA71-3A18-48C0-980F-4B68F7F63042}" type="datetime1">
              <a:rPr lang="en-US" smtClean="0"/>
              <a:t>10/9/2025</a:t>
            </a:fld>
            <a:endParaRPr lang="en-US"/>
          </a:p>
        </p:txBody>
      </p:sp>
      <p:sp>
        <p:nvSpPr>
          <p:cNvPr id="5" name="Footer Placeholder 4">
            <a:extLst>
              <a:ext uri="{FF2B5EF4-FFF2-40B4-BE49-F238E27FC236}">
                <a16:creationId xmlns:a16="http://schemas.microsoft.com/office/drawing/2014/main" id="{43141185-6D49-F3C7-9D06-E3FB25A284C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67EE230-3A78-7570-E16D-5D2253307730}"/>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84105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3F879-BA99-F5B1-AF88-76A3162579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7446175-7C04-6D3A-F818-F399CE05B0B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FB6005-237B-326E-863F-1E162DE2495F}"/>
              </a:ext>
            </a:extLst>
          </p:cNvPr>
          <p:cNvSpPr>
            <a:spLocks noGrp="1"/>
          </p:cNvSpPr>
          <p:nvPr>
            <p:ph type="dt" sz="half" idx="10"/>
          </p:nvPr>
        </p:nvSpPr>
        <p:spPr/>
        <p:txBody>
          <a:bodyPr/>
          <a:lstStyle/>
          <a:p>
            <a:fld id="{51C1210E-201E-4473-82AC-2466F5386C38}" type="datetime1">
              <a:rPr lang="en-US" smtClean="0"/>
              <a:t>10/9/2025</a:t>
            </a:fld>
            <a:endParaRPr lang="en-US"/>
          </a:p>
        </p:txBody>
      </p:sp>
      <p:sp>
        <p:nvSpPr>
          <p:cNvPr id="5" name="Footer Placeholder 4">
            <a:extLst>
              <a:ext uri="{FF2B5EF4-FFF2-40B4-BE49-F238E27FC236}">
                <a16:creationId xmlns:a16="http://schemas.microsoft.com/office/drawing/2014/main" id="{82F7F24C-3573-DC3B-2284-E00E9F3DE7D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E993867-61A6-9B5D-8A30-A00C2355A95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47980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66081-803D-A967-E9C4-23D1F42C9E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1B2EBF9-8FF2-C4AF-D5E9-94A60F6E3A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DE99D95-E0B5-8D02-BD8A-AAFF099DD13F}"/>
              </a:ext>
            </a:extLst>
          </p:cNvPr>
          <p:cNvSpPr>
            <a:spLocks noGrp="1"/>
          </p:cNvSpPr>
          <p:nvPr>
            <p:ph type="dt" sz="half" idx="10"/>
          </p:nvPr>
        </p:nvSpPr>
        <p:spPr/>
        <p:txBody>
          <a:bodyPr/>
          <a:lstStyle/>
          <a:p>
            <a:fld id="{B01EA198-6CAB-4B8F-B93F-1F9C8C4B6CE7}" type="datetime1">
              <a:rPr lang="en-US" smtClean="0"/>
              <a:t>10/9/2025</a:t>
            </a:fld>
            <a:endParaRPr lang="en-US"/>
          </a:p>
        </p:txBody>
      </p:sp>
      <p:sp>
        <p:nvSpPr>
          <p:cNvPr id="5" name="Footer Placeholder 4">
            <a:extLst>
              <a:ext uri="{FF2B5EF4-FFF2-40B4-BE49-F238E27FC236}">
                <a16:creationId xmlns:a16="http://schemas.microsoft.com/office/drawing/2014/main" id="{21A9DBC4-6CB6-A0D9-CA7C-177EAF33F8D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EE5484B-4B27-F188-F6F1-E1A4BE1039C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265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F08C8-2504-52C1-ADC7-3E16874E268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0C8DEA0-C922-35BB-40B6-1997BD5F3B2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E7A001D-8810-0BA6-4940-A8C08CE87BC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6AEDB2F-B7F1-3989-0458-CE4C38C0CD83}"/>
              </a:ext>
            </a:extLst>
          </p:cNvPr>
          <p:cNvSpPr>
            <a:spLocks noGrp="1"/>
          </p:cNvSpPr>
          <p:nvPr>
            <p:ph type="dt" sz="half" idx="10"/>
          </p:nvPr>
        </p:nvSpPr>
        <p:spPr/>
        <p:txBody>
          <a:bodyPr/>
          <a:lstStyle/>
          <a:p>
            <a:fld id="{CA06041F-4525-44D5-AA4F-332294BF1F56}" type="datetime1">
              <a:rPr lang="en-US" smtClean="0"/>
              <a:t>10/9/2025</a:t>
            </a:fld>
            <a:endParaRPr lang="en-US"/>
          </a:p>
        </p:txBody>
      </p:sp>
      <p:sp>
        <p:nvSpPr>
          <p:cNvPr id="6" name="Footer Placeholder 5">
            <a:extLst>
              <a:ext uri="{FF2B5EF4-FFF2-40B4-BE49-F238E27FC236}">
                <a16:creationId xmlns:a16="http://schemas.microsoft.com/office/drawing/2014/main" id="{EA51EE83-EB83-5FD1-F338-4F8FA6418A5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451B692-742A-8866-4B7D-469C1CD5AA7F}"/>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14515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F2E8-FEBD-AF01-5F68-1D8AFBFFD3E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59FFADF-82AC-2CC7-13BB-37A361FCE1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CD7C5C7-4A92-D010-D4DC-229043F87B0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1F1E121-BD20-DC4E-73D4-061D4E2FB8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0CAB412-175C-5466-32F7-FFCF960A8B1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8A61C58-7203-9C8C-578F-CD24E0148E0F}"/>
              </a:ext>
            </a:extLst>
          </p:cNvPr>
          <p:cNvSpPr>
            <a:spLocks noGrp="1"/>
          </p:cNvSpPr>
          <p:nvPr>
            <p:ph type="dt" sz="half" idx="10"/>
          </p:nvPr>
        </p:nvSpPr>
        <p:spPr/>
        <p:txBody>
          <a:bodyPr/>
          <a:lstStyle/>
          <a:p>
            <a:fld id="{F9557091-BBDF-4EB9-BA6B-2BB67AC4FC0F}" type="datetime1">
              <a:rPr lang="en-US" smtClean="0"/>
              <a:t>10/9/2025</a:t>
            </a:fld>
            <a:endParaRPr lang="en-US"/>
          </a:p>
        </p:txBody>
      </p:sp>
      <p:sp>
        <p:nvSpPr>
          <p:cNvPr id="8" name="Footer Placeholder 7">
            <a:extLst>
              <a:ext uri="{FF2B5EF4-FFF2-40B4-BE49-F238E27FC236}">
                <a16:creationId xmlns:a16="http://schemas.microsoft.com/office/drawing/2014/main" id="{2C196AF7-E7F1-92B8-BECC-3554E792B1F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2BF50FF-D9F8-BE48-6352-9C137798032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31560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756E7-4F44-DFDF-395D-1B7554142CD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FA44389-2B16-D013-D3F7-A5C81C58968E}"/>
              </a:ext>
            </a:extLst>
          </p:cNvPr>
          <p:cNvSpPr>
            <a:spLocks noGrp="1"/>
          </p:cNvSpPr>
          <p:nvPr>
            <p:ph type="dt" sz="half" idx="10"/>
          </p:nvPr>
        </p:nvSpPr>
        <p:spPr/>
        <p:txBody>
          <a:bodyPr/>
          <a:lstStyle/>
          <a:p>
            <a:fld id="{2D6B226B-77A6-410C-9796-083F278E0125}" type="datetime1">
              <a:rPr lang="en-US" smtClean="0"/>
              <a:t>10/9/2025</a:t>
            </a:fld>
            <a:endParaRPr lang="en-US"/>
          </a:p>
        </p:txBody>
      </p:sp>
      <p:sp>
        <p:nvSpPr>
          <p:cNvPr id="4" name="Footer Placeholder 3">
            <a:extLst>
              <a:ext uri="{FF2B5EF4-FFF2-40B4-BE49-F238E27FC236}">
                <a16:creationId xmlns:a16="http://schemas.microsoft.com/office/drawing/2014/main" id="{87C6595E-7BE4-50CD-7006-166A6C90F89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1C73B9E-33B0-C1A0-FF65-E78A93727BB4}"/>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62699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897910-3F14-17D7-1EB1-2AF81B7B0C57}"/>
              </a:ext>
            </a:extLst>
          </p:cNvPr>
          <p:cNvSpPr>
            <a:spLocks noGrp="1"/>
          </p:cNvSpPr>
          <p:nvPr>
            <p:ph type="dt" sz="half" idx="10"/>
          </p:nvPr>
        </p:nvSpPr>
        <p:spPr/>
        <p:txBody>
          <a:bodyPr/>
          <a:lstStyle/>
          <a:p>
            <a:fld id="{A23A578B-D289-4C40-8593-3D356C49DA58}" type="datetime1">
              <a:rPr lang="en-US" smtClean="0"/>
              <a:t>10/9/2025</a:t>
            </a:fld>
            <a:endParaRPr lang="en-US"/>
          </a:p>
        </p:txBody>
      </p:sp>
      <p:sp>
        <p:nvSpPr>
          <p:cNvPr id="3" name="Footer Placeholder 2">
            <a:extLst>
              <a:ext uri="{FF2B5EF4-FFF2-40B4-BE49-F238E27FC236}">
                <a16:creationId xmlns:a16="http://schemas.microsoft.com/office/drawing/2014/main" id="{4D14E3ED-90AF-D4A0-D4A0-33FCE9F6F22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ABE9F1A-D47B-96DD-7587-8773DED77BC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42613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4A01D-4FFD-7D4B-A711-BCD61783CC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D12A74E-E493-BC31-659E-34E6AA1792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FBA01AB-1A9A-72C2-522B-81CB53F7C1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EB3AA8-56DF-0644-E132-19353B963C5C}"/>
              </a:ext>
            </a:extLst>
          </p:cNvPr>
          <p:cNvSpPr>
            <a:spLocks noGrp="1"/>
          </p:cNvSpPr>
          <p:nvPr>
            <p:ph type="dt" sz="half" idx="10"/>
          </p:nvPr>
        </p:nvSpPr>
        <p:spPr/>
        <p:txBody>
          <a:bodyPr/>
          <a:lstStyle/>
          <a:p>
            <a:fld id="{713DFAE3-14DB-48A7-A80F-80DDB072CE3D}" type="datetime1">
              <a:rPr lang="en-US" smtClean="0"/>
              <a:t>10/9/2025</a:t>
            </a:fld>
            <a:endParaRPr lang="en-US"/>
          </a:p>
        </p:txBody>
      </p:sp>
      <p:sp>
        <p:nvSpPr>
          <p:cNvPr id="6" name="Footer Placeholder 5">
            <a:extLst>
              <a:ext uri="{FF2B5EF4-FFF2-40B4-BE49-F238E27FC236}">
                <a16:creationId xmlns:a16="http://schemas.microsoft.com/office/drawing/2014/main" id="{25DDFD86-C08A-F4A4-3694-DB59FC8A7B5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FF69958-0827-9F46-B383-EF2C4CF12AF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43337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94394-0227-E684-B8F0-32C54A90A0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20B807C-6525-5195-6BEE-85011BA1B0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04BF0F-452B-BE9D-F896-BD442C1AD2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3B080B-F6B1-4A3A-C691-7B3DCAA69086}"/>
              </a:ext>
            </a:extLst>
          </p:cNvPr>
          <p:cNvSpPr>
            <a:spLocks noGrp="1"/>
          </p:cNvSpPr>
          <p:nvPr>
            <p:ph type="dt" sz="half" idx="10"/>
          </p:nvPr>
        </p:nvSpPr>
        <p:spPr/>
        <p:txBody>
          <a:bodyPr/>
          <a:lstStyle/>
          <a:p>
            <a:fld id="{92C5EAEF-6478-4102-8F5D-A5FE9FC97ACB}" type="datetime1">
              <a:rPr lang="en-US" smtClean="0"/>
              <a:t>10/9/2025</a:t>
            </a:fld>
            <a:endParaRPr lang="en-US"/>
          </a:p>
        </p:txBody>
      </p:sp>
      <p:sp>
        <p:nvSpPr>
          <p:cNvPr id="6" name="Footer Placeholder 5">
            <a:extLst>
              <a:ext uri="{FF2B5EF4-FFF2-40B4-BE49-F238E27FC236}">
                <a16:creationId xmlns:a16="http://schemas.microsoft.com/office/drawing/2014/main" id="{8710C67F-8D23-4745-681B-DDD0550E4E3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300ABDE-B8CA-E5A0-F31A-A0E524C95FA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7119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99D7D-83A5-4739-D316-2AF94AA06E2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304324A-B57D-20F8-3B47-CCD208D366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FE9C518-737A-346D-6C19-4461DFC5679E}"/>
              </a:ext>
            </a:extLst>
          </p:cNvPr>
          <p:cNvSpPr>
            <a:spLocks noGrp="1"/>
          </p:cNvSpPr>
          <p:nvPr>
            <p:ph type="dt" sz="half" idx="10"/>
          </p:nvPr>
        </p:nvSpPr>
        <p:spPr/>
        <p:txBody>
          <a:bodyPr/>
          <a:lstStyle/>
          <a:p>
            <a:fld id="{7104EDB3-C0E8-45F8-9E1D-1B6C8D1880C0}" type="datetime1">
              <a:rPr lang="en-US" smtClean="0"/>
              <a:t>10/9/2025</a:t>
            </a:fld>
            <a:endParaRPr lang="en-US"/>
          </a:p>
        </p:txBody>
      </p:sp>
      <p:sp>
        <p:nvSpPr>
          <p:cNvPr id="5" name="Footer Placeholder 4">
            <a:extLst>
              <a:ext uri="{FF2B5EF4-FFF2-40B4-BE49-F238E27FC236}">
                <a16:creationId xmlns:a16="http://schemas.microsoft.com/office/drawing/2014/main" id="{606D6549-E2E4-3711-BC4C-B7BBE127C6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CCCF5A-8622-61F9-2D2A-DBF2008CD84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43980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C35EA6-E303-E333-D7A2-A3DBDBF7005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8BFD6B3-943D-C3CD-9FFB-73EBED8426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9AA39E-A0F2-965D-4E8D-6288DEFC8B1D}"/>
              </a:ext>
            </a:extLst>
          </p:cNvPr>
          <p:cNvSpPr>
            <a:spLocks noGrp="1"/>
          </p:cNvSpPr>
          <p:nvPr>
            <p:ph type="dt" sz="half" idx="10"/>
          </p:nvPr>
        </p:nvSpPr>
        <p:spPr/>
        <p:txBody>
          <a:bodyPr/>
          <a:lstStyle/>
          <a:p>
            <a:fld id="{9CF0EC4B-54ED-4041-B552-9BA760FA3DBA}" type="datetime1">
              <a:rPr lang="en-US" smtClean="0"/>
              <a:t>10/9/2025</a:t>
            </a:fld>
            <a:endParaRPr lang="en-US"/>
          </a:p>
        </p:txBody>
      </p:sp>
      <p:sp>
        <p:nvSpPr>
          <p:cNvPr id="5" name="Footer Placeholder 4">
            <a:extLst>
              <a:ext uri="{FF2B5EF4-FFF2-40B4-BE49-F238E27FC236}">
                <a16:creationId xmlns:a16="http://schemas.microsoft.com/office/drawing/2014/main" id="{2F349590-E24D-ACC8-0924-1D3BFC813CB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B8F87B0-AD8C-B10E-4841-9BC2E268BCA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75725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C205EF-7987-C305-66D6-ECA2CACDC6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7384C4A-E8D8-0EE0-D396-4817FF70C0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5F2CC6-6421-89DA-3A4A-DA89D6BF5B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F45AC6-C491-4585-A584-9CE2AF7D5500}" type="datetime1">
              <a:rPr lang="en-US" smtClean="0"/>
              <a:t>10/9/2025</a:t>
            </a:fld>
            <a:endParaRPr lang="en-US"/>
          </a:p>
        </p:txBody>
      </p:sp>
      <p:sp>
        <p:nvSpPr>
          <p:cNvPr id="5" name="Footer Placeholder 4">
            <a:extLst>
              <a:ext uri="{FF2B5EF4-FFF2-40B4-BE49-F238E27FC236}">
                <a16:creationId xmlns:a16="http://schemas.microsoft.com/office/drawing/2014/main" id="{6431DEC8-1A64-3E82-11AD-D7BBC22B31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C9EAAEB9-93DC-0FBE-EAD4-3A6B1C605B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35955193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3F217-F661-3E5F-9BA4-9A7400A02D48}"/>
              </a:ext>
            </a:extLst>
          </p:cNvPr>
          <p:cNvSpPr>
            <a:spLocks noGrp="1"/>
          </p:cNvSpPr>
          <p:nvPr>
            <p:ph type="ctrTitle"/>
          </p:nvPr>
        </p:nvSpPr>
        <p:spPr>
          <a:xfrm>
            <a:off x="7843394" y="1585762"/>
            <a:ext cx="3788767" cy="2811737"/>
          </a:xfrm>
        </p:spPr>
        <p:txBody>
          <a:bodyPr>
            <a:normAutofit/>
          </a:bodyPr>
          <a:lstStyle/>
          <a:p>
            <a:pPr algn="l"/>
            <a:r>
              <a:rPr lang="en-GB" sz="2800" dirty="0"/>
              <a:t>Good afternoon </a:t>
            </a:r>
            <a:br>
              <a:rPr lang="en-GB" sz="2800" dirty="0"/>
            </a:br>
            <a:r>
              <a:rPr lang="en-GB" sz="2800" dirty="0"/>
              <a:t>my name is Nosheen Bano khan today I am </a:t>
            </a:r>
            <a:r>
              <a:rPr lang="en-GB" sz="2800" dirty="0" err="1"/>
              <a:t>Persanting</a:t>
            </a:r>
            <a:r>
              <a:rPr lang="en-GB" sz="2800" dirty="0"/>
              <a:t> </a:t>
            </a:r>
            <a:r>
              <a:rPr lang="en-GB" sz="2800" dirty="0" err="1"/>
              <a:t>Powerpoint</a:t>
            </a:r>
            <a:br>
              <a:rPr lang="en-GB" sz="2800" dirty="0"/>
            </a:br>
            <a:endParaRPr lang="en-GB" sz="2800" dirty="0"/>
          </a:p>
        </p:txBody>
      </p:sp>
      <p:sp>
        <p:nvSpPr>
          <p:cNvPr id="3" name="Subtitle 2">
            <a:extLst>
              <a:ext uri="{FF2B5EF4-FFF2-40B4-BE49-F238E27FC236}">
                <a16:creationId xmlns:a16="http://schemas.microsoft.com/office/drawing/2014/main" id="{E54A7F14-5ED9-859B-B654-93F3D0A12021}"/>
              </a:ext>
            </a:extLst>
          </p:cNvPr>
          <p:cNvSpPr>
            <a:spLocks noGrp="1"/>
          </p:cNvSpPr>
          <p:nvPr>
            <p:ph type="subTitle" idx="1"/>
          </p:nvPr>
        </p:nvSpPr>
        <p:spPr>
          <a:xfrm>
            <a:off x="7843395" y="4524046"/>
            <a:ext cx="3614857" cy="1319951"/>
          </a:xfrm>
        </p:spPr>
        <p:txBody>
          <a:bodyPr>
            <a:normAutofit/>
          </a:bodyPr>
          <a:lstStyle/>
          <a:p>
            <a:pPr algn="l"/>
            <a:endParaRPr lang="en-GB"/>
          </a:p>
        </p:txBody>
      </p:sp>
      <p:pic>
        <p:nvPicPr>
          <p:cNvPr id="4" name="Picture 3">
            <a:extLst>
              <a:ext uri="{FF2B5EF4-FFF2-40B4-BE49-F238E27FC236}">
                <a16:creationId xmlns:a16="http://schemas.microsoft.com/office/drawing/2014/main" id="{294C700F-D80C-BBB7-F00C-B40952801235}"/>
              </a:ext>
            </a:extLst>
          </p:cNvPr>
          <p:cNvPicPr>
            <a:picLocks noChangeAspect="1"/>
          </p:cNvPicPr>
          <p:nvPr/>
        </p:nvPicPr>
        <p:blipFill>
          <a:blip r:embed="rId2"/>
          <a:srcRect l="6338" r="21949" b="-1"/>
          <a:stretch>
            <a:fillRect/>
          </a:stretch>
        </p:blipFill>
        <p:spPr>
          <a:xfrm>
            <a:off x="2" y="10"/>
            <a:ext cx="7367752" cy="6857990"/>
          </a:xfrm>
          <a:prstGeom prst="rect">
            <a:avLst/>
          </a:prstGeom>
        </p:spPr>
      </p:pic>
    </p:spTree>
    <p:extLst>
      <p:ext uri="{BB962C8B-B14F-4D97-AF65-F5344CB8AC3E}">
        <p14:creationId xmlns:p14="http://schemas.microsoft.com/office/powerpoint/2010/main" val="265954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62993-0ABB-FB9D-6C9C-041BD96F224C}"/>
              </a:ext>
            </a:extLst>
          </p:cNvPr>
          <p:cNvSpPr>
            <a:spLocks noGrp="1"/>
          </p:cNvSpPr>
          <p:nvPr>
            <p:ph type="ctrTitle"/>
          </p:nvPr>
        </p:nvSpPr>
        <p:spPr>
          <a:xfrm>
            <a:off x="2439575" y="717755"/>
            <a:ext cx="7588155" cy="2989006"/>
          </a:xfrm>
        </p:spPr>
        <p:txBody>
          <a:bodyPr>
            <a:normAutofit/>
          </a:bodyPr>
          <a:lstStyle/>
          <a:p>
            <a:r>
              <a:rPr lang="en-GB" sz="2000" dirty="0"/>
              <a:t>What is </a:t>
            </a:r>
            <a:r>
              <a:rPr lang="en-GB" sz="2000" dirty="0" err="1"/>
              <a:t>Powerpoint</a:t>
            </a:r>
            <a:br>
              <a:rPr lang="en-GB" sz="2000" dirty="0"/>
            </a:br>
            <a:br>
              <a:rPr lang="en-GB" sz="2000" dirty="0"/>
            </a:br>
            <a:r>
              <a:rPr lang="en-GB" sz="2000" b="0" dirty="0"/>
              <a:t>PowerPoint is a presentation software developed by Microsoft that is widely used to create slideshows that combine text, images, and multimedia. It helps users deliver content in a structured and engaging way. </a:t>
            </a:r>
            <a:br>
              <a:rPr lang="en-GB" b="0" dirty="0"/>
            </a:br>
            <a:endParaRPr lang="en-GB" dirty="0"/>
          </a:p>
        </p:txBody>
      </p:sp>
      <p:sp>
        <p:nvSpPr>
          <p:cNvPr id="3" name="Subtitle 2">
            <a:extLst>
              <a:ext uri="{FF2B5EF4-FFF2-40B4-BE49-F238E27FC236}">
                <a16:creationId xmlns:a16="http://schemas.microsoft.com/office/drawing/2014/main" id="{B68164BA-7FBA-1065-5148-5FF0E17487EF}"/>
              </a:ext>
            </a:extLst>
          </p:cNvPr>
          <p:cNvSpPr>
            <a:spLocks noGrp="1"/>
          </p:cNvSpPr>
          <p:nvPr>
            <p:ph type="subTitle" idx="1"/>
          </p:nvPr>
        </p:nvSpPr>
        <p:spPr/>
        <p:txBody>
          <a:bodyPr/>
          <a:lstStyle/>
          <a:p>
            <a:r>
              <a:rPr lang="en-GB" dirty="0"/>
              <a:t>The Knowledge Academy  22 September 2025</a:t>
            </a:r>
          </a:p>
        </p:txBody>
      </p:sp>
    </p:spTree>
    <p:extLst>
      <p:ext uri="{BB962C8B-B14F-4D97-AF65-F5344CB8AC3E}">
        <p14:creationId xmlns:p14="http://schemas.microsoft.com/office/powerpoint/2010/main" val="2543949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85DE9-B2E7-0DA3-523E-C8F854630746}"/>
              </a:ext>
            </a:extLst>
          </p:cNvPr>
          <p:cNvSpPr>
            <a:spLocks noGrp="1"/>
          </p:cNvSpPr>
          <p:nvPr>
            <p:ph type="ctrTitle"/>
          </p:nvPr>
        </p:nvSpPr>
        <p:spPr>
          <a:xfrm>
            <a:off x="4678420" y="1370143"/>
            <a:ext cx="6391270" cy="4157446"/>
          </a:xfrm>
        </p:spPr>
        <p:txBody>
          <a:bodyPr anchor="ctr">
            <a:normAutofit/>
          </a:bodyPr>
          <a:lstStyle/>
          <a:p>
            <a:pPr>
              <a:lnSpc>
                <a:spcPct val="90000"/>
              </a:lnSpc>
            </a:pPr>
            <a:r>
              <a:rPr lang="en-GB" sz="4100">
                <a:solidFill>
                  <a:schemeClr val="tx1"/>
                </a:solidFill>
              </a:rPr>
              <a:t>PowerPoint is a powerful presentation tool that enhances communication, engages audiences, and simplifies the creation of visually appealing presentations.</a:t>
            </a:r>
          </a:p>
        </p:txBody>
      </p:sp>
      <p:sp>
        <p:nvSpPr>
          <p:cNvPr id="3" name="Subtitle 2">
            <a:extLst>
              <a:ext uri="{FF2B5EF4-FFF2-40B4-BE49-F238E27FC236}">
                <a16:creationId xmlns:a16="http://schemas.microsoft.com/office/drawing/2014/main" id="{BA0C4964-96FE-9FAB-B9C4-8D6A1ECE9C8A}"/>
              </a:ext>
            </a:extLst>
          </p:cNvPr>
          <p:cNvSpPr>
            <a:spLocks noGrp="1"/>
          </p:cNvSpPr>
          <p:nvPr>
            <p:ph type="subTitle" idx="1"/>
          </p:nvPr>
        </p:nvSpPr>
        <p:spPr>
          <a:xfrm>
            <a:off x="1121861" y="1370143"/>
            <a:ext cx="2913091" cy="4157446"/>
          </a:xfrm>
        </p:spPr>
        <p:txBody>
          <a:bodyPr anchor="ctr">
            <a:normAutofit/>
          </a:bodyPr>
          <a:lstStyle/>
          <a:p>
            <a:pPr algn="r"/>
            <a:r>
              <a:rPr lang="en-GB" sz="2000" dirty="0">
                <a:highlight>
                  <a:srgbClr val="000000"/>
                </a:highlight>
              </a:rPr>
              <a:t>Benefits of power point</a:t>
            </a:r>
          </a:p>
        </p:txBody>
      </p:sp>
    </p:spTree>
    <p:extLst>
      <p:ext uri="{BB962C8B-B14F-4D97-AF65-F5344CB8AC3E}">
        <p14:creationId xmlns:p14="http://schemas.microsoft.com/office/powerpoint/2010/main" val="30865867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E1EA7-400B-F3BA-C4E6-EC6B4A849BA9}"/>
              </a:ext>
            </a:extLst>
          </p:cNvPr>
          <p:cNvSpPr>
            <a:spLocks noGrp="1"/>
          </p:cNvSpPr>
          <p:nvPr>
            <p:ph type="ctrTitle"/>
          </p:nvPr>
        </p:nvSpPr>
        <p:spPr>
          <a:xfrm>
            <a:off x="3750393" y="1449324"/>
            <a:ext cx="5171185" cy="4189475"/>
          </a:xfrm>
        </p:spPr>
        <p:txBody>
          <a:bodyPr anchor="t">
            <a:normAutofit/>
          </a:bodyPr>
          <a:lstStyle/>
          <a:p>
            <a:pPr>
              <a:lnSpc>
                <a:spcPct val="90000"/>
              </a:lnSpc>
            </a:pPr>
            <a:br>
              <a:rPr lang="en-GB" sz="2600" b="0">
                <a:solidFill>
                  <a:schemeClr val="tx1"/>
                </a:solidFill>
              </a:rPr>
            </a:br>
            <a:br>
              <a:rPr lang="en-GB" sz="2600" b="0">
                <a:solidFill>
                  <a:schemeClr val="tx1"/>
                </a:solidFill>
              </a:rPr>
            </a:br>
            <a:r>
              <a:rPr lang="en-GB" sz="2600" b="0">
                <a:solidFill>
                  <a:schemeClr val="tx1"/>
                </a:solidFill>
              </a:rPr>
              <a:t>Risk of overloading slides with information cognitive overload if not well-designed.</a:t>
            </a:r>
            <a:br>
              <a:rPr lang="en-GB" sz="2600" b="0">
                <a:solidFill>
                  <a:schemeClr val="tx1"/>
                </a:solidFill>
              </a:rPr>
            </a:br>
            <a:r>
              <a:rPr lang="en-GB" sz="2600" b="0">
                <a:solidFill>
                  <a:schemeClr val="tx1"/>
                </a:solidFill>
              </a:rPr>
              <a:t>Dependence on digital literacy among staff.</a:t>
            </a:r>
            <a:br>
              <a:rPr lang="en-GB" sz="2600" b="0">
                <a:solidFill>
                  <a:schemeClr val="tx1"/>
                </a:solidFill>
              </a:rPr>
            </a:br>
            <a:r>
              <a:rPr lang="en-GB" sz="2600" b="0">
                <a:solidFill>
                  <a:schemeClr val="tx1"/>
                </a:solidFill>
              </a:rPr>
              <a:t>Requires hardware and software infrastructure, which may be uneven across care homes.</a:t>
            </a:r>
            <a:br>
              <a:rPr lang="en-GB" sz="2600" b="0">
                <a:solidFill>
                  <a:schemeClr val="tx1"/>
                </a:solidFill>
              </a:rPr>
            </a:br>
            <a:endParaRPr lang="en-GB" sz="2600">
              <a:solidFill>
                <a:schemeClr val="tx1"/>
              </a:solidFill>
            </a:endParaRPr>
          </a:p>
        </p:txBody>
      </p:sp>
      <p:sp>
        <p:nvSpPr>
          <p:cNvPr id="3" name="Subtitle 2">
            <a:extLst>
              <a:ext uri="{FF2B5EF4-FFF2-40B4-BE49-F238E27FC236}">
                <a16:creationId xmlns:a16="http://schemas.microsoft.com/office/drawing/2014/main" id="{0ABAF6C3-F6CD-2593-6F9E-7087148FAFCE}"/>
              </a:ext>
            </a:extLst>
          </p:cNvPr>
          <p:cNvSpPr>
            <a:spLocks noGrp="1"/>
          </p:cNvSpPr>
          <p:nvPr>
            <p:ph type="subTitle" idx="1"/>
          </p:nvPr>
        </p:nvSpPr>
        <p:spPr>
          <a:xfrm>
            <a:off x="1154955" y="1573427"/>
            <a:ext cx="2434571" cy="4065372"/>
          </a:xfrm>
        </p:spPr>
        <p:txBody>
          <a:bodyPr>
            <a:normAutofit/>
          </a:bodyPr>
          <a:lstStyle/>
          <a:p>
            <a:endParaRPr lang="en-GB" sz="2800" b="1" dirty="0">
              <a:solidFill>
                <a:schemeClr val="tx1"/>
              </a:solidFill>
            </a:endParaRPr>
          </a:p>
          <a:p>
            <a:r>
              <a:rPr lang="en-GB" sz="2800" b="1" dirty="0">
                <a:solidFill>
                  <a:schemeClr val="tx1"/>
                </a:solidFill>
              </a:rPr>
              <a:t>Limitations of </a:t>
            </a:r>
            <a:r>
              <a:rPr lang="en-GB" sz="2800" b="1" dirty="0" err="1">
                <a:solidFill>
                  <a:schemeClr val="tx1"/>
                </a:solidFill>
              </a:rPr>
              <a:t>Powerpoint</a:t>
            </a:r>
            <a:endParaRPr lang="en-GB" sz="2800" b="1" dirty="0">
              <a:solidFill>
                <a:schemeClr val="tx1"/>
              </a:solidFill>
            </a:endParaRPr>
          </a:p>
          <a:p>
            <a:endParaRPr lang="en-GB" sz="2800" b="1" dirty="0">
              <a:solidFill>
                <a:schemeClr val="tx1"/>
              </a:solidFill>
            </a:endParaRPr>
          </a:p>
          <a:p>
            <a:endParaRPr lang="en-GB" sz="2800" b="1" dirty="0">
              <a:solidFill>
                <a:schemeClr val="tx1"/>
              </a:solidFill>
            </a:endParaRPr>
          </a:p>
        </p:txBody>
      </p:sp>
    </p:spTree>
    <p:extLst>
      <p:ext uri="{BB962C8B-B14F-4D97-AF65-F5344CB8AC3E}">
        <p14:creationId xmlns:p14="http://schemas.microsoft.com/office/powerpoint/2010/main" val="28575192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Title 4">
            <a:extLst>
              <a:ext uri="{FF2B5EF4-FFF2-40B4-BE49-F238E27FC236}">
                <a16:creationId xmlns:a16="http://schemas.microsoft.com/office/drawing/2014/main" id="{0BD98818-EF5F-9D82-3D61-9DC4618625A5}"/>
              </a:ext>
            </a:extLst>
          </p:cNvPr>
          <p:cNvSpPr>
            <a:spLocks noGrp="1"/>
          </p:cNvSpPr>
          <p:nvPr>
            <p:ph type="ctrTitle"/>
          </p:nvPr>
        </p:nvSpPr>
        <p:spPr>
          <a:xfrm>
            <a:off x="3880430" y="583345"/>
            <a:ext cx="7160357" cy="4164820"/>
          </a:xfrm>
        </p:spPr>
        <p:txBody>
          <a:bodyPr anchor="t">
            <a:normAutofit/>
          </a:bodyPr>
          <a:lstStyle/>
          <a:p>
            <a:pPr algn="r"/>
            <a:r>
              <a:rPr lang="en-GB" sz="2000" b="1" dirty="0">
                <a:solidFill>
                  <a:srgbClr val="FFFFFF"/>
                </a:solidFill>
              </a:rPr>
              <a:t>Conclusion</a:t>
            </a:r>
            <a:br>
              <a:rPr lang="en-GB" sz="2000" b="1" dirty="0">
                <a:solidFill>
                  <a:srgbClr val="FFFFFF"/>
                </a:solidFill>
              </a:rPr>
            </a:br>
            <a:r>
              <a:rPr lang="en-GB" sz="2000" dirty="0">
                <a:solidFill>
                  <a:srgbClr val="FFFFFF"/>
                </a:solidFill>
              </a:rPr>
              <a:t>PowerPoint contributes significantly to care home operations by enhancing training effectiveness, resident engagement, and administrative communication. When carefully designed and integrated with other digital tools, PPTs become a valuable enabler of both operational efficiency and quality of care.</a:t>
            </a:r>
            <a:br>
              <a:rPr lang="en-GB" sz="2000" dirty="0">
                <a:solidFill>
                  <a:srgbClr val="FFFFFF"/>
                </a:solidFill>
              </a:rPr>
            </a:br>
            <a:r>
              <a:rPr lang="en-GB" sz="2000" b="1" dirty="0">
                <a:solidFill>
                  <a:srgbClr val="FFFFFF"/>
                </a:solidFill>
              </a:rPr>
              <a:t>Conclusion</a:t>
            </a:r>
            <a:br>
              <a:rPr lang="en-GB" sz="2000" b="1" dirty="0">
                <a:solidFill>
                  <a:srgbClr val="FFFFFF"/>
                </a:solidFill>
              </a:rPr>
            </a:br>
            <a:r>
              <a:rPr lang="en-GB" sz="2000" dirty="0">
                <a:solidFill>
                  <a:srgbClr val="FFFFFF"/>
                </a:solidFill>
              </a:rPr>
              <a:t>PowerPoint contributes significantly to care home operations by enhancing training effectiveness, resident engagement, and administrative communication. When carefully designed and integrated with other digital tools, PPTs become a valuable enabler of both operational efficiency and quality of care.</a:t>
            </a:r>
            <a:br>
              <a:rPr lang="en-GB" sz="2000" dirty="0">
                <a:solidFill>
                  <a:srgbClr val="FFFFFF"/>
                </a:solidFill>
              </a:rPr>
            </a:br>
            <a:endParaRPr lang="en-GB" sz="2000" dirty="0">
              <a:solidFill>
                <a:srgbClr val="FFFFFF"/>
              </a:solidFill>
            </a:endParaRPr>
          </a:p>
        </p:txBody>
      </p:sp>
      <p:sp>
        <p:nvSpPr>
          <p:cNvPr id="3" name="Subtitle 2">
            <a:extLst>
              <a:ext uri="{FF2B5EF4-FFF2-40B4-BE49-F238E27FC236}">
                <a16:creationId xmlns:a16="http://schemas.microsoft.com/office/drawing/2014/main" id="{11DC9CC5-F5E8-4579-F4B7-D2234DE1BD9D}"/>
              </a:ext>
            </a:extLst>
          </p:cNvPr>
          <p:cNvSpPr>
            <a:spLocks noGrp="1"/>
          </p:cNvSpPr>
          <p:nvPr>
            <p:ph type="subTitle" idx="1"/>
          </p:nvPr>
        </p:nvSpPr>
        <p:spPr>
          <a:xfrm>
            <a:off x="1208228" y="5245240"/>
            <a:ext cx="8578699" cy="1231759"/>
          </a:xfrm>
        </p:spPr>
        <p:txBody>
          <a:bodyPr>
            <a:normAutofit/>
          </a:bodyPr>
          <a:lstStyle/>
          <a:p>
            <a:pPr algn="l"/>
            <a:r>
              <a:rPr lang="en-GB" sz="2000">
                <a:solidFill>
                  <a:srgbClr val="FFFFFF"/>
                </a:solidFill>
              </a:rPr>
              <a:t>https://www.bing.com/copilotsearch</a:t>
            </a:r>
            <a:endParaRPr lang="en-GB" sz="2000" dirty="0">
              <a:solidFill>
                <a:srgbClr val="FFFFFF"/>
              </a:solidFill>
            </a:endParaRP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4"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4120894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45</TotalTime>
  <Words>231</Words>
  <Application>Microsoft Office PowerPoint</Application>
  <PresentationFormat>Widescreen</PresentationFormat>
  <Paragraphs>10</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Good afternoon  my name is Nosheen Bano khan today I am Persanting Powerpoint </vt:lpstr>
      <vt:lpstr>What is Powerpoint  PowerPoint is a presentation software developed by Microsoft that is widely used to create slideshows that combine text, images, and multimedia. It helps users deliver content in a structured and engaging way.  </vt:lpstr>
      <vt:lpstr>PowerPoint is a powerful presentation tool that enhances communication, engages audiences, and simplifies the creation of visually appealing presentations.</vt:lpstr>
      <vt:lpstr>  Risk of overloading slides with information cognitive overload if not well-designed. Dependence on digital literacy among staff. Requires hardware and software infrastructure, which may be uneven across care homes. </vt:lpstr>
      <vt:lpstr>Conclusion PowerPoint contributes significantly to care home operations by enhancing training effectiveness, resident engagement, and administrative communication. When carefully designed and integrated with other digital tools, PPTs become a valuable enabler of both operational efficiency and quality of care. Conclusion PowerPoint contributes significantly to care home operations by enhancing training effectiveness, resident engagement, and administrative communication. When carefully designed and integrated with other digital tools, PPTs become a valuable enabler of both operational efficiency and quality of care.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Zahra Mahmood</dc:creator>
  <cp:lastModifiedBy>Zahra Mahmood</cp:lastModifiedBy>
  <cp:revision>1</cp:revision>
  <dcterms:created xsi:type="dcterms:W3CDTF">2025-10-09T17:47:38Z</dcterms:created>
  <dcterms:modified xsi:type="dcterms:W3CDTF">2025-10-09T18:33:20Z</dcterms:modified>
</cp:coreProperties>
</file>