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548037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579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1251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8603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674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541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13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1224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222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4425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40572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0963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4796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3490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43224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5937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1820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4140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FE6BA-90BB-470E-B0CE-2AA1241AA1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0"/>
            <a:ext cx="8676222" cy="3200400"/>
          </a:xfrm>
        </p:spPr>
        <p:txBody>
          <a:bodyPr>
            <a:normAutofit/>
          </a:bodyPr>
          <a:lstStyle/>
          <a:p>
            <a:r>
              <a:rPr lang="en-GB" sz="6600" b="1" i="1" dirty="0"/>
              <a:t>The unknown people in downing street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BD4662-00FE-45D5-AEA0-75A3E7D047C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Amy evans 1402127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B1843E-1181-4F9C-B943-072E0BC6A9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09" t="51260" r="140" b="-1487"/>
          <a:stretch/>
        </p:blipFill>
        <p:spPr>
          <a:xfrm>
            <a:off x="2740715" y="3829878"/>
            <a:ext cx="6286500" cy="1790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6668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5AA6F-9A35-4B50-8FA1-703BDC573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949" y="3061043"/>
            <a:ext cx="11029616" cy="10138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600" b="1" dirty="0">
                <a:solidFill>
                  <a:schemeClr val="tx1"/>
                </a:solidFill>
              </a:rPr>
              <a:t>WHO ARE THEY? </a:t>
            </a:r>
          </a:p>
        </p:txBody>
      </p:sp>
    </p:spTree>
    <p:extLst>
      <p:ext uri="{BB962C8B-B14F-4D97-AF65-F5344CB8AC3E}">
        <p14:creationId xmlns:p14="http://schemas.microsoft.com/office/powerpoint/2010/main" val="43117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25665-E573-40D8-BB1C-9CF73A569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dirty="0">
                <a:solidFill>
                  <a:schemeClr val="tx1"/>
                </a:solidFill>
              </a:rPr>
              <a:t>David </a:t>
            </a:r>
            <a:r>
              <a:rPr lang="en-GB" sz="7200" b="1" dirty="0" err="1">
                <a:solidFill>
                  <a:schemeClr val="tx1"/>
                </a:solidFill>
              </a:rPr>
              <a:t>davis</a:t>
            </a:r>
            <a:endParaRPr lang="en-GB" sz="7200" b="1" dirty="0">
              <a:solidFill>
                <a:schemeClr val="tx1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8651F79-CD19-4EE3-B9C2-E68550B60F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17346" y="2667000"/>
            <a:ext cx="5554133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119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E8B2F-949A-400F-A033-B03915CB5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b="1" dirty="0">
                <a:solidFill>
                  <a:schemeClr val="tx1"/>
                </a:solidFill>
              </a:rPr>
              <a:t>Tim barrow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6CDECAC-9296-4D66-97EF-DE554AF0C5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17346" y="2667000"/>
            <a:ext cx="5554133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27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83D61-9C27-4A20-9362-9E4937ACF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dirty="0">
                <a:solidFill>
                  <a:schemeClr val="tx1"/>
                </a:solidFill>
              </a:rPr>
              <a:t>Sarah </a:t>
            </a:r>
            <a:r>
              <a:rPr lang="en-GB" sz="7200" b="1" dirty="0" err="1">
                <a:solidFill>
                  <a:schemeClr val="tx1"/>
                </a:solidFill>
              </a:rPr>
              <a:t>healey</a:t>
            </a:r>
            <a:endParaRPr lang="en-GB" sz="7200" b="1" dirty="0">
              <a:solidFill>
                <a:schemeClr val="tx1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5B683EE-A6F5-4ACF-B8EF-993384EE82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17346" y="2667000"/>
            <a:ext cx="5554133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992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AD357-2196-43FC-83F2-3AB8E18E9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dirty="0"/>
              <a:t>Oliver </a:t>
            </a:r>
            <a:r>
              <a:rPr lang="en-GB" sz="7200" b="1" dirty="0" err="1"/>
              <a:t>robbins</a:t>
            </a:r>
            <a:endParaRPr lang="en-GB" sz="72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9813273-78A6-4EB7-BD95-29F55A8723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17346" y="2667000"/>
            <a:ext cx="5554133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163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508CF-03A5-4A94-8185-E04961F68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3512747"/>
            <a:ext cx="11029616" cy="1013800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chemeClr val="tx1"/>
                </a:solidFill>
              </a:rPr>
              <a:t>To conclude</a:t>
            </a:r>
          </a:p>
        </p:txBody>
      </p:sp>
    </p:spTree>
    <p:extLst>
      <p:ext uri="{BB962C8B-B14F-4D97-AF65-F5344CB8AC3E}">
        <p14:creationId xmlns:p14="http://schemas.microsoft.com/office/powerpoint/2010/main" val="561148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91F9C-07EF-44A1-A88D-AFD209918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9DEEA-4941-4F3C-AED8-79F9867F23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BBC News. (2018). The people who are negotiating Brexit.  Available at: http://www.bbc.co.uk/news/world-europe-39236683 [Accessed 16 Jan. 2018].</a:t>
            </a:r>
          </a:p>
          <a:p>
            <a:r>
              <a:rPr lang="en-GB" dirty="0"/>
              <a:t>Bootle, R. (2017). Making a Success of Brexit and Reforming the EU: The Brexit edition of The Trouble with Europe. 4th ed. UK: Nicholas </a:t>
            </a:r>
            <a:r>
              <a:rPr lang="en-GB" dirty="0" err="1"/>
              <a:t>Brealey</a:t>
            </a:r>
            <a:r>
              <a:rPr lang="en-GB" dirty="0"/>
              <a:t> Publishing.</a:t>
            </a:r>
          </a:p>
          <a:p>
            <a:r>
              <a:rPr lang="en-GB" dirty="0"/>
              <a:t>Halligan, L. and Lyons, G. (2017). Clean Brexit: Why leaving the EU </a:t>
            </a:r>
            <a:r>
              <a:rPr lang="en-GB" dirty="0" err="1"/>
              <a:t>stillmakes</a:t>
            </a:r>
            <a:r>
              <a:rPr lang="en-GB" dirty="0"/>
              <a:t> sense - Building a post - Brexit economy for all. London: </a:t>
            </a:r>
            <a:r>
              <a:rPr lang="en-GB" dirty="0" err="1"/>
              <a:t>Biteback</a:t>
            </a:r>
            <a:r>
              <a:rPr lang="en-GB" dirty="0"/>
              <a:t> Publishing.</a:t>
            </a:r>
          </a:p>
          <a:p>
            <a:r>
              <a:rPr lang="en-GB" dirty="0"/>
              <a:t>Hannan, D. (2016). What Next: How to get the best from Brexit. London: Head of Zeus.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189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122</TotalTime>
  <Words>156</Words>
  <Application>Microsoft Office PowerPoint</Application>
  <PresentationFormat>Widescreen</PresentationFormat>
  <Paragraphs>13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Century Gothic</vt:lpstr>
      <vt:lpstr>Mesh</vt:lpstr>
      <vt:lpstr>The unknown people in downing street</vt:lpstr>
      <vt:lpstr>WHO ARE THEY? </vt:lpstr>
      <vt:lpstr>David davis</vt:lpstr>
      <vt:lpstr>Tim barrow</vt:lpstr>
      <vt:lpstr>Sarah healey</vt:lpstr>
      <vt:lpstr>Oliver robbins</vt:lpstr>
      <vt:lpstr>To conclude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unknown people in downing street</dc:title>
  <dc:creator>amy evans</dc:creator>
  <cp:lastModifiedBy>amy evans</cp:lastModifiedBy>
  <cp:revision>8</cp:revision>
  <dcterms:created xsi:type="dcterms:W3CDTF">2018-01-26T09:56:38Z</dcterms:created>
  <dcterms:modified xsi:type="dcterms:W3CDTF">2018-01-26T12:48:39Z</dcterms:modified>
</cp:coreProperties>
</file>