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53E8E9-E229-AE53-0DA1-36F9436B8750}" v="3" dt="2025-06-13T15:37:45.775"/>
    <p1510:client id="{ED4BCDE9-A2B8-F805-954F-8B1A8A5513AD}" v="129" dt="2025-06-13T17:05:23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za Kikosicka (2431756)" userId="S::2431756@student.uwtsd.ac.uk::395767dc-15fd-474a-9b0e-1669d77d6be6" providerId="AD" clId="Web-{0B53E8E9-E229-AE53-0DA1-36F9436B8750}"/>
    <pc:docChg chg="modSld">
      <pc:chgData name="Luiza Kikosicka (2431756)" userId="S::2431756@student.uwtsd.ac.uk::395767dc-15fd-474a-9b0e-1669d77d6be6" providerId="AD" clId="Web-{0B53E8E9-E229-AE53-0DA1-36F9436B8750}" dt="2025-06-13T15:37:45.775" v="7" actId="14100"/>
      <pc:docMkLst>
        <pc:docMk/>
      </pc:docMkLst>
      <pc:sldChg chg="modSp">
        <pc:chgData name="Luiza Kikosicka (2431756)" userId="S::2431756@student.uwtsd.ac.uk::395767dc-15fd-474a-9b0e-1669d77d6be6" providerId="AD" clId="Web-{0B53E8E9-E229-AE53-0DA1-36F9436B8750}" dt="2025-06-13T15:37:45.775" v="7" actId="14100"/>
        <pc:sldMkLst>
          <pc:docMk/>
          <pc:sldMk cId="650317164" sldId="256"/>
        </pc:sldMkLst>
        <pc:spChg chg="mod">
          <ac:chgData name="Luiza Kikosicka (2431756)" userId="S::2431756@student.uwtsd.ac.uk::395767dc-15fd-474a-9b0e-1669d77d6be6" providerId="AD" clId="Web-{0B53E8E9-E229-AE53-0DA1-36F9436B8750}" dt="2025-06-13T15:37:45.775" v="7" actId="14100"/>
          <ac:spMkLst>
            <pc:docMk/>
            <pc:sldMk cId="650317164" sldId="256"/>
            <ac:spMk id="2" creationId="{00000000-0000-0000-0000-000000000000}"/>
          </ac:spMkLst>
        </pc:spChg>
      </pc:sldChg>
    </pc:docChg>
  </pc:docChgLst>
  <pc:docChgLst>
    <pc:chgData name="Luiza Kikosicka (2431756)" userId="S::2431756@student.uwtsd.ac.uk::395767dc-15fd-474a-9b0e-1669d77d6be6" providerId="AD" clId="Web-{ED4BCDE9-A2B8-F805-954F-8B1A8A5513AD}"/>
    <pc:docChg chg="addSld modSld">
      <pc:chgData name="Luiza Kikosicka (2431756)" userId="S::2431756@student.uwtsd.ac.uk::395767dc-15fd-474a-9b0e-1669d77d6be6" providerId="AD" clId="Web-{ED4BCDE9-A2B8-F805-954F-8B1A8A5513AD}" dt="2025-06-13T17:06:01.727" v="110"/>
      <pc:docMkLst>
        <pc:docMk/>
      </pc:docMkLst>
      <pc:sldChg chg="addSp modSp mod setBg">
        <pc:chgData name="Luiza Kikosicka (2431756)" userId="S::2431756@student.uwtsd.ac.uk::395767dc-15fd-474a-9b0e-1669d77d6be6" providerId="AD" clId="Web-{ED4BCDE9-A2B8-F805-954F-8B1A8A5513AD}" dt="2025-06-13T17:03:03.753" v="101"/>
        <pc:sldMkLst>
          <pc:docMk/>
          <pc:sldMk cId="650317164" sldId="256"/>
        </pc:sldMkLst>
        <pc:spChg chg="mo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3" creationId="{00000000-0000-0000-0000-000000000000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9" creationId="{6F5A5072-7B47-4D32-B52A-4EBBF590B8A5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11" creationId="{9715DAF0-AE1B-46C9-8A6B-DB2AA05AB91D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13" creationId="{6016219D-510E-4184-9090-6D5578A87BD1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15" creationId="{AFF4A713-7B75-4B21-90D7-5AB19547C728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17" creationId="{DC631C0B-6DA6-4E57-8231-CE32B3434A7E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03.753" v="101"/>
          <ac:spMkLst>
            <pc:docMk/>
            <pc:sldMk cId="650317164" sldId="256"/>
            <ac:spMk id="19" creationId="{C29501E6-A978-4A61-9689-9085AF97A53A}"/>
          </ac:spMkLst>
        </pc:spChg>
        <pc:picChg chg="add mod">
          <ac:chgData name="Luiza Kikosicka (2431756)" userId="S::2431756@student.uwtsd.ac.uk::395767dc-15fd-474a-9b0e-1669d77d6be6" providerId="AD" clId="Web-{ED4BCDE9-A2B8-F805-954F-8B1A8A5513AD}" dt="2025-06-13T17:01:16.765" v="94" actId="1076"/>
          <ac:picMkLst>
            <pc:docMk/>
            <pc:sldMk cId="650317164" sldId="256"/>
            <ac:picMk id="4" creationId="{09915C81-E100-3C02-ED34-54487C17E3E0}"/>
          </ac:picMkLst>
        </pc:picChg>
      </pc:sldChg>
      <pc:sldChg chg="addSp delSp modSp new mod setBg">
        <pc:chgData name="Luiza Kikosicka (2431756)" userId="S::2431756@student.uwtsd.ac.uk::395767dc-15fd-474a-9b0e-1669d77d6be6" providerId="AD" clId="Web-{ED4BCDE9-A2B8-F805-954F-8B1A8A5513AD}" dt="2025-06-13T17:03:32.222" v="102"/>
        <pc:sldMkLst>
          <pc:docMk/>
          <pc:sldMk cId="1631679162" sldId="257"/>
        </pc:sldMkLst>
        <pc:spChg chg="mo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2" creationId="{D65C70CC-2256-9F49-9A6F-B3A2663ACD16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3" creationId="{0D4D7D2C-B57A-87DD-B475-C7291EF9E3E7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10" creationId="{BACC6370-2D7E-4714-9D71-7542949D7D5D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12" creationId="{256B2C21-A230-48C0-8DF1-C46611373C44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14" creationId="{3847E18C-932D-4C95-AABA-FEC7C9499AD7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16" creationId="{3150CB11-0C61-439E-910F-5787759E72A0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18" creationId="{43F8A58B-5155-44CE-A5FF-7647B47D0A7A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32.222" v="102"/>
          <ac:spMkLst>
            <pc:docMk/>
            <pc:sldMk cId="1631679162" sldId="257"/>
            <ac:spMk id="20" creationId="{443F2ACA-E6D6-4028-82DD-F03C262D5DE6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3:32.222" v="102"/>
          <ac:graphicFrameMkLst>
            <pc:docMk/>
            <pc:sldMk cId="1631679162" sldId="257"/>
            <ac:graphicFrameMk id="6" creationId="{1DC76D2E-2C75-C463-3563-F1B5909865AB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7:01:23.734" v="96" actId="14100"/>
          <ac:picMkLst>
            <pc:docMk/>
            <pc:sldMk cId="1631679162" sldId="257"/>
            <ac:picMk id="4" creationId="{C14B4AEB-647D-3085-53BC-D8C784099237}"/>
          </ac:picMkLst>
        </pc:picChg>
      </pc:sldChg>
      <pc:sldChg chg="addSp modSp new mod setBg">
        <pc:chgData name="Luiza Kikosicka (2431756)" userId="S::2431756@student.uwtsd.ac.uk::395767dc-15fd-474a-9b0e-1669d77d6be6" providerId="AD" clId="Web-{ED4BCDE9-A2B8-F805-954F-8B1A8A5513AD}" dt="2025-06-13T17:03:44.160" v="103"/>
        <pc:sldMkLst>
          <pc:docMk/>
          <pc:sldMk cId="3588225847" sldId="258"/>
        </pc:sldMkLst>
        <pc:spChg chg="mod">
          <ac:chgData name="Luiza Kikosicka (2431756)" userId="S::2431756@student.uwtsd.ac.uk::395767dc-15fd-474a-9b0e-1669d77d6be6" providerId="AD" clId="Web-{ED4BCDE9-A2B8-F805-954F-8B1A8A5513AD}" dt="2025-06-13T17:03:44.160" v="103"/>
          <ac:spMkLst>
            <pc:docMk/>
            <pc:sldMk cId="3588225847" sldId="258"/>
            <ac:spMk id="2" creationId="{BC2ACF4C-15EE-0E7D-51C6-33FECF84A590}"/>
          </ac:spMkLst>
        </pc:spChg>
        <pc:spChg chg="mod">
          <ac:chgData name="Luiza Kikosicka (2431756)" userId="S::2431756@student.uwtsd.ac.uk::395767dc-15fd-474a-9b0e-1669d77d6be6" providerId="AD" clId="Web-{ED4BCDE9-A2B8-F805-954F-8B1A8A5513AD}" dt="2025-06-13T17:03:44.160" v="103"/>
          <ac:spMkLst>
            <pc:docMk/>
            <pc:sldMk cId="3588225847" sldId="258"/>
            <ac:spMk id="3" creationId="{17D02A6D-F847-CFEC-2EF9-82E33AE011A8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44.160" v="103"/>
          <ac:spMkLst>
            <pc:docMk/>
            <pc:sldMk cId="3588225847" sldId="258"/>
            <ac:spMk id="9" creationId="{058A14AF-9FB5-4CC7-BA35-E8E85D3EDF0E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44.160" v="103"/>
          <ac:spMkLst>
            <pc:docMk/>
            <pc:sldMk cId="3588225847" sldId="258"/>
            <ac:spMk id="11" creationId="{3A9A4357-BD1D-4622-A4FE-766E6AB8DE84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44.160" v="103"/>
          <ac:spMkLst>
            <pc:docMk/>
            <pc:sldMk cId="3588225847" sldId="258"/>
            <ac:spMk id="13" creationId="{E659831F-0D9A-4C63-9EBB-8435B85A440F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44.160" v="103"/>
          <ac:spMkLst>
            <pc:docMk/>
            <pc:sldMk cId="3588225847" sldId="258"/>
            <ac:spMk id="15" creationId="{E6995CE5-F890-4ABA-82A2-26507CE8D2A3}"/>
          </ac:spMkLst>
        </pc:spChg>
        <pc:picChg chg="add mod">
          <ac:chgData name="Luiza Kikosicka (2431756)" userId="S::2431756@student.uwtsd.ac.uk::395767dc-15fd-474a-9b0e-1669d77d6be6" providerId="AD" clId="Web-{ED4BCDE9-A2B8-F805-954F-8B1A8A5513AD}" dt="2025-06-13T17:03:44.160" v="103"/>
          <ac:picMkLst>
            <pc:docMk/>
            <pc:sldMk cId="3588225847" sldId="258"/>
            <ac:picMk id="4" creationId="{2D52D12F-C802-26A0-1A69-8C043E797E46}"/>
          </ac:picMkLst>
        </pc:picChg>
      </pc:sldChg>
      <pc:sldChg chg="addSp delSp modSp new mod setBg">
        <pc:chgData name="Luiza Kikosicka (2431756)" userId="S::2431756@student.uwtsd.ac.uk::395767dc-15fd-474a-9b0e-1669d77d6be6" providerId="AD" clId="Web-{ED4BCDE9-A2B8-F805-954F-8B1A8A5513AD}" dt="2025-06-13T17:03:54.801" v="104"/>
        <pc:sldMkLst>
          <pc:docMk/>
          <pc:sldMk cId="2466827429" sldId="259"/>
        </pc:sldMkLst>
        <pc:spChg chg="mod">
          <ac:chgData name="Luiza Kikosicka (2431756)" userId="S::2431756@student.uwtsd.ac.uk::395767dc-15fd-474a-9b0e-1669d77d6be6" providerId="AD" clId="Web-{ED4BCDE9-A2B8-F805-954F-8B1A8A5513AD}" dt="2025-06-13T17:03:54.801" v="104"/>
          <ac:spMkLst>
            <pc:docMk/>
            <pc:sldMk cId="2466827429" sldId="259"/>
            <ac:spMk id="2" creationId="{07100CD7-D965-5A5C-7444-EBDB2CA775C1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3:54.801" v="104"/>
          <ac:spMkLst>
            <pc:docMk/>
            <pc:sldMk cId="2466827429" sldId="259"/>
            <ac:spMk id="3" creationId="{3C87C83B-A1E0-E61A-F41F-0ECE481C13E2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3:54.801" v="104"/>
          <ac:spMkLst>
            <pc:docMk/>
            <pc:sldMk cId="2466827429" sldId="259"/>
            <ac:spMk id="11" creationId="{B50AB553-2A96-4A92-96F2-93548E096954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3:54.801" v="104"/>
          <ac:graphicFrameMkLst>
            <pc:docMk/>
            <pc:sldMk cId="2466827429" sldId="259"/>
            <ac:graphicFrameMk id="6" creationId="{BE7AD567-BC77-7E87-C1D0-283D8A53CAF4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6:57:51.072" v="68" actId="1076"/>
          <ac:picMkLst>
            <pc:docMk/>
            <pc:sldMk cId="2466827429" sldId="259"/>
            <ac:picMk id="4" creationId="{F2EEA7C4-6DD3-5501-F729-F95E249185EF}"/>
          </ac:picMkLst>
        </pc:picChg>
        <pc:picChg chg="add">
          <ac:chgData name="Luiza Kikosicka (2431756)" userId="S::2431756@student.uwtsd.ac.uk::395767dc-15fd-474a-9b0e-1669d77d6be6" providerId="AD" clId="Web-{ED4BCDE9-A2B8-F805-954F-8B1A8A5513AD}" dt="2025-06-13T17:03:54.801" v="104"/>
          <ac:picMkLst>
            <pc:docMk/>
            <pc:sldMk cId="2466827429" sldId="259"/>
            <ac:picMk id="7" creationId="{E5D928E0-007B-28E3-DBCD-56B5CFFB6215}"/>
          </ac:picMkLst>
        </pc:picChg>
      </pc:sldChg>
      <pc:sldChg chg="addSp delSp modSp new">
        <pc:chgData name="Luiza Kikosicka (2431756)" userId="S::2431756@student.uwtsd.ac.uk::395767dc-15fd-474a-9b0e-1669d77d6be6" providerId="AD" clId="Web-{ED4BCDE9-A2B8-F805-954F-8B1A8A5513AD}" dt="2025-06-13T17:04:25.958" v="105"/>
        <pc:sldMkLst>
          <pc:docMk/>
          <pc:sldMk cId="555330893" sldId="260"/>
        </pc:sldMkLst>
        <pc:spChg chg="mod">
          <ac:chgData name="Luiza Kikosicka (2431756)" userId="S::2431756@student.uwtsd.ac.uk::395767dc-15fd-474a-9b0e-1669d77d6be6" providerId="AD" clId="Web-{ED4BCDE9-A2B8-F805-954F-8B1A8A5513AD}" dt="2025-06-13T16:49:25.729" v="21" actId="20577"/>
          <ac:spMkLst>
            <pc:docMk/>
            <pc:sldMk cId="555330893" sldId="260"/>
            <ac:spMk id="2" creationId="{718C2027-A610-0390-D604-A5DC4D445BAF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4:25.958" v="105"/>
          <ac:spMkLst>
            <pc:docMk/>
            <pc:sldMk cId="555330893" sldId="260"/>
            <ac:spMk id="3" creationId="{D177BE0E-5395-E397-FAD5-3F76EA45E12B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4:25.958" v="105"/>
          <ac:graphicFrameMkLst>
            <pc:docMk/>
            <pc:sldMk cId="555330893" sldId="260"/>
            <ac:graphicFrameMk id="6" creationId="{5579D460-79E0-C92A-A0CA-A8E38959CEA0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6:58:39.339" v="73" actId="1076"/>
          <ac:picMkLst>
            <pc:docMk/>
            <pc:sldMk cId="555330893" sldId="260"/>
            <ac:picMk id="4" creationId="{ED45C356-A9B7-7702-544A-24FD8D1F512E}"/>
          </ac:picMkLst>
        </pc:picChg>
      </pc:sldChg>
      <pc:sldChg chg="addSp delSp modSp new mod setBg">
        <pc:chgData name="Luiza Kikosicka (2431756)" userId="S::2431756@student.uwtsd.ac.uk::395767dc-15fd-474a-9b0e-1669d77d6be6" providerId="AD" clId="Web-{ED4BCDE9-A2B8-F805-954F-8B1A8A5513AD}" dt="2025-06-13T17:04:44.709" v="106"/>
        <pc:sldMkLst>
          <pc:docMk/>
          <pc:sldMk cId="2321484069" sldId="261"/>
        </pc:sldMkLst>
        <pc:spChg chg="mod">
          <ac:chgData name="Luiza Kikosicka (2431756)" userId="S::2431756@student.uwtsd.ac.uk::395767dc-15fd-474a-9b0e-1669d77d6be6" providerId="AD" clId="Web-{ED4BCDE9-A2B8-F805-954F-8B1A8A5513AD}" dt="2025-06-13T17:04:44.709" v="106"/>
          <ac:spMkLst>
            <pc:docMk/>
            <pc:sldMk cId="2321484069" sldId="261"/>
            <ac:spMk id="2" creationId="{F1D2FB34-FB19-4107-F625-ACE041A258DA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4:44.709" v="106"/>
          <ac:spMkLst>
            <pc:docMk/>
            <pc:sldMk cId="2321484069" sldId="261"/>
            <ac:spMk id="3" creationId="{C8547553-C24B-51BA-3871-6DE46EBD7A36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4:44.709" v="106"/>
          <ac:spMkLst>
            <pc:docMk/>
            <pc:sldMk cId="2321484069" sldId="261"/>
            <ac:spMk id="11" creationId="{B50AB553-2A96-4A92-96F2-93548E096954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4:44.709" v="106"/>
          <ac:graphicFrameMkLst>
            <pc:docMk/>
            <pc:sldMk cId="2321484069" sldId="261"/>
            <ac:graphicFrameMk id="6" creationId="{C4AF6E1C-E92E-77F7-CA92-07B2D546836B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6:59:06.230" v="78" actId="1076"/>
          <ac:picMkLst>
            <pc:docMk/>
            <pc:sldMk cId="2321484069" sldId="261"/>
            <ac:picMk id="4" creationId="{7150181C-604F-2795-FC5A-2E94D3318D1D}"/>
          </ac:picMkLst>
        </pc:picChg>
        <pc:picChg chg="add">
          <ac:chgData name="Luiza Kikosicka (2431756)" userId="S::2431756@student.uwtsd.ac.uk::395767dc-15fd-474a-9b0e-1669d77d6be6" providerId="AD" clId="Web-{ED4BCDE9-A2B8-F805-954F-8B1A8A5513AD}" dt="2025-06-13T17:04:44.709" v="106"/>
          <ac:picMkLst>
            <pc:docMk/>
            <pc:sldMk cId="2321484069" sldId="261"/>
            <ac:picMk id="7" creationId="{359F5C55-66E2-FD91-1231-372C898C6FB3}"/>
          </ac:picMkLst>
        </pc:picChg>
      </pc:sldChg>
      <pc:sldChg chg="addSp delSp modSp new">
        <pc:chgData name="Luiza Kikosicka (2431756)" userId="S::2431756@student.uwtsd.ac.uk::395767dc-15fd-474a-9b0e-1669d77d6be6" providerId="AD" clId="Web-{ED4BCDE9-A2B8-F805-954F-8B1A8A5513AD}" dt="2025-06-13T17:05:01.162" v="107"/>
        <pc:sldMkLst>
          <pc:docMk/>
          <pc:sldMk cId="1642450198" sldId="262"/>
        </pc:sldMkLst>
        <pc:spChg chg="mod">
          <ac:chgData name="Luiza Kikosicka (2431756)" userId="S::2431756@student.uwtsd.ac.uk::395767dc-15fd-474a-9b0e-1669d77d6be6" providerId="AD" clId="Web-{ED4BCDE9-A2B8-F805-954F-8B1A8A5513AD}" dt="2025-06-13T16:51:22.920" v="35" actId="20577"/>
          <ac:spMkLst>
            <pc:docMk/>
            <pc:sldMk cId="1642450198" sldId="262"/>
            <ac:spMk id="2" creationId="{4EF7BC1E-A602-D659-CD99-DF8E03D32B40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5:01.162" v="107"/>
          <ac:spMkLst>
            <pc:docMk/>
            <pc:sldMk cId="1642450198" sldId="262"/>
            <ac:spMk id="3" creationId="{10D11CD2-983D-D4E8-1881-92EF777DADB7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5:01.162" v="107"/>
          <ac:graphicFrameMkLst>
            <pc:docMk/>
            <pc:sldMk cId="1642450198" sldId="262"/>
            <ac:graphicFrameMk id="6" creationId="{3AA2F7D6-BBBD-BAE3-5935-4873FD9BAAD7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6:59:37.622" v="84" actId="14100"/>
          <ac:picMkLst>
            <pc:docMk/>
            <pc:sldMk cId="1642450198" sldId="262"/>
            <ac:picMk id="4" creationId="{2E05DD29-622F-902F-3E6D-03944D1E7030}"/>
          </ac:picMkLst>
        </pc:picChg>
      </pc:sldChg>
      <pc:sldChg chg="addSp delSp modSp new">
        <pc:chgData name="Luiza Kikosicka (2431756)" userId="S::2431756@student.uwtsd.ac.uk::395767dc-15fd-474a-9b0e-1669d77d6be6" providerId="AD" clId="Web-{ED4BCDE9-A2B8-F805-954F-8B1A8A5513AD}" dt="2025-06-13T17:05:23.663" v="108"/>
        <pc:sldMkLst>
          <pc:docMk/>
          <pc:sldMk cId="3125335279" sldId="263"/>
        </pc:sldMkLst>
        <pc:spChg chg="mod">
          <ac:chgData name="Luiza Kikosicka (2431756)" userId="S::2431756@student.uwtsd.ac.uk::395767dc-15fd-474a-9b0e-1669d77d6be6" providerId="AD" clId="Web-{ED4BCDE9-A2B8-F805-954F-8B1A8A5513AD}" dt="2025-06-13T16:52:28.047" v="40" actId="20577"/>
          <ac:spMkLst>
            <pc:docMk/>
            <pc:sldMk cId="3125335279" sldId="263"/>
            <ac:spMk id="2" creationId="{50DB7CAB-90BD-7C39-321C-E41701B0551F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5:23.663" v="108"/>
          <ac:spMkLst>
            <pc:docMk/>
            <pc:sldMk cId="3125335279" sldId="263"/>
            <ac:spMk id="3" creationId="{FBB85F07-D1A1-8D90-73B0-D90E0D55268E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5:23.663" v="108"/>
          <ac:graphicFrameMkLst>
            <pc:docMk/>
            <pc:sldMk cId="3125335279" sldId="263"/>
            <ac:graphicFrameMk id="6" creationId="{AA886D3B-499D-C779-1137-D3CF9AC0DB0D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7:00:04.904" v="88" actId="14100"/>
          <ac:picMkLst>
            <pc:docMk/>
            <pc:sldMk cId="3125335279" sldId="263"/>
            <ac:picMk id="4" creationId="{89100AF9-2F58-ACEA-83A8-7F385F4EEB4B}"/>
          </ac:picMkLst>
        </pc:picChg>
      </pc:sldChg>
      <pc:sldChg chg="addSp delSp modSp new mod setBg">
        <pc:chgData name="Luiza Kikosicka (2431756)" userId="S::2431756@student.uwtsd.ac.uk::395767dc-15fd-474a-9b0e-1669d77d6be6" providerId="AD" clId="Web-{ED4BCDE9-A2B8-F805-954F-8B1A8A5513AD}" dt="2025-06-13T17:05:38.851" v="109"/>
        <pc:sldMkLst>
          <pc:docMk/>
          <pc:sldMk cId="1356584310" sldId="264"/>
        </pc:sldMkLst>
        <pc:spChg chg="mo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2" creationId="{DFA22564-2A88-D87A-ED04-DB80349416F4}"/>
          </ac:spMkLst>
        </pc:spChg>
        <pc:spChg chg="del mo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3" creationId="{B3A8290D-1E2C-D6D8-D625-1A7C6CFA1DF2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10" creationId="{BACC6370-2D7E-4714-9D71-7542949D7D5D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12" creationId="{256B2C21-A230-48C0-8DF1-C46611373C44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14" creationId="{3847E18C-932D-4C95-AABA-FEC7C9499AD7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16" creationId="{3150CB11-0C61-439E-910F-5787759E72A0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18" creationId="{43F8A58B-5155-44CE-A5FF-7647B47D0A7A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5:38.851" v="109"/>
          <ac:spMkLst>
            <pc:docMk/>
            <pc:sldMk cId="1356584310" sldId="264"/>
            <ac:spMk id="20" creationId="{443F2ACA-E6D6-4028-82DD-F03C262D5DE6}"/>
          </ac:spMkLst>
        </pc:spChg>
        <pc:graphicFrameChg chg="add">
          <ac:chgData name="Luiza Kikosicka (2431756)" userId="S::2431756@student.uwtsd.ac.uk::395767dc-15fd-474a-9b0e-1669d77d6be6" providerId="AD" clId="Web-{ED4BCDE9-A2B8-F805-954F-8B1A8A5513AD}" dt="2025-06-13T17:05:38.851" v="109"/>
          <ac:graphicFrameMkLst>
            <pc:docMk/>
            <pc:sldMk cId="1356584310" sldId="264"/>
            <ac:graphicFrameMk id="6" creationId="{46064CE5-A435-816A-AED0-6DAD0D8DDBA8}"/>
          </ac:graphicFrameMkLst>
        </pc:graphicFrameChg>
        <pc:picChg chg="add mod">
          <ac:chgData name="Luiza Kikosicka (2431756)" userId="S::2431756@student.uwtsd.ac.uk::395767dc-15fd-474a-9b0e-1669d77d6be6" providerId="AD" clId="Web-{ED4BCDE9-A2B8-F805-954F-8B1A8A5513AD}" dt="2025-06-13T17:00:34.999" v="93" actId="1076"/>
          <ac:picMkLst>
            <pc:docMk/>
            <pc:sldMk cId="1356584310" sldId="264"/>
            <ac:picMk id="4" creationId="{92FB38F7-C08D-40C1-8FA5-DE280704286F}"/>
          </ac:picMkLst>
        </pc:picChg>
      </pc:sldChg>
      <pc:sldChg chg="addSp modSp new mod setBg">
        <pc:chgData name="Luiza Kikosicka (2431756)" userId="S::2431756@student.uwtsd.ac.uk::395767dc-15fd-474a-9b0e-1669d77d6be6" providerId="AD" clId="Web-{ED4BCDE9-A2B8-F805-954F-8B1A8A5513AD}" dt="2025-06-13T17:06:01.727" v="110"/>
        <pc:sldMkLst>
          <pc:docMk/>
          <pc:sldMk cId="3953908486" sldId="265"/>
        </pc:sldMkLst>
        <pc:spChg chg="mod">
          <ac:chgData name="Luiza Kikosicka (2431756)" userId="S::2431756@student.uwtsd.ac.uk::395767dc-15fd-474a-9b0e-1669d77d6be6" providerId="AD" clId="Web-{ED4BCDE9-A2B8-F805-954F-8B1A8A5513AD}" dt="2025-06-13T17:06:01.727" v="110"/>
          <ac:spMkLst>
            <pc:docMk/>
            <pc:sldMk cId="3953908486" sldId="265"/>
            <ac:spMk id="2" creationId="{A6940314-D501-A6AD-526F-9CB4929FC388}"/>
          </ac:spMkLst>
        </pc:spChg>
        <pc:spChg chg="mod">
          <ac:chgData name="Luiza Kikosicka (2431756)" userId="S::2431756@student.uwtsd.ac.uk::395767dc-15fd-474a-9b0e-1669d77d6be6" providerId="AD" clId="Web-{ED4BCDE9-A2B8-F805-954F-8B1A8A5513AD}" dt="2025-06-13T17:06:01.727" v="110"/>
          <ac:spMkLst>
            <pc:docMk/>
            <pc:sldMk cId="3953908486" sldId="265"/>
            <ac:spMk id="3" creationId="{84524E6D-41D0-4335-D1D8-3DF57004F5B0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6:01.727" v="110"/>
          <ac:spMkLst>
            <pc:docMk/>
            <pc:sldMk cId="3953908486" sldId="265"/>
            <ac:spMk id="8" creationId="{70DFC902-7D23-471A-B557-B6B6917D7A0D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6:01.727" v="110"/>
          <ac:spMkLst>
            <pc:docMk/>
            <pc:sldMk cId="3953908486" sldId="265"/>
            <ac:spMk id="10" creationId="{A55D5633-D557-4DCA-982C-FF36EB7A1C00}"/>
          </ac:spMkLst>
        </pc:spChg>
        <pc:spChg chg="add">
          <ac:chgData name="Luiza Kikosicka (2431756)" userId="S::2431756@student.uwtsd.ac.uk::395767dc-15fd-474a-9b0e-1669d77d6be6" providerId="AD" clId="Web-{ED4BCDE9-A2B8-F805-954F-8B1A8A5513AD}" dt="2025-06-13T17:06:01.727" v="110"/>
          <ac:spMkLst>
            <pc:docMk/>
            <pc:sldMk cId="3953908486" sldId="265"/>
            <ac:spMk id="12" creationId="{450D3AD2-FA80-415F-A9CE-54D884561CD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563A1C-4FE2-4F5E-A114-4B3ADDA0894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63C77F-5BA3-442C-BA3F-F80A011712CC}">
      <dgm:prSet/>
      <dgm:spPr/>
      <dgm:t>
        <a:bodyPr/>
        <a:lstStyle/>
        <a:p>
          <a:r>
            <a:rPr lang="pl-PL"/>
            <a:t>The ability to plan and use time effectively</a:t>
          </a:r>
          <a:endParaRPr lang="en-US"/>
        </a:p>
      </dgm:t>
    </dgm:pt>
    <dgm:pt modelId="{F7D85F8D-E971-4BA7-9F1E-CBE0BBF22A80}" type="parTrans" cxnId="{D09219B1-6500-4395-B3F0-8F4E4446661A}">
      <dgm:prSet/>
      <dgm:spPr/>
      <dgm:t>
        <a:bodyPr/>
        <a:lstStyle/>
        <a:p>
          <a:endParaRPr lang="en-US"/>
        </a:p>
      </dgm:t>
    </dgm:pt>
    <dgm:pt modelId="{51B40D26-1B8D-4AB4-B507-049A9FA66934}" type="sibTrans" cxnId="{D09219B1-6500-4395-B3F0-8F4E4446661A}">
      <dgm:prSet/>
      <dgm:spPr/>
      <dgm:t>
        <a:bodyPr/>
        <a:lstStyle/>
        <a:p>
          <a:endParaRPr lang="en-US"/>
        </a:p>
      </dgm:t>
    </dgm:pt>
    <dgm:pt modelId="{F916DD7E-9F01-4189-9E21-3C469D679420}">
      <dgm:prSet/>
      <dgm:spPr/>
      <dgm:t>
        <a:bodyPr/>
        <a:lstStyle/>
        <a:p>
          <a:r>
            <a:rPr lang="pl-PL"/>
            <a:t>Achieving academic goals</a:t>
          </a:r>
          <a:endParaRPr lang="en-US"/>
        </a:p>
      </dgm:t>
    </dgm:pt>
    <dgm:pt modelId="{971AAE98-7FF2-4CD1-802D-1D09F7979C5E}" type="parTrans" cxnId="{62E39F68-677E-4D15-A837-ECDB32F48FB4}">
      <dgm:prSet/>
      <dgm:spPr/>
      <dgm:t>
        <a:bodyPr/>
        <a:lstStyle/>
        <a:p>
          <a:endParaRPr lang="en-US"/>
        </a:p>
      </dgm:t>
    </dgm:pt>
    <dgm:pt modelId="{FD121A20-92DC-4E14-8819-C998E7E01FCF}" type="sibTrans" cxnId="{62E39F68-677E-4D15-A837-ECDB32F48FB4}">
      <dgm:prSet/>
      <dgm:spPr/>
      <dgm:t>
        <a:bodyPr/>
        <a:lstStyle/>
        <a:p>
          <a:endParaRPr lang="en-US"/>
        </a:p>
      </dgm:t>
    </dgm:pt>
    <dgm:pt modelId="{AE3FEE87-7486-459E-8E8E-78108FFE49D2}">
      <dgm:prSet/>
      <dgm:spPr/>
      <dgm:t>
        <a:bodyPr/>
        <a:lstStyle/>
        <a:p>
          <a:r>
            <a:rPr lang="pl-PL"/>
            <a:t>Balancing study with other responsibilities</a:t>
          </a:r>
          <a:endParaRPr lang="en-US"/>
        </a:p>
      </dgm:t>
    </dgm:pt>
    <dgm:pt modelId="{983327CF-DEB3-4398-8696-76ABFBE842BC}" type="parTrans" cxnId="{B16DE2D3-0F31-46F2-B1EA-DEA32A4126E1}">
      <dgm:prSet/>
      <dgm:spPr/>
      <dgm:t>
        <a:bodyPr/>
        <a:lstStyle/>
        <a:p>
          <a:endParaRPr lang="en-US"/>
        </a:p>
      </dgm:t>
    </dgm:pt>
    <dgm:pt modelId="{D5909A41-F21B-480C-87E1-E914806D86CB}" type="sibTrans" cxnId="{B16DE2D3-0F31-46F2-B1EA-DEA32A4126E1}">
      <dgm:prSet/>
      <dgm:spPr/>
      <dgm:t>
        <a:bodyPr/>
        <a:lstStyle/>
        <a:p>
          <a:endParaRPr lang="en-US"/>
        </a:p>
      </dgm:t>
    </dgm:pt>
    <dgm:pt modelId="{7C9285B0-DD77-4BD2-81FC-213BADAB4A65}">
      <dgm:prSet/>
      <dgm:spPr/>
      <dgm:t>
        <a:bodyPr/>
        <a:lstStyle/>
        <a:p>
          <a:r>
            <a:rPr lang="pl-PL"/>
            <a:t>Building productive habits</a:t>
          </a:r>
          <a:endParaRPr lang="en-US"/>
        </a:p>
      </dgm:t>
    </dgm:pt>
    <dgm:pt modelId="{7D4F39BC-A83C-4E13-B1B4-5B8F914FFCFA}" type="parTrans" cxnId="{3B5F5E00-3B01-42EA-8353-ABB76EC40ED7}">
      <dgm:prSet/>
      <dgm:spPr/>
      <dgm:t>
        <a:bodyPr/>
        <a:lstStyle/>
        <a:p>
          <a:endParaRPr lang="en-US"/>
        </a:p>
      </dgm:t>
    </dgm:pt>
    <dgm:pt modelId="{5730AE7C-6380-4A28-826C-16A5C19DCB2C}" type="sibTrans" cxnId="{3B5F5E00-3B01-42EA-8353-ABB76EC40ED7}">
      <dgm:prSet/>
      <dgm:spPr/>
      <dgm:t>
        <a:bodyPr/>
        <a:lstStyle/>
        <a:p>
          <a:endParaRPr lang="en-US"/>
        </a:p>
      </dgm:t>
    </dgm:pt>
    <dgm:pt modelId="{902283B9-25C5-49A7-B4C4-A8BDADECA72B}" type="pres">
      <dgm:prSet presAssocID="{5E563A1C-4FE2-4F5E-A114-4B3ADDA0894E}" presName="linear" presStyleCnt="0">
        <dgm:presLayoutVars>
          <dgm:animLvl val="lvl"/>
          <dgm:resizeHandles val="exact"/>
        </dgm:presLayoutVars>
      </dgm:prSet>
      <dgm:spPr/>
    </dgm:pt>
    <dgm:pt modelId="{66B0C821-A0C5-4F27-9B98-4CDB3F342F5B}" type="pres">
      <dgm:prSet presAssocID="{8D63C77F-5BA3-442C-BA3F-F80A011712C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1769C65-2962-4138-BA61-12CCCF6BB621}" type="pres">
      <dgm:prSet presAssocID="{51B40D26-1B8D-4AB4-B507-049A9FA66934}" presName="spacer" presStyleCnt="0"/>
      <dgm:spPr/>
    </dgm:pt>
    <dgm:pt modelId="{1661C9BF-A298-4BA2-8242-9FC8B4EC54AA}" type="pres">
      <dgm:prSet presAssocID="{F916DD7E-9F01-4189-9E21-3C469D67942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A5BBE38-76FA-4209-918B-93E88AE80486}" type="pres">
      <dgm:prSet presAssocID="{FD121A20-92DC-4E14-8819-C998E7E01FCF}" presName="spacer" presStyleCnt="0"/>
      <dgm:spPr/>
    </dgm:pt>
    <dgm:pt modelId="{05400C67-0D1F-4EE0-B4D3-C57B9A8D66FF}" type="pres">
      <dgm:prSet presAssocID="{AE3FEE87-7486-459E-8E8E-78108FFE49D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7AD53F-0AF5-4820-BB3A-AF4AEA00B40B}" type="pres">
      <dgm:prSet presAssocID="{D5909A41-F21B-480C-87E1-E914806D86CB}" presName="spacer" presStyleCnt="0"/>
      <dgm:spPr/>
    </dgm:pt>
    <dgm:pt modelId="{ED1FDE9A-AAF1-48CE-A41D-7CE23D89B66C}" type="pres">
      <dgm:prSet presAssocID="{7C9285B0-DD77-4BD2-81FC-213BADAB4A6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B5F5E00-3B01-42EA-8353-ABB76EC40ED7}" srcId="{5E563A1C-4FE2-4F5E-A114-4B3ADDA0894E}" destId="{7C9285B0-DD77-4BD2-81FC-213BADAB4A65}" srcOrd="3" destOrd="0" parTransId="{7D4F39BC-A83C-4E13-B1B4-5B8F914FFCFA}" sibTransId="{5730AE7C-6380-4A28-826C-16A5C19DCB2C}"/>
    <dgm:cxn modelId="{62E39F68-677E-4D15-A837-ECDB32F48FB4}" srcId="{5E563A1C-4FE2-4F5E-A114-4B3ADDA0894E}" destId="{F916DD7E-9F01-4189-9E21-3C469D679420}" srcOrd="1" destOrd="0" parTransId="{971AAE98-7FF2-4CD1-802D-1D09F7979C5E}" sibTransId="{FD121A20-92DC-4E14-8819-C998E7E01FCF}"/>
    <dgm:cxn modelId="{772F9F97-16DB-4719-A60D-1741522AF4B0}" type="presOf" srcId="{7C9285B0-DD77-4BD2-81FC-213BADAB4A65}" destId="{ED1FDE9A-AAF1-48CE-A41D-7CE23D89B66C}" srcOrd="0" destOrd="0" presId="urn:microsoft.com/office/officeart/2005/8/layout/vList2"/>
    <dgm:cxn modelId="{46A25EA1-AF66-4534-A682-56EF7ECCF3B6}" type="presOf" srcId="{F916DD7E-9F01-4189-9E21-3C469D679420}" destId="{1661C9BF-A298-4BA2-8242-9FC8B4EC54AA}" srcOrd="0" destOrd="0" presId="urn:microsoft.com/office/officeart/2005/8/layout/vList2"/>
    <dgm:cxn modelId="{D09219B1-6500-4395-B3F0-8F4E4446661A}" srcId="{5E563A1C-4FE2-4F5E-A114-4B3ADDA0894E}" destId="{8D63C77F-5BA3-442C-BA3F-F80A011712CC}" srcOrd="0" destOrd="0" parTransId="{F7D85F8D-E971-4BA7-9F1E-CBE0BBF22A80}" sibTransId="{51B40D26-1B8D-4AB4-B507-049A9FA66934}"/>
    <dgm:cxn modelId="{06D402B2-214A-43F6-BDC1-245816DC0FE5}" type="presOf" srcId="{8D63C77F-5BA3-442C-BA3F-F80A011712CC}" destId="{66B0C821-A0C5-4F27-9B98-4CDB3F342F5B}" srcOrd="0" destOrd="0" presId="urn:microsoft.com/office/officeart/2005/8/layout/vList2"/>
    <dgm:cxn modelId="{575918B6-F3A9-4D75-9E49-254549BA164B}" type="presOf" srcId="{AE3FEE87-7486-459E-8E8E-78108FFE49D2}" destId="{05400C67-0D1F-4EE0-B4D3-C57B9A8D66FF}" srcOrd="0" destOrd="0" presId="urn:microsoft.com/office/officeart/2005/8/layout/vList2"/>
    <dgm:cxn modelId="{B16DE2D3-0F31-46F2-B1EA-DEA32A4126E1}" srcId="{5E563A1C-4FE2-4F5E-A114-4B3ADDA0894E}" destId="{AE3FEE87-7486-459E-8E8E-78108FFE49D2}" srcOrd="2" destOrd="0" parTransId="{983327CF-DEB3-4398-8696-76ABFBE842BC}" sibTransId="{D5909A41-F21B-480C-87E1-E914806D86CB}"/>
    <dgm:cxn modelId="{D7D981E2-BF6D-434A-A3C8-0381C3CAA7AB}" type="presOf" srcId="{5E563A1C-4FE2-4F5E-A114-4B3ADDA0894E}" destId="{902283B9-25C5-49A7-B4C4-A8BDADECA72B}" srcOrd="0" destOrd="0" presId="urn:microsoft.com/office/officeart/2005/8/layout/vList2"/>
    <dgm:cxn modelId="{81315E4C-45BF-4058-95BC-FE875391B2D3}" type="presParOf" srcId="{902283B9-25C5-49A7-B4C4-A8BDADECA72B}" destId="{66B0C821-A0C5-4F27-9B98-4CDB3F342F5B}" srcOrd="0" destOrd="0" presId="urn:microsoft.com/office/officeart/2005/8/layout/vList2"/>
    <dgm:cxn modelId="{04F3EBFC-3C11-4286-8976-495E9E601ACD}" type="presParOf" srcId="{902283B9-25C5-49A7-B4C4-A8BDADECA72B}" destId="{61769C65-2962-4138-BA61-12CCCF6BB621}" srcOrd="1" destOrd="0" presId="urn:microsoft.com/office/officeart/2005/8/layout/vList2"/>
    <dgm:cxn modelId="{D29B43EC-207D-43F1-AAC0-A52BEED4BFD4}" type="presParOf" srcId="{902283B9-25C5-49A7-B4C4-A8BDADECA72B}" destId="{1661C9BF-A298-4BA2-8242-9FC8B4EC54AA}" srcOrd="2" destOrd="0" presId="urn:microsoft.com/office/officeart/2005/8/layout/vList2"/>
    <dgm:cxn modelId="{46B267F5-6F7D-4B49-B752-C926BE8A5DED}" type="presParOf" srcId="{902283B9-25C5-49A7-B4C4-A8BDADECA72B}" destId="{9A5BBE38-76FA-4209-918B-93E88AE80486}" srcOrd="3" destOrd="0" presId="urn:microsoft.com/office/officeart/2005/8/layout/vList2"/>
    <dgm:cxn modelId="{A1E42048-5781-43C0-9825-01AE99D2C244}" type="presParOf" srcId="{902283B9-25C5-49A7-B4C4-A8BDADECA72B}" destId="{05400C67-0D1F-4EE0-B4D3-C57B9A8D66FF}" srcOrd="4" destOrd="0" presId="urn:microsoft.com/office/officeart/2005/8/layout/vList2"/>
    <dgm:cxn modelId="{AB55FC8F-5F1B-4B8A-A8D3-42C0128D5301}" type="presParOf" srcId="{902283B9-25C5-49A7-B4C4-A8BDADECA72B}" destId="{037AD53F-0AF5-4820-BB3A-AF4AEA00B40B}" srcOrd="5" destOrd="0" presId="urn:microsoft.com/office/officeart/2005/8/layout/vList2"/>
    <dgm:cxn modelId="{E23CDBBD-56CB-4F19-AB09-54816AC19148}" type="presParOf" srcId="{902283B9-25C5-49A7-B4C4-A8BDADECA72B}" destId="{ED1FDE9A-AAF1-48CE-A41D-7CE23D89B66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D62400-5688-4A2E-8ED0-0FB377043C1F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7B9B90-120F-4C75-807C-A37787457C0A}">
      <dgm:prSet/>
      <dgm:spPr/>
      <dgm:t>
        <a:bodyPr/>
        <a:lstStyle/>
        <a:p>
          <a:r>
            <a:rPr lang="pl-PL"/>
            <a:t>Pomodoro Technique</a:t>
          </a:r>
          <a:endParaRPr lang="en-US"/>
        </a:p>
      </dgm:t>
    </dgm:pt>
    <dgm:pt modelId="{A39F6B06-191C-43B2-9EDE-D0130D037F41}" type="parTrans" cxnId="{39A5E777-EECA-41B3-B915-12BA7AE9E9CA}">
      <dgm:prSet/>
      <dgm:spPr/>
      <dgm:t>
        <a:bodyPr/>
        <a:lstStyle/>
        <a:p>
          <a:endParaRPr lang="en-US"/>
        </a:p>
      </dgm:t>
    </dgm:pt>
    <dgm:pt modelId="{8EA2D2B4-7846-477F-AC86-09907F6072A0}" type="sibTrans" cxnId="{39A5E777-EECA-41B3-B915-12BA7AE9E9CA}">
      <dgm:prSet/>
      <dgm:spPr/>
      <dgm:t>
        <a:bodyPr/>
        <a:lstStyle/>
        <a:p>
          <a:endParaRPr lang="en-US"/>
        </a:p>
      </dgm:t>
    </dgm:pt>
    <dgm:pt modelId="{6BB33378-AEFA-4738-A0EA-61F2F137C72F}">
      <dgm:prSet/>
      <dgm:spPr/>
      <dgm:t>
        <a:bodyPr/>
        <a:lstStyle/>
        <a:p>
          <a:r>
            <a:rPr lang="pl-PL"/>
            <a:t>Eisenhower Matrix</a:t>
          </a:r>
          <a:endParaRPr lang="en-US"/>
        </a:p>
      </dgm:t>
    </dgm:pt>
    <dgm:pt modelId="{7BDA078E-2E96-4C43-9DEE-6AB0E4AE3DC0}" type="parTrans" cxnId="{28FBAC30-6511-46C9-BFA6-F077ECA2609E}">
      <dgm:prSet/>
      <dgm:spPr/>
      <dgm:t>
        <a:bodyPr/>
        <a:lstStyle/>
        <a:p>
          <a:endParaRPr lang="en-US"/>
        </a:p>
      </dgm:t>
    </dgm:pt>
    <dgm:pt modelId="{F3B05E31-8EDA-47C0-999F-E82670400F5E}" type="sibTrans" cxnId="{28FBAC30-6511-46C9-BFA6-F077ECA2609E}">
      <dgm:prSet/>
      <dgm:spPr/>
      <dgm:t>
        <a:bodyPr/>
        <a:lstStyle/>
        <a:p>
          <a:endParaRPr lang="en-US"/>
        </a:p>
      </dgm:t>
    </dgm:pt>
    <dgm:pt modelId="{76D9C515-522B-4D3A-BE84-C8FD0938CD00}">
      <dgm:prSet/>
      <dgm:spPr/>
      <dgm:t>
        <a:bodyPr/>
        <a:lstStyle/>
        <a:p>
          <a:r>
            <a:rPr lang="pl-PL"/>
            <a:t>Time Blocking</a:t>
          </a:r>
          <a:endParaRPr lang="en-US"/>
        </a:p>
      </dgm:t>
    </dgm:pt>
    <dgm:pt modelId="{7AF8BA07-C35D-401D-890F-EF20E4D03374}" type="parTrans" cxnId="{EAE66EE6-0227-4AC3-BF77-315082EB24DA}">
      <dgm:prSet/>
      <dgm:spPr/>
      <dgm:t>
        <a:bodyPr/>
        <a:lstStyle/>
        <a:p>
          <a:endParaRPr lang="en-US"/>
        </a:p>
      </dgm:t>
    </dgm:pt>
    <dgm:pt modelId="{3378E31F-EA0D-446E-9483-423EA5151133}" type="sibTrans" cxnId="{EAE66EE6-0227-4AC3-BF77-315082EB24DA}">
      <dgm:prSet/>
      <dgm:spPr/>
      <dgm:t>
        <a:bodyPr/>
        <a:lstStyle/>
        <a:p>
          <a:endParaRPr lang="en-US"/>
        </a:p>
      </dgm:t>
    </dgm:pt>
    <dgm:pt modelId="{9E0A810A-68CD-451B-9E65-620C93EEAC5D}">
      <dgm:prSet/>
      <dgm:spPr/>
      <dgm:t>
        <a:bodyPr/>
        <a:lstStyle/>
        <a:p>
          <a:r>
            <a:rPr lang="pl-PL"/>
            <a:t>Getting Things Done (GTD)</a:t>
          </a:r>
          <a:endParaRPr lang="en-US"/>
        </a:p>
      </dgm:t>
    </dgm:pt>
    <dgm:pt modelId="{45D4449B-4BDC-4F93-A92A-EF8B0CFFD2DB}" type="parTrans" cxnId="{F4C6F1AA-9139-411F-BD0C-EE50AD44D360}">
      <dgm:prSet/>
      <dgm:spPr/>
      <dgm:t>
        <a:bodyPr/>
        <a:lstStyle/>
        <a:p>
          <a:endParaRPr lang="en-US"/>
        </a:p>
      </dgm:t>
    </dgm:pt>
    <dgm:pt modelId="{16C7359C-55C7-4400-BED0-F7D124B1175D}" type="sibTrans" cxnId="{F4C6F1AA-9139-411F-BD0C-EE50AD44D360}">
      <dgm:prSet/>
      <dgm:spPr/>
      <dgm:t>
        <a:bodyPr/>
        <a:lstStyle/>
        <a:p>
          <a:endParaRPr lang="en-US"/>
        </a:p>
      </dgm:t>
    </dgm:pt>
    <dgm:pt modelId="{7D4AA855-D0D9-44F2-AE98-EC771A12FC0F}">
      <dgm:prSet/>
      <dgm:spPr/>
      <dgm:t>
        <a:bodyPr/>
        <a:lstStyle/>
        <a:p>
          <a:r>
            <a:rPr lang="pl-PL"/>
            <a:t>Eat That Frog</a:t>
          </a:r>
          <a:endParaRPr lang="en-US"/>
        </a:p>
      </dgm:t>
    </dgm:pt>
    <dgm:pt modelId="{0576827D-A1EC-46EE-B1C5-12AA2BC31EA8}" type="parTrans" cxnId="{6889D476-B17E-4271-BB50-77743CB7AC95}">
      <dgm:prSet/>
      <dgm:spPr/>
      <dgm:t>
        <a:bodyPr/>
        <a:lstStyle/>
        <a:p>
          <a:endParaRPr lang="en-US"/>
        </a:p>
      </dgm:t>
    </dgm:pt>
    <dgm:pt modelId="{9EE37AF9-D4C8-46D3-8111-D7894094D2CF}" type="sibTrans" cxnId="{6889D476-B17E-4271-BB50-77743CB7AC95}">
      <dgm:prSet/>
      <dgm:spPr/>
      <dgm:t>
        <a:bodyPr/>
        <a:lstStyle/>
        <a:p>
          <a:endParaRPr lang="en-US"/>
        </a:p>
      </dgm:t>
    </dgm:pt>
    <dgm:pt modelId="{4C13D4FD-14AB-4357-ACAA-B1DDA88E1C22}">
      <dgm:prSet/>
      <dgm:spPr/>
      <dgm:t>
        <a:bodyPr/>
        <a:lstStyle/>
        <a:p>
          <a:r>
            <a:rPr lang="pl-PL"/>
            <a:t>Calendar Scheduling</a:t>
          </a:r>
          <a:endParaRPr lang="en-US"/>
        </a:p>
      </dgm:t>
    </dgm:pt>
    <dgm:pt modelId="{BB3F281E-B23D-450D-8B30-4611F30AF7FC}" type="parTrans" cxnId="{3C8B8D6F-B839-4B12-BB0D-FA035DAFBC1B}">
      <dgm:prSet/>
      <dgm:spPr/>
      <dgm:t>
        <a:bodyPr/>
        <a:lstStyle/>
        <a:p>
          <a:endParaRPr lang="en-US"/>
        </a:p>
      </dgm:t>
    </dgm:pt>
    <dgm:pt modelId="{F8FB900F-DCE8-42DB-AF3C-419552928C6D}" type="sibTrans" cxnId="{3C8B8D6F-B839-4B12-BB0D-FA035DAFBC1B}">
      <dgm:prSet/>
      <dgm:spPr/>
      <dgm:t>
        <a:bodyPr/>
        <a:lstStyle/>
        <a:p>
          <a:endParaRPr lang="en-US"/>
        </a:p>
      </dgm:t>
    </dgm:pt>
    <dgm:pt modelId="{8A5222FB-EBF6-4F8B-B265-9D1B4C686BDD}" type="pres">
      <dgm:prSet presAssocID="{33D62400-5688-4A2E-8ED0-0FB377043C1F}" presName="diagram" presStyleCnt="0">
        <dgm:presLayoutVars>
          <dgm:dir/>
          <dgm:resizeHandles val="exact"/>
        </dgm:presLayoutVars>
      </dgm:prSet>
      <dgm:spPr/>
    </dgm:pt>
    <dgm:pt modelId="{92859CA3-8A6D-44D5-A09E-133B99ADE4C8}" type="pres">
      <dgm:prSet presAssocID="{2B7B9B90-120F-4C75-807C-A37787457C0A}" presName="node" presStyleLbl="node1" presStyleIdx="0" presStyleCnt="6">
        <dgm:presLayoutVars>
          <dgm:bulletEnabled val="1"/>
        </dgm:presLayoutVars>
      </dgm:prSet>
      <dgm:spPr/>
    </dgm:pt>
    <dgm:pt modelId="{6ABC9BB9-77A7-45FE-88F3-2724C328D08E}" type="pres">
      <dgm:prSet presAssocID="{8EA2D2B4-7846-477F-AC86-09907F6072A0}" presName="sibTrans" presStyleCnt="0"/>
      <dgm:spPr/>
    </dgm:pt>
    <dgm:pt modelId="{6097B854-7E48-4B04-8DC6-6D70F443F289}" type="pres">
      <dgm:prSet presAssocID="{6BB33378-AEFA-4738-A0EA-61F2F137C72F}" presName="node" presStyleLbl="node1" presStyleIdx="1" presStyleCnt="6">
        <dgm:presLayoutVars>
          <dgm:bulletEnabled val="1"/>
        </dgm:presLayoutVars>
      </dgm:prSet>
      <dgm:spPr/>
    </dgm:pt>
    <dgm:pt modelId="{C87C5FA1-5AEC-425A-A92F-0D21E8E0DBB8}" type="pres">
      <dgm:prSet presAssocID="{F3B05E31-8EDA-47C0-999F-E82670400F5E}" presName="sibTrans" presStyleCnt="0"/>
      <dgm:spPr/>
    </dgm:pt>
    <dgm:pt modelId="{FECBA64D-3890-435D-B705-D7C77B0FA661}" type="pres">
      <dgm:prSet presAssocID="{76D9C515-522B-4D3A-BE84-C8FD0938CD00}" presName="node" presStyleLbl="node1" presStyleIdx="2" presStyleCnt="6">
        <dgm:presLayoutVars>
          <dgm:bulletEnabled val="1"/>
        </dgm:presLayoutVars>
      </dgm:prSet>
      <dgm:spPr/>
    </dgm:pt>
    <dgm:pt modelId="{331A47F2-C760-4BAB-9516-7DA9F139889C}" type="pres">
      <dgm:prSet presAssocID="{3378E31F-EA0D-446E-9483-423EA5151133}" presName="sibTrans" presStyleCnt="0"/>
      <dgm:spPr/>
    </dgm:pt>
    <dgm:pt modelId="{044806C0-39F2-4E84-B6BA-2D61335FDCE5}" type="pres">
      <dgm:prSet presAssocID="{9E0A810A-68CD-451B-9E65-620C93EEAC5D}" presName="node" presStyleLbl="node1" presStyleIdx="3" presStyleCnt="6">
        <dgm:presLayoutVars>
          <dgm:bulletEnabled val="1"/>
        </dgm:presLayoutVars>
      </dgm:prSet>
      <dgm:spPr/>
    </dgm:pt>
    <dgm:pt modelId="{B451D6D2-6506-4029-B8F1-BBF166FCE31B}" type="pres">
      <dgm:prSet presAssocID="{16C7359C-55C7-4400-BED0-F7D124B1175D}" presName="sibTrans" presStyleCnt="0"/>
      <dgm:spPr/>
    </dgm:pt>
    <dgm:pt modelId="{9787E360-90ED-4611-B9F2-7FE58D41382D}" type="pres">
      <dgm:prSet presAssocID="{7D4AA855-D0D9-44F2-AE98-EC771A12FC0F}" presName="node" presStyleLbl="node1" presStyleIdx="4" presStyleCnt="6">
        <dgm:presLayoutVars>
          <dgm:bulletEnabled val="1"/>
        </dgm:presLayoutVars>
      </dgm:prSet>
      <dgm:spPr/>
    </dgm:pt>
    <dgm:pt modelId="{EA40DCD5-8139-464A-A7AD-35CF46DCB841}" type="pres">
      <dgm:prSet presAssocID="{9EE37AF9-D4C8-46D3-8111-D7894094D2CF}" presName="sibTrans" presStyleCnt="0"/>
      <dgm:spPr/>
    </dgm:pt>
    <dgm:pt modelId="{15E89136-A253-4000-BC08-3685959B47AC}" type="pres">
      <dgm:prSet presAssocID="{4C13D4FD-14AB-4357-ACAA-B1DDA88E1C22}" presName="node" presStyleLbl="node1" presStyleIdx="5" presStyleCnt="6">
        <dgm:presLayoutVars>
          <dgm:bulletEnabled val="1"/>
        </dgm:presLayoutVars>
      </dgm:prSet>
      <dgm:spPr/>
    </dgm:pt>
  </dgm:ptLst>
  <dgm:cxnLst>
    <dgm:cxn modelId="{92ED5F2D-29CE-4DC2-8B65-FF3362DD789D}" type="presOf" srcId="{4C13D4FD-14AB-4357-ACAA-B1DDA88E1C22}" destId="{15E89136-A253-4000-BC08-3685959B47AC}" srcOrd="0" destOrd="0" presId="urn:microsoft.com/office/officeart/2005/8/layout/default"/>
    <dgm:cxn modelId="{28FBAC30-6511-46C9-BFA6-F077ECA2609E}" srcId="{33D62400-5688-4A2E-8ED0-0FB377043C1F}" destId="{6BB33378-AEFA-4738-A0EA-61F2F137C72F}" srcOrd="1" destOrd="0" parTransId="{7BDA078E-2E96-4C43-9DEE-6AB0E4AE3DC0}" sibTransId="{F3B05E31-8EDA-47C0-999F-E82670400F5E}"/>
    <dgm:cxn modelId="{44440A37-49C3-4DF4-855C-BF1ABD459621}" type="presOf" srcId="{9E0A810A-68CD-451B-9E65-620C93EEAC5D}" destId="{044806C0-39F2-4E84-B6BA-2D61335FDCE5}" srcOrd="0" destOrd="0" presId="urn:microsoft.com/office/officeart/2005/8/layout/default"/>
    <dgm:cxn modelId="{3C8B8D6F-B839-4B12-BB0D-FA035DAFBC1B}" srcId="{33D62400-5688-4A2E-8ED0-0FB377043C1F}" destId="{4C13D4FD-14AB-4357-ACAA-B1DDA88E1C22}" srcOrd="5" destOrd="0" parTransId="{BB3F281E-B23D-450D-8B30-4611F30AF7FC}" sibTransId="{F8FB900F-DCE8-42DB-AF3C-419552928C6D}"/>
    <dgm:cxn modelId="{6889D476-B17E-4271-BB50-77743CB7AC95}" srcId="{33D62400-5688-4A2E-8ED0-0FB377043C1F}" destId="{7D4AA855-D0D9-44F2-AE98-EC771A12FC0F}" srcOrd="4" destOrd="0" parTransId="{0576827D-A1EC-46EE-B1C5-12AA2BC31EA8}" sibTransId="{9EE37AF9-D4C8-46D3-8111-D7894094D2CF}"/>
    <dgm:cxn modelId="{39A5E777-EECA-41B3-B915-12BA7AE9E9CA}" srcId="{33D62400-5688-4A2E-8ED0-0FB377043C1F}" destId="{2B7B9B90-120F-4C75-807C-A37787457C0A}" srcOrd="0" destOrd="0" parTransId="{A39F6B06-191C-43B2-9EDE-D0130D037F41}" sibTransId="{8EA2D2B4-7846-477F-AC86-09907F6072A0}"/>
    <dgm:cxn modelId="{51AF0089-0919-496C-B154-2A55CA1B1553}" type="presOf" srcId="{2B7B9B90-120F-4C75-807C-A37787457C0A}" destId="{92859CA3-8A6D-44D5-A09E-133B99ADE4C8}" srcOrd="0" destOrd="0" presId="urn:microsoft.com/office/officeart/2005/8/layout/default"/>
    <dgm:cxn modelId="{F4C6F1AA-9139-411F-BD0C-EE50AD44D360}" srcId="{33D62400-5688-4A2E-8ED0-0FB377043C1F}" destId="{9E0A810A-68CD-451B-9E65-620C93EEAC5D}" srcOrd="3" destOrd="0" parTransId="{45D4449B-4BDC-4F93-A92A-EF8B0CFFD2DB}" sibTransId="{16C7359C-55C7-4400-BED0-F7D124B1175D}"/>
    <dgm:cxn modelId="{EEECBCB0-76E6-4904-9738-724CF1AE592B}" type="presOf" srcId="{6BB33378-AEFA-4738-A0EA-61F2F137C72F}" destId="{6097B854-7E48-4B04-8DC6-6D70F443F289}" srcOrd="0" destOrd="0" presId="urn:microsoft.com/office/officeart/2005/8/layout/default"/>
    <dgm:cxn modelId="{74810AB1-2D88-40B5-8BD2-B6EB070C27D6}" type="presOf" srcId="{33D62400-5688-4A2E-8ED0-0FB377043C1F}" destId="{8A5222FB-EBF6-4F8B-B265-9D1B4C686BDD}" srcOrd="0" destOrd="0" presId="urn:microsoft.com/office/officeart/2005/8/layout/default"/>
    <dgm:cxn modelId="{4BB6B0DB-F7CC-476D-BF10-D1CF4C8C169B}" type="presOf" srcId="{7D4AA855-D0D9-44F2-AE98-EC771A12FC0F}" destId="{9787E360-90ED-4611-B9F2-7FE58D41382D}" srcOrd="0" destOrd="0" presId="urn:microsoft.com/office/officeart/2005/8/layout/default"/>
    <dgm:cxn modelId="{EAE66EE6-0227-4AC3-BF77-315082EB24DA}" srcId="{33D62400-5688-4A2E-8ED0-0FB377043C1F}" destId="{76D9C515-522B-4D3A-BE84-C8FD0938CD00}" srcOrd="2" destOrd="0" parTransId="{7AF8BA07-C35D-401D-890F-EF20E4D03374}" sibTransId="{3378E31F-EA0D-446E-9483-423EA5151133}"/>
    <dgm:cxn modelId="{AA8421E9-06EE-4DC2-BFA6-C221411586A2}" type="presOf" srcId="{76D9C515-522B-4D3A-BE84-C8FD0938CD00}" destId="{FECBA64D-3890-435D-B705-D7C77B0FA661}" srcOrd="0" destOrd="0" presId="urn:microsoft.com/office/officeart/2005/8/layout/default"/>
    <dgm:cxn modelId="{1AD2BE04-EDAE-4532-A4EA-9C27D3B3601A}" type="presParOf" srcId="{8A5222FB-EBF6-4F8B-B265-9D1B4C686BDD}" destId="{92859CA3-8A6D-44D5-A09E-133B99ADE4C8}" srcOrd="0" destOrd="0" presId="urn:microsoft.com/office/officeart/2005/8/layout/default"/>
    <dgm:cxn modelId="{62E467B6-C126-461F-B33F-016287F5BC18}" type="presParOf" srcId="{8A5222FB-EBF6-4F8B-B265-9D1B4C686BDD}" destId="{6ABC9BB9-77A7-45FE-88F3-2724C328D08E}" srcOrd="1" destOrd="0" presId="urn:microsoft.com/office/officeart/2005/8/layout/default"/>
    <dgm:cxn modelId="{B2DCA839-59B1-4706-AB6E-601C7341B610}" type="presParOf" srcId="{8A5222FB-EBF6-4F8B-B265-9D1B4C686BDD}" destId="{6097B854-7E48-4B04-8DC6-6D70F443F289}" srcOrd="2" destOrd="0" presId="urn:microsoft.com/office/officeart/2005/8/layout/default"/>
    <dgm:cxn modelId="{B0D87D55-49D9-4FAF-8D05-1243E3148FC9}" type="presParOf" srcId="{8A5222FB-EBF6-4F8B-B265-9D1B4C686BDD}" destId="{C87C5FA1-5AEC-425A-A92F-0D21E8E0DBB8}" srcOrd="3" destOrd="0" presId="urn:microsoft.com/office/officeart/2005/8/layout/default"/>
    <dgm:cxn modelId="{BD03051D-1586-4D34-AEEE-B988997F261F}" type="presParOf" srcId="{8A5222FB-EBF6-4F8B-B265-9D1B4C686BDD}" destId="{FECBA64D-3890-435D-B705-D7C77B0FA661}" srcOrd="4" destOrd="0" presId="urn:microsoft.com/office/officeart/2005/8/layout/default"/>
    <dgm:cxn modelId="{A2C2CB5E-5172-4C90-A21F-F5356EE24B8C}" type="presParOf" srcId="{8A5222FB-EBF6-4F8B-B265-9D1B4C686BDD}" destId="{331A47F2-C760-4BAB-9516-7DA9F139889C}" srcOrd="5" destOrd="0" presId="urn:microsoft.com/office/officeart/2005/8/layout/default"/>
    <dgm:cxn modelId="{F58FB400-9823-4E31-B167-D980DABDD4EB}" type="presParOf" srcId="{8A5222FB-EBF6-4F8B-B265-9D1B4C686BDD}" destId="{044806C0-39F2-4E84-B6BA-2D61335FDCE5}" srcOrd="6" destOrd="0" presId="urn:microsoft.com/office/officeart/2005/8/layout/default"/>
    <dgm:cxn modelId="{29D76A33-1AFC-40C5-A9D7-0F6FA9F90F6E}" type="presParOf" srcId="{8A5222FB-EBF6-4F8B-B265-9D1B4C686BDD}" destId="{B451D6D2-6506-4029-B8F1-BBF166FCE31B}" srcOrd="7" destOrd="0" presId="urn:microsoft.com/office/officeart/2005/8/layout/default"/>
    <dgm:cxn modelId="{D16CCD66-8C16-41A5-AFDD-2B5C0B751956}" type="presParOf" srcId="{8A5222FB-EBF6-4F8B-B265-9D1B4C686BDD}" destId="{9787E360-90ED-4611-B9F2-7FE58D41382D}" srcOrd="8" destOrd="0" presId="urn:microsoft.com/office/officeart/2005/8/layout/default"/>
    <dgm:cxn modelId="{339DDF11-7D1A-4DF9-8D1C-843E9A029810}" type="presParOf" srcId="{8A5222FB-EBF6-4F8B-B265-9D1B4C686BDD}" destId="{EA40DCD5-8139-464A-A7AD-35CF46DCB841}" srcOrd="9" destOrd="0" presId="urn:microsoft.com/office/officeart/2005/8/layout/default"/>
    <dgm:cxn modelId="{85371A78-81A8-4F76-AD32-BE95E197FDC3}" type="presParOf" srcId="{8A5222FB-EBF6-4F8B-B265-9D1B4C686BDD}" destId="{15E89136-A253-4000-BC08-3685959B47A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76784B-CBC9-4108-943E-350FDA0DFF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7A9C20-D580-41D4-868E-2B082AE3EC96}">
      <dgm:prSet/>
      <dgm:spPr/>
      <dgm:t>
        <a:bodyPr/>
        <a:lstStyle/>
        <a:p>
          <a:r>
            <a:rPr lang="pl-PL"/>
            <a:t>Improves understanding of study materials</a:t>
          </a:r>
          <a:endParaRPr lang="en-US"/>
        </a:p>
      </dgm:t>
    </dgm:pt>
    <dgm:pt modelId="{6AEE1D7E-2AD4-4E60-A4D6-A679537FFC28}" type="parTrans" cxnId="{7882E10A-0FF2-43A1-A55D-5E00CB444B81}">
      <dgm:prSet/>
      <dgm:spPr/>
      <dgm:t>
        <a:bodyPr/>
        <a:lstStyle/>
        <a:p>
          <a:endParaRPr lang="en-US"/>
        </a:p>
      </dgm:t>
    </dgm:pt>
    <dgm:pt modelId="{84ECCD5F-89C4-47D9-97F8-2FFB5048721B}" type="sibTrans" cxnId="{7882E10A-0FF2-43A1-A55D-5E00CB444B81}">
      <dgm:prSet/>
      <dgm:spPr/>
      <dgm:t>
        <a:bodyPr/>
        <a:lstStyle/>
        <a:p>
          <a:endParaRPr lang="en-US"/>
        </a:p>
      </dgm:t>
    </dgm:pt>
    <dgm:pt modelId="{7ED9C07E-AB29-4106-96C5-BA3B71861170}">
      <dgm:prSet/>
      <dgm:spPr/>
      <dgm:t>
        <a:bodyPr/>
        <a:lstStyle/>
        <a:p>
          <a:r>
            <a:rPr lang="pl-PL"/>
            <a:t>Helps identify key information quickly</a:t>
          </a:r>
          <a:endParaRPr lang="en-US"/>
        </a:p>
      </dgm:t>
    </dgm:pt>
    <dgm:pt modelId="{C700703F-81B3-4D0D-887D-CD2EA9F47C80}" type="parTrans" cxnId="{5A0B4012-AAE2-4737-9653-F858F8928DE5}">
      <dgm:prSet/>
      <dgm:spPr/>
      <dgm:t>
        <a:bodyPr/>
        <a:lstStyle/>
        <a:p>
          <a:endParaRPr lang="en-US"/>
        </a:p>
      </dgm:t>
    </dgm:pt>
    <dgm:pt modelId="{73356DEB-D0F1-4EBE-89D2-15A7712A93A2}" type="sibTrans" cxnId="{5A0B4012-AAE2-4737-9653-F858F8928DE5}">
      <dgm:prSet/>
      <dgm:spPr/>
      <dgm:t>
        <a:bodyPr/>
        <a:lstStyle/>
        <a:p>
          <a:endParaRPr lang="en-US"/>
        </a:p>
      </dgm:t>
    </dgm:pt>
    <dgm:pt modelId="{1E5C3034-7BF8-4373-9421-158CC1886184}">
      <dgm:prSet/>
      <dgm:spPr/>
      <dgm:t>
        <a:bodyPr/>
        <a:lstStyle/>
        <a:p>
          <a:r>
            <a:rPr lang="pl-PL"/>
            <a:t>Enables more efficient learning</a:t>
          </a:r>
          <a:endParaRPr lang="en-US"/>
        </a:p>
      </dgm:t>
    </dgm:pt>
    <dgm:pt modelId="{30EDE40E-A69C-4B0E-8C30-B8928E099C06}" type="parTrans" cxnId="{FC0B2893-25B5-49ED-92E3-3615A36A5542}">
      <dgm:prSet/>
      <dgm:spPr/>
      <dgm:t>
        <a:bodyPr/>
        <a:lstStyle/>
        <a:p>
          <a:endParaRPr lang="en-US"/>
        </a:p>
      </dgm:t>
    </dgm:pt>
    <dgm:pt modelId="{10FCB1E2-01DE-4DE8-A410-FACAE5F765CE}" type="sibTrans" cxnId="{FC0B2893-25B5-49ED-92E3-3615A36A5542}">
      <dgm:prSet/>
      <dgm:spPr/>
      <dgm:t>
        <a:bodyPr/>
        <a:lstStyle/>
        <a:p>
          <a:endParaRPr lang="en-US"/>
        </a:p>
      </dgm:t>
    </dgm:pt>
    <dgm:pt modelId="{A138EE6E-4522-49A8-8818-6CE1755DEEE4}">
      <dgm:prSet/>
      <dgm:spPr/>
      <dgm:t>
        <a:bodyPr/>
        <a:lstStyle/>
        <a:p>
          <a:r>
            <a:rPr lang="pl-PL"/>
            <a:t>Enhances comprehension and processing of complex information (McMillan, 2021)</a:t>
          </a:r>
          <a:endParaRPr lang="en-US"/>
        </a:p>
      </dgm:t>
    </dgm:pt>
    <dgm:pt modelId="{6F42C5DE-C4B4-407C-BDD8-A95AAC3A7AD8}" type="parTrans" cxnId="{64FF7E17-5279-4D59-BF8A-66E598AC015B}">
      <dgm:prSet/>
      <dgm:spPr/>
      <dgm:t>
        <a:bodyPr/>
        <a:lstStyle/>
        <a:p>
          <a:endParaRPr lang="en-US"/>
        </a:p>
      </dgm:t>
    </dgm:pt>
    <dgm:pt modelId="{3AEA391A-7128-4DC7-B7BC-B06A295F5129}" type="sibTrans" cxnId="{64FF7E17-5279-4D59-BF8A-66E598AC015B}">
      <dgm:prSet/>
      <dgm:spPr/>
      <dgm:t>
        <a:bodyPr/>
        <a:lstStyle/>
        <a:p>
          <a:endParaRPr lang="en-US"/>
        </a:p>
      </dgm:t>
    </dgm:pt>
    <dgm:pt modelId="{0E1B46CE-8725-485F-931D-F262678AC6C1}" type="pres">
      <dgm:prSet presAssocID="{9A76784B-CBC9-4108-943E-350FDA0DFFBD}" presName="linear" presStyleCnt="0">
        <dgm:presLayoutVars>
          <dgm:animLvl val="lvl"/>
          <dgm:resizeHandles val="exact"/>
        </dgm:presLayoutVars>
      </dgm:prSet>
      <dgm:spPr/>
    </dgm:pt>
    <dgm:pt modelId="{B59333E4-B18B-4076-B1C2-3A178093CF8C}" type="pres">
      <dgm:prSet presAssocID="{707A9C20-D580-41D4-868E-2B082AE3EC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D78C7BC-F3BA-49C3-8B17-F6C7A20B2F98}" type="pres">
      <dgm:prSet presAssocID="{84ECCD5F-89C4-47D9-97F8-2FFB5048721B}" presName="spacer" presStyleCnt="0"/>
      <dgm:spPr/>
    </dgm:pt>
    <dgm:pt modelId="{A5E9F378-9C57-42FE-BF64-097CC82767AD}" type="pres">
      <dgm:prSet presAssocID="{7ED9C07E-AB29-4106-96C5-BA3B7186117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CDD3717-C352-47CC-B0AB-053181FF3C36}" type="pres">
      <dgm:prSet presAssocID="{73356DEB-D0F1-4EBE-89D2-15A7712A93A2}" presName="spacer" presStyleCnt="0"/>
      <dgm:spPr/>
    </dgm:pt>
    <dgm:pt modelId="{8E9DB762-5AD3-4778-B0D1-126F9FAD1E45}" type="pres">
      <dgm:prSet presAssocID="{1E5C3034-7BF8-4373-9421-158CC18861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3B6D3A4-8B40-4341-AED4-60D8DBA82536}" type="pres">
      <dgm:prSet presAssocID="{10FCB1E2-01DE-4DE8-A410-FACAE5F765CE}" presName="spacer" presStyleCnt="0"/>
      <dgm:spPr/>
    </dgm:pt>
    <dgm:pt modelId="{1D438C3D-E156-4000-84DC-DB7ABB350186}" type="pres">
      <dgm:prSet presAssocID="{A138EE6E-4522-49A8-8818-6CE1755DEEE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8BBB06-3F7A-4C88-B04D-4479EADD304E}" type="presOf" srcId="{9A76784B-CBC9-4108-943E-350FDA0DFFBD}" destId="{0E1B46CE-8725-485F-931D-F262678AC6C1}" srcOrd="0" destOrd="0" presId="urn:microsoft.com/office/officeart/2005/8/layout/vList2"/>
    <dgm:cxn modelId="{7882E10A-0FF2-43A1-A55D-5E00CB444B81}" srcId="{9A76784B-CBC9-4108-943E-350FDA0DFFBD}" destId="{707A9C20-D580-41D4-868E-2B082AE3EC96}" srcOrd="0" destOrd="0" parTransId="{6AEE1D7E-2AD4-4E60-A4D6-A679537FFC28}" sibTransId="{84ECCD5F-89C4-47D9-97F8-2FFB5048721B}"/>
    <dgm:cxn modelId="{5A0B4012-AAE2-4737-9653-F858F8928DE5}" srcId="{9A76784B-CBC9-4108-943E-350FDA0DFFBD}" destId="{7ED9C07E-AB29-4106-96C5-BA3B71861170}" srcOrd="1" destOrd="0" parTransId="{C700703F-81B3-4D0D-887D-CD2EA9F47C80}" sibTransId="{73356DEB-D0F1-4EBE-89D2-15A7712A93A2}"/>
    <dgm:cxn modelId="{64FF7E17-5279-4D59-BF8A-66E598AC015B}" srcId="{9A76784B-CBC9-4108-943E-350FDA0DFFBD}" destId="{A138EE6E-4522-49A8-8818-6CE1755DEEE4}" srcOrd="3" destOrd="0" parTransId="{6F42C5DE-C4B4-407C-BDD8-A95AAC3A7AD8}" sibTransId="{3AEA391A-7128-4DC7-B7BC-B06A295F5129}"/>
    <dgm:cxn modelId="{4D51941C-1445-4D10-8DD6-0D1149CD6D8F}" type="presOf" srcId="{7ED9C07E-AB29-4106-96C5-BA3B71861170}" destId="{A5E9F378-9C57-42FE-BF64-097CC82767AD}" srcOrd="0" destOrd="0" presId="urn:microsoft.com/office/officeart/2005/8/layout/vList2"/>
    <dgm:cxn modelId="{3A95AB3F-35CD-47CD-A1D2-E188BFEF701A}" type="presOf" srcId="{707A9C20-D580-41D4-868E-2B082AE3EC96}" destId="{B59333E4-B18B-4076-B1C2-3A178093CF8C}" srcOrd="0" destOrd="0" presId="urn:microsoft.com/office/officeart/2005/8/layout/vList2"/>
    <dgm:cxn modelId="{FC0B2893-25B5-49ED-92E3-3615A36A5542}" srcId="{9A76784B-CBC9-4108-943E-350FDA0DFFBD}" destId="{1E5C3034-7BF8-4373-9421-158CC1886184}" srcOrd="2" destOrd="0" parTransId="{30EDE40E-A69C-4B0E-8C30-B8928E099C06}" sibTransId="{10FCB1E2-01DE-4DE8-A410-FACAE5F765CE}"/>
    <dgm:cxn modelId="{284B3095-53F0-4026-B6A4-E1513D3DD451}" type="presOf" srcId="{A138EE6E-4522-49A8-8818-6CE1755DEEE4}" destId="{1D438C3D-E156-4000-84DC-DB7ABB350186}" srcOrd="0" destOrd="0" presId="urn:microsoft.com/office/officeart/2005/8/layout/vList2"/>
    <dgm:cxn modelId="{48ED5CD2-1CE4-48BD-9F97-73B01F806932}" type="presOf" srcId="{1E5C3034-7BF8-4373-9421-158CC1886184}" destId="{8E9DB762-5AD3-4778-B0D1-126F9FAD1E45}" srcOrd="0" destOrd="0" presId="urn:microsoft.com/office/officeart/2005/8/layout/vList2"/>
    <dgm:cxn modelId="{6892798A-A472-4AC5-ACA0-73AE2A19844A}" type="presParOf" srcId="{0E1B46CE-8725-485F-931D-F262678AC6C1}" destId="{B59333E4-B18B-4076-B1C2-3A178093CF8C}" srcOrd="0" destOrd="0" presId="urn:microsoft.com/office/officeart/2005/8/layout/vList2"/>
    <dgm:cxn modelId="{7FE342F5-C0C4-4555-A656-789AB56689C6}" type="presParOf" srcId="{0E1B46CE-8725-485F-931D-F262678AC6C1}" destId="{BD78C7BC-F3BA-49C3-8B17-F6C7A20B2F98}" srcOrd="1" destOrd="0" presId="urn:microsoft.com/office/officeart/2005/8/layout/vList2"/>
    <dgm:cxn modelId="{B5DD1C0C-796F-4A84-977D-773809CE9BA2}" type="presParOf" srcId="{0E1B46CE-8725-485F-931D-F262678AC6C1}" destId="{A5E9F378-9C57-42FE-BF64-097CC82767AD}" srcOrd="2" destOrd="0" presId="urn:microsoft.com/office/officeart/2005/8/layout/vList2"/>
    <dgm:cxn modelId="{5D73958E-9841-4072-BBDF-24D57A784BDA}" type="presParOf" srcId="{0E1B46CE-8725-485F-931D-F262678AC6C1}" destId="{ACDD3717-C352-47CC-B0AB-053181FF3C36}" srcOrd="3" destOrd="0" presId="urn:microsoft.com/office/officeart/2005/8/layout/vList2"/>
    <dgm:cxn modelId="{49634C85-CBF0-4BB2-BD69-BECDC4DF9C68}" type="presParOf" srcId="{0E1B46CE-8725-485F-931D-F262678AC6C1}" destId="{8E9DB762-5AD3-4778-B0D1-126F9FAD1E45}" srcOrd="4" destOrd="0" presId="urn:microsoft.com/office/officeart/2005/8/layout/vList2"/>
    <dgm:cxn modelId="{1F24B185-3D85-46A7-A749-0C4817F46078}" type="presParOf" srcId="{0E1B46CE-8725-485F-931D-F262678AC6C1}" destId="{43B6D3A4-8B40-4341-AED4-60D8DBA82536}" srcOrd="5" destOrd="0" presId="urn:microsoft.com/office/officeart/2005/8/layout/vList2"/>
    <dgm:cxn modelId="{16C236B5-FEE1-4476-8E9C-437A01540240}" type="presParOf" srcId="{0E1B46CE-8725-485F-931D-F262678AC6C1}" destId="{1D438C3D-E156-4000-84DC-DB7ABB35018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9F2D18-13B8-455C-B4FD-1E8C97FC30B2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94DEEB0-55DF-4B9B-BCC5-49E88A0EB66D}">
      <dgm:prSet/>
      <dgm:spPr/>
      <dgm:t>
        <a:bodyPr/>
        <a:lstStyle/>
        <a:p>
          <a:r>
            <a:rPr lang="pl-PL"/>
            <a:t>Rereading notes</a:t>
          </a:r>
          <a:endParaRPr lang="en-US"/>
        </a:p>
      </dgm:t>
    </dgm:pt>
    <dgm:pt modelId="{04BBDEC2-E022-4A46-A69F-2402C1CA5D29}" type="parTrans" cxnId="{E3044C52-9BD0-4570-9AC1-FED6E8B27A50}">
      <dgm:prSet/>
      <dgm:spPr/>
      <dgm:t>
        <a:bodyPr/>
        <a:lstStyle/>
        <a:p>
          <a:endParaRPr lang="en-US"/>
        </a:p>
      </dgm:t>
    </dgm:pt>
    <dgm:pt modelId="{CA1C608E-7BA3-4C73-85FA-348C7537B9C9}" type="sibTrans" cxnId="{E3044C52-9BD0-4570-9AC1-FED6E8B27A50}">
      <dgm:prSet/>
      <dgm:spPr/>
      <dgm:t>
        <a:bodyPr/>
        <a:lstStyle/>
        <a:p>
          <a:endParaRPr lang="en-US"/>
        </a:p>
      </dgm:t>
    </dgm:pt>
    <dgm:pt modelId="{5B467B08-5440-4102-A660-7D772B9CD51B}">
      <dgm:prSet/>
      <dgm:spPr/>
      <dgm:t>
        <a:bodyPr/>
        <a:lstStyle/>
        <a:p>
          <a:r>
            <a:rPr lang="pl-PL"/>
            <a:t>Rewatching recorded lectures</a:t>
          </a:r>
          <a:endParaRPr lang="en-US"/>
        </a:p>
      </dgm:t>
    </dgm:pt>
    <dgm:pt modelId="{494075A7-4907-49A0-B8D1-621D8DDE174E}" type="parTrans" cxnId="{55B42346-EE70-464A-BFF9-7BA4B5486E6E}">
      <dgm:prSet/>
      <dgm:spPr/>
      <dgm:t>
        <a:bodyPr/>
        <a:lstStyle/>
        <a:p>
          <a:endParaRPr lang="en-US"/>
        </a:p>
      </dgm:t>
    </dgm:pt>
    <dgm:pt modelId="{DF806638-8240-42AA-9106-A38847C83267}" type="sibTrans" cxnId="{55B42346-EE70-464A-BFF9-7BA4B5486E6E}">
      <dgm:prSet/>
      <dgm:spPr/>
      <dgm:t>
        <a:bodyPr/>
        <a:lstStyle/>
        <a:p>
          <a:endParaRPr lang="en-US"/>
        </a:p>
      </dgm:t>
    </dgm:pt>
    <dgm:pt modelId="{7A8C4F29-6360-4680-A6BB-AEFB2F74B878}">
      <dgm:prSet/>
      <dgm:spPr/>
      <dgm:t>
        <a:bodyPr/>
        <a:lstStyle/>
        <a:p>
          <a:r>
            <a:rPr lang="pl-PL"/>
            <a:t>Using flashcards</a:t>
          </a:r>
          <a:endParaRPr lang="en-US"/>
        </a:p>
      </dgm:t>
    </dgm:pt>
    <dgm:pt modelId="{E192FCD1-056B-4C6F-91D0-8F9C9671B181}" type="parTrans" cxnId="{0B112D47-AACD-4152-9B99-1F33A7DFF79D}">
      <dgm:prSet/>
      <dgm:spPr/>
      <dgm:t>
        <a:bodyPr/>
        <a:lstStyle/>
        <a:p>
          <a:endParaRPr lang="en-US"/>
        </a:p>
      </dgm:t>
    </dgm:pt>
    <dgm:pt modelId="{02025E49-AC4E-4669-A426-C5C091C28A2E}" type="sibTrans" cxnId="{0B112D47-AACD-4152-9B99-1F33A7DFF79D}">
      <dgm:prSet/>
      <dgm:spPr/>
      <dgm:t>
        <a:bodyPr/>
        <a:lstStyle/>
        <a:p>
          <a:endParaRPr lang="en-US"/>
        </a:p>
      </dgm:t>
    </dgm:pt>
    <dgm:pt modelId="{BF1555BA-41E8-4DAC-9FBB-555BA7C73DEE}">
      <dgm:prSet/>
      <dgm:spPr/>
      <dgm:t>
        <a:bodyPr/>
        <a:lstStyle/>
        <a:p>
          <a:r>
            <a:rPr lang="pl-PL"/>
            <a:t>Self-quizzing</a:t>
          </a:r>
          <a:endParaRPr lang="en-US"/>
        </a:p>
      </dgm:t>
    </dgm:pt>
    <dgm:pt modelId="{9F8E9106-51E5-4CAC-B491-FB9F9EF774EC}" type="parTrans" cxnId="{57D4350C-1910-436B-8CFD-76CB4E7E9688}">
      <dgm:prSet/>
      <dgm:spPr/>
      <dgm:t>
        <a:bodyPr/>
        <a:lstStyle/>
        <a:p>
          <a:endParaRPr lang="en-US"/>
        </a:p>
      </dgm:t>
    </dgm:pt>
    <dgm:pt modelId="{A286D257-F0DE-452F-AD31-AF9F17D5B3F2}" type="sibTrans" cxnId="{57D4350C-1910-436B-8CFD-76CB4E7E9688}">
      <dgm:prSet/>
      <dgm:spPr/>
      <dgm:t>
        <a:bodyPr/>
        <a:lstStyle/>
        <a:p>
          <a:endParaRPr lang="en-US"/>
        </a:p>
      </dgm:t>
    </dgm:pt>
    <dgm:pt modelId="{126C58AE-EFF9-46D5-8A10-3E84A5C78DA8}">
      <dgm:prSet/>
      <dgm:spPr/>
      <dgm:t>
        <a:bodyPr/>
        <a:lstStyle/>
        <a:p>
          <a:r>
            <a:rPr lang="pl-PL"/>
            <a:t>Creating visual study aids (e.g. diagrams)</a:t>
          </a:r>
          <a:endParaRPr lang="en-US"/>
        </a:p>
      </dgm:t>
    </dgm:pt>
    <dgm:pt modelId="{06FEC962-D5AE-436E-A588-EE17C124423B}" type="parTrans" cxnId="{F6CA3952-0E76-49AA-A863-0F728538BCAE}">
      <dgm:prSet/>
      <dgm:spPr/>
      <dgm:t>
        <a:bodyPr/>
        <a:lstStyle/>
        <a:p>
          <a:endParaRPr lang="en-US"/>
        </a:p>
      </dgm:t>
    </dgm:pt>
    <dgm:pt modelId="{9B0799E5-8F8F-413B-92F5-4C75D220332A}" type="sibTrans" cxnId="{F6CA3952-0E76-49AA-A863-0F728538BCAE}">
      <dgm:prSet/>
      <dgm:spPr/>
      <dgm:t>
        <a:bodyPr/>
        <a:lstStyle/>
        <a:p>
          <a:endParaRPr lang="en-US"/>
        </a:p>
      </dgm:t>
    </dgm:pt>
    <dgm:pt modelId="{F847FE09-785A-4AFD-B8F6-DD4D00E16C6E}">
      <dgm:prSet/>
      <dgm:spPr/>
      <dgm:t>
        <a:bodyPr/>
        <a:lstStyle/>
        <a:p>
          <a:r>
            <a:rPr lang="pl-PL"/>
            <a:t>Reflective practice to enhance accountability and habits</a:t>
          </a:r>
          <a:endParaRPr lang="en-US"/>
        </a:p>
      </dgm:t>
    </dgm:pt>
    <dgm:pt modelId="{CF7DA0AA-B481-4434-A4A3-5CBFD1F0AAC7}" type="parTrans" cxnId="{906A3F18-3AD4-4C40-AC86-AC6707A7276C}">
      <dgm:prSet/>
      <dgm:spPr/>
      <dgm:t>
        <a:bodyPr/>
        <a:lstStyle/>
        <a:p>
          <a:endParaRPr lang="en-US"/>
        </a:p>
      </dgm:t>
    </dgm:pt>
    <dgm:pt modelId="{773AB26C-4D79-4215-ACE1-A0F0589863E2}" type="sibTrans" cxnId="{906A3F18-3AD4-4C40-AC86-AC6707A7276C}">
      <dgm:prSet/>
      <dgm:spPr/>
      <dgm:t>
        <a:bodyPr/>
        <a:lstStyle/>
        <a:p>
          <a:endParaRPr lang="en-US"/>
        </a:p>
      </dgm:t>
    </dgm:pt>
    <dgm:pt modelId="{A8B947A6-A131-4EAC-806F-CB855987A8CF}" type="pres">
      <dgm:prSet presAssocID="{F09F2D18-13B8-455C-B4FD-1E8C97FC30B2}" presName="diagram" presStyleCnt="0">
        <dgm:presLayoutVars>
          <dgm:dir/>
          <dgm:resizeHandles val="exact"/>
        </dgm:presLayoutVars>
      </dgm:prSet>
      <dgm:spPr/>
    </dgm:pt>
    <dgm:pt modelId="{ED33DB83-08AB-4038-82BA-D16A152CED81}" type="pres">
      <dgm:prSet presAssocID="{194DEEB0-55DF-4B9B-BCC5-49E88A0EB66D}" presName="node" presStyleLbl="node1" presStyleIdx="0" presStyleCnt="6">
        <dgm:presLayoutVars>
          <dgm:bulletEnabled val="1"/>
        </dgm:presLayoutVars>
      </dgm:prSet>
      <dgm:spPr/>
    </dgm:pt>
    <dgm:pt modelId="{58756181-40E5-4FC3-BAC8-999F2BC66733}" type="pres">
      <dgm:prSet presAssocID="{CA1C608E-7BA3-4C73-85FA-348C7537B9C9}" presName="sibTrans" presStyleCnt="0"/>
      <dgm:spPr/>
    </dgm:pt>
    <dgm:pt modelId="{2DAF7EEA-F1A1-4609-98FA-30FB798250E9}" type="pres">
      <dgm:prSet presAssocID="{5B467B08-5440-4102-A660-7D772B9CD51B}" presName="node" presStyleLbl="node1" presStyleIdx="1" presStyleCnt="6">
        <dgm:presLayoutVars>
          <dgm:bulletEnabled val="1"/>
        </dgm:presLayoutVars>
      </dgm:prSet>
      <dgm:spPr/>
    </dgm:pt>
    <dgm:pt modelId="{12DF94A7-876F-4001-BA74-EE182A82B77D}" type="pres">
      <dgm:prSet presAssocID="{DF806638-8240-42AA-9106-A38847C83267}" presName="sibTrans" presStyleCnt="0"/>
      <dgm:spPr/>
    </dgm:pt>
    <dgm:pt modelId="{AC56CA8C-5BD7-42FA-9E0C-EEF65C92B1B6}" type="pres">
      <dgm:prSet presAssocID="{7A8C4F29-6360-4680-A6BB-AEFB2F74B878}" presName="node" presStyleLbl="node1" presStyleIdx="2" presStyleCnt="6">
        <dgm:presLayoutVars>
          <dgm:bulletEnabled val="1"/>
        </dgm:presLayoutVars>
      </dgm:prSet>
      <dgm:spPr/>
    </dgm:pt>
    <dgm:pt modelId="{CEC8F1FE-65C1-4D70-8876-03FF1D9F0163}" type="pres">
      <dgm:prSet presAssocID="{02025E49-AC4E-4669-A426-C5C091C28A2E}" presName="sibTrans" presStyleCnt="0"/>
      <dgm:spPr/>
    </dgm:pt>
    <dgm:pt modelId="{394132E7-9612-48FB-9954-7E2CC3E6738D}" type="pres">
      <dgm:prSet presAssocID="{BF1555BA-41E8-4DAC-9FBB-555BA7C73DEE}" presName="node" presStyleLbl="node1" presStyleIdx="3" presStyleCnt="6">
        <dgm:presLayoutVars>
          <dgm:bulletEnabled val="1"/>
        </dgm:presLayoutVars>
      </dgm:prSet>
      <dgm:spPr/>
    </dgm:pt>
    <dgm:pt modelId="{4EA01968-1F0F-4290-8388-8069125559BB}" type="pres">
      <dgm:prSet presAssocID="{A286D257-F0DE-452F-AD31-AF9F17D5B3F2}" presName="sibTrans" presStyleCnt="0"/>
      <dgm:spPr/>
    </dgm:pt>
    <dgm:pt modelId="{DCA05EA0-7172-4527-8829-5D67A70EEB22}" type="pres">
      <dgm:prSet presAssocID="{126C58AE-EFF9-46D5-8A10-3E84A5C78DA8}" presName="node" presStyleLbl="node1" presStyleIdx="4" presStyleCnt="6">
        <dgm:presLayoutVars>
          <dgm:bulletEnabled val="1"/>
        </dgm:presLayoutVars>
      </dgm:prSet>
      <dgm:spPr/>
    </dgm:pt>
    <dgm:pt modelId="{EEC24630-B7ED-443E-A9E6-FDAEC599FB88}" type="pres">
      <dgm:prSet presAssocID="{9B0799E5-8F8F-413B-92F5-4C75D220332A}" presName="sibTrans" presStyleCnt="0"/>
      <dgm:spPr/>
    </dgm:pt>
    <dgm:pt modelId="{A9C215F2-55A4-4BB9-AD48-70BBE2D8D86C}" type="pres">
      <dgm:prSet presAssocID="{F847FE09-785A-4AFD-B8F6-DD4D00E16C6E}" presName="node" presStyleLbl="node1" presStyleIdx="5" presStyleCnt="6">
        <dgm:presLayoutVars>
          <dgm:bulletEnabled val="1"/>
        </dgm:presLayoutVars>
      </dgm:prSet>
      <dgm:spPr/>
    </dgm:pt>
  </dgm:ptLst>
  <dgm:cxnLst>
    <dgm:cxn modelId="{57D4350C-1910-436B-8CFD-76CB4E7E9688}" srcId="{F09F2D18-13B8-455C-B4FD-1E8C97FC30B2}" destId="{BF1555BA-41E8-4DAC-9FBB-555BA7C73DEE}" srcOrd="3" destOrd="0" parTransId="{9F8E9106-51E5-4CAC-B491-FB9F9EF774EC}" sibTransId="{A286D257-F0DE-452F-AD31-AF9F17D5B3F2}"/>
    <dgm:cxn modelId="{906A3F18-3AD4-4C40-AC86-AC6707A7276C}" srcId="{F09F2D18-13B8-455C-B4FD-1E8C97FC30B2}" destId="{F847FE09-785A-4AFD-B8F6-DD4D00E16C6E}" srcOrd="5" destOrd="0" parTransId="{CF7DA0AA-B481-4434-A4A3-5CBFD1F0AAC7}" sibTransId="{773AB26C-4D79-4215-ACE1-A0F0589863E2}"/>
    <dgm:cxn modelId="{63503B24-969A-4076-8925-D8D7C8253A69}" type="presOf" srcId="{F09F2D18-13B8-455C-B4FD-1E8C97FC30B2}" destId="{A8B947A6-A131-4EAC-806F-CB855987A8CF}" srcOrd="0" destOrd="0" presId="urn:microsoft.com/office/officeart/2005/8/layout/default"/>
    <dgm:cxn modelId="{AF945C38-2CED-4456-9137-E93D772DA507}" type="presOf" srcId="{7A8C4F29-6360-4680-A6BB-AEFB2F74B878}" destId="{AC56CA8C-5BD7-42FA-9E0C-EEF65C92B1B6}" srcOrd="0" destOrd="0" presId="urn:microsoft.com/office/officeart/2005/8/layout/default"/>
    <dgm:cxn modelId="{55B42346-EE70-464A-BFF9-7BA4B5486E6E}" srcId="{F09F2D18-13B8-455C-B4FD-1E8C97FC30B2}" destId="{5B467B08-5440-4102-A660-7D772B9CD51B}" srcOrd="1" destOrd="0" parTransId="{494075A7-4907-49A0-B8D1-621D8DDE174E}" sibTransId="{DF806638-8240-42AA-9106-A38847C83267}"/>
    <dgm:cxn modelId="{0B112D47-AACD-4152-9B99-1F33A7DFF79D}" srcId="{F09F2D18-13B8-455C-B4FD-1E8C97FC30B2}" destId="{7A8C4F29-6360-4680-A6BB-AEFB2F74B878}" srcOrd="2" destOrd="0" parTransId="{E192FCD1-056B-4C6F-91D0-8F9C9671B181}" sibTransId="{02025E49-AC4E-4669-A426-C5C091C28A2E}"/>
    <dgm:cxn modelId="{F6CA3952-0E76-49AA-A863-0F728538BCAE}" srcId="{F09F2D18-13B8-455C-B4FD-1E8C97FC30B2}" destId="{126C58AE-EFF9-46D5-8A10-3E84A5C78DA8}" srcOrd="4" destOrd="0" parTransId="{06FEC962-D5AE-436E-A588-EE17C124423B}" sibTransId="{9B0799E5-8F8F-413B-92F5-4C75D220332A}"/>
    <dgm:cxn modelId="{E3044C52-9BD0-4570-9AC1-FED6E8B27A50}" srcId="{F09F2D18-13B8-455C-B4FD-1E8C97FC30B2}" destId="{194DEEB0-55DF-4B9B-BCC5-49E88A0EB66D}" srcOrd="0" destOrd="0" parTransId="{04BBDEC2-E022-4A46-A69F-2402C1CA5D29}" sibTransId="{CA1C608E-7BA3-4C73-85FA-348C7537B9C9}"/>
    <dgm:cxn modelId="{10DC6C7F-4B1D-4F4E-8189-0B1D35203C0F}" type="presOf" srcId="{F847FE09-785A-4AFD-B8F6-DD4D00E16C6E}" destId="{A9C215F2-55A4-4BB9-AD48-70BBE2D8D86C}" srcOrd="0" destOrd="0" presId="urn:microsoft.com/office/officeart/2005/8/layout/default"/>
    <dgm:cxn modelId="{7A1DDC8E-00A7-4B24-9D19-5BF193FCE1C9}" type="presOf" srcId="{5B467B08-5440-4102-A660-7D772B9CD51B}" destId="{2DAF7EEA-F1A1-4609-98FA-30FB798250E9}" srcOrd="0" destOrd="0" presId="urn:microsoft.com/office/officeart/2005/8/layout/default"/>
    <dgm:cxn modelId="{5B9918A3-0B3A-4D58-8089-E1F30ABD7324}" type="presOf" srcId="{194DEEB0-55DF-4B9B-BCC5-49E88A0EB66D}" destId="{ED33DB83-08AB-4038-82BA-D16A152CED81}" srcOrd="0" destOrd="0" presId="urn:microsoft.com/office/officeart/2005/8/layout/default"/>
    <dgm:cxn modelId="{82BF72BD-8607-43E4-A2FC-9A4CC6189903}" type="presOf" srcId="{126C58AE-EFF9-46D5-8A10-3E84A5C78DA8}" destId="{DCA05EA0-7172-4527-8829-5D67A70EEB22}" srcOrd="0" destOrd="0" presId="urn:microsoft.com/office/officeart/2005/8/layout/default"/>
    <dgm:cxn modelId="{A640A3EA-4DBC-4798-951E-2365F36202E2}" type="presOf" srcId="{BF1555BA-41E8-4DAC-9FBB-555BA7C73DEE}" destId="{394132E7-9612-48FB-9954-7E2CC3E6738D}" srcOrd="0" destOrd="0" presId="urn:microsoft.com/office/officeart/2005/8/layout/default"/>
    <dgm:cxn modelId="{946A4C32-E3B1-4313-A813-29D38397D143}" type="presParOf" srcId="{A8B947A6-A131-4EAC-806F-CB855987A8CF}" destId="{ED33DB83-08AB-4038-82BA-D16A152CED81}" srcOrd="0" destOrd="0" presId="urn:microsoft.com/office/officeart/2005/8/layout/default"/>
    <dgm:cxn modelId="{767D38A1-28ED-4E55-8533-78B7E6AAC985}" type="presParOf" srcId="{A8B947A6-A131-4EAC-806F-CB855987A8CF}" destId="{58756181-40E5-4FC3-BAC8-999F2BC66733}" srcOrd="1" destOrd="0" presId="urn:microsoft.com/office/officeart/2005/8/layout/default"/>
    <dgm:cxn modelId="{A14304CE-DC7B-482D-8419-DF5606C4FD7C}" type="presParOf" srcId="{A8B947A6-A131-4EAC-806F-CB855987A8CF}" destId="{2DAF7EEA-F1A1-4609-98FA-30FB798250E9}" srcOrd="2" destOrd="0" presId="urn:microsoft.com/office/officeart/2005/8/layout/default"/>
    <dgm:cxn modelId="{F5D2742A-4642-4606-8498-DF0B99FB7355}" type="presParOf" srcId="{A8B947A6-A131-4EAC-806F-CB855987A8CF}" destId="{12DF94A7-876F-4001-BA74-EE182A82B77D}" srcOrd="3" destOrd="0" presId="urn:microsoft.com/office/officeart/2005/8/layout/default"/>
    <dgm:cxn modelId="{6BB425EE-9DA0-4D66-9523-DE038B571BA5}" type="presParOf" srcId="{A8B947A6-A131-4EAC-806F-CB855987A8CF}" destId="{AC56CA8C-5BD7-42FA-9E0C-EEF65C92B1B6}" srcOrd="4" destOrd="0" presId="urn:microsoft.com/office/officeart/2005/8/layout/default"/>
    <dgm:cxn modelId="{0DB7C2DC-6010-4A44-BAB4-700B2DB7F693}" type="presParOf" srcId="{A8B947A6-A131-4EAC-806F-CB855987A8CF}" destId="{CEC8F1FE-65C1-4D70-8876-03FF1D9F0163}" srcOrd="5" destOrd="0" presId="urn:microsoft.com/office/officeart/2005/8/layout/default"/>
    <dgm:cxn modelId="{18685225-D1B0-4115-9D1E-621468F17F32}" type="presParOf" srcId="{A8B947A6-A131-4EAC-806F-CB855987A8CF}" destId="{394132E7-9612-48FB-9954-7E2CC3E6738D}" srcOrd="6" destOrd="0" presId="urn:microsoft.com/office/officeart/2005/8/layout/default"/>
    <dgm:cxn modelId="{351BBAD7-1B83-4F5C-96BE-203BD1F5C790}" type="presParOf" srcId="{A8B947A6-A131-4EAC-806F-CB855987A8CF}" destId="{4EA01968-1F0F-4290-8388-8069125559BB}" srcOrd="7" destOrd="0" presId="urn:microsoft.com/office/officeart/2005/8/layout/default"/>
    <dgm:cxn modelId="{821F2D46-F5B3-4246-8570-C70B5E875FB5}" type="presParOf" srcId="{A8B947A6-A131-4EAC-806F-CB855987A8CF}" destId="{DCA05EA0-7172-4527-8829-5D67A70EEB22}" srcOrd="8" destOrd="0" presId="urn:microsoft.com/office/officeart/2005/8/layout/default"/>
    <dgm:cxn modelId="{0D34BA96-D8C7-414A-B42C-3AF563EC9FE8}" type="presParOf" srcId="{A8B947A6-A131-4EAC-806F-CB855987A8CF}" destId="{EEC24630-B7ED-443E-A9E6-FDAEC599FB88}" srcOrd="9" destOrd="0" presId="urn:microsoft.com/office/officeart/2005/8/layout/default"/>
    <dgm:cxn modelId="{7CA8599F-6DF0-402E-A6DA-7DB61CE7C995}" type="presParOf" srcId="{A8B947A6-A131-4EAC-806F-CB855987A8CF}" destId="{A9C215F2-55A4-4BB9-AD48-70BBE2D8D86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3F3200-3BE6-46A6-B341-8E4BAF62B69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80A58D-7C4F-48B8-93A3-C8DC0ADE9203}">
      <dgm:prSet/>
      <dgm:spPr/>
      <dgm:t>
        <a:bodyPr/>
        <a:lstStyle/>
        <a:p>
          <a:r>
            <a:rPr lang="pl-PL"/>
            <a:t>Effective free time management linked to higher quality of life</a:t>
          </a:r>
          <a:endParaRPr lang="en-US"/>
        </a:p>
      </dgm:t>
    </dgm:pt>
    <dgm:pt modelId="{63419F00-EF42-4F72-8C4A-82EFACD4AE98}" type="parTrans" cxnId="{4CC7C80E-F020-4D16-A540-B24CDB10815E}">
      <dgm:prSet/>
      <dgm:spPr/>
      <dgm:t>
        <a:bodyPr/>
        <a:lstStyle/>
        <a:p>
          <a:endParaRPr lang="en-US"/>
        </a:p>
      </dgm:t>
    </dgm:pt>
    <dgm:pt modelId="{D5BB4D92-A7F3-4E66-A76A-AEB5538DA559}" type="sibTrans" cxnId="{4CC7C80E-F020-4D16-A540-B24CDB10815E}">
      <dgm:prSet/>
      <dgm:spPr/>
      <dgm:t>
        <a:bodyPr/>
        <a:lstStyle/>
        <a:p>
          <a:endParaRPr lang="en-US"/>
        </a:p>
      </dgm:t>
    </dgm:pt>
    <dgm:pt modelId="{616AAA16-05E3-421A-83D1-2B6DF12A2DBF}">
      <dgm:prSet/>
      <dgm:spPr/>
      <dgm:t>
        <a:bodyPr/>
        <a:lstStyle/>
        <a:p>
          <a:r>
            <a:rPr lang="pl-PL"/>
            <a:t>Leisure satisfaction acts as a mediating factor</a:t>
          </a:r>
          <a:endParaRPr lang="en-US"/>
        </a:p>
      </dgm:t>
    </dgm:pt>
    <dgm:pt modelId="{7D0802F8-CE84-4A78-A713-FB9ECA38BF92}" type="parTrans" cxnId="{0875275A-1B7C-436C-8774-890937A3CD2F}">
      <dgm:prSet/>
      <dgm:spPr/>
      <dgm:t>
        <a:bodyPr/>
        <a:lstStyle/>
        <a:p>
          <a:endParaRPr lang="en-US"/>
        </a:p>
      </dgm:t>
    </dgm:pt>
    <dgm:pt modelId="{5A0A367F-8F61-4DA4-AA0F-DDB29960B984}" type="sibTrans" cxnId="{0875275A-1B7C-436C-8774-890937A3CD2F}">
      <dgm:prSet/>
      <dgm:spPr/>
      <dgm:t>
        <a:bodyPr/>
        <a:lstStyle/>
        <a:p>
          <a:endParaRPr lang="en-US"/>
        </a:p>
      </dgm:t>
    </dgm:pt>
    <dgm:pt modelId="{0A6274C8-A9AA-44D0-932D-B0DA6D11D6B9}">
      <dgm:prSet/>
      <dgm:spPr/>
      <dgm:t>
        <a:bodyPr/>
        <a:lstStyle/>
        <a:p>
          <a:r>
            <a:rPr lang="pl-PL"/>
            <a:t>No significant gender differences in time management or leisure satisfaction</a:t>
          </a:r>
          <a:endParaRPr lang="en-US"/>
        </a:p>
      </dgm:t>
    </dgm:pt>
    <dgm:pt modelId="{EAC998D8-6E6B-44DB-890B-219CC779839F}" type="parTrans" cxnId="{1AAC9541-25BA-4222-829C-23F6E758B128}">
      <dgm:prSet/>
      <dgm:spPr/>
      <dgm:t>
        <a:bodyPr/>
        <a:lstStyle/>
        <a:p>
          <a:endParaRPr lang="en-US"/>
        </a:p>
      </dgm:t>
    </dgm:pt>
    <dgm:pt modelId="{4A08D5C6-B839-4413-BA07-66752DC7E379}" type="sibTrans" cxnId="{1AAC9541-25BA-4222-829C-23F6E758B128}">
      <dgm:prSet/>
      <dgm:spPr/>
      <dgm:t>
        <a:bodyPr/>
        <a:lstStyle/>
        <a:p>
          <a:endParaRPr lang="en-US"/>
        </a:p>
      </dgm:t>
    </dgm:pt>
    <dgm:pt modelId="{9DC391D2-0760-4677-966C-33FC7A611758}">
      <dgm:prSet/>
      <dgm:spPr/>
      <dgm:t>
        <a:bodyPr/>
        <a:lstStyle/>
        <a:p>
          <a:r>
            <a:rPr lang="pl-PL"/>
            <a:t>Older students and those engaging in frequent leisure activities manage time more effectively</a:t>
          </a:r>
          <a:endParaRPr lang="en-US"/>
        </a:p>
      </dgm:t>
    </dgm:pt>
    <dgm:pt modelId="{956BDBC6-9AF4-4DDD-AE17-4B1EECE55690}" type="parTrans" cxnId="{9080317F-EF28-40AA-B6A7-EDAC60A4B6D1}">
      <dgm:prSet/>
      <dgm:spPr/>
      <dgm:t>
        <a:bodyPr/>
        <a:lstStyle/>
        <a:p>
          <a:endParaRPr lang="en-US"/>
        </a:p>
      </dgm:t>
    </dgm:pt>
    <dgm:pt modelId="{AE70DA2A-A26F-49C1-97D8-84714AC062AB}" type="sibTrans" cxnId="{9080317F-EF28-40AA-B6A7-EDAC60A4B6D1}">
      <dgm:prSet/>
      <dgm:spPr/>
      <dgm:t>
        <a:bodyPr/>
        <a:lstStyle/>
        <a:p>
          <a:endParaRPr lang="en-US"/>
        </a:p>
      </dgm:t>
    </dgm:pt>
    <dgm:pt modelId="{F964959C-32D5-4172-AC09-7D3F21764961}" type="pres">
      <dgm:prSet presAssocID="{663F3200-3BE6-46A6-B341-8E4BAF62B697}" presName="matrix" presStyleCnt="0">
        <dgm:presLayoutVars>
          <dgm:chMax val="1"/>
          <dgm:dir/>
          <dgm:resizeHandles val="exact"/>
        </dgm:presLayoutVars>
      </dgm:prSet>
      <dgm:spPr/>
    </dgm:pt>
    <dgm:pt modelId="{D358F87A-FBD1-48D6-A528-33BE84103043}" type="pres">
      <dgm:prSet presAssocID="{663F3200-3BE6-46A6-B341-8E4BAF62B697}" presName="diamond" presStyleLbl="bgShp" presStyleIdx="0" presStyleCnt="1"/>
      <dgm:spPr/>
    </dgm:pt>
    <dgm:pt modelId="{9F1484E2-BD60-4A82-B635-72B2A0B2C0E9}" type="pres">
      <dgm:prSet presAssocID="{663F3200-3BE6-46A6-B341-8E4BAF62B6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5C11315-BB4E-4EB1-B859-78DA36F5B693}" type="pres">
      <dgm:prSet presAssocID="{663F3200-3BE6-46A6-B341-8E4BAF62B6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95CAD0A-A030-4ED0-B877-ECC9375F3A00}" type="pres">
      <dgm:prSet presAssocID="{663F3200-3BE6-46A6-B341-8E4BAF62B6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47BAD9A-4EB2-42A4-81E6-2D0A995A3AE4}" type="pres">
      <dgm:prSet presAssocID="{663F3200-3BE6-46A6-B341-8E4BAF62B6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CC7C80E-F020-4D16-A540-B24CDB10815E}" srcId="{663F3200-3BE6-46A6-B341-8E4BAF62B697}" destId="{8D80A58D-7C4F-48B8-93A3-C8DC0ADE9203}" srcOrd="0" destOrd="0" parTransId="{63419F00-EF42-4F72-8C4A-82EFACD4AE98}" sibTransId="{D5BB4D92-A7F3-4E66-A76A-AEB5538DA559}"/>
    <dgm:cxn modelId="{4EF1EC34-5B29-474D-A926-06E605768136}" type="presOf" srcId="{8D80A58D-7C4F-48B8-93A3-C8DC0ADE9203}" destId="{9F1484E2-BD60-4A82-B635-72B2A0B2C0E9}" srcOrd="0" destOrd="0" presId="urn:microsoft.com/office/officeart/2005/8/layout/matrix3"/>
    <dgm:cxn modelId="{1AAC9541-25BA-4222-829C-23F6E758B128}" srcId="{663F3200-3BE6-46A6-B341-8E4BAF62B697}" destId="{0A6274C8-A9AA-44D0-932D-B0DA6D11D6B9}" srcOrd="2" destOrd="0" parTransId="{EAC998D8-6E6B-44DB-890B-219CC779839F}" sibTransId="{4A08D5C6-B839-4413-BA07-66752DC7E379}"/>
    <dgm:cxn modelId="{DD42886E-D396-466B-8EE2-83DE45E6F9FB}" type="presOf" srcId="{616AAA16-05E3-421A-83D1-2B6DF12A2DBF}" destId="{85C11315-BB4E-4EB1-B859-78DA36F5B693}" srcOrd="0" destOrd="0" presId="urn:microsoft.com/office/officeart/2005/8/layout/matrix3"/>
    <dgm:cxn modelId="{0875275A-1B7C-436C-8774-890937A3CD2F}" srcId="{663F3200-3BE6-46A6-B341-8E4BAF62B697}" destId="{616AAA16-05E3-421A-83D1-2B6DF12A2DBF}" srcOrd="1" destOrd="0" parTransId="{7D0802F8-CE84-4A78-A713-FB9ECA38BF92}" sibTransId="{5A0A367F-8F61-4DA4-AA0F-DDB29960B984}"/>
    <dgm:cxn modelId="{9080317F-EF28-40AA-B6A7-EDAC60A4B6D1}" srcId="{663F3200-3BE6-46A6-B341-8E4BAF62B697}" destId="{9DC391D2-0760-4677-966C-33FC7A611758}" srcOrd="3" destOrd="0" parTransId="{956BDBC6-9AF4-4DDD-AE17-4B1EECE55690}" sibTransId="{AE70DA2A-A26F-49C1-97D8-84714AC062AB}"/>
    <dgm:cxn modelId="{C7579097-AD1E-48AD-8CDC-C11CF177F78D}" type="presOf" srcId="{663F3200-3BE6-46A6-B341-8E4BAF62B697}" destId="{F964959C-32D5-4172-AC09-7D3F21764961}" srcOrd="0" destOrd="0" presId="urn:microsoft.com/office/officeart/2005/8/layout/matrix3"/>
    <dgm:cxn modelId="{5E35AEC9-1426-498E-8BFF-50243DA0AF94}" type="presOf" srcId="{0A6274C8-A9AA-44D0-932D-B0DA6D11D6B9}" destId="{895CAD0A-A030-4ED0-B877-ECC9375F3A00}" srcOrd="0" destOrd="0" presId="urn:microsoft.com/office/officeart/2005/8/layout/matrix3"/>
    <dgm:cxn modelId="{3C0B6EE0-6220-4CF3-8C7F-55350F42CCA6}" type="presOf" srcId="{9DC391D2-0760-4677-966C-33FC7A611758}" destId="{547BAD9A-4EB2-42A4-81E6-2D0A995A3AE4}" srcOrd="0" destOrd="0" presId="urn:microsoft.com/office/officeart/2005/8/layout/matrix3"/>
    <dgm:cxn modelId="{8073185E-C8EA-4550-BB8B-721F36BEBC82}" type="presParOf" srcId="{F964959C-32D5-4172-AC09-7D3F21764961}" destId="{D358F87A-FBD1-48D6-A528-33BE84103043}" srcOrd="0" destOrd="0" presId="urn:microsoft.com/office/officeart/2005/8/layout/matrix3"/>
    <dgm:cxn modelId="{E76784D4-CD33-466A-B486-F15E5D21476F}" type="presParOf" srcId="{F964959C-32D5-4172-AC09-7D3F21764961}" destId="{9F1484E2-BD60-4A82-B635-72B2A0B2C0E9}" srcOrd="1" destOrd="0" presId="urn:microsoft.com/office/officeart/2005/8/layout/matrix3"/>
    <dgm:cxn modelId="{E3987DDE-A07E-427D-A054-202B033B126A}" type="presParOf" srcId="{F964959C-32D5-4172-AC09-7D3F21764961}" destId="{85C11315-BB4E-4EB1-B859-78DA36F5B693}" srcOrd="2" destOrd="0" presId="urn:microsoft.com/office/officeart/2005/8/layout/matrix3"/>
    <dgm:cxn modelId="{D8AA93FC-EBC5-466B-AA12-DE5BBD31AA03}" type="presParOf" srcId="{F964959C-32D5-4172-AC09-7D3F21764961}" destId="{895CAD0A-A030-4ED0-B877-ECC9375F3A00}" srcOrd="3" destOrd="0" presId="urn:microsoft.com/office/officeart/2005/8/layout/matrix3"/>
    <dgm:cxn modelId="{438C283C-17D2-49EE-9F92-73F126E6010C}" type="presParOf" srcId="{F964959C-32D5-4172-AC09-7D3F21764961}" destId="{547BAD9A-4EB2-42A4-81E6-2D0A995A3AE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178E7B3-EDC8-49AE-8994-AE37965DA3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939E25-9AF5-4A81-B87F-D8D7472B78F2}">
      <dgm:prSet/>
      <dgm:spPr/>
      <dgm:t>
        <a:bodyPr/>
        <a:lstStyle/>
        <a:p>
          <a:r>
            <a:rPr lang="pl-PL"/>
            <a:t>Positive impact on academic success and job performance</a:t>
          </a:r>
          <a:endParaRPr lang="en-US"/>
        </a:p>
      </dgm:t>
    </dgm:pt>
    <dgm:pt modelId="{97C3C8BB-BBF7-4B09-98F5-FC29BDFF6BF6}" type="parTrans" cxnId="{21093A73-1324-47BC-BE8A-0E0245E673B2}">
      <dgm:prSet/>
      <dgm:spPr/>
      <dgm:t>
        <a:bodyPr/>
        <a:lstStyle/>
        <a:p>
          <a:endParaRPr lang="en-US"/>
        </a:p>
      </dgm:t>
    </dgm:pt>
    <dgm:pt modelId="{E4356E64-4952-4706-AE58-D8A83C2F741B}" type="sibTrans" cxnId="{21093A73-1324-47BC-BE8A-0E0245E673B2}">
      <dgm:prSet/>
      <dgm:spPr/>
      <dgm:t>
        <a:bodyPr/>
        <a:lstStyle/>
        <a:p>
          <a:endParaRPr lang="en-US"/>
        </a:p>
      </dgm:t>
    </dgm:pt>
    <dgm:pt modelId="{92FE058A-F7EB-4AC7-83BB-356BB43033BD}">
      <dgm:prSet/>
      <dgm:spPr/>
      <dgm:t>
        <a:bodyPr/>
        <a:lstStyle/>
        <a:p>
          <a:r>
            <a:rPr lang="pl-PL"/>
            <a:t>Strong correlation with overall well-being and life satisfaction</a:t>
          </a:r>
          <a:endParaRPr lang="en-US"/>
        </a:p>
      </dgm:t>
    </dgm:pt>
    <dgm:pt modelId="{9EC06C91-C453-4AD6-8141-3321B4C2B190}" type="parTrans" cxnId="{391650FE-3D89-4B81-ADC9-6ED8A26A31F9}">
      <dgm:prSet/>
      <dgm:spPr/>
      <dgm:t>
        <a:bodyPr/>
        <a:lstStyle/>
        <a:p>
          <a:endParaRPr lang="en-US"/>
        </a:p>
      </dgm:t>
    </dgm:pt>
    <dgm:pt modelId="{B02737C3-B23A-4BAA-8614-333C9D67F732}" type="sibTrans" cxnId="{391650FE-3D89-4B81-ADC9-6ED8A26A31F9}">
      <dgm:prSet/>
      <dgm:spPr/>
      <dgm:t>
        <a:bodyPr/>
        <a:lstStyle/>
        <a:p>
          <a:endParaRPr lang="en-US"/>
        </a:p>
      </dgm:t>
    </dgm:pt>
    <dgm:pt modelId="{5EE8C7C5-EB2E-481F-8007-BD539E170CD4}">
      <dgm:prSet/>
      <dgm:spPr/>
      <dgm:t>
        <a:bodyPr/>
        <a:lstStyle/>
        <a:p>
          <a:r>
            <a:rPr lang="pl-PL"/>
            <a:t>Key strategies: planning, prioritising, goal-setting, and time monitoring</a:t>
          </a:r>
          <a:endParaRPr lang="en-US"/>
        </a:p>
      </dgm:t>
    </dgm:pt>
    <dgm:pt modelId="{FB3F4BC9-8689-4365-A0CC-2DF399E7459D}" type="parTrans" cxnId="{1E79BD99-10D5-4F51-A2C9-1E1B810E2DFE}">
      <dgm:prSet/>
      <dgm:spPr/>
      <dgm:t>
        <a:bodyPr/>
        <a:lstStyle/>
        <a:p>
          <a:endParaRPr lang="en-US"/>
        </a:p>
      </dgm:t>
    </dgm:pt>
    <dgm:pt modelId="{760D9A08-15BE-4F1B-9061-4C5D77CE3B09}" type="sibTrans" cxnId="{1E79BD99-10D5-4F51-A2C9-1E1B810E2DFE}">
      <dgm:prSet/>
      <dgm:spPr/>
      <dgm:t>
        <a:bodyPr/>
        <a:lstStyle/>
        <a:p>
          <a:endParaRPr lang="en-US"/>
        </a:p>
      </dgm:t>
    </dgm:pt>
    <dgm:pt modelId="{58BCF859-044B-4252-9DDB-E51226FB0BA3}" type="pres">
      <dgm:prSet presAssocID="{6178E7B3-EDC8-49AE-8994-AE37965DA305}" presName="linear" presStyleCnt="0">
        <dgm:presLayoutVars>
          <dgm:animLvl val="lvl"/>
          <dgm:resizeHandles val="exact"/>
        </dgm:presLayoutVars>
      </dgm:prSet>
      <dgm:spPr/>
    </dgm:pt>
    <dgm:pt modelId="{FA3353B8-BC0F-45D0-9316-CE4F5F035685}" type="pres">
      <dgm:prSet presAssocID="{0B939E25-9AF5-4A81-B87F-D8D7472B78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818CEC7-B210-4B25-8EED-D89DDC66CFAF}" type="pres">
      <dgm:prSet presAssocID="{E4356E64-4952-4706-AE58-D8A83C2F741B}" presName="spacer" presStyleCnt="0"/>
      <dgm:spPr/>
    </dgm:pt>
    <dgm:pt modelId="{1C17D2A7-6C83-4D04-94E9-A587ACF69177}" type="pres">
      <dgm:prSet presAssocID="{92FE058A-F7EB-4AC7-83BB-356BB43033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772ABC-6E6B-4B44-9087-0FA1562FD064}" type="pres">
      <dgm:prSet presAssocID="{B02737C3-B23A-4BAA-8614-333C9D67F732}" presName="spacer" presStyleCnt="0"/>
      <dgm:spPr/>
    </dgm:pt>
    <dgm:pt modelId="{45A9A33E-9FC1-4588-8C32-EA99B1839087}" type="pres">
      <dgm:prSet presAssocID="{5EE8C7C5-EB2E-481F-8007-BD539E170C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8DFEA29-2B34-49C5-B921-4FE4DF2C30E1}" type="presOf" srcId="{6178E7B3-EDC8-49AE-8994-AE37965DA305}" destId="{58BCF859-044B-4252-9DDB-E51226FB0BA3}" srcOrd="0" destOrd="0" presId="urn:microsoft.com/office/officeart/2005/8/layout/vList2"/>
    <dgm:cxn modelId="{57A8426C-7596-4954-9104-BB7C5651C9E3}" type="presOf" srcId="{92FE058A-F7EB-4AC7-83BB-356BB43033BD}" destId="{1C17D2A7-6C83-4D04-94E9-A587ACF69177}" srcOrd="0" destOrd="0" presId="urn:microsoft.com/office/officeart/2005/8/layout/vList2"/>
    <dgm:cxn modelId="{4CECAD70-CD37-46CC-82EB-5E2DC782949B}" type="presOf" srcId="{0B939E25-9AF5-4A81-B87F-D8D7472B78F2}" destId="{FA3353B8-BC0F-45D0-9316-CE4F5F035685}" srcOrd="0" destOrd="0" presId="urn:microsoft.com/office/officeart/2005/8/layout/vList2"/>
    <dgm:cxn modelId="{0E38AF72-312B-40EC-B3B6-9B605B2FE193}" type="presOf" srcId="{5EE8C7C5-EB2E-481F-8007-BD539E170CD4}" destId="{45A9A33E-9FC1-4588-8C32-EA99B1839087}" srcOrd="0" destOrd="0" presId="urn:microsoft.com/office/officeart/2005/8/layout/vList2"/>
    <dgm:cxn modelId="{21093A73-1324-47BC-BE8A-0E0245E673B2}" srcId="{6178E7B3-EDC8-49AE-8994-AE37965DA305}" destId="{0B939E25-9AF5-4A81-B87F-D8D7472B78F2}" srcOrd="0" destOrd="0" parTransId="{97C3C8BB-BBF7-4B09-98F5-FC29BDFF6BF6}" sibTransId="{E4356E64-4952-4706-AE58-D8A83C2F741B}"/>
    <dgm:cxn modelId="{1E79BD99-10D5-4F51-A2C9-1E1B810E2DFE}" srcId="{6178E7B3-EDC8-49AE-8994-AE37965DA305}" destId="{5EE8C7C5-EB2E-481F-8007-BD539E170CD4}" srcOrd="2" destOrd="0" parTransId="{FB3F4BC9-8689-4365-A0CC-2DF399E7459D}" sibTransId="{760D9A08-15BE-4F1B-9061-4C5D77CE3B09}"/>
    <dgm:cxn modelId="{391650FE-3D89-4B81-ADC9-6ED8A26A31F9}" srcId="{6178E7B3-EDC8-49AE-8994-AE37965DA305}" destId="{92FE058A-F7EB-4AC7-83BB-356BB43033BD}" srcOrd="1" destOrd="0" parTransId="{9EC06C91-C453-4AD6-8141-3321B4C2B190}" sibTransId="{B02737C3-B23A-4BAA-8614-333C9D67F732}"/>
    <dgm:cxn modelId="{F2155087-1EE9-490C-9B90-CE639C593ACE}" type="presParOf" srcId="{58BCF859-044B-4252-9DDB-E51226FB0BA3}" destId="{FA3353B8-BC0F-45D0-9316-CE4F5F035685}" srcOrd="0" destOrd="0" presId="urn:microsoft.com/office/officeart/2005/8/layout/vList2"/>
    <dgm:cxn modelId="{D413C53E-379F-482B-A042-D56D3B65B10C}" type="presParOf" srcId="{58BCF859-044B-4252-9DDB-E51226FB0BA3}" destId="{2818CEC7-B210-4B25-8EED-D89DDC66CFAF}" srcOrd="1" destOrd="0" presId="urn:microsoft.com/office/officeart/2005/8/layout/vList2"/>
    <dgm:cxn modelId="{F5F439F5-17DB-49D7-B854-51A909905485}" type="presParOf" srcId="{58BCF859-044B-4252-9DDB-E51226FB0BA3}" destId="{1C17D2A7-6C83-4D04-94E9-A587ACF69177}" srcOrd="2" destOrd="0" presId="urn:microsoft.com/office/officeart/2005/8/layout/vList2"/>
    <dgm:cxn modelId="{F80BA5B5-589B-4D21-B565-AD715133A047}" type="presParOf" srcId="{58BCF859-044B-4252-9DDB-E51226FB0BA3}" destId="{7A772ABC-6E6B-4B44-9087-0FA1562FD064}" srcOrd="3" destOrd="0" presId="urn:microsoft.com/office/officeart/2005/8/layout/vList2"/>
    <dgm:cxn modelId="{5213E406-D7EB-403B-B8A3-D6896229FE35}" type="presParOf" srcId="{58BCF859-044B-4252-9DDB-E51226FB0BA3}" destId="{45A9A33E-9FC1-4588-8C32-EA99B18390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A13885A-5F0A-4809-8683-38EA1AAB1B01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EDEDF7-B9FF-4A74-BBB9-006506C7ED0B}">
      <dgm:prSet/>
      <dgm:spPr/>
      <dgm:t>
        <a:bodyPr/>
        <a:lstStyle/>
        <a:p>
          <a:r>
            <a:rPr lang="pl-PL"/>
            <a:t>Time management supports both academic success and personal well-being</a:t>
          </a:r>
          <a:endParaRPr lang="en-US"/>
        </a:p>
      </dgm:t>
    </dgm:pt>
    <dgm:pt modelId="{63549E33-E16F-4B11-83CF-9C50A5770CA9}" type="parTrans" cxnId="{F3C48DE1-215F-4B85-9644-AEC39CD7D220}">
      <dgm:prSet/>
      <dgm:spPr/>
      <dgm:t>
        <a:bodyPr/>
        <a:lstStyle/>
        <a:p>
          <a:endParaRPr lang="en-US"/>
        </a:p>
      </dgm:t>
    </dgm:pt>
    <dgm:pt modelId="{B688CD6C-1935-4BCE-A5F3-B222A8152553}" type="sibTrans" cxnId="{F3C48DE1-215F-4B85-9644-AEC39CD7D220}">
      <dgm:prSet/>
      <dgm:spPr/>
      <dgm:t>
        <a:bodyPr/>
        <a:lstStyle/>
        <a:p>
          <a:endParaRPr lang="en-US"/>
        </a:p>
      </dgm:t>
    </dgm:pt>
    <dgm:pt modelId="{37245DD7-1C0D-469F-B354-4B994DF88894}">
      <dgm:prSet/>
      <dgm:spPr/>
      <dgm:t>
        <a:bodyPr/>
        <a:lstStyle/>
        <a:p>
          <a:r>
            <a:rPr lang="pl-PL"/>
            <a:t>Evidence from Boothe, Terzi et al., and Aeon et al. confirms its broad benefits</a:t>
          </a:r>
          <a:endParaRPr lang="en-US"/>
        </a:p>
      </dgm:t>
    </dgm:pt>
    <dgm:pt modelId="{B48D2456-8B4D-450C-9201-FC143AC1F524}" type="parTrans" cxnId="{367E3E7B-5D32-4C0D-9D94-5C8C4A93589E}">
      <dgm:prSet/>
      <dgm:spPr/>
      <dgm:t>
        <a:bodyPr/>
        <a:lstStyle/>
        <a:p>
          <a:endParaRPr lang="en-US"/>
        </a:p>
      </dgm:t>
    </dgm:pt>
    <dgm:pt modelId="{D4CDED8C-11E7-42D6-BF2B-CA4DF847FCD9}" type="sibTrans" cxnId="{367E3E7B-5D32-4C0D-9D94-5C8C4A93589E}">
      <dgm:prSet/>
      <dgm:spPr/>
      <dgm:t>
        <a:bodyPr/>
        <a:lstStyle/>
        <a:p>
          <a:endParaRPr lang="en-US"/>
        </a:p>
      </dgm:t>
    </dgm:pt>
    <dgm:pt modelId="{85ABFA4E-95A5-4DA9-9AF1-F87DC3A97358}">
      <dgm:prSet/>
      <dgm:spPr/>
      <dgm:t>
        <a:bodyPr/>
        <a:lstStyle/>
        <a:p>
          <a:r>
            <a:rPr lang="pl-PL"/>
            <a:t>Universities should promote the development of time management skills</a:t>
          </a:r>
          <a:endParaRPr lang="en-US"/>
        </a:p>
      </dgm:t>
    </dgm:pt>
    <dgm:pt modelId="{D6B40557-A939-40CE-8258-9BE22293BFFC}" type="parTrans" cxnId="{B3729781-A7BD-4BEA-AEEB-B4E6761DA0A6}">
      <dgm:prSet/>
      <dgm:spPr/>
      <dgm:t>
        <a:bodyPr/>
        <a:lstStyle/>
        <a:p>
          <a:endParaRPr lang="en-US"/>
        </a:p>
      </dgm:t>
    </dgm:pt>
    <dgm:pt modelId="{341162B0-E413-46A7-80C7-362FE56AD01D}" type="sibTrans" cxnId="{B3729781-A7BD-4BEA-AEEB-B4E6761DA0A6}">
      <dgm:prSet/>
      <dgm:spPr/>
      <dgm:t>
        <a:bodyPr/>
        <a:lstStyle/>
        <a:p>
          <a:endParaRPr lang="en-US"/>
        </a:p>
      </dgm:t>
    </dgm:pt>
    <dgm:pt modelId="{22B85FC1-DBA8-4A24-80C4-F31EBDE9CF70}">
      <dgm:prSet/>
      <dgm:spPr/>
      <dgm:t>
        <a:bodyPr/>
        <a:lstStyle/>
        <a:p>
          <a:r>
            <a:rPr lang="pl-PL"/>
            <a:t>Encouraging balance between academic life and personal life is essential</a:t>
          </a:r>
          <a:endParaRPr lang="en-US"/>
        </a:p>
      </dgm:t>
    </dgm:pt>
    <dgm:pt modelId="{47392424-DEBE-46CE-A87D-5CB8E5062E7B}" type="parTrans" cxnId="{5ACFD713-1180-4B48-BE1E-19A18C5F0521}">
      <dgm:prSet/>
      <dgm:spPr/>
      <dgm:t>
        <a:bodyPr/>
        <a:lstStyle/>
        <a:p>
          <a:endParaRPr lang="en-US"/>
        </a:p>
      </dgm:t>
    </dgm:pt>
    <dgm:pt modelId="{A1063192-7322-448B-8FAE-1386ECAFDDB5}" type="sibTrans" cxnId="{5ACFD713-1180-4B48-BE1E-19A18C5F0521}">
      <dgm:prSet/>
      <dgm:spPr/>
      <dgm:t>
        <a:bodyPr/>
        <a:lstStyle/>
        <a:p>
          <a:endParaRPr lang="en-US"/>
        </a:p>
      </dgm:t>
    </dgm:pt>
    <dgm:pt modelId="{3B21EB2C-26D9-43E8-B20F-B38E504CE42D}" type="pres">
      <dgm:prSet presAssocID="{4A13885A-5F0A-4809-8683-38EA1AAB1B01}" presName="matrix" presStyleCnt="0">
        <dgm:presLayoutVars>
          <dgm:chMax val="1"/>
          <dgm:dir/>
          <dgm:resizeHandles val="exact"/>
        </dgm:presLayoutVars>
      </dgm:prSet>
      <dgm:spPr/>
    </dgm:pt>
    <dgm:pt modelId="{FCE30FA4-E573-42F0-8EB3-7288EA51014E}" type="pres">
      <dgm:prSet presAssocID="{4A13885A-5F0A-4809-8683-38EA1AAB1B01}" presName="diamond" presStyleLbl="bgShp" presStyleIdx="0" presStyleCnt="1"/>
      <dgm:spPr/>
    </dgm:pt>
    <dgm:pt modelId="{DE46A78F-919E-4968-9576-0AF781958C15}" type="pres">
      <dgm:prSet presAssocID="{4A13885A-5F0A-4809-8683-38EA1AAB1B0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B430E7A-752C-4725-B461-AA0A61B7ED8E}" type="pres">
      <dgm:prSet presAssocID="{4A13885A-5F0A-4809-8683-38EA1AAB1B0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A752D52-111A-4835-B12C-CFA82D658E22}" type="pres">
      <dgm:prSet presAssocID="{4A13885A-5F0A-4809-8683-38EA1AAB1B0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6C2158F-A0E5-4419-B6C1-78D96C7D9BF5}" type="pres">
      <dgm:prSet presAssocID="{4A13885A-5F0A-4809-8683-38EA1AAB1B0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ACFD713-1180-4B48-BE1E-19A18C5F0521}" srcId="{4A13885A-5F0A-4809-8683-38EA1AAB1B01}" destId="{22B85FC1-DBA8-4A24-80C4-F31EBDE9CF70}" srcOrd="3" destOrd="0" parTransId="{47392424-DEBE-46CE-A87D-5CB8E5062E7B}" sibTransId="{A1063192-7322-448B-8FAE-1386ECAFDDB5}"/>
    <dgm:cxn modelId="{DFDC6962-3F98-43FD-875B-16A708543CCA}" type="presOf" srcId="{4A13885A-5F0A-4809-8683-38EA1AAB1B01}" destId="{3B21EB2C-26D9-43E8-B20F-B38E504CE42D}" srcOrd="0" destOrd="0" presId="urn:microsoft.com/office/officeart/2005/8/layout/matrix3"/>
    <dgm:cxn modelId="{C3C2F954-D6F9-4343-B704-6B9B3DFBF0CA}" type="presOf" srcId="{85ABFA4E-95A5-4DA9-9AF1-F87DC3A97358}" destId="{4A752D52-111A-4835-B12C-CFA82D658E22}" srcOrd="0" destOrd="0" presId="urn:microsoft.com/office/officeart/2005/8/layout/matrix3"/>
    <dgm:cxn modelId="{367E3E7B-5D32-4C0D-9D94-5C8C4A93589E}" srcId="{4A13885A-5F0A-4809-8683-38EA1AAB1B01}" destId="{37245DD7-1C0D-469F-B354-4B994DF88894}" srcOrd="1" destOrd="0" parTransId="{B48D2456-8B4D-450C-9201-FC143AC1F524}" sibTransId="{D4CDED8C-11E7-42D6-BF2B-CA4DF847FCD9}"/>
    <dgm:cxn modelId="{B3729781-A7BD-4BEA-AEEB-B4E6761DA0A6}" srcId="{4A13885A-5F0A-4809-8683-38EA1AAB1B01}" destId="{85ABFA4E-95A5-4DA9-9AF1-F87DC3A97358}" srcOrd="2" destOrd="0" parTransId="{D6B40557-A939-40CE-8258-9BE22293BFFC}" sibTransId="{341162B0-E413-46A7-80C7-362FE56AD01D}"/>
    <dgm:cxn modelId="{70B8F188-38CE-4767-844A-E028A621E327}" type="presOf" srcId="{37245DD7-1C0D-469F-B354-4B994DF88894}" destId="{9B430E7A-752C-4725-B461-AA0A61B7ED8E}" srcOrd="0" destOrd="0" presId="urn:microsoft.com/office/officeart/2005/8/layout/matrix3"/>
    <dgm:cxn modelId="{158B10B1-48D4-4A32-A834-DB263CF84BAF}" type="presOf" srcId="{6CEDEDF7-B9FF-4A74-BBB9-006506C7ED0B}" destId="{DE46A78F-919E-4968-9576-0AF781958C15}" srcOrd="0" destOrd="0" presId="urn:microsoft.com/office/officeart/2005/8/layout/matrix3"/>
    <dgm:cxn modelId="{7FDFEAC4-B5A0-46BE-80EF-9BD71992685C}" type="presOf" srcId="{22B85FC1-DBA8-4A24-80C4-F31EBDE9CF70}" destId="{46C2158F-A0E5-4419-B6C1-78D96C7D9BF5}" srcOrd="0" destOrd="0" presId="urn:microsoft.com/office/officeart/2005/8/layout/matrix3"/>
    <dgm:cxn modelId="{F3C48DE1-215F-4B85-9644-AEC39CD7D220}" srcId="{4A13885A-5F0A-4809-8683-38EA1AAB1B01}" destId="{6CEDEDF7-B9FF-4A74-BBB9-006506C7ED0B}" srcOrd="0" destOrd="0" parTransId="{63549E33-E16F-4B11-83CF-9C50A5770CA9}" sibTransId="{B688CD6C-1935-4BCE-A5F3-B222A8152553}"/>
    <dgm:cxn modelId="{09845EF9-1704-4D03-8140-98BC1745092E}" type="presParOf" srcId="{3B21EB2C-26D9-43E8-B20F-B38E504CE42D}" destId="{FCE30FA4-E573-42F0-8EB3-7288EA51014E}" srcOrd="0" destOrd="0" presId="urn:microsoft.com/office/officeart/2005/8/layout/matrix3"/>
    <dgm:cxn modelId="{EA6BB95C-5BF6-4722-A978-21E68EDD4AAA}" type="presParOf" srcId="{3B21EB2C-26D9-43E8-B20F-B38E504CE42D}" destId="{DE46A78F-919E-4968-9576-0AF781958C15}" srcOrd="1" destOrd="0" presId="urn:microsoft.com/office/officeart/2005/8/layout/matrix3"/>
    <dgm:cxn modelId="{BD5EAC0C-3515-459D-BF63-7513B822A9AB}" type="presParOf" srcId="{3B21EB2C-26D9-43E8-B20F-B38E504CE42D}" destId="{9B430E7A-752C-4725-B461-AA0A61B7ED8E}" srcOrd="2" destOrd="0" presId="urn:microsoft.com/office/officeart/2005/8/layout/matrix3"/>
    <dgm:cxn modelId="{546501BB-D410-46B4-A254-D7E562A3988A}" type="presParOf" srcId="{3B21EB2C-26D9-43E8-B20F-B38E504CE42D}" destId="{4A752D52-111A-4835-B12C-CFA82D658E22}" srcOrd="3" destOrd="0" presId="urn:microsoft.com/office/officeart/2005/8/layout/matrix3"/>
    <dgm:cxn modelId="{29F444A4-8FCA-4A4F-8C2A-81B5E4022454}" type="presParOf" srcId="{3B21EB2C-26D9-43E8-B20F-B38E504CE42D}" destId="{46C2158F-A0E5-4419-B6C1-78D96C7D9BF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0C821-A0C5-4F27-9B98-4CDB3F342F5B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200" kern="1200"/>
            <a:t>The ability to plan and use time effectively</a:t>
          </a:r>
          <a:endParaRPr lang="en-US" sz="3200" kern="1200"/>
        </a:p>
      </dsp:txBody>
      <dsp:txXfrm>
        <a:off x="62141" y="104940"/>
        <a:ext cx="6542551" cy="1148678"/>
      </dsp:txXfrm>
    </dsp:sp>
    <dsp:sp modelId="{1661C9BF-A298-4BA2-8242-9FC8B4EC54AA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200" kern="1200"/>
            <a:t>Achieving academic goals</a:t>
          </a:r>
          <a:endParaRPr lang="en-US" sz="3200" kern="1200"/>
        </a:p>
      </dsp:txBody>
      <dsp:txXfrm>
        <a:off x="62141" y="1470060"/>
        <a:ext cx="6542551" cy="1148678"/>
      </dsp:txXfrm>
    </dsp:sp>
    <dsp:sp modelId="{05400C67-0D1F-4EE0-B4D3-C57B9A8D66FF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200" kern="1200"/>
            <a:t>Balancing study with other responsibilities</a:t>
          </a:r>
          <a:endParaRPr lang="en-US" sz="3200" kern="1200"/>
        </a:p>
      </dsp:txBody>
      <dsp:txXfrm>
        <a:off x="62141" y="2835181"/>
        <a:ext cx="6542551" cy="1148678"/>
      </dsp:txXfrm>
    </dsp:sp>
    <dsp:sp modelId="{ED1FDE9A-AAF1-48CE-A41D-7CE23D89B66C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200" kern="1200"/>
            <a:t>Building productive habits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859CA3-8A6D-44D5-A09E-133B99ADE4C8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900" kern="1200"/>
            <a:t>Pomodoro Technique</a:t>
          </a:r>
          <a:endParaRPr lang="en-US" sz="3900" kern="1200"/>
        </a:p>
      </dsp:txBody>
      <dsp:txXfrm>
        <a:off x="0" y="39687"/>
        <a:ext cx="3286125" cy="1971675"/>
      </dsp:txXfrm>
    </dsp:sp>
    <dsp:sp modelId="{6097B854-7E48-4B04-8DC6-6D70F443F28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900" kern="1200"/>
            <a:t>Eisenhower Matrix</a:t>
          </a:r>
          <a:endParaRPr lang="en-US" sz="3900" kern="1200"/>
        </a:p>
      </dsp:txBody>
      <dsp:txXfrm>
        <a:off x="3614737" y="39687"/>
        <a:ext cx="3286125" cy="1971675"/>
      </dsp:txXfrm>
    </dsp:sp>
    <dsp:sp modelId="{FECBA64D-3890-435D-B705-D7C77B0FA661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900" kern="1200"/>
            <a:t>Time Blocking</a:t>
          </a:r>
          <a:endParaRPr lang="en-US" sz="3900" kern="1200"/>
        </a:p>
      </dsp:txBody>
      <dsp:txXfrm>
        <a:off x="7229475" y="39687"/>
        <a:ext cx="3286125" cy="1971675"/>
      </dsp:txXfrm>
    </dsp:sp>
    <dsp:sp modelId="{044806C0-39F2-4E84-B6BA-2D61335FDCE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900" kern="1200"/>
            <a:t>Getting Things Done (GTD)</a:t>
          </a:r>
          <a:endParaRPr lang="en-US" sz="3900" kern="1200"/>
        </a:p>
      </dsp:txBody>
      <dsp:txXfrm>
        <a:off x="0" y="2339975"/>
        <a:ext cx="3286125" cy="1971675"/>
      </dsp:txXfrm>
    </dsp:sp>
    <dsp:sp modelId="{9787E360-90ED-4611-B9F2-7FE58D41382D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900" kern="1200"/>
            <a:t>Eat That Frog</a:t>
          </a:r>
          <a:endParaRPr lang="en-US" sz="3900" kern="1200"/>
        </a:p>
      </dsp:txBody>
      <dsp:txXfrm>
        <a:off x="3614737" y="2339975"/>
        <a:ext cx="3286125" cy="1971675"/>
      </dsp:txXfrm>
    </dsp:sp>
    <dsp:sp modelId="{15E89136-A253-4000-BC08-3685959B47AC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900" kern="1200"/>
            <a:t>Calendar Scheduling</a:t>
          </a:r>
          <a:endParaRPr lang="en-US" sz="3900" kern="1200"/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333E4-B18B-4076-B1C2-3A178093CF8C}">
      <dsp:nvSpPr>
        <dsp:cNvPr id="0" name=""/>
        <dsp:cNvSpPr/>
      </dsp:nvSpPr>
      <dsp:spPr>
        <a:xfrm>
          <a:off x="0" y="71356"/>
          <a:ext cx="10515600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500" kern="1200"/>
            <a:t>Improves understanding of study materials</a:t>
          </a:r>
          <a:endParaRPr lang="en-US" sz="2500" kern="1200"/>
        </a:p>
      </dsp:txBody>
      <dsp:txXfrm>
        <a:off x="48726" y="120082"/>
        <a:ext cx="10418148" cy="900704"/>
      </dsp:txXfrm>
    </dsp:sp>
    <dsp:sp modelId="{A5E9F378-9C57-42FE-BF64-097CC82767AD}">
      <dsp:nvSpPr>
        <dsp:cNvPr id="0" name=""/>
        <dsp:cNvSpPr/>
      </dsp:nvSpPr>
      <dsp:spPr>
        <a:xfrm>
          <a:off x="0" y="1141512"/>
          <a:ext cx="10515600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500" kern="1200"/>
            <a:t>Helps identify key information quickly</a:t>
          </a:r>
          <a:endParaRPr lang="en-US" sz="2500" kern="1200"/>
        </a:p>
      </dsp:txBody>
      <dsp:txXfrm>
        <a:off x="48726" y="1190238"/>
        <a:ext cx="10418148" cy="900704"/>
      </dsp:txXfrm>
    </dsp:sp>
    <dsp:sp modelId="{8E9DB762-5AD3-4778-B0D1-126F9FAD1E45}">
      <dsp:nvSpPr>
        <dsp:cNvPr id="0" name=""/>
        <dsp:cNvSpPr/>
      </dsp:nvSpPr>
      <dsp:spPr>
        <a:xfrm>
          <a:off x="0" y="2211669"/>
          <a:ext cx="10515600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500" kern="1200"/>
            <a:t>Enables more efficient learning</a:t>
          </a:r>
          <a:endParaRPr lang="en-US" sz="2500" kern="1200"/>
        </a:p>
      </dsp:txBody>
      <dsp:txXfrm>
        <a:off x="48726" y="2260395"/>
        <a:ext cx="10418148" cy="900704"/>
      </dsp:txXfrm>
    </dsp:sp>
    <dsp:sp modelId="{1D438C3D-E156-4000-84DC-DB7ABB350186}">
      <dsp:nvSpPr>
        <dsp:cNvPr id="0" name=""/>
        <dsp:cNvSpPr/>
      </dsp:nvSpPr>
      <dsp:spPr>
        <a:xfrm>
          <a:off x="0" y="3281825"/>
          <a:ext cx="10515600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2500" kern="1200"/>
            <a:t>Enhances comprehension and processing of complex information (McMillan, 2021)</a:t>
          </a:r>
          <a:endParaRPr lang="en-US" sz="2500" kern="1200"/>
        </a:p>
      </dsp:txBody>
      <dsp:txXfrm>
        <a:off x="48726" y="3330551"/>
        <a:ext cx="10418148" cy="9007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3DB83-08AB-4038-82BA-D16A152CED81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/>
            <a:t>Rereading notes</a:t>
          </a:r>
          <a:endParaRPr lang="en-US" sz="3000" kern="1200"/>
        </a:p>
      </dsp:txBody>
      <dsp:txXfrm>
        <a:off x="0" y="39687"/>
        <a:ext cx="3286125" cy="1971675"/>
      </dsp:txXfrm>
    </dsp:sp>
    <dsp:sp modelId="{2DAF7EEA-F1A1-4609-98FA-30FB798250E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/>
            <a:t>Rewatching recorded lectures</a:t>
          </a:r>
          <a:endParaRPr lang="en-US" sz="3000" kern="1200"/>
        </a:p>
      </dsp:txBody>
      <dsp:txXfrm>
        <a:off x="3614737" y="39687"/>
        <a:ext cx="3286125" cy="1971675"/>
      </dsp:txXfrm>
    </dsp:sp>
    <dsp:sp modelId="{AC56CA8C-5BD7-42FA-9E0C-EEF65C92B1B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/>
            <a:t>Using flashcards</a:t>
          </a:r>
          <a:endParaRPr lang="en-US" sz="3000" kern="1200"/>
        </a:p>
      </dsp:txBody>
      <dsp:txXfrm>
        <a:off x="7229475" y="39687"/>
        <a:ext cx="3286125" cy="1971675"/>
      </dsp:txXfrm>
    </dsp:sp>
    <dsp:sp modelId="{394132E7-9612-48FB-9954-7E2CC3E6738D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/>
            <a:t>Self-quizzing</a:t>
          </a:r>
          <a:endParaRPr lang="en-US" sz="3000" kern="1200"/>
        </a:p>
      </dsp:txBody>
      <dsp:txXfrm>
        <a:off x="0" y="2339975"/>
        <a:ext cx="3286125" cy="1971675"/>
      </dsp:txXfrm>
    </dsp:sp>
    <dsp:sp modelId="{DCA05EA0-7172-4527-8829-5D67A70EEB2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/>
            <a:t>Creating visual study aids (e.g. diagrams)</a:t>
          </a:r>
          <a:endParaRPr lang="en-US" sz="3000" kern="1200"/>
        </a:p>
      </dsp:txBody>
      <dsp:txXfrm>
        <a:off x="3614737" y="2339975"/>
        <a:ext cx="3286125" cy="1971675"/>
      </dsp:txXfrm>
    </dsp:sp>
    <dsp:sp modelId="{A9C215F2-55A4-4BB9-AD48-70BBE2D8D86C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000" kern="1200"/>
            <a:t>Reflective practice to enhance accountability and habits</a:t>
          </a:r>
          <a:endParaRPr lang="en-US" sz="3000" kern="1200"/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58F87A-FBD1-48D6-A528-33BE84103043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484E2-BD60-4A82-B635-72B2A0B2C0E9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/>
            <a:t>Effective free time management linked to higher quality of life</a:t>
          </a:r>
          <a:endParaRPr lang="en-US" sz="1400" kern="1200"/>
        </a:p>
      </dsp:txBody>
      <dsp:txXfrm>
        <a:off x="3578350" y="496219"/>
        <a:ext cx="1531337" cy="1531337"/>
      </dsp:txXfrm>
    </dsp:sp>
    <dsp:sp modelId="{85C11315-BB4E-4EB1-B859-78DA36F5B693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/>
            <a:t>Leisure satisfaction acts as a mediating factor</a:t>
          </a:r>
          <a:endParaRPr lang="en-US" sz="1400" kern="1200"/>
        </a:p>
      </dsp:txBody>
      <dsp:txXfrm>
        <a:off x="5405912" y="496219"/>
        <a:ext cx="1531337" cy="1531337"/>
      </dsp:txXfrm>
    </dsp:sp>
    <dsp:sp modelId="{895CAD0A-A030-4ED0-B877-ECC9375F3A00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/>
            <a:t>No significant gender differences in time management or leisure satisfaction</a:t>
          </a:r>
          <a:endParaRPr lang="en-US" sz="1400" kern="1200"/>
        </a:p>
      </dsp:txBody>
      <dsp:txXfrm>
        <a:off x="3578350" y="2323781"/>
        <a:ext cx="1531337" cy="1531337"/>
      </dsp:txXfrm>
    </dsp:sp>
    <dsp:sp modelId="{547BAD9A-4EB2-42A4-81E6-2D0A995A3AE4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kern="1200"/>
            <a:t>Older students and those engaging in frequent leisure activities manage time more effectively</a:t>
          </a:r>
          <a:endParaRPr lang="en-US" sz="1400" kern="1200"/>
        </a:p>
      </dsp:txBody>
      <dsp:txXfrm>
        <a:off x="5405912" y="2323781"/>
        <a:ext cx="1531337" cy="15313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353B8-BC0F-45D0-9316-CE4F5F035685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400" kern="1200"/>
            <a:t>Positive impact on academic success and job performance</a:t>
          </a:r>
          <a:endParaRPr lang="en-US" sz="3400" kern="1200"/>
        </a:p>
      </dsp:txBody>
      <dsp:txXfrm>
        <a:off x="66025" y="114994"/>
        <a:ext cx="10383550" cy="1220470"/>
      </dsp:txXfrm>
    </dsp:sp>
    <dsp:sp modelId="{1C17D2A7-6C83-4D04-94E9-A587ACF69177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400" kern="1200"/>
            <a:t>Strong correlation with overall well-being and life satisfaction</a:t>
          </a:r>
          <a:endParaRPr lang="en-US" sz="3400" kern="1200"/>
        </a:p>
      </dsp:txBody>
      <dsp:txXfrm>
        <a:off x="66025" y="1565434"/>
        <a:ext cx="10383550" cy="1220470"/>
      </dsp:txXfrm>
    </dsp:sp>
    <dsp:sp modelId="{45A9A33E-9FC1-4588-8C32-EA99B1839087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3400" kern="1200"/>
            <a:t>Key strategies: planning, prioritising, goal-setting, and time monitoring</a:t>
          </a:r>
          <a:endParaRPr lang="en-US" sz="3400" kern="1200"/>
        </a:p>
      </dsp:txBody>
      <dsp:txXfrm>
        <a:off x="66025" y="3015873"/>
        <a:ext cx="10383550" cy="1220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30FA4-E573-42F0-8EB3-7288EA51014E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E46A78F-919E-4968-9576-0AF781958C1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/>
            <a:t>Time management supports both academic success and personal well-being</a:t>
          </a:r>
          <a:endParaRPr lang="en-US" sz="1800" kern="1200"/>
        </a:p>
      </dsp:txBody>
      <dsp:txXfrm>
        <a:off x="1228411" y="621955"/>
        <a:ext cx="1919362" cy="1919362"/>
      </dsp:txXfrm>
    </dsp:sp>
    <dsp:sp modelId="{9B430E7A-752C-4725-B461-AA0A61B7ED8E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/>
            <a:t>Evidence from Boothe, Terzi et al., and Aeon et al. confirms its broad benefits</a:t>
          </a:r>
          <a:endParaRPr lang="en-US" sz="1800" kern="1200"/>
        </a:p>
      </dsp:txBody>
      <dsp:txXfrm>
        <a:off x="3519058" y="621955"/>
        <a:ext cx="1919362" cy="1919362"/>
      </dsp:txXfrm>
    </dsp:sp>
    <dsp:sp modelId="{4A752D52-111A-4835-B12C-CFA82D658E22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/>
            <a:t>Universities should promote the development of time management skills</a:t>
          </a:r>
          <a:endParaRPr lang="en-US" sz="1800" kern="1200"/>
        </a:p>
      </dsp:txBody>
      <dsp:txXfrm>
        <a:off x="1228411" y="2912601"/>
        <a:ext cx="1919362" cy="1919362"/>
      </dsp:txXfrm>
    </dsp:sp>
    <dsp:sp modelId="{46C2158F-A0E5-4419-B6C1-78D96C7D9BF5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800" kern="1200"/>
            <a:t>Encouraging balance between academic life and personal life is essential</a:t>
          </a:r>
          <a:endParaRPr lang="en-US" sz="1800" kern="1200"/>
        </a:p>
      </dsp:txBody>
      <dsp:txXfrm>
        <a:off x="3519058" y="2912601"/>
        <a:ext cx="1919362" cy="1919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13.06.2025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40359-024-01745-2" TargetMode="External"/><Relationship Id="rId2" Type="http://schemas.openxmlformats.org/officeDocument/2006/relationships/hyperlink" Target="https://doi.org/10.1096/fasebj.2022.36.S1.R554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br>
              <a:rPr lang="pl-PL" sz="3400" b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pl-PL" sz="3400" b="1">
                <a:solidFill>
                  <a:srgbClr val="FFFFFF"/>
                </a:solidFill>
                <a:ea typeface="+mj-lt"/>
                <a:cs typeface="+mj-lt"/>
              </a:rPr>
              <a:t> Luiza Kikosicka</a:t>
            </a:r>
            <a:br>
              <a:rPr lang="pl-PL" sz="3400" b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pl-PL" sz="3400" b="1">
                <a:solidFill>
                  <a:srgbClr val="FFFFFF"/>
                </a:solidFill>
                <a:ea typeface="+mj-lt"/>
                <a:cs typeface="+mj-lt"/>
              </a:rPr>
              <a:t> Student Number: 2431756</a:t>
            </a:r>
            <a:br>
              <a:rPr lang="pl-PL" sz="3400" b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pl-PL" sz="3400" b="1">
                <a:solidFill>
                  <a:srgbClr val="FFFFFF"/>
                </a:solidFill>
                <a:ea typeface="+mj-lt"/>
                <a:cs typeface="+mj-lt"/>
              </a:rPr>
              <a:t> Module: Academic Skills in the Digital Era (BMSW4013)</a:t>
            </a:r>
            <a:br>
              <a:rPr lang="pl-PL" sz="3400" b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pl-PL" sz="3400" b="1">
                <a:solidFill>
                  <a:srgbClr val="FFFFFF"/>
                </a:solidFill>
                <a:ea typeface="+mj-lt"/>
                <a:cs typeface="+mj-lt"/>
              </a:rPr>
              <a:t> Lecturer: Ffion Cumberpatch</a:t>
            </a:r>
            <a:endParaRPr lang="pl-PL" sz="3400">
              <a:solidFill>
                <a:srgbClr val="FFFFFF"/>
              </a:solidFill>
            </a:endParaRPr>
          </a:p>
          <a:p>
            <a:pPr algn="l"/>
            <a:endParaRPr lang="en-US" sz="3400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endParaRPr lang="pl-PL" sz="3400">
              <a:solidFill>
                <a:srgbClr val="FFFFFF"/>
              </a:solidFill>
            </a:endParaRP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pl-PL"/>
          </a:p>
          <a:p>
            <a:r>
              <a:rPr lang="pl-PL" sz="2800" b="1" dirty="0">
                <a:latin typeface="Aptos Display"/>
              </a:rPr>
              <a:t>ime Management: </a:t>
            </a:r>
            <a:r>
              <a:rPr lang="pl-PL" sz="2800" b="1" dirty="0" err="1">
                <a:latin typeface="Aptos Display"/>
              </a:rPr>
              <a:t>An</a:t>
            </a:r>
            <a:r>
              <a:rPr lang="pl-PL" sz="2800" b="1" dirty="0">
                <a:latin typeface="Aptos Display"/>
              </a:rPr>
              <a:t> </a:t>
            </a:r>
            <a:r>
              <a:rPr lang="pl-PL" sz="2800" b="1" dirty="0" err="1">
                <a:latin typeface="Aptos Display"/>
              </a:rPr>
              <a:t>Essential</a:t>
            </a:r>
            <a:r>
              <a:rPr lang="pl-PL" sz="2800" b="1" dirty="0">
                <a:latin typeface="Aptos Display"/>
              </a:rPr>
              <a:t> </a:t>
            </a:r>
            <a:r>
              <a:rPr lang="pl-PL" sz="2800" b="1" dirty="0" err="1">
                <a:latin typeface="Aptos Display"/>
              </a:rPr>
              <a:t>Skill</a:t>
            </a:r>
            <a:r>
              <a:rPr lang="pl-PL" sz="2800" b="1" dirty="0">
                <a:latin typeface="Aptos Display"/>
              </a:rPr>
              <a:t> for Student </a:t>
            </a:r>
            <a:r>
              <a:rPr lang="pl-PL" sz="2800" b="1" dirty="0" err="1">
                <a:latin typeface="Aptos Display"/>
              </a:rPr>
              <a:t>Success</a:t>
            </a:r>
            <a:r>
              <a:rPr lang="pl-PL" sz="2800" b="1" dirty="0">
                <a:latin typeface="Aptos Display"/>
              </a:rPr>
              <a:t> in </a:t>
            </a:r>
            <a:r>
              <a:rPr lang="pl-PL" sz="2800" b="1" dirty="0" err="1">
                <a:latin typeface="Aptos Display"/>
              </a:rPr>
              <a:t>Higher</a:t>
            </a:r>
            <a:r>
              <a:rPr lang="pl-PL" sz="2800" b="1" dirty="0">
                <a:latin typeface="Aptos Display"/>
              </a:rPr>
              <a:t> </a:t>
            </a:r>
            <a:r>
              <a:rPr lang="pl-PL" sz="2800" b="1" dirty="0" err="1">
                <a:latin typeface="Aptos Display"/>
              </a:rPr>
              <a:t>Education</a:t>
            </a:r>
            <a:endParaRPr lang="pl-PL" dirty="0" err="1"/>
          </a:p>
        </p:txBody>
      </p:sp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09915C81-E100-3C02-ED34-54487C17E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3050" y="5800863"/>
            <a:ext cx="1988950" cy="10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C70CC-2256-9F49-9A6F-B3A2663AC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pl-PL" sz="4000">
                <a:solidFill>
                  <a:srgbClr val="FFFFFF"/>
                </a:solidFill>
                <a:ea typeface="+mj-lt"/>
                <a:cs typeface="+mj-lt"/>
              </a:rPr>
              <a:t>What is Time Management?</a:t>
            </a:r>
            <a:endParaRPr lang="pl-PL" sz="4000">
              <a:solidFill>
                <a:srgbClr val="FFFFFF"/>
              </a:solidFill>
            </a:endParaRPr>
          </a:p>
        </p:txBody>
      </p:sp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C14B4AEB-647D-3085-53BC-D8C784099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716" y="5831707"/>
            <a:ext cx="2065284" cy="1024378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DC76D2E-2C75-C463-3563-F1B590986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0960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1679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ACF4C-15EE-0E7D-51C6-33FECF84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pl-PL" sz="4800">
                <a:ea typeface="+mj-lt"/>
                <a:cs typeface="+mj-lt"/>
              </a:rPr>
              <a:t>Key Elements of Time Management</a:t>
            </a:r>
            <a:endParaRPr lang="pl-PL" sz="4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02A6D-F847-CFEC-2EF9-82E33AE01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 sz="2000">
                <a:ea typeface="+mn-lt"/>
                <a:cs typeface="+mn-lt"/>
              </a:rPr>
              <a:t>Planning time logically and realistically</a:t>
            </a:r>
            <a:endParaRPr lang="pl-PL" sz="2000"/>
          </a:p>
          <a:p>
            <a:r>
              <a:rPr lang="pl-PL" sz="2000">
                <a:ea typeface="+mn-lt"/>
                <a:cs typeface="+mn-lt"/>
              </a:rPr>
              <a:t>Balancing study time and rest</a:t>
            </a:r>
            <a:endParaRPr lang="pl-PL" sz="2000"/>
          </a:p>
          <a:p>
            <a:r>
              <a:rPr lang="pl-PL" sz="2000">
                <a:ea typeface="+mn-lt"/>
                <a:cs typeface="+mn-lt"/>
              </a:rPr>
              <a:t>Avoiding last-minute pressure</a:t>
            </a:r>
            <a:endParaRPr lang="pl-PL" sz="2000"/>
          </a:p>
          <a:p>
            <a:r>
              <a:rPr lang="pl-PL" sz="2000">
                <a:ea typeface="+mn-lt"/>
                <a:cs typeface="+mn-lt"/>
              </a:rPr>
              <a:t>Setting priorities and minimising time-wasting activities</a:t>
            </a:r>
            <a:endParaRPr lang="pl-PL" sz="2000"/>
          </a:p>
          <a:p>
            <a:r>
              <a:rPr lang="pl-PL" sz="2000">
                <a:ea typeface="+mn-lt"/>
                <a:cs typeface="+mn-lt"/>
              </a:rPr>
              <a:t>Developing routines to enhance focus and productivity</a:t>
            </a:r>
            <a:endParaRPr lang="pl-PL" sz="2000"/>
          </a:p>
          <a:p>
            <a:endParaRPr lang="pl-PL" sz="2000"/>
          </a:p>
        </p:txBody>
      </p:sp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2D52D12F-C802-26A0-1A69-8C043E797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053808"/>
            <a:ext cx="5150277" cy="257513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22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5D928E0-007B-28E3-DBCD-56B5CFFB621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00CD7-D965-5A5C-7444-EBDB2CA77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pl-PL" dirty="0">
                <a:ea typeface="+mj-lt"/>
                <a:cs typeface="+mj-lt"/>
              </a:rPr>
              <a:t>Popular Time Management </a:t>
            </a:r>
            <a:r>
              <a:rPr lang="pl-PL" dirty="0" err="1">
                <a:ea typeface="+mj-lt"/>
                <a:cs typeface="+mj-lt"/>
              </a:rPr>
              <a:t>Techniques</a:t>
            </a:r>
            <a:endParaRPr lang="pl-PL" dirty="0" err="1"/>
          </a:p>
        </p:txBody>
      </p:sp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F2EEA7C4-6DD3-5501-F729-F95E249185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5152" y="5787948"/>
            <a:ext cx="2156848" cy="1068137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E7AD567-BC77-7E87-C1D0-283D8A53CA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7555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6682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C2027-A610-0390-D604-A5DC4D445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err="1">
                <a:ea typeface="+mj-lt"/>
                <a:cs typeface="+mj-lt"/>
              </a:rPr>
              <a:t>Why</a:t>
            </a:r>
            <a:r>
              <a:rPr lang="pl-PL" dirty="0">
                <a:ea typeface="+mj-lt"/>
                <a:cs typeface="+mj-lt"/>
              </a:rPr>
              <a:t> </a:t>
            </a:r>
            <a:r>
              <a:rPr lang="pl-PL" dirty="0" err="1">
                <a:ea typeface="+mj-lt"/>
                <a:cs typeface="+mj-lt"/>
              </a:rPr>
              <a:t>is</a:t>
            </a:r>
            <a:r>
              <a:rPr lang="pl-PL" dirty="0">
                <a:ea typeface="+mj-lt"/>
                <a:cs typeface="+mj-lt"/>
              </a:rPr>
              <a:t> Time Management </a:t>
            </a:r>
            <a:r>
              <a:rPr lang="pl-PL" dirty="0" err="1">
                <a:ea typeface="+mj-lt"/>
                <a:cs typeface="+mj-lt"/>
              </a:rPr>
              <a:t>Important</a:t>
            </a:r>
            <a:r>
              <a:rPr lang="pl-PL" dirty="0">
                <a:ea typeface="+mj-lt"/>
                <a:cs typeface="+mj-lt"/>
              </a:rPr>
              <a:t>?</a:t>
            </a:r>
            <a:endParaRPr lang="pl-PL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79D460-79E0-C92A-A0CA-A8E38959CE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ED45C356-A9B7-7702-544A-24FD8D1F51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99355" y="5620051"/>
            <a:ext cx="2492645" cy="123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330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59F5C55-66E2-FD91-1231-372C898C6F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85" b="147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2FB34-FB19-4107-F625-ACE041A25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pl-PL" dirty="0">
                <a:ea typeface="+mj-lt"/>
                <a:cs typeface="+mj-lt"/>
              </a:rPr>
              <a:t>Student </a:t>
            </a:r>
            <a:r>
              <a:rPr lang="pl-PL" dirty="0" err="1">
                <a:ea typeface="+mj-lt"/>
                <a:cs typeface="+mj-lt"/>
              </a:rPr>
              <a:t>Strategies</a:t>
            </a:r>
            <a:r>
              <a:rPr lang="pl-PL" dirty="0">
                <a:ea typeface="+mj-lt"/>
                <a:cs typeface="+mj-lt"/>
              </a:rPr>
              <a:t> (</a:t>
            </a:r>
            <a:r>
              <a:rPr lang="pl-PL" dirty="0" err="1">
                <a:ea typeface="+mj-lt"/>
                <a:cs typeface="+mj-lt"/>
              </a:rPr>
              <a:t>Boothe</a:t>
            </a:r>
            <a:r>
              <a:rPr lang="pl-PL" dirty="0">
                <a:ea typeface="+mj-lt"/>
                <a:cs typeface="+mj-lt"/>
              </a:rPr>
              <a:t>, 2022)</a:t>
            </a:r>
            <a:endParaRPr lang="pl-PL" dirty="0"/>
          </a:p>
        </p:txBody>
      </p:sp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7150181C-604F-2795-FC5A-2E94D3318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3085" y="5710457"/>
            <a:ext cx="2298915" cy="1145628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4AF6E1C-E92E-77F7-CA92-07B2D54683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17331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2148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7BC1E-A602-D659-CD99-DF8E03D32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err="1">
                <a:ea typeface="+mj-lt"/>
                <a:cs typeface="+mj-lt"/>
              </a:rPr>
              <a:t>Free</a:t>
            </a:r>
            <a:r>
              <a:rPr lang="pl-PL" dirty="0">
                <a:ea typeface="+mj-lt"/>
                <a:cs typeface="+mj-lt"/>
              </a:rPr>
              <a:t> Time Management and </a:t>
            </a:r>
            <a:r>
              <a:rPr lang="pl-PL" dirty="0" err="1">
                <a:ea typeface="+mj-lt"/>
                <a:cs typeface="+mj-lt"/>
              </a:rPr>
              <a:t>Well-being</a:t>
            </a:r>
            <a:r>
              <a:rPr lang="pl-PL" dirty="0">
                <a:ea typeface="+mj-lt"/>
                <a:cs typeface="+mj-lt"/>
              </a:rPr>
              <a:t> (</a:t>
            </a:r>
            <a:r>
              <a:rPr lang="pl-PL" dirty="0" err="1">
                <a:ea typeface="+mj-lt"/>
                <a:cs typeface="+mj-lt"/>
              </a:rPr>
              <a:t>Terzi</a:t>
            </a:r>
            <a:r>
              <a:rPr lang="pl-PL" dirty="0">
                <a:ea typeface="+mj-lt"/>
                <a:cs typeface="+mj-lt"/>
              </a:rPr>
              <a:t> et al., 2024)</a:t>
            </a:r>
            <a:endParaRPr lang="pl-PL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AA2F7D6-BBBD-BAE3-5935-4873FD9BAAD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2E05DD29-622F-902F-3E6D-03944D1E70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98981" y="5658794"/>
            <a:ext cx="2893019" cy="119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50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B7CAB-90BD-7C39-321C-E41701B05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>
                <a:ea typeface="+mj-lt"/>
                <a:cs typeface="+mj-lt"/>
              </a:rPr>
              <a:t>Meta-Analysis on </a:t>
            </a:r>
            <a:r>
              <a:rPr lang="pl-PL" dirty="0" err="1">
                <a:ea typeface="+mj-lt"/>
                <a:cs typeface="+mj-lt"/>
              </a:rPr>
              <a:t>Effectiveness</a:t>
            </a:r>
            <a:r>
              <a:rPr lang="pl-PL" dirty="0">
                <a:ea typeface="+mj-lt"/>
                <a:cs typeface="+mj-lt"/>
              </a:rPr>
              <a:t> (</a:t>
            </a:r>
            <a:r>
              <a:rPr lang="pl-PL" dirty="0" err="1">
                <a:ea typeface="+mj-lt"/>
                <a:cs typeface="+mj-lt"/>
              </a:rPr>
              <a:t>Aeon</a:t>
            </a:r>
            <a:r>
              <a:rPr lang="pl-PL" dirty="0">
                <a:ea typeface="+mj-lt"/>
                <a:cs typeface="+mj-lt"/>
              </a:rPr>
              <a:t> et al., 2019)</a:t>
            </a:r>
            <a:endParaRPr lang="pl-PL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A886D3B-499D-C779-1137-D3CF9AC0DB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89100AF9-2F58-ACEA-83A8-7F385F4EEB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6000" y="5723373"/>
            <a:ext cx="2286000" cy="113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35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22564-2A88-D87A-ED04-DB8034941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pl-PL" sz="4000">
                <a:solidFill>
                  <a:srgbClr val="FFFFFF"/>
                </a:solidFill>
                <a:ea typeface="+mj-lt"/>
                <a:cs typeface="+mj-lt"/>
              </a:rPr>
              <a:t>Conclusion</a:t>
            </a:r>
            <a:endParaRPr lang="pl-PL" sz="4000">
              <a:solidFill>
                <a:srgbClr val="FFFFFF"/>
              </a:solidFill>
            </a:endParaRPr>
          </a:p>
        </p:txBody>
      </p:sp>
      <p:pic>
        <p:nvPicPr>
          <p:cNvPr id="4" name="Obraz 3" descr="Obraz zawierający tekst, Czcionka, zrzut ekranu, logo&#10;&#10;Zawartość wygenerowana przez AI może być niepoprawna.">
            <a:extLst>
              <a:ext uri="{FF2B5EF4-FFF2-40B4-BE49-F238E27FC236}">
                <a16:creationId xmlns:a16="http://schemas.microsoft.com/office/drawing/2014/main" id="{92FB38F7-C08D-40C1-8FA5-DE2807042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0170" y="5710457"/>
            <a:ext cx="2311830" cy="1145628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6064CE5-A435-816A-AED0-6DAD0D8DDB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36129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6584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40314-D501-A6AD-526F-9CB4929FC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pl-PL" sz="4000">
                <a:solidFill>
                  <a:schemeClr val="bg1"/>
                </a:solidFill>
              </a:rPr>
              <a:t>References: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24E6D-41D0-4335-D1D8-3DF57004F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latin typeface="Arial"/>
                <a:cs typeface="Arial"/>
              </a:rPr>
              <a:t>Aeon, B., Faber, A.,Panaccio,A. (2021) Does time management work? A meta-analysis, PLOS ONE, 16(1), p.e0245066. Doi: 10.1371/journal.pone.0245066.</a:t>
            </a:r>
            <a:endParaRPr lang="pl-PL" sz="1500">
              <a:latin typeface="Arial"/>
              <a:cs typeface="Arial"/>
            </a:endParaRPr>
          </a:p>
          <a:p>
            <a:r>
              <a:rPr lang="en-US" sz="1500">
                <a:latin typeface="Arial"/>
                <a:cs typeface="Arial"/>
              </a:rPr>
              <a:t>Boothe, C. and Schaefer, A. (2022) ‘Determining the Time Management Techniques and Study Strategies of Master’s Students Enrolled in a Graduate Gross Anatomy Course: a Pilot Study’, </a:t>
            </a:r>
            <a:r>
              <a:rPr lang="en-US" sz="1500" i="1">
                <a:latin typeface="Arial"/>
                <a:cs typeface="Arial"/>
              </a:rPr>
              <a:t>The FASEB journal</a:t>
            </a:r>
            <a:r>
              <a:rPr lang="en-US" sz="1500">
                <a:latin typeface="Arial"/>
                <a:cs typeface="Arial"/>
              </a:rPr>
              <a:t>, 36(S1). Available at: </a:t>
            </a:r>
            <a:r>
              <a:rPr lang="en-US" sz="1500">
                <a:latin typeface="Arial"/>
                <a:cs typeface="Arial"/>
                <a:hlinkClick r:id="rId2"/>
              </a:rPr>
              <a:t>https://doi.org/10.1096/fasebj.2022.36.S1.R5541</a:t>
            </a:r>
            <a:r>
              <a:rPr lang="en-US" sz="1500">
                <a:latin typeface="Arial"/>
                <a:cs typeface="Arial"/>
              </a:rPr>
              <a:t>.</a:t>
            </a:r>
            <a:endParaRPr lang="pl-PL" sz="1500">
              <a:latin typeface="Arial"/>
              <a:cs typeface="Arial"/>
            </a:endParaRPr>
          </a:p>
          <a:p>
            <a:r>
              <a:rPr lang="en-US" sz="1500">
                <a:latin typeface="Arial"/>
                <a:cs typeface="Arial"/>
              </a:rPr>
              <a:t>Cottrell, S. (2024) </a:t>
            </a:r>
            <a:r>
              <a:rPr lang="en-US" sz="1500" i="1">
                <a:latin typeface="Arial"/>
                <a:cs typeface="Arial"/>
              </a:rPr>
              <a:t>The study skills handbook</a:t>
            </a:r>
            <a:r>
              <a:rPr lang="en-US" sz="1500">
                <a:latin typeface="Arial"/>
                <a:cs typeface="Arial"/>
              </a:rPr>
              <a:t>. Sixth edition. London, England: Bloomsbury Academic.</a:t>
            </a:r>
            <a:endParaRPr lang="pl-PL" sz="1500">
              <a:latin typeface="Arial"/>
              <a:cs typeface="Arial"/>
            </a:endParaRPr>
          </a:p>
          <a:p>
            <a:r>
              <a:rPr lang="en-US" sz="1500">
                <a:latin typeface="Arial"/>
                <a:cs typeface="Arial"/>
              </a:rPr>
              <a:t>McMillan, K. (2021) </a:t>
            </a:r>
            <a:r>
              <a:rPr lang="en-US" sz="1500" i="1">
                <a:latin typeface="Arial"/>
                <a:cs typeface="Arial"/>
              </a:rPr>
              <a:t>The study skills book : your essential guide to university success</a:t>
            </a:r>
            <a:r>
              <a:rPr lang="en-US" sz="1500">
                <a:latin typeface="Arial"/>
                <a:cs typeface="Arial"/>
              </a:rPr>
              <a:t>. Fourth edition. Harlow, England: Pearson Education Limited.</a:t>
            </a:r>
            <a:endParaRPr lang="pl-PL" sz="1500">
              <a:latin typeface="Arial"/>
              <a:cs typeface="Arial"/>
            </a:endParaRPr>
          </a:p>
          <a:p>
            <a:r>
              <a:rPr lang="en-US" sz="1500">
                <a:latin typeface="Arial"/>
                <a:cs typeface="Arial"/>
              </a:rPr>
              <a:t>Boothe, C. and Schaefer, A. (2022) ‘Determining the Time Management Techniques and Study Strategies of Master’s Students Enrolled in a Graduate Gross Anatomy Course: a Pilot Study’, </a:t>
            </a:r>
            <a:r>
              <a:rPr lang="en-US" sz="1500" i="1">
                <a:latin typeface="Arial"/>
                <a:cs typeface="Arial"/>
              </a:rPr>
              <a:t>The FASEB journal</a:t>
            </a:r>
            <a:r>
              <a:rPr lang="en-US" sz="1500">
                <a:latin typeface="Arial"/>
                <a:cs typeface="Arial"/>
              </a:rPr>
              <a:t>, 36(S1). Available at: </a:t>
            </a:r>
            <a:r>
              <a:rPr lang="en-US" sz="1500">
                <a:latin typeface="Arial"/>
                <a:cs typeface="Arial"/>
                <a:hlinkClick r:id="rId2"/>
              </a:rPr>
              <a:t>https://doi.org/10.1096/fasebj.2022.36.S1.R5541</a:t>
            </a:r>
            <a:r>
              <a:rPr lang="en-US" sz="1500">
                <a:latin typeface="Arial"/>
                <a:cs typeface="Arial"/>
              </a:rPr>
              <a:t>.</a:t>
            </a:r>
            <a:endParaRPr lang="pl-PL" sz="1500">
              <a:latin typeface="Arial"/>
              <a:cs typeface="Arial"/>
            </a:endParaRPr>
          </a:p>
          <a:p>
            <a:r>
              <a:rPr lang="en-US" sz="1500">
                <a:latin typeface="Arial"/>
                <a:cs typeface="Arial"/>
              </a:rPr>
              <a:t> Terzi, E. </a:t>
            </a:r>
            <a:r>
              <a:rPr lang="en-US" sz="1500" i="1">
                <a:latin typeface="Arial"/>
                <a:cs typeface="Arial"/>
              </a:rPr>
              <a:t>et al.</a:t>
            </a:r>
            <a:r>
              <a:rPr lang="en-US" sz="1500">
                <a:latin typeface="Arial"/>
                <a:cs typeface="Arial"/>
              </a:rPr>
              <a:t> (2024) ‘University students’ free time management and quality of life: the mediating role of leisure satisfaction’, </a:t>
            </a:r>
            <a:r>
              <a:rPr lang="en-US" sz="1500" i="1">
                <a:latin typeface="Arial"/>
                <a:cs typeface="Arial"/>
              </a:rPr>
              <a:t>BMC Psychology</a:t>
            </a:r>
            <a:r>
              <a:rPr lang="en-US" sz="1500">
                <a:latin typeface="Arial"/>
                <a:cs typeface="Arial"/>
              </a:rPr>
              <a:t>, 12(1), pp. 239–239. Available at: </a:t>
            </a:r>
            <a:r>
              <a:rPr lang="en-US" sz="1500" u="sng">
                <a:latin typeface="Arial"/>
                <a:cs typeface="Arial"/>
                <a:hlinkClick r:id="rId3"/>
              </a:rPr>
              <a:t>https://doi.org/10.1186/s40359-024-01745-2</a:t>
            </a:r>
            <a:r>
              <a:rPr lang="en-US" sz="1500">
                <a:latin typeface="Arial"/>
                <a:cs typeface="Arial"/>
              </a:rPr>
              <a:t>.</a:t>
            </a:r>
            <a:endParaRPr lang="pl-PL" sz="1500">
              <a:latin typeface="Arial"/>
              <a:cs typeface="Arial"/>
            </a:endParaRPr>
          </a:p>
          <a:p>
            <a:endParaRPr lang="pl-PL" sz="1500"/>
          </a:p>
        </p:txBody>
      </p:sp>
    </p:spTree>
    <p:extLst>
      <p:ext uri="{BB962C8B-B14F-4D97-AF65-F5344CB8AC3E}">
        <p14:creationId xmlns:p14="http://schemas.microsoft.com/office/powerpoint/2010/main" val="3953908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Motyw pakietu Office</vt:lpstr>
      <vt:lpstr>  Luiza Kikosicka  Student Number: 2431756  Module: Academic Skills in the Digital Era (BMSW4013)  Lecturer: Ffion Cumberpatch  </vt:lpstr>
      <vt:lpstr>What is Time Management?</vt:lpstr>
      <vt:lpstr>Key Elements of Time Management</vt:lpstr>
      <vt:lpstr>Popular Time Management Techniques</vt:lpstr>
      <vt:lpstr>Why is Time Management Important?</vt:lpstr>
      <vt:lpstr>Student Strategies (Boothe, 2022)</vt:lpstr>
      <vt:lpstr>Free Time Management and Well-being (Terzi et al., 2024)</vt:lpstr>
      <vt:lpstr>Meta-Analysis on Effectiveness (Aeon et al., 2019)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92</cp:revision>
  <dcterms:created xsi:type="dcterms:W3CDTF">2025-06-13T15:34:05Z</dcterms:created>
  <dcterms:modified xsi:type="dcterms:W3CDTF">2025-06-13T17:06:02Z</dcterms:modified>
</cp:coreProperties>
</file>