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36" r:id="rId1"/>
  </p:sldMasterIdLst>
  <p:sldIdLst>
    <p:sldId id="256" r:id="rId2"/>
    <p:sldId id="257" r:id="rId3"/>
    <p:sldId id="268" r:id="rId4"/>
    <p:sldId id="269" r:id="rId5"/>
    <p:sldId id="270" r:id="rId6"/>
    <p:sldId id="271" r:id="rId7"/>
    <p:sldId id="272" r:id="rId8"/>
    <p:sldId id="273" r:id="rId9"/>
    <p:sldId id="277" r:id="rId10"/>
    <p:sldId id="275" r:id="rId11"/>
    <p:sldId id="276" r:id="rId12"/>
    <p:sldId id="27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58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28D34-44BD-4B62-8A90-D995CBB14107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4BA597F-2D6C-4BFA-8E7A-5FDF6379CC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999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28D34-44BD-4B62-8A90-D995CBB14107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A597F-2D6C-4BFA-8E7A-5FDF6379CC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41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28D34-44BD-4B62-8A90-D995CBB14107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4BA597F-2D6C-4BFA-8E7A-5FDF6379CC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306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28D34-44BD-4B62-8A90-D995CBB14107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4BA597F-2D6C-4BFA-8E7A-5FDF6379CC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97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28D34-44BD-4B62-8A90-D995CBB14107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4BA597F-2D6C-4BFA-8E7A-5FDF6379CC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477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28D34-44BD-4B62-8A90-D995CBB14107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A597F-2D6C-4BFA-8E7A-5FDF6379CC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0042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28D34-44BD-4B62-8A90-D995CBB14107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A597F-2D6C-4BFA-8E7A-5FDF6379CC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309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28D34-44BD-4B62-8A90-D995CBB14107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A597F-2D6C-4BFA-8E7A-5FDF6379CC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159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28D34-44BD-4B62-8A90-D995CBB14107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4BA597F-2D6C-4BFA-8E7A-5FDF6379CC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125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28D34-44BD-4B62-8A90-D995CBB14107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4BA597F-2D6C-4BFA-8E7A-5FDF6379CC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479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28D34-44BD-4B62-8A90-D995CBB14107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4BA597F-2D6C-4BFA-8E7A-5FDF6379CC8C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95791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28D34-44BD-4B62-8A90-D995CBB14107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4BA597F-2D6C-4BFA-8E7A-5FDF6379CC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0315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28D34-44BD-4B62-8A90-D995CBB14107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4BA597F-2D6C-4BFA-8E7A-5FDF6379CC8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283452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28D34-44BD-4B62-8A90-D995CBB14107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4BA597F-2D6C-4BFA-8E7A-5FDF6379CC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5690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28D34-44BD-4B62-8A90-D995CBB14107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A597F-2D6C-4BFA-8E7A-5FDF6379CC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7919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28D34-44BD-4B62-8A90-D995CBB14107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A597F-2D6C-4BFA-8E7A-5FDF6379CC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136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8D34-44BD-4B62-8A90-D995CBB14107}" type="datetimeFigureOut">
              <a:rPr lang="en-US" smtClean="0"/>
              <a:t>7/10/2022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4BA597F-2D6C-4BFA-8E7A-5FDF6379CC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094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  <p:sldLayoutId id="2147483749" r:id="rId13"/>
    <p:sldLayoutId id="2147483750" r:id="rId14"/>
    <p:sldLayoutId id="2147483751" r:id="rId15"/>
    <p:sldLayoutId id="214748375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70360" y="887239"/>
            <a:ext cx="9120486" cy="38028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 Working and Communication</a:t>
            </a:r>
          </a:p>
          <a:p>
            <a:pPr algn="ctr"/>
            <a:endParaRPr 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 Name: ANGHELUS BORONICA</a:t>
            </a:r>
          </a:p>
          <a:p>
            <a:pPr algn="ctr"/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 ID:2120839</a:t>
            </a:r>
          </a:p>
          <a:p>
            <a:pPr algn="ctr"/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Module Code:BMSW4002</a:t>
            </a:r>
          </a:p>
        </p:txBody>
      </p:sp>
    </p:spTree>
    <p:extLst>
      <p:ext uri="{BB962C8B-B14F-4D97-AF65-F5344CB8AC3E}">
        <p14:creationId xmlns:p14="http://schemas.microsoft.com/office/powerpoint/2010/main" val="11647252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39900" y="1435100"/>
            <a:ext cx="10045700" cy="5016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Overview of the Organization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Stakeholders of the Organization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Benefits of Effective Communication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Process of Using the Theories Relating to Models of Communication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types of barriers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Improve Communication?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2" name="Rectangle 1"/>
          <p:cNvSpPr/>
          <p:nvPr/>
        </p:nvSpPr>
        <p:spPr>
          <a:xfrm>
            <a:off x="1397000" y="670560"/>
            <a:ext cx="10045700" cy="6146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 of Contents</a:t>
            </a:r>
          </a:p>
        </p:txBody>
      </p:sp>
    </p:spTree>
    <p:extLst>
      <p:ext uri="{BB962C8B-B14F-4D97-AF65-F5344CB8AC3E}">
        <p14:creationId xmlns:p14="http://schemas.microsoft.com/office/powerpoint/2010/main" val="451611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50924" y="1570902"/>
            <a:ext cx="8255126" cy="5016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presentation includes the strategies for effective communication in the business setting of British American Tobacco Plc (Mathebula, 2022). 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presents the overview of the company and the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stakeholders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it. It will show the benefits of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communication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this company. It also discussed the process of using the theories that are related to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of communication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the end of the presentation, we have discussed the barriers of communication and the ways of improving it. 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" name="Rectangle 1"/>
          <p:cNvSpPr/>
          <p:nvPr/>
        </p:nvSpPr>
        <p:spPr>
          <a:xfrm>
            <a:off x="1397000" y="670560"/>
            <a:ext cx="10045700" cy="6146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35095205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97000" y="1463675"/>
            <a:ext cx="7811506" cy="5016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selected company is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British American Tobacco P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LC. Its characteristics are as below:</a:t>
            </a:r>
          </a:p>
          <a:p>
            <a:pPr algn="just"/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largest tobacco producing company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UK based multinational company.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produces cigarettes and other nicotine products and sells them.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established in the year 1902. 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Its headquarter is in the London, England. </a:t>
            </a:r>
          </a:p>
        </p:txBody>
      </p:sp>
      <p:sp>
        <p:nvSpPr>
          <p:cNvPr id="2" name="Rectangle 1"/>
          <p:cNvSpPr/>
          <p:nvPr/>
        </p:nvSpPr>
        <p:spPr>
          <a:xfrm>
            <a:off x="1397000" y="670560"/>
            <a:ext cx="10045700" cy="6146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Overview of the Organization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1406" y="2190936"/>
            <a:ext cx="2640593" cy="2716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1667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09935" y="1517160"/>
            <a:ext cx="4632765" cy="5016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Adult Consumers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Government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leaders of key opinion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NGOs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Scientific Communities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Industries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Peer companies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Media and journalists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(Guffey and Loewy, 2014)</a:t>
            </a:r>
          </a:p>
        </p:txBody>
      </p:sp>
      <p:sp>
        <p:nvSpPr>
          <p:cNvPr id="2" name="Rectangle 1"/>
          <p:cNvSpPr/>
          <p:nvPr/>
        </p:nvSpPr>
        <p:spPr>
          <a:xfrm>
            <a:off x="1397000" y="670560"/>
            <a:ext cx="10045700" cy="6146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Stakeholders of the Organization</a:t>
            </a:r>
          </a:p>
        </p:txBody>
      </p:sp>
      <p:sp>
        <p:nvSpPr>
          <p:cNvPr id="6" name="Rectangle 5"/>
          <p:cNvSpPr/>
          <p:nvPr/>
        </p:nvSpPr>
        <p:spPr>
          <a:xfrm>
            <a:off x="2177170" y="1517160"/>
            <a:ext cx="4632765" cy="5016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Shareholders 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Shareholders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Employees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Contractors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Trade Unions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Partners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Farmers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Customers</a:t>
            </a:r>
          </a:p>
        </p:txBody>
      </p:sp>
    </p:spTree>
    <p:extLst>
      <p:ext uri="{BB962C8B-B14F-4D97-AF65-F5344CB8AC3E}">
        <p14:creationId xmlns:p14="http://schemas.microsoft.com/office/powerpoint/2010/main" val="29312608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39900" y="1435100"/>
            <a:ext cx="10045700" cy="5016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 are numerous benefits of effective communication (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Kaul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2014). They are mentioned below:</a:t>
            </a:r>
          </a:p>
          <a:p>
            <a:pPr algn="just"/>
            <a:endParaRPr lang="en-US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help to increase trust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build up the team work environment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make the relationship with the consumers better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helps to increase the job satisfaction among the employees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increases the productivity of the employees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increases the engagement of the employees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increases the problem solving capability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enables the capability of handling the capability </a:t>
            </a:r>
          </a:p>
        </p:txBody>
      </p:sp>
      <p:sp>
        <p:nvSpPr>
          <p:cNvPr id="2" name="Rectangle 1"/>
          <p:cNvSpPr/>
          <p:nvPr/>
        </p:nvSpPr>
        <p:spPr>
          <a:xfrm>
            <a:off x="1397000" y="670560"/>
            <a:ext cx="10045700" cy="6146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Benefits of Effective Communication</a:t>
            </a:r>
          </a:p>
        </p:txBody>
      </p:sp>
    </p:spTree>
    <p:extLst>
      <p:ext uri="{BB962C8B-B14F-4D97-AF65-F5344CB8AC3E}">
        <p14:creationId xmlns:p14="http://schemas.microsoft.com/office/powerpoint/2010/main" val="1152455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95500" y="1435100"/>
            <a:ext cx="6477000" cy="5016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model of Shannon Weaver.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Lasswell communication model.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Berlo communication model.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Barnlund communication model.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Schramm communication model.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(Sutter and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Kieser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2019)</a:t>
            </a:r>
          </a:p>
        </p:txBody>
      </p:sp>
      <p:sp>
        <p:nvSpPr>
          <p:cNvPr id="2" name="Rectangle 1"/>
          <p:cNvSpPr/>
          <p:nvPr/>
        </p:nvSpPr>
        <p:spPr>
          <a:xfrm>
            <a:off x="1397000" y="670560"/>
            <a:ext cx="10045700" cy="6146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Process of Using the Theories Relating to Models of Communication</a:t>
            </a:r>
          </a:p>
        </p:txBody>
      </p:sp>
      <p:pic>
        <p:nvPicPr>
          <p:cNvPr id="3074" name="Picture 2" descr="What is Business Communication? Why Do You Need It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5900" y="1631950"/>
            <a:ext cx="4356100" cy="462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59177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40000" y="1285240"/>
            <a:ext cx="6146800" cy="46837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Personal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Gender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Physical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Cultural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Fear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Criticism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Linguistic inability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Physiological</a:t>
            </a:r>
          </a:p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Al-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Weshah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Al-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Zubi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2012)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97000" y="670560"/>
            <a:ext cx="10045700" cy="6146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Types of Barriers</a:t>
            </a:r>
          </a:p>
        </p:txBody>
      </p:sp>
      <p:pic>
        <p:nvPicPr>
          <p:cNvPr id="1030" name="Picture 6" descr="Common Barriers to Effective Communic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1168" y="1675122"/>
            <a:ext cx="4967335" cy="3270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73284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400" y="1435100"/>
            <a:ext cx="7315200" cy="5016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 effective ways of improving communication with the customers and the stakeholders (Kalogiannidis, 2020).</a:t>
            </a:r>
          </a:p>
          <a:p>
            <a:pPr algn="just"/>
            <a:endParaRPr lang="en-US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Try to build a better relationship with the customers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attentive to the customers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Engage with the reviews of the customers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 the standard of the customers service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Provide solution to the problems of the customers as soon a possible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Keep marketing with positive vibe</a:t>
            </a:r>
          </a:p>
        </p:txBody>
      </p:sp>
      <p:sp>
        <p:nvSpPr>
          <p:cNvPr id="2" name="Rectangle 1"/>
          <p:cNvSpPr/>
          <p:nvPr/>
        </p:nvSpPr>
        <p:spPr>
          <a:xfrm>
            <a:off x="1397000" y="670560"/>
            <a:ext cx="10045700" cy="6146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Improve Communication?</a:t>
            </a:r>
          </a:p>
        </p:txBody>
      </p:sp>
      <p:pic>
        <p:nvPicPr>
          <p:cNvPr id="2050" name="Picture 2" descr="Three Ways Effective Communication Improves Customer Satisfacti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7000" y="2108199"/>
            <a:ext cx="3175000" cy="350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213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39900" y="1435100"/>
            <a:ext cx="9702800" cy="5016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whole presentation gives the idea of a business’s communication strategy and how it works effectively.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has introduced the British American Tobacco Plc and its stakeholders. How the company is being benefitted by the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communication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also discussed here.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barriers of the effective communication of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British American Tobacco Pl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and how they have come solve them and improved their communication has been discussed in this presentation. Hope this presentation help one to get a clear idea about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strategies for effective communication.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</p:txBody>
      </p:sp>
      <p:sp>
        <p:nvSpPr>
          <p:cNvPr id="2" name="Rectangle 1"/>
          <p:cNvSpPr/>
          <p:nvPr/>
        </p:nvSpPr>
        <p:spPr>
          <a:xfrm>
            <a:off x="1397000" y="670560"/>
            <a:ext cx="10045700" cy="6146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39774211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39900" y="1285240"/>
            <a:ext cx="10045700" cy="51663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Kaul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A., 2014. </a:t>
            </a:r>
            <a:r>
              <a:rPr lang="en-US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business communication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PHI Learning Pvt. Ltd..</a:t>
            </a:r>
          </a:p>
          <a:p>
            <a:pPr algn="just"/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Kalogiannidis, S., 2020. Impact of effective business communication on employee performance. </a:t>
            </a:r>
            <a:r>
              <a:rPr lang="en-US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European Journal of Business and Management Research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(6).</a:t>
            </a:r>
          </a:p>
          <a:p>
            <a:pPr algn="just"/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Conrad, D. and Newberry, R., 2012. Identification and instruction of important business communication skills for graduate business education. </a:t>
            </a:r>
            <a:r>
              <a:rPr lang="en-US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Journal of Education for Business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87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(2), pp.112-120.</a:t>
            </a:r>
          </a:p>
          <a:p>
            <a:pPr algn="just"/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Guffey, M.E. and Loewy, D., 2014. </a:t>
            </a:r>
            <a:r>
              <a:rPr lang="en-US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communication: Process and product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Cengage Learning.</a:t>
            </a:r>
          </a:p>
          <a:p>
            <a:pPr algn="just"/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Mathebula, P.W., 2022. </a:t>
            </a:r>
            <a:r>
              <a:rPr lang="en-US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British American tobacco PLC: an analysis of the group's pricing strategy across its key markets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(Master's thesis, Faculty of Commerce).</a:t>
            </a:r>
          </a:p>
          <a:p>
            <a:pPr algn="just"/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Al-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Weshah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G.A. and Al-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Zubi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K., 2012. E-business enablers and barriers: empirical study of SMEs in Jordanian communication sector. </a:t>
            </a:r>
            <a:r>
              <a:rPr lang="en-US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Global journal of business research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(3), pp.1-15.</a:t>
            </a:r>
          </a:p>
          <a:p>
            <a:pPr algn="just"/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Hamilton, P.J., Process of Business Communication and barriers of Business Communication.</a:t>
            </a:r>
          </a:p>
          <a:p>
            <a:pPr algn="just"/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Sutter, M. and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Kieser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A., 2019. How consultants and their clients collaborate in spite of massive communication barriers. </a:t>
            </a:r>
            <a:r>
              <a:rPr lang="en-US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Journal of Business Communication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56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(2), pp.249-277.</a:t>
            </a:r>
          </a:p>
        </p:txBody>
      </p:sp>
      <p:sp>
        <p:nvSpPr>
          <p:cNvPr id="2" name="Rectangle 1"/>
          <p:cNvSpPr/>
          <p:nvPr/>
        </p:nvSpPr>
        <p:spPr>
          <a:xfrm>
            <a:off x="1397000" y="670560"/>
            <a:ext cx="10045700" cy="6146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</p:spTree>
    <p:extLst>
      <p:ext uri="{BB962C8B-B14F-4D97-AF65-F5344CB8AC3E}">
        <p14:creationId xmlns:p14="http://schemas.microsoft.com/office/powerpoint/2010/main" val="32598353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71336" y="1167618"/>
            <a:ext cx="8173330" cy="4825219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85800" indent="-685800" algn="just">
              <a:buFont typeface="Arial" panose="020B0604020202020204" pitchFamily="34" charset="0"/>
              <a:buChar char="•"/>
            </a:pP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0389062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0</TotalTime>
  <Words>767</Words>
  <Application>Microsoft Office PowerPoint</Application>
  <PresentationFormat>Widescreen</PresentationFormat>
  <Paragraphs>100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Century Gothic</vt:lpstr>
      <vt:lpstr>Times New Roman</vt:lpstr>
      <vt:lpstr>Wingdings 3</vt:lpstr>
      <vt:lpstr>Wisp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2022-07-04T14:40:19Z</dcterms:created>
  <dcterms:modified xsi:type="dcterms:W3CDTF">2022-07-10T09:25:05Z</dcterms:modified>
</cp:coreProperties>
</file>