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6AE8B8-7461-A7CE-4687-8C383F2D5E77}" v="766" dt="2022-03-11T21:27:02.197"/>
    <p1510:client id="{E000BF20-F67A-E3D2-77C9-1F6F112D1D84}" v="1229" dt="2022-03-03T22:02:19.141"/>
    <p1510:client id="{E05F372C-1DBB-C5CD-2EE5-1A2C4A000481}" v="251" dt="2022-03-16T11:39:13.705"/>
    <p1510:client id="{EFCA1928-7F25-4B84-AB59-A93400B9F00D}" v="770" dt="2022-02-23T20:28:08.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ida Bi (1912979)" userId="S::1912979@student.uwtsd.ac.uk::d60cd986-0792-4900-a109-1c2b2d2019e2" providerId="AD" clId="Web-{E000BF20-F67A-E3D2-77C9-1F6F112D1D84}"/>
    <pc:docChg chg="modSld">
      <pc:chgData name="Shaida Bi (1912979)" userId="S::1912979@student.uwtsd.ac.uk::d60cd986-0792-4900-a109-1c2b2d2019e2" providerId="AD" clId="Web-{E000BF20-F67A-E3D2-77C9-1F6F112D1D84}" dt="2022-03-03T22:02:19.141" v="860" actId="20577"/>
      <pc:docMkLst>
        <pc:docMk/>
      </pc:docMkLst>
      <pc:sldChg chg="addSp delSp modSp">
        <pc:chgData name="Shaida Bi (1912979)" userId="S::1912979@student.uwtsd.ac.uk::d60cd986-0792-4900-a109-1c2b2d2019e2" providerId="AD" clId="Web-{E000BF20-F67A-E3D2-77C9-1F6F112D1D84}" dt="2022-03-03T22:01:35.047" v="853" actId="20577"/>
        <pc:sldMkLst>
          <pc:docMk/>
          <pc:sldMk cId="2585060325" sldId="257"/>
        </pc:sldMkLst>
        <pc:spChg chg="mod">
          <ac:chgData name="Shaida Bi (1912979)" userId="S::1912979@student.uwtsd.ac.uk::d60cd986-0792-4900-a109-1c2b2d2019e2" providerId="AD" clId="Web-{E000BF20-F67A-E3D2-77C9-1F6F112D1D84}" dt="2022-03-03T20:40:35.398" v="298" actId="20577"/>
          <ac:spMkLst>
            <pc:docMk/>
            <pc:sldMk cId="2585060325" sldId="257"/>
            <ac:spMk id="4" creationId="{EE610C68-A8DB-4B98-B066-F81CD4D9982C}"/>
          </ac:spMkLst>
        </pc:spChg>
        <pc:spChg chg="mod">
          <ac:chgData name="Shaida Bi (1912979)" userId="S::1912979@student.uwtsd.ac.uk::d60cd986-0792-4900-a109-1c2b2d2019e2" providerId="AD" clId="Web-{E000BF20-F67A-E3D2-77C9-1F6F112D1D84}" dt="2022-03-03T21:58:56.527" v="850" actId="20577"/>
          <ac:spMkLst>
            <pc:docMk/>
            <pc:sldMk cId="2585060325" sldId="257"/>
            <ac:spMk id="8" creationId="{1182A4E9-65C7-43FB-AD69-9BE2D984ED8E}"/>
          </ac:spMkLst>
        </pc:spChg>
        <pc:spChg chg="add mod">
          <ac:chgData name="Shaida Bi (1912979)" userId="S::1912979@student.uwtsd.ac.uk::d60cd986-0792-4900-a109-1c2b2d2019e2" providerId="AD" clId="Web-{E000BF20-F67A-E3D2-77C9-1F6F112D1D84}" dt="2022-03-03T22:01:35.047" v="853" actId="20577"/>
          <ac:spMkLst>
            <pc:docMk/>
            <pc:sldMk cId="2585060325" sldId="257"/>
            <ac:spMk id="12" creationId="{59E5193A-748D-49DF-ACF9-A90A1F3018CE}"/>
          </ac:spMkLst>
        </pc:spChg>
        <pc:picChg chg="add del mod">
          <ac:chgData name="Shaida Bi (1912979)" userId="S::1912979@student.uwtsd.ac.uk::d60cd986-0792-4900-a109-1c2b2d2019e2" providerId="AD" clId="Web-{E000BF20-F67A-E3D2-77C9-1F6F112D1D84}" dt="2022-03-03T20:00:09.296" v="51"/>
          <ac:picMkLst>
            <pc:docMk/>
            <pc:sldMk cId="2585060325" sldId="257"/>
            <ac:picMk id="3" creationId="{F5F227C7-16C9-4932-BAF4-D79BEA420028}"/>
          </ac:picMkLst>
        </pc:picChg>
        <pc:picChg chg="mod">
          <ac:chgData name="Shaida Bi (1912979)" userId="S::1912979@student.uwtsd.ac.uk::d60cd986-0792-4900-a109-1c2b2d2019e2" providerId="AD" clId="Web-{E000BF20-F67A-E3D2-77C9-1F6F112D1D84}" dt="2022-03-03T20:11:12.719" v="87" actId="14100"/>
          <ac:picMkLst>
            <pc:docMk/>
            <pc:sldMk cId="2585060325" sldId="257"/>
            <ac:picMk id="5" creationId="{DC841343-84DA-49AB-BE6E-44C97A51C2F5}"/>
          </ac:picMkLst>
        </pc:picChg>
        <pc:picChg chg="add mod">
          <ac:chgData name="Shaida Bi (1912979)" userId="S::1912979@student.uwtsd.ac.uk::d60cd986-0792-4900-a109-1c2b2d2019e2" providerId="AD" clId="Web-{E000BF20-F67A-E3D2-77C9-1F6F112D1D84}" dt="2022-03-03T20:31:37.980" v="184" actId="1076"/>
          <ac:picMkLst>
            <pc:docMk/>
            <pc:sldMk cId="2585060325" sldId="257"/>
            <ac:picMk id="7" creationId="{0E20B134-EE53-4510-84A7-4B7B7D675CBA}"/>
          </ac:picMkLst>
        </pc:picChg>
        <pc:picChg chg="add del">
          <ac:chgData name="Shaida Bi (1912979)" userId="S::1912979@student.uwtsd.ac.uk::d60cd986-0792-4900-a109-1c2b2d2019e2" providerId="AD" clId="Web-{E000BF20-F67A-E3D2-77C9-1F6F112D1D84}" dt="2022-03-03T20:11:02.719" v="86"/>
          <ac:picMkLst>
            <pc:docMk/>
            <pc:sldMk cId="2585060325" sldId="257"/>
            <ac:picMk id="9" creationId="{9B75E0F4-8563-4FCE-826C-BCCA46C315C8}"/>
          </ac:picMkLst>
        </pc:picChg>
        <pc:picChg chg="add del">
          <ac:chgData name="Shaida Bi (1912979)" userId="S::1912979@student.uwtsd.ac.uk::d60cd986-0792-4900-a109-1c2b2d2019e2" providerId="AD" clId="Web-{E000BF20-F67A-E3D2-77C9-1F6F112D1D84}" dt="2022-03-03T20:12:11.658" v="97"/>
          <ac:picMkLst>
            <pc:docMk/>
            <pc:sldMk cId="2585060325" sldId="257"/>
            <ac:picMk id="10" creationId="{41E7F91D-6D49-4E0B-A2A3-CAF24FD0E876}"/>
          </ac:picMkLst>
        </pc:picChg>
        <pc:picChg chg="add mod">
          <ac:chgData name="Shaida Bi (1912979)" userId="S::1912979@student.uwtsd.ac.uk::d60cd986-0792-4900-a109-1c2b2d2019e2" providerId="AD" clId="Web-{E000BF20-F67A-E3D2-77C9-1F6F112D1D84}" dt="2022-03-03T20:43:04.557" v="304" actId="1076"/>
          <ac:picMkLst>
            <pc:docMk/>
            <pc:sldMk cId="2585060325" sldId="257"/>
            <ac:picMk id="14" creationId="{E57F4FB9-018D-445C-BEB4-F993E60047F9}"/>
          </ac:picMkLst>
        </pc:picChg>
      </pc:sldChg>
      <pc:sldChg chg="modSp">
        <pc:chgData name="Shaida Bi (1912979)" userId="S::1912979@student.uwtsd.ac.uk::d60cd986-0792-4900-a109-1c2b2d2019e2" providerId="AD" clId="Web-{E000BF20-F67A-E3D2-77C9-1F6F112D1D84}" dt="2022-03-03T22:02:19.141" v="860" actId="20577"/>
        <pc:sldMkLst>
          <pc:docMk/>
          <pc:sldMk cId="3072009920" sldId="258"/>
        </pc:sldMkLst>
        <pc:spChg chg="mod">
          <ac:chgData name="Shaida Bi (1912979)" userId="S::1912979@student.uwtsd.ac.uk::d60cd986-0792-4900-a109-1c2b2d2019e2" providerId="AD" clId="Web-{E000BF20-F67A-E3D2-77C9-1F6F112D1D84}" dt="2022-03-03T22:02:19.141" v="860" actId="20577"/>
          <ac:spMkLst>
            <pc:docMk/>
            <pc:sldMk cId="3072009920" sldId="258"/>
            <ac:spMk id="5" creationId="{D41EE28D-FFEF-46A8-9490-636B5F3923C6}"/>
          </ac:spMkLst>
        </pc:spChg>
      </pc:sldChg>
    </pc:docChg>
  </pc:docChgLst>
  <pc:docChgLst>
    <pc:chgData name="Shaida Bi (1912979)" userId="S::1912979@student.uwtsd.ac.uk::d60cd986-0792-4900-a109-1c2b2d2019e2" providerId="AD" clId="Web-{E05F372C-1DBB-C5CD-2EE5-1A2C4A000481}"/>
    <pc:docChg chg="modSld">
      <pc:chgData name="Shaida Bi (1912979)" userId="S::1912979@student.uwtsd.ac.uk::d60cd986-0792-4900-a109-1c2b2d2019e2" providerId="AD" clId="Web-{E05F372C-1DBB-C5CD-2EE5-1A2C4A000481}" dt="2022-03-16T11:39:13.689" v="141" actId="20577"/>
      <pc:docMkLst>
        <pc:docMk/>
      </pc:docMkLst>
      <pc:sldChg chg="addSp modSp">
        <pc:chgData name="Shaida Bi (1912979)" userId="S::1912979@student.uwtsd.ac.uk::d60cd986-0792-4900-a109-1c2b2d2019e2" providerId="AD" clId="Web-{E05F372C-1DBB-C5CD-2EE5-1A2C4A000481}" dt="2022-03-16T11:29:44.145" v="13" actId="20577"/>
        <pc:sldMkLst>
          <pc:docMk/>
          <pc:sldMk cId="109857222" sldId="256"/>
        </pc:sldMkLst>
        <pc:spChg chg="add mod">
          <ac:chgData name="Shaida Bi (1912979)" userId="S::1912979@student.uwtsd.ac.uk::d60cd986-0792-4900-a109-1c2b2d2019e2" providerId="AD" clId="Web-{E05F372C-1DBB-C5CD-2EE5-1A2C4A000481}" dt="2022-03-16T11:29:16.566" v="10" actId="20577"/>
          <ac:spMkLst>
            <pc:docMk/>
            <pc:sldMk cId="109857222" sldId="256"/>
            <ac:spMk id="2" creationId="{7012A466-5280-4C19-BA4A-F6C4F4F8001C}"/>
          </ac:spMkLst>
        </pc:spChg>
        <pc:spChg chg="mod">
          <ac:chgData name="Shaida Bi (1912979)" userId="S::1912979@student.uwtsd.ac.uk::d60cd986-0792-4900-a109-1c2b2d2019e2" providerId="AD" clId="Web-{E05F372C-1DBB-C5CD-2EE5-1A2C4A000481}" dt="2022-03-16T11:29:44.145" v="13" actId="20577"/>
          <ac:spMkLst>
            <pc:docMk/>
            <pc:sldMk cId="109857222" sldId="256"/>
            <ac:spMk id="5" creationId="{257BA420-33E6-49C1-B01F-0DB6B54DCDCE}"/>
          </ac:spMkLst>
        </pc:spChg>
      </pc:sldChg>
      <pc:sldChg chg="modSp">
        <pc:chgData name="Shaida Bi (1912979)" userId="S::1912979@student.uwtsd.ac.uk::d60cd986-0792-4900-a109-1c2b2d2019e2" providerId="AD" clId="Web-{E05F372C-1DBB-C5CD-2EE5-1A2C4A000481}" dt="2022-03-16T11:39:13.689" v="141" actId="20577"/>
        <pc:sldMkLst>
          <pc:docMk/>
          <pc:sldMk cId="3072009920" sldId="258"/>
        </pc:sldMkLst>
        <pc:spChg chg="mod">
          <ac:chgData name="Shaida Bi (1912979)" userId="S::1912979@student.uwtsd.ac.uk::d60cd986-0792-4900-a109-1c2b2d2019e2" providerId="AD" clId="Web-{E05F372C-1DBB-C5CD-2EE5-1A2C4A000481}" dt="2022-03-16T11:39:13.689" v="141" actId="20577"/>
          <ac:spMkLst>
            <pc:docMk/>
            <pc:sldMk cId="3072009920" sldId="258"/>
            <ac:spMk id="5" creationId="{D41EE28D-FFEF-46A8-9490-636B5F3923C6}"/>
          </ac:spMkLst>
        </pc:spChg>
      </pc:sldChg>
    </pc:docChg>
  </pc:docChgLst>
  <pc:docChgLst>
    <pc:chgData name="Shaida Bi (1912979)" userId="S::1912979@student.uwtsd.ac.uk::d60cd986-0792-4900-a109-1c2b2d2019e2" providerId="AD" clId="Web-{EFCA1928-7F25-4B84-AB59-A93400B9F00D}"/>
    <pc:docChg chg="addSld modSld addMainMaster delMainMaster">
      <pc:chgData name="Shaida Bi (1912979)" userId="S::1912979@student.uwtsd.ac.uk::d60cd986-0792-4900-a109-1c2b2d2019e2" providerId="AD" clId="Web-{EFCA1928-7F25-4B84-AB59-A93400B9F00D}" dt="2022-02-23T20:28:08.124" v="640" actId="20577"/>
      <pc:docMkLst>
        <pc:docMk/>
      </pc:docMkLst>
      <pc:sldChg chg="addSp delSp modSp mod setBg modClrScheme chgLayout">
        <pc:chgData name="Shaida Bi (1912979)" userId="S::1912979@student.uwtsd.ac.uk::d60cd986-0792-4900-a109-1c2b2d2019e2" providerId="AD" clId="Web-{EFCA1928-7F25-4B84-AB59-A93400B9F00D}" dt="2022-02-23T18:46:40.191" v="178"/>
        <pc:sldMkLst>
          <pc:docMk/>
          <pc:sldMk cId="109857222" sldId="256"/>
        </pc:sldMkLst>
        <pc:spChg chg="del mod">
          <ac:chgData name="Shaida Bi (1912979)" userId="S::1912979@student.uwtsd.ac.uk::d60cd986-0792-4900-a109-1c2b2d2019e2" providerId="AD" clId="Web-{EFCA1928-7F25-4B84-AB59-A93400B9F00D}" dt="2022-02-23T18:35:27.475" v="3"/>
          <ac:spMkLst>
            <pc:docMk/>
            <pc:sldMk cId="109857222" sldId="256"/>
            <ac:spMk id="2" creationId="{00000000-0000-0000-0000-000000000000}"/>
          </ac:spMkLst>
        </pc:spChg>
        <pc:spChg chg="del mod">
          <ac:chgData name="Shaida Bi (1912979)" userId="S::1912979@student.uwtsd.ac.uk::d60cd986-0792-4900-a109-1c2b2d2019e2" providerId="AD" clId="Web-{EFCA1928-7F25-4B84-AB59-A93400B9F00D}" dt="2022-02-23T18:35:27.475" v="3"/>
          <ac:spMkLst>
            <pc:docMk/>
            <pc:sldMk cId="109857222" sldId="256"/>
            <ac:spMk id="3" creationId="{00000000-0000-0000-0000-000000000000}"/>
          </ac:spMkLst>
        </pc:spChg>
        <pc:spChg chg="add mod">
          <ac:chgData name="Shaida Bi (1912979)" userId="S::1912979@student.uwtsd.ac.uk::d60cd986-0792-4900-a109-1c2b2d2019e2" providerId="AD" clId="Web-{EFCA1928-7F25-4B84-AB59-A93400B9F00D}" dt="2022-02-23T18:46:40.191" v="178"/>
          <ac:spMkLst>
            <pc:docMk/>
            <pc:sldMk cId="109857222" sldId="256"/>
            <ac:spMk id="5" creationId="{257BA420-33E6-49C1-B01F-0DB6B54DCDCE}"/>
          </ac:spMkLst>
        </pc:spChg>
        <pc:spChg chg="add del">
          <ac:chgData name="Shaida Bi (1912979)" userId="S::1912979@student.uwtsd.ac.uk::d60cd986-0792-4900-a109-1c2b2d2019e2" providerId="AD" clId="Web-{EFCA1928-7F25-4B84-AB59-A93400B9F00D}" dt="2022-02-23T18:34:24.974" v="1"/>
          <ac:spMkLst>
            <pc:docMk/>
            <pc:sldMk cId="109857222" sldId="256"/>
            <ac:spMk id="9" creationId="{4063B759-00FC-46D1-9898-8E8625268FAF}"/>
          </ac:spMkLst>
        </pc:spChg>
        <pc:spChg chg="add">
          <ac:chgData name="Shaida Bi (1912979)" userId="S::1912979@student.uwtsd.ac.uk::d60cd986-0792-4900-a109-1c2b2d2019e2" providerId="AD" clId="Web-{EFCA1928-7F25-4B84-AB59-A93400B9F00D}" dt="2022-02-23T18:45:19.033" v="161"/>
          <ac:spMkLst>
            <pc:docMk/>
            <pc:sldMk cId="109857222" sldId="256"/>
            <ac:spMk id="10" creationId="{09588DA8-065E-4F6F-8EFD-43104AB2E0CF}"/>
          </ac:spMkLst>
        </pc:spChg>
        <pc:spChg chg="add del">
          <ac:chgData name="Shaida Bi (1912979)" userId="S::1912979@student.uwtsd.ac.uk::d60cd986-0792-4900-a109-1c2b2d2019e2" providerId="AD" clId="Web-{EFCA1928-7F25-4B84-AB59-A93400B9F00D}" dt="2022-02-23T18:34:24.974" v="1"/>
          <ac:spMkLst>
            <pc:docMk/>
            <pc:sldMk cId="109857222" sldId="256"/>
            <ac:spMk id="11" creationId="{D5B012D8-7F27-4758-9AC6-C889B154BD73}"/>
          </ac:spMkLst>
        </pc:spChg>
        <pc:spChg chg="add">
          <ac:chgData name="Shaida Bi (1912979)" userId="S::1912979@student.uwtsd.ac.uk::d60cd986-0792-4900-a109-1c2b2d2019e2" providerId="AD" clId="Web-{EFCA1928-7F25-4B84-AB59-A93400B9F00D}" dt="2022-02-23T18:45:19.033" v="161"/>
          <ac:spMkLst>
            <pc:docMk/>
            <pc:sldMk cId="109857222" sldId="256"/>
            <ac:spMk id="12" creationId="{C4285719-470E-454C-AF62-8323075F1F5B}"/>
          </ac:spMkLst>
        </pc:spChg>
        <pc:spChg chg="add">
          <ac:chgData name="Shaida Bi (1912979)" userId="S::1912979@student.uwtsd.ac.uk::d60cd986-0792-4900-a109-1c2b2d2019e2" providerId="AD" clId="Web-{EFCA1928-7F25-4B84-AB59-A93400B9F00D}" dt="2022-02-23T18:45:19.033" v="161"/>
          <ac:spMkLst>
            <pc:docMk/>
            <pc:sldMk cId="109857222" sldId="256"/>
            <ac:spMk id="14" creationId="{CD9FE4EF-C4D8-49A0-B2FF-81D8DB7D8A24}"/>
          </ac:spMkLst>
        </pc:spChg>
        <pc:spChg chg="add">
          <ac:chgData name="Shaida Bi (1912979)" userId="S::1912979@student.uwtsd.ac.uk::d60cd986-0792-4900-a109-1c2b2d2019e2" providerId="AD" clId="Web-{EFCA1928-7F25-4B84-AB59-A93400B9F00D}" dt="2022-02-23T18:45:19.033" v="161"/>
          <ac:spMkLst>
            <pc:docMk/>
            <pc:sldMk cId="109857222" sldId="256"/>
            <ac:spMk id="16" creationId="{4300840D-0A0B-4512-BACA-B439D5B9C57C}"/>
          </ac:spMkLst>
        </pc:spChg>
        <pc:spChg chg="add">
          <ac:chgData name="Shaida Bi (1912979)" userId="S::1912979@student.uwtsd.ac.uk::d60cd986-0792-4900-a109-1c2b2d2019e2" providerId="AD" clId="Web-{EFCA1928-7F25-4B84-AB59-A93400B9F00D}" dt="2022-02-23T18:45:19.033" v="161"/>
          <ac:spMkLst>
            <pc:docMk/>
            <pc:sldMk cId="109857222" sldId="256"/>
            <ac:spMk id="18" creationId="{D2B78728-A580-49A7-84F9-6EF6F583ADE0}"/>
          </ac:spMkLst>
        </pc:spChg>
        <pc:spChg chg="add">
          <ac:chgData name="Shaida Bi (1912979)" userId="S::1912979@student.uwtsd.ac.uk::d60cd986-0792-4900-a109-1c2b2d2019e2" providerId="AD" clId="Web-{EFCA1928-7F25-4B84-AB59-A93400B9F00D}" dt="2022-02-23T18:45:19.033" v="161"/>
          <ac:spMkLst>
            <pc:docMk/>
            <pc:sldMk cId="109857222" sldId="256"/>
            <ac:spMk id="20" creationId="{38FAA1A1-D861-433F-88FA-1E9D6FD31D11}"/>
          </ac:spMkLst>
        </pc:spChg>
        <pc:spChg chg="add">
          <ac:chgData name="Shaida Bi (1912979)" userId="S::1912979@student.uwtsd.ac.uk::d60cd986-0792-4900-a109-1c2b2d2019e2" providerId="AD" clId="Web-{EFCA1928-7F25-4B84-AB59-A93400B9F00D}" dt="2022-02-23T18:45:19.033" v="161"/>
          <ac:spMkLst>
            <pc:docMk/>
            <pc:sldMk cId="109857222" sldId="256"/>
            <ac:spMk id="22" creationId="{8D71EDA1-87BF-4D5D-AB79-F346FD19278A}"/>
          </ac:spMkLst>
        </pc:spChg>
        <pc:spChg chg="add del">
          <ac:chgData name="Shaida Bi (1912979)" userId="S::1912979@student.uwtsd.ac.uk::d60cd986-0792-4900-a109-1c2b2d2019e2" providerId="AD" clId="Web-{EFCA1928-7F25-4B84-AB59-A93400B9F00D}" dt="2022-02-23T18:46:11.440" v="167"/>
          <ac:spMkLst>
            <pc:docMk/>
            <pc:sldMk cId="109857222" sldId="256"/>
            <ac:spMk id="25" creationId="{4BC99CB9-DDAD-44A2-8A1C-E3AF4E72DF5C}"/>
          </ac:spMkLst>
        </pc:spChg>
        <pc:spChg chg="add del">
          <ac:chgData name="Shaida Bi (1912979)" userId="S::1912979@student.uwtsd.ac.uk::d60cd986-0792-4900-a109-1c2b2d2019e2" providerId="AD" clId="Web-{EFCA1928-7F25-4B84-AB59-A93400B9F00D}" dt="2022-02-23T18:46:11.440" v="167"/>
          <ac:spMkLst>
            <pc:docMk/>
            <pc:sldMk cId="109857222" sldId="256"/>
            <ac:spMk id="26" creationId="{64053CBF-3932-45FF-8285-EE5146085F3A}"/>
          </ac:spMkLst>
        </pc:spChg>
        <pc:spChg chg="add del">
          <ac:chgData name="Shaida Bi (1912979)" userId="S::1912979@student.uwtsd.ac.uk::d60cd986-0792-4900-a109-1c2b2d2019e2" providerId="AD" clId="Web-{EFCA1928-7F25-4B84-AB59-A93400B9F00D}" dt="2022-02-23T18:46:14.018" v="169"/>
          <ac:spMkLst>
            <pc:docMk/>
            <pc:sldMk cId="109857222" sldId="256"/>
            <ac:spMk id="33" creationId="{09588DA8-065E-4F6F-8EFD-43104AB2E0CF}"/>
          </ac:spMkLst>
        </pc:spChg>
        <pc:spChg chg="add del">
          <ac:chgData name="Shaida Bi (1912979)" userId="S::1912979@student.uwtsd.ac.uk::d60cd986-0792-4900-a109-1c2b2d2019e2" providerId="AD" clId="Web-{EFCA1928-7F25-4B84-AB59-A93400B9F00D}" dt="2022-02-23T18:46:14.018" v="169"/>
          <ac:spMkLst>
            <pc:docMk/>
            <pc:sldMk cId="109857222" sldId="256"/>
            <ac:spMk id="34" creationId="{C4285719-470E-454C-AF62-8323075F1F5B}"/>
          </ac:spMkLst>
        </pc:spChg>
        <pc:spChg chg="add del">
          <ac:chgData name="Shaida Bi (1912979)" userId="S::1912979@student.uwtsd.ac.uk::d60cd986-0792-4900-a109-1c2b2d2019e2" providerId="AD" clId="Web-{EFCA1928-7F25-4B84-AB59-A93400B9F00D}" dt="2022-02-23T18:46:14.018" v="169"/>
          <ac:spMkLst>
            <pc:docMk/>
            <pc:sldMk cId="109857222" sldId="256"/>
            <ac:spMk id="35" creationId="{CD9FE4EF-C4D8-49A0-B2FF-81D8DB7D8A24}"/>
          </ac:spMkLst>
        </pc:spChg>
        <pc:spChg chg="add del">
          <ac:chgData name="Shaida Bi (1912979)" userId="S::1912979@student.uwtsd.ac.uk::d60cd986-0792-4900-a109-1c2b2d2019e2" providerId="AD" clId="Web-{EFCA1928-7F25-4B84-AB59-A93400B9F00D}" dt="2022-02-23T18:46:14.018" v="169"/>
          <ac:spMkLst>
            <pc:docMk/>
            <pc:sldMk cId="109857222" sldId="256"/>
            <ac:spMk id="36" creationId="{4300840D-0A0B-4512-BACA-B439D5B9C57C}"/>
          </ac:spMkLst>
        </pc:spChg>
        <pc:spChg chg="add del">
          <ac:chgData name="Shaida Bi (1912979)" userId="S::1912979@student.uwtsd.ac.uk::d60cd986-0792-4900-a109-1c2b2d2019e2" providerId="AD" clId="Web-{EFCA1928-7F25-4B84-AB59-A93400B9F00D}" dt="2022-02-23T18:46:14.018" v="169"/>
          <ac:spMkLst>
            <pc:docMk/>
            <pc:sldMk cId="109857222" sldId="256"/>
            <ac:spMk id="37" creationId="{D2B78728-A580-49A7-84F9-6EF6F583ADE0}"/>
          </ac:spMkLst>
        </pc:spChg>
        <pc:spChg chg="add del">
          <ac:chgData name="Shaida Bi (1912979)" userId="S::1912979@student.uwtsd.ac.uk::d60cd986-0792-4900-a109-1c2b2d2019e2" providerId="AD" clId="Web-{EFCA1928-7F25-4B84-AB59-A93400B9F00D}" dt="2022-02-23T18:46:14.018" v="169"/>
          <ac:spMkLst>
            <pc:docMk/>
            <pc:sldMk cId="109857222" sldId="256"/>
            <ac:spMk id="38" creationId="{38FAA1A1-D861-433F-88FA-1E9D6FD31D11}"/>
          </ac:spMkLst>
        </pc:spChg>
        <pc:spChg chg="add del">
          <ac:chgData name="Shaida Bi (1912979)" userId="S::1912979@student.uwtsd.ac.uk::d60cd986-0792-4900-a109-1c2b2d2019e2" providerId="AD" clId="Web-{EFCA1928-7F25-4B84-AB59-A93400B9F00D}" dt="2022-02-23T18:46:14.018" v="169"/>
          <ac:spMkLst>
            <pc:docMk/>
            <pc:sldMk cId="109857222" sldId="256"/>
            <ac:spMk id="39" creationId="{8D71EDA1-87BF-4D5D-AB79-F346FD19278A}"/>
          </ac:spMkLst>
        </pc:spChg>
        <pc:spChg chg="add del">
          <ac:chgData name="Shaida Bi (1912979)" userId="S::1912979@student.uwtsd.ac.uk::d60cd986-0792-4900-a109-1c2b2d2019e2" providerId="AD" clId="Web-{EFCA1928-7F25-4B84-AB59-A93400B9F00D}" dt="2022-02-23T18:46:18.034" v="171"/>
          <ac:spMkLst>
            <pc:docMk/>
            <pc:sldMk cId="109857222" sldId="256"/>
            <ac:spMk id="41" creationId="{4BC99CB9-DDAD-44A2-8A1C-E3AF4E72DF5C}"/>
          </ac:spMkLst>
        </pc:spChg>
        <pc:spChg chg="add del">
          <ac:chgData name="Shaida Bi (1912979)" userId="S::1912979@student.uwtsd.ac.uk::d60cd986-0792-4900-a109-1c2b2d2019e2" providerId="AD" clId="Web-{EFCA1928-7F25-4B84-AB59-A93400B9F00D}" dt="2022-02-23T18:46:18.034" v="171"/>
          <ac:spMkLst>
            <pc:docMk/>
            <pc:sldMk cId="109857222" sldId="256"/>
            <ac:spMk id="42" creationId="{64053CBF-3932-45FF-8285-EE5146085F3A}"/>
          </ac:spMkLst>
        </pc:spChg>
        <pc:spChg chg="add del">
          <ac:chgData name="Shaida Bi (1912979)" userId="S::1912979@student.uwtsd.ac.uk::d60cd986-0792-4900-a109-1c2b2d2019e2" providerId="AD" clId="Web-{EFCA1928-7F25-4B84-AB59-A93400B9F00D}" dt="2022-02-23T18:46:26.862" v="173"/>
          <ac:spMkLst>
            <pc:docMk/>
            <pc:sldMk cId="109857222" sldId="256"/>
            <ac:spMk id="49" creationId="{5C8908E2-EE49-44D2-9428-A28D2312A8D5}"/>
          </ac:spMkLst>
        </pc:spChg>
        <pc:spChg chg="add del">
          <ac:chgData name="Shaida Bi (1912979)" userId="S::1912979@student.uwtsd.ac.uk::d60cd986-0792-4900-a109-1c2b2d2019e2" providerId="AD" clId="Web-{EFCA1928-7F25-4B84-AB59-A93400B9F00D}" dt="2022-02-23T18:46:26.862" v="173"/>
          <ac:spMkLst>
            <pc:docMk/>
            <pc:sldMk cId="109857222" sldId="256"/>
            <ac:spMk id="52" creationId="{BD92035A-AA2F-4CD8-A556-1CE8BDEC75BD}"/>
          </ac:spMkLst>
        </pc:spChg>
        <pc:spChg chg="add del">
          <ac:chgData name="Shaida Bi (1912979)" userId="S::1912979@student.uwtsd.ac.uk::d60cd986-0792-4900-a109-1c2b2d2019e2" providerId="AD" clId="Web-{EFCA1928-7F25-4B84-AB59-A93400B9F00D}" dt="2022-02-23T18:46:26.862" v="173"/>
          <ac:spMkLst>
            <pc:docMk/>
            <pc:sldMk cId="109857222" sldId="256"/>
            <ac:spMk id="53" creationId="{ED888B23-07FA-482A-96DF-47E31AF1A603}"/>
          </ac:spMkLst>
        </pc:spChg>
        <pc:spChg chg="add del">
          <ac:chgData name="Shaida Bi (1912979)" userId="S::1912979@student.uwtsd.ac.uk::d60cd986-0792-4900-a109-1c2b2d2019e2" providerId="AD" clId="Web-{EFCA1928-7F25-4B84-AB59-A93400B9F00D}" dt="2022-02-23T18:46:33.222" v="175"/>
          <ac:spMkLst>
            <pc:docMk/>
            <pc:sldMk cId="109857222" sldId="256"/>
            <ac:spMk id="55" creationId="{09588DA8-065E-4F6F-8EFD-43104AB2E0CF}"/>
          </ac:spMkLst>
        </pc:spChg>
        <pc:spChg chg="add del">
          <ac:chgData name="Shaida Bi (1912979)" userId="S::1912979@student.uwtsd.ac.uk::d60cd986-0792-4900-a109-1c2b2d2019e2" providerId="AD" clId="Web-{EFCA1928-7F25-4B84-AB59-A93400B9F00D}" dt="2022-02-23T18:46:33.222" v="175"/>
          <ac:spMkLst>
            <pc:docMk/>
            <pc:sldMk cId="109857222" sldId="256"/>
            <ac:spMk id="56" creationId="{C4285719-470E-454C-AF62-8323075F1F5B}"/>
          </ac:spMkLst>
        </pc:spChg>
        <pc:spChg chg="add del">
          <ac:chgData name="Shaida Bi (1912979)" userId="S::1912979@student.uwtsd.ac.uk::d60cd986-0792-4900-a109-1c2b2d2019e2" providerId="AD" clId="Web-{EFCA1928-7F25-4B84-AB59-A93400B9F00D}" dt="2022-02-23T18:46:33.222" v="175"/>
          <ac:spMkLst>
            <pc:docMk/>
            <pc:sldMk cId="109857222" sldId="256"/>
            <ac:spMk id="57" creationId="{CD9FE4EF-C4D8-49A0-B2FF-81D8DB7D8A24}"/>
          </ac:spMkLst>
        </pc:spChg>
        <pc:spChg chg="add del">
          <ac:chgData name="Shaida Bi (1912979)" userId="S::1912979@student.uwtsd.ac.uk::d60cd986-0792-4900-a109-1c2b2d2019e2" providerId="AD" clId="Web-{EFCA1928-7F25-4B84-AB59-A93400B9F00D}" dt="2022-02-23T18:46:33.222" v="175"/>
          <ac:spMkLst>
            <pc:docMk/>
            <pc:sldMk cId="109857222" sldId="256"/>
            <ac:spMk id="58" creationId="{4300840D-0A0B-4512-BACA-B439D5B9C57C}"/>
          </ac:spMkLst>
        </pc:spChg>
        <pc:spChg chg="add del">
          <ac:chgData name="Shaida Bi (1912979)" userId="S::1912979@student.uwtsd.ac.uk::d60cd986-0792-4900-a109-1c2b2d2019e2" providerId="AD" clId="Web-{EFCA1928-7F25-4B84-AB59-A93400B9F00D}" dt="2022-02-23T18:46:33.222" v="175"/>
          <ac:spMkLst>
            <pc:docMk/>
            <pc:sldMk cId="109857222" sldId="256"/>
            <ac:spMk id="59" creationId="{D2B78728-A580-49A7-84F9-6EF6F583ADE0}"/>
          </ac:spMkLst>
        </pc:spChg>
        <pc:spChg chg="add del">
          <ac:chgData name="Shaida Bi (1912979)" userId="S::1912979@student.uwtsd.ac.uk::d60cd986-0792-4900-a109-1c2b2d2019e2" providerId="AD" clId="Web-{EFCA1928-7F25-4B84-AB59-A93400B9F00D}" dt="2022-02-23T18:46:33.222" v="175"/>
          <ac:spMkLst>
            <pc:docMk/>
            <pc:sldMk cId="109857222" sldId="256"/>
            <ac:spMk id="60" creationId="{38FAA1A1-D861-433F-88FA-1E9D6FD31D11}"/>
          </ac:spMkLst>
        </pc:spChg>
        <pc:spChg chg="add del">
          <ac:chgData name="Shaida Bi (1912979)" userId="S::1912979@student.uwtsd.ac.uk::d60cd986-0792-4900-a109-1c2b2d2019e2" providerId="AD" clId="Web-{EFCA1928-7F25-4B84-AB59-A93400B9F00D}" dt="2022-02-23T18:46:33.222" v="175"/>
          <ac:spMkLst>
            <pc:docMk/>
            <pc:sldMk cId="109857222" sldId="256"/>
            <ac:spMk id="61" creationId="{8D71EDA1-87BF-4D5D-AB79-F346FD19278A}"/>
          </ac:spMkLst>
        </pc:spChg>
        <pc:spChg chg="add del">
          <ac:chgData name="Shaida Bi (1912979)" userId="S::1912979@student.uwtsd.ac.uk::d60cd986-0792-4900-a109-1c2b2d2019e2" providerId="AD" clId="Web-{EFCA1928-7F25-4B84-AB59-A93400B9F00D}" dt="2022-02-23T18:46:40.191" v="177"/>
          <ac:spMkLst>
            <pc:docMk/>
            <pc:sldMk cId="109857222" sldId="256"/>
            <ac:spMk id="63" creationId="{5C8908E2-EE49-44D2-9428-A28D2312A8D5}"/>
          </ac:spMkLst>
        </pc:spChg>
        <pc:spChg chg="add del">
          <ac:chgData name="Shaida Bi (1912979)" userId="S::1912979@student.uwtsd.ac.uk::d60cd986-0792-4900-a109-1c2b2d2019e2" providerId="AD" clId="Web-{EFCA1928-7F25-4B84-AB59-A93400B9F00D}" dt="2022-02-23T18:46:40.191" v="177"/>
          <ac:spMkLst>
            <pc:docMk/>
            <pc:sldMk cId="109857222" sldId="256"/>
            <ac:spMk id="66" creationId="{BD92035A-AA2F-4CD8-A556-1CE8BDEC75BD}"/>
          </ac:spMkLst>
        </pc:spChg>
        <pc:spChg chg="add del">
          <ac:chgData name="Shaida Bi (1912979)" userId="S::1912979@student.uwtsd.ac.uk::d60cd986-0792-4900-a109-1c2b2d2019e2" providerId="AD" clId="Web-{EFCA1928-7F25-4B84-AB59-A93400B9F00D}" dt="2022-02-23T18:46:40.191" v="177"/>
          <ac:spMkLst>
            <pc:docMk/>
            <pc:sldMk cId="109857222" sldId="256"/>
            <ac:spMk id="67" creationId="{ED888B23-07FA-482A-96DF-47E31AF1A603}"/>
          </ac:spMkLst>
        </pc:spChg>
        <pc:spChg chg="add">
          <ac:chgData name="Shaida Bi (1912979)" userId="S::1912979@student.uwtsd.ac.uk::d60cd986-0792-4900-a109-1c2b2d2019e2" providerId="AD" clId="Web-{EFCA1928-7F25-4B84-AB59-A93400B9F00D}" dt="2022-02-23T18:46:40.191" v="178"/>
          <ac:spMkLst>
            <pc:docMk/>
            <pc:sldMk cId="109857222" sldId="256"/>
            <ac:spMk id="69" creationId="{09588DA8-065E-4F6F-8EFD-43104AB2E0CF}"/>
          </ac:spMkLst>
        </pc:spChg>
        <pc:spChg chg="add">
          <ac:chgData name="Shaida Bi (1912979)" userId="S::1912979@student.uwtsd.ac.uk::d60cd986-0792-4900-a109-1c2b2d2019e2" providerId="AD" clId="Web-{EFCA1928-7F25-4B84-AB59-A93400B9F00D}" dt="2022-02-23T18:46:40.191" v="178"/>
          <ac:spMkLst>
            <pc:docMk/>
            <pc:sldMk cId="109857222" sldId="256"/>
            <ac:spMk id="70" creationId="{C4285719-470E-454C-AF62-8323075F1F5B}"/>
          </ac:spMkLst>
        </pc:spChg>
        <pc:spChg chg="add">
          <ac:chgData name="Shaida Bi (1912979)" userId="S::1912979@student.uwtsd.ac.uk::d60cd986-0792-4900-a109-1c2b2d2019e2" providerId="AD" clId="Web-{EFCA1928-7F25-4B84-AB59-A93400B9F00D}" dt="2022-02-23T18:46:40.191" v="178"/>
          <ac:spMkLst>
            <pc:docMk/>
            <pc:sldMk cId="109857222" sldId="256"/>
            <ac:spMk id="71" creationId="{CD9FE4EF-C4D8-49A0-B2FF-81D8DB7D8A24}"/>
          </ac:spMkLst>
        </pc:spChg>
        <pc:spChg chg="add">
          <ac:chgData name="Shaida Bi (1912979)" userId="S::1912979@student.uwtsd.ac.uk::d60cd986-0792-4900-a109-1c2b2d2019e2" providerId="AD" clId="Web-{EFCA1928-7F25-4B84-AB59-A93400B9F00D}" dt="2022-02-23T18:46:40.191" v="178"/>
          <ac:spMkLst>
            <pc:docMk/>
            <pc:sldMk cId="109857222" sldId="256"/>
            <ac:spMk id="72" creationId="{4300840D-0A0B-4512-BACA-B439D5B9C57C}"/>
          </ac:spMkLst>
        </pc:spChg>
        <pc:spChg chg="add">
          <ac:chgData name="Shaida Bi (1912979)" userId="S::1912979@student.uwtsd.ac.uk::d60cd986-0792-4900-a109-1c2b2d2019e2" providerId="AD" clId="Web-{EFCA1928-7F25-4B84-AB59-A93400B9F00D}" dt="2022-02-23T18:46:40.191" v="178"/>
          <ac:spMkLst>
            <pc:docMk/>
            <pc:sldMk cId="109857222" sldId="256"/>
            <ac:spMk id="73" creationId="{D2B78728-A580-49A7-84F9-6EF6F583ADE0}"/>
          </ac:spMkLst>
        </pc:spChg>
        <pc:spChg chg="add">
          <ac:chgData name="Shaida Bi (1912979)" userId="S::1912979@student.uwtsd.ac.uk::d60cd986-0792-4900-a109-1c2b2d2019e2" providerId="AD" clId="Web-{EFCA1928-7F25-4B84-AB59-A93400B9F00D}" dt="2022-02-23T18:46:40.191" v="178"/>
          <ac:spMkLst>
            <pc:docMk/>
            <pc:sldMk cId="109857222" sldId="256"/>
            <ac:spMk id="74" creationId="{38FAA1A1-D861-433F-88FA-1E9D6FD31D11}"/>
          </ac:spMkLst>
        </pc:spChg>
        <pc:spChg chg="add">
          <ac:chgData name="Shaida Bi (1912979)" userId="S::1912979@student.uwtsd.ac.uk::d60cd986-0792-4900-a109-1c2b2d2019e2" providerId="AD" clId="Web-{EFCA1928-7F25-4B84-AB59-A93400B9F00D}" dt="2022-02-23T18:46:40.191" v="178"/>
          <ac:spMkLst>
            <pc:docMk/>
            <pc:sldMk cId="109857222" sldId="256"/>
            <ac:spMk id="75" creationId="{8D71EDA1-87BF-4D5D-AB79-F346FD19278A}"/>
          </ac:spMkLst>
        </pc:spChg>
        <pc:grpChg chg="add del">
          <ac:chgData name="Shaida Bi (1912979)" userId="S::1912979@student.uwtsd.ac.uk::d60cd986-0792-4900-a109-1c2b2d2019e2" providerId="AD" clId="Web-{EFCA1928-7F25-4B84-AB59-A93400B9F00D}" dt="2022-02-23T18:46:11.440" v="167"/>
          <ac:grpSpMkLst>
            <pc:docMk/>
            <pc:sldMk cId="109857222" sldId="256"/>
            <ac:grpSpMk id="27" creationId="{2E751C04-BEA6-446B-A678-9C74819EBD4C}"/>
          </ac:grpSpMkLst>
        </pc:grpChg>
        <pc:grpChg chg="add del">
          <ac:chgData name="Shaida Bi (1912979)" userId="S::1912979@student.uwtsd.ac.uk::d60cd986-0792-4900-a109-1c2b2d2019e2" providerId="AD" clId="Web-{EFCA1928-7F25-4B84-AB59-A93400B9F00D}" dt="2022-02-23T18:46:11.440" v="167"/>
          <ac:grpSpMkLst>
            <pc:docMk/>
            <pc:sldMk cId="109857222" sldId="256"/>
            <ac:grpSpMk id="30" creationId="{B63ACBA3-DEFD-4C6D-BBA0-64468FA99C2D}"/>
          </ac:grpSpMkLst>
        </pc:grpChg>
        <pc:grpChg chg="add del">
          <ac:chgData name="Shaida Bi (1912979)" userId="S::1912979@student.uwtsd.ac.uk::d60cd986-0792-4900-a109-1c2b2d2019e2" providerId="AD" clId="Web-{EFCA1928-7F25-4B84-AB59-A93400B9F00D}" dt="2022-02-23T18:46:18.034" v="171"/>
          <ac:grpSpMkLst>
            <pc:docMk/>
            <pc:sldMk cId="109857222" sldId="256"/>
            <ac:grpSpMk id="43" creationId="{2E751C04-BEA6-446B-A678-9C74819EBD4C}"/>
          </ac:grpSpMkLst>
        </pc:grpChg>
        <pc:grpChg chg="add del">
          <ac:chgData name="Shaida Bi (1912979)" userId="S::1912979@student.uwtsd.ac.uk::d60cd986-0792-4900-a109-1c2b2d2019e2" providerId="AD" clId="Web-{EFCA1928-7F25-4B84-AB59-A93400B9F00D}" dt="2022-02-23T18:46:18.034" v="171"/>
          <ac:grpSpMkLst>
            <pc:docMk/>
            <pc:sldMk cId="109857222" sldId="256"/>
            <ac:grpSpMk id="46" creationId="{B63ACBA3-DEFD-4C6D-BBA0-64468FA99C2D}"/>
          </ac:grpSpMkLst>
        </pc:grpChg>
        <pc:grpChg chg="add del">
          <ac:chgData name="Shaida Bi (1912979)" userId="S::1912979@student.uwtsd.ac.uk::d60cd986-0792-4900-a109-1c2b2d2019e2" providerId="AD" clId="Web-{EFCA1928-7F25-4B84-AB59-A93400B9F00D}" dt="2022-02-23T18:46:26.862" v="173"/>
          <ac:grpSpMkLst>
            <pc:docMk/>
            <pc:sldMk cId="109857222" sldId="256"/>
            <ac:grpSpMk id="50" creationId="{5D1A9D8B-3117-4D9D-BDA4-DD81895098B0}"/>
          </ac:grpSpMkLst>
        </pc:grpChg>
        <pc:grpChg chg="add del">
          <ac:chgData name="Shaida Bi (1912979)" userId="S::1912979@student.uwtsd.ac.uk::d60cd986-0792-4900-a109-1c2b2d2019e2" providerId="AD" clId="Web-{EFCA1928-7F25-4B84-AB59-A93400B9F00D}" dt="2022-02-23T18:46:40.191" v="177"/>
          <ac:grpSpMkLst>
            <pc:docMk/>
            <pc:sldMk cId="109857222" sldId="256"/>
            <ac:grpSpMk id="64" creationId="{5D1A9D8B-3117-4D9D-BDA4-DD81895098B0}"/>
          </ac:grpSpMkLst>
        </pc:grpChg>
        <pc:picChg chg="add del">
          <ac:chgData name="Shaida Bi (1912979)" userId="S::1912979@student.uwtsd.ac.uk::d60cd986-0792-4900-a109-1c2b2d2019e2" providerId="AD" clId="Web-{EFCA1928-7F25-4B84-AB59-A93400B9F00D}" dt="2022-02-23T18:34:24.974" v="1"/>
          <ac:picMkLst>
            <pc:docMk/>
            <pc:sldMk cId="109857222" sldId="256"/>
            <ac:picMk id="4" creationId="{914EE87A-238C-461D-B7B3-14993E245A61}"/>
          </ac:picMkLst>
        </pc:picChg>
      </pc:sldChg>
      <pc:sldChg chg="addSp delSp modSp new mod setBg modClrScheme setClrOvrMap chgLayout">
        <pc:chgData name="Shaida Bi (1912979)" userId="S::1912979@student.uwtsd.ac.uk::d60cd986-0792-4900-a109-1c2b2d2019e2" providerId="AD" clId="Web-{EFCA1928-7F25-4B84-AB59-A93400B9F00D}" dt="2022-02-23T20:22:28.020" v="622" actId="20577"/>
        <pc:sldMkLst>
          <pc:docMk/>
          <pc:sldMk cId="2585060325" sldId="257"/>
        </pc:sldMkLst>
        <pc:spChg chg="mod ord">
          <ac:chgData name="Shaida Bi (1912979)" userId="S::1912979@student.uwtsd.ac.uk::d60cd986-0792-4900-a109-1c2b2d2019e2" providerId="AD" clId="Web-{EFCA1928-7F25-4B84-AB59-A93400B9F00D}" dt="2022-02-23T20:22:28.020" v="622" actId="20577"/>
          <ac:spMkLst>
            <pc:docMk/>
            <pc:sldMk cId="2585060325" sldId="257"/>
            <ac:spMk id="2" creationId="{205F7AC7-9B8B-4D7C-AD2F-6A10953B7C49}"/>
          </ac:spMkLst>
        </pc:spChg>
        <pc:spChg chg="del mod ord">
          <ac:chgData name="Shaida Bi (1912979)" userId="S::1912979@student.uwtsd.ac.uk::d60cd986-0792-4900-a109-1c2b2d2019e2" providerId="AD" clId="Web-{EFCA1928-7F25-4B84-AB59-A93400B9F00D}" dt="2022-02-23T19:11:22.424" v="202"/>
          <ac:spMkLst>
            <pc:docMk/>
            <pc:sldMk cId="2585060325" sldId="257"/>
            <ac:spMk id="3" creationId="{8BB8F219-E6F7-4C05-B977-79DB8A1FAAF5}"/>
          </ac:spMkLst>
        </pc:spChg>
        <pc:spChg chg="add mod ord">
          <ac:chgData name="Shaida Bi (1912979)" userId="S::1912979@student.uwtsd.ac.uk::d60cd986-0792-4900-a109-1c2b2d2019e2" providerId="AD" clId="Web-{EFCA1928-7F25-4B84-AB59-A93400B9F00D}" dt="2022-02-23T20:22:19.426" v="619" actId="14100"/>
          <ac:spMkLst>
            <pc:docMk/>
            <pc:sldMk cId="2585060325" sldId="257"/>
            <ac:spMk id="4" creationId="{EE610C68-A8DB-4B98-B066-F81CD4D9982C}"/>
          </ac:spMkLst>
        </pc:spChg>
        <pc:spChg chg="add mod">
          <ac:chgData name="Shaida Bi (1912979)" userId="S::1912979@student.uwtsd.ac.uk::d60cd986-0792-4900-a109-1c2b2d2019e2" providerId="AD" clId="Web-{EFCA1928-7F25-4B84-AB59-A93400B9F00D}" dt="2022-02-23T19:15:35.101" v="254" actId="1076"/>
          <ac:spMkLst>
            <pc:docMk/>
            <pc:sldMk cId="2585060325" sldId="257"/>
            <ac:spMk id="6" creationId="{6DC53EE5-4CD0-440F-B3F8-B474835DEDBE}"/>
          </ac:spMkLst>
        </pc:spChg>
        <pc:spChg chg="add mod">
          <ac:chgData name="Shaida Bi (1912979)" userId="S::1912979@student.uwtsd.ac.uk::d60cd986-0792-4900-a109-1c2b2d2019e2" providerId="AD" clId="Web-{EFCA1928-7F25-4B84-AB59-A93400B9F00D}" dt="2022-02-23T19:24:47.975" v="350" actId="20577"/>
          <ac:spMkLst>
            <pc:docMk/>
            <pc:sldMk cId="2585060325" sldId="257"/>
            <ac:spMk id="8" creationId="{1182A4E9-65C7-43FB-AD69-9BE2D984ED8E}"/>
          </ac:spMkLst>
        </pc:spChg>
        <pc:spChg chg="add del">
          <ac:chgData name="Shaida Bi (1912979)" userId="S::1912979@student.uwtsd.ac.uk::d60cd986-0792-4900-a109-1c2b2d2019e2" providerId="AD" clId="Web-{EFCA1928-7F25-4B84-AB59-A93400B9F00D}" dt="2022-02-23T19:15:08.147" v="246"/>
          <ac:spMkLst>
            <pc:docMk/>
            <pc:sldMk cId="2585060325" sldId="257"/>
            <ac:spMk id="11" creationId="{04812C46-200A-4DEB-A05E-3ED6C68C2387}"/>
          </ac:spMkLst>
        </pc:spChg>
        <pc:spChg chg="add del">
          <ac:chgData name="Shaida Bi (1912979)" userId="S::1912979@student.uwtsd.ac.uk::d60cd986-0792-4900-a109-1c2b2d2019e2" providerId="AD" clId="Web-{EFCA1928-7F25-4B84-AB59-A93400B9F00D}" dt="2022-02-23T19:15:08.147" v="246"/>
          <ac:spMkLst>
            <pc:docMk/>
            <pc:sldMk cId="2585060325" sldId="257"/>
            <ac:spMk id="13" creationId="{D1EA859B-E555-4109-94F3-6700E046E008}"/>
          </ac:spMkLst>
        </pc:spChg>
        <pc:spChg chg="add del">
          <ac:chgData name="Shaida Bi (1912979)" userId="S::1912979@student.uwtsd.ac.uk::d60cd986-0792-4900-a109-1c2b2d2019e2" providerId="AD" clId="Web-{EFCA1928-7F25-4B84-AB59-A93400B9F00D}" dt="2022-02-23T19:21:37.283" v="340"/>
          <ac:spMkLst>
            <pc:docMk/>
            <pc:sldMk cId="2585060325" sldId="257"/>
            <ac:spMk id="18" creationId="{12609869-9E80-471B-A487-A53288E0E791}"/>
          </ac:spMkLst>
        </pc:spChg>
        <pc:spChg chg="add del">
          <ac:chgData name="Shaida Bi (1912979)" userId="S::1912979@student.uwtsd.ac.uk::d60cd986-0792-4900-a109-1c2b2d2019e2" providerId="AD" clId="Web-{EFCA1928-7F25-4B84-AB59-A93400B9F00D}" dt="2022-02-23T19:21:37.283" v="340"/>
          <ac:spMkLst>
            <pc:docMk/>
            <pc:sldMk cId="2585060325" sldId="257"/>
            <ac:spMk id="20" creationId="{7004738A-9D34-43E8-97D2-CA0EED4F8BE0}"/>
          </ac:spMkLst>
        </pc:spChg>
        <pc:spChg chg="add del">
          <ac:chgData name="Shaida Bi (1912979)" userId="S::1912979@student.uwtsd.ac.uk::d60cd986-0792-4900-a109-1c2b2d2019e2" providerId="AD" clId="Web-{EFCA1928-7F25-4B84-AB59-A93400B9F00D}" dt="2022-02-23T19:21:37.283" v="340"/>
          <ac:spMkLst>
            <pc:docMk/>
            <pc:sldMk cId="2585060325" sldId="257"/>
            <ac:spMk id="22" creationId="{B8B8D07F-F13E-443E-BA68-2D26672D76B9}"/>
          </ac:spMkLst>
        </pc:spChg>
        <pc:spChg chg="add del">
          <ac:chgData name="Shaida Bi (1912979)" userId="S::1912979@student.uwtsd.ac.uk::d60cd986-0792-4900-a109-1c2b2d2019e2" providerId="AD" clId="Web-{EFCA1928-7F25-4B84-AB59-A93400B9F00D}" dt="2022-02-23T19:21:37.283" v="340"/>
          <ac:spMkLst>
            <pc:docMk/>
            <pc:sldMk cId="2585060325" sldId="257"/>
            <ac:spMk id="24" creationId="{2813A4FA-24A5-41ED-A534-3807D1B2F344}"/>
          </ac:spMkLst>
        </pc:spChg>
        <pc:spChg chg="add del">
          <ac:chgData name="Shaida Bi (1912979)" userId="S::1912979@student.uwtsd.ac.uk::d60cd986-0792-4900-a109-1c2b2d2019e2" providerId="AD" clId="Web-{EFCA1928-7F25-4B84-AB59-A93400B9F00D}" dt="2022-02-23T19:21:37.283" v="340"/>
          <ac:spMkLst>
            <pc:docMk/>
            <pc:sldMk cId="2585060325" sldId="257"/>
            <ac:spMk id="26" creationId="{C3944F27-CA70-4E84-A51A-E6BF89558979}"/>
          </ac:spMkLst>
        </pc:spChg>
        <pc:spChg chg="add del">
          <ac:chgData name="Shaida Bi (1912979)" userId="S::1912979@student.uwtsd.ac.uk::d60cd986-0792-4900-a109-1c2b2d2019e2" providerId="AD" clId="Web-{EFCA1928-7F25-4B84-AB59-A93400B9F00D}" dt="2022-02-23T19:25:20.710" v="351"/>
          <ac:spMkLst>
            <pc:docMk/>
            <pc:sldMk cId="2585060325" sldId="257"/>
            <ac:spMk id="31" creationId="{CF62D2A7-8207-488C-9F46-316BA81A16C8}"/>
          </ac:spMkLst>
        </pc:spChg>
        <pc:spChg chg="add">
          <ac:chgData name="Shaida Bi (1912979)" userId="S::1912979@student.uwtsd.ac.uk::d60cd986-0792-4900-a109-1c2b2d2019e2" providerId="AD" clId="Web-{EFCA1928-7F25-4B84-AB59-A93400B9F00D}" dt="2022-02-23T19:25:20.710" v="351"/>
          <ac:spMkLst>
            <pc:docMk/>
            <pc:sldMk cId="2585060325" sldId="257"/>
            <ac:spMk id="36" creationId="{04812C46-200A-4DEB-A05E-3ED6C68C2387}"/>
          </ac:spMkLst>
        </pc:spChg>
        <pc:spChg chg="add">
          <ac:chgData name="Shaida Bi (1912979)" userId="S::1912979@student.uwtsd.ac.uk::d60cd986-0792-4900-a109-1c2b2d2019e2" providerId="AD" clId="Web-{EFCA1928-7F25-4B84-AB59-A93400B9F00D}" dt="2022-02-23T19:25:20.710" v="351"/>
          <ac:spMkLst>
            <pc:docMk/>
            <pc:sldMk cId="2585060325" sldId="257"/>
            <ac:spMk id="38" creationId="{D1EA859B-E555-4109-94F3-6700E046E008}"/>
          </ac:spMkLst>
        </pc:spChg>
        <pc:picChg chg="add mod ord">
          <ac:chgData name="Shaida Bi (1912979)" userId="S::1912979@student.uwtsd.ac.uk::d60cd986-0792-4900-a109-1c2b2d2019e2" providerId="AD" clId="Web-{EFCA1928-7F25-4B84-AB59-A93400B9F00D}" dt="2022-02-23T20:18:23.044" v="580" actId="1076"/>
          <ac:picMkLst>
            <pc:docMk/>
            <pc:sldMk cId="2585060325" sldId="257"/>
            <ac:picMk id="5" creationId="{DC841343-84DA-49AB-BE6E-44C97A51C2F5}"/>
          </ac:picMkLst>
        </pc:picChg>
      </pc:sldChg>
      <pc:sldChg chg="addSp delSp modSp new mod modClrScheme chgLayout">
        <pc:chgData name="Shaida Bi (1912979)" userId="S::1912979@student.uwtsd.ac.uk::d60cd986-0792-4900-a109-1c2b2d2019e2" providerId="AD" clId="Web-{EFCA1928-7F25-4B84-AB59-A93400B9F00D}" dt="2022-02-23T20:28:08.124" v="640" actId="20577"/>
        <pc:sldMkLst>
          <pc:docMk/>
          <pc:sldMk cId="3072009920" sldId="258"/>
        </pc:sldMkLst>
        <pc:spChg chg="del">
          <ac:chgData name="Shaida Bi (1912979)" userId="S::1912979@student.uwtsd.ac.uk::d60cd986-0792-4900-a109-1c2b2d2019e2" providerId="AD" clId="Web-{EFCA1928-7F25-4B84-AB59-A93400B9F00D}" dt="2022-02-23T20:27:21.591" v="624"/>
          <ac:spMkLst>
            <pc:docMk/>
            <pc:sldMk cId="3072009920" sldId="258"/>
            <ac:spMk id="2" creationId="{36B12C17-D760-4292-B075-5B3413142EFE}"/>
          </ac:spMkLst>
        </pc:spChg>
        <pc:spChg chg="del">
          <ac:chgData name="Shaida Bi (1912979)" userId="S::1912979@student.uwtsd.ac.uk::d60cd986-0792-4900-a109-1c2b2d2019e2" providerId="AD" clId="Web-{EFCA1928-7F25-4B84-AB59-A93400B9F00D}" dt="2022-02-23T20:27:21.591" v="624"/>
          <ac:spMkLst>
            <pc:docMk/>
            <pc:sldMk cId="3072009920" sldId="258"/>
            <ac:spMk id="3" creationId="{57BE3592-C76A-4913-A174-A37E894F0259}"/>
          </ac:spMkLst>
        </pc:spChg>
        <pc:spChg chg="del">
          <ac:chgData name="Shaida Bi (1912979)" userId="S::1912979@student.uwtsd.ac.uk::d60cd986-0792-4900-a109-1c2b2d2019e2" providerId="AD" clId="Web-{EFCA1928-7F25-4B84-AB59-A93400B9F00D}" dt="2022-02-23T20:27:21.591" v="624"/>
          <ac:spMkLst>
            <pc:docMk/>
            <pc:sldMk cId="3072009920" sldId="258"/>
            <ac:spMk id="4" creationId="{4B672788-7968-4D98-847F-C2EF0DDA9D77}"/>
          </ac:spMkLst>
        </pc:spChg>
        <pc:spChg chg="add mod">
          <ac:chgData name="Shaida Bi (1912979)" userId="S::1912979@student.uwtsd.ac.uk::d60cd986-0792-4900-a109-1c2b2d2019e2" providerId="AD" clId="Web-{EFCA1928-7F25-4B84-AB59-A93400B9F00D}" dt="2022-02-23T20:28:08.124" v="640" actId="20577"/>
          <ac:spMkLst>
            <pc:docMk/>
            <pc:sldMk cId="3072009920" sldId="258"/>
            <ac:spMk id="5" creationId="{D41EE28D-FFEF-46A8-9490-636B5F3923C6}"/>
          </ac:spMkLst>
        </pc:spChg>
      </pc:sldChg>
      <pc:sldMasterChg chg="add del addSldLayout delSldLayout">
        <pc:chgData name="Shaida Bi (1912979)" userId="S::1912979@student.uwtsd.ac.uk::d60cd986-0792-4900-a109-1c2b2d2019e2" providerId="AD" clId="Web-{EFCA1928-7F25-4B84-AB59-A93400B9F00D}" dt="2022-02-23T18:34:24.974" v="1"/>
        <pc:sldMasterMkLst>
          <pc:docMk/>
          <pc:sldMasterMk cId="2460954070" sldId="2147483660"/>
        </pc:sldMasterMkLst>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2385387890" sldId="2147483661"/>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949138452" sldId="2147483662"/>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2591524520" sldId="2147483663"/>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1203092039" sldId="2147483664"/>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3733172339" sldId="2147483665"/>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3210312558" sldId="2147483666"/>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3146388984" sldId="2147483667"/>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3171841454" sldId="2147483668"/>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1718958274" sldId="2147483669"/>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2202905451" sldId="2147483670"/>
          </pc:sldLayoutMkLst>
        </pc:sldLayoutChg>
        <pc:sldLayoutChg chg="add del">
          <pc:chgData name="Shaida Bi (1912979)" userId="S::1912979@student.uwtsd.ac.uk::d60cd986-0792-4900-a109-1c2b2d2019e2" providerId="AD" clId="Web-{EFCA1928-7F25-4B84-AB59-A93400B9F00D}" dt="2022-02-23T18:34:24.974" v="1"/>
          <pc:sldLayoutMkLst>
            <pc:docMk/>
            <pc:sldMasterMk cId="2460954070" sldId="2147483660"/>
            <pc:sldLayoutMk cId="3479445657" sldId="2147483671"/>
          </pc:sldLayoutMkLst>
        </pc:sldLayoutChg>
      </pc:sldMasterChg>
      <pc:sldMasterChg chg="add del replId addSldLayout delSldLayout">
        <pc:chgData name="Shaida Bi (1912979)" userId="S::1912979@student.uwtsd.ac.uk::d60cd986-0792-4900-a109-1c2b2d2019e2" providerId="AD" clId="Web-{EFCA1928-7F25-4B84-AB59-A93400B9F00D}" dt="2022-02-23T18:34:24.974" v="1"/>
        <pc:sldMasterMkLst>
          <pc:docMk/>
          <pc:sldMasterMk cId="357833638" sldId="2147483672"/>
        </pc:sldMasterMkLst>
        <pc:sldLayoutChg chg="add del">
          <pc:chgData name="Shaida Bi (1912979)" userId="S::1912979@student.uwtsd.ac.uk::d60cd986-0792-4900-a109-1c2b2d2019e2" providerId="AD" clId="Web-{EFCA1928-7F25-4B84-AB59-A93400B9F00D}" dt="2022-02-23T18:34:24.974" v="1"/>
          <pc:sldLayoutMkLst>
            <pc:docMk/>
            <pc:sldMasterMk cId="357833638" sldId="2147483672"/>
            <pc:sldLayoutMk cId="3752898072" sldId="2147483673"/>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29076062" sldId="2147483674"/>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3046372700" sldId="2147483675"/>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1055304436" sldId="2147483676"/>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2482775153" sldId="2147483677"/>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198206646" sldId="2147483678"/>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2287166460" sldId="2147483679"/>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1918454396" sldId="2147483680"/>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2130904158" sldId="2147483681"/>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1093468112" sldId="2147483682"/>
          </pc:sldLayoutMkLst>
        </pc:sldLayoutChg>
        <pc:sldLayoutChg chg="add del replId">
          <pc:chgData name="Shaida Bi (1912979)" userId="S::1912979@student.uwtsd.ac.uk::d60cd986-0792-4900-a109-1c2b2d2019e2" providerId="AD" clId="Web-{EFCA1928-7F25-4B84-AB59-A93400B9F00D}" dt="2022-02-23T18:34:24.974" v="1"/>
          <pc:sldLayoutMkLst>
            <pc:docMk/>
            <pc:sldMasterMk cId="357833638" sldId="2147483672"/>
            <pc:sldLayoutMk cId="2577943979" sldId="2147483683"/>
          </pc:sldLayoutMkLst>
        </pc:sldLayoutChg>
      </pc:sldMasterChg>
    </pc:docChg>
  </pc:docChgLst>
  <pc:docChgLst>
    <pc:chgData name="Shaida Bi (1912979)" userId="S::1912979@student.uwtsd.ac.uk::d60cd986-0792-4900-a109-1c2b2d2019e2" providerId="AD" clId="Web-{C86AE8B8-7461-A7CE-4687-8C383F2D5E77}"/>
    <pc:docChg chg="modSld">
      <pc:chgData name="Shaida Bi (1912979)" userId="S::1912979@student.uwtsd.ac.uk::d60cd986-0792-4900-a109-1c2b2d2019e2" providerId="AD" clId="Web-{C86AE8B8-7461-A7CE-4687-8C383F2D5E77}" dt="2022-03-11T21:27:02.197" v="428" actId="20577"/>
      <pc:docMkLst>
        <pc:docMk/>
      </pc:docMkLst>
      <pc:sldChg chg="modSp">
        <pc:chgData name="Shaida Bi (1912979)" userId="S::1912979@student.uwtsd.ac.uk::d60cd986-0792-4900-a109-1c2b2d2019e2" providerId="AD" clId="Web-{C86AE8B8-7461-A7CE-4687-8C383F2D5E77}" dt="2022-03-11T21:26:12.414" v="422" actId="20577"/>
        <pc:sldMkLst>
          <pc:docMk/>
          <pc:sldMk cId="2585060325" sldId="257"/>
        </pc:sldMkLst>
        <pc:spChg chg="mod">
          <ac:chgData name="Shaida Bi (1912979)" userId="S::1912979@student.uwtsd.ac.uk::d60cd986-0792-4900-a109-1c2b2d2019e2" providerId="AD" clId="Web-{C86AE8B8-7461-A7CE-4687-8C383F2D5E77}" dt="2022-03-11T21:26:12.414" v="422" actId="20577"/>
          <ac:spMkLst>
            <pc:docMk/>
            <pc:sldMk cId="2585060325" sldId="257"/>
            <ac:spMk id="8" creationId="{1182A4E9-65C7-43FB-AD69-9BE2D984ED8E}"/>
          </ac:spMkLst>
        </pc:spChg>
      </pc:sldChg>
      <pc:sldChg chg="modSp">
        <pc:chgData name="Shaida Bi (1912979)" userId="S::1912979@student.uwtsd.ac.uk::d60cd986-0792-4900-a109-1c2b2d2019e2" providerId="AD" clId="Web-{C86AE8B8-7461-A7CE-4687-8C383F2D5E77}" dt="2022-03-11T21:27:02.197" v="428" actId="20577"/>
        <pc:sldMkLst>
          <pc:docMk/>
          <pc:sldMk cId="3072009920" sldId="258"/>
        </pc:sldMkLst>
        <pc:spChg chg="mod">
          <ac:chgData name="Shaida Bi (1912979)" userId="S::1912979@student.uwtsd.ac.uk::d60cd986-0792-4900-a109-1c2b2d2019e2" providerId="AD" clId="Web-{C86AE8B8-7461-A7CE-4687-8C383F2D5E77}" dt="2022-03-11T21:27:02.197" v="428" actId="20577"/>
          <ac:spMkLst>
            <pc:docMk/>
            <pc:sldMk cId="3072009920" sldId="258"/>
            <ac:spMk id="5" creationId="{D41EE28D-FFEF-46A8-9490-636B5F3923C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seneddhome.com/2019/05/additional-38000-people-trained-in-dementia-awareness-over-the-last-year/" TargetMode="External"/><Relationship Id="rId2" Type="http://schemas.openxmlformats.org/officeDocument/2006/relationships/image" Target="../media/image1.jpeg"/><Relationship Id="rId1" Type="http://schemas.openxmlformats.org/officeDocument/2006/relationships/slideLayout" Target="../slideLayouts/slideLayout8.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0"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5"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7BA420-33E6-49C1-B01F-0DB6B54DCDCE}"/>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t>Student name: Shaida Bi</a:t>
            </a:r>
          </a:p>
          <a:p>
            <a:pPr indent="-228600">
              <a:lnSpc>
                <a:spcPct val="90000"/>
              </a:lnSpc>
              <a:spcAft>
                <a:spcPts val="600"/>
              </a:spcAft>
              <a:buFont typeface="Arial" panose="020B0604020202020204" pitchFamily="34" charset="0"/>
              <a:buChar char="•"/>
            </a:pPr>
            <a:r>
              <a:rPr lang="en-US" sz="2000" dirty="0"/>
              <a:t>Student ID: 1912979</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Programme: BSc Health and Social care</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Module: Living with Care: The older person</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Module code:BMHP6009_BIRM</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Lecturer:Joanne Davies</a:t>
            </a:r>
            <a:endParaRPr lang="en-US" sz="2000" dirty="0">
              <a:cs typeface="Calibri"/>
            </a:endParaRPr>
          </a:p>
          <a:p>
            <a:pPr indent="-228600">
              <a:lnSpc>
                <a:spcPct val="90000"/>
              </a:lnSpc>
              <a:spcAft>
                <a:spcPts val="600"/>
              </a:spcAft>
              <a:buFont typeface="Arial" panose="020B0604020202020204" pitchFamily="34" charset="0"/>
              <a:buChar char="•"/>
            </a:pPr>
            <a:r>
              <a:rPr lang="en-US" sz="2000" dirty="0"/>
              <a:t>Assignment Title: Component 1 Poster</a:t>
            </a:r>
            <a:endParaRPr lang="en-US" sz="2000" dirty="0">
              <a:cs typeface="Calibri"/>
            </a:endParaRPr>
          </a:p>
        </p:txBody>
      </p:sp>
      <p:sp>
        <p:nvSpPr>
          <p:cNvPr id="2" name="TextBox 1">
            <a:extLst>
              <a:ext uri="{FF2B5EF4-FFF2-40B4-BE49-F238E27FC236}">
                <a16:creationId xmlns:a16="http://schemas.microsoft.com/office/drawing/2014/main" id="{7012A466-5280-4C19-BA4A-F6C4F4F8001C}"/>
              </a:ext>
            </a:extLst>
          </p:cNvPr>
          <p:cNvSpPr txBox="1"/>
          <p:nvPr/>
        </p:nvSpPr>
        <p:spPr>
          <a:xfrm>
            <a:off x="9179169" y="5627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25/02/2022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person, suit&#10;&#10;Description automatically generated">
            <a:extLst>
              <a:ext uri="{FF2B5EF4-FFF2-40B4-BE49-F238E27FC236}">
                <a16:creationId xmlns:a16="http://schemas.microsoft.com/office/drawing/2014/main" id="{DC841343-84DA-49AB-BE6E-44C97A51C2F5}"/>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30911" b="1"/>
          <a:stretch/>
        </p:blipFill>
        <p:spPr>
          <a:xfrm>
            <a:off x="1" y="-33485"/>
            <a:ext cx="12194874"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5F7AC7-9B8B-4D7C-AD2F-6A10953B7C49}"/>
              </a:ext>
            </a:extLst>
          </p:cNvPr>
          <p:cNvSpPr>
            <a:spLocks noGrp="1"/>
          </p:cNvSpPr>
          <p:nvPr>
            <p:ph type="title"/>
          </p:nvPr>
        </p:nvSpPr>
        <p:spPr>
          <a:xfrm>
            <a:off x="3265345" y="326374"/>
            <a:ext cx="4728973" cy="572789"/>
          </a:xfrm>
        </p:spPr>
        <p:txBody>
          <a:bodyPr vert="horz" lIns="91440" tIns="45720" rIns="91440" bIns="45720" rtlCol="0" anchor="ctr">
            <a:normAutofit fontScale="90000"/>
          </a:bodyPr>
          <a:lstStyle/>
          <a:p>
            <a:r>
              <a:rPr lang="en-US" sz="4000" dirty="0"/>
              <a:t>Dementia Awareness</a:t>
            </a:r>
            <a:br>
              <a:rPr lang="en-US" sz="4000" dirty="0"/>
            </a:br>
            <a:r>
              <a:rPr lang="en-US" sz="1600" dirty="0">
                <a:cs typeface="Calibri Light"/>
              </a:rPr>
              <a:t>       Do you or a loved one suffer from Dementia?</a:t>
            </a:r>
          </a:p>
        </p:txBody>
      </p:sp>
      <p:sp>
        <p:nvSpPr>
          <p:cNvPr id="4" name="Text Placeholder 3">
            <a:extLst>
              <a:ext uri="{FF2B5EF4-FFF2-40B4-BE49-F238E27FC236}">
                <a16:creationId xmlns:a16="http://schemas.microsoft.com/office/drawing/2014/main" id="{EE610C68-A8DB-4B98-B066-F81CD4D9982C}"/>
              </a:ext>
            </a:extLst>
          </p:cNvPr>
          <p:cNvSpPr>
            <a:spLocks noGrp="1"/>
          </p:cNvSpPr>
          <p:nvPr>
            <p:ph type="body" sz="half" idx="2"/>
          </p:nvPr>
        </p:nvSpPr>
        <p:spPr>
          <a:xfrm>
            <a:off x="115400" y="1318561"/>
            <a:ext cx="3855197" cy="5328006"/>
          </a:xfrm>
        </p:spPr>
        <p:txBody>
          <a:bodyPr vert="horz" lIns="91440" tIns="45720" rIns="91440" bIns="45720" rtlCol="0" anchor="t">
            <a:normAutofit lnSpcReduction="10000"/>
          </a:bodyPr>
          <a:lstStyle/>
          <a:p>
            <a:r>
              <a:rPr lang="en-US" sz="2000" b="1" u="sng" dirty="0"/>
              <a:t>What is dementia?</a:t>
            </a:r>
            <a:endParaRPr lang="en-US" dirty="0"/>
          </a:p>
          <a:p>
            <a:r>
              <a:rPr lang="en-US" sz="1100" dirty="0">
                <a:latin typeface="Arial"/>
                <a:cs typeface="Calibri"/>
              </a:rPr>
              <a:t>Dementia is a disease where you lose memory, language the ability to solve problems carry out day to day chores and the ability to think. Dementia can start mild and become severe to interfere with day-to-day life activities. Alzheimer's is the first cause of dementia it is about 60 to 80% according to </a:t>
            </a:r>
            <a:r>
              <a:rPr lang="en-US" sz="1100" dirty="0">
                <a:latin typeface="Arial"/>
                <a:ea typeface="+mn-lt"/>
                <a:cs typeface="+mn-lt"/>
              </a:rPr>
              <a:t>(What Is Dementia?,2022).</a:t>
            </a:r>
            <a:endParaRPr lang="en-US" sz="1100" dirty="0">
              <a:latin typeface="Arial"/>
              <a:cs typeface="Calibri"/>
            </a:endParaRPr>
          </a:p>
          <a:p>
            <a:r>
              <a:rPr lang="en-US" sz="1100" dirty="0">
                <a:latin typeface="Arial"/>
                <a:cs typeface="Calibri"/>
              </a:rPr>
              <a:t>                                                                                             </a:t>
            </a:r>
          </a:p>
          <a:p>
            <a:r>
              <a:rPr lang="en-US" sz="1400" b="1" u="sng" dirty="0">
                <a:latin typeface="Arial"/>
                <a:cs typeface="Calibri"/>
              </a:rPr>
              <a:t>Types of dementia</a:t>
            </a:r>
          </a:p>
          <a:p>
            <a:endParaRPr lang="en-US"/>
          </a:p>
          <a:p>
            <a:endParaRPr lang="en-US" sz="1100" dirty="0">
              <a:latin typeface="Arial"/>
              <a:cs typeface="Calibri" panose="020F0502020204030204"/>
            </a:endParaRPr>
          </a:p>
          <a:p>
            <a:endParaRPr lang="en-US" sz="1100" dirty="0">
              <a:latin typeface="Arial"/>
              <a:cs typeface="Calibri" panose="020F0502020204030204"/>
            </a:endParaRPr>
          </a:p>
          <a:p>
            <a:pPr indent="-228600">
              <a:buChar char="•"/>
            </a:pPr>
            <a:endParaRPr lang="en-US" sz="2000">
              <a:latin typeface="Calibri" panose="020F0502020204030204"/>
              <a:cs typeface="Calibri" panose="020F0502020204030204"/>
            </a:endParaRPr>
          </a:p>
          <a:p>
            <a:endParaRPr lang="en-US" sz="1100" dirty="0">
              <a:latin typeface="Arial"/>
              <a:cs typeface="Calibri" panose="020F0502020204030204"/>
            </a:endParaRPr>
          </a:p>
          <a:p>
            <a:r>
              <a:rPr lang="en-US" sz="1100" dirty="0">
                <a:latin typeface="Arial"/>
                <a:ea typeface="+mn-lt"/>
                <a:cs typeface="+mn-lt"/>
              </a:rPr>
              <a:t>(NG, 2022).</a:t>
            </a:r>
            <a:endParaRPr lang="en-US" sz="1100" dirty="0">
              <a:latin typeface="Arial"/>
              <a:cs typeface="Arial"/>
            </a:endParaRPr>
          </a:p>
          <a:p>
            <a:r>
              <a:rPr lang="en-US" sz="1200" b="1" u="sng" dirty="0">
                <a:latin typeface="Arial"/>
                <a:cs typeface="Calibri" panose="020F0502020204030204"/>
              </a:rPr>
              <a:t>Symptoms to look out for</a:t>
            </a:r>
          </a:p>
          <a:p>
            <a:pPr marL="171450" indent="-171450">
              <a:buChar char="•"/>
            </a:pPr>
            <a:r>
              <a:rPr lang="en-US" sz="1100" dirty="0">
                <a:solidFill>
                  <a:schemeClr val="accent5">
                    <a:lumMod val="75000"/>
                  </a:schemeClr>
                </a:solidFill>
                <a:latin typeface="Arial"/>
                <a:cs typeface="Calibri" panose="020F0502020204030204"/>
              </a:rPr>
              <a:t>Memory loss               Speaking and writing</a:t>
            </a:r>
            <a:endParaRPr lang="en-US" sz="1200" b="1" u="sng" dirty="0">
              <a:solidFill>
                <a:schemeClr val="accent5">
                  <a:lumMod val="75000"/>
                </a:schemeClr>
              </a:solidFill>
              <a:latin typeface="Arial"/>
              <a:cs typeface="Calibri" panose="020F0502020204030204"/>
            </a:endParaRPr>
          </a:p>
          <a:p>
            <a:pPr marL="171450" indent="-171450">
              <a:buChar char="•"/>
            </a:pPr>
            <a:r>
              <a:rPr lang="en-US" sz="1100" dirty="0">
                <a:solidFill>
                  <a:schemeClr val="accent5">
                    <a:lumMod val="75000"/>
                  </a:schemeClr>
                </a:solidFill>
                <a:latin typeface="Arial"/>
                <a:cs typeface="Calibri" panose="020F0502020204030204"/>
              </a:rPr>
              <a:t>Planning                      Misplacing things</a:t>
            </a:r>
          </a:p>
          <a:p>
            <a:pPr marL="171450" indent="-171450">
              <a:buChar char="•"/>
            </a:pPr>
            <a:r>
              <a:rPr lang="en-US" sz="1100" dirty="0">
                <a:solidFill>
                  <a:schemeClr val="accent5">
                    <a:lumMod val="75000"/>
                  </a:schemeClr>
                </a:solidFill>
                <a:latin typeface="Arial"/>
                <a:cs typeface="Calibri" panose="020F0502020204030204"/>
              </a:rPr>
              <a:t>Daily tasks                   Poor judgement</a:t>
            </a:r>
          </a:p>
          <a:p>
            <a:pPr marL="171450" indent="-171450">
              <a:buChar char="•"/>
            </a:pPr>
            <a:r>
              <a:rPr lang="en-US" sz="1100" dirty="0">
                <a:solidFill>
                  <a:schemeClr val="accent5">
                    <a:lumMod val="75000"/>
                  </a:schemeClr>
                </a:solidFill>
                <a:latin typeface="Arial"/>
                <a:cs typeface="Calibri" panose="020F0502020204030204"/>
              </a:rPr>
              <a:t>Confusion      </a:t>
            </a:r>
          </a:p>
          <a:p>
            <a:r>
              <a:rPr lang="en-US" sz="1100" dirty="0">
                <a:solidFill>
                  <a:schemeClr val="accent5">
                    <a:lumMod val="75000"/>
                  </a:schemeClr>
                </a:solidFill>
                <a:latin typeface="Arial"/>
                <a:cs typeface="Calibri" panose="020F0502020204030204"/>
              </a:rPr>
              <a:t>    </a:t>
            </a:r>
            <a:r>
              <a:rPr lang="en-US" sz="1100" dirty="0">
                <a:solidFill>
                  <a:schemeClr val="accent5">
                    <a:lumMod val="75000"/>
                  </a:schemeClr>
                </a:solidFill>
                <a:ea typeface="+mn-lt"/>
                <a:cs typeface="+mn-lt"/>
              </a:rPr>
              <a:t>(10 Early Signs and Symptoms of Alzheimer's, 2022).</a:t>
            </a:r>
            <a:endParaRPr lang="en-US" dirty="0">
              <a:solidFill>
                <a:schemeClr val="accent5">
                  <a:lumMod val="75000"/>
                </a:schemeClr>
              </a:solidFill>
              <a:cs typeface="Calibri"/>
            </a:endParaRPr>
          </a:p>
          <a:p>
            <a:pPr marL="171450" indent="-171450">
              <a:buChar char="•"/>
            </a:pPr>
            <a:endParaRPr lang="en-US" sz="1100" dirty="0">
              <a:solidFill>
                <a:srgbClr val="000000"/>
              </a:solidFill>
              <a:latin typeface="Arial"/>
              <a:cs typeface="Calibri" panose="020F0502020204030204"/>
            </a:endParaRPr>
          </a:p>
          <a:p>
            <a:endParaRPr lang="en-US" sz="1200" b="1" u="sng" dirty="0">
              <a:latin typeface="Arial"/>
              <a:cs typeface="Calibri" panose="020F0502020204030204"/>
            </a:endParaRPr>
          </a:p>
          <a:p>
            <a:endParaRPr lang="en-US" sz="2000" dirty="0">
              <a:latin typeface="Calibri" panose="020F0502020204030204"/>
              <a:cs typeface="Calibri" panose="020F0502020204030204"/>
            </a:endParaRPr>
          </a:p>
        </p:txBody>
      </p:sp>
      <p:sp>
        <p:nvSpPr>
          <p:cNvPr id="6" name="TextBox 5">
            <a:extLst>
              <a:ext uri="{FF2B5EF4-FFF2-40B4-BE49-F238E27FC236}">
                <a16:creationId xmlns:a16="http://schemas.microsoft.com/office/drawing/2014/main" id="{6DC53EE5-4CD0-440F-B3F8-B474835DEDBE}"/>
              </a:ext>
            </a:extLst>
          </p:cNvPr>
          <p:cNvSpPr txBox="1"/>
          <p:nvPr/>
        </p:nvSpPr>
        <p:spPr>
          <a:xfrm>
            <a:off x="3418258" y="4177304"/>
            <a:ext cx="2276991" cy="911151"/>
          </a:xfrm>
          <a:prstGeom prst="rect">
            <a:avLst/>
          </a:prstGeom>
        </p:spPr>
        <p:txBody>
          <a:bodyPr lIns="91440" tIns="45720" rIns="91440" bIns="45720" anchor="t">
            <a:normAutofit/>
          </a:bodyPr>
          <a:lstStyle/>
          <a:p>
            <a:endParaRPr lang="en-US" dirty="0">
              <a:cs typeface="Calibri"/>
            </a:endParaRPr>
          </a:p>
        </p:txBody>
      </p:sp>
      <p:sp>
        <p:nvSpPr>
          <p:cNvPr id="8" name="TextBox 7">
            <a:extLst>
              <a:ext uri="{FF2B5EF4-FFF2-40B4-BE49-F238E27FC236}">
                <a16:creationId xmlns:a16="http://schemas.microsoft.com/office/drawing/2014/main" id="{1182A4E9-65C7-43FB-AD69-9BE2D984ED8E}"/>
              </a:ext>
            </a:extLst>
          </p:cNvPr>
          <p:cNvSpPr txBox="1"/>
          <p:nvPr/>
        </p:nvSpPr>
        <p:spPr>
          <a:xfrm>
            <a:off x="7892648" y="1101639"/>
            <a:ext cx="2241952" cy="68788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solidFill>
                <a:cs typeface="Calibri"/>
              </a:rPr>
              <a:t>Activities that can help your mind stay active</a:t>
            </a:r>
          </a:p>
          <a:p>
            <a:r>
              <a:rPr lang="en-GB" sz="1200" dirty="0">
                <a:latin typeface="Arial"/>
                <a:cs typeface="Calibri"/>
              </a:rPr>
              <a:t>Memory games are important for the brain to stay active it will help to process information and help improve everyday tasks such as housework and managing money.</a:t>
            </a:r>
            <a:r>
              <a:rPr lang="en-GB" sz="1200" dirty="0">
                <a:ea typeface="+mn-lt"/>
                <a:cs typeface="+mn-lt"/>
              </a:rPr>
              <a:t>(Stuart, 2020).</a:t>
            </a:r>
            <a:endParaRPr lang="en-GB" dirty="0">
              <a:cs typeface="Calibri"/>
            </a:endParaRPr>
          </a:p>
          <a:p>
            <a:endParaRPr lang="en-GB" sz="1200" dirty="0">
              <a:ea typeface="Calibri"/>
              <a:cs typeface="Calibri"/>
            </a:endParaRPr>
          </a:p>
          <a:p>
            <a:r>
              <a:rPr lang="en-GB" sz="1600" dirty="0">
                <a:solidFill>
                  <a:schemeClr val="accent1"/>
                </a:solidFill>
                <a:ea typeface="Calibri"/>
                <a:cs typeface="Calibri"/>
              </a:rPr>
              <a:t>Risk factors for dementia</a:t>
            </a:r>
          </a:p>
          <a:p>
            <a:endParaRPr lang="en-GB" sz="1100" dirty="0">
              <a:latin typeface="Arial"/>
              <a:ea typeface="Calibri"/>
              <a:cs typeface="Calibri"/>
            </a:endParaRPr>
          </a:p>
          <a:p>
            <a:r>
              <a:rPr lang="en-GB" sz="1100" dirty="0">
                <a:latin typeface="Arial"/>
                <a:ea typeface="Calibri"/>
                <a:cs typeface="Calibri"/>
              </a:rPr>
              <a:t>To protect yourself against dementia it is important to look after your brain and body, as poor lifestyle changes can affect health and the chance of developing dementia.</a:t>
            </a:r>
            <a:r>
              <a:rPr lang="en-GB" sz="1100" dirty="0">
                <a:ea typeface="+mn-lt"/>
                <a:cs typeface="+mn-lt"/>
              </a:rPr>
              <a:t>(Dementia risk factors - SCIE, 2020).</a:t>
            </a:r>
            <a:endParaRPr lang="en-GB" sz="1200" dirty="0">
              <a:ea typeface="Calibri"/>
              <a:cs typeface="Calibri"/>
            </a:endParaRPr>
          </a:p>
          <a:p>
            <a:endParaRPr lang="en-GB" sz="1100" dirty="0">
              <a:ea typeface="Calibri"/>
              <a:cs typeface="Calibri"/>
            </a:endParaRPr>
          </a:p>
          <a:p>
            <a:endParaRPr lang="en-GB" sz="1100" dirty="0">
              <a:ea typeface="Calibri"/>
              <a:cs typeface="Calibri"/>
            </a:endParaRPr>
          </a:p>
          <a:p>
            <a:r>
              <a:rPr lang="en-GB" sz="1100" dirty="0">
                <a:ea typeface="Calibri"/>
                <a:cs typeface="Calibri"/>
              </a:rPr>
              <a:t>Get support and help by visiting: </a:t>
            </a:r>
            <a:r>
              <a:rPr lang="en-GB" sz="1100" dirty="0">
                <a:ea typeface="+mn-lt"/>
                <a:cs typeface="+mn-lt"/>
              </a:rPr>
              <a:t> </a:t>
            </a:r>
            <a:r>
              <a:rPr lang="en-GB" sz="1100" dirty="0">
                <a:ea typeface="+mn-lt"/>
                <a:cs typeface="+mn-lt"/>
                <a:hlinkClick r:id="" action="ppaction://noaction"/>
              </a:rPr>
              <a:t>https://www.dementiauk.org/  </a:t>
            </a:r>
            <a:endParaRPr lang="en-GB" sz="1100" dirty="0">
              <a:ea typeface="Calibri"/>
              <a:cs typeface="Calibri"/>
            </a:endParaRPr>
          </a:p>
          <a:p>
            <a:r>
              <a:rPr lang="en-GB" sz="1100" dirty="0">
                <a:ea typeface="Calibri"/>
                <a:cs typeface="Calibri"/>
              </a:rPr>
              <a:t>This website will help support and give you advise and information on dementia you can also call dementia helpline on 08008886678</a:t>
            </a:r>
          </a:p>
          <a:p>
            <a:r>
              <a:rPr lang="en-GB" sz="1100" dirty="0">
                <a:ea typeface="+mn-lt"/>
                <a:cs typeface="+mn-lt"/>
              </a:rPr>
              <a:t>(dementia UK,2022).</a:t>
            </a:r>
            <a:endParaRPr lang="en-GB" dirty="0">
              <a:ea typeface="+mn-lt"/>
              <a:cs typeface="+mn-lt"/>
            </a:endParaRPr>
          </a:p>
          <a:p>
            <a:endParaRPr lang="en-GB" sz="1100" dirty="0">
              <a:ea typeface="Calibri"/>
              <a:cs typeface="Calibri"/>
            </a:endParaRPr>
          </a:p>
          <a:p>
            <a:endParaRPr lang="en-GB" sz="1200" dirty="0">
              <a:ea typeface="Calibri" panose="020F0502020204030204"/>
              <a:cs typeface="Calibri"/>
            </a:endParaRPr>
          </a:p>
          <a:p>
            <a:endParaRPr lang="en-GB" sz="1200" dirty="0">
              <a:ea typeface="Calibri" panose="020F0502020204030204"/>
              <a:cs typeface="Calibri"/>
            </a:endParaRPr>
          </a:p>
          <a:p>
            <a:endParaRPr lang="en-GB" sz="1200" dirty="0">
              <a:ea typeface="Calibri" panose="020F0502020204030204"/>
              <a:cs typeface="Calibri"/>
            </a:endParaRPr>
          </a:p>
          <a:p>
            <a:endParaRPr lang="en-GB" sz="1200" dirty="0">
              <a:ea typeface="Calibri" panose="020F0502020204030204"/>
              <a:cs typeface="Calibri"/>
            </a:endParaRPr>
          </a:p>
          <a:p>
            <a:endParaRPr lang="en-GB" dirty="0">
              <a:ea typeface="Calibri" panose="020F0502020204030204"/>
              <a:cs typeface="Calibri"/>
            </a:endParaRPr>
          </a:p>
        </p:txBody>
      </p:sp>
      <p:pic>
        <p:nvPicPr>
          <p:cNvPr id="7" name="Picture 8" descr="Graphical user interface, text, application&#10;&#10;Description automatically generated">
            <a:extLst>
              <a:ext uri="{FF2B5EF4-FFF2-40B4-BE49-F238E27FC236}">
                <a16:creationId xmlns:a16="http://schemas.microsoft.com/office/drawing/2014/main" id="{0E20B134-EE53-4510-84A7-4B7B7D675CBA}"/>
              </a:ext>
            </a:extLst>
          </p:cNvPr>
          <p:cNvPicPr>
            <a:picLocks noChangeAspect="1"/>
          </p:cNvPicPr>
          <p:nvPr/>
        </p:nvPicPr>
        <p:blipFill>
          <a:blip r:embed="rId4"/>
          <a:stretch>
            <a:fillRect/>
          </a:stretch>
        </p:blipFill>
        <p:spPr>
          <a:xfrm>
            <a:off x="178982" y="3293398"/>
            <a:ext cx="2078665" cy="1617997"/>
          </a:xfrm>
          <a:prstGeom prst="rect">
            <a:avLst/>
          </a:prstGeom>
        </p:spPr>
      </p:pic>
      <p:sp>
        <p:nvSpPr>
          <p:cNvPr id="12" name="TextBox 11">
            <a:extLst>
              <a:ext uri="{FF2B5EF4-FFF2-40B4-BE49-F238E27FC236}">
                <a16:creationId xmlns:a16="http://schemas.microsoft.com/office/drawing/2014/main" id="{59E5193A-748D-49DF-ACF9-A90A1F3018CE}"/>
              </a:ext>
            </a:extLst>
          </p:cNvPr>
          <p:cNvSpPr txBox="1"/>
          <p:nvPr/>
        </p:nvSpPr>
        <p:spPr>
          <a:xfrm>
            <a:off x="4245937" y="1100470"/>
            <a:ext cx="3221663"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dirty="0">
                <a:latin typeface="Arial"/>
                <a:cs typeface="Calibri"/>
              </a:rPr>
              <a:t>Difference between dementia and normal ageing</a:t>
            </a: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r>
              <a:rPr lang="en-GB" sz="1100" dirty="0">
                <a:ea typeface="+mn-lt"/>
                <a:cs typeface="+mn-lt"/>
              </a:rPr>
              <a:t>(Webber, 2017).</a:t>
            </a:r>
            <a:endParaRPr lang="en-GB" dirty="0"/>
          </a:p>
          <a:p>
            <a:endParaRPr lang="en-GB" sz="1100" dirty="0">
              <a:latin typeface="Calibri"/>
              <a:cs typeface="Calibri"/>
            </a:endParaRPr>
          </a:p>
          <a:p>
            <a:r>
              <a:rPr lang="en-GB" sz="1100" b="1" u="sng" dirty="0">
                <a:latin typeface="Calibri"/>
                <a:cs typeface="Calibri"/>
              </a:rPr>
              <a:t>What to do if you thing its dementia</a:t>
            </a:r>
          </a:p>
          <a:p>
            <a:endParaRPr lang="en-GB" sz="1100" b="1" u="sng" dirty="0">
              <a:latin typeface="Calibri"/>
              <a:cs typeface="Calibri"/>
            </a:endParaRPr>
          </a:p>
          <a:p>
            <a:r>
              <a:rPr lang="en-GB" sz="1100" dirty="0">
                <a:solidFill>
                  <a:schemeClr val="accent5">
                    <a:lumMod val="75000"/>
                  </a:schemeClr>
                </a:solidFill>
                <a:latin typeface="Calibri"/>
                <a:cs typeface="Calibri"/>
              </a:rPr>
              <a:t>See the GP have an assessment and the GP can:</a:t>
            </a:r>
            <a:endParaRPr lang="en-GB" sz="1100" b="1" u="sng" dirty="0">
              <a:solidFill>
                <a:schemeClr val="accent5">
                  <a:lumMod val="75000"/>
                </a:schemeClr>
              </a:solidFill>
              <a:latin typeface="Calibri"/>
              <a:cs typeface="Calibri"/>
            </a:endParaRPr>
          </a:p>
          <a:p>
            <a:pPr marL="171450" indent="-171450">
              <a:buFont typeface="Arial"/>
              <a:buChar char="•"/>
            </a:pPr>
            <a:r>
              <a:rPr lang="en-GB" sz="1100" dirty="0">
                <a:solidFill>
                  <a:schemeClr val="accent5">
                    <a:lumMod val="75000"/>
                  </a:schemeClr>
                </a:solidFill>
                <a:latin typeface="Calibri"/>
                <a:cs typeface="Calibri"/>
              </a:rPr>
              <a:t>Ask you health questions</a:t>
            </a:r>
          </a:p>
          <a:p>
            <a:pPr marL="171450" indent="-171450">
              <a:buFont typeface="Arial"/>
              <a:buChar char="•"/>
            </a:pPr>
            <a:r>
              <a:rPr lang="en-GB" sz="1100" dirty="0">
                <a:solidFill>
                  <a:schemeClr val="accent5">
                    <a:lumMod val="75000"/>
                  </a:schemeClr>
                </a:solidFill>
                <a:latin typeface="Calibri"/>
                <a:cs typeface="Calibri"/>
              </a:rPr>
              <a:t>Do tests like blood tests and physical examination</a:t>
            </a:r>
          </a:p>
          <a:p>
            <a:pPr marL="171450" indent="-171450">
              <a:buFont typeface="Arial"/>
              <a:buChar char="•"/>
            </a:pPr>
            <a:r>
              <a:rPr lang="en-GB" sz="1100" dirty="0">
                <a:solidFill>
                  <a:schemeClr val="accent5">
                    <a:lumMod val="75000"/>
                  </a:schemeClr>
                </a:solidFill>
                <a:latin typeface="Calibri"/>
                <a:cs typeface="Calibri"/>
              </a:rPr>
              <a:t>Referral to a dementia specialist. </a:t>
            </a:r>
            <a:r>
              <a:rPr lang="en-GB" sz="1100" dirty="0">
                <a:ea typeface="+mn-lt"/>
                <a:cs typeface="+mn-lt"/>
              </a:rPr>
              <a:t>(How to get a dementia diagnosis, 2020).</a:t>
            </a:r>
          </a:p>
          <a:p>
            <a:pPr marL="171450" indent="-171450">
              <a:buFont typeface="Arial"/>
              <a:buChar char="•"/>
            </a:pPr>
            <a:endParaRPr lang="en-GB" sz="1100" dirty="0">
              <a:solidFill>
                <a:schemeClr val="accent5">
                  <a:lumMod val="75000"/>
                </a:schemeClr>
              </a:solidFill>
              <a:latin typeface="Calibri"/>
              <a:cs typeface="Calibri"/>
            </a:endParaRPr>
          </a:p>
          <a:p>
            <a:pPr marL="171450" indent="-171450">
              <a:buFont typeface="Arial"/>
              <a:buChar char="•"/>
            </a:pPr>
            <a:endParaRPr lang="en-GB" sz="1100" dirty="0">
              <a:solidFill>
                <a:schemeClr val="accent5">
                  <a:lumMod val="75000"/>
                </a:schemeClr>
              </a:solidFill>
              <a:latin typeface="Calibri"/>
              <a:cs typeface="Calibri"/>
            </a:endParaRPr>
          </a:p>
          <a:p>
            <a:r>
              <a:rPr lang="en-GB" sz="1100" b="1" u="sng" dirty="0">
                <a:solidFill>
                  <a:srgbClr val="000000"/>
                </a:solidFill>
                <a:latin typeface="Calibri"/>
                <a:cs typeface="Calibri"/>
              </a:rPr>
              <a:t>Things that can help someone with dementia</a:t>
            </a:r>
          </a:p>
          <a:p>
            <a:pPr marL="171450" indent="-171450">
              <a:buFont typeface="Arial"/>
              <a:buChar char="•"/>
            </a:pPr>
            <a:r>
              <a:rPr lang="en-GB" sz="1100" dirty="0">
                <a:latin typeface="Calibri"/>
                <a:cs typeface="Calibri"/>
              </a:rPr>
              <a:t>Easy to read clocks</a:t>
            </a:r>
          </a:p>
          <a:p>
            <a:pPr marL="171450" indent="-171450">
              <a:buFont typeface="Arial"/>
              <a:buChar char="•"/>
            </a:pPr>
            <a:r>
              <a:rPr lang="en-GB" sz="1100" dirty="0">
                <a:latin typeface="Calibri"/>
                <a:cs typeface="Calibri"/>
              </a:rPr>
              <a:t>Location tracking devices</a:t>
            </a:r>
          </a:p>
          <a:p>
            <a:pPr marL="171450" indent="-171450">
              <a:buFont typeface="Arial"/>
              <a:buChar char="•"/>
            </a:pPr>
            <a:r>
              <a:rPr lang="en-GB" sz="1100" dirty="0">
                <a:latin typeface="Calibri"/>
                <a:cs typeface="Calibri"/>
              </a:rPr>
              <a:t>In home camaras and door cameras</a:t>
            </a:r>
          </a:p>
          <a:p>
            <a:pPr marL="171450" indent="-171450">
              <a:buFont typeface="Arial"/>
              <a:buChar char="•"/>
            </a:pPr>
            <a:r>
              <a:rPr lang="en-GB" sz="1100" dirty="0">
                <a:latin typeface="Calibri"/>
                <a:cs typeface="Calibri"/>
              </a:rPr>
              <a:t>Picture phones or phones with less buttons</a:t>
            </a:r>
          </a:p>
          <a:p>
            <a:r>
              <a:rPr lang="en-GB" sz="1100" dirty="0">
                <a:ea typeface="+mn-lt"/>
                <a:cs typeface="+mn-lt"/>
              </a:rPr>
              <a:t>(Sauer, 2019).</a:t>
            </a:r>
            <a:endParaRPr lang="en-GB" dirty="0"/>
          </a:p>
          <a:p>
            <a:endParaRPr lang="en-GB" sz="1100" b="1" u="sng" dirty="0">
              <a:latin typeface="Calibri"/>
              <a:cs typeface="Calibri"/>
            </a:endParaRPr>
          </a:p>
          <a:p>
            <a:endParaRPr lang="en-GB" sz="1100" b="1" u="sng" dirty="0">
              <a:latin typeface="Calibri"/>
              <a:cs typeface="Calibri"/>
            </a:endParaRPr>
          </a:p>
          <a:p>
            <a:pPr marL="171450" indent="-171450">
              <a:buFont typeface="Arial"/>
              <a:buChar char="•"/>
            </a:pPr>
            <a:endParaRPr lang="en-GB" sz="1100" dirty="0">
              <a:latin typeface="Calibri"/>
              <a:cs typeface="Calibri"/>
            </a:endParaRPr>
          </a:p>
          <a:p>
            <a:endParaRPr lang="en-GB" sz="1100" dirty="0">
              <a:latin typeface="Calibri"/>
              <a:cs typeface="Calibri"/>
            </a:endParaRPr>
          </a:p>
          <a:p>
            <a:endParaRPr lang="en-GB" sz="1100" dirty="0">
              <a:latin typeface="Calibri"/>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a:p>
            <a:endParaRPr lang="en-GB" sz="1100" b="1" u="sng" dirty="0">
              <a:latin typeface="Arial"/>
              <a:cs typeface="Calibri"/>
            </a:endParaRPr>
          </a:p>
        </p:txBody>
      </p:sp>
      <p:pic>
        <p:nvPicPr>
          <p:cNvPr id="14" name="Picture 14">
            <a:extLst>
              <a:ext uri="{FF2B5EF4-FFF2-40B4-BE49-F238E27FC236}">
                <a16:creationId xmlns:a16="http://schemas.microsoft.com/office/drawing/2014/main" id="{E57F4FB9-018D-445C-BEB4-F993E60047F9}"/>
              </a:ext>
            </a:extLst>
          </p:cNvPr>
          <p:cNvPicPr>
            <a:picLocks noChangeAspect="1"/>
          </p:cNvPicPr>
          <p:nvPr/>
        </p:nvPicPr>
        <p:blipFill>
          <a:blip r:embed="rId5"/>
          <a:stretch>
            <a:fillRect/>
          </a:stretch>
        </p:blipFill>
        <p:spPr>
          <a:xfrm>
            <a:off x="4556051" y="1525694"/>
            <a:ext cx="2743200" cy="1662379"/>
          </a:xfrm>
          <a:prstGeom prst="rect">
            <a:avLst/>
          </a:prstGeom>
        </p:spPr>
      </p:pic>
    </p:spTree>
    <p:extLst>
      <p:ext uri="{BB962C8B-B14F-4D97-AF65-F5344CB8AC3E}">
        <p14:creationId xmlns:p14="http://schemas.microsoft.com/office/powerpoint/2010/main" val="2585060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1EE28D-FFEF-46A8-9490-636B5F3923C6}"/>
              </a:ext>
            </a:extLst>
          </p:cNvPr>
          <p:cNvSpPr txBox="1"/>
          <p:nvPr/>
        </p:nvSpPr>
        <p:spPr>
          <a:xfrm>
            <a:off x="303126" y="319873"/>
            <a:ext cx="7164474"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References</a:t>
            </a:r>
          </a:p>
          <a:p>
            <a:pPr algn="l"/>
            <a:endParaRPr lang="en-GB" dirty="0">
              <a:cs typeface="Calibri"/>
            </a:endParaRPr>
          </a:p>
          <a:p>
            <a:r>
              <a:rPr lang="en-GB" sz="1100" dirty="0">
                <a:latin typeface="Arial"/>
                <a:ea typeface="+mn-lt"/>
                <a:cs typeface="+mn-lt"/>
              </a:rPr>
              <a:t>Alzheimer's Disease and Dementia. (2022). </a:t>
            </a:r>
            <a:r>
              <a:rPr lang="en-GB" sz="1100" i="1" dirty="0">
                <a:latin typeface="Arial"/>
                <a:ea typeface="+mn-lt"/>
                <a:cs typeface="+mn-lt"/>
              </a:rPr>
              <a:t>What Is Dementia?</a:t>
            </a:r>
            <a:r>
              <a:rPr lang="en-GB" sz="1100" dirty="0">
                <a:latin typeface="Arial"/>
                <a:ea typeface="+mn-lt"/>
                <a:cs typeface="+mn-lt"/>
              </a:rPr>
              <a:t>. (online) Available at: &lt;https://www.alz.org/alzheimers-dementia/what-is-dementia&gt; (Accessed 23 February 2022).</a:t>
            </a:r>
          </a:p>
          <a:p>
            <a:endParaRPr lang="en-GB" sz="1100" dirty="0">
              <a:latin typeface="Arial"/>
              <a:cs typeface="Calibri"/>
            </a:endParaRPr>
          </a:p>
          <a:p>
            <a:r>
              <a:rPr lang="en-GB" sz="1100" dirty="0">
                <a:latin typeface="Arial"/>
                <a:cs typeface="Calibri"/>
              </a:rPr>
              <a:t>Dementia UK. (2022). (online) Available at: &lt;https://www.dementiauk.org/&gt; (Accessed 11 March 2022).</a:t>
            </a:r>
          </a:p>
          <a:p>
            <a:endParaRPr lang="en-GB" sz="1100" dirty="0">
              <a:latin typeface="Arial"/>
              <a:ea typeface="+mn-lt"/>
              <a:cs typeface="+mn-lt"/>
            </a:endParaRPr>
          </a:p>
          <a:p>
            <a:r>
              <a:rPr lang="en-GB" sz="1100" dirty="0">
                <a:latin typeface="Arial"/>
                <a:ea typeface="+mn-lt"/>
                <a:cs typeface="+mn-lt"/>
              </a:rPr>
              <a:t>NG, T., (2022). </a:t>
            </a:r>
            <a:r>
              <a:rPr lang="en-GB" sz="1100" i="1" dirty="0">
                <a:latin typeface="Arial"/>
                <a:ea typeface="+mn-lt"/>
                <a:cs typeface="+mn-lt"/>
              </a:rPr>
              <a:t>10 Types of Dementia: Alzheimer's, Vascular, Lewy Body and More</a:t>
            </a:r>
            <a:r>
              <a:rPr lang="en-GB" sz="1100" dirty="0">
                <a:latin typeface="Arial"/>
                <a:ea typeface="+mn-lt"/>
                <a:cs typeface="+mn-lt"/>
              </a:rPr>
              <a:t>. (online) Homage. Available at: &lt;https://www.homage.sg/health/dementia-types/&gt; (Accessed 3 March 2022).</a:t>
            </a:r>
          </a:p>
          <a:p>
            <a:endParaRPr lang="en-GB" sz="1100" dirty="0">
              <a:latin typeface="Arial"/>
              <a:ea typeface="Calibri"/>
              <a:cs typeface="Calibri" panose="020F0502020204030204"/>
            </a:endParaRPr>
          </a:p>
          <a:p>
            <a:r>
              <a:rPr lang="en-GB" sz="1100" dirty="0">
                <a:latin typeface="Arial"/>
                <a:ea typeface="+mn-lt"/>
                <a:cs typeface="+mn-lt"/>
              </a:rPr>
              <a:t>NHS.UK. (2020). </a:t>
            </a:r>
            <a:r>
              <a:rPr lang="en-GB" sz="1100" i="1" dirty="0">
                <a:latin typeface="Arial"/>
                <a:ea typeface="+mn-lt"/>
                <a:cs typeface="+mn-lt"/>
              </a:rPr>
              <a:t>How to get a dementia diagnosis</a:t>
            </a:r>
            <a:r>
              <a:rPr lang="en-GB" sz="1100" dirty="0">
                <a:latin typeface="Arial"/>
                <a:ea typeface="+mn-lt"/>
                <a:cs typeface="+mn-lt"/>
              </a:rPr>
              <a:t>. (online) Available at: &lt;https://www.nhs.uk/conditions/dementia/diagnosis/?tabname=care-and-support&gt; (Accessed 3 March 2022).</a:t>
            </a:r>
            <a:endParaRPr lang="en-GB" sz="1100" dirty="0">
              <a:latin typeface="Arial"/>
              <a:cs typeface="Arial"/>
            </a:endParaRPr>
          </a:p>
          <a:p>
            <a:endParaRPr lang="en-GB" sz="1100" dirty="0">
              <a:latin typeface="Arial"/>
              <a:ea typeface="+mn-lt"/>
              <a:cs typeface="+mn-lt"/>
            </a:endParaRPr>
          </a:p>
          <a:p>
            <a:endParaRPr lang="en-GB" sz="1100" dirty="0">
              <a:latin typeface="Arial"/>
              <a:ea typeface="+mn-lt"/>
              <a:cs typeface="+mn-lt"/>
            </a:endParaRPr>
          </a:p>
          <a:p>
            <a:r>
              <a:rPr lang="en-GB" sz="1100" dirty="0">
                <a:latin typeface="Arial"/>
                <a:ea typeface="+mn-lt"/>
                <a:cs typeface="+mn-lt"/>
              </a:rPr>
              <a:t>Sauer, A., (2019). </a:t>
            </a:r>
            <a:r>
              <a:rPr lang="en-GB" sz="1100" i="1" dirty="0">
                <a:latin typeface="Arial"/>
                <a:ea typeface="+mn-lt"/>
                <a:cs typeface="+mn-lt"/>
              </a:rPr>
              <a:t>7 Technological Innovations for Those With Dementia | Alzheimers.net</a:t>
            </a:r>
            <a:r>
              <a:rPr lang="en-GB" sz="1100" dirty="0">
                <a:latin typeface="Arial"/>
                <a:ea typeface="+mn-lt"/>
                <a:cs typeface="+mn-lt"/>
              </a:rPr>
              <a:t>. (online) Alzheimers.net. Available at: &lt;https://www.alzheimers.net/9-22-14-technology-for-dementia&gt; (Accessed 3 March 2022).</a:t>
            </a:r>
            <a:endParaRPr lang="en-GB" sz="1100" dirty="0">
              <a:latin typeface="Arial"/>
              <a:cs typeface="Arial"/>
            </a:endParaRPr>
          </a:p>
          <a:p>
            <a:endParaRPr lang="en-GB" sz="1100" dirty="0">
              <a:latin typeface="Arial"/>
              <a:ea typeface="+mn-lt"/>
              <a:cs typeface="+mn-lt"/>
            </a:endParaRPr>
          </a:p>
          <a:p>
            <a:r>
              <a:rPr lang="en-GB" sz="1100" dirty="0">
                <a:latin typeface="Arial"/>
                <a:ea typeface="+mn-lt"/>
                <a:cs typeface="+mn-lt"/>
              </a:rPr>
              <a:t>Scie.org.uk. (2020). </a:t>
            </a:r>
            <a:r>
              <a:rPr lang="en-GB" sz="1100" i="1" dirty="0">
                <a:latin typeface="Arial"/>
                <a:ea typeface="+mn-lt"/>
                <a:cs typeface="+mn-lt"/>
              </a:rPr>
              <a:t>Dementia risk factors - SCIE</a:t>
            </a:r>
            <a:r>
              <a:rPr lang="en-GB" sz="1100" dirty="0">
                <a:latin typeface="Arial"/>
                <a:ea typeface="+mn-lt"/>
                <a:cs typeface="+mn-lt"/>
              </a:rPr>
              <a:t>. (online) Available at: &lt;https://www.scie.org.uk/dementia/symptoms/diagnosis/risk-factors.asp&gt; (Accessed 11 March 2022)(.</a:t>
            </a:r>
            <a:endParaRPr lang="en-GB" sz="1100" dirty="0">
              <a:latin typeface="Arial"/>
              <a:cs typeface="Arial"/>
            </a:endParaRPr>
          </a:p>
          <a:p>
            <a:endParaRPr lang="en-GB" sz="1100" dirty="0">
              <a:latin typeface="Arial"/>
              <a:ea typeface="+mn-lt"/>
              <a:cs typeface="+mn-lt"/>
            </a:endParaRPr>
          </a:p>
          <a:p>
            <a:r>
              <a:rPr lang="en-GB" sz="1100" dirty="0">
                <a:latin typeface="Arial"/>
                <a:ea typeface="+mn-lt"/>
                <a:cs typeface="+mn-lt"/>
              </a:rPr>
              <a:t>Stuart, A., (2020). </a:t>
            </a:r>
            <a:r>
              <a:rPr lang="en-GB" sz="1100" i="1" dirty="0">
                <a:latin typeface="Arial"/>
                <a:ea typeface="+mn-lt"/>
                <a:cs typeface="+mn-lt"/>
              </a:rPr>
              <a:t>Brain Exercises and Dementia</a:t>
            </a:r>
            <a:r>
              <a:rPr lang="en-GB" sz="1100" dirty="0">
                <a:latin typeface="Arial"/>
                <a:ea typeface="+mn-lt"/>
                <a:cs typeface="+mn-lt"/>
              </a:rPr>
              <a:t>. [online] WebMD. Available at: &lt;https://www.webmd.com/alzheimers/guide/preventing-dementia-brain-exercises#:~:text=Social%20connections%20also%20help%20your,for%20local%20adult%20education%20classes.&gt; (Accessed 11 March 2022).</a:t>
            </a:r>
            <a:endParaRPr lang="en-GB" sz="1100" dirty="0">
              <a:latin typeface="Arial"/>
              <a:cs typeface="Arial"/>
            </a:endParaRPr>
          </a:p>
          <a:p>
            <a:endParaRPr lang="en-GB" sz="1100" dirty="0">
              <a:latin typeface="Arial"/>
              <a:ea typeface="+mn-lt"/>
              <a:cs typeface="+mn-lt"/>
            </a:endParaRPr>
          </a:p>
          <a:p>
            <a:endParaRPr lang="en-GB" sz="1100" dirty="0">
              <a:latin typeface="Arial"/>
              <a:ea typeface="+mn-lt"/>
              <a:cs typeface="+mn-lt"/>
            </a:endParaRPr>
          </a:p>
          <a:p>
            <a:r>
              <a:rPr lang="en-GB" sz="1100" dirty="0">
                <a:latin typeface="Arial"/>
                <a:ea typeface="+mn-lt"/>
                <a:cs typeface="+mn-lt"/>
              </a:rPr>
              <a:t>Webber, T., (2017). </a:t>
            </a:r>
            <a:r>
              <a:rPr lang="en-GB" sz="1100" i="1" dirty="0">
                <a:latin typeface="Arial"/>
                <a:ea typeface="+mn-lt"/>
                <a:cs typeface="+mn-lt"/>
              </a:rPr>
              <a:t>Can't Find My Keys. Should I Be Worried? | UK Human Resources</a:t>
            </a:r>
            <a:r>
              <a:rPr lang="en-GB" sz="1100" dirty="0">
                <a:latin typeface="Arial"/>
                <a:ea typeface="+mn-lt"/>
                <a:cs typeface="+mn-lt"/>
              </a:rPr>
              <a:t>. (online) Uky.edu. Available at: &lt;https://www.uky.edu/hr/thrive/05-02-2017/cant-find-my-keys-should-i-be-worried&gt; (Accessed 3 March 2022).</a:t>
            </a:r>
            <a:endParaRPr lang="en-GB" sz="1100" dirty="0">
              <a:latin typeface="Arial"/>
              <a:cs typeface="Calibri"/>
            </a:endParaRPr>
          </a:p>
          <a:p>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mn-lt"/>
              <a:cs typeface="+mn-lt"/>
            </a:endParaRPr>
          </a:p>
          <a:p>
            <a:endParaRPr lang="en-GB" sz="1200" dirty="0">
              <a:ea typeface="Calibri"/>
              <a:cs typeface="Calibri"/>
            </a:endParaRPr>
          </a:p>
          <a:p>
            <a:endParaRPr lang="en-GB" sz="1200" dirty="0">
              <a:ea typeface="Calibri"/>
              <a:cs typeface="Calibri"/>
            </a:endParaRPr>
          </a:p>
          <a:p>
            <a:endParaRPr lang="en-GB" sz="1200" dirty="0">
              <a:ea typeface="+mn-lt"/>
              <a:cs typeface="+mn-lt"/>
            </a:endParaRPr>
          </a:p>
          <a:p>
            <a:endParaRPr lang="en-GB" dirty="0"/>
          </a:p>
        </p:txBody>
      </p:sp>
    </p:spTree>
    <p:extLst>
      <p:ext uri="{BB962C8B-B14F-4D97-AF65-F5344CB8AC3E}">
        <p14:creationId xmlns:p14="http://schemas.microsoft.com/office/powerpoint/2010/main" val="30720099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Dementia Awareness        Do you or a loved one suffer from Dementia?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652</cp:revision>
  <dcterms:created xsi:type="dcterms:W3CDTF">2022-02-23T18:33:35Z</dcterms:created>
  <dcterms:modified xsi:type="dcterms:W3CDTF">2022-03-16T11:39:18Z</dcterms:modified>
</cp:coreProperties>
</file>