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0" r:id="rId1"/>
  </p:sldMasterIdLst>
  <p:notesMasterIdLst>
    <p:notesMasterId r:id="rId3"/>
  </p:notesMasterIdLst>
  <p:sldIdLst>
    <p:sldId id="256" r:id="rId2"/>
  </p:sldIdLst>
  <p:sldSz cx="21386800" cy="30279975"/>
  <p:notesSz cx="6858000" cy="9144000"/>
  <p:defaultTextStyle>
    <a:defPPr>
      <a:defRPr lang="en-US"/>
    </a:defPPr>
    <a:lvl1pPr marL="0" algn="l" defTabSz="2108789" rtl="0" eaLnBrk="1" latinLnBrk="0" hangingPunct="1">
      <a:defRPr sz="4151" kern="1200">
        <a:solidFill>
          <a:schemeClr val="tx1"/>
        </a:solidFill>
        <a:latin typeface="+mn-lt"/>
        <a:ea typeface="+mn-ea"/>
        <a:cs typeface="+mn-cs"/>
      </a:defRPr>
    </a:lvl1pPr>
    <a:lvl2pPr marL="1054395" algn="l" defTabSz="2108789" rtl="0" eaLnBrk="1" latinLnBrk="0" hangingPunct="1">
      <a:defRPr sz="4151" kern="1200">
        <a:solidFill>
          <a:schemeClr val="tx1"/>
        </a:solidFill>
        <a:latin typeface="+mn-lt"/>
        <a:ea typeface="+mn-ea"/>
        <a:cs typeface="+mn-cs"/>
      </a:defRPr>
    </a:lvl2pPr>
    <a:lvl3pPr marL="2108789" algn="l" defTabSz="2108789" rtl="0" eaLnBrk="1" latinLnBrk="0" hangingPunct="1">
      <a:defRPr sz="4151" kern="1200">
        <a:solidFill>
          <a:schemeClr val="tx1"/>
        </a:solidFill>
        <a:latin typeface="+mn-lt"/>
        <a:ea typeface="+mn-ea"/>
        <a:cs typeface="+mn-cs"/>
      </a:defRPr>
    </a:lvl3pPr>
    <a:lvl4pPr marL="3163184" algn="l" defTabSz="2108789" rtl="0" eaLnBrk="1" latinLnBrk="0" hangingPunct="1">
      <a:defRPr sz="4151" kern="1200">
        <a:solidFill>
          <a:schemeClr val="tx1"/>
        </a:solidFill>
        <a:latin typeface="+mn-lt"/>
        <a:ea typeface="+mn-ea"/>
        <a:cs typeface="+mn-cs"/>
      </a:defRPr>
    </a:lvl4pPr>
    <a:lvl5pPr marL="4217579" algn="l" defTabSz="2108789" rtl="0" eaLnBrk="1" latinLnBrk="0" hangingPunct="1">
      <a:defRPr sz="4151" kern="1200">
        <a:solidFill>
          <a:schemeClr val="tx1"/>
        </a:solidFill>
        <a:latin typeface="+mn-lt"/>
        <a:ea typeface="+mn-ea"/>
        <a:cs typeface="+mn-cs"/>
      </a:defRPr>
    </a:lvl5pPr>
    <a:lvl6pPr marL="5271973" algn="l" defTabSz="2108789" rtl="0" eaLnBrk="1" latinLnBrk="0" hangingPunct="1">
      <a:defRPr sz="4151" kern="1200">
        <a:solidFill>
          <a:schemeClr val="tx1"/>
        </a:solidFill>
        <a:latin typeface="+mn-lt"/>
        <a:ea typeface="+mn-ea"/>
        <a:cs typeface="+mn-cs"/>
      </a:defRPr>
    </a:lvl6pPr>
    <a:lvl7pPr marL="6326368" algn="l" defTabSz="2108789" rtl="0" eaLnBrk="1" latinLnBrk="0" hangingPunct="1">
      <a:defRPr sz="4151" kern="1200">
        <a:solidFill>
          <a:schemeClr val="tx1"/>
        </a:solidFill>
        <a:latin typeface="+mn-lt"/>
        <a:ea typeface="+mn-ea"/>
        <a:cs typeface="+mn-cs"/>
      </a:defRPr>
    </a:lvl7pPr>
    <a:lvl8pPr marL="7380762" algn="l" defTabSz="2108789" rtl="0" eaLnBrk="1" latinLnBrk="0" hangingPunct="1">
      <a:defRPr sz="4151" kern="1200">
        <a:solidFill>
          <a:schemeClr val="tx1"/>
        </a:solidFill>
        <a:latin typeface="+mn-lt"/>
        <a:ea typeface="+mn-ea"/>
        <a:cs typeface="+mn-cs"/>
      </a:defRPr>
    </a:lvl8pPr>
    <a:lvl9pPr marL="8435157" algn="l" defTabSz="2108789" rtl="0" eaLnBrk="1" latinLnBrk="0" hangingPunct="1">
      <a:defRPr sz="4151"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7" userDrawn="1">
          <p15:clr>
            <a:srgbClr val="A4A3A4"/>
          </p15:clr>
        </p15:guide>
        <p15:guide id="2" pos="6736"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5F1FB"/>
    <a:srgbClr val="FF642D"/>
    <a:srgbClr val="FF552D"/>
    <a:srgbClr val="FF2D2D"/>
    <a:srgbClr val="D99694"/>
    <a:srgbClr val="D45353"/>
    <a:srgbClr val="C63A3A"/>
    <a:srgbClr val="FF505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091" autoAdjust="0"/>
    <p:restoredTop sz="94660"/>
  </p:normalViewPr>
  <p:slideViewPr>
    <p:cSldViewPr>
      <p:cViewPr varScale="1">
        <p:scale>
          <a:sx n="25" d="100"/>
          <a:sy n="25" d="100"/>
        </p:scale>
        <p:origin x="3486" y="42"/>
      </p:cViewPr>
      <p:guideLst>
        <p:guide orient="horz" pos="9537"/>
        <p:guide pos="6736"/>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0F149D-C123-4ED4-A592-91142BED240E}" type="datetimeFigureOut">
              <a:rPr lang="en-GB" smtClean="0"/>
              <a:t>30/04/2018</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0C208B-A2C7-4028-AC86-F21B3F576ACE}" type="slidenum">
              <a:rPr lang="en-GB" smtClean="0"/>
              <a:t>‹#›</a:t>
            </a:fld>
            <a:endParaRPr lang="en-GB"/>
          </a:p>
        </p:txBody>
      </p:sp>
    </p:spTree>
    <p:extLst>
      <p:ext uri="{BB962C8B-B14F-4D97-AF65-F5344CB8AC3E}">
        <p14:creationId xmlns:p14="http://schemas.microsoft.com/office/powerpoint/2010/main" val="4215728712"/>
      </p:ext>
    </p:extLst>
  </p:cSld>
  <p:clrMap bg1="lt1" tx1="dk1" bg2="lt2" tx2="dk2" accent1="accent1" accent2="accent2" accent3="accent3" accent4="accent4" accent5="accent5" accent6="accent6" hlink="hlink" folHlink="folHlink"/>
  <p:notesStyle>
    <a:lvl1pPr marL="0" algn="l" defTabSz="2108789" rtl="0" eaLnBrk="1" latinLnBrk="0" hangingPunct="1">
      <a:defRPr sz="2767" kern="1200">
        <a:solidFill>
          <a:schemeClr val="tx1"/>
        </a:solidFill>
        <a:latin typeface="+mn-lt"/>
        <a:ea typeface="+mn-ea"/>
        <a:cs typeface="+mn-cs"/>
      </a:defRPr>
    </a:lvl1pPr>
    <a:lvl2pPr marL="1054395" algn="l" defTabSz="2108789" rtl="0" eaLnBrk="1" latinLnBrk="0" hangingPunct="1">
      <a:defRPr sz="2767" kern="1200">
        <a:solidFill>
          <a:schemeClr val="tx1"/>
        </a:solidFill>
        <a:latin typeface="+mn-lt"/>
        <a:ea typeface="+mn-ea"/>
        <a:cs typeface="+mn-cs"/>
      </a:defRPr>
    </a:lvl2pPr>
    <a:lvl3pPr marL="2108789" algn="l" defTabSz="2108789" rtl="0" eaLnBrk="1" latinLnBrk="0" hangingPunct="1">
      <a:defRPr sz="2767" kern="1200">
        <a:solidFill>
          <a:schemeClr val="tx1"/>
        </a:solidFill>
        <a:latin typeface="+mn-lt"/>
        <a:ea typeface="+mn-ea"/>
        <a:cs typeface="+mn-cs"/>
      </a:defRPr>
    </a:lvl3pPr>
    <a:lvl4pPr marL="3163184" algn="l" defTabSz="2108789" rtl="0" eaLnBrk="1" latinLnBrk="0" hangingPunct="1">
      <a:defRPr sz="2767" kern="1200">
        <a:solidFill>
          <a:schemeClr val="tx1"/>
        </a:solidFill>
        <a:latin typeface="+mn-lt"/>
        <a:ea typeface="+mn-ea"/>
        <a:cs typeface="+mn-cs"/>
      </a:defRPr>
    </a:lvl4pPr>
    <a:lvl5pPr marL="4217579" algn="l" defTabSz="2108789" rtl="0" eaLnBrk="1" latinLnBrk="0" hangingPunct="1">
      <a:defRPr sz="2767" kern="1200">
        <a:solidFill>
          <a:schemeClr val="tx1"/>
        </a:solidFill>
        <a:latin typeface="+mn-lt"/>
        <a:ea typeface="+mn-ea"/>
        <a:cs typeface="+mn-cs"/>
      </a:defRPr>
    </a:lvl5pPr>
    <a:lvl6pPr marL="5271973" algn="l" defTabSz="2108789" rtl="0" eaLnBrk="1" latinLnBrk="0" hangingPunct="1">
      <a:defRPr sz="2767" kern="1200">
        <a:solidFill>
          <a:schemeClr val="tx1"/>
        </a:solidFill>
        <a:latin typeface="+mn-lt"/>
        <a:ea typeface="+mn-ea"/>
        <a:cs typeface="+mn-cs"/>
      </a:defRPr>
    </a:lvl6pPr>
    <a:lvl7pPr marL="6326368" algn="l" defTabSz="2108789" rtl="0" eaLnBrk="1" latinLnBrk="0" hangingPunct="1">
      <a:defRPr sz="2767" kern="1200">
        <a:solidFill>
          <a:schemeClr val="tx1"/>
        </a:solidFill>
        <a:latin typeface="+mn-lt"/>
        <a:ea typeface="+mn-ea"/>
        <a:cs typeface="+mn-cs"/>
      </a:defRPr>
    </a:lvl7pPr>
    <a:lvl8pPr marL="7380762" algn="l" defTabSz="2108789" rtl="0" eaLnBrk="1" latinLnBrk="0" hangingPunct="1">
      <a:defRPr sz="2767" kern="1200">
        <a:solidFill>
          <a:schemeClr val="tx1"/>
        </a:solidFill>
        <a:latin typeface="+mn-lt"/>
        <a:ea typeface="+mn-ea"/>
        <a:cs typeface="+mn-cs"/>
      </a:defRPr>
    </a:lvl8pPr>
    <a:lvl9pPr marL="8435157" algn="l" defTabSz="2108789" rtl="0" eaLnBrk="1" latinLnBrk="0" hangingPunct="1">
      <a:defRPr sz="2767"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4010" y="4955545"/>
            <a:ext cx="18178780" cy="10541917"/>
          </a:xfrm>
        </p:spPr>
        <p:txBody>
          <a:bodyPr anchor="b"/>
          <a:lstStyle>
            <a:lvl1pPr algn="ctr">
              <a:defRPr sz="14033"/>
            </a:lvl1pPr>
          </a:lstStyle>
          <a:p>
            <a:r>
              <a:rPr lang="en-US"/>
              <a:t>Click to edit Master title style</a:t>
            </a:r>
            <a:endParaRPr lang="en-US" dirty="0"/>
          </a:p>
        </p:txBody>
      </p:sp>
      <p:sp>
        <p:nvSpPr>
          <p:cNvPr id="3" name="Subtitle 2"/>
          <p:cNvSpPr>
            <a:spLocks noGrp="1"/>
          </p:cNvSpPr>
          <p:nvPr>
            <p:ph type="subTitle" idx="1"/>
          </p:nvPr>
        </p:nvSpPr>
        <p:spPr>
          <a:xfrm>
            <a:off x="2673350" y="15903998"/>
            <a:ext cx="16040100" cy="7310649"/>
          </a:xfrm>
        </p:spPr>
        <p:txBody>
          <a:bodyPr/>
          <a:lstStyle>
            <a:lvl1pPr marL="0" indent="0" algn="ctr">
              <a:buNone/>
              <a:defRPr sz="5613"/>
            </a:lvl1pPr>
            <a:lvl2pPr marL="1069345" indent="0" algn="ctr">
              <a:buNone/>
              <a:defRPr sz="4678"/>
            </a:lvl2pPr>
            <a:lvl3pPr marL="2138690" indent="0" algn="ctr">
              <a:buNone/>
              <a:defRPr sz="4210"/>
            </a:lvl3pPr>
            <a:lvl4pPr marL="3208035" indent="0" algn="ctr">
              <a:buNone/>
              <a:defRPr sz="3742"/>
            </a:lvl4pPr>
            <a:lvl5pPr marL="4277380" indent="0" algn="ctr">
              <a:buNone/>
              <a:defRPr sz="3742"/>
            </a:lvl5pPr>
            <a:lvl6pPr marL="5346725" indent="0" algn="ctr">
              <a:buNone/>
              <a:defRPr sz="3742"/>
            </a:lvl6pPr>
            <a:lvl7pPr marL="6416070" indent="0" algn="ctr">
              <a:buNone/>
              <a:defRPr sz="3742"/>
            </a:lvl7pPr>
            <a:lvl8pPr marL="7485416" indent="0" algn="ctr">
              <a:buNone/>
              <a:defRPr sz="3742"/>
            </a:lvl8pPr>
            <a:lvl9pPr marL="8554761" indent="0" algn="ctr">
              <a:buNone/>
              <a:defRPr sz="3742"/>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CFD3F33-33E6-4261-AF37-FF9C6FA58035}" type="datetimeFigureOut">
              <a:rPr lang="en-GB" smtClean="0"/>
              <a:t>30/04/2018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37518191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FD3F33-33E6-4261-AF37-FF9C6FA58035}" type="datetimeFigureOut">
              <a:rPr lang="en-GB" smtClean="0"/>
              <a:t>30/04/2018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2361649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9205" y="7548975"/>
            <a:ext cx="18446115" cy="12595626"/>
          </a:xfrm>
        </p:spPr>
        <p:txBody>
          <a:bodyPr anchor="b"/>
          <a:lstStyle>
            <a:lvl1pPr>
              <a:defRPr sz="14033"/>
            </a:lvl1pPr>
          </a:lstStyle>
          <a:p>
            <a:r>
              <a:rPr lang="en-US"/>
              <a:t>Click to edit Master title style</a:t>
            </a:r>
            <a:endParaRPr lang="en-US" dirty="0"/>
          </a:p>
        </p:txBody>
      </p:sp>
      <p:sp>
        <p:nvSpPr>
          <p:cNvPr id="3" name="Text Placeholder 2"/>
          <p:cNvSpPr>
            <a:spLocks noGrp="1"/>
          </p:cNvSpPr>
          <p:nvPr>
            <p:ph type="body" idx="1"/>
          </p:nvPr>
        </p:nvSpPr>
        <p:spPr>
          <a:xfrm>
            <a:off x="1459205" y="20263761"/>
            <a:ext cx="18446115" cy="6623742"/>
          </a:xfrm>
        </p:spPr>
        <p:txBody>
          <a:bodyPr/>
          <a:lstStyle>
            <a:lvl1pPr marL="0" indent="0">
              <a:buNone/>
              <a:defRPr sz="5613">
                <a:solidFill>
                  <a:schemeClr val="tx1"/>
                </a:solidFill>
              </a:defRPr>
            </a:lvl1pPr>
            <a:lvl2pPr marL="1069345" indent="0">
              <a:buNone/>
              <a:defRPr sz="4678">
                <a:solidFill>
                  <a:schemeClr val="tx1">
                    <a:tint val="75000"/>
                  </a:schemeClr>
                </a:solidFill>
              </a:defRPr>
            </a:lvl2pPr>
            <a:lvl3pPr marL="2138690" indent="0">
              <a:buNone/>
              <a:defRPr sz="4210">
                <a:solidFill>
                  <a:schemeClr val="tx1">
                    <a:tint val="75000"/>
                  </a:schemeClr>
                </a:solidFill>
              </a:defRPr>
            </a:lvl3pPr>
            <a:lvl4pPr marL="3208035" indent="0">
              <a:buNone/>
              <a:defRPr sz="3742">
                <a:solidFill>
                  <a:schemeClr val="tx1">
                    <a:tint val="75000"/>
                  </a:schemeClr>
                </a:solidFill>
              </a:defRPr>
            </a:lvl4pPr>
            <a:lvl5pPr marL="4277380" indent="0">
              <a:buNone/>
              <a:defRPr sz="3742">
                <a:solidFill>
                  <a:schemeClr val="tx1">
                    <a:tint val="75000"/>
                  </a:schemeClr>
                </a:solidFill>
              </a:defRPr>
            </a:lvl5pPr>
            <a:lvl6pPr marL="5346725" indent="0">
              <a:buNone/>
              <a:defRPr sz="3742">
                <a:solidFill>
                  <a:schemeClr val="tx1">
                    <a:tint val="75000"/>
                  </a:schemeClr>
                </a:solidFill>
              </a:defRPr>
            </a:lvl6pPr>
            <a:lvl7pPr marL="6416070" indent="0">
              <a:buNone/>
              <a:defRPr sz="3742">
                <a:solidFill>
                  <a:schemeClr val="tx1">
                    <a:tint val="75000"/>
                  </a:schemeClr>
                </a:solidFill>
              </a:defRPr>
            </a:lvl7pPr>
            <a:lvl8pPr marL="7485416" indent="0">
              <a:buNone/>
              <a:defRPr sz="3742">
                <a:solidFill>
                  <a:schemeClr val="tx1">
                    <a:tint val="75000"/>
                  </a:schemeClr>
                </a:solidFill>
              </a:defRPr>
            </a:lvl8pPr>
            <a:lvl9pPr marL="8554761" indent="0">
              <a:buNone/>
              <a:defRPr sz="3742">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CFD3F33-33E6-4261-AF37-FF9C6FA58035}" type="datetimeFigureOut">
              <a:rPr lang="en-GB" smtClean="0"/>
              <a:t>30/04/2018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35221311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70343" y="8060641"/>
            <a:ext cx="9089390" cy="1921236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827068" y="8060641"/>
            <a:ext cx="9089390" cy="1921236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CFD3F33-33E6-4261-AF37-FF9C6FA58035}" type="datetimeFigureOut">
              <a:rPr lang="en-GB" smtClean="0"/>
              <a:t>30/04/2018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1269805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3128" y="1612135"/>
            <a:ext cx="18446115" cy="585272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73131" y="7422802"/>
            <a:ext cx="9047617" cy="3637800"/>
          </a:xfrm>
        </p:spPr>
        <p:txBody>
          <a:bodyPr anchor="b"/>
          <a:lstStyle>
            <a:lvl1pPr marL="0" indent="0">
              <a:buNone/>
              <a:defRPr sz="5613" b="1"/>
            </a:lvl1pPr>
            <a:lvl2pPr marL="1069345" indent="0">
              <a:buNone/>
              <a:defRPr sz="4678" b="1"/>
            </a:lvl2pPr>
            <a:lvl3pPr marL="2138690" indent="0">
              <a:buNone/>
              <a:defRPr sz="4210" b="1"/>
            </a:lvl3pPr>
            <a:lvl4pPr marL="3208035" indent="0">
              <a:buNone/>
              <a:defRPr sz="3742" b="1"/>
            </a:lvl4pPr>
            <a:lvl5pPr marL="4277380" indent="0">
              <a:buNone/>
              <a:defRPr sz="3742" b="1"/>
            </a:lvl5pPr>
            <a:lvl6pPr marL="5346725" indent="0">
              <a:buNone/>
              <a:defRPr sz="3742" b="1"/>
            </a:lvl6pPr>
            <a:lvl7pPr marL="6416070" indent="0">
              <a:buNone/>
              <a:defRPr sz="3742" b="1"/>
            </a:lvl7pPr>
            <a:lvl8pPr marL="7485416" indent="0">
              <a:buNone/>
              <a:defRPr sz="3742" b="1"/>
            </a:lvl8pPr>
            <a:lvl9pPr marL="8554761" indent="0">
              <a:buNone/>
              <a:defRPr sz="3742" b="1"/>
            </a:lvl9pPr>
          </a:lstStyle>
          <a:p>
            <a:pPr lvl="0"/>
            <a:r>
              <a:rPr lang="en-US"/>
              <a:t>Edit Master text styles</a:t>
            </a:r>
          </a:p>
        </p:txBody>
      </p:sp>
      <p:sp>
        <p:nvSpPr>
          <p:cNvPr id="4" name="Content Placeholder 3"/>
          <p:cNvSpPr>
            <a:spLocks noGrp="1"/>
          </p:cNvSpPr>
          <p:nvPr>
            <p:ph sz="half" idx="2"/>
          </p:nvPr>
        </p:nvSpPr>
        <p:spPr>
          <a:xfrm>
            <a:off x="1473131" y="11060602"/>
            <a:ext cx="9047617" cy="1626848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827068" y="7422802"/>
            <a:ext cx="9092176" cy="3637800"/>
          </a:xfrm>
        </p:spPr>
        <p:txBody>
          <a:bodyPr anchor="b"/>
          <a:lstStyle>
            <a:lvl1pPr marL="0" indent="0">
              <a:buNone/>
              <a:defRPr sz="5613" b="1"/>
            </a:lvl1pPr>
            <a:lvl2pPr marL="1069345" indent="0">
              <a:buNone/>
              <a:defRPr sz="4678" b="1"/>
            </a:lvl2pPr>
            <a:lvl3pPr marL="2138690" indent="0">
              <a:buNone/>
              <a:defRPr sz="4210" b="1"/>
            </a:lvl3pPr>
            <a:lvl4pPr marL="3208035" indent="0">
              <a:buNone/>
              <a:defRPr sz="3742" b="1"/>
            </a:lvl4pPr>
            <a:lvl5pPr marL="4277380" indent="0">
              <a:buNone/>
              <a:defRPr sz="3742" b="1"/>
            </a:lvl5pPr>
            <a:lvl6pPr marL="5346725" indent="0">
              <a:buNone/>
              <a:defRPr sz="3742" b="1"/>
            </a:lvl6pPr>
            <a:lvl7pPr marL="6416070" indent="0">
              <a:buNone/>
              <a:defRPr sz="3742" b="1"/>
            </a:lvl7pPr>
            <a:lvl8pPr marL="7485416" indent="0">
              <a:buNone/>
              <a:defRPr sz="3742" b="1"/>
            </a:lvl8pPr>
            <a:lvl9pPr marL="8554761" indent="0">
              <a:buNone/>
              <a:defRPr sz="3742" b="1"/>
            </a:lvl9pPr>
          </a:lstStyle>
          <a:p>
            <a:pPr lvl="0"/>
            <a:r>
              <a:rPr lang="en-US"/>
              <a:t>Edit Master text styles</a:t>
            </a:r>
          </a:p>
        </p:txBody>
      </p:sp>
      <p:sp>
        <p:nvSpPr>
          <p:cNvPr id="6" name="Content Placeholder 5"/>
          <p:cNvSpPr>
            <a:spLocks noGrp="1"/>
          </p:cNvSpPr>
          <p:nvPr>
            <p:ph sz="quarter" idx="4"/>
          </p:nvPr>
        </p:nvSpPr>
        <p:spPr>
          <a:xfrm>
            <a:off x="10827068" y="11060602"/>
            <a:ext cx="9092176" cy="1626848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CFD3F33-33E6-4261-AF37-FF9C6FA58035}" type="datetimeFigureOut">
              <a:rPr lang="en-GB" smtClean="0"/>
              <a:t>30/04/2018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8251205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CFD3F33-33E6-4261-AF37-FF9C6FA58035}" type="datetimeFigureOut">
              <a:rPr lang="en-GB" smtClean="0"/>
              <a:t>30/04/2018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155543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FD3F33-33E6-4261-AF37-FF9C6FA58035}" type="datetimeFigureOut">
              <a:rPr lang="en-GB" smtClean="0"/>
              <a:t>30/04/2018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7899594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3128" y="2018665"/>
            <a:ext cx="6897800" cy="7065328"/>
          </a:xfrm>
        </p:spPr>
        <p:txBody>
          <a:bodyPr anchor="b"/>
          <a:lstStyle>
            <a:lvl1pPr>
              <a:defRPr sz="7484"/>
            </a:lvl1pPr>
          </a:lstStyle>
          <a:p>
            <a:r>
              <a:rPr lang="en-US"/>
              <a:t>Click to edit Master title style</a:t>
            </a:r>
            <a:endParaRPr lang="en-US" dirty="0"/>
          </a:p>
        </p:txBody>
      </p:sp>
      <p:sp>
        <p:nvSpPr>
          <p:cNvPr id="3" name="Content Placeholder 2"/>
          <p:cNvSpPr>
            <a:spLocks noGrp="1"/>
          </p:cNvSpPr>
          <p:nvPr>
            <p:ph idx="1"/>
          </p:nvPr>
        </p:nvSpPr>
        <p:spPr>
          <a:xfrm>
            <a:off x="9092175" y="4359762"/>
            <a:ext cx="10827068" cy="21518408"/>
          </a:xfrm>
        </p:spPr>
        <p:txBody>
          <a:bodyPr/>
          <a:lstStyle>
            <a:lvl1pPr>
              <a:defRPr sz="7484"/>
            </a:lvl1pPr>
            <a:lvl2pPr>
              <a:defRPr sz="6549"/>
            </a:lvl2pPr>
            <a:lvl3pPr>
              <a:defRPr sz="5613"/>
            </a:lvl3pPr>
            <a:lvl4pPr>
              <a:defRPr sz="4678"/>
            </a:lvl4pPr>
            <a:lvl5pPr>
              <a:defRPr sz="4678"/>
            </a:lvl5pPr>
            <a:lvl6pPr>
              <a:defRPr sz="4678"/>
            </a:lvl6pPr>
            <a:lvl7pPr>
              <a:defRPr sz="4678"/>
            </a:lvl7pPr>
            <a:lvl8pPr>
              <a:defRPr sz="4678"/>
            </a:lvl8pPr>
            <a:lvl9pPr>
              <a:defRPr sz="4678"/>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73128" y="9083992"/>
            <a:ext cx="6897800" cy="16829220"/>
          </a:xfrm>
        </p:spPr>
        <p:txBody>
          <a:bodyPr/>
          <a:lstStyle>
            <a:lvl1pPr marL="0" indent="0">
              <a:buNone/>
              <a:defRPr sz="3742"/>
            </a:lvl1pPr>
            <a:lvl2pPr marL="1069345" indent="0">
              <a:buNone/>
              <a:defRPr sz="3274"/>
            </a:lvl2pPr>
            <a:lvl3pPr marL="2138690" indent="0">
              <a:buNone/>
              <a:defRPr sz="2807"/>
            </a:lvl3pPr>
            <a:lvl4pPr marL="3208035" indent="0">
              <a:buNone/>
              <a:defRPr sz="2339"/>
            </a:lvl4pPr>
            <a:lvl5pPr marL="4277380" indent="0">
              <a:buNone/>
              <a:defRPr sz="2339"/>
            </a:lvl5pPr>
            <a:lvl6pPr marL="5346725" indent="0">
              <a:buNone/>
              <a:defRPr sz="2339"/>
            </a:lvl6pPr>
            <a:lvl7pPr marL="6416070" indent="0">
              <a:buNone/>
              <a:defRPr sz="2339"/>
            </a:lvl7pPr>
            <a:lvl8pPr marL="7485416" indent="0">
              <a:buNone/>
              <a:defRPr sz="2339"/>
            </a:lvl8pPr>
            <a:lvl9pPr marL="8554761" indent="0">
              <a:buNone/>
              <a:defRPr sz="2339"/>
            </a:lvl9pPr>
          </a:lstStyle>
          <a:p>
            <a:pPr lvl="0"/>
            <a:r>
              <a:rPr lang="en-US"/>
              <a:t>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t>30/04/2018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327116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3128" y="2018665"/>
            <a:ext cx="6897800" cy="7065328"/>
          </a:xfrm>
        </p:spPr>
        <p:txBody>
          <a:bodyPr anchor="b"/>
          <a:lstStyle>
            <a:lvl1pPr>
              <a:defRPr sz="7484"/>
            </a:lvl1pPr>
          </a:lstStyle>
          <a:p>
            <a:r>
              <a:rPr lang="en-US"/>
              <a:t>Click to edit Master title style</a:t>
            </a:r>
            <a:endParaRPr lang="en-US" dirty="0"/>
          </a:p>
        </p:txBody>
      </p:sp>
      <p:sp>
        <p:nvSpPr>
          <p:cNvPr id="3" name="Picture Placeholder 2"/>
          <p:cNvSpPr>
            <a:spLocks noGrp="1" noChangeAspect="1"/>
          </p:cNvSpPr>
          <p:nvPr>
            <p:ph type="pic" idx="1"/>
          </p:nvPr>
        </p:nvSpPr>
        <p:spPr>
          <a:xfrm>
            <a:off x="9092175" y="4359762"/>
            <a:ext cx="10827068" cy="21518408"/>
          </a:xfrm>
        </p:spPr>
        <p:txBody>
          <a:bodyPr anchor="t"/>
          <a:lstStyle>
            <a:lvl1pPr marL="0" indent="0">
              <a:buNone/>
              <a:defRPr sz="7484"/>
            </a:lvl1pPr>
            <a:lvl2pPr marL="1069345" indent="0">
              <a:buNone/>
              <a:defRPr sz="6549"/>
            </a:lvl2pPr>
            <a:lvl3pPr marL="2138690" indent="0">
              <a:buNone/>
              <a:defRPr sz="5613"/>
            </a:lvl3pPr>
            <a:lvl4pPr marL="3208035" indent="0">
              <a:buNone/>
              <a:defRPr sz="4678"/>
            </a:lvl4pPr>
            <a:lvl5pPr marL="4277380" indent="0">
              <a:buNone/>
              <a:defRPr sz="4678"/>
            </a:lvl5pPr>
            <a:lvl6pPr marL="5346725" indent="0">
              <a:buNone/>
              <a:defRPr sz="4678"/>
            </a:lvl6pPr>
            <a:lvl7pPr marL="6416070" indent="0">
              <a:buNone/>
              <a:defRPr sz="4678"/>
            </a:lvl7pPr>
            <a:lvl8pPr marL="7485416" indent="0">
              <a:buNone/>
              <a:defRPr sz="4678"/>
            </a:lvl8pPr>
            <a:lvl9pPr marL="8554761" indent="0">
              <a:buNone/>
              <a:defRPr sz="4678"/>
            </a:lvl9pPr>
          </a:lstStyle>
          <a:p>
            <a:r>
              <a:rPr lang="en-US"/>
              <a:t>Click icon to add picture</a:t>
            </a:r>
            <a:endParaRPr lang="en-US" dirty="0"/>
          </a:p>
        </p:txBody>
      </p:sp>
      <p:sp>
        <p:nvSpPr>
          <p:cNvPr id="4" name="Text Placeholder 3"/>
          <p:cNvSpPr>
            <a:spLocks noGrp="1"/>
          </p:cNvSpPr>
          <p:nvPr>
            <p:ph type="body" sz="half" idx="2"/>
          </p:nvPr>
        </p:nvSpPr>
        <p:spPr>
          <a:xfrm>
            <a:off x="1473128" y="9083992"/>
            <a:ext cx="6897800" cy="16829220"/>
          </a:xfrm>
        </p:spPr>
        <p:txBody>
          <a:bodyPr/>
          <a:lstStyle>
            <a:lvl1pPr marL="0" indent="0">
              <a:buNone/>
              <a:defRPr sz="3742"/>
            </a:lvl1pPr>
            <a:lvl2pPr marL="1069345" indent="0">
              <a:buNone/>
              <a:defRPr sz="3274"/>
            </a:lvl2pPr>
            <a:lvl3pPr marL="2138690" indent="0">
              <a:buNone/>
              <a:defRPr sz="2807"/>
            </a:lvl3pPr>
            <a:lvl4pPr marL="3208035" indent="0">
              <a:buNone/>
              <a:defRPr sz="2339"/>
            </a:lvl4pPr>
            <a:lvl5pPr marL="4277380" indent="0">
              <a:buNone/>
              <a:defRPr sz="2339"/>
            </a:lvl5pPr>
            <a:lvl6pPr marL="5346725" indent="0">
              <a:buNone/>
              <a:defRPr sz="2339"/>
            </a:lvl6pPr>
            <a:lvl7pPr marL="6416070" indent="0">
              <a:buNone/>
              <a:defRPr sz="2339"/>
            </a:lvl7pPr>
            <a:lvl8pPr marL="7485416" indent="0">
              <a:buNone/>
              <a:defRPr sz="2339"/>
            </a:lvl8pPr>
            <a:lvl9pPr marL="8554761" indent="0">
              <a:buNone/>
              <a:defRPr sz="2339"/>
            </a:lvl9pPr>
          </a:lstStyle>
          <a:p>
            <a:pPr lvl="0"/>
            <a:r>
              <a:rPr lang="en-US"/>
              <a:t>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t>30/04/2018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9643087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FD3F33-33E6-4261-AF37-FF9C6FA58035}" type="datetimeFigureOut">
              <a:rPr lang="en-GB" smtClean="0"/>
              <a:t>30/04/2018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15431687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4930" y="1612128"/>
            <a:ext cx="4611529" cy="2566087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70344" y="1612128"/>
            <a:ext cx="13567251" cy="2566087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FD3F33-33E6-4261-AF37-FF9C6FA58035}" type="datetimeFigureOut">
              <a:rPr lang="en-GB" smtClean="0"/>
              <a:t>30/04/2018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3275154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C5F1FB"/>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343" y="1612135"/>
            <a:ext cx="18446115" cy="585272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70343" y="8060641"/>
            <a:ext cx="18446115" cy="1921236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70343" y="28065058"/>
            <a:ext cx="4812030" cy="1612128"/>
          </a:xfrm>
          <a:prstGeom prst="rect">
            <a:avLst/>
          </a:prstGeom>
        </p:spPr>
        <p:txBody>
          <a:bodyPr vert="horz" lIns="91440" tIns="45720" rIns="91440" bIns="45720" rtlCol="0" anchor="ctr"/>
          <a:lstStyle>
            <a:lvl1pPr algn="l">
              <a:defRPr sz="2807">
                <a:solidFill>
                  <a:schemeClr val="tx1">
                    <a:tint val="75000"/>
                  </a:schemeClr>
                </a:solidFill>
              </a:defRPr>
            </a:lvl1pPr>
          </a:lstStyle>
          <a:p>
            <a:fld id="{C764DE79-268F-4C1A-8933-263129D2AF90}" type="datetimeFigureOut">
              <a:rPr lang="en-US" dirty="0"/>
              <a:t>4/30/2018</a:t>
            </a:fld>
            <a:endParaRPr lang="en-US" dirty="0"/>
          </a:p>
        </p:txBody>
      </p:sp>
      <p:sp>
        <p:nvSpPr>
          <p:cNvPr id="5" name="Footer Placeholder 4"/>
          <p:cNvSpPr>
            <a:spLocks noGrp="1"/>
          </p:cNvSpPr>
          <p:nvPr>
            <p:ph type="ftr" sz="quarter" idx="3"/>
          </p:nvPr>
        </p:nvSpPr>
        <p:spPr>
          <a:xfrm>
            <a:off x="7084378" y="28065058"/>
            <a:ext cx="7218045" cy="1612128"/>
          </a:xfrm>
          <a:prstGeom prst="rect">
            <a:avLst/>
          </a:prstGeom>
        </p:spPr>
        <p:txBody>
          <a:bodyPr vert="horz" lIns="91440" tIns="45720" rIns="91440" bIns="45720" rtlCol="0" anchor="ctr"/>
          <a:lstStyle>
            <a:lvl1pPr algn="ctr">
              <a:defRPr sz="2807">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5104428" y="28065058"/>
            <a:ext cx="4812030" cy="1612128"/>
          </a:xfrm>
          <a:prstGeom prst="rect">
            <a:avLst/>
          </a:prstGeom>
        </p:spPr>
        <p:txBody>
          <a:bodyPr vert="horz" lIns="91440" tIns="45720" rIns="91440" bIns="45720" rtlCol="0" anchor="ctr"/>
          <a:lstStyle>
            <a:lvl1pPr algn="r">
              <a:defRPr sz="2807">
                <a:solidFill>
                  <a:schemeClr val="tx1">
                    <a:tint val="75000"/>
                  </a:schemeClr>
                </a:solidFill>
              </a:defRPr>
            </a:lvl1pPr>
          </a:lstStyle>
          <a:p>
            <a:fld id="{48F63A3B-78C7-47BE-AE5E-E10140E04643}" type="slidenum">
              <a:rPr lang="en-US" dirty="0"/>
              <a:t>‹#›</a:t>
            </a:fld>
            <a:endParaRPr lang="en-US" dirty="0"/>
          </a:p>
        </p:txBody>
      </p:sp>
      <p:sp>
        <p:nvSpPr>
          <p:cNvPr id="7" name="Rectangle 6">
            <a:extLst>
              <a:ext uri="{FF2B5EF4-FFF2-40B4-BE49-F238E27FC236}">
                <a16:creationId xmlns:a16="http://schemas.microsoft.com/office/drawing/2014/main" id="{98669A19-FDD0-4BC2-9D96-229EECA9A67B}"/>
              </a:ext>
            </a:extLst>
          </p:cNvPr>
          <p:cNvSpPr/>
          <p:nvPr userDrawn="1"/>
        </p:nvSpPr>
        <p:spPr>
          <a:xfrm>
            <a:off x="0" y="0"/>
            <a:ext cx="21386800" cy="318665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4151"/>
          </a:p>
        </p:txBody>
      </p:sp>
      <p:pic>
        <p:nvPicPr>
          <p:cNvPr id="8" name="Content Placeholder 28">
            <a:extLst>
              <a:ext uri="{FF2B5EF4-FFF2-40B4-BE49-F238E27FC236}">
                <a16:creationId xmlns:a16="http://schemas.microsoft.com/office/drawing/2014/main" id="{98497A1E-2F1F-456E-822E-40C3A80A4061}"/>
              </a:ext>
            </a:extLst>
          </p:cNvPr>
          <p:cNvPicPr>
            <a:picLocks noChangeAspect="1"/>
          </p:cNvPicPr>
          <p:nvPr userDrawn="1"/>
        </p:nvPicPr>
        <p:blipFill>
          <a:blip r:embed="rId13" cstate="print">
            <a:extLst>
              <a:ext uri="{28A0092B-C50C-407E-A947-70E740481C1C}">
                <a14:useLocalDpi xmlns:a14="http://schemas.microsoft.com/office/drawing/2010/main" val="0"/>
              </a:ext>
            </a:extLst>
          </a:blip>
          <a:stretch>
            <a:fillRect/>
          </a:stretch>
        </p:blipFill>
        <p:spPr>
          <a:xfrm>
            <a:off x="324248" y="593013"/>
            <a:ext cx="4897830" cy="2000632"/>
          </a:xfrm>
          <a:prstGeom prst="rect">
            <a:avLst/>
          </a:prstGeom>
        </p:spPr>
      </p:pic>
    </p:spTree>
    <p:extLst>
      <p:ext uri="{BB962C8B-B14F-4D97-AF65-F5344CB8AC3E}">
        <p14:creationId xmlns:p14="http://schemas.microsoft.com/office/powerpoint/2010/main" val="867803621"/>
      </p:ext>
    </p:extLst>
  </p:cSld>
  <p:clrMap bg1="lt1" tx1="dk1" bg2="lt2" tx2="dk2" accent1="accent1" accent2="accent2" accent3="accent3" accent4="accent4" accent5="accent5" accent6="accent6" hlink="hlink" folHlink="folHlink"/>
  <p:sldLayoutIdLst>
    <p:sldLayoutId id="2147483871" r:id="rId1"/>
    <p:sldLayoutId id="2147483872" r:id="rId2"/>
    <p:sldLayoutId id="2147483873" r:id="rId3"/>
    <p:sldLayoutId id="2147483874" r:id="rId4"/>
    <p:sldLayoutId id="2147483875" r:id="rId5"/>
    <p:sldLayoutId id="2147483876" r:id="rId6"/>
    <p:sldLayoutId id="2147483877" r:id="rId7"/>
    <p:sldLayoutId id="2147483878" r:id="rId8"/>
    <p:sldLayoutId id="2147483879" r:id="rId9"/>
    <p:sldLayoutId id="2147483880" r:id="rId10"/>
    <p:sldLayoutId id="2147483881" r:id="rId11"/>
  </p:sldLayoutIdLst>
  <p:txStyles>
    <p:titleStyle>
      <a:lvl1pPr algn="l" defTabSz="2138690" rtl="0" eaLnBrk="1" latinLnBrk="0" hangingPunct="1">
        <a:lnSpc>
          <a:spcPct val="90000"/>
        </a:lnSpc>
        <a:spcBef>
          <a:spcPct val="0"/>
        </a:spcBef>
        <a:buNone/>
        <a:defRPr sz="10291" kern="1200">
          <a:solidFill>
            <a:schemeClr val="tx1"/>
          </a:solidFill>
          <a:latin typeface="+mj-lt"/>
          <a:ea typeface="+mj-ea"/>
          <a:cs typeface="+mj-cs"/>
        </a:defRPr>
      </a:lvl1pPr>
    </p:titleStyle>
    <p:bodyStyle>
      <a:lvl1pPr marL="534673" indent="-534673" algn="l" defTabSz="2138690" rtl="0" eaLnBrk="1" latinLnBrk="0" hangingPunct="1">
        <a:lnSpc>
          <a:spcPct val="90000"/>
        </a:lnSpc>
        <a:spcBef>
          <a:spcPts val="2339"/>
        </a:spcBef>
        <a:buFont typeface="Arial" panose="020B0604020202020204" pitchFamily="34" charset="0"/>
        <a:buChar char="•"/>
        <a:defRPr sz="6549" kern="1200">
          <a:solidFill>
            <a:schemeClr val="tx1"/>
          </a:solidFill>
          <a:latin typeface="+mn-lt"/>
          <a:ea typeface="+mn-ea"/>
          <a:cs typeface="+mn-cs"/>
        </a:defRPr>
      </a:lvl1pPr>
      <a:lvl2pPr marL="1604018" indent="-534673" algn="l" defTabSz="2138690" rtl="0" eaLnBrk="1" latinLnBrk="0" hangingPunct="1">
        <a:lnSpc>
          <a:spcPct val="90000"/>
        </a:lnSpc>
        <a:spcBef>
          <a:spcPts val="1169"/>
        </a:spcBef>
        <a:buFont typeface="Arial" panose="020B0604020202020204" pitchFamily="34" charset="0"/>
        <a:buChar char="•"/>
        <a:defRPr sz="5613" kern="1200">
          <a:solidFill>
            <a:schemeClr val="tx1"/>
          </a:solidFill>
          <a:latin typeface="+mn-lt"/>
          <a:ea typeface="+mn-ea"/>
          <a:cs typeface="+mn-cs"/>
        </a:defRPr>
      </a:lvl2pPr>
      <a:lvl3pPr marL="2673363" indent="-534673" algn="l" defTabSz="2138690" rtl="0" eaLnBrk="1" latinLnBrk="0" hangingPunct="1">
        <a:lnSpc>
          <a:spcPct val="90000"/>
        </a:lnSpc>
        <a:spcBef>
          <a:spcPts val="1169"/>
        </a:spcBef>
        <a:buFont typeface="Arial" panose="020B0604020202020204" pitchFamily="34" charset="0"/>
        <a:buChar char="•"/>
        <a:defRPr sz="4678" kern="1200">
          <a:solidFill>
            <a:schemeClr val="tx1"/>
          </a:solidFill>
          <a:latin typeface="+mn-lt"/>
          <a:ea typeface="+mn-ea"/>
          <a:cs typeface="+mn-cs"/>
        </a:defRPr>
      </a:lvl3pPr>
      <a:lvl4pPr marL="3742708" indent="-534673" algn="l" defTabSz="2138690" rtl="0" eaLnBrk="1" latinLnBrk="0" hangingPunct="1">
        <a:lnSpc>
          <a:spcPct val="90000"/>
        </a:lnSpc>
        <a:spcBef>
          <a:spcPts val="1169"/>
        </a:spcBef>
        <a:buFont typeface="Arial" panose="020B0604020202020204" pitchFamily="34" charset="0"/>
        <a:buChar char="•"/>
        <a:defRPr sz="4210" kern="1200">
          <a:solidFill>
            <a:schemeClr val="tx1"/>
          </a:solidFill>
          <a:latin typeface="+mn-lt"/>
          <a:ea typeface="+mn-ea"/>
          <a:cs typeface="+mn-cs"/>
        </a:defRPr>
      </a:lvl4pPr>
      <a:lvl5pPr marL="4812053" indent="-534673" algn="l" defTabSz="2138690" rtl="0" eaLnBrk="1" latinLnBrk="0" hangingPunct="1">
        <a:lnSpc>
          <a:spcPct val="90000"/>
        </a:lnSpc>
        <a:spcBef>
          <a:spcPts val="1169"/>
        </a:spcBef>
        <a:buFont typeface="Arial" panose="020B0604020202020204" pitchFamily="34" charset="0"/>
        <a:buChar char="•"/>
        <a:defRPr sz="4210" kern="1200">
          <a:solidFill>
            <a:schemeClr val="tx1"/>
          </a:solidFill>
          <a:latin typeface="+mn-lt"/>
          <a:ea typeface="+mn-ea"/>
          <a:cs typeface="+mn-cs"/>
        </a:defRPr>
      </a:lvl5pPr>
      <a:lvl6pPr marL="5881398" indent="-534673" algn="l" defTabSz="2138690" rtl="0" eaLnBrk="1" latinLnBrk="0" hangingPunct="1">
        <a:lnSpc>
          <a:spcPct val="90000"/>
        </a:lnSpc>
        <a:spcBef>
          <a:spcPts val="1169"/>
        </a:spcBef>
        <a:buFont typeface="Arial" panose="020B0604020202020204" pitchFamily="34" charset="0"/>
        <a:buChar char="•"/>
        <a:defRPr sz="4210" kern="1200">
          <a:solidFill>
            <a:schemeClr val="tx1"/>
          </a:solidFill>
          <a:latin typeface="+mn-lt"/>
          <a:ea typeface="+mn-ea"/>
          <a:cs typeface="+mn-cs"/>
        </a:defRPr>
      </a:lvl6pPr>
      <a:lvl7pPr marL="6950743" indent="-534673" algn="l" defTabSz="2138690" rtl="0" eaLnBrk="1" latinLnBrk="0" hangingPunct="1">
        <a:lnSpc>
          <a:spcPct val="90000"/>
        </a:lnSpc>
        <a:spcBef>
          <a:spcPts val="1169"/>
        </a:spcBef>
        <a:buFont typeface="Arial" panose="020B0604020202020204" pitchFamily="34" charset="0"/>
        <a:buChar char="•"/>
        <a:defRPr sz="4210" kern="1200">
          <a:solidFill>
            <a:schemeClr val="tx1"/>
          </a:solidFill>
          <a:latin typeface="+mn-lt"/>
          <a:ea typeface="+mn-ea"/>
          <a:cs typeface="+mn-cs"/>
        </a:defRPr>
      </a:lvl7pPr>
      <a:lvl8pPr marL="8020088" indent="-534673" algn="l" defTabSz="2138690" rtl="0" eaLnBrk="1" latinLnBrk="0" hangingPunct="1">
        <a:lnSpc>
          <a:spcPct val="90000"/>
        </a:lnSpc>
        <a:spcBef>
          <a:spcPts val="1169"/>
        </a:spcBef>
        <a:buFont typeface="Arial" panose="020B0604020202020204" pitchFamily="34" charset="0"/>
        <a:buChar char="•"/>
        <a:defRPr sz="4210" kern="1200">
          <a:solidFill>
            <a:schemeClr val="tx1"/>
          </a:solidFill>
          <a:latin typeface="+mn-lt"/>
          <a:ea typeface="+mn-ea"/>
          <a:cs typeface="+mn-cs"/>
        </a:defRPr>
      </a:lvl8pPr>
      <a:lvl9pPr marL="9089433" indent="-534673" algn="l" defTabSz="2138690" rtl="0" eaLnBrk="1" latinLnBrk="0" hangingPunct="1">
        <a:lnSpc>
          <a:spcPct val="90000"/>
        </a:lnSpc>
        <a:spcBef>
          <a:spcPts val="1169"/>
        </a:spcBef>
        <a:buFont typeface="Arial" panose="020B0604020202020204" pitchFamily="34" charset="0"/>
        <a:buChar char="•"/>
        <a:defRPr sz="4210" kern="1200">
          <a:solidFill>
            <a:schemeClr val="tx1"/>
          </a:solidFill>
          <a:latin typeface="+mn-lt"/>
          <a:ea typeface="+mn-ea"/>
          <a:cs typeface="+mn-cs"/>
        </a:defRPr>
      </a:lvl9pPr>
    </p:bodyStyle>
    <p:otherStyle>
      <a:defPPr>
        <a:defRPr lang="en-US"/>
      </a:defPPr>
      <a:lvl1pPr marL="0" algn="l" defTabSz="2138690" rtl="0" eaLnBrk="1" latinLnBrk="0" hangingPunct="1">
        <a:defRPr sz="4210" kern="1200">
          <a:solidFill>
            <a:schemeClr val="tx1"/>
          </a:solidFill>
          <a:latin typeface="+mn-lt"/>
          <a:ea typeface="+mn-ea"/>
          <a:cs typeface="+mn-cs"/>
        </a:defRPr>
      </a:lvl1pPr>
      <a:lvl2pPr marL="1069345" algn="l" defTabSz="2138690" rtl="0" eaLnBrk="1" latinLnBrk="0" hangingPunct="1">
        <a:defRPr sz="4210" kern="1200">
          <a:solidFill>
            <a:schemeClr val="tx1"/>
          </a:solidFill>
          <a:latin typeface="+mn-lt"/>
          <a:ea typeface="+mn-ea"/>
          <a:cs typeface="+mn-cs"/>
        </a:defRPr>
      </a:lvl2pPr>
      <a:lvl3pPr marL="2138690" algn="l" defTabSz="2138690" rtl="0" eaLnBrk="1" latinLnBrk="0" hangingPunct="1">
        <a:defRPr sz="4210" kern="1200">
          <a:solidFill>
            <a:schemeClr val="tx1"/>
          </a:solidFill>
          <a:latin typeface="+mn-lt"/>
          <a:ea typeface="+mn-ea"/>
          <a:cs typeface="+mn-cs"/>
        </a:defRPr>
      </a:lvl3pPr>
      <a:lvl4pPr marL="3208035" algn="l" defTabSz="2138690" rtl="0" eaLnBrk="1" latinLnBrk="0" hangingPunct="1">
        <a:defRPr sz="4210" kern="1200">
          <a:solidFill>
            <a:schemeClr val="tx1"/>
          </a:solidFill>
          <a:latin typeface="+mn-lt"/>
          <a:ea typeface="+mn-ea"/>
          <a:cs typeface="+mn-cs"/>
        </a:defRPr>
      </a:lvl4pPr>
      <a:lvl5pPr marL="4277380" algn="l" defTabSz="2138690" rtl="0" eaLnBrk="1" latinLnBrk="0" hangingPunct="1">
        <a:defRPr sz="4210" kern="1200">
          <a:solidFill>
            <a:schemeClr val="tx1"/>
          </a:solidFill>
          <a:latin typeface="+mn-lt"/>
          <a:ea typeface="+mn-ea"/>
          <a:cs typeface="+mn-cs"/>
        </a:defRPr>
      </a:lvl5pPr>
      <a:lvl6pPr marL="5346725" algn="l" defTabSz="2138690" rtl="0" eaLnBrk="1" latinLnBrk="0" hangingPunct="1">
        <a:defRPr sz="4210" kern="1200">
          <a:solidFill>
            <a:schemeClr val="tx1"/>
          </a:solidFill>
          <a:latin typeface="+mn-lt"/>
          <a:ea typeface="+mn-ea"/>
          <a:cs typeface="+mn-cs"/>
        </a:defRPr>
      </a:lvl6pPr>
      <a:lvl7pPr marL="6416070" algn="l" defTabSz="2138690" rtl="0" eaLnBrk="1" latinLnBrk="0" hangingPunct="1">
        <a:defRPr sz="4210" kern="1200">
          <a:solidFill>
            <a:schemeClr val="tx1"/>
          </a:solidFill>
          <a:latin typeface="+mn-lt"/>
          <a:ea typeface="+mn-ea"/>
          <a:cs typeface="+mn-cs"/>
        </a:defRPr>
      </a:lvl7pPr>
      <a:lvl8pPr marL="7485416" algn="l" defTabSz="2138690" rtl="0" eaLnBrk="1" latinLnBrk="0" hangingPunct="1">
        <a:defRPr sz="4210" kern="1200">
          <a:solidFill>
            <a:schemeClr val="tx1"/>
          </a:solidFill>
          <a:latin typeface="+mn-lt"/>
          <a:ea typeface="+mn-ea"/>
          <a:cs typeface="+mn-cs"/>
        </a:defRPr>
      </a:lvl8pPr>
      <a:lvl9pPr marL="8554761" algn="l" defTabSz="2138690" rtl="0" eaLnBrk="1" latinLnBrk="0" hangingPunct="1">
        <a:defRPr sz="421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5F1FB"/>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107868" y="432758"/>
            <a:ext cx="11449271" cy="1395627"/>
          </a:xfrm>
        </p:spPr>
        <p:txBody>
          <a:bodyPr>
            <a:noAutofit/>
          </a:bodyPr>
          <a:lstStyle/>
          <a:p>
            <a:pPr algn="ctr"/>
            <a:r>
              <a:rPr lang="en-GB" sz="5400" b="1" dirty="0"/>
              <a:t>Heating and Temperature Control using Wireless Sensors</a:t>
            </a:r>
          </a:p>
        </p:txBody>
      </p:sp>
      <p:sp>
        <p:nvSpPr>
          <p:cNvPr id="6" name="TextBox 5">
            <a:extLst>
              <a:ext uri="{FF2B5EF4-FFF2-40B4-BE49-F238E27FC236}">
                <a16:creationId xmlns:a16="http://schemas.microsoft.com/office/drawing/2014/main" id="{008C8CC4-6E2C-4081-9608-C4D39B2387A1}"/>
              </a:ext>
            </a:extLst>
          </p:cNvPr>
          <p:cNvSpPr txBox="1"/>
          <p:nvPr/>
        </p:nvSpPr>
        <p:spPr>
          <a:xfrm>
            <a:off x="175459" y="3325327"/>
            <a:ext cx="10441682" cy="5262979"/>
          </a:xfrm>
          <a:prstGeom prst="rect">
            <a:avLst/>
          </a:prstGeom>
          <a:noFill/>
          <a:ln>
            <a:solidFill>
              <a:schemeClr val="accent1">
                <a:shade val="50000"/>
              </a:schemeClr>
            </a:solidFill>
          </a:ln>
        </p:spPr>
        <p:txBody>
          <a:bodyPr wrap="square" rtlCol="0">
            <a:spAutoFit/>
          </a:bodyPr>
          <a:lstStyle/>
          <a:p>
            <a:r>
              <a:rPr lang="en-GB" sz="3600" dirty="0"/>
              <a:t>1. Introduction</a:t>
            </a:r>
          </a:p>
          <a:p>
            <a:pPr algn="just"/>
            <a:r>
              <a:rPr lang="en-GB" sz="3000" dirty="0"/>
              <a:t>Wireless Sensor Networks (WSNs) are clusters of sensor devices, also known as nodes, which monitor changes within the environment and relay that data to a central receptor [1]. Examples of WSN deployment exist within Smart Homes, which utilise Internet of Things (</a:t>
            </a:r>
            <a:r>
              <a:rPr lang="en-GB" sz="3000" dirty="0" err="1"/>
              <a:t>IoT</a:t>
            </a:r>
            <a:r>
              <a:rPr lang="en-GB" sz="3000" dirty="0"/>
              <a:t>) technology. </a:t>
            </a:r>
            <a:r>
              <a:rPr lang="en-GB" sz="3000" dirty="0" err="1"/>
              <a:t>IoT</a:t>
            </a:r>
            <a:r>
              <a:rPr lang="en-GB" sz="3000" dirty="0"/>
              <a:t> utilises smart devices in conjunction with sensor devices to automate device behaviour based on changes detected within the environment [2]. Wireless devices use various wireless communication protocols, such as ZigBee, Z-Wave and Bluetooth, in order to communicate with, and transmit data to, other devices within the WSN [3].</a:t>
            </a:r>
          </a:p>
        </p:txBody>
      </p:sp>
      <p:sp>
        <p:nvSpPr>
          <p:cNvPr id="7" name="TextBox 6">
            <a:extLst>
              <a:ext uri="{FF2B5EF4-FFF2-40B4-BE49-F238E27FC236}">
                <a16:creationId xmlns:a16="http://schemas.microsoft.com/office/drawing/2014/main" id="{2BA50D01-85E7-4F31-B558-6002D7FC2782}"/>
              </a:ext>
            </a:extLst>
          </p:cNvPr>
          <p:cNvSpPr txBox="1"/>
          <p:nvPr/>
        </p:nvSpPr>
        <p:spPr>
          <a:xfrm>
            <a:off x="10811321" y="3315992"/>
            <a:ext cx="10332276" cy="8032968"/>
          </a:xfrm>
          <a:prstGeom prst="rect">
            <a:avLst/>
          </a:prstGeom>
          <a:noFill/>
          <a:ln>
            <a:solidFill>
              <a:schemeClr val="accent1">
                <a:shade val="50000"/>
              </a:schemeClr>
            </a:solidFill>
          </a:ln>
        </p:spPr>
        <p:txBody>
          <a:bodyPr wrap="square" rtlCol="0">
            <a:spAutoFit/>
          </a:bodyPr>
          <a:lstStyle/>
          <a:p>
            <a:r>
              <a:rPr lang="en-GB" sz="3600" dirty="0"/>
              <a:t>2. Implementation</a:t>
            </a:r>
          </a:p>
          <a:p>
            <a:pPr algn="just"/>
            <a:r>
              <a:rPr lang="en-GB" sz="3000" dirty="0"/>
              <a:t>A WSN was designed within Packet Tracer simulation software to test the functionality of a WSN capable of automated temperature control. Multiple temperature sensors were setup in different areas of a room to monitor and report the temperature to a central Arduino board. A simulated temperature environment was created in Packet Tracer which would act as the effect which each sensor would detect. The Arduino board was programmed to calculate the average room temperature by analysing readings from various sensor devices, and display this information on screen and to a central IoT Server for remote monitoring. Based on temperature readings, the Arduino program sent a signal to either air cooling or heating devices to control ambient temperature. The simulation also includes light control which, while not entirely related to the project aim, does show that WSNs can be used to control a variety of different devices.</a:t>
            </a:r>
          </a:p>
        </p:txBody>
      </p:sp>
      <p:sp>
        <p:nvSpPr>
          <p:cNvPr id="8" name="TextBox 7">
            <a:extLst>
              <a:ext uri="{FF2B5EF4-FFF2-40B4-BE49-F238E27FC236}">
                <a16:creationId xmlns:a16="http://schemas.microsoft.com/office/drawing/2014/main" id="{1994BB3C-15E4-420B-BB7F-15A221162031}"/>
              </a:ext>
            </a:extLst>
          </p:cNvPr>
          <p:cNvSpPr txBox="1"/>
          <p:nvPr/>
        </p:nvSpPr>
        <p:spPr>
          <a:xfrm>
            <a:off x="175459" y="14638858"/>
            <a:ext cx="10406064" cy="4339650"/>
          </a:xfrm>
          <a:prstGeom prst="rect">
            <a:avLst/>
          </a:prstGeom>
          <a:noFill/>
          <a:ln>
            <a:solidFill>
              <a:schemeClr val="accent1">
                <a:shade val="50000"/>
              </a:schemeClr>
            </a:solidFill>
          </a:ln>
        </p:spPr>
        <p:txBody>
          <a:bodyPr wrap="square" rtlCol="0">
            <a:spAutoFit/>
          </a:bodyPr>
          <a:lstStyle/>
          <a:p>
            <a:r>
              <a:rPr lang="en-GB" sz="3600" dirty="0"/>
              <a:t>3. Results </a:t>
            </a:r>
          </a:p>
          <a:p>
            <a:pPr algn="just"/>
            <a:r>
              <a:rPr lang="en-GB" sz="3000" dirty="0"/>
              <a:t>The WSN was successful in analysing and control the ambient temperature within the simulation. Once temperature levels exceeded 25 </a:t>
            </a:r>
            <a:r>
              <a:rPr lang="en-GB" sz="3000" b="1" dirty="0"/>
              <a:t>°</a:t>
            </a:r>
            <a:r>
              <a:rPr lang="en-GB" sz="3000" dirty="0"/>
              <a:t>C, the network successfully initiated air cooling devices to reduce temperature levels. Equally, once temperature levels dropped below 20 </a:t>
            </a:r>
            <a:r>
              <a:rPr lang="en-GB" sz="3000" b="1" dirty="0"/>
              <a:t>°</a:t>
            </a:r>
            <a:r>
              <a:rPr lang="en-GB" sz="3000" dirty="0"/>
              <a:t>C, heating was activated to raise temperatures. This keeps temperature levels at preprogramed levels. Programming used within the network can also be transferred to physical devices to achieve similar outcomes.</a:t>
            </a:r>
          </a:p>
        </p:txBody>
      </p:sp>
      <p:sp>
        <p:nvSpPr>
          <p:cNvPr id="9" name="TextBox 8">
            <a:extLst>
              <a:ext uri="{FF2B5EF4-FFF2-40B4-BE49-F238E27FC236}">
                <a16:creationId xmlns:a16="http://schemas.microsoft.com/office/drawing/2014/main" id="{5AEC90F6-B2FD-4BD3-A290-85253917F6C4}"/>
              </a:ext>
            </a:extLst>
          </p:cNvPr>
          <p:cNvSpPr txBox="1"/>
          <p:nvPr/>
        </p:nvSpPr>
        <p:spPr>
          <a:xfrm>
            <a:off x="10832505" y="17336956"/>
            <a:ext cx="10332276" cy="3877985"/>
          </a:xfrm>
          <a:prstGeom prst="rect">
            <a:avLst/>
          </a:prstGeom>
          <a:noFill/>
          <a:ln>
            <a:solidFill>
              <a:schemeClr val="accent1">
                <a:shade val="50000"/>
              </a:schemeClr>
            </a:solidFill>
          </a:ln>
        </p:spPr>
        <p:txBody>
          <a:bodyPr wrap="square" rtlCol="0">
            <a:spAutoFit/>
          </a:bodyPr>
          <a:lstStyle/>
          <a:p>
            <a:r>
              <a:rPr lang="en-GB" sz="3600" dirty="0"/>
              <a:t>4. Conclusion</a:t>
            </a:r>
          </a:p>
          <a:p>
            <a:pPr algn="just"/>
            <a:r>
              <a:rPr lang="en-GB" sz="3000" dirty="0"/>
              <a:t>The project aim was to create a WSN to automate temperature control. This was achieved, and the project demonstrated the capability of implementing a WSN which can automate temperature control. Arduino boards or server devices and sensors capable of wireless communication, such as Monnit or PASCO, can be used to create WSNs to automate room temperature, lighting or other everyday aspects. </a:t>
            </a:r>
          </a:p>
        </p:txBody>
      </p:sp>
      <p:sp>
        <p:nvSpPr>
          <p:cNvPr id="13" name="TextBox 12">
            <a:extLst>
              <a:ext uri="{FF2B5EF4-FFF2-40B4-BE49-F238E27FC236}">
                <a16:creationId xmlns:a16="http://schemas.microsoft.com/office/drawing/2014/main" id="{B40922D4-D040-4D33-8D47-4A3E6A69A024}"/>
              </a:ext>
            </a:extLst>
          </p:cNvPr>
          <p:cNvSpPr txBox="1"/>
          <p:nvPr/>
        </p:nvSpPr>
        <p:spPr>
          <a:xfrm>
            <a:off x="8295562" y="1861692"/>
            <a:ext cx="5073885" cy="1200329"/>
          </a:xfrm>
          <a:prstGeom prst="rect">
            <a:avLst/>
          </a:prstGeom>
          <a:noFill/>
        </p:spPr>
        <p:txBody>
          <a:bodyPr wrap="square" rtlCol="0">
            <a:spAutoFit/>
          </a:bodyPr>
          <a:lstStyle/>
          <a:p>
            <a:pPr algn="ctr"/>
            <a:r>
              <a:rPr lang="en-GB" sz="2400" dirty="0"/>
              <a:t>Jordan Phillips - P147607</a:t>
            </a:r>
          </a:p>
          <a:p>
            <a:pPr algn="ctr"/>
            <a:r>
              <a:rPr lang="en-GB" sz="2400" dirty="0"/>
              <a:t>University of Wales, Trinity Saint David</a:t>
            </a:r>
          </a:p>
          <a:p>
            <a:pPr algn="ctr"/>
            <a:r>
              <a:rPr lang="en-GB" sz="2400" dirty="0"/>
              <a:t>Jphillips.147607@student.uwtsd.ac.uk</a:t>
            </a:r>
          </a:p>
        </p:txBody>
      </p:sp>
      <p:pic>
        <p:nvPicPr>
          <p:cNvPr id="14" name="Picture 13">
            <a:extLst>
              <a:ext uri="{FF2B5EF4-FFF2-40B4-BE49-F238E27FC236}">
                <a16:creationId xmlns:a16="http://schemas.microsoft.com/office/drawing/2014/main" id="{A37F5B9D-B5A1-47C8-A6B5-145F2A1FCD76}"/>
              </a:ext>
            </a:extLst>
          </p:cNvPr>
          <p:cNvPicPr/>
          <p:nvPr/>
        </p:nvPicPr>
        <p:blipFill rotWithShape="1">
          <a:blip r:embed="rId2"/>
          <a:srcRect l="8808" t="6795" r="12254" b="16979"/>
          <a:stretch/>
        </p:blipFill>
        <p:spPr bwMode="auto">
          <a:xfrm>
            <a:off x="10795816" y="11487289"/>
            <a:ext cx="10332276" cy="5249600"/>
          </a:xfrm>
          <a:prstGeom prst="rect">
            <a:avLst/>
          </a:prstGeom>
          <a:ln>
            <a:noFill/>
          </a:ln>
          <a:extLst>
            <a:ext uri="{53640926-AAD7-44D8-BBD7-CCE9431645EC}">
              <a14:shadowObscured xmlns:a14="http://schemas.microsoft.com/office/drawing/2010/main"/>
            </a:ext>
          </a:extLst>
        </p:spPr>
      </p:pic>
      <p:grpSp>
        <p:nvGrpSpPr>
          <p:cNvPr id="5" name="Group 4"/>
          <p:cNvGrpSpPr/>
          <p:nvPr/>
        </p:nvGrpSpPr>
        <p:grpSpPr>
          <a:xfrm>
            <a:off x="827252" y="8675883"/>
            <a:ext cx="9290084" cy="5387836"/>
            <a:chOff x="493865" y="8448426"/>
            <a:chExt cx="9999113" cy="5884331"/>
          </a:xfrm>
        </p:grpSpPr>
        <p:pic>
          <p:nvPicPr>
            <p:cNvPr id="1030" name="Picture 6" descr="https://www.comsoc.org/sites/default/files/styles/blog_image/public/blog_images/wirelessdata650.jpg">
              <a:extLst>
                <a:ext uri="{FF2B5EF4-FFF2-40B4-BE49-F238E27FC236}">
                  <a16:creationId xmlns:a16="http://schemas.microsoft.com/office/drawing/2014/main" id="{C78C9950-CAAB-4B19-8D22-F117FB1D58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9068" y="9023565"/>
              <a:ext cx="9623910" cy="530919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s://www.codenameone.com/img/blog/bluetooth.jpg">
              <a:extLst>
                <a:ext uri="{FF2B5EF4-FFF2-40B4-BE49-F238E27FC236}">
                  <a16:creationId xmlns:a16="http://schemas.microsoft.com/office/drawing/2014/main" id="{6766FD69-7A04-4529-8B6B-841FFE9B1CE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93865" y="8448426"/>
              <a:ext cx="4321628" cy="2293108"/>
            </a:xfrm>
            <a:prstGeom prst="rect">
              <a:avLst/>
            </a:prstGeom>
            <a:noFill/>
            <a:extLst>
              <a:ext uri="{909E8E84-426E-40DD-AFC4-6F175D3DCCD1}">
                <a14:hiddenFill xmlns:a14="http://schemas.microsoft.com/office/drawing/2010/main">
                  <a:solidFill>
                    <a:srgbClr val="FFFFFF"/>
                  </a:solidFill>
                </a14:hiddenFill>
              </a:ext>
            </a:extLst>
          </p:spPr>
        </p:pic>
      </p:grpSp>
      <p:sp>
        <p:nvSpPr>
          <p:cNvPr id="3" name="TextBox 2"/>
          <p:cNvSpPr txBox="1"/>
          <p:nvPr/>
        </p:nvSpPr>
        <p:spPr>
          <a:xfrm>
            <a:off x="168203" y="26921230"/>
            <a:ext cx="21055752" cy="3170099"/>
          </a:xfrm>
          <a:prstGeom prst="rect">
            <a:avLst/>
          </a:prstGeom>
          <a:noFill/>
          <a:ln>
            <a:solidFill>
              <a:schemeClr val="accent1">
                <a:shade val="50000"/>
              </a:schemeClr>
            </a:solidFill>
          </a:ln>
        </p:spPr>
        <p:txBody>
          <a:bodyPr wrap="square" rtlCol="0">
            <a:spAutoFit/>
          </a:bodyPr>
          <a:lstStyle/>
          <a:p>
            <a:r>
              <a:rPr lang="en-GB" sz="2400" dirty="0"/>
              <a:t>References</a:t>
            </a:r>
          </a:p>
          <a:p>
            <a:pPr algn="just"/>
            <a:r>
              <a:rPr lang="en-GB" sz="2200" dirty="0"/>
              <a:t>[1] S. </a:t>
            </a:r>
            <a:r>
              <a:rPr lang="en-GB" sz="2200" dirty="0" err="1"/>
              <a:t>Chaturvedi</a:t>
            </a:r>
            <a:r>
              <a:rPr lang="en-GB" sz="2200" dirty="0"/>
              <a:t>, S. </a:t>
            </a:r>
            <a:r>
              <a:rPr lang="en-GB" sz="2200" dirty="0" err="1"/>
              <a:t>Parihar</a:t>
            </a:r>
            <a:r>
              <a:rPr lang="en-GB" sz="2200" dirty="0"/>
              <a:t> and V. Samarth, "Design of a Network for Detection of Environmental Condition Using Wireless Sensor Network Technology," </a:t>
            </a:r>
            <a:r>
              <a:rPr lang="en-GB" sz="2200" i="1" dirty="0"/>
              <a:t>2014 International Conference on Electronic Systems, Signal Processing and Computing Technologies</a:t>
            </a:r>
            <a:r>
              <a:rPr lang="en-GB" sz="2200" dirty="0"/>
              <a:t>, Nagpur, 2014, pp. 198-203.</a:t>
            </a:r>
          </a:p>
          <a:p>
            <a:pPr algn="just"/>
            <a:r>
              <a:rPr lang="en-GB" sz="2200" dirty="0"/>
              <a:t>[2] B. Kang, et al. "Analysis of Types and Importance of Sensors in Smart Home Services," in </a:t>
            </a:r>
            <a:r>
              <a:rPr lang="en-GB" sz="2200" i="1" dirty="0"/>
              <a:t>2016 IEEE 18th International Conference on High Performance Computing and Communications; IEEE 14th International Conference on Smart City; IEEE 2nd International Conference on Data Science and Systems (HPCC/</a:t>
            </a:r>
            <a:r>
              <a:rPr lang="en-GB" sz="2200" i="1" dirty="0" err="1"/>
              <a:t>SmartCity</a:t>
            </a:r>
            <a:r>
              <a:rPr lang="en-GB" sz="2200" i="1" dirty="0"/>
              <a:t>/DSS)</a:t>
            </a:r>
            <a:r>
              <a:rPr lang="en-GB" sz="2200" dirty="0"/>
              <a:t>, 12-14 Dec. 2016, pp.1388-1389. </a:t>
            </a:r>
          </a:p>
          <a:p>
            <a:pPr algn="just"/>
            <a:r>
              <a:rPr lang="en-GB" sz="2200" dirty="0"/>
              <a:t>[3] R. </a:t>
            </a:r>
            <a:r>
              <a:rPr lang="en-GB" sz="2200" dirty="0" err="1"/>
              <a:t>Krejčí</a:t>
            </a:r>
            <a:r>
              <a:rPr lang="en-GB" sz="2200" dirty="0"/>
              <a:t>, O. </a:t>
            </a:r>
            <a:r>
              <a:rPr lang="en-GB" sz="2200" dirty="0" err="1"/>
              <a:t>Hujňák</a:t>
            </a:r>
            <a:r>
              <a:rPr lang="en-GB" sz="2200" dirty="0"/>
              <a:t> and M. </a:t>
            </a:r>
            <a:r>
              <a:rPr lang="en-GB" sz="2200" dirty="0" err="1"/>
              <a:t>Švepeš</a:t>
            </a:r>
            <a:r>
              <a:rPr lang="en-GB" sz="2200" dirty="0"/>
              <a:t>, "Security survey of the </a:t>
            </a:r>
            <a:r>
              <a:rPr lang="en-GB" sz="2200" dirty="0" err="1"/>
              <a:t>IoT</a:t>
            </a:r>
            <a:r>
              <a:rPr lang="en-GB" sz="2200" dirty="0"/>
              <a:t> wireless protocols," </a:t>
            </a:r>
            <a:r>
              <a:rPr lang="en-GB" sz="2200" i="1" dirty="0"/>
              <a:t>2017 25th Telecommunication Forum (TELFOR)</a:t>
            </a:r>
            <a:r>
              <a:rPr lang="en-GB" sz="2200" dirty="0"/>
              <a:t>, Belgrade, Serbia, 2017, pp. 1-4. </a:t>
            </a:r>
          </a:p>
          <a:p>
            <a:pPr algn="just"/>
            <a:r>
              <a:rPr lang="en-GB" sz="2200" dirty="0"/>
              <a:t>[4] Bluetooth Image, “https://www.codenameone.com/</a:t>
            </a:r>
            <a:r>
              <a:rPr lang="en-GB" sz="2200" dirty="0" err="1"/>
              <a:t>img</a:t>
            </a:r>
            <a:r>
              <a:rPr lang="en-GB" sz="2200" dirty="0"/>
              <a:t>/blog/bluetooth.jpg”, Date Accessed 29 Apr. 2018.</a:t>
            </a:r>
          </a:p>
          <a:p>
            <a:pPr algn="just"/>
            <a:r>
              <a:rPr lang="en-GB" sz="2200" dirty="0"/>
              <a:t>[5] Wireless Data Transfer Image, “https://www.comsoc.org/sites/default/files/styles/</a:t>
            </a:r>
            <a:r>
              <a:rPr lang="en-GB" sz="2200" dirty="0" err="1"/>
              <a:t>blog_image</a:t>
            </a:r>
            <a:r>
              <a:rPr lang="en-GB" sz="2200" dirty="0"/>
              <a:t>/public/</a:t>
            </a:r>
            <a:r>
              <a:rPr lang="en-GB" sz="2200" dirty="0" err="1"/>
              <a:t>blog_images</a:t>
            </a:r>
            <a:r>
              <a:rPr lang="en-GB" sz="2200" dirty="0"/>
              <a:t>/wirelessdata650.jpg”, Date Accessed 29 </a:t>
            </a:r>
            <a:r>
              <a:rPr lang="en-GB" sz="2200" dirty="0" err="1"/>
              <a:t>Apri</a:t>
            </a:r>
            <a:r>
              <a:rPr lang="en-GB" sz="2200" dirty="0"/>
              <a:t>. 2018.</a:t>
            </a:r>
          </a:p>
        </p:txBody>
      </p:sp>
      <p:sp>
        <p:nvSpPr>
          <p:cNvPr id="4" name="TextBox 3"/>
          <p:cNvSpPr txBox="1"/>
          <p:nvPr/>
        </p:nvSpPr>
        <p:spPr>
          <a:xfrm>
            <a:off x="10832618" y="21519922"/>
            <a:ext cx="10332163" cy="5262979"/>
          </a:xfrm>
          <a:prstGeom prst="rect">
            <a:avLst/>
          </a:prstGeom>
          <a:noFill/>
          <a:ln>
            <a:solidFill>
              <a:schemeClr val="accent1">
                <a:shade val="50000"/>
              </a:schemeClr>
            </a:solidFill>
          </a:ln>
        </p:spPr>
        <p:txBody>
          <a:bodyPr wrap="square" rtlCol="0">
            <a:spAutoFit/>
          </a:bodyPr>
          <a:lstStyle/>
          <a:p>
            <a:r>
              <a:rPr lang="en-GB" sz="3600" dirty="0"/>
              <a:t>5. Future Work</a:t>
            </a:r>
          </a:p>
          <a:p>
            <a:pPr algn="just"/>
            <a:r>
              <a:rPr lang="en-GB" sz="3000" dirty="0"/>
              <a:t>Certain changes would be made to improve upon the project in the future. These include:</a:t>
            </a:r>
          </a:p>
          <a:p>
            <a:pPr marL="457200" indent="-457200" algn="just">
              <a:buFont typeface="Arial" panose="020B0604020202020204" pitchFamily="34" charset="0"/>
              <a:buChar char="•"/>
            </a:pPr>
            <a:r>
              <a:rPr lang="en-GB" sz="3000" dirty="0"/>
              <a:t>Creation of a physical network. This would allow for gathering of data over a time period, analysing the efficiency and longevity of different sensor devices and proving the transferability of skills from the simulated to physical devices.</a:t>
            </a:r>
          </a:p>
          <a:p>
            <a:pPr marL="457200" indent="-457200" algn="just">
              <a:buFont typeface="Arial" panose="020B0604020202020204" pitchFamily="34" charset="0"/>
              <a:buChar char="•"/>
            </a:pPr>
            <a:r>
              <a:rPr lang="en-GB" sz="3000" dirty="0"/>
              <a:t>Incorporating additional devices. Due to limitations of knowledge, certain devices were excluded from the project. Devices such as light sensors could be utilised to further control the network with a greater accuracy.</a:t>
            </a:r>
          </a:p>
        </p:txBody>
      </p:sp>
      <p:grpSp>
        <p:nvGrpSpPr>
          <p:cNvPr id="18" name="Group 17"/>
          <p:cNvGrpSpPr/>
          <p:nvPr/>
        </p:nvGrpSpPr>
        <p:grpSpPr>
          <a:xfrm>
            <a:off x="227694" y="19611687"/>
            <a:ext cx="10335077" cy="6283943"/>
            <a:chOff x="157901" y="20387960"/>
            <a:chExt cx="10335077" cy="6283943"/>
          </a:xfrm>
        </p:grpSpPr>
        <p:pic>
          <p:nvPicPr>
            <p:cNvPr id="19" name="Picture 18">
              <a:extLst>
                <a:ext uri="{FF2B5EF4-FFF2-40B4-BE49-F238E27FC236}">
                  <a16:creationId xmlns:a16="http://schemas.microsoft.com/office/drawing/2014/main" id="{7DC5ED05-F025-4F65-B08F-A180212909E5}"/>
                </a:ext>
              </a:extLst>
            </p:cNvPr>
            <p:cNvPicPr/>
            <p:nvPr/>
          </p:nvPicPr>
          <p:blipFill rotWithShape="1">
            <a:blip r:embed="rId5"/>
            <a:srcRect l="15954" t="45499" r="61112" b="30569"/>
            <a:stretch/>
          </p:blipFill>
          <p:spPr bwMode="auto">
            <a:xfrm>
              <a:off x="157901" y="20387960"/>
              <a:ext cx="4657592" cy="3017308"/>
            </a:xfrm>
            <a:prstGeom prst="rect">
              <a:avLst/>
            </a:prstGeom>
            <a:ln>
              <a:noFill/>
            </a:ln>
            <a:extLst>
              <a:ext uri="{53640926-AAD7-44D8-BBD7-CCE9431645EC}">
                <a14:shadowObscured xmlns:a14="http://schemas.microsoft.com/office/drawing/2010/main"/>
              </a:ext>
            </a:extLst>
          </p:spPr>
        </p:pic>
        <p:pic>
          <p:nvPicPr>
            <p:cNvPr id="20" name="Picture 19">
              <a:extLst>
                <a:ext uri="{FF2B5EF4-FFF2-40B4-BE49-F238E27FC236}">
                  <a16:creationId xmlns:a16="http://schemas.microsoft.com/office/drawing/2014/main" id="{1ADFFBED-BD55-4761-8AD3-B5F5AAAAF80C}"/>
                </a:ext>
              </a:extLst>
            </p:cNvPr>
            <p:cNvPicPr/>
            <p:nvPr/>
          </p:nvPicPr>
          <p:blipFill rotWithShape="1">
            <a:blip r:embed="rId6"/>
            <a:srcRect l="12962" t="44908" r="61278" b="30274"/>
            <a:stretch/>
          </p:blipFill>
          <p:spPr bwMode="auto">
            <a:xfrm>
              <a:off x="168203" y="23654595"/>
              <a:ext cx="4647290" cy="3017308"/>
            </a:xfrm>
            <a:prstGeom prst="rect">
              <a:avLst/>
            </a:prstGeom>
            <a:ln>
              <a:noFill/>
            </a:ln>
            <a:extLst>
              <a:ext uri="{53640926-AAD7-44D8-BBD7-CCE9431645EC}">
                <a14:shadowObscured xmlns:a14="http://schemas.microsoft.com/office/drawing/2010/main"/>
              </a:ext>
            </a:extLst>
          </p:spPr>
        </p:pic>
        <p:pic>
          <p:nvPicPr>
            <p:cNvPr id="17" name="Picture 16"/>
            <p:cNvPicPr/>
            <p:nvPr/>
          </p:nvPicPr>
          <p:blipFill>
            <a:blip r:embed="rId7"/>
            <a:stretch>
              <a:fillRect/>
            </a:stretch>
          </p:blipFill>
          <p:spPr>
            <a:xfrm>
              <a:off x="4956139" y="20387960"/>
              <a:ext cx="5536839" cy="6283943"/>
            </a:xfrm>
            <a:prstGeom prst="rect">
              <a:avLst/>
            </a:prstGeom>
          </p:spPr>
        </p:pic>
      </p:grpSp>
      <p:sp>
        <p:nvSpPr>
          <p:cNvPr id="10" name="TextBox 9"/>
          <p:cNvSpPr txBox="1"/>
          <p:nvPr/>
        </p:nvSpPr>
        <p:spPr>
          <a:xfrm>
            <a:off x="2142749" y="13989215"/>
            <a:ext cx="7007688" cy="553998"/>
          </a:xfrm>
          <a:prstGeom prst="rect">
            <a:avLst/>
          </a:prstGeom>
          <a:noFill/>
        </p:spPr>
        <p:txBody>
          <a:bodyPr wrap="none" rtlCol="0">
            <a:spAutoFit/>
          </a:bodyPr>
          <a:lstStyle/>
          <a:p>
            <a:pPr algn="ctr"/>
            <a:r>
              <a:rPr lang="en-GB" sz="3000" dirty="0"/>
              <a:t>Bluetooth Logo and Wireless Data Transfer</a:t>
            </a:r>
          </a:p>
        </p:txBody>
      </p:sp>
      <p:sp>
        <p:nvSpPr>
          <p:cNvPr id="11" name="TextBox 10"/>
          <p:cNvSpPr txBox="1"/>
          <p:nvPr/>
        </p:nvSpPr>
        <p:spPr>
          <a:xfrm>
            <a:off x="14921765" y="16759923"/>
            <a:ext cx="2080378" cy="553998"/>
          </a:xfrm>
          <a:prstGeom prst="rect">
            <a:avLst/>
          </a:prstGeom>
          <a:noFill/>
        </p:spPr>
        <p:txBody>
          <a:bodyPr wrap="none" rtlCol="0">
            <a:spAutoFit/>
          </a:bodyPr>
          <a:lstStyle/>
          <a:p>
            <a:r>
              <a:rPr lang="en-GB" sz="3000" dirty="0"/>
              <a:t>WSN Layout</a:t>
            </a:r>
          </a:p>
        </p:txBody>
      </p:sp>
      <p:sp>
        <p:nvSpPr>
          <p:cNvPr id="21" name="TextBox 20"/>
          <p:cNvSpPr txBox="1"/>
          <p:nvPr/>
        </p:nvSpPr>
        <p:spPr>
          <a:xfrm>
            <a:off x="3255281" y="26000541"/>
            <a:ext cx="4246419" cy="553998"/>
          </a:xfrm>
          <a:prstGeom prst="rect">
            <a:avLst/>
          </a:prstGeom>
          <a:noFill/>
        </p:spPr>
        <p:txBody>
          <a:bodyPr wrap="none" rtlCol="0">
            <a:spAutoFit/>
          </a:bodyPr>
          <a:lstStyle/>
          <a:p>
            <a:r>
              <a:rPr lang="en-GB" sz="3000" dirty="0"/>
              <a:t>Results View and Program</a:t>
            </a:r>
          </a:p>
        </p:txBody>
      </p:sp>
    </p:spTree>
    <p:extLst>
      <p:ext uri="{BB962C8B-B14F-4D97-AF65-F5344CB8AC3E}">
        <p14:creationId xmlns:p14="http://schemas.microsoft.com/office/powerpoint/2010/main" val="137372433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429</TotalTime>
  <Words>595</Words>
  <Application>Microsoft Office PowerPoint</Application>
  <PresentationFormat>Custom</PresentationFormat>
  <Paragraphs>25</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Heating and Temperature Control using Wireless Sensors</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Nik Whitehead</dc:creator>
  <cp:lastModifiedBy>Jordan</cp:lastModifiedBy>
  <cp:revision>32</cp:revision>
  <dcterms:created xsi:type="dcterms:W3CDTF">2014-10-01T08:15:24Z</dcterms:created>
  <dcterms:modified xsi:type="dcterms:W3CDTF">2018-04-30T17:39:34Z</dcterms:modified>
</cp:coreProperties>
</file>