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6" r:id="rId2"/>
    <p:sldId id="278" r:id="rId3"/>
    <p:sldId id="286" r:id="rId4"/>
    <p:sldId id="280" r:id="rId5"/>
    <p:sldId id="287" r:id="rId6"/>
    <p:sldId id="288" r:id="rId7"/>
    <p:sldId id="28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846" y="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04FBF4-0BF7-4C9B-9F81-B0379448D8D1}" type="datetimeFigureOut">
              <a:rPr lang="en-US" smtClean="0"/>
              <a:pPr/>
              <a:t>10/16/2012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3A00D-40B3-4DD1-9916-9B2B2C3DF2D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448644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BFC3A-B6E9-4A3E-A108-7E2395CBC1FF}" type="datetimeFigureOut">
              <a:rPr lang="en-US" smtClean="0"/>
              <a:pPr/>
              <a:t>10/16/2012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21D34-6E5A-410C-9AED-603FF47B3F7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BFC3A-B6E9-4A3E-A108-7E2395CBC1FF}" type="datetimeFigureOut">
              <a:rPr lang="en-US" smtClean="0"/>
              <a:pPr/>
              <a:t>10/16/2012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21D34-6E5A-410C-9AED-603FF47B3F7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BFC3A-B6E9-4A3E-A108-7E2395CBC1FF}" type="datetimeFigureOut">
              <a:rPr lang="en-US" smtClean="0"/>
              <a:pPr/>
              <a:t>10/16/2012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21D34-6E5A-410C-9AED-603FF47B3F7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BFC3A-B6E9-4A3E-A108-7E2395CBC1FF}" type="datetimeFigureOut">
              <a:rPr lang="en-US" smtClean="0"/>
              <a:pPr/>
              <a:t>10/16/2012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21D34-6E5A-410C-9AED-603FF47B3F7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BFC3A-B6E9-4A3E-A108-7E2395CBC1FF}" type="datetimeFigureOut">
              <a:rPr lang="en-US" smtClean="0"/>
              <a:pPr/>
              <a:t>10/16/2012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21D34-6E5A-410C-9AED-603FF47B3F7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BFC3A-B6E9-4A3E-A108-7E2395CBC1FF}" type="datetimeFigureOut">
              <a:rPr lang="en-US" smtClean="0"/>
              <a:pPr/>
              <a:t>10/16/2012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21D34-6E5A-410C-9AED-603FF47B3F7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BFC3A-B6E9-4A3E-A108-7E2395CBC1FF}" type="datetimeFigureOut">
              <a:rPr lang="en-US" smtClean="0"/>
              <a:pPr/>
              <a:t>10/16/2012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21D34-6E5A-410C-9AED-603FF47B3F7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BFC3A-B6E9-4A3E-A108-7E2395CBC1FF}" type="datetimeFigureOut">
              <a:rPr lang="en-US" smtClean="0"/>
              <a:pPr/>
              <a:t>10/16/2012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21D34-6E5A-410C-9AED-603FF47B3F7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35EBFC3A-B6E9-4A3E-A108-7E2395CBC1FF}" type="datetimeFigureOut">
              <a:rPr lang="en-US" smtClean="0"/>
              <a:pPr/>
              <a:t>10/16/2012</a:t>
            </a:fld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9E121D34-6E5A-410C-9AED-603FF47B3F7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BFC3A-B6E9-4A3E-A108-7E2395CBC1FF}" type="datetimeFigureOut">
              <a:rPr lang="en-US" smtClean="0"/>
              <a:pPr/>
              <a:t>10/16/2012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21D34-6E5A-410C-9AED-603FF47B3F7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BFC3A-B6E9-4A3E-A108-7E2395CBC1FF}" type="datetimeFigureOut">
              <a:rPr lang="en-US" smtClean="0"/>
              <a:pPr/>
              <a:t>10/16/2012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21D34-6E5A-410C-9AED-603FF47B3F7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35EBFC3A-B6E9-4A3E-A108-7E2395CBC1FF}" type="datetimeFigureOut">
              <a:rPr lang="en-US" smtClean="0"/>
              <a:pPr/>
              <a:t>10/16/2012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9E121D34-6E5A-410C-9AED-603FF47B3F72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 descr="400px-Atsipades_peak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08037" y="260648"/>
            <a:ext cx="3936438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9216" y="3659904"/>
            <a:ext cx="8077200" cy="1673352"/>
          </a:xfrm>
        </p:spPr>
        <p:txBody>
          <a:bodyPr>
            <a:normAutofit/>
          </a:bodyPr>
          <a:lstStyle/>
          <a:p>
            <a:r>
              <a:rPr lang="en-GB" dirty="0" smtClean="0"/>
              <a:t>Theory and Methodology for the Study of Ancient Religions</a:t>
            </a:r>
            <a:endParaRPr lang="en-GB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39216" y="2132856"/>
            <a:ext cx="8077200" cy="1499616"/>
          </a:xfrm>
        </p:spPr>
        <p:txBody>
          <a:bodyPr>
            <a:normAutofit/>
          </a:bodyPr>
          <a:lstStyle/>
          <a:p>
            <a:r>
              <a:rPr lang="en-GB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Minoan Peak </a:t>
            </a:r>
            <a:r>
              <a:rPr lang="en-GB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Sanctuaries</a:t>
            </a:r>
            <a:endParaRPr lang="en-GB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020272" y="5517232"/>
            <a:ext cx="190789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 smtClean="0"/>
              <a:t>CLCL7003</a:t>
            </a:r>
            <a:endParaRPr lang="en-GB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Location</a:t>
            </a:r>
            <a:endParaRPr lang="en-GB" dirty="0"/>
          </a:p>
        </p:txBody>
      </p:sp>
      <p:pic>
        <p:nvPicPr>
          <p:cNvPr id="6" name="Picture 3" descr="petsophas.jpg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lum bright="-8000" contrast="-6000"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528" y="1628800"/>
            <a:ext cx="6240691" cy="4680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6732240" y="1772816"/>
            <a:ext cx="12707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err="1" smtClean="0">
                <a:solidFill>
                  <a:srgbClr val="FFC000"/>
                </a:solidFill>
              </a:rPr>
              <a:t>Petsofas</a:t>
            </a:r>
            <a:endParaRPr lang="en-GB" sz="24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Rural &amp; Palace sanctuaries</a:t>
            </a:r>
            <a:endParaRPr lang="en-GB" dirty="0"/>
          </a:p>
        </p:txBody>
      </p:sp>
      <p:pic>
        <p:nvPicPr>
          <p:cNvPr id="3" name="Picture 2" descr="juktas.jpg"/>
          <p:cNvPicPr>
            <a:picLocks noChangeAspect="1"/>
          </p:cNvPicPr>
          <p:nvPr/>
        </p:nvPicPr>
        <p:blipFill>
          <a:blip r:embed="rId2" cstate="email">
            <a:lum bright="-5000" contrast="5000"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8" y="1628800"/>
            <a:ext cx="4093762" cy="322042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11560" y="5013176"/>
            <a:ext cx="18906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Mount </a:t>
            </a:r>
            <a:r>
              <a:rPr lang="en-GB" sz="2400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Juktas</a:t>
            </a:r>
            <a:endParaRPr lang="en-GB" sz="24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5" descr="400px-Atsipades_peak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44008" y="2636912"/>
            <a:ext cx="4000500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4788024" y="5805264"/>
            <a:ext cx="16065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err="1" smtClean="0">
                <a:solidFill>
                  <a:srgbClr val="FFC000"/>
                </a:solidFill>
              </a:rPr>
              <a:t>Atsipadhes</a:t>
            </a:r>
            <a:endParaRPr lang="en-GB" sz="24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Modification of Natural Places</a:t>
            </a:r>
            <a:endParaRPr lang="en-GB" dirty="0"/>
          </a:p>
        </p:txBody>
      </p:sp>
      <p:pic>
        <p:nvPicPr>
          <p:cNvPr id="6" name="Picture 14" descr="peak sanctuary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25086" y="1643051"/>
            <a:ext cx="2996379" cy="4000528"/>
          </a:xfrm>
          <a:prstGeom prst="rect">
            <a:avLst/>
          </a:prstGeom>
          <a:noFill/>
        </p:spPr>
      </p:pic>
      <p:pic>
        <p:nvPicPr>
          <p:cNvPr id="9" name="Content Placeholder 8" descr="26Juktas2.jpg"/>
          <p:cNvPicPr>
            <a:picLocks noGrp="1" noChangeAspect="1"/>
          </p:cNvPicPr>
          <p:nvPr>
            <p:ph sz="half" idx="1"/>
          </p:nvPr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544" y="1700808"/>
            <a:ext cx="3331153" cy="288032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39552" y="4797152"/>
            <a:ext cx="9909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Juktas</a:t>
            </a:r>
            <a:endParaRPr lang="en-GB" sz="24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940152" y="5805264"/>
            <a:ext cx="291938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Artist’s impression of </a:t>
            </a:r>
          </a:p>
          <a:p>
            <a:r>
              <a:rPr lang="en-GB" sz="2400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Zakros</a:t>
            </a:r>
            <a:r>
              <a:rPr lang="en-GB" sz="24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Vase</a:t>
            </a:r>
            <a:endParaRPr lang="en-GB" sz="24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" name="Picture 10" descr="zakro_rhyton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67944" y="3933056"/>
            <a:ext cx="1523989" cy="274516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Votives</a:t>
            </a:r>
            <a:endParaRPr lang="en-GB" dirty="0"/>
          </a:p>
        </p:txBody>
      </p:sp>
      <p:pic>
        <p:nvPicPr>
          <p:cNvPr id="6" name="Picture 3" descr="petsofa.tif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528" y="2276872"/>
            <a:ext cx="2499452" cy="403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 descr="clay figure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56176" y="3284984"/>
            <a:ext cx="2088232" cy="32803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clay figure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75856" y="1700808"/>
            <a:ext cx="2249349" cy="3672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9" descr="bull figure1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52120" y="476672"/>
            <a:ext cx="3059163" cy="26642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Gestures of Devotion</a:t>
            </a:r>
            <a:endParaRPr lang="en-GB" dirty="0"/>
          </a:p>
        </p:txBody>
      </p:sp>
      <p:pic>
        <p:nvPicPr>
          <p:cNvPr id="4" name="Picture 3" descr="clay figure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51920" y="2132856"/>
            <a:ext cx="2088232" cy="32803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lay figure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528" y="1556791"/>
            <a:ext cx="2952328" cy="48201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8" descr="bronze figurine male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44208" y="1124744"/>
            <a:ext cx="2293574" cy="52712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Ritual Paraphernalia</a:t>
            </a:r>
            <a:endParaRPr lang="en-GB" dirty="0"/>
          </a:p>
        </p:txBody>
      </p:sp>
      <p:pic>
        <p:nvPicPr>
          <p:cNvPr id="11" name="Picture 6" descr="petsophas01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80628" y="1628800"/>
            <a:ext cx="3577468" cy="2808312"/>
          </a:xfrm>
          <a:prstGeom prst="rect">
            <a:avLst/>
          </a:prstGeom>
          <a:noFill/>
        </p:spPr>
      </p:pic>
      <p:pic>
        <p:nvPicPr>
          <p:cNvPr id="8" name="Content Placeholder 4" descr="pyschro libation table.jpg"/>
          <p:cNvPicPr>
            <a:picLocks noGrp="1" noChangeAspect="1"/>
          </p:cNvPicPr>
          <p:nvPr>
            <p:ph sz="half" idx="1"/>
          </p:nvPr>
        </p:nvPicPr>
        <p:blipFill>
          <a:blip r:embed="rId3" cstate="email">
            <a:lum bright="-3000" contrast="-3000"/>
          </a:blip>
          <a:stretch>
            <a:fillRect/>
          </a:stretch>
        </p:blipFill>
        <p:spPr>
          <a:xfrm>
            <a:off x="395536" y="3140968"/>
            <a:ext cx="4176464" cy="277924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102</TotalTime>
  <Words>38</Words>
  <Application>Microsoft Office PowerPoint</Application>
  <PresentationFormat>On-screen Show (4:3)</PresentationFormat>
  <Paragraphs>15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Module</vt:lpstr>
      <vt:lpstr>Theory and Methodology for the Study of Ancient Religions</vt:lpstr>
      <vt:lpstr>Location</vt:lpstr>
      <vt:lpstr>Rural &amp; Palace sanctuaries</vt:lpstr>
      <vt:lpstr>Modification of Natural Places</vt:lpstr>
      <vt:lpstr>Votives</vt:lpstr>
      <vt:lpstr>Gestures of Devotion</vt:lpstr>
      <vt:lpstr>Ritual Paraphernalia</vt:lpstr>
    </vt:vector>
  </TitlesOfParts>
  <Company>Gilfach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Bronze Age Society</dc:title>
  <dc:creator>Louise Steel</dc:creator>
  <cp:lastModifiedBy>Louise</cp:lastModifiedBy>
  <cp:revision>46</cp:revision>
  <dcterms:created xsi:type="dcterms:W3CDTF">2012-02-07T20:35:40Z</dcterms:created>
  <dcterms:modified xsi:type="dcterms:W3CDTF">2012-10-16T16:52:17Z</dcterms:modified>
</cp:coreProperties>
</file>