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74" r:id="rId2"/>
  </p:sldMasterIdLst>
  <p:notesMasterIdLst>
    <p:notesMasterId r:id="rId16"/>
  </p:notesMasterIdLst>
  <p:sldIdLst>
    <p:sldId id="259" r:id="rId3"/>
    <p:sldId id="257" r:id="rId4"/>
    <p:sldId id="260" r:id="rId5"/>
    <p:sldId id="261" r:id="rId6"/>
    <p:sldId id="268" r:id="rId7"/>
    <p:sldId id="262" r:id="rId8"/>
    <p:sldId id="274" r:id="rId9"/>
    <p:sldId id="271" r:id="rId10"/>
    <p:sldId id="263" r:id="rId11"/>
    <p:sldId id="265" r:id="rId12"/>
    <p:sldId id="269" r:id="rId13"/>
    <p:sldId id="267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972333-0CF8-41D4-86C3-17F0583D4FE7}" v="165" dt="2023-11-09T12:16:14.623"/>
    <p1510:client id="{9852B03F-0C2D-4511-AEEF-A018CE0D26E6}" v="451" dt="2023-11-12T21:37:30.923"/>
    <p1510:client id="{B4D56BD8-2E2F-4630-978E-E4FDC63455D2}" v="677" dt="2023-11-08T14:38:54.030"/>
    <p1510:client id="{BB831E35-E12D-28D3-3972-16DCCAC70345}" v="12" dt="2023-11-12T20:45:05.463"/>
    <p1510:client id="{FC539A80-8C14-1D82-07EC-2B2BB583C866}" v="380" dt="2023-11-09T08:00:14.545"/>
    <p1510:client id="{FF41BBC9-3536-3F09-7009-D6A2ED24AD62}" v="1718" dt="2023-11-12T20:35:46.3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6.xml" Id="rId8" /><Relationship Type="http://schemas.openxmlformats.org/officeDocument/2006/relationships/slide" Target="slides/slide11.xml" Id="rId13" /><Relationship Type="http://schemas.openxmlformats.org/officeDocument/2006/relationships/viewProps" Target="viewProps.xml" Id="rId18" /><Relationship Type="http://schemas.openxmlformats.org/officeDocument/2006/relationships/slide" Target="slides/slide1.xml" Id="rId3" /><Relationship Type="http://schemas.openxmlformats.org/officeDocument/2006/relationships/slide" Target="slides/slide5.xml" Id="rId7" /><Relationship Type="http://schemas.openxmlformats.org/officeDocument/2006/relationships/slide" Target="slides/slide10.xml" Id="rId12" /><Relationship Type="http://schemas.openxmlformats.org/officeDocument/2006/relationships/presProps" Target="presProps.xml" Id="rId17" /><Relationship Type="http://schemas.openxmlformats.org/officeDocument/2006/relationships/slideMaster" Target="slideMasters/slideMaster2.xml" Id="rId2" /><Relationship Type="http://schemas.openxmlformats.org/officeDocument/2006/relationships/notesMaster" Target="notesMasters/notesMaster1.xml" Id="rId16" /><Relationship Type="http://schemas.openxmlformats.org/officeDocument/2006/relationships/tableStyles" Target="tableStyles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4.xml" Id="rId6" /><Relationship Type="http://schemas.openxmlformats.org/officeDocument/2006/relationships/slide" Target="slides/slide9.xml" Id="rId11" /><Relationship Type="http://schemas.openxmlformats.org/officeDocument/2006/relationships/slide" Target="slides/slide3.xml" Id="rId5" /><Relationship Type="http://schemas.openxmlformats.org/officeDocument/2006/relationships/slide" Target="slides/slide13.xml" Id="rId15" /><Relationship Type="http://schemas.openxmlformats.org/officeDocument/2006/relationships/slide" Target="slides/slide8.xml" Id="rId10" /><Relationship Type="http://schemas.openxmlformats.org/officeDocument/2006/relationships/theme" Target="theme/theme1.xml" Id="rId19" /><Relationship Type="http://schemas.openxmlformats.org/officeDocument/2006/relationships/slide" Target="slides/slide2.xml" Id="rId4" /><Relationship Type="http://schemas.openxmlformats.org/officeDocument/2006/relationships/slide" Target="slides/slide7.xml" Id="rId9" /><Relationship Type="http://schemas.openxmlformats.org/officeDocument/2006/relationships/slide" Target="slides/slide12.xml" Id="rId14" /><Relationship Type="http://schemas.microsoft.com/office/2015/10/relationships/revisionInfo" Target="revisionInfo.xml" Id="rId22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2C6813-2A7E-403C-BD6D-B09F392069B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AF5E6F3-367C-447D-B4C7-FBD008713719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MOODLE </a:t>
          </a:r>
        </a:p>
      </dgm:t>
    </dgm:pt>
    <dgm:pt modelId="{810426B8-CA82-4667-9C7E-61D07D0DCCAF}" type="parTrans" cxnId="{89A04E86-B4BB-4C99-BE8E-BD5238507D37}">
      <dgm:prSet/>
      <dgm:spPr/>
      <dgm:t>
        <a:bodyPr/>
        <a:lstStyle/>
        <a:p>
          <a:endParaRPr lang="en-US"/>
        </a:p>
      </dgm:t>
    </dgm:pt>
    <dgm:pt modelId="{550F9598-07D3-4E5B-8E0A-2AEDA800ED11}" type="sibTrans" cxnId="{89A04E86-B4BB-4C99-BE8E-BD5238507D37}">
      <dgm:prSet/>
      <dgm:spPr/>
      <dgm:t>
        <a:bodyPr/>
        <a:lstStyle/>
        <a:p>
          <a:endParaRPr lang="en-US"/>
        </a:p>
      </dgm:t>
    </dgm:pt>
    <dgm:pt modelId="{B024ACCA-B61D-4B64-A201-F16B84FCA8A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Recommended Books, F. E., Trott (2008, 2016).</a:t>
          </a:r>
        </a:p>
      </dgm:t>
    </dgm:pt>
    <dgm:pt modelId="{B992E72C-E1D3-4D92-A644-AE28B782EC59}" type="parTrans" cxnId="{042E2E6F-ACDF-41FA-BC10-61AB7173CBB9}">
      <dgm:prSet/>
      <dgm:spPr/>
      <dgm:t>
        <a:bodyPr/>
        <a:lstStyle/>
        <a:p>
          <a:endParaRPr lang="en-US"/>
        </a:p>
      </dgm:t>
    </dgm:pt>
    <dgm:pt modelId="{B566328F-D262-4CE6-AD0B-4EA57C1FE3DF}" type="sibTrans" cxnId="{042E2E6F-ACDF-41FA-BC10-61AB7173CBB9}">
      <dgm:prSet/>
      <dgm:spPr/>
      <dgm:t>
        <a:bodyPr/>
        <a:lstStyle/>
        <a:p>
          <a:endParaRPr lang="en-US"/>
        </a:p>
      </dgm:t>
    </dgm:pt>
    <dgm:pt modelId="{B04B3C97-D176-4862-AE28-DDAD4F975117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Recommended Articles</a:t>
          </a:r>
        </a:p>
      </dgm:t>
    </dgm:pt>
    <dgm:pt modelId="{5476C35F-EDF8-4846-8B20-FC2AF81C5ED5}" type="parTrans" cxnId="{7FC8EA10-B74F-4D3E-B02D-34576576C948}">
      <dgm:prSet/>
      <dgm:spPr/>
      <dgm:t>
        <a:bodyPr/>
        <a:lstStyle/>
        <a:p>
          <a:endParaRPr lang="en-US"/>
        </a:p>
      </dgm:t>
    </dgm:pt>
    <dgm:pt modelId="{E707F939-2127-4236-BD62-2F36D7EC4732}" type="sibTrans" cxnId="{7FC8EA10-B74F-4D3E-B02D-34576576C948}">
      <dgm:prSet/>
      <dgm:spPr/>
      <dgm:t>
        <a:bodyPr/>
        <a:lstStyle/>
        <a:p>
          <a:endParaRPr lang="en-US"/>
        </a:p>
      </dgm:t>
    </dgm:pt>
    <dgm:pt modelId="{40A76720-13DC-4069-92DB-3DAC1480D3BD}">
      <dgm:prSet phldrT="[Text]" phldr="0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al"/>
              <a:cs typeface="Arial"/>
            </a:rPr>
            <a:t>MOODLE</a:t>
          </a:r>
        </a:p>
      </dgm:t>
    </dgm:pt>
    <dgm:pt modelId="{ABE17C05-0BA5-468D-A54B-37F2A8C06598}" type="parTrans" cxnId="{C70B8C38-7558-45FE-B9D9-14AA92F1B66D}">
      <dgm:prSet/>
      <dgm:spPr/>
      <dgm:t>
        <a:bodyPr/>
        <a:lstStyle/>
        <a:p>
          <a:endParaRPr lang="en-US"/>
        </a:p>
      </dgm:t>
    </dgm:pt>
    <dgm:pt modelId="{F13C7238-D733-4423-9122-1B6792AC1355}" type="sibTrans" cxnId="{C70B8C38-7558-45FE-B9D9-14AA92F1B66D}">
      <dgm:prSet/>
      <dgm:spPr/>
      <dgm:t>
        <a:bodyPr/>
        <a:lstStyle/>
        <a:p>
          <a:endParaRPr lang="en-US"/>
        </a:p>
      </dgm:t>
    </dgm:pt>
    <dgm:pt modelId="{579BDE03-F4D1-4E42-8753-513898711F48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Presentation Slides</a:t>
          </a:r>
        </a:p>
      </dgm:t>
    </dgm:pt>
    <dgm:pt modelId="{B77FDA82-F11A-4E11-83CB-0A015BA9AE64}" type="parTrans" cxnId="{99D62C52-5F0B-4647-B8FE-00CB0427BADA}">
      <dgm:prSet/>
      <dgm:spPr/>
      <dgm:t>
        <a:bodyPr/>
        <a:lstStyle/>
        <a:p>
          <a:endParaRPr lang="en-US"/>
        </a:p>
      </dgm:t>
    </dgm:pt>
    <dgm:pt modelId="{C44BA465-5E37-4CA4-96EB-909395017DF4}" type="sibTrans" cxnId="{99D62C52-5F0B-4647-B8FE-00CB0427BADA}">
      <dgm:prSet/>
      <dgm:spPr/>
      <dgm:t>
        <a:bodyPr/>
        <a:lstStyle/>
        <a:p>
          <a:endParaRPr lang="en-US"/>
        </a:p>
      </dgm:t>
    </dgm:pt>
    <dgm:pt modelId="{7E694BD0-2C2F-47FE-BB5E-B8775C5DB2F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Videos/Class Notes</a:t>
          </a:r>
        </a:p>
      </dgm:t>
    </dgm:pt>
    <dgm:pt modelId="{0FC9D356-F7B1-4102-BD4B-46DDFD2EABA7}" type="parTrans" cxnId="{7EB75153-D8CE-4603-BB5B-BF6C0E4C4CE8}">
      <dgm:prSet/>
      <dgm:spPr/>
      <dgm:t>
        <a:bodyPr/>
        <a:lstStyle/>
        <a:p>
          <a:endParaRPr lang="en-US"/>
        </a:p>
      </dgm:t>
    </dgm:pt>
    <dgm:pt modelId="{633F2BEE-8F3A-40FA-8ECD-716C08FA784B}" type="sibTrans" cxnId="{7EB75153-D8CE-4603-BB5B-BF6C0E4C4CE8}">
      <dgm:prSet/>
      <dgm:spPr/>
      <dgm:t>
        <a:bodyPr/>
        <a:lstStyle/>
        <a:p>
          <a:endParaRPr lang="en-US"/>
        </a:p>
      </dgm:t>
    </dgm:pt>
    <dgm:pt modelId="{CB9EC8BA-1B7E-48D8-9040-4E27C6A51915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UTWSD LIBRARY</a:t>
          </a:r>
        </a:p>
      </dgm:t>
    </dgm:pt>
    <dgm:pt modelId="{E467FB4C-36FC-4B34-80DD-2B592369D9EF}" type="parTrans" cxnId="{D72261A5-AFDE-4451-871F-90EBDE3F2BB3}">
      <dgm:prSet/>
      <dgm:spPr/>
      <dgm:t>
        <a:bodyPr/>
        <a:lstStyle/>
        <a:p>
          <a:endParaRPr lang="en-US"/>
        </a:p>
      </dgm:t>
    </dgm:pt>
    <dgm:pt modelId="{2B177EC0-B3AD-449B-B373-54A111BDD499}" type="sibTrans" cxnId="{D72261A5-AFDE-4451-871F-90EBDE3F2BB3}">
      <dgm:prSet/>
      <dgm:spPr/>
      <dgm:t>
        <a:bodyPr/>
        <a:lstStyle/>
        <a:p>
          <a:endParaRPr lang="en-US"/>
        </a:p>
      </dgm:t>
    </dgm:pt>
    <dgm:pt modelId="{777DB1C5-30FB-4574-BC73-416D44F6B380}">
      <dgm:prSet phldrT="[Text]" phldr="0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al"/>
              <a:cs typeface="Arial"/>
            </a:rPr>
            <a:t>Books</a:t>
          </a:r>
        </a:p>
      </dgm:t>
    </dgm:pt>
    <dgm:pt modelId="{E46D14AD-430F-4CB1-9627-473E1F6A7312}" type="parTrans" cxnId="{CFF3170E-F671-4098-93C5-88440BAB1B36}">
      <dgm:prSet/>
      <dgm:spPr/>
      <dgm:t>
        <a:bodyPr/>
        <a:lstStyle/>
        <a:p>
          <a:endParaRPr lang="en-US"/>
        </a:p>
      </dgm:t>
    </dgm:pt>
    <dgm:pt modelId="{F532CCDD-71E4-40A3-A8D9-A283EAE06071}" type="sibTrans" cxnId="{CFF3170E-F671-4098-93C5-88440BAB1B36}">
      <dgm:prSet/>
      <dgm:spPr/>
      <dgm:t>
        <a:bodyPr/>
        <a:lstStyle/>
        <a:p>
          <a:endParaRPr lang="en-US"/>
        </a:p>
      </dgm:t>
    </dgm:pt>
    <dgm:pt modelId="{1EFC5B1E-489A-4EDA-BA7E-A47198DD0691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Articles, I.E., News Paper Articles, Referencing Guide</a:t>
          </a:r>
        </a:p>
      </dgm:t>
    </dgm:pt>
    <dgm:pt modelId="{A5C4EDC3-41E9-4AEC-937D-EB33C7BC6DB2}" type="parTrans" cxnId="{5F89D287-F75E-4A03-8AD4-7C683DAC0C46}">
      <dgm:prSet/>
      <dgm:spPr/>
      <dgm:t>
        <a:bodyPr/>
        <a:lstStyle/>
        <a:p>
          <a:endParaRPr lang="en-US"/>
        </a:p>
      </dgm:t>
    </dgm:pt>
    <dgm:pt modelId="{F0180B82-747C-4180-9C17-7735F8D13BA4}" type="sibTrans" cxnId="{5F89D287-F75E-4A03-8AD4-7C683DAC0C46}">
      <dgm:prSet/>
      <dgm:spPr/>
      <dgm:t>
        <a:bodyPr/>
        <a:lstStyle/>
        <a:p>
          <a:endParaRPr lang="en-US"/>
        </a:p>
      </dgm:t>
    </dgm:pt>
    <dgm:pt modelId="{2462D8F5-DB99-4CE8-920A-A718C5A14AF0}" type="pres">
      <dgm:prSet presAssocID="{692C6813-2A7E-403C-BD6D-B09F392069B6}" presName="linearFlow" presStyleCnt="0">
        <dgm:presLayoutVars>
          <dgm:dir/>
          <dgm:animLvl val="lvl"/>
          <dgm:resizeHandles val="exact"/>
        </dgm:presLayoutVars>
      </dgm:prSet>
      <dgm:spPr/>
    </dgm:pt>
    <dgm:pt modelId="{BA901C8F-71C5-4D49-B1A6-27845AB31575}" type="pres">
      <dgm:prSet presAssocID="{6AF5E6F3-367C-447D-B4C7-FBD008713719}" presName="composite" presStyleCnt="0"/>
      <dgm:spPr/>
    </dgm:pt>
    <dgm:pt modelId="{A8E0A8BC-0422-40A6-8139-5D5C9186E992}" type="pres">
      <dgm:prSet presAssocID="{6AF5E6F3-367C-447D-B4C7-FBD008713719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15818806-3810-4A37-B74F-7569BBB6C593}" type="pres">
      <dgm:prSet presAssocID="{6AF5E6F3-367C-447D-B4C7-FBD008713719}" presName="descendantText" presStyleLbl="alignAcc1" presStyleIdx="0" presStyleCnt="3">
        <dgm:presLayoutVars>
          <dgm:bulletEnabled val="1"/>
        </dgm:presLayoutVars>
      </dgm:prSet>
      <dgm:spPr/>
    </dgm:pt>
    <dgm:pt modelId="{6C8FA3BB-6CD9-4110-B38E-C2BFF15B415E}" type="pres">
      <dgm:prSet presAssocID="{550F9598-07D3-4E5B-8E0A-2AEDA800ED11}" presName="sp" presStyleCnt="0"/>
      <dgm:spPr/>
    </dgm:pt>
    <dgm:pt modelId="{3951AEB6-0E8E-4C02-9A25-2A10268F9D50}" type="pres">
      <dgm:prSet presAssocID="{40A76720-13DC-4069-92DB-3DAC1480D3BD}" presName="composite" presStyleCnt="0"/>
      <dgm:spPr/>
    </dgm:pt>
    <dgm:pt modelId="{A0EE0E54-CC07-4B4E-BF45-BD099B64BA76}" type="pres">
      <dgm:prSet presAssocID="{40A76720-13DC-4069-92DB-3DAC1480D3BD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2D3B14A2-69CE-4E4C-A8CE-53836B45B442}" type="pres">
      <dgm:prSet presAssocID="{40A76720-13DC-4069-92DB-3DAC1480D3BD}" presName="descendantText" presStyleLbl="alignAcc1" presStyleIdx="1" presStyleCnt="3">
        <dgm:presLayoutVars>
          <dgm:bulletEnabled val="1"/>
        </dgm:presLayoutVars>
      </dgm:prSet>
      <dgm:spPr/>
    </dgm:pt>
    <dgm:pt modelId="{4F94E149-B1F6-4D68-B3BF-1791AFBF9195}" type="pres">
      <dgm:prSet presAssocID="{F13C7238-D733-4423-9122-1B6792AC1355}" presName="sp" presStyleCnt="0"/>
      <dgm:spPr/>
    </dgm:pt>
    <dgm:pt modelId="{4020AE17-9E4B-4C9A-AF20-CE8A83D3BE77}" type="pres">
      <dgm:prSet presAssocID="{CB9EC8BA-1B7E-48D8-9040-4E27C6A51915}" presName="composite" presStyleCnt="0"/>
      <dgm:spPr/>
    </dgm:pt>
    <dgm:pt modelId="{A3E3F71C-1DF2-4097-A253-E5448C085E71}" type="pres">
      <dgm:prSet presAssocID="{CB9EC8BA-1B7E-48D8-9040-4E27C6A51915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82B69603-2CED-4ECF-986D-177FB7DFC5BF}" type="pres">
      <dgm:prSet presAssocID="{CB9EC8BA-1B7E-48D8-9040-4E27C6A51915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55DD3F06-62B8-4A26-B7A0-FC801CF18C4C}" type="presOf" srcId="{1EFC5B1E-489A-4EDA-BA7E-A47198DD0691}" destId="{82B69603-2CED-4ECF-986D-177FB7DFC5BF}" srcOrd="0" destOrd="1" presId="urn:microsoft.com/office/officeart/2005/8/layout/chevron2"/>
    <dgm:cxn modelId="{CFF3170E-F671-4098-93C5-88440BAB1B36}" srcId="{CB9EC8BA-1B7E-48D8-9040-4E27C6A51915}" destId="{777DB1C5-30FB-4574-BC73-416D44F6B380}" srcOrd="0" destOrd="0" parTransId="{E46D14AD-430F-4CB1-9627-473E1F6A7312}" sibTransId="{F532CCDD-71E4-40A3-A8D9-A283EAE06071}"/>
    <dgm:cxn modelId="{D9B3EA10-ABE6-4CB4-BB98-D69C0960D575}" type="presOf" srcId="{40A76720-13DC-4069-92DB-3DAC1480D3BD}" destId="{A0EE0E54-CC07-4B4E-BF45-BD099B64BA76}" srcOrd="0" destOrd="0" presId="urn:microsoft.com/office/officeart/2005/8/layout/chevron2"/>
    <dgm:cxn modelId="{7FC8EA10-B74F-4D3E-B02D-34576576C948}" srcId="{6AF5E6F3-367C-447D-B4C7-FBD008713719}" destId="{B04B3C97-D176-4862-AE28-DDAD4F975117}" srcOrd="1" destOrd="0" parTransId="{5476C35F-EDF8-4846-8B20-FC2AF81C5ED5}" sibTransId="{E707F939-2127-4236-BD62-2F36D7EC4732}"/>
    <dgm:cxn modelId="{D776BD1B-415E-4A08-8964-7F341D0F2A96}" type="presOf" srcId="{579BDE03-F4D1-4E42-8753-513898711F48}" destId="{2D3B14A2-69CE-4E4C-A8CE-53836B45B442}" srcOrd="0" destOrd="0" presId="urn:microsoft.com/office/officeart/2005/8/layout/chevron2"/>
    <dgm:cxn modelId="{9F572A27-4FD9-479B-BBD8-58A09E342E15}" type="presOf" srcId="{7E694BD0-2C2F-47FE-BB5E-B8775C5DB2FA}" destId="{2D3B14A2-69CE-4E4C-A8CE-53836B45B442}" srcOrd="0" destOrd="1" presId="urn:microsoft.com/office/officeart/2005/8/layout/chevron2"/>
    <dgm:cxn modelId="{8CED5E2B-7082-40AE-A43B-E19213F7EE64}" type="presOf" srcId="{692C6813-2A7E-403C-BD6D-B09F392069B6}" destId="{2462D8F5-DB99-4CE8-920A-A718C5A14AF0}" srcOrd="0" destOrd="0" presId="urn:microsoft.com/office/officeart/2005/8/layout/chevron2"/>
    <dgm:cxn modelId="{C70B8C38-7558-45FE-B9D9-14AA92F1B66D}" srcId="{692C6813-2A7E-403C-BD6D-B09F392069B6}" destId="{40A76720-13DC-4069-92DB-3DAC1480D3BD}" srcOrd="1" destOrd="0" parTransId="{ABE17C05-0BA5-468D-A54B-37F2A8C06598}" sibTransId="{F13C7238-D733-4423-9122-1B6792AC1355}"/>
    <dgm:cxn modelId="{F864723A-2BE9-42A4-B091-5260418B3150}" type="presOf" srcId="{B024ACCA-B61D-4B64-A201-F16B84FCA8AA}" destId="{15818806-3810-4A37-B74F-7569BBB6C593}" srcOrd="0" destOrd="0" presId="urn:microsoft.com/office/officeart/2005/8/layout/chevron2"/>
    <dgm:cxn modelId="{60AA015B-E537-4847-895C-EA95774711DF}" type="presOf" srcId="{6AF5E6F3-367C-447D-B4C7-FBD008713719}" destId="{A8E0A8BC-0422-40A6-8139-5D5C9186E992}" srcOrd="0" destOrd="0" presId="urn:microsoft.com/office/officeart/2005/8/layout/chevron2"/>
    <dgm:cxn modelId="{042E2E6F-ACDF-41FA-BC10-61AB7173CBB9}" srcId="{6AF5E6F3-367C-447D-B4C7-FBD008713719}" destId="{B024ACCA-B61D-4B64-A201-F16B84FCA8AA}" srcOrd="0" destOrd="0" parTransId="{B992E72C-E1D3-4D92-A644-AE28B782EC59}" sibTransId="{B566328F-D262-4CE6-AD0B-4EA57C1FE3DF}"/>
    <dgm:cxn modelId="{99D62C52-5F0B-4647-B8FE-00CB0427BADA}" srcId="{40A76720-13DC-4069-92DB-3DAC1480D3BD}" destId="{579BDE03-F4D1-4E42-8753-513898711F48}" srcOrd="0" destOrd="0" parTransId="{B77FDA82-F11A-4E11-83CB-0A015BA9AE64}" sibTransId="{C44BA465-5E37-4CA4-96EB-909395017DF4}"/>
    <dgm:cxn modelId="{7EB75153-D8CE-4603-BB5B-BF6C0E4C4CE8}" srcId="{40A76720-13DC-4069-92DB-3DAC1480D3BD}" destId="{7E694BD0-2C2F-47FE-BB5E-B8775C5DB2FA}" srcOrd="1" destOrd="0" parTransId="{0FC9D356-F7B1-4102-BD4B-46DDFD2EABA7}" sibTransId="{633F2BEE-8F3A-40FA-8ECD-716C08FA784B}"/>
    <dgm:cxn modelId="{89A04E86-B4BB-4C99-BE8E-BD5238507D37}" srcId="{692C6813-2A7E-403C-BD6D-B09F392069B6}" destId="{6AF5E6F3-367C-447D-B4C7-FBD008713719}" srcOrd="0" destOrd="0" parTransId="{810426B8-CA82-4667-9C7E-61D07D0DCCAF}" sibTransId="{550F9598-07D3-4E5B-8E0A-2AEDA800ED11}"/>
    <dgm:cxn modelId="{5F89D287-F75E-4A03-8AD4-7C683DAC0C46}" srcId="{CB9EC8BA-1B7E-48D8-9040-4E27C6A51915}" destId="{1EFC5B1E-489A-4EDA-BA7E-A47198DD0691}" srcOrd="1" destOrd="0" parTransId="{A5C4EDC3-41E9-4AEC-937D-EB33C7BC6DB2}" sibTransId="{F0180B82-747C-4180-9C17-7735F8D13BA4}"/>
    <dgm:cxn modelId="{D72261A5-AFDE-4451-871F-90EBDE3F2BB3}" srcId="{692C6813-2A7E-403C-BD6D-B09F392069B6}" destId="{CB9EC8BA-1B7E-48D8-9040-4E27C6A51915}" srcOrd="2" destOrd="0" parTransId="{E467FB4C-36FC-4B34-80DD-2B592369D9EF}" sibTransId="{2B177EC0-B3AD-449B-B373-54A111BDD499}"/>
    <dgm:cxn modelId="{E9636AC1-D74C-4845-B239-84B439FBC0D5}" type="presOf" srcId="{CB9EC8BA-1B7E-48D8-9040-4E27C6A51915}" destId="{A3E3F71C-1DF2-4097-A253-E5448C085E71}" srcOrd="0" destOrd="0" presId="urn:microsoft.com/office/officeart/2005/8/layout/chevron2"/>
    <dgm:cxn modelId="{CB0E8FCA-7F23-4472-92C1-B647356F46AC}" type="presOf" srcId="{B04B3C97-D176-4862-AE28-DDAD4F975117}" destId="{15818806-3810-4A37-B74F-7569BBB6C593}" srcOrd="0" destOrd="1" presId="urn:microsoft.com/office/officeart/2005/8/layout/chevron2"/>
    <dgm:cxn modelId="{90B6EAD8-77EE-40E1-9950-D7EC05B0AAAB}" type="presOf" srcId="{777DB1C5-30FB-4574-BC73-416D44F6B380}" destId="{82B69603-2CED-4ECF-986D-177FB7DFC5BF}" srcOrd="0" destOrd="0" presId="urn:microsoft.com/office/officeart/2005/8/layout/chevron2"/>
    <dgm:cxn modelId="{F77ABA92-7BF2-4FE2-88A2-62CD2F4AD0F9}" type="presParOf" srcId="{2462D8F5-DB99-4CE8-920A-A718C5A14AF0}" destId="{BA901C8F-71C5-4D49-B1A6-27845AB31575}" srcOrd="0" destOrd="0" presId="urn:microsoft.com/office/officeart/2005/8/layout/chevron2"/>
    <dgm:cxn modelId="{F32723E0-DB98-4B4D-B257-09586D07EC7C}" type="presParOf" srcId="{BA901C8F-71C5-4D49-B1A6-27845AB31575}" destId="{A8E0A8BC-0422-40A6-8139-5D5C9186E992}" srcOrd="0" destOrd="0" presId="urn:microsoft.com/office/officeart/2005/8/layout/chevron2"/>
    <dgm:cxn modelId="{997DB876-280F-4878-9F2E-A4D20F53AEC2}" type="presParOf" srcId="{BA901C8F-71C5-4D49-B1A6-27845AB31575}" destId="{15818806-3810-4A37-B74F-7569BBB6C593}" srcOrd="1" destOrd="0" presId="urn:microsoft.com/office/officeart/2005/8/layout/chevron2"/>
    <dgm:cxn modelId="{A56F32BA-5344-4030-80E3-57349DFDE958}" type="presParOf" srcId="{2462D8F5-DB99-4CE8-920A-A718C5A14AF0}" destId="{6C8FA3BB-6CD9-4110-B38E-C2BFF15B415E}" srcOrd="1" destOrd="0" presId="urn:microsoft.com/office/officeart/2005/8/layout/chevron2"/>
    <dgm:cxn modelId="{19767C9A-EB23-4253-A129-E032D5D3432B}" type="presParOf" srcId="{2462D8F5-DB99-4CE8-920A-A718C5A14AF0}" destId="{3951AEB6-0E8E-4C02-9A25-2A10268F9D50}" srcOrd="2" destOrd="0" presId="urn:microsoft.com/office/officeart/2005/8/layout/chevron2"/>
    <dgm:cxn modelId="{B405D349-ECFD-4143-B644-6029936E080D}" type="presParOf" srcId="{3951AEB6-0E8E-4C02-9A25-2A10268F9D50}" destId="{A0EE0E54-CC07-4B4E-BF45-BD099B64BA76}" srcOrd="0" destOrd="0" presId="urn:microsoft.com/office/officeart/2005/8/layout/chevron2"/>
    <dgm:cxn modelId="{6B89D5B1-3267-4DC6-A891-1E150AE47800}" type="presParOf" srcId="{3951AEB6-0E8E-4C02-9A25-2A10268F9D50}" destId="{2D3B14A2-69CE-4E4C-A8CE-53836B45B442}" srcOrd="1" destOrd="0" presId="urn:microsoft.com/office/officeart/2005/8/layout/chevron2"/>
    <dgm:cxn modelId="{EF342001-08A5-4DD0-8121-9607513F0FB2}" type="presParOf" srcId="{2462D8F5-DB99-4CE8-920A-A718C5A14AF0}" destId="{4F94E149-B1F6-4D68-B3BF-1791AFBF9195}" srcOrd="3" destOrd="0" presId="urn:microsoft.com/office/officeart/2005/8/layout/chevron2"/>
    <dgm:cxn modelId="{F1835DB0-87D6-4BE7-A818-2846A38195A4}" type="presParOf" srcId="{2462D8F5-DB99-4CE8-920A-A718C5A14AF0}" destId="{4020AE17-9E4B-4C9A-AF20-CE8A83D3BE77}" srcOrd="4" destOrd="0" presId="urn:microsoft.com/office/officeart/2005/8/layout/chevron2"/>
    <dgm:cxn modelId="{756E2C8D-56DB-4077-8683-90C8930EB131}" type="presParOf" srcId="{4020AE17-9E4B-4C9A-AF20-CE8A83D3BE77}" destId="{A3E3F71C-1DF2-4097-A253-E5448C085E71}" srcOrd="0" destOrd="0" presId="urn:microsoft.com/office/officeart/2005/8/layout/chevron2"/>
    <dgm:cxn modelId="{B6977EFB-8D91-44B4-AB46-42280BAEF844}" type="presParOf" srcId="{4020AE17-9E4B-4C9A-AF20-CE8A83D3BE77}" destId="{82B69603-2CED-4ECF-986D-177FB7DFC5BF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EE2407-77D2-49A3-B728-380A09FC87B3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3EF479-97E1-45C8-81BC-40175601058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GOOGLE SCHOLAR</a:t>
          </a:r>
        </a:p>
      </dgm:t>
    </dgm:pt>
    <dgm:pt modelId="{7A5155D4-97DB-4A14-9433-468BC39AFA06}" type="parTrans" cxnId="{2259BEA5-7091-45DD-AD00-1D8402399D18}">
      <dgm:prSet/>
      <dgm:spPr/>
      <dgm:t>
        <a:bodyPr/>
        <a:lstStyle/>
        <a:p>
          <a:endParaRPr lang="en-US"/>
        </a:p>
      </dgm:t>
    </dgm:pt>
    <dgm:pt modelId="{C18BA6D5-F8B0-4644-86CB-2C6FF302E797}" type="sibTrans" cxnId="{2259BEA5-7091-45DD-AD00-1D8402399D18}">
      <dgm:prSet/>
      <dgm:spPr/>
      <dgm:t>
        <a:bodyPr/>
        <a:lstStyle/>
        <a:p>
          <a:endParaRPr lang="en-US"/>
        </a:p>
      </dgm:t>
    </dgm:pt>
    <dgm:pt modelId="{AF7DA12E-ACEC-440F-8D6D-A8388EF603CE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Books</a:t>
          </a:r>
        </a:p>
      </dgm:t>
    </dgm:pt>
    <dgm:pt modelId="{4D569D9B-3093-4241-B831-42CAFAE20D01}" type="parTrans" cxnId="{B7AE7BFB-E7F3-4405-B9C5-DFC1EA4009A3}">
      <dgm:prSet/>
      <dgm:spPr/>
      <dgm:t>
        <a:bodyPr/>
        <a:lstStyle/>
        <a:p>
          <a:endParaRPr lang="en-US"/>
        </a:p>
      </dgm:t>
    </dgm:pt>
    <dgm:pt modelId="{BC7E358A-7138-4A67-A25B-BABEA5A77EF6}" type="sibTrans" cxnId="{B7AE7BFB-E7F3-4405-B9C5-DFC1EA4009A3}">
      <dgm:prSet/>
      <dgm:spPr/>
      <dgm:t>
        <a:bodyPr/>
        <a:lstStyle/>
        <a:p>
          <a:endParaRPr lang="en-US"/>
        </a:p>
      </dgm:t>
    </dgm:pt>
    <dgm:pt modelId="{04C724D8-C027-4821-9C9A-C473BDEB9E6F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INTHERNET (GOOGLE)</a:t>
          </a:r>
        </a:p>
      </dgm:t>
    </dgm:pt>
    <dgm:pt modelId="{F058E890-8E54-44F0-875E-185A3D7CD696}" type="parTrans" cxnId="{5FD447B6-83D3-40DB-B2E6-A4CDB1B871BA}">
      <dgm:prSet/>
      <dgm:spPr/>
      <dgm:t>
        <a:bodyPr/>
        <a:lstStyle/>
        <a:p>
          <a:endParaRPr lang="en-US"/>
        </a:p>
      </dgm:t>
    </dgm:pt>
    <dgm:pt modelId="{8B8AD8A7-E0BE-4643-830B-ACA42F763C65}" type="sibTrans" cxnId="{5FD447B6-83D3-40DB-B2E6-A4CDB1B871BA}">
      <dgm:prSet/>
      <dgm:spPr/>
      <dgm:t>
        <a:bodyPr/>
        <a:lstStyle/>
        <a:p>
          <a:endParaRPr lang="en-US"/>
        </a:p>
      </dgm:t>
    </dgm:pt>
    <dgm:pt modelId="{C72B42CC-9042-4A55-95FD-873534655683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Debenhams Annual Reports</a:t>
          </a:r>
        </a:p>
      </dgm:t>
    </dgm:pt>
    <dgm:pt modelId="{899D6EDC-ED18-4467-A56E-B81EB39F8DD1}" type="parTrans" cxnId="{B1FD867D-7D4B-4D85-9239-AFF87AFA1879}">
      <dgm:prSet/>
      <dgm:spPr/>
      <dgm:t>
        <a:bodyPr/>
        <a:lstStyle/>
        <a:p>
          <a:endParaRPr lang="en-US"/>
        </a:p>
      </dgm:t>
    </dgm:pt>
    <dgm:pt modelId="{E205F728-6D18-4C4A-B51B-74596F9BCB77}" type="sibTrans" cxnId="{B1FD867D-7D4B-4D85-9239-AFF87AFA1879}">
      <dgm:prSet/>
      <dgm:spPr/>
      <dgm:t>
        <a:bodyPr/>
        <a:lstStyle/>
        <a:p>
          <a:endParaRPr lang="en-US"/>
        </a:p>
      </dgm:t>
    </dgm:pt>
    <dgm:pt modelId="{BF13750E-468A-41C5-B822-E41CD962F50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Statistic Data</a:t>
          </a:r>
        </a:p>
      </dgm:t>
    </dgm:pt>
    <dgm:pt modelId="{503B424E-5102-445C-A1D4-E4007ACF20FE}" type="parTrans" cxnId="{32D31BF6-9CF3-4626-A75F-DFBDFA2C841A}">
      <dgm:prSet/>
      <dgm:spPr/>
      <dgm:t>
        <a:bodyPr/>
        <a:lstStyle/>
        <a:p>
          <a:endParaRPr lang="en-US"/>
        </a:p>
      </dgm:t>
    </dgm:pt>
    <dgm:pt modelId="{EA91AD8C-9776-4D71-98AF-641A6A2ECB3F}" type="sibTrans" cxnId="{32D31BF6-9CF3-4626-A75F-DFBDFA2C841A}">
      <dgm:prSet/>
      <dgm:spPr/>
      <dgm:t>
        <a:bodyPr/>
        <a:lstStyle/>
        <a:p>
          <a:endParaRPr lang="en-US"/>
        </a:p>
      </dgm:t>
    </dgm:pt>
    <dgm:pt modelId="{5F7E3CEE-BB7C-4C64-BC4A-701F4CD357EA}">
      <dgm:prSet phldrT="[Text]" phldr="0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al"/>
              <a:cs typeface="Arial"/>
            </a:rPr>
            <a:t>GRAMMARLY</a:t>
          </a:r>
        </a:p>
      </dgm:t>
    </dgm:pt>
    <dgm:pt modelId="{E7F242FD-18FB-4A6F-93C8-55FF2EB1F6BD}" type="parTrans" cxnId="{73284C9E-7243-44AB-A5B6-2AD48E499F9D}">
      <dgm:prSet/>
      <dgm:spPr/>
      <dgm:t>
        <a:bodyPr/>
        <a:lstStyle/>
        <a:p>
          <a:endParaRPr lang="en-US"/>
        </a:p>
      </dgm:t>
    </dgm:pt>
    <dgm:pt modelId="{188D650C-2DE0-483A-A467-8F44A34906B6}" type="sibTrans" cxnId="{73284C9E-7243-44AB-A5B6-2AD48E499F9D}">
      <dgm:prSet/>
      <dgm:spPr/>
      <dgm:t>
        <a:bodyPr/>
        <a:lstStyle/>
        <a:p>
          <a:endParaRPr lang="en-US"/>
        </a:p>
      </dgm:t>
    </dgm:pt>
    <dgm:pt modelId="{9ECE9559-EDD4-4F56-BE2B-0EA6470FEA8D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Grammar Correction</a:t>
          </a:r>
        </a:p>
      </dgm:t>
    </dgm:pt>
    <dgm:pt modelId="{457EF115-4C46-4FC2-B2A6-DB0434664D55}" type="parTrans" cxnId="{8B4928BA-9C87-49A2-96E4-197781E2EF17}">
      <dgm:prSet/>
      <dgm:spPr/>
      <dgm:t>
        <a:bodyPr/>
        <a:lstStyle/>
        <a:p>
          <a:endParaRPr lang="en-US"/>
        </a:p>
      </dgm:t>
    </dgm:pt>
    <dgm:pt modelId="{91CFE40E-A875-4CC9-B7B1-32D748C31817}" type="sibTrans" cxnId="{8B4928BA-9C87-49A2-96E4-197781E2EF17}">
      <dgm:prSet/>
      <dgm:spPr/>
      <dgm:t>
        <a:bodyPr/>
        <a:lstStyle/>
        <a:p>
          <a:endParaRPr lang="en-US"/>
        </a:p>
      </dgm:t>
    </dgm:pt>
    <dgm:pt modelId="{74C75D28-3DE4-4B18-BA9B-E3D7907A4407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Punctation Correction</a:t>
          </a:r>
        </a:p>
      </dgm:t>
    </dgm:pt>
    <dgm:pt modelId="{18F136B1-7DC4-4A48-AB47-3F4CB2D2A187}" type="parTrans" cxnId="{CA4510B2-A103-4288-8B3B-17A4A9D6BF80}">
      <dgm:prSet/>
      <dgm:spPr/>
      <dgm:t>
        <a:bodyPr/>
        <a:lstStyle/>
        <a:p>
          <a:endParaRPr lang="en-US"/>
        </a:p>
      </dgm:t>
    </dgm:pt>
    <dgm:pt modelId="{FE80CA4E-57B9-42BB-9CDC-66CB818AFA94}" type="sibTrans" cxnId="{CA4510B2-A103-4288-8B3B-17A4A9D6BF80}">
      <dgm:prSet/>
      <dgm:spPr/>
      <dgm:t>
        <a:bodyPr/>
        <a:lstStyle/>
        <a:p>
          <a:endParaRPr lang="en-US"/>
        </a:p>
      </dgm:t>
    </dgm:pt>
    <dgm:pt modelId="{6C0E2276-17DA-4491-A914-546A8DA4B75F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Articles &amp; Reports</a:t>
          </a:r>
        </a:p>
      </dgm:t>
    </dgm:pt>
    <dgm:pt modelId="{DFE55D3A-F4DE-4131-92A4-87E5BD8B7B47}" type="parTrans" cxnId="{68CD6A81-8032-4FCE-8F7C-8FA5C76E39EF}">
      <dgm:prSet/>
      <dgm:spPr/>
    </dgm:pt>
    <dgm:pt modelId="{1E7F7734-AD6D-4479-9A70-6CE01E70A913}" type="sibTrans" cxnId="{68CD6A81-8032-4FCE-8F7C-8FA5C76E39EF}">
      <dgm:prSet/>
      <dgm:spPr/>
    </dgm:pt>
    <dgm:pt modelId="{20583975-680E-41FF-861B-FB314E8BDB67}" type="pres">
      <dgm:prSet presAssocID="{D8EE2407-77D2-49A3-B728-380A09FC87B3}" presName="linearFlow" presStyleCnt="0">
        <dgm:presLayoutVars>
          <dgm:dir/>
          <dgm:animLvl val="lvl"/>
          <dgm:resizeHandles val="exact"/>
        </dgm:presLayoutVars>
      </dgm:prSet>
      <dgm:spPr/>
    </dgm:pt>
    <dgm:pt modelId="{50062970-03CC-4EF8-8F17-460B9331252F}" type="pres">
      <dgm:prSet presAssocID="{713EF479-97E1-45C8-81BC-40175601058A}" presName="composite" presStyleCnt="0"/>
      <dgm:spPr/>
    </dgm:pt>
    <dgm:pt modelId="{E0A76891-D05C-4119-AA29-FFB4B34087BC}" type="pres">
      <dgm:prSet presAssocID="{713EF479-97E1-45C8-81BC-40175601058A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8F2F5865-6080-4172-853F-B49D040D1E1F}" type="pres">
      <dgm:prSet presAssocID="{713EF479-97E1-45C8-81BC-40175601058A}" presName="descendantText" presStyleLbl="alignAcc1" presStyleIdx="0" presStyleCnt="3">
        <dgm:presLayoutVars>
          <dgm:bulletEnabled val="1"/>
        </dgm:presLayoutVars>
      </dgm:prSet>
      <dgm:spPr/>
    </dgm:pt>
    <dgm:pt modelId="{EB34ED74-92CB-40CF-B4AF-DADD87F24435}" type="pres">
      <dgm:prSet presAssocID="{C18BA6D5-F8B0-4644-86CB-2C6FF302E797}" presName="sp" presStyleCnt="0"/>
      <dgm:spPr/>
    </dgm:pt>
    <dgm:pt modelId="{BCFFCA52-FBD2-4D61-9525-A97DDD3182F3}" type="pres">
      <dgm:prSet presAssocID="{04C724D8-C027-4821-9C9A-C473BDEB9E6F}" presName="composite" presStyleCnt="0"/>
      <dgm:spPr/>
    </dgm:pt>
    <dgm:pt modelId="{BACDA29B-8730-4B47-B9FB-3340E55F67AE}" type="pres">
      <dgm:prSet presAssocID="{04C724D8-C027-4821-9C9A-C473BDEB9E6F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D4E3CE8E-6769-402D-B246-187C2F5CF611}" type="pres">
      <dgm:prSet presAssocID="{04C724D8-C027-4821-9C9A-C473BDEB9E6F}" presName="descendantText" presStyleLbl="alignAcc1" presStyleIdx="1" presStyleCnt="3">
        <dgm:presLayoutVars>
          <dgm:bulletEnabled val="1"/>
        </dgm:presLayoutVars>
      </dgm:prSet>
      <dgm:spPr/>
    </dgm:pt>
    <dgm:pt modelId="{BE97C304-9CBE-4FB5-A62A-E3EE27BE81AF}" type="pres">
      <dgm:prSet presAssocID="{8B8AD8A7-E0BE-4643-830B-ACA42F763C65}" presName="sp" presStyleCnt="0"/>
      <dgm:spPr/>
    </dgm:pt>
    <dgm:pt modelId="{C99FB8DD-BCAE-4DFD-8DAF-76A6F4EA26B9}" type="pres">
      <dgm:prSet presAssocID="{5F7E3CEE-BB7C-4C64-BC4A-701F4CD357EA}" presName="composite" presStyleCnt="0"/>
      <dgm:spPr/>
    </dgm:pt>
    <dgm:pt modelId="{3E3D6BFF-4B47-4209-8434-3D1CF5284C54}" type="pres">
      <dgm:prSet presAssocID="{5F7E3CEE-BB7C-4C64-BC4A-701F4CD357EA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79E1C4D5-8E21-414D-91EC-949DB6E2EFA9}" type="pres">
      <dgm:prSet presAssocID="{5F7E3CEE-BB7C-4C64-BC4A-701F4CD357EA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D641C802-D3A4-4D0A-AC65-4B117BA24603}" type="presOf" srcId="{AF7DA12E-ACEC-440F-8D6D-A8388EF603CE}" destId="{8F2F5865-6080-4172-853F-B49D040D1E1F}" srcOrd="0" destOrd="0" presId="urn:microsoft.com/office/officeart/2005/8/layout/chevron2"/>
    <dgm:cxn modelId="{8945D62B-AA3D-49C8-9F92-350582982D59}" type="presOf" srcId="{D8EE2407-77D2-49A3-B728-380A09FC87B3}" destId="{20583975-680E-41FF-861B-FB314E8BDB67}" srcOrd="0" destOrd="0" presId="urn:microsoft.com/office/officeart/2005/8/layout/chevron2"/>
    <dgm:cxn modelId="{5AFD502C-51B4-4325-991E-F34A372E015A}" type="presOf" srcId="{74C75D28-3DE4-4B18-BA9B-E3D7907A4407}" destId="{79E1C4D5-8E21-414D-91EC-949DB6E2EFA9}" srcOrd="0" destOrd="1" presId="urn:microsoft.com/office/officeart/2005/8/layout/chevron2"/>
    <dgm:cxn modelId="{BBC4ED2F-A129-49BB-AE4B-6293EF894AF0}" type="presOf" srcId="{713EF479-97E1-45C8-81BC-40175601058A}" destId="{E0A76891-D05C-4119-AA29-FFB4B34087BC}" srcOrd="0" destOrd="0" presId="urn:microsoft.com/office/officeart/2005/8/layout/chevron2"/>
    <dgm:cxn modelId="{626DB130-0BFD-4AE0-8393-84DDCD62FEF5}" type="presOf" srcId="{C72B42CC-9042-4A55-95FD-873534655683}" destId="{D4E3CE8E-6769-402D-B246-187C2F5CF611}" srcOrd="0" destOrd="0" presId="urn:microsoft.com/office/officeart/2005/8/layout/chevron2"/>
    <dgm:cxn modelId="{B295366D-C975-4162-A05B-4C756B9DB73A}" type="presOf" srcId="{BF13750E-468A-41C5-B822-E41CD962F50A}" destId="{D4E3CE8E-6769-402D-B246-187C2F5CF611}" srcOrd="0" destOrd="1" presId="urn:microsoft.com/office/officeart/2005/8/layout/chevron2"/>
    <dgm:cxn modelId="{4B077F53-6E86-4544-A0FE-053F2261483F}" type="presOf" srcId="{6C0E2276-17DA-4491-A914-546A8DA4B75F}" destId="{8F2F5865-6080-4172-853F-B49D040D1E1F}" srcOrd="0" destOrd="1" presId="urn:microsoft.com/office/officeart/2005/8/layout/chevron2"/>
    <dgm:cxn modelId="{B1FD867D-7D4B-4D85-9239-AFF87AFA1879}" srcId="{04C724D8-C027-4821-9C9A-C473BDEB9E6F}" destId="{C72B42CC-9042-4A55-95FD-873534655683}" srcOrd="0" destOrd="0" parTransId="{899D6EDC-ED18-4467-A56E-B81EB39F8DD1}" sibTransId="{E205F728-6D18-4C4A-B51B-74596F9BCB77}"/>
    <dgm:cxn modelId="{68CD6A81-8032-4FCE-8F7C-8FA5C76E39EF}" srcId="{713EF479-97E1-45C8-81BC-40175601058A}" destId="{6C0E2276-17DA-4491-A914-546A8DA4B75F}" srcOrd="1" destOrd="0" parTransId="{DFE55D3A-F4DE-4131-92A4-87E5BD8B7B47}" sibTransId="{1E7F7734-AD6D-4479-9A70-6CE01E70A913}"/>
    <dgm:cxn modelId="{73284C9E-7243-44AB-A5B6-2AD48E499F9D}" srcId="{D8EE2407-77D2-49A3-B728-380A09FC87B3}" destId="{5F7E3CEE-BB7C-4C64-BC4A-701F4CD357EA}" srcOrd="2" destOrd="0" parTransId="{E7F242FD-18FB-4A6F-93C8-55FF2EB1F6BD}" sibTransId="{188D650C-2DE0-483A-A467-8F44A34906B6}"/>
    <dgm:cxn modelId="{2259BEA5-7091-45DD-AD00-1D8402399D18}" srcId="{D8EE2407-77D2-49A3-B728-380A09FC87B3}" destId="{713EF479-97E1-45C8-81BC-40175601058A}" srcOrd="0" destOrd="0" parTransId="{7A5155D4-97DB-4A14-9433-468BC39AFA06}" sibTransId="{C18BA6D5-F8B0-4644-86CB-2C6FF302E797}"/>
    <dgm:cxn modelId="{3C3A08AB-B6E6-4ACB-82C1-1FDF9E4DA1AC}" type="presOf" srcId="{04C724D8-C027-4821-9C9A-C473BDEB9E6F}" destId="{BACDA29B-8730-4B47-B9FB-3340E55F67AE}" srcOrd="0" destOrd="0" presId="urn:microsoft.com/office/officeart/2005/8/layout/chevron2"/>
    <dgm:cxn modelId="{015DBFAF-05C8-457A-942B-7EEDE60D2203}" type="presOf" srcId="{5F7E3CEE-BB7C-4C64-BC4A-701F4CD357EA}" destId="{3E3D6BFF-4B47-4209-8434-3D1CF5284C54}" srcOrd="0" destOrd="0" presId="urn:microsoft.com/office/officeart/2005/8/layout/chevron2"/>
    <dgm:cxn modelId="{CA4510B2-A103-4288-8B3B-17A4A9D6BF80}" srcId="{5F7E3CEE-BB7C-4C64-BC4A-701F4CD357EA}" destId="{74C75D28-3DE4-4B18-BA9B-E3D7907A4407}" srcOrd="1" destOrd="0" parTransId="{18F136B1-7DC4-4A48-AB47-3F4CB2D2A187}" sibTransId="{FE80CA4E-57B9-42BB-9CDC-66CB818AFA94}"/>
    <dgm:cxn modelId="{5FD447B6-83D3-40DB-B2E6-A4CDB1B871BA}" srcId="{D8EE2407-77D2-49A3-B728-380A09FC87B3}" destId="{04C724D8-C027-4821-9C9A-C473BDEB9E6F}" srcOrd="1" destOrd="0" parTransId="{F058E890-8E54-44F0-875E-185A3D7CD696}" sibTransId="{8B8AD8A7-E0BE-4643-830B-ACA42F763C65}"/>
    <dgm:cxn modelId="{8B4928BA-9C87-49A2-96E4-197781E2EF17}" srcId="{5F7E3CEE-BB7C-4C64-BC4A-701F4CD357EA}" destId="{9ECE9559-EDD4-4F56-BE2B-0EA6470FEA8D}" srcOrd="0" destOrd="0" parTransId="{457EF115-4C46-4FC2-B2A6-DB0434664D55}" sibTransId="{91CFE40E-A875-4CC9-B7B1-32D748C31817}"/>
    <dgm:cxn modelId="{1CA613ED-FDB0-4C6D-8F5D-CEDCB58F973A}" type="presOf" srcId="{9ECE9559-EDD4-4F56-BE2B-0EA6470FEA8D}" destId="{79E1C4D5-8E21-414D-91EC-949DB6E2EFA9}" srcOrd="0" destOrd="0" presId="urn:microsoft.com/office/officeart/2005/8/layout/chevron2"/>
    <dgm:cxn modelId="{32D31BF6-9CF3-4626-A75F-DFBDFA2C841A}" srcId="{04C724D8-C027-4821-9C9A-C473BDEB9E6F}" destId="{BF13750E-468A-41C5-B822-E41CD962F50A}" srcOrd="1" destOrd="0" parTransId="{503B424E-5102-445C-A1D4-E4007ACF20FE}" sibTransId="{EA91AD8C-9776-4D71-98AF-641A6A2ECB3F}"/>
    <dgm:cxn modelId="{B7AE7BFB-E7F3-4405-B9C5-DFC1EA4009A3}" srcId="{713EF479-97E1-45C8-81BC-40175601058A}" destId="{AF7DA12E-ACEC-440F-8D6D-A8388EF603CE}" srcOrd="0" destOrd="0" parTransId="{4D569D9B-3093-4241-B831-42CAFAE20D01}" sibTransId="{BC7E358A-7138-4A67-A25B-BABEA5A77EF6}"/>
    <dgm:cxn modelId="{04A8882F-A47F-460A-B6DD-618DA76BEF10}" type="presParOf" srcId="{20583975-680E-41FF-861B-FB314E8BDB67}" destId="{50062970-03CC-4EF8-8F17-460B9331252F}" srcOrd="0" destOrd="0" presId="urn:microsoft.com/office/officeart/2005/8/layout/chevron2"/>
    <dgm:cxn modelId="{5EFC1688-00AC-4EF3-8C30-280696D712F5}" type="presParOf" srcId="{50062970-03CC-4EF8-8F17-460B9331252F}" destId="{E0A76891-D05C-4119-AA29-FFB4B34087BC}" srcOrd="0" destOrd="0" presId="urn:microsoft.com/office/officeart/2005/8/layout/chevron2"/>
    <dgm:cxn modelId="{6941C60A-204F-46F0-9F69-046A761BFEB7}" type="presParOf" srcId="{50062970-03CC-4EF8-8F17-460B9331252F}" destId="{8F2F5865-6080-4172-853F-B49D040D1E1F}" srcOrd="1" destOrd="0" presId="urn:microsoft.com/office/officeart/2005/8/layout/chevron2"/>
    <dgm:cxn modelId="{6EB4C7AF-41AB-441B-BE43-54084797E2A3}" type="presParOf" srcId="{20583975-680E-41FF-861B-FB314E8BDB67}" destId="{EB34ED74-92CB-40CF-B4AF-DADD87F24435}" srcOrd="1" destOrd="0" presId="urn:microsoft.com/office/officeart/2005/8/layout/chevron2"/>
    <dgm:cxn modelId="{28847CBC-22DD-49AE-AC01-C6A58BABAFEB}" type="presParOf" srcId="{20583975-680E-41FF-861B-FB314E8BDB67}" destId="{BCFFCA52-FBD2-4D61-9525-A97DDD3182F3}" srcOrd="2" destOrd="0" presId="urn:microsoft.com/office/officeart/2005/8/layout/chevron2"/>
    <dgm:cxn modelId="{D39A396F-8450-42C4-AF41-025F6EA29929}" type="presParOf" srcId="{BCFFCA52-FBD2-4D61-9525-A97DDD3182F3}" destId="{BACDA29B-8730-4B47-B9FB-3340E55F67AE}" srcOrd="0" destOrd="0" presId="urn:microsoft.com/office/officeart/2005/8/layout/chevron2"/>
    <dgm:cxn modelId="{6E2EB48A-6A72-4C8A-A785-3DDC6CBD834C}" type="presParOf" srcId="{BCFFCA52-FBD2-4D61-9525-A97DDD3182F3}" destId="{D4E3CE8E-6769-402D-B246-187C2F5CF611}" srcOrd="1" destOrd="0" presId="urn:microsoft.com/office/officeart/2005/8/layout/chevron2"/>
    <dgm:cxn modelId="{97D6E7A7-5CC8-4A99-B32A-031639CC3FC4}" type="presParOf" srcId="{20583975-680E-41FF-861B-FB314E8BDB67}" destId="{BE97C304-9CBE-4FB5-A62A-E3EE27BE81AF}" srcOrd="3" destOrd="0" presId="urn:microsoft.com/office/officeart/2005/8/layout/chevron2"/>
    <dgm:cxn modelId="{8D92302C-40EB-40DE-AA93-A24B068EE194}" type="presParOf" srcId="{20583975-680E-41FF-861B-FB314E8BDB67}" destId="{C99FB8DD-BCAE-4DFD-8DAF-76A6F4EA26B9}" srcOrd="4" destOrd="0" presId="urn:microsoft.com/office/officeart/2005/8/layout/chevron2"/>
    <dgm:cxn modelId="{2E0401E5-9E9E-45B2-8179-CF7F581D8225}" type="presParOf" srcId="{C99FB8DD-BCAE-4DFD-8DAF-76A6F4EA26B9}" destId="{3E3D6BFF-4B47-4209-8434-3D1CF5284C54}" srcOrd="0" destOrd="0" presId="urn:microsoft.com/office/officeart/2005/8/layout/chevron2"/>
    <dgm:cxn modelId="{69A0530D-CD83-457E-B3E8-C466818EF36B}" type="presParOf" srcId="{C99FB8DD-BCAE-4DFD-8DAF-76A6F4EA26B9}" destId="{79E1C4D5-8E21-414D-91EC-949DB6E2EFA9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95176F-534B-4990-A452-41AF18F37CCC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54E8BE-495C-4DBE-AE32-7D0600DC65A7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DATA (PRIMARLY &amp; SECONDARY)</a:t>
          </a:r>
        </a:p>
      </dgm:t>
    </dgm:pt>
    <dgm:pt modelId="{243446B9-40F1-4540-A2B7-518B35DD1158}" type="parTrans" cxnId="{CDFAC028-145C-414B-9334-E6B3BDEA84D5}">
      <dgm:prSet/>
      <dgm:spPr/>
      <dgm:t>
        <a:bodyPr/>
        <a:lstStyle/>
        <a:p>
          <a:endParaRPr lang="en-US"/>
        </a:p>
      </dgm:t>
    </dgm:pt>
    <dgm:pt modelId="{F5D84116-6064-478B-8D2F-EEA4EE8FA727}" type="sibTrans" cxnId="{CDFAC028-145C-414B-9334-E6B3BDEA84D5}">
      <dgm:prSet/>
      <dgm:spPr/>
      <dgm:t>
        <a:bodyPr/>
        <a:lstStyle/>
        <a:p>
          <a:endParaRPr lang="en-US"/>
        </a:p>
      </dgm:t>
    </dgm:pt>
    <dgm:pt modelId="{F80AC36F-8EF0-4F11-9BD6-17803CB6394E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Qualitative (Books, Articles, References)</a:t>
          </a:r>
        </a:p>
      </dgm:t>
    </dgm:pt>
    <dgm:pt modelId="{BB99859C-6115-4A3A-9A65-0F61EA9D90C6}" type="parTrans" cxnId="{CADA264B-7CB0-43BA-813A-3D8949EB5CB1}">
      <dgm:prSet/>
      <dgm:spPr/>
      <dgm:t>
        <a:bodyPr/>
        <a:lstStyle/>
        <a:p>
          <a:endParaRPr lang="en-US"/>
        </a:p>
      </dgm:t>
    </dgm:pt>
    <dgm:pt modelId="{DF53F351-A418-40CF-BDA2-0C7F8DC86E1C}" type="sibTrans" cxnId="{CADA264B-7CB0-43BA-813A-3D8949EB5CB1}">
      <dgm:prSet/>
      <dgm:spPr/>
      <dgm:t>
        <a:bodyPr/>
        <a:lstStyle/>
        <a:p>
          <a:endParaRPr lang="en-US"/>
        </a:p>
      </dgm:t>
    </dgm:pt>
    <dgm:pt modelId="{CB5B1657-3643-4C8F-A4CF-232229717A79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Quantitative (Graphs, Numbers, Percentages)</a:t>
          </a:r>
        </a:p>
      </dgm:t>
    </dgm:pt>
    <dgm:pt modelId="{7305D595-D1E1-45B7-83F3-9655E7432192}" type="parTrans" cxnId="{0688DCC8-C0AC-460D-8794-1218288D96A2}">
      <dgm:prSet/>
      <dgm:spPr/>
      <dgm:t>
        <a:bodyPr/>
        <a:lstStyle/>
        <a:p>
          <a:endParaRPr lang="en-US"/>
        </a:p>
      </dgm:t>
    </dgm:pt>
    <dgm:pt modelId="{F836A8C6-BECA-489D-BDC8-257DBA969D97}" type="sibTrans" cxnId="{0688DCC8-C0AC-460D-8794-1218288D96A2}">
      <dgm:prSet/>
      <dgm:spPr/>
      <dgm:t>
        <a:bodyPr/>
        <a:lstStyle/>
        <a:p>
          <a:endParaRPr lang="en-US"/>
        </a:p>
      </dgm:t>
    </dgm:pt>
    <dgm:pt modelId="{954E6D68-EBB3-46E1-B023-17888A17A169}">
      <dgm:prSet phldrT="[Text]" phldr="0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al"/>
              <a:cs typeface="Arial"/>
            </a:rPr>
            <a:t>RELEVANCE</a:t>
          </a:r>
        </a:p>
      </dgm:t>
    </dgm:pt>
    <dgm:pt modelId="{E5371930-C3AC-4F3B-BFBF-A5482AE5C8DC}" type="parTrans" cxnId="{B54642F2-694D-48B9-9144-439FE7B486BC}">
      <dgm:prSet/>
      <dgm:spPr/>
      <dgm:t>
        <a:bodyPr/>
        <a:lstStyle/>
        <a:p>
          <a:endParaRPr lang="en-US"/>
        </a:p>
      </dgm:t>
    </dgm:pt>
    <dgm:pt modelId="{14951166-9593-4AC5-A8B7-5FBA2DBAFE2C}" type="sibTrans" cxnId="{B54642F2-694D-48B9-9144-439FE7B486BC}">
      <dgm:prSet/>
      <dgm:spPr/>
      <dgm:t>
        <a:bodyPr/>
        <a:lstStyle/>
        <a:p>
          <a:endParaRPr lang="en-US"/>
        </a:p>
      </dgm:t>
    </dgm:pt>
    <dgm:pt modelId="{82ED9A76-CBA3-495D-8667-CB10AB4D8AF4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Key Words or Subjects (Innovation, Creativity, SCAMPER, Impact)</a:t>
          </a:r>
        </a:p>
      </dgm:t>
    </dgm:pt>
    <dgm:pt modelId="{C982904D-D682-40DE-97A2-0916599C9C88}" type="parTrans" cxnId="{762B0049-AB42-47CE-9190-30D6E61A5F6F}">
      <dgm:prSet/>
      <dgm:spPr/>
      <dgm:t>
        <a:bodyPr/>
        <a:lstStyle/>
        <a:p>
          <a:endParaRPr lang="en-US"/>
        </a:p>
      </dgm:t>
    </dgm:pt>
    <dgm:pt modelId="{DFA2D98A-B779-4004-85BD-15C6C482AC83}" type="sibTrans" cxnId="{762B0049-AB42-47CE-9190-30D6E61A5F6F}">
      <dgm:prSet/>
      <dgm:spPr/>
      <dgm:t>
        <a:bodyPr/>
        <a:lstStyle/>
        <a:p>
          <a:endParaRPr lang="en-US"/>
        </a:p>
      </dgm:t>
    </dgm:pt>
    <dgm:pt modelId="{9C45B9D4-332F-4539-A922-0F04BE4593F6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Debenhams &amp; Retail </a:t>
          </a:r>
        </a:p>
      </dgm:t>
    </dgm:pt>
    <dgm:pt modelId="{7B4615FF-F6DF-40EF-AD00-732945FABC80}" type="parTrans" cxnId="{AD3B84DB-9767-4160-8B3C-E0E6B1A295B4}">
      <dgm:prSet/>
      <dgm:spPr/>
      <dgm:t>
        <a:bodyPr/>
        <a:lstStyle/>
        <a:p>
          <a:endParaRPr lang="en-US"/>
        </a:p>
      </dgm:t>
    </dgm:pt>
    <dgm:pt modelId="{8FAEC4DD-77E6-4487-8E37-423EBA28D21E}" type="sibTrans" cxnId="{AD3B84DB-9767-4160-8B3C-E0E6B1A295B4}">
      <dgm:prSet/>
      <dgm:spPr/>
      <dgm:t>
        <a:bodyPr/>
        <a:lstStyle/>
        <a:p>
          <a:endParaRPr lang="en-US"/>
        </a:p>
      </dgm:t>
    </dgm:pt>
    <dgm:pt modelId="{A3EF8209-8572-4274-B19F-9FA6EB6588AB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TIME FRAME</a:t>
          </a:r>
        </a:p>
      </dgm:t>
    </dgm:pt>
    <dgm:pt modelId="{6F4AE692-4DB4-4FEE-8E6D-F510607E75F0}" type="parTrans" cxnId="{6B25E024-22E8-45C5-B718-27199CFBF641}">
      <dgm:prSet/>
      <dgm:spPr/>
      <dgm:t>
        <a:bodyPr/>
        <a:lstStyle/>
        <a:p>
          <a:endParaRPr lang="en-US"/>
        </a:p>
      </dgm:t>
    </dgm:pt>
    <dgm:pt modelId="{AB8A5411-DA6C-4589-85E8-66BE49B2116C}" type="sibTrans" cxnId="{6B25E024-22E8-45C5-B718-27199CFBF641}">
      <dgm:prSet/>
      <dgm:spPr/>
      <dgm:t>
        <a:bodyPr/>
        <a:lstStyle/>
        <a:p>
          <a:endParaRPr lang="en-US"/>
        </a:p>
      </dgm:t>
    </dgm:pt>
    <dgm:pt modelId="{199F3ACC-9D92-42AF-A971-4F3A9AE82F46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Innovation: wide timeline with focus on 2000-2023</a:t>
          </a:r>
        </a:p>
      </dgm:t>
    </dgm:pt>
    <dgm:pt modelId="{61DD24C2-8065-4ACE-862D-AA8DC422905F}" type="parTrans" cxnId="{392935D7-10B1-4E53-9616-B2F36160EE8C}">
      <dgm:prSet/>
      <dgm:spPr/>
      <dgm:t>
        <a:bodyPr/>
        <a:lstStyle/>
        <a:p>
          <a:endParaRPr lang="en-US"/>
        </a:p>
      </dgm:t>
    </dgm:pt>
    <dgm:pt modelId="{BE7D6197-FE5F-4008-B7D1-7FC795DB9C34}" type="sibTrans" cxnId="{392935D7-10B1-4E53-9616-B2F36160EE8C}">
      <dgm:prSet/>
      <dgm:spPr/>
      <dgm:t>
        <a:bodyPr/>
        <a:lstStyle/>
        <a:p>
          <a:endParaRPr lang="en-US"/>
        </a:p>
      </dgm:t>
    </dgm:pt>
    <dgm:pt modelId="{9B0CE5A7-C095-4856-9191-1219DDCBAA9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Debenhams &amp; Retail 2013-2023</a:t>
          </a:r>
        </a:p>
      </dgm:t>
    </dgm:pt>
    <dgm:pt modelId="{9ADA622F-B222-4886-A97E-3A9C988F129B}" type="parTrans" cxnId="{E0A807EF-6CE1-4F6E-ABF0-5BE69D7F0A67}">
      <dgm:prSet/>
      <dgm:spPr/>
      <dgm:t>
        <a:bodyPr/>
        <a:lstStyle/>
        <a:p>
          <a:endParaRPr lang="en-US"/>
        </a:p>
      </dgm:t>
    </dgm:pt>
    <dgm:pt modelId="{B388DAFC-D975-4A44-A6E6-B0F88FE149D7}" type="sibTrans" cxnId="{E0A807EF-6CE1-4F6E-ABF0-5BE69D7F0A67}">
      <dgm:prSet/>
      <dgm:spPr/>
      <dgm:t>
        <a:bodyPr/>
        <a:lstStyle/>
        <a:p>
          <a:endParaRPr lang="en-US"/>
        </a:p>
      </dgm:t>
    </dgm:pt>
    <dgm:pt modelId="{8D6B8C7C-B6A1-4AB0-9B32-1E5D80DD19DC}" type="pres">
      <dgm:prSet presAssocID="{F895176F-534B-4990-A452-41AF18F37CCC}" presName="linearFlow" presStyleCnt="0">
        <dgm:presLayoutVars>
          <dgm:dir/>
          <dgm:animLvl val="lvl"/>
          <dgm:resizeHandles val="exact"/>
        </dgm:presLayoutVars>
      </dgm:prSet>
      <dgm:spPr/>
    </dgm:pt>
    <dgm:pt modelId="{42C5A448-68B4-4867-A048-1E6A10CBC2F5}" type="pres">
      <dgm:prSet presAssocID="{D754E8BE-495C-4DBE-AE32-7D0600DC65A7}" presName="composite" presStyleCnt="0"/>
      <dgm:spPr/>
    </dgm:pt>
    <dgm:pt modelId="{46094ADC-8AEA-4781-BFE5-E729809FCB5B}" type="pres">
      <dgm:prSet presAssocID="{D754E8BE-495C-4DBE-AE32-7D0600DC65A7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61C55E49-49C7-4009-AD92-0F6A1187F9F4}" type="pres">
      <dgm:prSet presAssocID="{D754E8BE-495C-4DBE-AE32-7D0600DC65A7}" presName="descendantText" presStyleLbl="alignAcc1" presStyleIdx="0" presStyleCnt="3">
        <dgm:presLayoutVars>
          <dgm:bulletEnabled val="1"/>
        </dgm:presLayoutVars>
      </dgm:prSet>
      <dgm:spPr/>
    </dgm:pt>
    <dgm:pt modelId="{B645EF5C-5FE5-4F7A-A8D4-2D2982C9A58C}" type="pres">
      <dgm:prSet presAssocID="{F5D84116-6064-478B-8D2F-EEA4EE8FA727}" presName="sp" presStyleCnt="0"/>
      <dgm:spPr/>
    </dgm:pt>
    <dgm:pt modelId="{DCE13D41-5E63-48BE-A277-BE7ACFD6EDAA}" type="pres">
      <dgm:prSet presAssocID="{954E6D68-EBB3-46E1-B023-17888A17A169}" presName="composite" presStyleCnt="0"/>
      <dgm:spPr/>
    </dgm:pt>
    <dgm:pt modelId="{9F42C4D7-1C0F-4318-9FA2-EED1378D7B58}" type="pres">
      <dgm:prSet presAssocID="{954E6D68-EBB3-46E1-B023-17888A17A169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8511519C-09DF-40AB-98C9-BAAE745A6326}" type="pres">
      <dgm:prSet presAssocID="{954E6D68-EBB3-46E1-B023-17888A17A169}" presName="descendantText" presStyleLbl="alignAcc1" presStyleIdx="1" presStyleCnt="3">
        <dgm:presLayoutVars>
          <dgm:bulletEnabled val="1"/>
        </dgm:presLayoutVars>
      </dgm:prSet>
      <dgm:spPr/>
    </dgm:pt>
    <dgm:pt modelId="{52197ECE-1B8B-4E28-A025-75A03B37D143}" type="pres">
      <dgm:prSet presAssocID="{14951166-9593-4AC5-A8B7-5FBA2DBAFE2C}" presName="sp" presStyleCnt="0"/>
      <dgm:spPr/>
    </dgm:pt>
    <dgm:pt modelId="{095CAAC4-87DE-4C7C-9764-302465F1D1B7}" type="pres">
      <dgm:prSet presAssocID="{A3EF8209-8572-4274-B19F-9FA6EB6588AB}" presName="composite" presStyleCnt="0"/>
      <dgm:spPr/>
    </dgm:pt>
    <dgm:pt modelId="{66F4C83A-EE56-42B8-B6C9-E7044E947282}" type="pres">
      <dgm:prSet presAssocID="{A3EF8209-8572-4274-B19F-9FA6EB6588AB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F0F92F62-92C8-48E0-9FDC-769B12B3287C}" type="pres">
      <dgm:prSet presAssocID="{A3EF8209-8572-4274-B19F-9FA6EB6588AB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8CF5A02-5F75-4970-A249-9EB30913B279}" type="presOf" srcId="{CB5B1657-3643-4C8F-A4CF-232229717A79}" destId="{61C55E49-49C7-4009-AD92-0F6A1187F9F4}" srcOrd="0" destOrd="1" presId="urn:microsoft.com/office/officeart/2005/8/layout/chevron2"/>
    <dgm:cxn modelId="{6B25E024-22E8-45C5-B718-27199CFBF641}" srcId="{F895176F-534B-4990-A452-41AF18F37CCC}" destId="{A3EF8209-8572-4274-B19F-9FA6EB6588AB}" srcOrd="2" destOrd="0" parTransId="{6F4AE692-4DB4-4FEE-8E6D-F510607E75F0}" sibTransId="{AB8A5411-DA6C-4589-85E8-66BE49B2116C}"/>
    <dgm:cxn modelId="{D9864825-0C56-4EB0-978D-E7DC7F0C8C3E}" type="presOf" srcId="{199F3ACC-9D92-42AF-A971-4F3A9AE82F46}" destId="{F0F92F62-92C8-48E0-9FDC-769B12B3287C}" srcOrd="0" destOrd="0" presId="urn:microsoft.com/office/officeart/2005/8/layout/chevron2"/>
    <dgm:cxn modelId="{CDFAC028-145C-414B-9334-E6B3BDEA84D5}" srcId="{F895176F-534B-4990-A452-41AF18F37CCC}" destId="{D754E8BE-495C-4DBE-AE32-7D0600DC65A7}" srcOrd="0" destOrd="0" parTransId="{243446B9-40F1-4540-A2B7-518B35DD1158}" sibTransId="{F5D84116-6064-478B-8D2F-EEA4EE8FA727}"/>
    <dgm:cxn modelId="{911E5634-0EC9-4E52-A867-502757EA4E8C}" type="presOf" srcId="{82ED9A76-CBA3-495D-8667-CB10AB4D8AF4}" destId="{8511519C-09DF-40AB-98C9-BAAE745A6326}" srcOrd="0" destOrd="0" presId="urn:microsoft.com/office/officeart/2005/8/layout/chevron2"/>
    <dgm:cxn modelId="{263E0B3B-573B-454D-A5D5-FB62001821F9}" type="presOf" srcId="{954E6D68-EBB3-46E1-B023-17888A17A169}" destId="{9F42C4D7-1C0F-4318-9FA2-EED1378D7B58}" srcOrd="0" destOrd="0" presId="urn:microsoft.com/office/officeart/2005/8/layout/chevron2"/>
    <dgm:cxn modelId="{707BBC5C-ADAC-4CEB-B971-5ACB08C84E7C}" type="presOf" srcId="{F80AC36F-8EF0-4F11-9BD6-17803CB6394E}" destId="{61C55E49-49C7-4009-AD92-0F6A1187F9F4}" srcOrd="0" destOrd="0" presId="urn:microsoft.com/office/officeart/2005/8/layout/chevron2"/>
    <dgm:cxn modelId="{762B0049-AB42-47CE-9190-30D6E61A5F6F}" srcId="{954E6D68-EBB3-46E1-B023-17888A17A169}" destId="{82ED9A76-CBA3-495D-8667-CB10AB4D8AF4}" srcOrd="0" destOrd="0" parTransId="{C982904D-D682-40DE-97A2-0916599C9C88}" sibTransId="{DFA2D98A-B779-4004-85BD-15C6C482AC83}"/>
    <dgm:cxn modelId="{CADA264B-7CB0-43BA-813A-3D8949EB5CB1}" srcId="{D754E8BE-495C-4DBE-AE32-7D0600DC65A7}" destId="{F80AC36F-8EF0-4F11-9BD6-17803CB6394E}" srcOrd="0" destOrd="0" parTransId="{BB99859C-6115-4A3A-9A65-0F61EA9D90C6}" sibTransId="{DF53F351-A418-40CF-BDA2-0C7F8DC86E1C}"/>
    <dgm:cxn modelId="{D691EA4B-F8FA-4C9C-B2FD-3AE4970E5FF3}" type="presOf" srcId="{9C45B9D4-332F-4539-A922-0F04BE4593F6}" destId="{8511519C-09DF-40AB-98C9-BAAE745A6326}" srcOrd="0" destOrd="1" presId="urn:microsoft.com/office/officeart/2005/8/layout/chevron2"/>
    <dgm:cxn modelId="{C1102194-C494-47AD-8BC4-B24C8C55A008}" type="presOf" srcId="{D754E8BE-495C-4DBE-AE32-7D0600DC65A7}" destId="{46094ADC-8AEA-4781-BFE5-E729809FCB5B}" srcOrd="0" destOrd="0" presId="urn:microsoft.com/office/officeart/2005/8/layout/chevron2"/>
    <dgm:cxn modelId="{0688DCC8-C0AC-460D-8794-1218288D96A2}" srcId="{D754E8BE-495C-4DBE-AE32-7D0600DC65A7}" destId="{CB5B1657-3643-4C8F-A4CF-232229717A79}" srcOrd="1" destOrd="0" parTransId="{7305D595-D1E1-45B7-83F3-9655E7432192}" sibTransId="{F836A8C6-BECA-489D-BDC8-257DBA969D97}"/>
    <dgm:cxn modelId="{392935D7-10B1-4E53-9616-B2F36160EE8C}" srcId="{A3EF8209-8572-4274-B19F-9FA6EB6588AB}" destId="{199F3ACC-9D92-42AF-A971-4F3A9AE82F46}" srcOrd="0" destOrd="0" parTransId="{61DD24C2-8065-4ACE-862D-AA8DC422905F}" sibTransId="{BE7D6197-FE5F-4008-B7D1-7FC795DB9C34}"/>
    <dgm:cxn modelId="{AD3B84DB-9767-4160-8B3C-E0E6B1A295B4}" srcId="{954E6D68-EBB3-46E1-B023-17888A17A169}" destId="{9C45B9D4-332F-4539-A922-0F04BE4593F6}" srcOrd="1" destOrd="0" parTransId="{7B4615FF-F6DF-40EF-AD00-732945FABC80}" sibTransId="{8FAEC4DD-77E6-4487-8E37-423EBA28D21E}"/>
    <dgm:cxn modelId="{BDFB33EB-93E3-48E1-A1D5-EB12FEC96A50}" type="presOf" srcId="{A3EF8209-8572-4274-B19F-9FA6EB6588AB}" destId="{66F4C83A-EE56-42B8-B6C9-E7044E947282}" srcOrd="0" destOrd="0" presId="urn:microsoft.com/office/officeart/2005/8/layout/chevron2"/>
    <dgm:cxn modelId="{E0A807EF-6CE1-4F6E-ABF0-5BE69D7F0A67}" srcId="{A3EF8209-8572-4274-B19F-9FA6EB6588AB}" destId="{9B0CE5A7-C095-4856-9191-1219DDCBAA9A}" srcOrd="1" destOrd="0" parTransId="{9ADA622F-B222-4886-A97E-3A9C988F129B}" sibTransId="{B388DAFC-D975-4A44-A6E6-B0F88FE149D7}"/>
    <dgm:cxn modelId="{F6443EF0-F41F-4D99-A456-3A0C64CC7E1B}" type="presOf" srcId="{F895176F-534B-4990-A452-41AF18F37CCC}" destId="{8D6B8C7C-B6A1-4AB0-9B32-1E5D80DD19DC}" srcOrd="0" destOrd="0" presId="urn:microsoft.com/office/officeart/2005/8/layout/chevron2"/>
    <dgm:cxn modelId="{F87783F0-F66A-4E14-9CCA-95127B654437}" type="presOf" srcId="{9B0CE5A7-C095-4856-9191-1219DDCBAA9A}" destId="{F0F92F62-92C8-48E0-9FDC-769B12B3287C}" srcOrd="0" destOrd="1" presId="urn:microsoft.com/office/officeart/2005/8/layout/chevron2"/>
    <dgm:cxn modelId="{B54642F2-694D-48B9-9144-439FE7B486BC}" srcId="{F895176F-534B-4990-A452-41AF18F37CCC}" destId="{954E6D68-EBB3-46E1-B023-17888A17A169}" srcOrd="1" destOrd="0" parTransId="{E5371930-C3AC-4F3B-BFBF-A5482AE5C8DC}" sibTransId="{14951166-9593-4AC5-A8B7-5FBA2DBAFE2C}"/>
    <dgm:cxn modelId="{FE65C5EC-C881-493D-B149-6F2B26087A5B}" type="presParOf" srcId="{8D6B8C7C-B6A1-4AB0-9B32-1E5D80DD19DC}" destId="{42C5A448-68B4-4867-A048-1E6A10CBC2F5}" srcOrd="0" destOrd="0" presId="urn:microsoft.com/office/officeart/2005/8/layout/chevron2"/>
    <dgm:cxn modelId="{44A2431E-14C2-467C-AD71-233B1941F8DE}" type="presParOf" srcId="{42C5A448-68B4-4867-A048-1E6A10CBC2F5}" destId="{46094ADC-8AEA-4781-BFE5-E729809FCB5B}" srcOrd="0" destOrd="0" presId="urn:microsoft.com/office/officeart/2005/8/layout/chevron2"/>
    <dgm:cxn modelId="{DF26371D-5409-4FB2-BDFC-C2A487FA4279}" type="presParOf" srcId="{42C5A448-68B4-4867-A048-1E6A10CBC2F5}" destId="{61C55E49-49C7-4009-AD92-0F6A1187F9F4}" srcOrd="1" destOrd="0" presId="urn:microsoft.com/office/officeart/2005/8/layout/chevron2"/>
    <dgm:cxn modelId="{CF61AB92-63C6-4F87-A4CD-75FD06EB4392}" type="presParOf" srcId="{8D6B8C7C-B6A1-4AB0-9B32-1E5D80DD19DC}" destId="{B645EF5C-5FE5-4F7A-A8D4-2D2982C9A58C}" srcOrd="1" destOrd="0" presId="urn:microsoft.com/office/officeart/2005/8/layout/chevron2"/>
    <dgm:cxn modelId="{B343D291-B899-4E05-A686-EF1CC614FD96}" type="presParOf" srcId="{8D6B8C7C-B6A1-4AB0-9B32-1E5D80DD19DC}" destId="{DCE13D41-5E63-48BE-A277-BE7ACFD6EDAA}" srcOrd="2" destOrd="0" presId="urn:microsoft.com/office/officeart/2005/8/layout/chevron2"/>
    <dgm:cxn modelId="{5123174C-53AB-4597-974D-5EA24A2C7B2D}" type="presParOf" srcId="{DCE13D41-5E63-48BE-A277-BE7ACFD6EDAA}" destId="{9F42C4D7-1C0F-4318-9FA2-EED1378D7B58}" srcOrd="0" destOrd="0" presId="urn:microsoft.com/office/officeart/2005/8/layout/chevron2"/>
    <dgm:cxn modelId="{4DDD156C-F72C-4DA7-9A42-7FF061B74095}" type="presParOf" srcId="{DCE13D41-5E63-48BE-A277-BE7ACFD6EDAA}" destId="{8511519C-09DF-40AB-98C9-BAAE745A6326}" srcOrd="1" destOrd="0" presId="urn:microsoft.com/office/officeart/2005/8/layout/chevron2"/>
    <dgm:cxn modelId="{8221D638-75E0-4C85-8B51-5C8F5593A966}" type="presParOf" srcId="{8D6B8C7C-B6A1-4AB0-9B32-1E5D80DD19DC}" destId="{52197ECE-1B8B-4E28-A025-75A03B37D143}" srcOrd="3" destOrd="0" presId="urn:microsoft.com/office/officeart/2005/8/layout/chevron2"/>
    <dgm:cxn modelId="{FBA5132E-43B8-43FA-B4AC-E8E4133BF1CC}" type="presParOf" srcId="{8D6B8C7C-B6A1-4AB0-9B32-1E5D80DD19DC}" destId="{095CAAC4-87DE-4C7C-9764-302465F1D1B7}" srcOrd="4" destOrd="0" presId="urn:microsoft.com/office/officeart/2005/8/layout/chevron2"/>
    <dgm:cxn modelId="{E288C8F4-5EED-4E59-A73C-69D3F5DDF795}" type="presParOf" srcId="{095CAAC4-87DE-4C7C-9764-302465F1D1B7}" destId="{66F4C83A-EE56-42B8-B6C9-E7044E947282}" srcOrd="0" destOrd="0" presId="urn:microsoft.com/office/officeart/2005/8/layout/chevron2"/>
    <dgm:cxn modelId="{B0103EDA-3B19-47BA-89C4-087547133D17}" type="presParOf" srcId="{095CAAC4-87DE-4C7C-9764-302465F1D1B7}" destId="{F0F92F62-92C8-48E0-9FDC-769B12B3287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400BF37-97E5-4776-966D-000A91326A5E}" type="doc">
      <dgm:prSet loTypeId="urn:microsoft.com/office/officeart/2005/8/layout/equation1" loCatId="relationship" qsTypeId="urn:microsoft.com/office/officeart/2005/8/quickstyle/simple1" qsCatId="simple" csTypeId="urn:microsoft.com/office/officeart/2005/8/colors/accent1_2" csCatId="accent1" phldr="1"/>
      <dgm:spPr/>
    </dgm:pt>
    <dgm:pt modelId="{D1929D03-850B-4D37-862B-F96A42CBFEF8}">
      <dgm:prSet phldrT="[Text]" phldr="0"/>
      <dgm:spPr/>
      <dgm:t>
        <a:bodyPr/>
        <a:lstStyle/>
        <a:p>
          <a:pPr rtl="0"/>
          <a:r>
            <a:rPr lang="en-US" b="1">
              <a:solidFill>
                <a:schemeClr val="tx1"/>
              </a:solidFill>
              <a:latin typeface="Arial"/>
              <a:cs typeface="Arial"/>
            </a:rPr>
            <a:t>Theoretical Conception</a:t>
          </a:r>
        </a:p>
      </dgm:t>
    </dgm:pt>
    <dgm:pt modelId="{94454291-E468-4351-BE8D-1E99476D0CFE}" type="parTrans" cxnId="{4086E9EB-744F-4F00-981E-DADE9CA4BE72}">
      <dgm:prSet/>
      <dgm:spPr/>
    </dgm:pt>
    <dgm:pt modelId="{460E7047-1777-4401-BC71-9F746AF75E00}" type="sibTrans" cxnId="{4086E9EB-744F-4F00-981E-DADE9CA4BE72}">
      <dgm:prSet/>
      <dgm:spPr/>
      <dgm:t>
        <a:bodyPr/>
        <a:lstStyle/>
        <a:p>
          <a:endParaRPr lang="en-US"/>
        </a:p>
      </dgm:t>
    </dgm:pt>
    <dgm:pt modelId="{FB9F8EE4-16DD-4414-8DC0-2CB5EC29944A}">
      <dgm:prSet phldrT="[Text]" phldr="0"/>
      <dgm:spPr/>
      <dgm:t>
        <a:bodyPr/>
        <a:lstStyle/>
        <a:p>
          <a:pPr rtl="0"/>
          <a:r>
            <a:rPr lang="en-US" b="1">
              <a:solidFill>
                <a:schemeClr val="tx1"/>
              </a:solidFill>
              <a:latin typeface="Arial"/>
              <a:cs typeface="Arial"/>
            </a:rPr>
            <a:t>Technical Invention</a:t>
          </a:r>
        </a:p>
      </dgm:t>
    </dgm:pt>
    <dgm:pt modelId="{331C4F7E-B922-403E-B709-1D44B8491414}" type="parTrans" cxnId="{2BE9633A-B0B5-45C4-85A4-7046806B08F5}">
      <dgm:prSet/>
      <dgm:spPr/>
    </dgm:pt>
    <dgm:pt modelId="{A103CE4F-DB1B-4CEF-AF4D-B6B583C16282}" type="sibTrans" cxnId="{2BE9633A-B0B5-45C4-85A4-7046806B08F5}">
      <dgm:prSet/>
      <dgm:spPr/>
      <dgm:t>
        <a:bodyPr/>
        <a:lstStyle/>
        <a:p>
          <a:endParaRPr lang="en-US"/>
        </a:p>
      </dgm:t>
    </dgm:pt>
    <dgm:pt modelId="{D2E8D81B-2E47-4270-9F0B-2146D147E396}">
      <dgm:prSet phldrT="[Text]" phldr="0"/>
      <dgm:spPr/>
      <dgm:t>
        <a:bodyPr/>
        <a:lstStyle/>
        <a:p>
          <a:pPr rtl="0"/>
          <a:r>
            <a:rPr lang="en-US" b="1">
              <a:solidFill>
                <a:schemeClr val="tx1"/>
              </a:solidFill>
              <a:latin typeface="Arial"/>
              <a:cs typeface="Arial"/>
            </a:rPr>
            <a:t>Commercial Exploitation</a:t>
          </a:r>
        </a:p>
      </dgm:t>
    </dgm:pt>
    <dgm:pt modelId="{C3E47A16-C794-4814-9185-B6361841C783}" type="parTrans" cxnId="{522D6C4E-3493-416F-96F5-35B8905FA677}">
      <dgm:prSet/>
      <dgm:spPr/>
    </dgm:pt>
    <dgm:pt modelId="{05106DEB-5B68-440F-87B5-4C1A45AC2846}" type="sibTrans" cxnId="{522D6C4E-3493-416F-96F5-35B8905FA677}">
      <dgm:prSet/>
      <dgm:spPr/>
      <dgm:t>
        <a:bodyPr/>
        <a:lstStyle/>
        <a:p>
          <a:endParaRPr lang="en-US"/>
        </a:p>
      </dgm:t>
    </dgm:pt>
    <dgm:pt modelId="{A6E3F2AC-81E2-4940-9812-6EDCA7C12EE1}">
      <dgm:prSet phldr="0"/>
      <dgm:spPr/>
      <dgm:t>
        <a:bodyPr/>
        <a:lstStyle/>
        <a:p>
          <a:pPr rtl="0"/>
          <a:r>
            <a:rPr lang="en-US" b="1">
              <a:solidFill>
                <a:schemeClr val="tx1"/>
              </a:solidFill>
              <a:latin typeface="Arial"/>
              <a:cs typeface="Arial"/>
            </a:rPr>
            <a:t>Innovation</a:t>
          </a:r>
        </a:p>
      </dgm:t>
    </dgm:pt>
    <dgm:pt modelId="{029B9D3E-B580-47B4-AF14-47CC5A1AADED}" type="parTrans" cxnId="{3E6E53A1-67F4-422A-ADBD-C6835C88F362}">
      <dgm:prSet/>
      <dgm:spPr/>
    </dgm:pt>
    <dgm:pt modelId="{6D45D1C4-BC29-49FC-9DBF-4D4FD01376A4}" type="sibTrans" cxnId="{3E6E53A1-67F4-422A-ADBD-C6835C88F362}">
      <dgm:prSet/>
      <dgm:spPr/>
    </dgm:pt>
    <dgm:pt modelId="{F958EFA2-659A-467E-8053-ADBE6F0DFC9B}" type="pres">
      <dgm:prSet presAssocID="{7400BF37-97E5-4776-966D-000A91326A5E}" presName="linearFlow" presStyleCnt="0">
        <dgm:presLayoutVars>
          <dgm:dir/>
          <dgm:resizeHandles val="exact"/>
        </dgm:presLayoutVars>
      </dgm:prSet>
      <dgm:spPr/>
    </dgm:pt>
    <dgm:pt modelId="{859FBB68-1664-488F-BEC3-731DEEECCA72}" type="pres">
      <dgm:prSet presAssocID="{D1929D03-850B-4D37-862B-F96A42CBFEF8}" presName="node" presStyleLbl="node1" presStyleIdx="0" presStyleCnt="4">
        <dgm:presLayoutVars>
          <dgm:bulletEnabled val="1"/>
        </dgm:presLayoutVars>
      </dgm:prSet>
      <dgm:spPr/>
    </dgm:pt>
    <dgm:pt modelId="{E189769A-5751-4CF0-8427-B1DCC755872C}" type="pres">
      <dgm:prSet presAssocID="{460E7047-1777-4401-BC71-9F746AF75E00}" presName="spacerL" presStyleCnt="0"/>
      <dgm:spPr/>
    </dgm:pt>
    <dgm:pt modelId="{119BBB4C-EA8C-4F65-B680-9A0EE2C10AEE}" type="pres">
      <dgm:prSet presAssocID="{460E7047-1777-4401-BC71-9F746AF75E00}" presName="sibTrans" presStyleLbl="sibTrans2D1" presStyleIdx="0" presStyleCnt="3"/>
      <dgm:spPr/>
    </dgm:pt>
    <dgm:pt modelId="{772D6571-CB35-49EE-8EA2-5F038BBDDB4E}" type="pres">
      <dgm:prSet presAssocID="{460E7047-1777-4401-BC71-9F746AF75E00}" presName="spacerR" presStyleCnt="0"/>
      <dgm:spPr/>
    </dgm:pt>
    <dgm:pt modelId="{69FB2AF1-E4C2-4B40-9FC3-6D6B4DCF5870}" type="pres">
      <dgm:prSet presAssocID="{FB9F8EE4-16DD-4414-8DC0-2CB5EC29944A}" presName="node" presStyleLbl="node1" presStyleIdx="1" presStyleCnt="4">
        <dgm:presLayoutVars>
          <dgm:bulletEnabled val="1"/>
        </dgm:presLayoutVars>
      </dgm:prSet>
      <dgm:spPr/>
    </dgm:pt>
    <dgm:pt modelId="{40294D1C-19BF-42D5-AB96-076C1C9EE40C}" type="pres">
      <dgm:prSet presAssocID="{A103CE4F-DB1B-4CEF-AF4D-B6B583C16282}" presName="spacerL" presStyleCnt="0"/>
      <dgm:spPr/>
    </dgm:pt>
    <dgm:pt modelId="{46A0883D-BD5C-4752-9994-1538F34F009A}" type="pres">
      <dgm:prSet presAssocID="{A103CE4F-DB1B-4CEF-AF4D-B6B583C16282}" presName="sibTrans" presStyleLbl="sibTrans2D1" presStyleIdx="1" presStyleCnt="3"/>
      <dgm:spPr/>
    </dgm:pt>
    <dgm:pt modelId="{E6478C42-7754-4763-9E57-64769FB7F774}" type="pres">
      <dgm:prSet presAssocID="{A103CE4F-DB1B-4CEF-AF4D-B6B583C16282}" presName="spacerR" presStyleCnt="0"/>
      <dgm:spPr/>
    </dgm:pt>
    <dgm:pt modelId="{AEE5FEBE-D22D-42A7-847A-C53BEC339F92}" type="pres">
      <dgm:prSet presAssocID="{D2E8D81B-2E47-4270-9F0B-2146D147E396}" presName="node" presStyleLbl="node1" presStyleIdx="2" presStyleCnt="4">
        <dgm:presLayoutVars>
          <dgm:bulletEnabled val="1"/>
        </dgm:presLayoutVars>
      </dgm:prSet>
      <dgm:spPr/>
    </dgm:pt>
    <dgm:pt modelId="{DDD07413-221B-4723-9269-74F7AF44F5A3}" type="pres">
      <dgm:prSet presAssocID="{05106DEB-5B68-440F-87B5-4C1A45AC2846}" presName="spacerL" presStyleCnt="0"/>
      <dgm:spPr/>
    </dgm:pt>
    <dgm:pt modelId="{25D16096-23AC-4760-B152-61644625999B}" type="pres">
      <dgm:prSet presAssocID="{05106DEB-5B68-440F-87B5-4C1A45AC2846}" presName="sibTrans" presStyleLbl="sibTrans2D1" presStyleIdx="2" presStyleCnt="3"/>
      <dgm:spPr/>
    </dgm:pt>
    <dgm:pt modelId="{D73FEC97-25A6-42F5-BACA-70C7E6B3BB21}" type="pres">
      <dgm:prSet presAssocID="{05106DEB-5B68-440F-87B5-4C1A45AC2846}" presName="spacerR" presStyleCnt="0"/>
      <dgm:spPr/>
    </dgm:pt>
    <dgm:pt modelId="{FF07D4C7-BB77-48A4-981B-2A5F4EA050FB}" type="pres">
      <dgm:prSet presAssocID="{A6E3F2AC-81E2-4940-9812-6EDCA7C12EE1}" presName="node" presStyleLbl="node1" presStyleIdx="3" presStyleCnt="4">
        <dgm:presLayoutVars>
          <dgm:bulletEnabled val="1"/>
        </dgm:presLayoutVars>
      </dgm:prSet>
      <dgm:spPr/>
    </dgm:pt>
  </dgm:ptLst>
  <dgm:cxnLst>
    <dgm:cxn modelId="{FB781B26-55B9-48AE-B8C6-54102BEDFD4F}" type="presOf" srcId="{FB9F8EE4-16DD-4414-8DC0-2CB5EC29944A}" destId="{69FB2AF1-E4C2-4B40-9FC3-6D6B4DCF5870}" srcOrd="0" destOrd="0" presId="urn:microsoft.com/office/officeart/2005/8/layout/equation1"/>
    <dgm:cxn modelId="{05B5D432-801C-468E-A52D-F3338205FF24}" type="presOf" srcId="{A103CE4F-DB1B-4CEF-AF4D-B6B583C16282}" destId="{46A0883D-BD5C-4752-9994-1538F34F009A}" srcOrd="0" destOrd="0" presId="urn:microsoft.com/office/officeart/2005/8/layout/equation1"/>
    <dgm:cxn modelId="{2BE9633A-B0B5-45C4-85A4-7046806B08F5}" srcId="{7400BF37-97E5-4776-966D-000A91326A5E}" destId="{FB9F8EE4-16DD-4414-8DC0-2CB5EC29944A}" srcOrd="1" destOrd="0" parTransId="{331C4F7E-B922-403E-B709-1D44B8491414}" sibTransId="{A103CE4F-DB1B-4CEF-AF4D-B6B583C16282}"/>
    <dgm:cxn modelId="{522D6C4E-3493-416F-96F5-35B8905FA677}" srcId="{7400BF37-97E5-4776-966D-000A91326A5E}" destId="{D2E8D81B-2E47-4270-9F0B-2146D147E396}" srcOrd="2" destOrd="0" parTransId="{C3E47A16-C794-4814-9185-B6361841C783}" sibTransId="{05106DEB-5B68-440F-87B5-4C1A45AC2846}"/>
    <dgm:cxn modelId="{6A82534E-F18E-444B-B0C0-F95447A93107}" type="presOf" srcId="{05106DEB-5B68-440F-87B5-4C1A45AC2846}" destId="{25D16096-23AC-4760-B152-61644625999B}" srcOrd="0" destOrd="0" presId="urn:microsoft.com/office/officeart/2005/8/layout/equation1"/>
    <dgm:cxn modelId="{7BE2877F-D8A9-4166-92D8-F76FB0309E55}" type="presOf" srcId="{D2E8D81B-2E47-4270-9F0B-2146D147E396}" destId="{AEE5FEBE-D22D-42A7-847A-C53BEC339F92}" srcOrd="0" destOrd="0" presId="urn:microsoft.com/office/officeart/2005/8/layout/equation1"/>
    <dgm:cxn modelId="{3E6E53A1-67F4-422A-ADBD-C6835C88F362}" srcId="{7400BF37-97E5-4776-966D-000A91326A5E}" destId="{A6E3F2AC-81E2-4940-9812-6EDCA7C12EE1}" srcOrd="3" destOrd="0" parTransId="{029B9D3E-B580-47B4-AF14-47CC5A1AADED}" sibTransId="{6D45D1C4-BC29-49FC-9DBF-4D4FD01376A4}"/>
    <dgm:cxn modelId="{15959BBA-747B-4A33-A201-BD8F4982275A}" type="presOf" srcId="{460E7047-1777-4401-BC71-9F746AF75E00}" destId="{119BBB4C-EA8C-4F65-B680-9A0EE2C10AEE}" srcOrd="0" destOrd="0" presId="urn:microsoft.com/office/officeart/2005/8/layout/equation1"/>
    <dgm:cxn modelId="{B51745C5-95EA-459B-BFF3-42BECCDEA373}" type="presOf" srcId="{7400BF37-97E5-4776-966D-000A91326A5E}" destId="{F958EFA2-659A-467E-8053-ADBE6F0DFC9B}" srcOrd="0" destOrd="0" presId="urn:microsoft.com/office/officeart/2005/8/layout/equation1"/>
    <dgm:cxn modelId="{4086E9EB-744F-4F00-981E-DADE9CA4BE72}" srcId="{7400BF37-97E5-4776-966D-000A91326A5E}" destId="{D1929D03-850B-4D37-862B-F96A42CBFEF8}" srcOrd="0" destOrd="0" parTransId="{94454291-E468-4351-BE8D-1E99476D0CFE}" sibTransId="{460E7047-1777-4401-BC71-9F746AF75E00}"/>
    <dgm:cxn modelId="{34F03FEC-AF4B-4622-8139-05EDD4585572}" type="presOf" srcId="{D1929D03-850B-4D37-862B-F96A42CBFEF8}" destId="{859FBB68-1664-488F-BEC3-731DEEECCA72}" srcOrd="0" destOrd="0" presId="urn:microsoft.com/office/officeart/2005/8/layout/equation1"/>
    <dgm:cxn modelId="{DB1567EE-CDA3-44C4-B75F-854B1B558ECF}" type="presOf" srcId="{A6E3F2AC-81E2-4940-9812-6EDCA7C12EE1}" destId="{FF07D4C7-BB77-48A4-981B-2A5F4EA050FB}" srcOrd="0" destOrd="0" presId="urn:microsoft.com/office/officeart/2005/8/layout/equation1"/>
    <dgm:cxn modelId="{30B5F009-E907-4E05-A589-70939631D9CC}" type="presParOf" srcId="{F958EFA2-659A-467E-8053-ADBE6F0DFC9B}" destId="{859FBB68-1664-488F-BEC3-731DEEECCA72}" srcOrd="0" destOrd="0" presId="urn:microsoft.com/office/officeart/2005/8/layout/equation1"/>
    <dgm:cxn modelId="{DAC5A95B-6DF0-436F-B8D6-4FAE6D15C77B}" type="presParOf" srcId="{F958EFA2-659A-467E-8053-ADBE6F0DFC9B}" destId="{E189769A-5751-4CF0-8427-B1DCC755872C}" srcOrd="1" destOrd="0" presId="urn:microsoft.com/office/officeart/2005/8/layout/equation1"/>
    <dgm:cxn modelId="{41337F0C-8562-490E-933B-2F351A1D0DAD}" type="presParOf" srcId="{F958EFA2-659A-467E-8053-ADBE6F0DFC9B}" destId="{119BBB4C-EA8C-4F65-B680-9A0EE2C10AEE}" srcOrd="2" destOrd="0" presId="urn:microsoft.com/office/officeart/2005/8/layout/equation1"/>
    <dgm:cxn modelId="{5857D526-FEF9-4D1B-9365-F46F25D90875}" type="presParOf" srcId="{F958EFA2-659A-467E-8053-ADBE6F0DFC9B}" destId="{772D6571-CB35-49EE-8EA2-5F038BBDDB4E}" srcOrd="3" destOrd="0" presId="urn:microsoft.com/office/officeart/2005/8/layout/equation1"/>
    <dgm:cxn modelId="{9CF3504D-D1D9-43C3-A120-D5B607DD4B98}" type="presParOf" srcId="{F958EFA2-659A-467E-8053-ADBE6F0DFC9B}" destId="{69FB2AF1-E4C2-4B40-9FC3-6D6B4DCF5870}" srcOrd="4" destOrd="0" presId="urn:microsoft.com/office/officeart/2005/8/layout/equation1"/>
    <dgm:cxn modelId="{0108A2C5-A1A2-411F-A214-034680CA4D47}" type="presParOf" srcId="{F958EFA2-659A-467E-8053-ADBE6F0DFC9B}" destId="{40294D1C-19BF-42D5-AB96-076C1C9EE40C}" srcOrd="5" destOrd="0" presId="urn:microsoft.com/office/officeart/2005/8/layout/equation1"/>
    <dgm:cxn modelId="{A59264E0-3D63-4285-AADA-832AFC99B2AB}" type="presParOf" srcId="{F958EFA2-659A-467E-8053-ADBE6F0DFC9B}" destId="{46A0883D-BD5C-4752-9994-1538F34F009A}" srcOrd="6" destOrd="0" presId="urn:microsoft.com/office/officeart/2005/8/layout/equation1"/>
    <dgm:cxn modelId="{52E94D8D-C3A9-45C8-BFE7-F95E964A3049}" type="presParOf" srcId="{F958EFA2-659A-467E-8053-ADBE6F0DFC9B}" destId="{E6478C42-7754-4763-9E57-64769FB7F774}" srcOrd="7" destOrd="0" presId="urn:microsoft.com/office/officeart/2005/8/layout/equation1"/>
    <dgm:cxn modelId="{CA82FEBB-A414-4FC5-8938-1ACA71D178F6}" type="presParOf" srcId="{F958EFA2-659A-467E-8053-ADBE6F0DFC9B}" destId="{AEE5FEBE-D22D-42A7-847A-C53BEC339F92}" srcOrd="8" destOrd="0" presId="urn:microsoft.com/office/officeart/2005/8/layout/equation1"/>
    <dgm:cxn modelId="{9B342454-CA0F-4AE1-84A4-2D878B924E9B}" type="presParOf" srcId="{F958EFA2-659A-467E-8053-ADBE6F0DFC9B}" destId="{DDD07413-221B-4723-9269-74F7AF44F5A3}" srcOrd="9" destOrd="0" presId="urn:microsoft.com/office/officeart/2005/8/layout/equation1"/>
    <dgm:cxn modelId="{1B3C7713-51F5-4936-A2EE-593B45994C31}" type="presParOf" srcId="{F958EFA2-659A-467E-8053-ADBE6F0DFC9B}" destId="{25D16096-23AC-4760-B152-61644625999B}" srcOrd="10" destOrd="0" presId="urn:microsoft.com/office/officeart/2005/8/layout/equation1"/>
    <dgm:cxn modelId="{0D9676BE-A6AD-4304-9581-C100F4D99C7C}" type="presParOf" srcId="{F958EFA2-659A-467E-8053-ADBE6F0DFC9B}" destId="{D73FEC97-25A6-42F5-BACA-70C7E6B3BB21}" srcOrd="11" destOrd="0" presId="urn:microsoft.com/office/officeart/2005/8/layout/equation1"/>
    <dgm:cxn modelId="{0376C1DB-57BA-4E95-891E-2BA06C11F8D0}" type="presParOf" srcId="{F958EFA2-659A-467E-8053-ADBE6F0DFC9B}" destId="{FF07D4C7-BB77-48A4-981B-2A5F4EA050FB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4D88F0D-E7CB-4D25-8372-873812EF5D4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D7297DE0-F7CF-4EBD-A8F2-701D57B01FB0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Scope: Discription Of The Project</a:t>
          </a:r>
        </a:p>
      </dgm:t>
    </dgm:pt>
    <dgm:pt modelId="{5A40D7CE-0BF4-471E-B736-EF249FC40D6C}" type="parTrans" cxnId="{ECF7B1C2-A6CE-4F40-836F-1B6A4E13836F}">
      <dgm:prSet/>
      <dgm:spPr/>
    </dgm:pt>
    <dgm:pt modelId="{AC4E361A-D693-4E2A-A3AF-71A3F77AC321}" type="sibTrans" cxnId="{ECF7B1C2-A6CE-4F40-836F-1B6A4E13836F}">
      <dgm:prSet/>
      <dgm:spPr/>
      <dgm:t>
        <a:bodyPr/>
        <a:lstStyle/>
        <a:p>
          <a:endParaRPr lang="en-US"/>
        </a:p>
      </dgm:t>
    </dgm:pt>
    <dgm:pt modelId="{26F83279-AB82-4A29-9191-BBAE77ED681C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Business Case: Project Plan/Justification</a:t>
          </a:r>
        </a:p>
      </dgm:t>
    </dgm:pt>
    <dgm:pt modelId="{CDE71B13-E9A5-41D2-91EA-902F50A4ED01}" type="parTrans" cxnId="{26BD1A39-34EA-437E-B41A-2840859AF6AB}">
      <dgm:prSet/>
      <dgm:spPr/>
    </dgm:pt>
    <dgm:pt modelId="{8F48ADFE-AB14-4D73-BC26-4C7177E5C844}" type="sibTrans" cxnId="{26BD1A39-34EA-437E-B41A-2840859AF6AB}">
      <dgm:prSet/>
      <dgm:spPr/>
      <dgm:t>
        <a:bodyPr/>
        <a:lstStyle/>
        <a:p>
          <a:endParaRPr lang="en-US"/>
        </a:p>
      </dgm:t>
    </dgm:pt>
    <dgm:pt modelId="{CFCC0F6A-B7E3-4F01-B1D0-A618AB29B29B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Development: Partnership with Doddle, Amazon, ASOS, etc.</a:t>
          </a:r>
        </a:p>
      </dgm:t>
    </dgm:pt>
    <dgm:pt modelId="{102D6139-7750-4756-B1D5-49B8852B4313}" type="parTrans" cxnId="{C9CC6969-1046-47FA-9035-FA06EF921741}">
      <dgm:prSet/>
      <dgm:spPr/>
    </dgm:pt>
    <dgm:pt modelId="{E5B12617-C49B-460D-8A10-98FF26EFA93C}" type="sibTrans" cxnId="{C9CC6969-1046-47FA-9035-FA06EF921741}">
      <dgm:prSet/>
      <dgm:spPr/>
      <dgm:t>
        <a:bodyPr/>
        <a:lstStyle/>
        <a:p>
          <a:endParaRPr lang="en-US"/>
        </a:p>
      </dgm:t>
    </dgm:pt>
    <dgm:pt modelId="{80BD8F43-5429-4BA4-AC23-DCD21D701396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Testing &amp; Valuation: Trial 2018 in 50 Stores (150,000 customers collect their parcel in Debenhams)</a:t>
          </a:r>
        </a:p>
      </dgm:t>
    </dgm:pt>
    <dgm:pt modelId="{A06CA7DC-773E-403F-A8E5-BE24119EFB95}" type="parTrans" cxnId="{7954D3D3-5F54-491C-8289-6B7B5B064E63}">
      <dgm:prSet/>
      <dgm:spPr/>
    </dgm:pt>
    <dgm:pt modelId="{C85A68DA-FFBE-4D89-9AD8-6093C84527CE}" type="sibTrans" cxnId="{7954D3D3-5F54-491C-8289-6B7B5B064E63}">
      <dgm:prSet/>
      <dgm:spPr/>
      <dgm:t>
        <a:bodyPr/>
        <a:lstStyle/>
        <a:p>
          <a:endParaRPr lang="en-US"/>
        </a:p>
      </dgm:t>
    </dgm:pt>
    <dgm:pt modelId="{2A109822-52EE-4DA1-9B11-4EB0528E777B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Launch: Spring 2019 in all 165 Stores</a:t>
          </a:r>
        </a:p>
      </dgm:t>
    </dgm:pt>
    <dgm:pt modelId="{CD16E184-9F4C-4DFD-B441-2ADD6C4F7EE9}" type="parTrans" cxnId="{A84E2A46-D582-4CA8-A3B4-5BA935DD4325}">
      <dgm:prSet/>
      <dgm:spPr/>
    </dgm:pt>
    <dgm:pt modelId="{5C2DF05D-7807-42EC-A341-F56D65E96BE0}" type="sibTrans" cxnId="{A84E2A46-D582-4CA8-A3B4-5BA935DD4325}">
      <dgm:prSet/>
      <dgm:spPr/>
      <dgm:t>
        <a:bodyPr/>
        <a:lstStyle/>
        <a:p>
          <a:endParaRPr lang="en-US"/>
        </a:p>
      </dgm:t>
    </dgm:pt>
    <dgm:pt modelId="{E14ADBFD-EA27-4A2B-A1B9-0B4E079D4C7A}" type="pres">
      <dgm:prSet presAssocID="{94D88F0D-E7CB-4D25-8372-873812EF5D4F}" presName="Name0" presStyleCnt="0">
        <dgm:presLayoutVars>
          <dgm:dir/>
          <dgm:resizeHandles val="exact"/>
        </dgm:presLayoutVars>
      </dgm:prSet>
      <dgm:spPr/>
    </dgm:pt>
    <dgm:pt modelId="{0E11E47D-DF44-412D-8A16-E71723D9DDF6}" type="pres">
      <dgm:prSet presAssocID="{D7297DE0-F7CF-4EBD-A8F2-701D57B01FB0}" presName="node" presStyleLbl="node1" presStyleIdx="0" presStyleCnt="5">
        <dgm:presLayoutVars>
          <dgm:bulletEnabled val="1"/>
        </dgm:presLayoutVars>
      </dgm:prSet>
      <dgm:spPr/>
    </dgm:pt>
    <dgm:pt modelId="{2BFAFA0E-C301-4B4E-9574-F9C996DF910C}" type="pres">
      <dgm:prSet presAssocID="{AC4E361A-D693-4E2A-A3AF-71A3F77AC321}" presName="sibTrans" presStyleLbl="sibTrans2D1" presStyleIdx="0" presStyleCnt="4"/>
      <dgm:spPr/>
    </dgm:pt>
    <dgm:pt modelId="{8688C848-AD4C-43BA-AE1C-8E1598D79A3E}" type="pres">
      <dgm:prSet presAssocID="{AC4E361A-D693-4E2A-A3AF-71A3F77AC321}" presName="connectorText" presStyleLbl="sibTrans2D1" presStyleIdx="0" presStyleCnt="4"/>
      <dgm:spPr/>
    </dgm:pt>
    <dgm:pt modelId="{E4366982-7F6C-4558-9FE3-A45CE1FE88E2}" type="pres">
      <dgm:prSet presAssocID="{26F83279-AB82-4A29-9191-BBAE77ED681C}" presName="node" presStyleLbl="node1" presStyleIdx="1" presStyleCnt="5">
        <dgm:presLayoutVars>
          <dgm:bulletEnabled val="1"/>
        </dgm:presLayoutVars>
      </dgm:prSet>
      <dgm:spPr/>
    </dgm:pt>
    <dgm:pt modelId="{130837FB-E468-4AFD-ADE2-829327D1CB3B}" type="pres">
      <dgm:prSet presAssocID="{8F48ADFE-AB14-4D73-BC26-4C7177E5C844}" presName="sibTrans" presStyleLbl="sibTrans2D1" presStyleIdx="1" presStyleCnt="4"/>
      <dgm:spPr/>
    </dgm:pt>
    <dgm:pt modelId="{006CAB0C-4BAE-4E17-B87F-9857FB7F0963}" type="pres">
      <dgm:prSet presAssocID="{8F48ADFE-AB14-4D73-BC26-4C7177E5C844}" presName="connectorText" presStyleLbl="sibTrans2D1" presStyleIdx="1" presStyleCnt="4"/>
      <dgm:spPr/>
    </dgm:pt>
    <dgm:pt modelId="{DC2A49E6-11ED-4BAA-88F0-32129F63D0D8}" type="pres">
      <dgm:prSet presAssocID="{CFCC0F6A-B7E3-4F01-B1D0-A618AB29B29B}" presName="node" presStyleLbl="node1" presStyleIdx="2" presStyleCnt="5">
        <dgm:presLayoutVars>
          <dgm:bulletEnabled val="1"/>
        </dgm:presLayoutVars>
      </dgm:prSet>
      <dgm:spPr/>
    </dgm:pt>
    <dgm:pt modelId="{38DDF2EB-3FDF-4679-A8C7-143F5687DA16}" type="pres">
      <dgm:prSet presAssocID="{E5B12617-C49B-460D-8A10-98FF26EFA93C}" presName="sibTrans" presStyleLbl="sibTrans2D1" presStyleIdx="2" presStyleCnt="4"/>
      <dgm:spPr/>
    </dgm:pt>
    <dgm:pt modelId="{DBCEC2F9-94DA-4CE1-96D0-E1EDEC5CA202}" type="pres">
      <dgm:prSet presAssocID="{E5B12617-C49B-460D-8A10-98FF26EFA93C}" presName="connectorText" presStyleLbl="sibTrans2D1" presStyleIdx="2" presStyleCnt="4"/>
      <dgm:spPr/>
    </dgm:pt>
    <dgm:pt modelId="{ABE37A4D-2A0D-411E-BA43-40CFA3ABB232}" type="pres">
      <dgm:prSet presAssocID="{80BD8F43-5429-4BA4-AC23-DCD21D701396}" presName="node" presStyleLbl="node1" presStyleIdx="3" presStyleCnt="5">
        <dgm:presLayoutVars>
          <dgm:bulletEnabled val="1"/>
        </dgm:presLayoutVars>
      </dgm:prSet>
      <dgm:spPr/>
    </dgm:pt>
    <dgm:pt modelId="{9F22DB96-EA4F-412C-9204-3483EFFA798B}" type="pres">
      <dgm:prSet presAssocID="{C85A68DA-FFBE-4D89-9AD8-6093C84527CE}" presName="sibTrans" presStyleLbl="sibTrans2D1" presStyleIdx="3" presStyleCnt="4"/>
      <dgm:spPr/>
    </dgm:pt>
    <dgm:pt modelId="{A4856C66-0C31-4C0E-B152-0D5A04E53FC1}" type="pres">
      <dgm:prSet presAssocID="{C85A68DA-FFBE-4D89-9AD8-6093C84527CE}" presName="connectorText" presStyleLbl="sibTrans2D1" presStyleIdx="3" presStyleCnt="4"/>
      <dgm:spPr/>
    </dgm:pt>
    <dgm:pt modelId="{024F39A5-080F-4967-8AE6-07B29178C61E}" type="pres">
      <dgm:prSet presAssocID="{2A109822-52EE-4DA1-9B11-4EB0528E777B}" presName="node" presStyleLbl="node1" presStyleIdx="4" presStyleCnt="5">
        <dgm:presLayoutVars>
          <dgm:bulletEnabled val="1"/>
        </dgm:presLayoutVars>
      </dgm:prSet>
      <dgm:spPr/>
    </dgm:pt>
  </dgm:ptLst>
  <dgm:cxnLst>
    <dgm:cxn modelId="{10962C22-1804-4305-8170-D9FB16D9EBA8}" type="presOf" srcId="{26F83279-AB82-4A29-9191-BBAE77ED681C}" destId="{E4366982-7F6C-4558-9FE3-A45CE1FE88E2}" srcOrd="0" destOrd="0" presId="urn:microsoft.com/office/officeart/2005/8/layout/process1"/>
    <dgm:cxn modelId="{0D198C24-2B7F-479B-ADEA-39B3E0C12E39}" type="presOf" srcId="{8F48ADFE-AB14-4D73-BC26-4C7177E5C844}" destId="{006CAB0C-4BAE-4E17-B87F-9857FB7F0963}" srcOrd="1" destOrd="0" presId="urn:microsoft.com/office/officeart/2005/8/layout/process1"/>
    <dgm:cxn modelId="{26BD1A39-34EA-437E-B41A-2840859AF6AB}" srcId="{94D88F0D-E7CB-4D25-8372-873812EF5D4F}" destId="{26F83279-AB82-4A29-9191-BBAE77ED681C}" srcOrd="1" destOrd="0" parTransId="{CDE71B13-E9A5-41D2-91EA-902F50A4ED01}" sibTransId="{8F48ADFE-AB14-4D73-BC26-4C7177E5C844}"/>
    <dgm:cxn modelId="{AF17D240-45AF-4225-9C85-113D5B1615D8}" type="presOf" srcId="{D7297DE0-F7CF-4EBD-A8F2-701D57B01FB0}" destId="{0E11E47D-DF44-412D-8A16-E71723D9DDF6}" srcOrd="0" destOrd="0" presId="urn:microsoft.com/office/officeart/2005/8/layout/process1"/>
    <dgm:cxn modelId="{1A30F764-97B2-4E00-830C-1A683E5903EA}" type="presOf" srcId="{E5B12617-C49B-460D-8A10-98FF26EFA93C}" destId="{DBCEC2F9-94DA-4CE1-96D0-E1EDEC5CA202}" srcOrd="1" destOrd="0" presId="urn:microsoft.com/office/officeart/2005/8/layout/process1"/>
    <dgm:cxn modelId="{A84E2A46-D582-4CA8-A3B4-5BA935DD4325}" srcId="{94D88F0D-E7CB-4D25-8372-873812EF5D4F}" destId="{2A109822-52EE-4DA1-9B11-4EB0528E777B}" srcOrd="4" destOrd="0" parTransId="{CD16E184-9F4C-4DFD-B441-2ADD6C4F7EE9}" sibTransId="{5C2DF05D-7807-42EC-A341-F56D65E96BE0}"/>
    <dgm:cxn modelId="{C9CC6969-1046-47FA-9035-FA06EF921741}" srcId="{94D88F0D-E7CB-4D25-8372-873812EF5D4F}" destId="{CFCC0F6A-B7E3-4F01-B1D0-A618AB29B29B}" srcOrd="2" destOrd="0" parTransId="{102D6139-7750-4756-B1D5-49B8852B4313}" sibTransId="{E5B12617-C49B-460D-8A10-98FF26EFA93C}"/>
    <dgm:cxn modelId="{0A65D171-3329-4851-B3F9-0CCFA5D5948F}" type="presOf" srcId="{80BD8F43-5429-4BA4-AC23-DCD21D701396}" destId="{ABE37A4D-2A0D-411E-BA43-40CFA3ABB232}" srcOrd="0" destOrd="0" presId="urn:microsoft.com/office/officeart/2005/8/layout/process1"/>
    <dgm:cxn modelId="{1CBC4955-C93F-4D66-B257-B86A44C2255D}" type="presOf" srcId="{AC4E361A-D693-4E2A-A3AF-71A3F77AC321}" destId="{8688C848-AD4C-43BA-AE1C-8E1598D79A3E}" srcOrd="1" destOrd="0" presId="urn:microsoft.com/office/officeart/2005/8/layout/process1"/>
    <dgm:cxn modelId="{83CC2A97-CB40-4523-9A3D-A46BF5F6FA75}" type="presOf" srcId="{AC4E361A-D693-4E2A-A3AF-71A3F77AC321}" destId="{2BFAFA0E-C301-4B4E-9574-F9C996DF910C}" srcOrd="0" destOrd="0" presId="urn:microsoft.com/office/officeart/2005/8/layout/process1"/>
    <dgm:cxn modelId="{ECF7B1C2-A6CE-4F40-836F-1B6A4E13836F}" srcId="{94D88F0D-E7CB-4D25-8372-873812EF5D4F}" destId="{D7297DE0-F7CF-4EBD-A8F2-701D57B01FB0}" srcOrd="0" destOrd="0" parTransId="{5A40D7CE-0BF4-471E-B736-EF249FC40D6C}" sibTransId="{AC4E361A-D693-4E2A-A3AF-71A3F77AC321}"/>
    <dgm:cxn modelId="{C86BC1CF-4EE0-4B28-AA2D-57EC743D9940}" type="presOf" srcId="{E5B12617-C49B-460D-8A10-98FF26EFA93C}" destId="{38DDF2EB-3FDF-4679-A8C7-143F5687DA16}" srcOrd="0" destOrd="0" presId="urn:microsoft.com/office/officeart/2005/8/layout/process1"/>
    <dgm:cxn modelId="{7954D3D3-5F54-491C-8289-6B7B5B064E63}" srcId="{94D88F0D-E7CB-4D25-8372-873812EF5D4F}" destId="{80BD8F43-5429-4BA4-AC23-DCD21D701396}" srcOrd="3" destOrd="0" parTransId="{A06CA7DC-773E-403F-A8E5-BE24119EFB95}" sibTransId="{C85A68DA-FFBE-4D89-9AD8-6093C84527CE}"/>
    <dgm:cxn modelId="{48BCB4DD-935F-4392-A145-7CF79595972D}" type="presOf" srcId="{CFCC0F6A-B7E3-4F01-B1D0-A618AB29B29B}" destId="{DC2A49E6-11ED-4BAA-88F0-32129F63D0D8}" srcOrd="0" destOrd="0" presId="urn:microsoft.com/office/officeart/2005/8/layout/process1"/>
    <dgm:cxn modelId="{B21815E4-4CCE-407E-8D24-516F8EFB4DBA}" type="presOf" srcId="{C85A68DA-FFBE-4D89-9AD8-6093C84527CE}" destId="{A4856C66-0C31-4C0E-B152-0D5A04E53FC1}" srcOrd="1" destOrd="0" presId="urn:microsoft.com/office/officeart/2005/8/layout/process1"/>
    <dgm:cxn modelId="{72E3D7F0-B8D5-46AC-9037-8E0D139A34FA}" type="presOf" srcId="{2A109822-52EE-4DA1-9B11-4EB0528E777B}" destId="{024F39A5-080F-4967-8AE6-07B29178C61E}" srcOrd="0" destOrd="0" presId="urn:microsoft.com/office/officeart/2005/8/layout/process1"/>
    <dgm:cxn modelId="{9BD31BF5-939E-4EC5-8BD3-AFB055A68896}" type="presOf" srcId="{8F48ADFE-AB14-4D73-BC26-4C7177E5C844}" destId="{130837FB-E468-4AFD-ADE2-829327D1CB3B}" srcOrd="0" destOrd="0" presId="urn:microsoft.com/office/officeart/2005/8/layout/process1"/>
    <dgm:cxn modelId="{F03B2FFB-2DCB-440F-9E37-583B7C5419AD}" type="presOf" srcId="{94D88F0D-E7CB-4D25-8372-873812EF5D4F}" destId="{E14ADBFD-EA27-4A2B-A1B9-0B4E079D4C7A}" srcOrd="0" destOrd="0" presId="urn:microsoft.com/office/officeart/2005/8/layout/process1"/>
    <dgm:cxn modelId="{F9DB67FF-AF9C-4E31-A80B-CCD4CF4074A0}" type="presOf" srcId="{C85A68DA-FFBE-4D89-9AD8-6093C84527CE}" destId="{9F22DB96-EA4F-412C-9204-3483EFFA798B}" srcOrd="0" destOrd="0" presId="urn:microsoft.com/office/officeart/2005/8/layout/process1"/>
    <dgm:cxn modelId="{CCAC89E1-CB91-442C-9E9F-CAFBA84CD418}" type="presParOf" srcId="{E14ADBFD-EA27-4A2B-A1B9-0B4E079D4C7A}" destId="{0E11E47D-DF44-412D-8A16-E71723D9DDF6}" srcOrd="0" destOrd="0" presId="urn:microsoft.com/office/officeart/2005/8/layout/process1"/>
    <dgm:cxn modelId="{5CD04F88-7F84-4FC8-9CF0-F30EF7C5E930}" type="presParOf" srcId="{E14ADBFD-EA27-4A2B-A1B9-0B4E079D4C7A}" destId="{2BFAFA0E-C301-4B4E-9574-F9C996DF910C}" srcOrd="1" destOrd="0" presId="urn:microsoft.com/office/officeart/2005/8/layout/process1"/>
    <dgm:cxn modelId="{92C0F494-C4E0-4C7A-BF9B-CCBB1231E823}" type="presParOf" srcId="{2BFAFA0E-C301-4B4E-9574-F9C996DF910C}" destId="{8688C848-AD4C-43BA-AE1C-8E1598D79A3E}" srcOrd="0" destOrd="0" presId="urn:microsoft.com/office/officeart/2005/8/layout/process1"/>
    <dgm:cxn modelId="{6F915576-FF11-4574-B757-543481B5D631}" type="presParOf" srcId="{E14ADBFD-EA27-4A2B-A1B9-0B4E079D4C7A}" destId="{E4366982-7F6C-4558-9FE3-A45CE1FE88E2}" srcOrd="2" destOrd="0" presId="urn:microsoft.com/office/officeart/2005/8/layout/process1"/>
    <dgm:cxn modelId="{8D6D337E-2A02-4CE3-8B03-E8C9FB135560}" type="presParOf" srcId="{E14ADBFD-EA27-4A2B-A1B9-0B4E079D4C7A}" destId="{130837FB-E468-4AFD-ADE2-829327D1CB3B}" srcOrd="3" destOrd="0" presId="urn:microsoft.com/office/officeart/2005/8/layout/process1"/>
    <dgm:cxn modelId="{24136419-8CAD-4B06-B5F9-6E5554DA6C14}" type="presParOf" srcId="{130837FB-E468-4AFD-ADE2-829327D1CB3B}" destId="{006CAB0C-4BAE-4E17-B87F-9857FB7F0963}" srcOrd="0" destOrd="0" presId="urn:microsoft.com/office/officeart/2005/8/layout/process1"/>
    <dgm:cxn modelId="{516EA6CE-1FD1-4335-A568-9DC275CA5092}" type="presParOf" srcId="{E14ADBFD-EA27-4A2B-A1B9-0B4E079D4C7A}" destId="{DC2A49E6-11ED-4BAA-88F0-32129F63D0D8}" srcOrd="4" destOrd="0" presId="urn:microsoft.com/office/officeart/2005/8/layout/process1"/>
    <dgm:cxn modelId="{90A59863-0830-432D-AF30-0367FDDFABE2}" type="presParOf" srcId="{E14ADBFD-EA27-4A2B-A1B9-0B4E079D4C7A}" destId="{38DDF2EB-3FDF-4679-A8C7-143F5687DA16}" srcOrd="5" destOrd="0" presId="urn:microsoft.com/office/officeart/2005/8/layout/process1"/>
    <dgm:cxn modelId="{1FD7D054-A975-40ED-A787-2EDD037C9D49}" type="presParOf" srcId="{38DDF2EB-3FDF-4679-A8C7-143F5687DA16}" destId="{DBCEC2F9-94DA-4CE1-96D0-E1EDEC5CA202}" srcOrd="0" destOrd="0" presId="urn:microsoft.com/office/officeart/2005/8/layout/process1"/>
    <dgm:cxn modelId="{12275C9E-521E-4BB2-BEB4-DED8C324512C}" type="presParOf" srcId="{E14ADBFD-EA27-4A2B-A1B9-0B4E079D4C7A}" destId="{ABE37A4D-2A0D-411E-BA43-40CFA3ABB232}" srcOrd="6" destOrd="0" presId="urn:microsoft.com/office/officeart/2005/8/layout/process1"/>
    <dgm:cxn modelId="{52B490C9-0AEA-4F06-8ED4-1AA52C8363CD}" type="presParOf" srcId="{E14ADBFD-EA27-4A2B-A1B9-0B4E079D4C7A}" destId="{9F22DB96-EA4F-412C-9204-3483EFFA798B}" srcOrd="7" destOrd="0" presId="urn:microsoft.com/office/officeart/2005/8/layout/process1"/>
    <dgm:cxn modelId="{7C248D8D-0E6B-4D75-B2AD-67D5FBDAA5FD}" type="presParOf" srcId="{9F22DB96-EA4F-412C-9204-3483EFFA798B}" destId="{A4856C66-0C31-4C0E-B152-0D5A04E53FC1}" srcOrd="0" destOrd="0" presId="urn:microsoft.com/office/officeart/2005/8/layout/process1"/>
    <dgm:cxn modelId="{DBF294CD-260B-423D-A4E7-EB104CBCC43F}" type="presParOf" srcId="{E14ADBFD-EA27-4A2B-A1B9-0B4E079D4C7A}" destId="{024F39A5-080F-4967-8AE6-07B29178C61E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C95B896-F209-4F18-A312-3C227461C8C1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430CAFC-E2DE-40C6-809C-E3879C58DC7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LIMITED DATA</a:t>
          </a:r>
        </a:p>
      </dgm:t>
    </dgm:pt>
    <dgm:pt modelId="{9AA73800-3C24-4332-8A24-07CD2E4BD200}" type="parTrans" cxnId="{EE709F3B-0ED1-4A3D-B65E-313AF9D30F9A}">
      <dgm:prSet/>
      <dgm:spPr/>
      <dgm:t>
        <a:bodyPr/>
        <a:lstStyle/>
        <a:p>
          <a:endParaRPr lang="en-US"/>
        </a:p>
      </dgm:t>
    </dgm:pt>
    <dgm:pt modelId="{058D6D92-DCA8-4B9A-A008-3B50463C51C4}" type="sibTrans" cxnId="{EE709F3B-0ED1-4A3D-B65E-313AF9D30F9A}">
      <dgm:prSet/>
      <dgm:spPr/>
      <dgm:t>
        <a:bodyPr/>
        <a:lstStyle/>
        <a:p>
          <a:endParaRPr lang="en-US"/>
        </a:p>
      </dgm:t>
    </dgm:pt>
    <dgm:pt modelId="{68B1E2C7-0D57-4A14-8307-C7F921C5D677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Limited relevant data available in UWTSD Library regarding Debenhams</a:t>
          </a:r>
        </a:p>
      </dgm:t>
    </dgm:pt>
    <dgm:pt modelId="{94BFB10D-0D2C-4825-A330-EC7032D34908}" type="parTrans" cxnId="{AD8FF23F-B3B8-434A-A09D-7F60DD27365F}">
      <dgm:prSet/>
      <dgm:spPr/>
      <dgm:t>
        <a:bodyPr/>
        <a:lstStyle/>
        <a:p>
          <a:endParaRPr lang="en-US"/>
        </a:p>
      </dgm:t>
    </dgm:pt>
    <dgm:pt modelId="{708C8FD4-FD38-4F9F-8021-C282809B87FA}" type="sibTrans" cxnId="{AD8FF23F-B3B8-434A-A09D-7F60DD27365F}">
      <dgm:prSet/>
      <dgm:spPr/>
      <dgm:t>
        <a:bodyPr/>
        <a:lstStyle/>
        <a:p>
          <a:endParaRPr lang="en-US"/>
        </a:p>
      </dgm:t>
    </dgm:pt>
    <dgm:pt modelId="{1F23ABEF-5878-4EB9-B746-6F73EE8E6E21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Difficult to conclude due to limitations</a:t>
          </a:r>
        </a:p>
      </dgm:t>
    </dgm:pt>
    <dgm:pt modelId="{5FF97D96-1528-47C5-86DD-D167BD034C10}" type="parTrans" cxnId="{644636A9-8C1E-4F6B-9AC4-4D06DAF2E843}">
      <dgm:prSet/>
      <dgm:spPr/>
      <dgm:t>
        <a:bodyPr/>
        <a:lstStyle/>
        <a:p>
          <a:endParaRPr lang="en-US"/>
        </a:p>
      </dgm:t>
    </dgm:pt>
    <dgm:pt modelId="{6D078EE3-1270-4C71-A85D-64E2CE920D79}" type="sibTrans" cxnId="{644636A9-8C1E-4F6B-9AC4-4D06DAF2E843}">
      <dgm:prSet/>
      <dgm:spPr/>
      <dgm:t>
        <a:bodyPr/>
        <a:lstStyle/>
        <a:p>
          <a:endParaRPr lang="en-US"/>
        </a:p>
      </dgm:t>
    </dgm:pt>
    <dgm:pt modelId="{A918E8CA-FAC5-4FA6-808B-419FE910D13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TIME FRAME</a:t>
          </a:r>
        </a:p>
      </dgm:t>
    </dgm:pt>
    <dgm:pt modelId="{3429AC4B-594E-42BA-B87B-1A36C64EAFAF}" type="parTrans" cxnId="{CF35125B-C90C-40A9-B6A8-D572C7C400D0}">
      <dgm:prSet/>
      <dgm:spPr/>
      <dgm:t>
        <a:bodyPr/>
        <a:lstStyle/>
        <a:p>
          <a:endParaRPr lang="en-US"/>
        </a:p>
      </dgm:t>
    </dgm:pt>
    <dgm:pt modelId="{67969E8E-0E48-4C4D-BE36-B14A30329F2C}" type="sibTrans" cxnId="{CF35125B-C90C-40A9-B6A8-D572C7C400D0}">
      <dgm:prSet/>
      <dgm:spPr/>
      <dgm:t>
        <a:bodyPr/>
        <a:lstStyle/>
        <a:p>
          <a:endParaRPr lang="en-US"/>
        </a:p>
      </dgm:t>
    </dgm:pt>
    <dgm:pt modelId="{17484B67-1D82-41CC-8649-845DC6E82AC8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Extensive research - time consuming</a:t>
          </a:r>
        </a:p>
      </dgm:t>
    </dgm:pt>
    <dgm:pt modelId="{842BAB99-7313-479C-BFAC-03AF16864361}" type="parTrans" cxnId="{CA215438-B9C7-41F1-8CE2-FA839A64D536}">
      <dgm:prSet/>
      <dgm:spPr/>
      <dgm:t>
        <a:bodyPr/>
        <a:lstStyle/>
        <a:p>
          <a:endParaRPr lang="en-US"/>
        </a:p>
      </dgm:t>
    </dgm:pt>
    <dgm:pt modelId="{2DDF20EF-E503-4E78-B52E-EC1E59BE71BF}" type="sibTrans" cxnId="{CA215438-B9C7-41F1-8CE2-FA839A64D536}">
      <dgm:prSet/>
      <dgm:spPr/>
      <dgm:t>
        <a:bodyPr/>
        <a:lstStyle/>
        <a:p>
          <a:endParaRPr lang="en-US"/>
        </a:p>
      </dgm:t>
    </dgm:pt>
    <dgm:pt modelId="{B6C929DB-2E52-4332-926F-A7A8F84ABE74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English as a second language</a:t>
          </a:r>
        </a:p>
      </dgm:t>
    </dgm:pt>
    <dgm:pt modelId="{E284805E-111D-4F4C-8DBF-4B8544232E4A}" type="parTrans" cxnId="{9A9F076B-FA34-4447-890A-73C0185C1D87}">
      <dgm:prSet/>
      <dgm:spPr/>
      <dgm:t>
        <a:bodyPr/>
        <a:lstStyle/>
        <a:p>
          <a:endParaRPr lang="en-US"/>
        </a:p>
      </dgm:t>
    </dgm:pt>
    <dgm:pt modelId="{DE943B70-7F58-4DA5-9D8B-3019F3575DD5}" type="sibTrans" cxnId="{9A9F076B-FA34-4447-890A-73C0185C1D87}">
      <dgm:prSet/>
      <dgm:spPr/>
      <dgm:t>
        <a:bodyPr/>
        <a:lstStyle/>
        <a:p>
          <a:endParaRPr lang="en-US"/>
        </a:p>
      </dgm:t>
    </dgm:pt>
    <dgm:pt modelId="{4448C9B9-11A4-4CD0-ABE6-6F7C47B83303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Difficult to focus due to health issues (stress &amp; medication)</a:t>
          </a:r>
        </a:p>
      </dgm:t>
    </dgm:pt>
    <dgm:pt modelId="{1F36ED8A-E396-42C7-BE7C-4B98EC566947}" type="parTrans" cxnId="{740B2695-AFA0-40C1-9F5E-6BBB1067C4C6}">
      <dgm:prSet/>
      <dgm:spPr/>
    </dgm:pt>
    <dgm:pt modelId="{3743E204-8276-47EA-A2DC-13C301C74CD7}" type="sibTrans" cxnId="{740B2695-AFA0-40C1-9F5E-6BBB1067C4C6}">
      <dgm:prSet/>
      <dgm:spPr/>
    </dgm:pt>
    <dgm:pt modelId="{E38C7002-2AF9-4948-9834-BF684D9EB588}" type="pres">
      <dgm:prSet presAssocID="{0C95B896-F209-4F18-A312-3C227461C8C1}" presName="Name0" presStyleCnt="0">
        <dgm:presLayoutVars>
          <dgm:dir/>
          <dgm:animLvl val="lvl"/>
          <dgm:resizeHandles/>
        </dgm:presLayoutVars>
      </dgm:prSet>
      <dgm:spPr/>
    </dgm:pt>
    <dgm:pt modelId="{07FA94C3-A630-4217-84B4-EFE1635F5AC1}" type="pres">
      <dgm:prSet presAssocID="{8430CAFC-E2DE-40C6-809C-E3879C58DC7A}" presName="linNode" presStyleCnt="0"/>
      <dgm:spPr/>
    </dgm:pt>
    <dgm:pt modelId="{E49307B2-3C59-4B49-A7AC-F89B9D3C5B84}" type="pres">
      <dgm:prSet presAssocID="{8430CAFC-E2DE-40C6-809C-E3879C58DC7A}" presName="parentShp" presStyleLbl="node1" presStyleIdx="0" presStyleCnt="2">
        <dgm:presLayoutVars>
          <dgm:bulletEnabled val="1"/>
        </dgm:presLayoutVars>
      </dgm:prSet>
      <dgm:spPr/>
    </dgm:pt>
    <dgm:pt modelId="{C1D363B7-AAA1-4B37-91B4-5C56D0653283}" type="pres">
      <dgm:prSet presAssocID="{8430CAFC-E2DE-40C6-809C-E3879C58DC7A}" presName="childShp" presStyleLbl="bgAccFollowNode1" presStyleIdx="0" presStyleCnt="2">
        <dgm:presLayoutVars>
          <dgm:bulletEnabled val="1"/>
        </dgm:presLayoutVars>
      </dgm:prSet>
      <dgm:spPr/>
    </dgm:pt>
    <dgm:pt modelId="{58899011-1971-41CE-8AA0-17E0A8B7B678}" type="pres">
      <dgm:prSet presAssocID="{058D6D92-DCA8-4B9A-A008-3B50463C51C4}" presName="spacing" presStyleCnt="0"/>
      <dgm:spPr/>
    </dgm:pt>
    <dgm:pt modelId="{C8359432-2B04-4956-8E90-71B699ECABB0}" type="pres">
      <dgm:prSet presAssocID="{A918E8CA-FAC5-4FA6-808B-419FE910D13A}" presName="linNode" presStyleCnt="0"/>
      <dgm:spPr/>
    </dgm:pt>
    <dgm:pt modelId="{E2CC564B-F576-4F43-BFE8-273250FCB362}" type="pres">
      <dgm:prSet presAssocID="{A918E8CA-FAC5-4FA6-808B-419FE910D13A}" presName="parentShp" presStyleLbl="node1" presStyleIdx="1" presStyleCnt="2">
        <dgm:presLayoutVars>
          <dgm:bulletEnabled val="1"/>
        </dgm:presLayoutVars>
      </dgm:prSet>
      <dgm:spPr/>
    </dgm:pt>
    <dgm:pt modelId="{953E010B-2BB0-4091-AF53-55FB9542DF1B}" type="pres">
      <dgm:prSet presAssocID="{A918E8CA-FAC5-4FA6-808B-419FE910D13A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CA215438-B9C7-41F1-8CE2-FA839A64D536}" srcId="{A918E8CA-FAC5-4FA6-808B-419FE910D13A}" destId="{17484B67-1D82-41CC-8649-845DC6E82AC8}" srcOrd="0" destOrd="0" parTransId="{842BAB99-7313-479C-BFAC-03AF16864361}" sibTransId="{2DDF20EF-E503-4E78-B52E-EC1E59BE71BF}"/>
    <dgm:cxn modelId="{EE709F3B-0ED1-4A3D-B65E-313AF9D30F9A}" srcId="{0C95B896-F209-4F18-A312-3C227461C8C1}" destId="{8430CAFC-E2DE-40C6-809C-E3879C58DC7A}" srcOrd="0" destOrd="0" parTransId="{9AA73800-3C24-4332-8A24-07CD2E4BD200}" sibTransId="{058D6D92-DCA8-4B9A-A008-3B50463C51C4}"/>
    <dgm:cxn modelId="{7869653E-DFB0-4E24-8771-32EDF48CCA51}" type="presOf" srcId="{0C95B896-F209-4F18-A312-3C227461C8C1}" destId="{E38C7002-2AF9-4948-9834-BF684D9EB588}" srcOrd="0" destOrd="0" presId="urn:microsoft.com/office/officeart/2005/8/layout/vList6"/>
    <dgm:cxn modelId="{AD8FF23F-B3B8-434A-A09D-7F60DD27365F}" srcId="{8430CAFC-E2DE-40C6-809C-E3879C58DC7A}" destId="{68B1E2C7-0D57-4A14-8307-C7F921C5D677}" srcOrd="0" destOrd="0" parTransId="{94BFB10D-0D2C-4825-A330-EC7032D34908}" sibTransId="{708C8FD4-FD38-4F9F-8021-C282809B87FA}"/>
    <dgm:cxn modelId="{CF35125B-C90C-40A9-B6A8-D572C7C400D0}" srcId="{0C95B896-F209-4F18-A312-3C227461C8C1}" destId="{A918E8CA-FAC5-4FA6-808B-419FE910D13A}" srcOrd="1" destOrd="0" parTransId="{3429AC4B-594E-42BA-B87B-1A36C64EAFAF}" sibTransId="{67969E8E-0E48-4C4D-BE36-B14A30329F2C}"/>
    <dgm:cxn modelId="{9A9F076B-FA34-4447-890A-73C0185C1D87}" srcId="{A918E8CA-FAC5-4FA6-808B-419FE910D13A}" destId="{B6C929DB-2E52-4332-926F-A7A8F84ABE74}" srcOrd="1" destOrd="0" parTransId="{E284805E-111D-4F4C-8DBF-4B8544232E4A}" sibTransId="{DE943B70-7F58-4DA5-9D8B-3019F3575DD5}"/>
    <dgm:cxn modelId="{FE5A4385-E68F-411C-8E87-100D0B47FD24}" type="presOf" srcId="{B6C929DB-2E52-4332-926F-A7A8F84ABE74}" destId="{953E010B-2BB0-4091-AF53-55FB9542DF1B}" srcOrd="0" destOrd="1" presId="urn:microsoft.com/office/officeart/2005/8/layout/vList6"/>
    <dgm:cxn modelId="{7ECBFF8F-830C-4FBD-81BB-DD1EEACBCD67}" type="presOf" srcId="{68B1E2C7-0D57-4A14-8307-C7F921C5D677}" destId="{C1D363B7-AAA1-4B37-91B4-5C56D0653283}" srcOrd="0" destOrd="0" presId="urn:microsoft.com/office/officeart/2005/8/layout/vList6"/>
    <dgm:cxn modelId="{740B2695-AFA0-40C1-9F5E-6BBB1067C4C6}" srcId="{A918E8CA-FAC5-4FA6-808B-419FE910D13A}" destId="{4448C9B9-11A4-4CD0-ABE6-6F7C47B83303}" srcOrd="2" destOrd="0" parTransId="{1F36ED8A-E396-42C7-BE7C-4B98EC566947}" sibTransId="{3743E204-8276-47EA-A2DC-13C301C74CD7}"/>
    <dgm:cxn modelId="{644636A9-8C1E-4F6B-9AC4-4D06DAF2E843}" srcId="{8430CAFC-E2DE-40C6-809C-E3879C58DC7A}" destId="{1F23ABEF-5878-4EB9-B746-6F73EE8E6E21}" srcOrd="1" destOrd="0" parTransId="{5FF97D96-1528-47C5-86DD-D167BD034C10}" sibTransId="{6D078EE3-1270-4C71-A85D-64E2CE920D79}"/>
    <dgm:cxn modelId="{7F4F5FAC-1B5E-42DA-9C57-AC6EB2BEBFAE}" type="presOf" srcId="{1F23ABEF-5878-4EB9-B746-6F73EE8E6E21}" destId="{C1D363B7-AAA1-4B37-91B4-5C56D0653283}" srcOrd="0" destOrd="1" presId="urn:microsoft.com/office/officeart/2005/8/layout/vList6"/>
    <dgm:cxn modelId="{9D4918CA-52F1-481C-8DFA-F4150B19D39A}" type="presOf" srcId="{8430CAFC-E2DE-40C6-809C-E3879C58DC7A}" destId="{E49307B2-3C59-4B49-A7AC-F89B9D3C5B84}" srcOrd="0" destOrd="0" presId="urn:microsoft.com/office/officeart/2005/8/layout/vList6"/>
    <dgm:cxn modelId="{CACF6CD6-05B2-479F-A3A5-7E1C07008C84}" type="presOf" srcId="{4448C9B9-11A4-4CD0-ABE6-6F7C47B83303}" destId="{953E010B-2BB0-4091-AF53-55FB9542DF1B}" srcOrd="0" destOrd="2" presId="urn:microsoft.com/office/officeart/2005/8/layout/vList6"/>
    <dgm:cxn modelId="{653A16D8-AE54-43FC-8124-3C60A608BC7C}" type="presOf" srcId="{17484B67-1D82-41CC-8649-845DC6E82AC8}" destId="{953E010B-2BB0-4091-AF53-55FB9542DF1B}" srcOrd="0" destOrd="0" presId="urn:microsoft.com/office/officeart/2005/8/layout/vList6"/>
    <dgm:cxn modelId="{F1C243E8-4514-4AA8-AA46-06903B654398}" type="presOf" srcId="{A918E8CA-FAC5-4FA6-808B-419FE910D13A}" destId="{E2CC564B-F576-4F43-BFE8-273250FCB362}" srcOrd="0" destOrd="0" presId="urn:microsoft.com/office/officeart/2005/8/layout/vList6"/>
    <dgm:cxn modelId="{D94579A2-C8CE-487E-85AA-0F4739E1855B}" type="presParOf" srcId="{E38C7002-2AF9-4948-9834-BF684D9EB588}" destId="{07FA94C3-A630-4217-84B4-EFE1635F5AC1}" srcOrd="0" destOrd="0" presId="urn:microsoft.com/office/officeart/2005/8/layout/vList6"/>
    <dgm:cxn modelId="{35A913E7-930F-4459-BC69-112B0794A734}" type="presParOf" srcId="{07FA94C3-A630-4217-84B4-EFE1635F5AC1}" destId="{E49307B2-3C59-4B49-A7AC-F89B9D3C5B84}" srcOrd="0" destOrd="0" presId="urn:microsoft.com/office/officeart/2005/8/layout/vList6"/>
    <dgm:cxn modelId="{E4ABFC9F-A8D9-4A87-B66C-AC4CC03AD098}" type="presParOf" srcId="{07FA94C3-A630-4217-84B4-EFE1635F5AC1}" destId="{C1D363B7-AAA1-4B37-91B4-5C56D0653283}" srcOrd="1" destOrd="0" presId="urn:microsoft.com/office/officeart/2005/8/layout/vList6"/>
    <dgm:cxn modelId="{F4F3D9AF-07E0-46D2-9C79-AA1F2DEED6A3}" type="presParOf" srcId="{E38C7002-2AF9-4948-9834-BF684D9EB588}" destId="{58899011-1971-41CE-8AA0-17E0A8B7B678}" srcOrd="1" destOrd="0" presId="urn:microsoft.com/office/officeart/2005/8/layout/vList6"/>
    <dgm:cxn modelId="{1B10C7CD-53CE-4529-8E53-5618BD964AC0}" type="presParOf" srcId="{E38C7002-2AF9-4948-9834-BF684D9EB588}" destId="{C8359432-2B04-4956-8E90-71B699ECABB0}" srcOrd="2" destOrd="0" presId="urn:microsoft.com/office/officeart/2005/8/layout/vList6"/>
    <dgm:cxn modelId="{0222C7D6-FDC1-44EA-B62C-D37FE77268AF}" type="presParOf" srcId="{C8359432-2B04-4956-8E90-71B699ECABB0}" destId="{E2CC564B-F576-4F43-BFE8-273250FCB362}" srcOrd="0" destOrd="0" presId="urn:microsoft.com/office/officeart/2005/8/layout/vList6"/>
    <dgm:cxn modelId="{03D7D435-8F44-47E7-99FE-6A5CEBAD2855}" type="presParOf" srcId="{C8359432-2B04-4956-8E90-71B699ECABB0}" destId="{953E010B-2BB0-4091-AF53-55FB9542DF1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99D2F7F-1355-4743-B71B-0588201C43AF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2E4F00-EA18-4DBD-8EA8-952C295FA0CB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LIMITED DATA</a:t>
          </a:r>
        </a:p>
      </dgm:t>
    </dgm:pt>
    <dgm:pt modelId="{9404A2CF-4DB5-42B2-A78E-7552E02DF39A}" type="parTrans" cxnId="{2B1AB96D-E93A-49A7-B65D-70DB59D29AE6}">
      <dgm:prSet/>
      <dgm:spPr/>
      <dgm:t>
        <a:bodyPr/>
        <a:lstStyle/>
        <a:p>
          <a:endParaRPr lang="en-US"/>
        </a:p>
      </dgm:t>
    </dgm:pt>
    <dgm:pt modelId="{1E1F3A48-4BFA-4D6F-94F5-83831C862ABC}" type="sibTrans" cxnId="{2B1AB96D-E93A-49A7-B65D-70DB59D29AE6}">
      <dgm:prSet/>
      <dgm:spPr/>
      <dgm:t>
        <a:bodyPr/>
        <a:lstStyle/>
        <a:p>
          <a:endParaRPr lang="en-US"/>
        </a:p>
      </dgm:t>
    </dgm:pt>
    <dgm:pt modelId="{983C0867-8054-49B5-AC82-EEAFB69C98A3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External research (Google, Statista.com, Google Scholar)</a:t>
          </a:r>
        </a:p>
      </dgm:t>
    </dgm:pt>
    <dgm:pt modelId="{CFF7E745-22B9-4418-9AF6-21BB752F6D9F}" type="parTrans" cxnId="{BA5F06F7-7DF7-4F68-8B52-C46A2B195D6B}">
      <dgm:prSet/>
      <dgm:spPr/>
      <dgm:t>
        <a:bodyPr/>
        <a:lstStyle/>
        <a:p>
          <a:endParaRPr lang="en-US"/>
        </a:p>
      </dgm:t>
    </dgm:pt>
    <dgm:pt modelId="{6E7BE8FA-30D8-431F-8A3A-667CD6DDBAD5}" type="sibTrans" cxnId="{BA5F06F7-7DF7-4F68-8B52-C46A2B195D6B}">
      <dgm:prSet/>
      <dgm:spPr/>
      <dgm:t>
        <a:bodyPr/>
        <a:lstStyle/>
        <a:p>
          <a:endParaRPr lang="en-US"/>
        </a:p>
      </dgm:t>
    </dgm:pt>
    <dgm:pt modelId="{A0ABB666-8533-4048-BB28-7DCE10A2B4B3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Conclusion based on experts' literature and retail overall</a:t>
          </a:r>
        </a:p>
      </dgm:t>
    </dgm:pt>
    <dgm:pt modelId="{5517ABB7-A5D0-40EA-994D-603E3F3F332F}" type="parTrans" cxnId="{4065ACD5-2A70-4457-8DE6-E531F01A068B}">
      <dgm:prSet/>
      <dgm:spPr/>
      <dgm:t>
        <a:bodyPr/>
        <a:lstStyle/>
        <a:p>
          <a:endParaRPr lang="en-US"/>
        </a:p>
      </dgm:t>
    </dgm:pt>
    <dgm:pt modelId="{E8D42F19-B715-403E-AD19-433BE1E7647E}" type="sibTrans" cxnId="{4065ACD5-2A70-4457-8DE6-E531F01A068B}">
      <dgm:prSet/>
      <dgm:spPr/>
      <dgm:t>
        <a:bodyPr/>
        <a:lstStyle/>
        <a:p>
          <a:endParaRPr lang="en-US"/>
        </a:p>
      </dgm:t>
    </dgm:pt>
    <dgm:pt modelId="{B924858A-E6D3-4093-9919-275757C1F413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TIME FRAME</a:t>
          </a:r>
        </a:p>
      </dgm:t>
    </dgm:pt>
    <dgm:pt modelId="{772B2AB6-9ADA-4FA2-9495-3B48FC29BBD7}" type="parTrans" cxnId="{4B8A385D-D052-4AF9-AFC2-ECDF08B8789A}">
      <dgm:prSet/>
      <dgm:spPr/>
      <dgm:t>
        <a:bodyPr/>
        <a:lstStyle/>
        <a:p>
          <a:endParaRPr lang="en-US"/>
        </a:p>
      </dgm:t>
    </dgm:pt>
    <dgm:pt modelId="{A3F0D3D0-A7E3-46BE-82D5-8D4C2D206175}" type="sibTrans" cxnId="{4B8A385D-D052-4AF9-AFC2-ECDF08B8789A}">
      <dgm:prSet/>
      <dgm:spPr/>
      <dgm:t>
        <a:bodyPr/>
        <a:lstStyle/>
        <a:p>
          <a:endParaRPr lang="en-US"/>
        </a:p>
      </dgm:t>
    </dgm:pt>
    <dgm:pt modelId="{C6251030-E7BA-4D8A-91BA-90E021B96E96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Prioritized material with key words based on last decade</a:t>
          </a:r>
        </a:p>
      </dgm:t>
    </dgm:pt>
    <dgm:pt modelId="{CEA63068-CD30-41F5-A88B-0A93BBB5BF5D}" type="parTrans" cxnId="{5F943C8B-A242-4EF1-9270-A834FF534825}">
      <dgm:prSet/>
      <dgm:spPr/>
      <dgm:t>
        <a:bodyPr/>
        <a:lstStyle/>
        <a:p>
          <a:endParaRPr lang="en-US"/>
        </a:p>
      </dgm:t>
    </dgm:pt>
    <dgm:pt modelId="{0D89C397-393A-426E-BEE4-1DBA1B3BEA1E}" type="sibTrans" cxnId="{5F943C8B-A242-4EF1-9270-A834FF534825}">
      <dgm:prSet/>
      <dgm:spPr/>
      <dgm:t>
        <a:bodyPr/>
        <a:lstStyle/>
        <a:p>
          <a:endParaRPr lang="en-US"/>
        </a:p>
      </dgm:t>
    </dgm:pt>
    <dgm:pt modelId="{76D55C9C-8789-4A5F-A5C4-E814E8930E5E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Large articles selected based on Abstracts and Introductions</a:t>
          </a:r>
        </a:p>
      </dgm:t>
    </dgm:pt>
    <dgm:pt modelId="{A9D16DC8-9B6D-446B-9987-DF8CFCECBE92}" type="parTrans" cxnId="{C4E9996B-2437-48C0-BEA3-EC25DE27DF09}">
      <dgm:prSet/>
      <dgm:spPr/>
      <dgm:t>
        <a:bodyPr/>
        <a:lstStyle/>
        <a:p>
          <a:endParaRPr lang="en-US"/>
        </a:p>
      </dgm:t>
    </dgm:pt>
    <dgm:pt modelId="{59C75C88-3310-42E2-8A3B-93C6170A4770}" type="sibTrans" cxnId="{C4E9996B-2437-48C0-BEA3-EC25DE27DF09}">
      <dgm:prSet/>
      <dgm:spPr/>
      <dgm:t>
        <a:bodyPr/>
        <a:lstStyle/>
        <a:p>
          <a:endParaRPr lang="en-US"/>
        </a:p>
      </dgm:t>
    </dgm:pt>
    <dgm:pt modelId="{ECBE217A-FD14-4284-8F28-83A5BF0C1E12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Meditations, reading loud, shorter breaks but more often. </a:t>
          </a:r>
        </a:p>
      </dgm:t>
    </dgm:pt>
    <dgm:pt modelId="{82AC80AA-1075-4177-BDFD-3BF84770B4AE}" type="parTrans" cxnId="{815A1A55-C36C-4A56-82E7-155DAD8FDF63}">
      <dgm:prSet/>
      <dgm:spPr/>
    </dgm:pt>
    <dgm:pt modelId="{AA039AE4-8B8D-4548-BBD8-9E70ACC292D1}" type="sibTrans" cxnId="{815A1A55-C36C-4A56-82E7-155DAD8FDF63}">
      <dgm:prSet/>
      <dgm:spPr/>
    </dgm:pt>
    <dgm:pt modelId="{7FA72952-4954-496D-86C1-38DA3A230D17}" type="pres">
      <dgm:prSet presAssocID="{999D2F7F-1355-4743-B71B-0588201C43AF}" presName="Name0" presStyleCnt="0">
        <dgm:presLayoutVars>
          <dgm:dir/>
          <dgm:animLvl val="lvl"/>
          <dgm:resizeHandles/>
        </dgm:presLayoutVars>
      </dgm:prSet>
      <dgm:spPr/>
    </dgm:pt>
    <dgm:pt modelId="{D564CC08-BBE8-4564-83D7-DFDEA9C615B8}" type="pres">
      <dgm:prSet presAssocID="{652E4F00-EA18-4DBD-8EA8-952C295FA0CB}" presName="linNode" presStyleCnt="0"/>
      <dgm:spPr/>
    </dgm:pt>
    <dgm:pt modelId="{70063525-BA9E-490D-B2FC-8D1117D512B7}" type="pres">
      <dgm:prSet presAssocID="{652E4F00-EA18-4DBD-8EA8-952C295FA0CB}" presName="parentShp" presStyleLbl="node1" presStyleIdx="0" presStyleCnt="2">
        <dgm:presLayoutVars>
          <dgm:bulletEnabled val="1"/>
        </dgm:presLayoutVars>
      </dgm:prSet>
      <dgm:spPr/>
    </dgm:pt>
    <dgm:pt modelId="{E2657D8A-6D0C-4456-BE20-1D9C93F72031}" type="pres">
      <dgm:prSet presAssocID="{652E4F00-EA18-4DBD-8EA8-952C295FA0CB}" presName="childShp" presStyleLbl="bgAccFollowNode1" presStyleIdx="0" presStyleCnt="2">
        <dgm:presLayoutVars>
          <dgm:bulletEnabled val="1"/>
        </dgm:presLayoutVars>
      </dgm:prSet>
      <dgm:spPr/>
    </dgm:pt>
    <dgm:pt modelId="{0B626FCB-C75D-4EA7-B5BD-961630ED4F04}" type="pres">
      <dgm:prSet presAssocID="{1E1F3A48-4BFA-4D6F-94F5-83831C862ABC}" presName="spacing" presStyleCnt="0"/>
      <dgm:spPr/>
    </dgm:pt>
    <dgm:pt modelId="{448406B1-BB9C-46FB-B393-85AE56956D06}" type="pres">
      <dgm:prSet presAssocID="{B924858A-E6D3-4093-9919-275757C1F413}" presName="linNode" presStyleCnt="0"/>
      <dgm:spPr/>
    </dgm:pt>
    <dgm:pt modelId="{69DAEE45-F61D-405A-A053-62644EDA8104}" type="pres">
      <dgm:prSet presAssocID="{B924858A-E6D3-4093-9919-275757C1F413}" presName="parentShp" presStyleLbl="node1" presStyleIdx="1" presStyleCnt="2">
        <dgm:presLayoutVars>
          <dgm:bulletEnabled val="1"/>
        </dgm:presLayoutVars>
      </dgm:prSet>
      <dgm:spPr/>
    </dgm:pt>
    <dgm:pt modelId="{8BDED89B-6AC8-4523-96A9-40255F975810}" type="pres">
      <dgm:prSet presAssocID="{B924858A-E6D3-4093-9919-275757C1F413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DF3EFA00-7E5C-4E06-9113-5301855E9223}" type="presOf" srcId="{ECBE217A-FD14-4284-8F28-83A5BF0C1E12}" destId="{8BDED89B-6AC8-4523-96A9-40255F975810}" srcOrd="0" destOrd="2" presId="urn:microsoft.com/office/officeart/2005/8/layout/vList6"/>
    <dgm:cxn modelId="{4B8A385D-D052-4AF9-AFC2-ECDF08B8789A}" srcId="{999D2F7F-1355-4743-B71B-0588201C43AF}" destId="{B924858A-E6D3-4093-9919-275757C1F413}" srcOrd="1" destOrd="0" parTransId="{772B2AB6-9ADA-4FA2-9495-3B48FC29BBD7}" sibTransId="{A3F0D3D0-A7E3-46BE-82D5-8D4C2D206175}"/>
    <dgm:cxn modelId="{DCC98662-A833-4308-8E1B-0715DF395CB9}" type="presOf" srcId="{A0ABB666-8533-4048-BB28-7DCE10A2B4B3}" destId="{E2657D8A-6D0C-4456-BE20-1D9C93F72031}" srcOrd="0" destOrd="1" presId="urn:microsoft.com/office/officeart/2005/8/layout/vList6"/>
    <dgm:cxn modelId="{C4E9996B-2437-48C0-BEA3-EC25DE27DF09}" srcId="{B924858A-E6D3-4093-9919-275757C1F413}" destId="{76D55C9C-8789-4A5F-A5C4-E814E8930E5E}" srcOrd="1" destOrd="0" parTransId="{A9D16DC8-9B6D-446B-9987-DF8CFCECBE92}" sibTransId="{59C75C88-3310-42E2-8A3B-93C6170A4770}"/>
    <dgm:cxn modelId="{2B1AB96D-E93A-49A7-B65D-70DB59D29AE6}" srcId="{999D2F7F-1355-4743-B71B-0588201C43AF}" destId="{652E4F00-EA18-4DBD-8EA8-952C295FA0CB}" srcOrd="0" destOrd="0" parTransId="{9404A2CF-4DB5-42B2-A78E-7552E02DF39A}" sibTransId="{1E1F3A48-4BFA-4D6F-94F5-83831C862ABC}"/>
    <dgm:cxn modelId="{815A1A55-C36C-4A56-82E7-155DAD8FDF63}" srcId="{B924858A-E6D3-4093-9919-275757C1F413}" destId="{ECBE217A-FD14-4284-8F28-83A5BF0C1E12}" srcOrd="2" destOrd="0" parTransId="{82AC80AA-1075-4177-BDFD-3BF84770B4AE}" sibTransId="{AA039AE4-8B8D-4548-BBD8-9E70ACC292D1}"/>
    <dgm:cxn modelId="{B963DE7A-B3F8-46DF-86BB-7E79826F2BEB}" type="presOf" srcId="{C6251030-E7BA-4D8A-91BA-90E021B96E96}" destId="{8BDED89B-6AC8-4523-96A9-40255F975810}" srcOrd="0" destOrd="0" presId="urn:microsoft.com/office/officeart/2005/8/layout/vList6"/>
    <dgm:cxn modelId="{5F943C8B-A242-4EF1-9270-A834FF534825}" srcId="{B924858A-E6D3-4093-9919-275757C1F413}" destId="{C6251030-E7BA-4D8A-91BA-90E021B96E96}" srcOrd="0" destOrd="0" parTransId="{CEA63068-CD30-41F5-A88B-0A93BBB5BF5D}" sibTransId="{0D89C397-393A-426E-BEE4-1DBA1B3BEA1E}"/>
    <dgm:cxn modelId="{0C53808D-699D-4B5D-92BB-8945437428E3}" type="presOf" srcId="{B924858A-E6D3-4093-9919-275757C1F413}" destId="{69DAEE45-F61D-405A-A053-62644EDA8104}" srcOrd="0" destOrd="0" presId="urn:microsoft.com/office/officeart/2005/8/layout/vList6"/>
    <dgm:cxn modelId="{002598A3-5179-40A5-B549-6DC52DFBEA41}" type="presOf" srcId="{652E4F00-EA18-4DBD-8EA8-952C295FA0CB}" destId="{70063525-BA9E-490D-B2FC-8D1117D512B7}" srcOrd="0" destOrd="0" presId="urn:microsoft.com/office/officeart/2005/8/layout/vList6"/>
    <dgm:cxn modelId="{9732C0BA-02F4-4D35-8D2C-EC68E4134850}" type="presOf" srcId="{76D55C9C-8789-4A5F-A5C4-E814E8930E5E}" destId="{8BDED89B-6AC8-4523-96A9-40255F975810}" srcOrd="0" destOrd="1" presId="urn:microsoft.com/office/officeart/2005/8/layout/vList6"/>
    <dgm:cxn modelId="{4065ACD5-2A70-4457-8DE6-E531F01A068B}" srcId="{652E4F00-EA18-4DBD-8EA8-952C295FA0CB}" destId="{A0ABB666-8533-4048-BB28-7DCE10A2B4B3}" srcOrd="1" destOrd="0" parTransId="{5517ABB7-A5D0-40EA-994D-603E3F3F332F}" sibTransId="{E8D42F19-B715-403E-AD19-433BE1E7647E}"/>
    <dgm:cxn modelId="{0D5937DC-F86B-4934-B283-DBFD35D12ED6}" type="presOf" srcId="{999D2F7F-1355-4743-B71B-0588201C43AF}" destId="{7FA72952-4954-496D-86C1-38DA3A230D17}" srcOrd="0" destOrd="0" presId="urn:microsoft.com/office/officeart/2005/8/layout/vList6"/>
    <dgm:cxn modelId="{B801E4E3-6D7A-4452-8939-0E0C8B989119}" type="presOf" srcId="{983C0867-8054-49B5-AC82-EEAFB69C98A3}" destId="{E2657D8A-6D0C-4456-BE20-1D9C93F72031}" srcOrd="0" destOrd="0" presId="urn:microsoft.com/office/officeart/2005/8/layout/vList6"/>
    <dgm:cxn modelId="{BA5F06F7-7DF7-4F68-8B52-C46A2B195D6B}" srcId="{652E4F00-EA18-4DBD-8EA8-952C295FA0CB}" destId="{983C0867-8054-49B5-AC82-EEAFB69C98A3}" srcOrd="0" destOrd="0" parTransId="{CFF7E745-22B9-4418-9AF6-21BB752F6D9F}" sibTransId="{6E7BE8FA-30D8-431F-8A3A-667CD6DDBAD5}"/>
    <dgm:cxn modelId="{C506E0E9-F45E-4A00-94E5-7234C3938658}" type="presParOf" srcId="{7FA72952-4954-496D-86C1-38DA3A230D17}" destId="{D564CC08-BBE8-4564-83D7-DFDEA9C615B8}" srcOrd="0" destOrd="0" presId="urn:microsoft.com/office/officeart/2005/8/layout/vList6"/>
    <dgm:cxn modelId="{E8F2CF20-D210-4EA1-AC90-2BD3DC616237}" type="presParOf" srcId="{D564CC08-BBE8-4564-83D7-DFDEA9C615B8}" destId="{70063525-BA9E-490D-B2FC-8D1117D512B7}" srcOrd="0" destOrd="0" presId="urn:microsoft.com/office/officeart/2005/8/layout/vList6"/>
    <dgm:cxn modelId="{4AA934CE-BE89-4616-9A7D-888FF6FC9E45}" type="presParOf" srcId="{D564CC08-BBE8-4564-83D7-DFDEA9C615B8}" destId="{E2657D8A-6D0C-4456-BE20-1D9C93F72031}" srcOrd="1" destOrd="0" presId="urn:microsoft.com/office/officeart/2005/8/layout/vList6"/>
    <dgm:cxn modelId="{407DFD33-05AE-49E5-94E5-F761DE1A2CFC}" type="presParOf" srcId="{7FA72952-4954-496D-86C1-38DA3A230D17}" destId="{0B626FCB-C75D-4EA7-B5BD-961630ED4F04}" srcOrd="1" destOrd="0" presId="urn:microsoft.com/office/officeart/2005/8/layout/vList6"/>
    <dgm:cxn modelId="{974678D6-7D76-4C4B-B718-3401D75476EF}" type="presParOf" srcId="{7FA72952-4954-496D-86C1-38DA3A230D17}" destId="{448406B1-BB9C-46FB-B393-85AE56956D06}" srcOrd="2" destOrd="0" presId="urn:microsoft.com/office/officeart/2005/8/layout/vList6"/>
    <dgm:cxn modelId="{AA73B6D7-976F-4DF3-8E32-8BA5C696A89A}" type="presParOf" srcId="{448406B1-BB9C-46FB-B393-85AE56956D06}" destId="{69DAEE45-F61D-405A-A053-62644EDA8104}" srcOrd="0" destOrd="0" presId="urn:microsoft.com/office/officeart/2005/8/layout/vList6"/>
    <dgm:cxn modelId="{B6876A5F-D42B-4D43-8336-8415EC3484C7}" type="presParOf" srcId="{448406B1-BB9C-46FB-B393-85AE56956D06}" destId="{8BDED89B-6AC8-4523-96A9-40255F975810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FE1033F-47B9-4E60-8359-74D530492DDA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6BD8F34D-F28E-489A-830E-28201FEF0BD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Understanding the consumers’ needs is key to innovation. Challenge existing business models: just because they represent the historic norm doesn’t mean that they are right. </a:t>
          </a:r>
        </a:p>
      </dgm:t>
    </dgm:pt>
    <dgm:pt modelId="{F98F4733-95F3-4793-81FB-BC6C98EC0C80}" type="parTrans" cxnId="{3B3737D6-777E-484A-8CC3-B067C2D27D03}">
      <dgm:prSet/>
      <dgm:spPr/>
    </dgm:pt>
    <dgm:pt modelId="{A3F3C26A-4889-4895-96F3-637DA65F4C92}" type="sibTrans" cxnId="{3B3737D6-777E-484A-8CC3-B067C2D27D03}">
      <dgm:prSet/>
      <dgm:spPr/>
      <dgm:t>
        <a:bodyPr/>
        <a:lstStyle/>
        <a:p>
          <a:endParaRPr lang="en-US"/>
        </a:p>
      </dgm:t>
    </dgm:pt>
    <dgm:pt modelId="{A19C7C31-361D-4686-883F-AD49B54BCD8E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Innovation has transformed marketing and brand theory. Sustaining and disruptive innovation replaced traditional strategies like positioning and differentiation.</a:t>
          </a:r>
        </a:p>
      </dgm:t>
    </dgm:pt>
    <dgm:pt modelId="{17457112-96A5-43AD-83C4-3BF9C35EEC6B}" type="parTrans" cxnId="{D6E4E47D-28E0-423A-AE24-8B12D8D4F247}">
      <dgm:prSet/>
      <dgm:spPr/>
    </dgm:pt>
    <dgm:pt modelId="{CE561C0F-5091-4B1D-9DF9-09A5C1B06C41}" type="sibTrans" cxnId="{D6E4E47D-28E0-423A-AE24-8B12D8D4F247}">
      <dgm:prSet/>
      <dgm:spPr/>
      <dgm:t>
        <a:bodyPr/>
        <a:lstStyle/>
        <a:p>
          <a:endParaRPr lang="en-US"/>
        </a:p>
      </dgm:t>
    </dgm:pt>
    <dgm:pt modelId="{9F99EEC4-B0FA-41F6-83B6-832219D9DCC7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Simplicity is key to success in competition. Case in point: Zara and Next, whose ability to satisfy customers with their "good enough" approach has earned them a loyal following.</a:t>
          </a:r>
        </a:p>
      </dgm:t>
    </dgm:pt>
    <dgm:pt modelId="{9B35E27F-CCD2-4472-A7E7-25DE9AFBD9BD}" type="parTrans" cxnId="{ED9DE861-CF2D-496A-959A-E012A68DE445}">
      <dgm:prSet/>
      <dgm:spPr/>
    </dgm:pt>
    <dgm:pt modelId="{5DC8EB58-E11D-4F5A-97FC-367783FC8127}" type="sibTrans" cxnId="{ED9DE861-CF2D-496A-959A-E012A68DE445}">
      <dgm:prSet/>
      <dgm:spPr/>
    </dgm:pt>
    <dgm:pt modelId="{45134EAA-E85C-47EE-8FCE-173F167897C2}" type="pres">
      <dgm:prSet presAssocID="{5FE1033F-47B9-4E60-8359-74D530492DDA}" presName="linearFlow" presStyleCnt="0">
        <dgm:presLayoutVars>
          <dgm:resizeHandles val="exact"/>
        </dgm:presLayoutVars>
      </dgm:prSet>
      <dgm:spPr/>
    </dgm:pt>
    <dgm:pt modelId="{7D277781-242E-4DC2-858D-4D06B57D5CFE}" type="pres">
      <dgm:prSet presAssocID="{6BD8F34D-F28E-489A-830E-28201FEF0BDA}" presName="node" presStyleLbl="node1" presStyleIdx="0" presStyleCnt="3">
        <dgm:presLayoutVars>
          <dgm:bulletEnabled val="1"/>
        </dgm:presLayoutVars>
      </dgm:prSet>
      <dgm:spPr/>
    </dgm:pt>
    <dgm:pt modelId="{D7C35D97-DE8E-4182-B4D8-1AB4571A2751}" type="pres">
      <dgm:prSet presAssocID="{A3F3C26A-4889-4895-96F3-637DA65F4C92}" presName="sibTrans" presStyleLbl="sibTrans2D1" presStyleIdx="0" presStyleCnt="2"/>
      <dgm:spPr/>
    </dgm:pt>
    <dgm:pt modelId="{DDE99752-0839-4C1C-8826-7E0B504A1CCC}" type="pres">
      <dgm:prSet presAssocID="{A3F3C26A-4889-4895-96F3-637DA65F4C92}" presName="connectorText" presStyleLbl="sibTrans2D1" presStyleIdx="0" presStyleCnt="2"/>
      <dgm:spPr/>
    </dgm:pt>
    <dgm:pt modelId="{ACFA97F8-05A3-4132-A503-4EDB732DA73C}" type="pres">
      <dgm:prSet presAssocID="{A19C7C31-361D-4686-883F-AD49B54BCD8E}" presName="node" presStyleLbl="node1" presStyleIdx="1" presStyleCnt="3">
        <dgm:presLayoutVars>
          <dgm:bulletEnabled val="1"/>
        </dgm:presLayoutVars>
      </dgm:prSet>
      <dgm:spPr/>
    </dgm:pt>
    <dgm:pt modelId="{462ED189-DD19-4B5A-B560-EA37C62E84CB}" type="pres">
      <dgm:prSet presAssocID="{CE561C0F-5091-4B1D-9DF9-09A5C1B06C41}" presName="sibTrans" presStyleLbl="sibTrans2D1" presStyleIdx="1" presStyleCnt="2"/>
      <dgm:spPr/>
    </dgm:pt>
    <dgm:pt modelId="{B825BDB1-8450-4429-A936-17EB179E5C9C}" type="pres">
      <dgm:prSet presAssocID="{CE561C0F-5091-4B1D-9DF9-09A5C1B06C41}" presName="connectorText" presStyleLbl="sibTrans2D1" presStyleIdx="1" presStyleCnt="2"/>
      <dgm:spPr/>
    </dgm:pt>
    <dgm:pt modelId="{90D0ADAC-CE7E-4D96-B1A8-BDE9ED3A7433}" type="pres">
      <dgm:prSet presAssocID="{9F99EEC4-B0FA-41F6-83B6-832219D9DCC7}" presName="node" presStyleLbl="node1" presStyleIdx="2" presStyleCnt="3">
        <dgm:presLayoutVars>
          <dgm:bulletEnabled val="1"/>
        </dgm:presLayoutVars>
      </dgm:prSet>
      <dgm:spPr/>
    </dgm:pt>
  </dgm:ptLst>
  <dgm:cxnLst>
    <dgm:cxn modelId="{E399DD40-3491-4328-A245-B7E4EC329981}" type="presOf" srcId="{6BD8F34D-F28E-489A-830E-28201FEF0BDA}" destId="{7D277781-242E-4DC2-858D-4D06B57D5CFE}" srcOrd="0" destOrd="0" presId="urn:microsoft.com/office/officeart/2005/8/layout/process2"/>
    <dgm:cxn modelId="{2D22475D-ADC0-4E29-A48F-D088F53A5897}" type="presOf" srcId="{CE561C0F-5091-4B1D-9DF9-09A5C1B06C41}" destId="{462ED189-DD19-4B5A-B560-EA37C62E84CB}" srcOrd="0" destOrd="0" presId="urn:microsoft.com/office/officeart/2005/8/layout/process2"/>
    <dgm:cxn modelId="{ED9DE861-CF2D-496A-959A-E012A68DE445}" srcId="{5FE1033F-47B9-4E60-8359-74D530492DDA}" destId="{9F99EEC4-B0FA-41F6-83B6-832219D9DCC7}" srcOrd="2" destOrd="0" parTransId="{9B35E27F-CCD2-4472-A7E7-25DE9AFBD9BD}" sibTransId="{5DC8EB58-E11D-4F5A-97FC-367783FC8127}"/>
    <dgm:cxn modelId="{DCC28C56-9F93-41C7-AECD-92A4FB3F82E3}" type="presOf" srcId="{5FE1033F-47B9-4E60-8359-74D530492DDA}" destId="{45134EAA-E85C-47EE-8FCE-173F167897C2}" srcOrd="0" destOrd="0" presId="urn:microsoft.com/office/officeart/2005/8/layout/process2"/>
    <dgm:cxn modelId="{D6E4E47D-28E0-423A-AE24-8B12D8D4F247}" srcId="{5FE1033F-47B9-4E60-8359-74D530492DDA}" destId="{A19C7C31-361D-4686-883F-AD49B54BCD8E}" srcOrd="1" destOrd="0" parTransId="{17457112-96A5-43AD-83C4-3BF9C35EEC6B}" sibTransId="{CE561C0F-5091-4B1D-9DF9-09A5C1B06C41}"/>
    <dgm:cxn modelId="{E8BCAD89-9F2E-4A58-9691-D7B26E548F51}" type="presOf" srcId="{A3F3C26A-4889-4895-96F3-637DA65F4C92}" destId="{D7C35D97-DE8E-4182-B4D8-1AB4571A2751}" srcOrd="0" destOrd="0" presId="urn:microsoft.com/office/officeart/2005/8/layout/process2"/>
    <dgm:cxn modelId="{3B3737D6-777E-484A-8CC3-B067C2D27D03}" srcId="{5FE1033F-47B9-4E60-8359-74D530492DDA}" destId="{6BD8F34D-F28E-489A-830E-28201FEF0BDA}" srcOrd="0" destOrd="0" parTransId="{F98F4733-95F3-4793-81FB-BC6C98EC0C80}" sibTransId="{A3F3C26A-4889-4895-96F3-637DA65F4C92}"/>
    <dgm:cxn modelId="{0208B4DB-C746-485E-BACB-CB9862C538F7}" type="presOf" srcId="{A3F3C26A-4889-4895-96F3-637DA65F4C92}" destId="{DDE99752-0839-4C1C-8826-7E0B504A1CCC}" srcOrd="1" destOrd="0" presId="urn:microsoft.com/office/officeart/2005/8/layout/process2"/>
    <dgm:cxn modelId="{99736EDD-90E3-411B-ADC2-5D85E4953D73}" type="presOf" srcId="{9F99EEC4-B0FA-41F6-83B6-832219D9DCC7}" destId="{90D0ADAC-CE7E-4D96-B1A8-BDE9ED3A7433}" srcOrd="0" destOrd="0" presId="urn:microsoft.com/office/officeart/2005/8/layout/process2"/>
    <dgm:cxn modelId="{28DAEFE1-753A-428D-968A-BE48283C918E}" type="presOf" srcId="{A19C7C31-361D-4686-883F-AD49B54BCD8E}" destId="{ACFA97F8-05A3-4132-A503-4EDB732DA73C}" srcOrd="0" destOrd="0" presId="urn:microsoft.com/office/officeart/2005/8/layout/process2"/>
    <dgm:cxn modelId="{3B00BAF5-A764-4348-829D-AF452FCCF2F9}" type="presOf" srcId="{CE561C0F-5091-4B1D-9DF9-09A5C1B06C41}" destId="{B825BDB1-8450-4429-A936-17EB179E5C9C}" srcOrd="1" destOrd="0" presId="urn:microsoft.com/office/officeart/2005/8/layout/process2"/>
    <dgm:cxn modelId="{7B434468-E4B4-4FB8-8024-D7F36C7E733C}" type="presParOf" srcId="{45134EAA-E85C-47EE-8FCE-173F167897C2}" destId="{7D277781-242E-4DC2-858D-4D06B57D5CFE}" srcOrd="0" destOrd="0" presId="urn:microsoft.com/office/officeart/2005/8/layout/process2"/>
    <dgm:cxn modelId="{20CAA788-8AE8-4548-AD49-BF3DD39F86F3}" type="presParOf" srcId="{45134EAA-E85C-47EE-8FCE-173F167897C2}" destId="{D7C35D97-DE8E-4182-B4D8-1AB4571A2751}" srcOrd="1" destOrd="0" presId="urn:microsoft.com/office/officeart/2005/8/layout/process2"/>
    <dgm:cxn modelId="{FB1A7832-6A81-4617-BF72-2ACB625ABDB5}" type="presParOf" srcId="{D7C35D97-DE8E-4182-B4D8-1AB4571A2751}" destId="{DDE99752-0839-4C1C-8826-7E0B504A1CCC}" srcOrd="0" destOrd="0" presId="urn:microsoft.com/office/officeart/2005/8/layout/process2"/>
    <dgm:cxn modelId="{420F7C5A-3EC6-48F2-8DA1-991C95DDB50C}" type="presParOf" srcId="{45134EAA-E85C-47EE-8FCE-173F167897C2}" destId="{ACFA97F8-05A3-4132-A503-4EDB732DA73C}" srcOrd="2" destOrd="0" presId="urn:microsoft.com/office/officeart/2005/8/layout/process2"/>
    <dgm:cxn modelId="{CE8FBD65-62E7-43AF-AB01-FBB34E62C8BF}" type="presParOf" srcId="{45134EAA-E85C-47EE-8FCE-173F167897C2}" destId="{462ED189-DD19-4B5A-B560-EA37C62E84CB}" srcOrd="3" destOrd="0" presId="urn:microsoft.com/office/officeart/2005/8/layout/process2"/>
    <dgm:cxn modelId="{9F9A2D6D-B33B-4303-859D-8E89561002B6}" type="presParOf" srcId="{462ED189-DD19-4B5A-B560-EA37C62E84CB}" destId="{B825BDB1-8450-4429-A936-17EB179E5C9C}" srcOrd="0" destOrd="0" presId="urn:microsoft.com/office/officeart/2005/8/layout/process2"/>
    <dgm:cxn modelId="{EDA01353-B3E7-475A-9767-0C615D981DEE}" type="presParOf" srcId="{45134EAA-E85C-47EE-8FCE-173F167897C2}" destId="{90D0ADAC-CE7E-4D96-B1A8-BDE9ED3A7433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FCC9210-E5F8-4E82-B504-98B68EAA0FFD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E9E235-5D69-4B88-AC71-745988CDD4A4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Innovation Type/Category</a:t>
          </a:r>
        </a:p>
      </dgm:t>
    </dgm:pt>
    <dgm:pt modelId="{C674C82C-35BD-44B8-90FC-2367B7FAE902}" type="parTrans" cxnId="{FC6EB88E-9B6D-4A0B-A4A5-F7AFC1E5CC9A}">
      <dgm:prSet/>
      <dgm:spPr/>
      <dgm:t>
        <a:bodyPr/>
        <a:lstStyle/>
        <a:p>
          <a:endParaRPr lang="en-US"/>
        </a:p>
      </dgm:t>
    </dgm:pt>
    <dgm:pt modelId="{759F01EE-0147-4207-ADFB-F90554ECB8CA}" type="sibTrans" cxnId="{FC6EB88E-9B6D-4A0B-A4A5-F7AFC1E5CC9A}">
      <dgm:prSet/>
      <dgm:spPr/>
      <dgm:t>
        <a:bodyPr/>
        <a:lstStyle/>
        <a:p>
          <a:endParaRPr lang="en-US"/>
        </a:p>
      </dgm:t>
    </dgm:pt>
    <dgm:pt modelId="{C75E6EB8-8582-4EB9-89CA-0B2647E0C3CA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Environment External/Internal</a:t>
          </a:r>
        </a:p>
      </dgm:t>
    </dgm:pt>
    <dgm:pt modelId="{388B6A0C-6A5D-431E-A262-067E4D83A433}" type="parTrans" cxnId="{34F71C4A-2272-426D-94B7-81FEF8A407A2}">
      <dgm:prSet/>
      <dgm:spPr/>
      <dgm:t>
        <a:bodyPr/>
        <a:lstStyle/>
        <a:p>
          <a:endParaRPr lang="en-US"/>
        </a:p>
      </dgm:t>
    </dgm:pt>
    <dgm:pt modelId="{7CE7680C-222C-4B60-AE9B-6C7698E2B1EB}" type="sibTrans" cxnId="{34F71C4A-2272-426D-94B7-81FEF8A407A2}">
      <dgm:prSet/>
      <dgm:spPr/>
      <dgm:t>
        <a:bodyPr/>
        <a:lstStyle/>
        <a:p>
          <a:endParaRPr lang="en-US"/>
        </a:p>
      </dgm:t>
    </dgm:pt>
    <dgm:pt modelId="{F63AAC8F-8DB4-4305-AC2C-7F08B7226BB1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Innovation Practice</a:t>
          </a:r>
        </a:p>
      </dgm:t>
    </dgm:pt>
    <dgm:pt modelId="{307A2464-4A73-4EE2-8080-D95D99599901}" type="parTrans" cxnId="{A1A8F4E4-037D-49CC-B475-22870BD4C760}">
      <dgm:prSet/>
      <dgm:spPr/>
      <dgm:t>
        <a:bodyPr/>
        <a:lstStyle/>
        <a:p>
          <a:endParaRPr lang="en-US"/>
        </a:p>
      </dgm:t>
    </dgm:pt>
    <dgm:pt modelId="{1578AF80-A1C7-4824-AB31-0544A0C18D61}" type="sibTrans" cxnId="{A1A8F4E4-037D-49CC-B475-22870BD4C760}">
      <dgm:prSet/>
      <dgm:spPr/>
      <dgm:t>
        <a:bodyPr/>
        <a:lstStyle/>
        <a:p>
          <a:endParaRPr lang="en-US"/>
        </a:p>
      </dgm:t>
    </dgm:pt>
    <dgm:pt modelId="{2E04FF4B-E214-4EE2-B053-7C00E01D1B87}" type="pres">
      <dgm:prSet presAssocID="{2FCC9210-E5F8-4E82-B504-98B68EAA0FFD}" presName="Name0" presStyleCnt="0">
        <dgm:presLayoutVars>
          <dgm:dir/>
          <dgm:resizeHandles val="exact"/>
        </dgm:presLayoutVars>
      </dgm:prSet>
      <dgm:spPr/>
    </dgm:pt>
    <dgm:pt modelId="{FF8CBEF8-5BAB-480A-887A-3C27F7A38C83}" type="pres">
      <dgm:prSet presAssocID="{DFE9E235-5D69-4B88-AC71-745988CDD4A4}" presName="Name5" presStyleLbl="vennNode1" presStyleIdx="0" presStyleCnt="3">
        <dgm:presLayoutVars>
          <dgm:bulletEnabled val="1"/>
        </dgm:presLayoutVars>
      </dgm:prSet>
      <dgm:spPr/>
    </dgm:pt>
    <dgm:pt modelId="{DCDA07F4-DAFD-4B31-A929-E0E66A880346}" type="pres">
      <dgm:prSet presAssocID="{759F01EE-0147-4207-ADFB-F90554ECB8CA}" presName="space" presStyleCnt="0"/>
      <dgm:spPr/>
    </dgm:pt>
    <dgm:pt modelId="{AEA326D7-3525-4550-92EC-C43FBC7D5BC7}" type="pres">
      <dgm:prSet presAssocID="{C75E6EB8-8582-4EB9-89CA-0B2647E0C3CA}" presName="Name5" presStyleLbl="vennNode1" presStyleIdx="1" presStyleCnt="3">
        <dgm:presLayoutVars>
          <dgm:bulletEnabled val="1"/>
        </dgm:presLayoutVars>
      </dgm:prSet>
      <dgm:spPr/>
    </dgm:pt>
    <dgm:pt modelId="{C9D5E485-D056-4C2D-99FF-0D4962E9C5CD}" type="pres">
      <dgm:prSet presAssocID="{7CE7680C-222C-4B60-AE9B-6C7698E2B1EB}" presName="space" presStyleCnt="0"/>
      <dgm:spPr/>
    </dgm:pt>
    <dgm:pt modelId="{F0784A76-AC58-45E1-8908-C29B95F9BE16}" type="pres">
      <dgm:prSet presAssocID="{F63AAC8F-8DB4-4305-AC2C-7F08B7226BB1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40598148-D1A6-4FAC-9E6B-1B31EC3FA717}" type="presOf" srcId="{DFE9E235-5D69-4B88-AC71-745988CDD4A4}" destId="{FF8CBEF8-5BAB-480A-887A-3C27F7A38C83}" srcOrd="0" destOrd="0" presId="urn:microsoft.com/office/officeart/2005/8/layout/venn3"/>
    <dgm:cxn modelId="{34F71C4A-2272-426D-94B7-81FEF8A407A2}" srcId="{2FCC9210-E5F8-4E82-B504-98B68EAA0FFD}" destId="{C75E6EB8-8582-4EB9-89CA-0B2647E0C3CA}" srcOrd="1" destOrd="0" parTransId="{388B6A0C-6A5D-431E-A262-067E4D83A433}" sibTransId="{7CE7680C-222C-4B60-AE9B-6C7698E2B1EB}"/>
    <dgm:cxn modelId="{FC6EB88E-9B6D-4A0B-A4A5-F7AFC1E5CC9A}" srcId="{2FCC9210-E5F8-4E82-B504-98B68EAA0FFD}" destId="{DFE9E235-5D69-4B88-AC71-745988CDD4A4}" srcOrd="0" destOrd="0" parTransId="{C674C82C-35BD-44B8-90FC-2367B7FAE902}" sibTransId="{759F01EE-0147-4207-ADFB-F90554ECB8CA}"/>
    <dgm:cxn modelId="{7CACAAA4-555C-43FF-A255-A678A4DC756A}" type="presOf" srcId="{C75E6EB8-8582-4EB9-89CA-0B2647E0C3CA}" destId="{AEA326D7-3525-4550-92EC-C43FBC7D5BC7}" srcOrd="0" destOrd="0" presId="urn:microsoft.com/office/officeart/2005/8/layout/venn3"/>
    <dgm:cxn modelId="{B366C6CE-6C1B-4152-A33B-F3701287C337}" type="presOf" srcId="{F63AAC8F-8DB4-4305-AC2C-7F08B7226BB1}" destId="{F0784A76-AC58-45E1-8908-C29B95F9BE16}" srcOrd="0" destOrd="0" presId="urn:microsoft.com/office/officeart/2005/8/layout/venn3"/>
    <dgm:cxn modelId="{871802CF-E357-40F0-A394-DA9CE528904B}" type="presOf" srcId="{2FCC9210-E5F8-4E82-B504-98B68EAA0FFD}" destId="{2E04FF4B-E214-4EE2-B053-7C00E01D1B87}" srcOrd="0" destOrd="0" presId="urn:microsoft.com/office/officeart/2005/8/layout/venn3"/>
    <dgm:cxn modelId="{A1A8F4E4-037D-49CC-B475-22870BD4C760}" srcId="{2FCC9210-E5F8-4E82-B504-98B68EAA0FFD}" destId="{F63AAC8F-8DB4-4305-AC2C-7F08B7226BB1}" srcOrd="2" destOrd="0" parTransId="{307A2464-4A73-4EE2-8080-D95D99599901}" sibTransId="{1578AF80-A1C7-4824-AB31-0544A0C18D61}"/>
    <dgm:cxn modelId="{2B70CFDC-A950-4E1A-9356-821AC751E301}" type="presParOf" srcId="{2E04FF4B-E214-4EE2-B053-7C00E01D1B87}" destId="{FF8CBEF8-5BAB-480A-887A-3C27F7A38C83}" srcOrd="0" destOrd="0" presId="urn:microsoft.com/office/officeart/2005/8/layout/venn3"/>
    <dgm:cxn modelId="{412BF9AB-4AE1-409A-864F-209E8242F525}" type="presParOf" srcId="{2E04FF4B-E214-4EE2-B053-7C00E01D1B87}" destId="{DCDA07F4-DAFD-4B31-A929-E0E66A880346}" srcOrd="1" destOrd="0" presId="urn:microsoft.com/office/officeart/2005/8/layout/venn3"/>
    <dgm:cxn modelId="{0F6EAA68-71E3-4879-8ADD-6C1F2994C97D}" type="presParOf" srcId="{2E04FF4B-E214-4EE2-B053-7C00E01D1B87}" destId="{AEA326D7-3525-4550-92EC-C43FBC7D5BC7}" srcOrd="2" destOrd="0" presId="urn:microsoft.com/office/officeart/2005/8/layout/venn3"/>
    <dgm:cxn modelId="{3545316B-D2D8-44D4-9B7E-02F750ACFEDB}" type="presParOf" srcId="{2E04FF4B-E214-4EE2-B053-7C00E01D1B87}" destId="{C9D5E485-D056-4C2D-99FF-0D4962E9C5CD}" srcOrd="3" destOrd="0" presId="urn:microsoft.com/office/officeart/2005/8/layout/venn3"/>
    <dgm:cxn modelId="{190FD38E-171A-4A39-95A2-9C03CC58EF86}" type="presParOf" srcId="{2E04FF4B-E214-4EE2-B053-7C00E01D1B87}" destId="{F0784A76-AC58-45E1-8908-C29B95F9BE16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364CB40-13F7-44A5-A6A4-660B5B8B0E72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DF3B571-0022-4EE2-939F-448009451386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Knowledge (Education/Experience)</a:t>
          </a:r>
        </a:p>
      </dgm:t>
    </dgm:pt>
    <dgm:pt modelId="{1D323840-7204-44F0-ACEB-1C9DB2443D2E}" type="parTrans" cxnId="{6C2E8EBB-21F9-4DDB-9238-18B412949CFA}">
      <dgm:prSet/>
      <dgm:spPr/>
      <dgm:t>
        <a:bodyPr/>
        <a:lstStyle/>
        <a:p>
          <a:endParaRPr lang="en-US"/>
        </a:p>
      </dgm:t>
    </dgm:pt>
    <dgm:pt modelId="{8DBD77F4-FC5A-4ED4-9CD0-195F24EEDC4A}" type="sibTrans" cxnId="{6C2E8EBB-21F9-4DDB-9238-18B412949CFA}">
      <dgm:prSet/>
      <dgm:spPr/>
      <dgm:t>
        <a:bodyPr/>
        <a:lstStyle/>
        <a:p>
          <a:endParaRPr lang="en-US"/>
        </a:p>
      </dgm:t>
    </dgm:pt>
    <dgm:pt modelId="{F7339477-9AB6-4336-9470-4D61DF4883DA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Innovation Impact</a:t>
          </a:r>
        </a:p>
      </dgm:t>
    </dgm:pt>
    <dgm:pt modelId="{77C99810-2A0B-420E-AD34-39F7AA9BD21D}" type="parTrans" cxnId="{79C4789A-4189-4224-9C02-0124AD93EC8C}">
      <dgm:prSet/>
      <dgm:spPr/>
      <dgm:t>
        <a:bodyPr/>
        <a:lstStyle/>
        <a:p>
          <a:endParaRPr lang="en-US"/>
        </a:p>
      </dgm:t>
    </dgm:pt>
    <dgm:pt modelId="{7E7A425A-C752-4083-9E1F-9B0AA2636E67}" type="sibTrans" cxnId="{79C4789A-4189-4224-9C02-0124AD93EC8C}">
      <dgm:prSet/>
      <dgm:spPr/>
      <dgm:t>
        <a:bodyPr/>
        <a:lstStyle/>
        <a:p>
          <a:endParaRPr lang="en-US"/>
        </a:p>
      </dgm:t>
    </dgm:pt>
    <dgm:pt modelId="{3E10F23F-7D92-4F4A-8E7A-380308057048}" type="pres">
      <dgm:prSet presAssocID="{3364CB40-13F7-44A5-A6A4-660B5B8B0E72}" presName="Name0" presStyleCnt="0">
        <dgm:presLayoutVars>
          <dgm:dir/>
          <dgm:resizeHandles val="exact"/>
        </dgm:presLayoutVars>
      </dgm:prSet>
      <dgm:spPr/>
    </dgm:pt>
    <dgm:pt modelId="{AA653ABD-D855-48B4-B809-77DE8D4E365F}" type="pres">
      <dgm:prSet presAssocID="{4DF3B571-0022-4EE2-939F-448009451386}" presName="Name5" presStyleLbl="vennNode1" presStyleIdx="0" presStyleCnt="2">
        <dgm:presLayoutVars>
          <dgm:bulletEnabled val="1"/>
        </dgm:presLayoutVars>
      </dgm:prSet>
      <dgm:spPr/>
    </dgm:pt>
    <dgm:pt modelId="{C08F65E5-7859-419D-A8C2-7D1DD470D302}" type="pres">
      <dgm:prSet presAssocID="{8DBD77F4-FC5A-4ED4-9CD0-195F24EEDC4A}" presName="space" presStyleCnt="0"/>
      <dgm:spPr/>
    </dgm:pt>
    <dgm:pt modelId="{85796595-74B5-4FD4-9395-20182D331F8E}" type="pres">
      <dgm:prSet presAssocID="{F7339477-9AB6-4336-9470-4D61DF4883DA}" presName="Name5" presStyleLbl="vennNode1" presStyleIdx="1" presStyleCnt="2">
        <dgm:presLayoutVars>
          <dgm:bulletEnabled val="1"/>
        </dgm:presLayoutVars>
      </dgm:prSet>
      <dgm:spPr/>
    </dgm:pt>
  </dgm:ptLst>
  <dgm:cxnLst>
    <dgm:cxn modelId="{E1A5A33A-6FCC-47A8-A89E-EAE8C2984368}" type="presOf" srcId="{F7339477-9AB6-4336-9470-4D61DF4883DA}" destId="{85796595-74B5-4FD4-9395-20182D331F8E}" srcOrd="0" destOrd="0" presId="urn:microsoft.com/office/officeart/2005/8/layout/venn3"/>
    <dgm:cxn modelId="{60B00E7E-0658-4A83-8DAD-E675EC7C4CC5}" type="presOf" srcId="{3364CB40-13F7-44A5-A6A4-660B5B8B0E72}" destId="{3E10F23F-7D92-4F4A-8E7A-380308057048}" srcOrd="0" destOrd="0" presId="urn:microsoft.com/office/officeart/2005/8/layout/venn3"/>
    <dgm:cxn modelId="{79C4789A-4189-4224-9C02-0124AD93EC8C}" srcId="{3364CB40-13F7-44A5-A6A4-660B5B8B0E72}" destId="{F7339477-9AB6-4336-9470-4D61DF4883DA}" srcOrd="1" destOrd="0" parTransId="{77C99810-2A0B-420E-AD34-39F7AA9BD21D}" sibTransId="{7E7A425A-C752-4083-9E1F-9B0AA2636E67}"/>
    <dgm:cxn modelId="{6C2E8EBB-21F9-4DDB-9238-18B412949CFA}" srcId="{3364CB40-13F7-44A5-A6A4-660B5B8B0E72}" destId="{4DF3B571-0022-4EE2-939F-448009451386}" srcOrd="0" destOrd="0" parTransId="{1D323840-7204-44F0-ACEB-1C9DB2443D2E}" sibTransId="{8DBD77F4-FC5A-4ED4-9CD0-195F24EEDC4A}"/>
    <dgm:cxn modelId="{83B150EB-1562-450E-940E-197B46801685}" type="presOf" srcId="{4DF3B571-0022-4EE2-939F-448009451386}" destId="{AA653ABD-D855-48B4-B809-77DE8D4E365F}" srcOrd="0" destOrd="0" presId="urn:microsoft.com/office/officeart/2005/8/layout/venn3"/>
    <dgm:cxn modelId="{BB713884-A0CD-4C75-9491-3EF9BF7A5E0C}" type="presParOf" srcId="{3E10F23F-7D92-4F4A-8E7A-380308057048}" destId="{AA653ABD-D855-48B4-B809-77DE8D4E365F}" srcOrd="0" destOrd="0" presId="urn:microsoft.com/office/officeart/2005/8/layout/venn3"/>
    <dgm:cxn modelId="{4F845AF3-8410-45AB-BBC3-B5FC468A8980}" type="presParOf" srcId="{3E10F23F-7D92-4F4A-8E7A-380308057048}" destId="{C08F65E5-7859-419D-A8C2-7D1DD470D302}" srcOrd="1" destOrd="0" presId="urn:microsoft.com/office/officeart/2005/8/layout/venn3"/>
    <dgm:cxn modelId="{3F4301A3-E4AD-4306-A14A-302B8720DDCD}" type="presParOf" srcId="{3E10F23F-7D92-4F4A-8E7A-380308057048}" destId="{85796595-74B5-4FD4-9395-20182D331F8E}" srcOrd="2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44E8EFC-EC29-4795-8E3E-73EC1CDBB74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17DCFA-1D16-4CBE-B27B-64302D26478F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Innovation make business survive and thrive within evolving landscape of every industry. </a:t>
          </a:r>
        </a:p>
      </dgm:t>
    </dgm:pt>
    <dgm:pt modelId="{F825ACAE-03BB-49DE-A7E1-C2026F9FB025}" type="parTrans" cxnId="{52583257-520E-4887-A2DB-0EA09E723C23}">
      <dgm:prSet/>
      <dgm:spPr/>
      <dgm:t>
        <a:bodyPr/>
        <a:lstStyle/>
        <a:p>
          <a:endParaRPr lang="en-US"/>
        </a:p>
      </dgm:t>
    </dgm:pt>
    <dgm:pt modelId="{94BE402B-0FD6-439B-AA1C-79CDFD594EC7}" type="sibTrans" cxnId="{52583257-520E-4887-A2DB-0EA09E723C23}">
      <dgm:prSet/>
      <dgm:spPr/>
      <dgm:t>
        <a:bodyPr/>
        <a:lstStyle/>
        <a:p>
          <a:endParaRPr lang="en-US"/>
        </a:p>
      </dgm:t>
    </dgm:pt>
    <dgm:pt modelId="{4CDB97A3-34CC-4D5B-A7B4-B02B439A32CC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Prepere for and allow a failure. Learne from mistakes. Time is money. </a:t>
          </a:r>
        </a:p>
      </dgm:t>
    </dgm:pt>
    <dgm:pt modelId="{2EEFC7DE-692B-4A07-8360-AD019EDC773F}" type="parTrans" cxnId="{D23E0ACB-53F8-42C4-AB09-2DB86E2F2882}">
      <dgm:prSet/>
      <dgm:spPr/>
      <dgm:t>
        <a:bodyPr/>
        <a:lstStyle/>
        <a:p>
          <a:endParaRPr lang="en-US"/>
        </a:p>
      </dgm:t>
    </dgm:pt>
    <dgm:pt modelId="{19BC6B19-E4F7-4A14-AFFC-D0A1DA49E9BC}" type="sibTrans" cxnId="{D23E0ACB-53F8-42C4-AB09-2DB86E2F2882}">
      <dgm:prSet/>
      <dgm:spPr/>
      <dgm:t>
        <a:bodyPr/>
        <a:lstStyle/>
        <a:p>
          <a:endParaRPr lang="en-US"/>
        </a:p>
      </dgm:t>
    </dgm:pt>
    <dgm:pt modelId="{6A9D0E72-45ED-461D-BF85-E60B8AF213C8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Understanding the importance of innovation, its theories and models, will help me to lead organizational innovation and drive strategic initiatives.</a:t>
          </a:r>
        </a:p>
      </dgm:t>
    </dgm:pt>
    <dgm:pt modelId="{636A4EE0-2D92-478C-8D6F-1D29AF354A6A}" type="parTrans" cxnId="{B2AC3F3D-98D9-40E4-B4D3-1D506808BC40}">
      <dgm:prSet/>
      <dgm:spPr/>
      <dgm:t>
        <a:bodyPr/>
        <a:lstStyle/>
        <a:p>
          <a:endParaRPr lang="en-US"/>
        </a:p>
      </dgm:t>
    </dgm:pt>
    <dgm:pt modelId="{7AA022D8-F147-4282-8040-A0129744573C}" type="sibTrans" cxnId="{B2AC3F3D-98D9-40E4-B4D3-1D506808BC40}">
      <dgm:prSet/>
      <dgm:spPr/>
      <dgm:t>
        <a:bodyPr/>
        <a:lstStyle/>
        <a:p>
          <a:endParaRPr lang="en-US"/>
        </a:p>
      </dgm:t>
    </dgm:pt>
    <dgm:pt modelId="{C8B0604B-E566-4154-91DD-EC7B3AEE2ECF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Think out of the box f.e., in problem-solving ideas. Evaluate and look after resources.</a:t>
          </a:r>
        </a:p>
      </dgm:t>
    </dgm:pt>
    <dgm:pt modelId="{CE0A4B33-8269-4584-8346-536328496F4F}" type="parTrans" cxnId="{056B3BA6-7A9C-4B7B-A168-BD6A1F18978F}">
      <dgm:prSet/>
      <dgm:spPr/>
    </dgm:pt>
    <dgm:pt modelId="{B858159A-1DF4-4D61-956F-A0835FE10407}" type="sibTrans" cxnId="{056B3BA6-7A9C-4B7B-A168-BD6A1F18978F}">
      <dgm:prSet/>
      <dgm:spPr/>
    </dgm:pt>
    <dgm:pt modelId="{8E8C424D-0E0D-4145-9592-612A4600AB50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The effectiveness of innovation processes depends on organizational culture. As a future manager I will inspire a culture of creativity and continuous improvement.</a:t>
          </a:r>
          <a:endParaRPr lang="en-US" dirty="0">
            <a:solidFill>
              <a:schemeClr val="tx1"/>
            </a:solidFill>
          </a:endParaRPr>
        </a:p>
      </dgm:t>
    </dgm:pt>
    <dgm:pt modelId="{40C2034C-6127-4F1A-89D0-C8BB7468E038}" type="parTrans" cxnId="{3026FCD7-52FE-41A5-B1D4-ED09CB7955C8}">
      <dgm:prSet/>
      <dgm:spPr/>
    </dgm:pt>
    <dgm:pt modelId="{3F0726FC-CCDA-41C4-ACD0-56460FA50D21}" type="sibTrans" cxnId="{3026FCD7-52FE-41A5-B1D4-ED09CB7955C8}">
      <dgm:prSet/>
      <dgm:spPr/>
    </dgm:pt>
    <dgm:pt modelId="{716BD9FA-295B-457A-AD35-C02C425909E9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 Do not stop – contenous and systematc  improvement is the power of successful innovation.</a:t>
          </a:r>
        </a:p>
      </dgm:t>
    </dgm:pt>
    <dgm:pt modelId="{8756C790-306C-4DF6-AC21-83B16D841632}" type="parTrans" cxnId="{CF8B2F7B-65A5-452E-A726-9901B7735753}">
      <dgm:prSet/>
      <dgm:spPr/>
    </dgm:pt>
    <dgm:pt modelId="{50E46D4C-8BF4-476C-81B5-F85088B47711}" type="sibTrans" cxnId="{CF8B2F7B-65A5-452E-A726-9901B7735753}">
      <dgm:prSet/>
      <dgm:spPr/>
    </dgm:pt>
    <dgm:pt modelId="{99673C2C-27C7-4A6C-82C5-74C6690D3192}" type="pres">
      <dgm:prSet presAssocID="{F44E8EFC-EC29-4795-8E3E-73EC1CDBB74C}" presName="diagram" presStyleCnt="0">
        <dgm:presLayoutVars>
          <dgm:dir/>
          <dgm:resizeHandles val="exact"/>
        </dgm:presLayoutVars>
      </dgm:prSet>
      <dgm:spPr/>
    </dgm:pt>
    <dgm:pt modelId="{3D40AAF0-CEA2-4444-B5AA-5E58B812C35D}" type="pres">
      <dgm:prSet presAssocID="{EC17DCFA-1D16-4CBE-B27B-64302D26478F}" presName="node" presStyleLbl="node1" presStyleIdx="0" presStyleCnt="6">
        <dgm:presLayoutVars>
          <dgm:bulletEnabled val="1"/>
        </dgm:presLayoutVars>
      </dgm:prSet>
      <dgm:spPr/>
    </dgm:pt>
    <dgm:pt modelId="{D50ED85F-F37A-4ADF-BF8E-A48FECC50ECF}" type="pres">
      <dgm:prSet presAssocID="{94BE402B-0FD6-439B-AA1C-79CDFD594EC7}" presName="sibTrans" presStyleCnt="0"/>
      <dgm:spPr/>
    </dgm:pt>
    <dgm:pt modelId="{840099A2-C6BA-48CF-8375-CF826CA836D9}" type="pres">
      <dgm:prSet presAssocID="{4CDB97A3-34CC-4D5B-A7B4-B02B439A32CC}" presName="node" presStyleLbl="node1" presStyleIdx="1" presStyleCnt="6">
        <dgm:presLayoutVars>
          <dgm:bulletEnabled val="1"/>
        </dgm:presLayoutVars>
      </dgm:prSet>
      <dgm:spPr/>
    </dgm:pt>
    <dgm:pt modelId="{8F3A780F-F8D7-420E-9027-D61750BB8CC4}" type="pres">
      <dgm:prSet presAssocID="{19BC6B19-E4F7-4A14-AFFC-D0A1DA49E9BC}" presName="sibTrans" presStyleCnt="0"/>
      <dgm:spPr/>
    </dgm:pt>
    <dgm:pt modelId="{F49BD587-A58C-4B98-81E5-51D41A3B1CBB}" type="pres">
      <dgm:prSet presAssocID="{C8B0604B-E566-4154-91DD-EC7B3AEE2ECF}" presName="node" presStyleLbl="node1" presStyleIdx="2" presStyleCnt="6">
        <dgm:presLayoutVars>
          <dgm:bulletEnabled val="1"/>
        </dgm:presLayoutVars>
      </dgm:prSet>
      <dgm:spPr/>
    </dgm:pt>
    <dgm:pt modelId="{8CD5E736-EC3C-4979-A08F-1259F45B2E99}" type="pres">
      <dgm:prSet presAssocID="{B858159A-1DF4-4D61-956F-A0835FE10407}" presName="sibTrans" presStyleCnt="0"/>
      <dgm:spPr/>
    </dgm:pt>
    <dgm:pt modelId="{1593B034-454B-4796-BB22-1A921D506DD3}" type="pres">
      <dgm:prSet presAssocID="{716BD9FA-295B-457A-AD35-C02C425909E9}" presName="node" presStyleLbl="node1" presStyleIdx="3" presStyleCnt="6">
        <dgm:presLayoutVars>
          <dgm:bulletEnabled val="1"/>
        </dgm:presLayoutVars>
      </dgm:prSet>
      <dgm:spPr/>
    </dgm:pt>
    <dgm:pt modelId="{9D94502A-B5E6-46DF-9AC2-400CCEC62B34}" type="pres">
      <dgm:prSet presAssocID="{50E46D4C-8BF4-476C-81B5-F85088B47711}" presName="sibTrans" presStyleCnt="0"/>
      <dgm:spPr/>
    </dgm:pt>
    <dgm:pt modelId="{5997E093-B430-4700-8549-545F5FB784E3}" type="pres">
      <dgm:prSet presAssocID="{6A9D0E72-45ED-461D-BF85-E60B8AF213C8}" presName="node" presStyleLbl="node1" presStyleIdx="4" presStyleCnt="6">
        <dgm:presLayoutVars>
          <dgm:bulletEnabled val="1"/>
        </dgm:presLayoutVars>
      </dgm:prSet>
      <dgm:spPr/>
    </dgm:pt>
    <dgm:pt modelId="{AD537455-9203-4397-A07A-C873D585C7D5}" type="pres">
      <dgm:prSet presAssocID="{7AA022D8-F147-4282-8040-A0129744573C}" presName="sibTrans" presStyleCnt="0"/>
      <dgm:spPr/>
    </dgm:pt>
    <dgm:pt modelId="{1F67964B-7C8E-4C61-AB09-BDE13BAFE81B}" type="pres">
      <dgm:prSet presAssocID="{8E8C424D-0E0D-4145-9592-612A4600AB50}" presName="node" presStyleLbl="node1" presStyleIdx="5" presStyleCnt="6">
        <dgm:presLayoutVars>
          <dgm:bulletEnabled val="1"/>
        </dgm:presLayoutVars>
      </dgm:prSet>
      <dgm:spPr/>
    </dgm:pt>
  </dgm:ptLst>
  <dgm:cxnLst>
    <dgm:cxn modelId="{2C43DE2C-E6D2-4056-8149-44F2F7798312}" type="presOf" srcId="{F44E8EFC-EC29-4795-8E3E-73EC1CDBB74C}" destId="{99673C2C-27C7-4A6C-82C5-74C6690D3192}" srcOrd="0" destOrd="0" presId="urn:microsoft.com/office/officeart/2005/8/layout/default"/>
    <dgm:cxn modelId="{CF638D3C-1D68-4DD0-BF1D-58351558B2E8}" type="presOf" srcId="{4CDB97A3-34CC-4D5B-A7B4-B02B439A32CC}" destId="{840099A2-C6BA-48CF-8375-CF826CA836D9}" srcOrd="0" destOrd="0" presId="urn:microsoft.com/office/officeart/2005/8/layout/default"/>
    <dgm:cxn modelId="{B2AC3F3D-98D9-40E4-B4D3-1D506808BC40}" srcId="{F44E8EFC-EC29-4795-8E3E-73EC1CDBB74C}" destId="{6A9D0E72-45ED-461D-BF85-E60B8AF213C8}" srcOrd="4" destOrd="0" parTransId="{636A4EE0-2D92-478C-8D6F-1D29AF354A6A}" sibTransId="{7AA022D8-F147-4282-8040-A0129744573C}"/>
    <dgm:cxn modelId="{869FA651-071D-4268-933E-27D0A7DADF70}" type="presOf" srcId="{EC17DCFA-1D16-4CBE-B27B-64302D26478F}" destId="{3D40AAF0-CEA2-4444-B5AA-5E58B812C35D}" srcOrd="0" destOrd="0" presId="urn:microsoft.com/office/officeart/2005/8/layout/default"/>
    <dgm:cxn modelId="{52583257-520E-4887-A2DB-0EA09E723C23}" srcId="{F44E8EFC-EC29-4795-8E3E-73EC1CDBB74C}" destId="{EC17DCFA-1D16-4CBE-B27B-64302D26478F}" srcOrd="0" destOrd="0" parTransId="{F825ACAE-03BB-49DE-A7E1-C2026F9FB025}" sibTransId="{94BE402B-0FD6-439B-AA1C-79CDFD594EC7}"/>
    <dgm:cxn modelId="{CF8B2F7B-65A5-452E-A726-9901B7735753}" srcId="{F44E8EFC-EC29-4795-8E3E-73EC1CDBB74C}" destId="{716BD9FA-295B-457A-AD35-C02C425909E9}" srcOrd="3" destOrd="0" parTransId="{8756C790-306C-4DF6-AC21-83B16D841632}" sibTransId="{50E46D4C-8BF4-476C-81B5-F85088B47711}"/>
    <dgm:cxn modelId="{73C6EB7B-1CE0-4AEC-BF55-D5231D72102C}" type="presOf" srcId="{6A9D0E72-45ED-461D-BF85-E60B8AF213C8}" destId="{5997E093-B430-4700-8549-545F5FB784E3}" srcOrd="0" destOrd="0" presId="urn:microsoft.com/office/officeart/2005/8/layout/default"/>
    <dgm:cxn modelId="{056B3BA6-7A9C-4B7B-A168-BD6A1F18978F}" srcId="{F44E8EFC-EC29-4795-8E3E-73EC1CDBB74C}" destId="{C8B0604B-E566-4154-91DD-EC7B3AEE2ECF}" srcOrd="2" destOrd="0" parTransId="{CE0A4B33-8269-4584-8346-536328496F4F}" sibTransId="{B858159A-1DF4-4D61-956F-A0835FE10407}"/>
    <dgm:cxn modelId="{8BC0A0AD-BA7E-459C-B8EC-616ADFDE3C79}" type="presOf" srcId="{C8B0604B-E566-4154-91DD-EC7B3AEE2ECF}" destId="{F49BD587-A58C-4B98-81E5-51D41A3B1CBB}" srcOrd="0" destOrd="0" presId="urn:microsoft.com/office/officeart/2005/8/layout/default"/>
    <dgm:cxn modelId="{D1F09AC2-AB9F-49A4-81A8-39EECA448CC5}" type="presOf" srcId="{716BD9FA-295B-457A-AD35-C02C425909E9}" destId="{1593B034-454B-4796-BB22-1A921D506DD3}" srcOrd="0" destOrd="0" presId="urn:microsoft.com/office/officeart/2005/8/layout/default"/>
    <dgm:cxn modelId="{D23E0ACB-53F8-42C4-AB09-2DB86E2F2882}" srcId="{F44E8EFC-EC29-4795-8E3E-73EC1CDBB74C}" destId="{4CDB97A3-34CC-4D5B-A7B4-B02B439A32CC}" srcOrd="1" destOrd="0" parTransId="{2EEFC7DE-692B-4A07-8360-AD019EDC773F}" sibTransId="{19BC6B19-E4F7-4A14-AFFC-D0A1DA49E9BC}"/>
    <dgm:cxn modelId="{3026FCD7-52FE-41A5-B1D4-ED09CB7955C8}" srcId="{F44E8EFC-EC29-4795-8E3E-73EC1CDBB74C}" destId="{8E8C424D-0E0D-4145-9592-612A4600AB50}" srcOrd="5" destOrd="0" parTransId="{40C2034C-6127-4F1A-89D0-C8BB7468E038}" sibTransId="{3F0726FC-CCDA-41C4-ACD0-56460FA50D21}"/>
    <dgm:cxn modelId="{DB22FAF1-0030-48B7-BBB5-776E9FA2593C}" type="presOf" srcId="{8E8C424D-0E0D-4145-9592-612A4600AB50}" destId="{1F67964B-7C8E-4C61-AB09-BDE13BAFE81B}" srcOrd="0" destOrd="0" presId="urn:microsoft.com/office/officeart/2005/8/layout/default"/>
    <dgm:cxn modelId="{A6A9C6A7-54EA-408E-ADC1-8C5F9DD4B37E}" type="presParOf" srcId="{99673C2C-27C7-4A6C-82C5-74C6690D3192}" destId="{3D40AAF0-CEA2-4444-B5AA-5E58B812C35D}" srcOrd="0" destOrd="0" presId="urn:microsoft.com/office/officeart/2005/8/layout/default"/>
    <dgm:cxn modelId="{E5884EED-80E7-4083-9D2A-36F3DA78E730}" type="presParOf" srcId="{99673C2C-27C7-4A6C-82C5-74C6690D3192}" destId="{D50ED85F-F37A-4ADF-BF8E-A48FECC50ECF}" srcOrd="1" destOrd="0" presId="urn:microsoft.com/office/officeart/2005/8/layout/default"/>
    <dgm:cxn modelId="{14F860BF-4BB8-4A1C-AE87-81CB833BE7B5}" type="presParOf" srcId="{99673C2C-27C7-4A6C-82C5-74C6690D3192}" destId="{840099A2-C6BA-48CF-8375-CF826CA836D9}" srcOrd="2" destOrd="0" presId="urn:microsoft.com/office/officeart/2005/8/layout/default"/>
    <dgm:cxn modelId="{DF1C6557-A435-40D0-9A5E-22A7C5536713}" type="presParOf" srcId="{99673C2C-27C7-4A6C-82C5-74C6690D3192}" destId="{8F3A780F-F8D7-420E-9027-D61750BB8CC4}" srcOrd="3" destOrd="0" presId="urn:microsoft.com/office/officeart/2005/8/layout/default"/>
    <dgm:cxn modelId="{735C033F-9E82-4FB0-BE84-F33D56F8DE62}" type="presParOf" srcId="{99673C2C-27C7-4A6C-82C5-74C6690D3192}" destId="{F49BD587-A58C-4B98-81E5-51D41A3B1CBB}" srcOrd="4" destOrd="0" presId="urn:microsoft.com/office/officeart/2005/8/layout/default"/>
    <dgm:cxn modelId="{F8CB49E9-4CAC-4751-B353-9DAC51E5300E}" type="presParOf" srcId="{99673C2C-27C7-4A6C-82C5-74C6690D3192}" destId="{8CD5E736-EC3C-4979-A08F-1259F45B2E99}" srcOrd="5" destOrd="0" presId="urn:microsoft.com/office/officeart/2005/8/layout/default"/>
    <dgm:cxn modelId="{2B7B198E-B72D-4603-9944-602109F5B8CE}" type="presParOf" srcId="{99673C2C-27C7-4A6C-82C5-74C6690D3192}" destId="{1593B034-454B-4796-BB22-1A921D506DD3}" srcOrd="6" destOrd="0" presId="urn:microsoft.com/office/officeart/2005/8/layout/default"/>
    <dgm:cxn modelId="{11F799C6-0CCD-4548-8012-E5C78141663C}" type="presParOf" srcId="{99673C2C-27C7-4A6C-82C5-74C6690D3192}" destId="{9D94502A-B5E6-46DF-9AC2-400CCEC62B34}" srcOrd="7" destOrd="0" presId="urn:microsoft.com/office/officeart/2005/8/layout/default"/>
    <dgm:cxn modelId="{A69A319E-9BAF-41C0-947B-08F190B1A4CF}" type="presParOf" srcId="{99673C2C-27C7-4A6C-82C5-74C6690D3192}" destId="{5997E093-B430-4700-8549-545F5FB784E3}" srcOrd="8" destOrd="0" presId="urn:microsoft.com/office/officeart/2005/8/layout/default"/>
    <dgm:cxn modelId="{E1C156A1-5401-458A-9AE8-EAF6C91B5E9D}" type="presParOf" srcId="{99673C2C-27C7-4A6C-82C5-74C6690D3192}" destId="{AD537455-9203-4397-A07A-C873D585C7D5}" srcOrd="9" destOrd="0" presId="urn:microsoft.com/office/officeart/2005/8/layout/default"/>
    <dgm:cxn modelId="{C06BEBF3-F38F-4CAB-88A8-B64C9C023981}" type="presParOf" srcId="{99673C2C-27C7-4A6C-82C5-74C6690D3192}" destId="{1F67964B-7C8E-4C61-AB09-BDE13BAFE81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E0A8BC-0422-40A6-8139-5D5C9186E992}">
      <dsp:nvSpPr>
        <dsp:cNvPr id="0" name=""/>
        <dsp:cNvSpPr/>
      </dsp:nvSpPr>
      <dsp:spPr>
        <a:xfrm rot="5400000">
          <a:off x="-177023" y="177866"/>
          <a:ext cx="1180156" cy="8261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MOODLE </a:t>
          </a:r>
        </a:p>
      </dsp:txBody>
      <dsp:txXfrm rot="-5400000">
        <a:off x="1" y="413898"/>
        <a:ext cx="826109" cy="354047"/>
      </dsp:txXfrm>
    </dsp:sp>
    <dsp:sp modelId="{15818806-3810-4A37-B74F-7569BBB6C593}">
      <dsp:nvSpPr>
        <dsp:cNvPr id="0" name=""/>
        <dsp:cNvSpPr/>
      </dsp:nvSpPr>
      <dsp:spPr>
        <a:xfrm rot="5400000">
          <a:off x="2204378" y="-1377426"/>
          <a:ext cx="767101" cy="35236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Recommended Books, F. E., Trott (2008, 2016).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Recommended Articles</a:t>
          </a:r>
        </a:p>
      </dsp:txBody>
      <dsp:txXfrm rot="-5400000">
        <a:off x="826109" y="38290"/>
        <a:ext cx="3486193" cy="692207"/>
      </dsp:txXfrm>
    </dsp:sp>
    <dsp:sp modelId="{A0EE0E54-CC07-4B4E-BF45-BD099B64BA76}">
      <dsp:nvSpPr>
        <dsp:cNvPr id="0" name=""/>
        <dsp:cNvSpPr/>
      </dsp:nvSpPr>
      <dsp:spPr>
        <a:xfrm rot="5400000">
          <a:off x="-177023" y="1162539"/>
          <a:ext cx="1180156" cy="8261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MOODLE</a:t>
          </a:r>
        </a:p>
      </dsp:txBody>
      <dsp:txXfrm rot="-5400000">
        <a:off x="1" y="1398571"/>
        <a:ext cx="826109" cy="354047"/>
      </dsp:txXfrm>
    </dsp:sp>
    <dsp:sp modelId="{2D3B14A2-69CE-4E4C-A8CE-53836B45B442}">
      <dsp:nvSpPr>
        <dsp:cNvPr id="0" name=""/>
        <dsp:cNvSpPr/>
      </dsp:nvSpPr>
      <dsp:spPr>
        <a:xfrm rot="5400000">
          <a:off x="2204378" y="-392753"/>
          <a:ext cx="767101" cy="35236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Presentation Slides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Videos/Class Notes</a:t>
          </a:r>
        </a:p>
      </dsp:txBody>
      <dsp:txXfrm rot="-5400000">
        <a:off x="826109" y="1022963"/>
        <a:ext cx="3486193" cy="692207"/>
      </dsp:txXfrm>
    </dsp:sp>
    <dsp:sp modelId="{A3E3F71C-1DF2-4097-A253-E5448C085E71}">
      <dsp:nvSpPr>
        <dsp:cNvPr id="0" name=""/>
        <dsp:cNvSpPr/>
      </dsp:nvSpPr>
      <dsp:spPr>
        <a:xfrm rot="5400000">
          <a:off x="-177023" y="2147212"/>
          <a:ext cx="1180156" cy="8261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UTWSD LIBRARY</a:t>
          </a:r>
        </a:p>
      </dsp:txBody>
      <dsp:txXfrm rot="-5400000">
        <a:off x="1" y="2383244"/>
        <a:ext cx="826109" cy="354047"/>
      </dsp:txXfrm>
    </dsp:sp>
    <dsp:sp modelId="{82B69603-2CED-4ECF-986D-177FB7DFC5BF}">
      <dsp:nvSpPr>
        <dsp:cNvPr id="0" name=""/>
        <dsp:cNvSpPr/>
      </dsp:nvSpPr>
      <dsp:spPr>
        <a:xfrm rot="5400000">
          <a:off x="2204378" y="591919"/>
          <a:ext cx="767101" cy="35236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Books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Articles, I.E., News Paper Articles, Referencing Guide</a:t>
          </a:r>
        </a:p>
      </dsp:txBody>
      <dsp:txXfrm rot="-5400000">
        <a:off x="826109" y="2007636"/>
        <a:ext cx="3486193" cy="6922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A76891-D05C-4119-AA29-FFB4B34087BC}">
      <dsp:nvSpPr>
        <dsp:cNvPr id="0" name=""/>
        <dsp:cNvSpPr/>
      </dsp:nvSpPr>
      <dsp:spPr>
        <a:xfrm rot="5400000">
          <a:off x="-177023" y="177866"/>
          <a:ext cx="1180156" cy="8261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solidFill>
                <a:schemeClr val="tx1"/>
              </a:solidFill>
              <a:latin typeface="Arial"/>
              <a:cs typeface="Arial"/>
            </a:rPr>
            <a:t>GOOGLE SCHOLAR</a:t>
          </a:r>
        </a:p>
      </dsp:txBody>
      <dsp:txXfrm rot="-5400000">
        <a:off x="1" y="413898"/>
        <a:ext cx="826109" cy="354047"/>
      </dsp:txXfrm>
    </dsp:sp>
    <dsp:sp modelId="{8F2F5865-6080-4172-853F-B49D040D1E1F}">
      <dsp:nvSpPr>
        <dsp:cNvPr id="0" name=""/>
        <dsp:cNvSpPr/>
      </dsp:nvSpPr>
      <dsp:spPr>
        <a:xfrm rot="5400000">
          <a:off x="2204378" y="-1377426"/>
          <a:ext cx="767101" cy="35236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solidFill>
                <a:schemeClr val="tx1"/>
              </a:solidFill>
              <a:latin typeface="Arial"/>
              <a:cs typeface="Arial"/>
            </a:rPr>
            <a:t>Books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solidFill>
                <a:schemeClr val="tx1"/>
              </a:solidFill>
              <a:latin typeface="Arial"/>
              <a:cs typeface="Arial"/>
            </a:rPr>
            <a:t>Articles &amp; Reports</a:t>
          </a:r>
        </a:p>
      </dsp:txBody>
      <dsp:txXfrm rot="-5400000">
        <a:off x="826109" y="38290"/>
        <a:ext cx="3486193" cy="692207"/>
      </dsp:txXfrm>
    </dsp:sp>
    <dsp:sp modelId="{BACDA29B-8730-4B47-B9FB-3340E55F67AE}">
      <dsp:nvSpPr>
        <dsp:cNvPr id="0" name=""/>
        <dsp:cNvSpPr/>
      </dsp:nvSpPr>
      <dsp:spPr>
        <a:xfrm rot="5400000">
          <a:off x="-177023" y="1162539"/>
          <a:ext cx="1180156" cy="8261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solidFill>
                <a:schemeClr val="tx1"/>
              </a:solidFill>
              <a:latin typeface="Arial"/>
              <a:cs typeface="Arial"/>
            </a:rPr>
            <a:t>INTHERNET (GOOGLE)</a:t>
          </a:r>
        </a:p>
      </dsp:txBody>
      <dsp:txXfrm rot="-5400000">
        <a:off x="1" y="1398571"/>
        <a:ext cx="826109" cy="354047"/>
      </dsp:txXfrm>
    </dsp:sp>
    <dsp:sp modelId="{D4E3CE8E-6769-402D-B246-187C2F5CF611}">
      <dsp:nvSpPr>
        <dsp:cNvPr id="0" name=""/>
        <dsp:cNvSpPr/>
      </dsp:nvSpPr>
      <dsp:spPr>
        <a:xfrm rot="5400000">
          <a:off x="2204378" y="-392753"/>
          <a:ext cx="767101" cy="35236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solidFill>
                <a:schemeClr val="tx1"/>
              </a:solidFill>
              <a:latin typeface="Arial"/>
              <a:cs typeface="Arial"/>
            </a:rPr>
            <a:t>Debenhams Annual Reports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solidFill>
                <a:schemeClr val="tx1"/>
              </a:solidFill>
              <a:latin typeface="Arial"/>
              <a:cs typeface="Arial"/>
            </a:rPr>
            <a:t>Statistic Data</a:t>
          </a:r>
        </a:p>
      </dsp:txBody>
      <dsp:txXfrm rot="-5400000">
        <a:off x="826109" y="1022963"/>
        <a:ext cx="3486193" cy="692207"/>
      </dsp:txXfrm>
    </dsp:sp>
    <dsp:sp modelId="{3E3D6BFF-4B47-4209-8434-3D1CF5284C54}">
      <dsp:nvSpPr>
        <dsp:cNvPr id="0" name=""/>
        <dsp:cNvSpPr/>
      </dsp:nvSpPr>
      <dsp:spPr>
        <a:xfrm rot="5400000">
          <a:off x="-177023" y="2147212"/>
          <a:ext cx="1180156" cy="8261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solidFill>
                <a:schemeClr val="tx1"/>
              </a:solidFill>
              <a:latin typeface="Arial"/>
              <a:cs typeface="Arial"/>
            </a:rPr>
            <a:t>GRAMMARLY</a:t>
          </a:r>
        </a:p>
      </dsp:txBody>
      <dsp:txXfrm rot="-5400000">
        <a:off x="1" y="2383244"/>
        <a:ext cx="826109" cy="354047"/>
      </dsp:txXfrm>
    </dsp:sp>
    <dsp:sp modelId="{79E1C4D5-8E21-414D-91EC-949DB6E2EFA9}">
      <dsp:nvSpPr>
        <dsp:cNvPr id="0" name=""/>
        <dsp:cNvSpPr/>
      </dsp:nvSpPr>
      <dsp:spPr>
        <a:xfrm rot="5400000">
          <a:off x="2204378" y="591919"/>
          <a:ext cx="767101" cy="35236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solidFill>
                <a:schemeClr val="tx1"/>
              </a:solidFill>
              <a:latin typeface="Arial"/>
              <a:cs typeface="Arial"/>
            </a:rPr>
            <a:t>Grammar Correction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solidFill>
                <a:schemeClr val="tx1"/>
              </a:solidFill>
              <a:latin typeface="Arial"/>
              <a:cs typeface="Arial"/>
            </a:rPr>
            <a:t>Punctation Correction</a:t>
          </a:r>
        </a:p>
      </dsp:txBody>
      <dsp:txXfrm rot="-5400000">
        <a:off x="826109" y="2007636"/>
        <a:ext cx="3486193" cy="6922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094ADC-8AEA-4781-BFE5-E729809FCB5B}">
      <dsp:nvSpPr>
        <dsp:cNvPr id="0" name=""/>
        <dsp:cNvSpPr/>
      </dsp:nvSpPr>
      <dsp:spPr>
        <a:xfrm rot="5400000">
          <a:off x="-201734" y="203789"/>
          <a:ext cx="1344894" cy="9414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solidFill>
                <a:schemeClr val="tx1"/>
              </a:solidFill>
              <a:latin typeface="Arial"/>
              <a:cs typeface="Arial"/>
            </a:rPr>
            <a:t>DATA (PRIMARLY &amp; SECONDARY)</a:t>
          </a:r>
        </a:p>
      </dsp:txBody>
      <dsp:txXfrm rot="-5400000">
        <a:off x="0" y="472768"/>
        <a:ext cx="941426" cy="403468"/>
      </dsp:txXfrm>
    </dsp:sp>
    <dsp:sp modelId="{61C55E49-49C7-4009-AD92-0F6A1187F9F4}">
      <dsp:nvSpPr>
        <dsp:cNvPr id="0" name=""/>
        <dsp:cNvSpPr/>
      </dsp:nvSpPr>
      <dsp:spPr>
        <a:xfrm rot="5400000">
          <a:off x="4834222" y="-3890740"/>
          <a:ext cx="874181" cy="86597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  <a:latin typeface="Arial"/>
              <a:cs typeface="Arial"/>
            </a:rPr>
            <a:t>Qualitative (Books, Articles, References)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  <a:latin typeface="Arial"/>
              <a:cs typeface="Arial"/>
            </a:rPr>
            <a:t>Quantitative (Graphs, Numbers, Percentages)</a:t>
          </a:r>
        </a:p>
      </dsp:txBody>
      <dsp:txXfrm rot="-5400000">
        <a:off x="941426" y="44730"/>
        <a:ext cx="8617099" cy="788833"/>
      </dsp:txXfrm>
    </dsp:sp>
    <dsp:sp modelId="{9F42C4D7-1C0F-4318-9FA2-EED1378D7B58}">
      <dsp:nvSpPr>
        <dsp:cNvPr id="0" name=""/>
        <dsp:cNvSpPr/>
      </dsp:nvSpPr>
      <dsp:spPr>
        <a:xfrm rot="5400000">
          <a:off x="-201734" y="1350942"/>
          <a:ext cx="1344894" cy="9414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solidFill>
                <a:schemeClr val="tx1"/>
              </a:solidFill>
              <a:latin typeface="Arial"/>
              <a:cs typeface="Arial"/>
            </a:rPr>
            <a:t>RELEVANCE</a:t>
          </a:r>
        </a:p>
      </dsp:txBody>
      <dsp:txXfrm rot="-5400000">
        <a:off x="0" y="1619921"/>
        <a:ext cx="941426" cy="403468"/>
      </dsp:txXfrm>
    </dsp:sp>
    <dsp:sp modelId="{8511519C-09DF-40AB-98C9-BAAE745A6326}">
      <dsp:nvSpPr>
        <dsp:cNvPr id="0" name=""/>
        <dsp:cNvSpPr/>
      </dsp:nvSpPr>
      <dsp:spPr>
        <a:xfrm rot="5400000">
          <a:off x="4834222" y="-2743587"/>
          <a:ext cx="874181" cy="86597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  <a:latin typeface="Arial"/>
              <a:cs typeface="Arial"/>
            </a:rPr>
            <a:t>Key Words or Subjects (Innovation, Creativity, SCAMPER, Impact)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  <a:latin typeface="Arial"/>
              <a:cs typeface="Arial"/>
            </a:rPr>
            <a:t>Debenhams &amp; Retail </a:t>
          </a:r>
        </a:p>
      </dsp:txBody>
      <dsp:txXfrm rot="-5400000">
        <a:off x="941426" y="1191883"/>
        <a:ext cx="8617099" cy="788833"/>
      </dsp:txXfrm>
    </dsp:sp>
    <dsp:sp modelId="{66F4C83A-EE56-42B8-B6C9-E7044E947282}">
      <dsp:nvSpPr>
        <dsp:cNvPr id="0" name=""/>
        <dsp:cNvSpPr/>
      </dsp:nvSpPr>
      <dsp:spPr>
        <a:xfrm rot="5400000">
          <a:off x="-201734" y="2498096"/>
          <a:ext cx="1344894" cy="9414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solidFill>
                <a:schemeClr val="tx1"/>
              </a:solidFill>
              <a:latin typeface="Arial"/>
              <a:cs typeface="Arial"/>
            </a:rPr>
            <a:t>TIME FRAME</a:t>
          </a:r>
        </a:p>
      </dsp:txBody>
      <dsp:txXfrm rot="-5400000">
        <a:off x="0" y="2767075"/>
        <a:ext cx="941426" cy="403468"/>
      </dsp:txXfrm>
    </dsp:sp>
    <dsp:sp modelId="{F0F92F62-92C8-48E0-9FDC-769B12B3287C}">
      <dsp:nvSpPr>
        <dsp:cNvPr id="0" name=""/>
        <dsp:cNvSpPr/>
      </dsp:nvSpPr>
      <dsp:spPr>
        <a:xfrm rot="5400000">
          <a:off x="4834222" y="-1596434"/>
          <a:ext cx="874181" cy="86597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  <a:latin typeface="Arial"/>
              <a:cs typeface="Arial"/>
            </a:rPr>
            <a:t>Innovation: wide timeline with focus on 2000-2023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  <a:latin typeface="Arial"/>
              <a:cs typeface="Arial"/>
            </a:rPr>
            <a:t>Debenhams &amp; Retail 2013-2023</a:t>
          </a:r>
        </a:p>
      </dsp:txBody>
      <dsp:txXfrm rot="-5400000">
        <a:off x="941426" y="2339036"/>
        <a:ext cx="8617099" cy="7888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9FBB68-1664-488F-BEC3-731DEEECCA72}">
      <dsp:nvSpPr>
        <dsp:cNvPr id="0" name=""/>
        <dsp:cNvSpPr/>
      </dsp:nvSpPr>
      <dsp:spPr>
        <a:xfrm>
          <a:off x="6174" y="144141"/>
          <a:ext cx="1715302" cy="17153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tx1"/>
              </a:solidFill>
              <a:latin typeface="Arial"/>
              <a:cs typeface="Arial"/>
            </a:rPr>
            <a:t>Theoretical Conception</a:t>
          </a:r>
        </a:p>
      </dsp:txBody>
      <dsp:txXfrm>
        <a:off x="257374" y="395341"/>
        <a:ext cx="1212902" cy="1212902"/>
      </dsp:txXfrm>
    </dsp:sp>
    <dsp:sp modelId="{119BBB4C-EA8C-4F65-B680-9A0EE2C10AEE}">
      <dsp:nvSpPr>
        <dsp:cNvPr id="0" name=""/>
        <dsp:cNvSpPr/>
      </dsp:nvSpPr>
      <dsp:spPr>
        <a:xfrm>
          <a:off x="1860758" y="504355"/>
          <a:ext cx="994875" cy="994875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1992629" y="884795"/>
        <a:ext cx="731133" cy="233995"/>
      </dsp:txXfrm>
    </dsp:sp>
    <dsp:sp modelId="{69FB2AF1-E4C2-4B40-9FC3-6D6B4DCF5870}">
      <dsp:nvSpPr>
        <dsp:cNvPr id="0" name=""/>
        <dsp:cNvSpPr/>
      </dsp:nvSpPr>
      <dsp:spPr>
        <a:xfrm>
          <a:off x="2994916" y="144141"/>
          <a:ext cx="1715302" cy="17153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tx1"/>
              </a:solidFill>
              <a:latin typeface="Arial"/>
              <a:cs typeface="Arial"/>
            </a:rPr>
            <a:t>Technical Invention</a:t>
          </a:r>
        </a:p>
      </dsp:txBody>
      <dsp:txXfrm>
        <a:off x="3246116" y="395341"/>
        <a:ext cx="1212902" cy="1212902"/>
      </dsp:txXfrm>
    </dsp:sp>
    <dsp:sp modelId="{46A0883D-BD5C-4752-9994-1538F34F009A}">
      <dsp:nvSpPr>
        <dsp:cNvPr id="0" name=""/>
        <dsp:cNvSpPr/>
      </dsp:nvSpPr>
      <dsp:spPr>
        <a:xfrm>
          <a:off x="4849501" y="504355"/>
          <a:ext cx="994875" cy="994875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4981372" y="884795"/>
        <a:ext cx="731133" cy="233995"/>
      </dsp:txXfrm>
    </dsp:sp>
    <dsp:sp modelId="{AEE5FEBE-D22D-42A7-847A-C53BEC339F92}">
      <dsp:nvSpPr>
        <dsp:cNvPr id="0" name=""/>
        <dsp:cNvSpPr/>
      </dsp:nvSpPr>
      <dsp:spPr>
        <a:xfrm>
          <a:off x="5983659" y="144141"/>
          <a:ext cx="1715302" cy="17153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tx1"/>
              </a:solidFill>
              <a:latin typeface="Arial"/>
              <a:cs typeface="Arial"/>
            </a:rPr>
            <a:t>Commercial Exploitation</a:t>
          </a:r>
        </a:p>
      </dsp:txBody>
      <dsp:txXfrm>
        <a:off x="6234859" y="395341"/>
        <a:ext cx="1212902" cy="1212902"/>
      </dsp:txXfrm>
    </dsp:sp>
    <dsp:sp modelId="{25D16096-23AC-4760-B152-61644625999B}">
      <dsp:nvSpPr>
        <dsp:cNvPr id="0" name=""/>
        <dsp:cNvSpPr/>
      </dsp:nvSpPr>
      <dsp:spPr>
        <a:xfrm>
          <a:off x="7838243" y="504355"/>
          <a:ext cx="994875" cy="994875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7970114" y="709299"/>
        <a:ext cx="731133" cy="584987"/>
      </dsp:txXfrm>
    </dsp:sp>
    <dsp:sp modelId="{FF07D4C7-BB77-48A4-981B-2A5F4EA050FB}">
      <dsp:nvSpPr>
        <dsp:cNvPr id="0" name=""/>
        <dsp:cNvSpPr/>
      </dsp:nvSpPr>
      <dsp:spPr>
        <a:xfrm>
          <a:off x="8972401" y="144141"/>
          <a:ext cx="1715302" cy="17153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tx1"/>
              </a:solidFill>
              <a:latin typeface="Arial"/>
              <a:cs typeface="Arial"/>
            </a:rPr>
            <a:t>Innovation</a:t>
          </a:r>
        </a:p>
      </dsp:txBody>
      <dsp:txXfrm>
        <a:off x="9223601" y="395341"/>
        <a:ext cx="1212902" cy="12129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11E47D-DF44-412D-8A16-E71723D9DDF6}">
      <dsp:nvSpPr>
        <dsp:cNvPr id="0" name=""/>
        <dsp:cNvSpPr/>
      </dsp:nvSpPr>
      <dsp:spPr>
        <a:xfrm>
          <a:off x="5864" y="1951667"/>
          <a:ext cx="1818098" cy="17044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Scope: Discription Of The Project</a:t>
          </a:r>
        </a:p>
      </dsp:txBody>
      <dsp:txXfrm>
        <a:off x="55786" y="2001589"/>
        <a:ext cx="1718254" cy="1604623"/>
      </dsp:txXfrm>
    </dsp:sp>
    <dsp:sp modelId="{2BFAFA0E-C301-4B4E-9574-F9C996DF910C}">
      <dsp:nvSpPr>
        <dsp:cNvPr id="0" name=""/>
        <dsp:cNvSpPr/>
      </dsp:nvSpPr>
      <dsp:spPr>
        <a:xfrm>
          <a:off x="2005773" y="2578456"/>
          <a:ext cx="385436" cy="4508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005773" y="2668634"/>
        <a:ext cx="269805" cy="270532"/>
      </dsp:txXfrm>
    </dsp:sp>
    <dsp:sp modelId="{E4366982-7F6C-4558-9FE3-A45CE1FE88E2}">
      <dsp:nvSpPr>
        <dsp:cNvPr id="0" name=""/>
        <dsp:cNvSpPr/>
      </dsp:nvSpPr>
      <dsp:spPr>
        <a:xfrm>
          <a:off x="2551203" y="1951667"/>
          <a:ext cx="1818098" cy="17044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Business Case: Project Plan/Justification</a:t>
          </a:r>
        </a:p>
      </dsp:txBody>
      <dsp:txXfrm>
        <a:off x="2601125" y="2001589"/>
        <a:ext cx="1718254" cy="1604623"/>
      </dsp:txXfrm>
    </dsp:sp>
    <dsp:sp modelId="{130837FB-E468-4AFD-ADE2-829327D1CB3B}">
      <dsp:nvSpPr>
        <dsp:cNvPr id="0" name=""/>
        <dsp:cNvSpPr/>
      </dsp:nvSpPr>
      <dsp:spPr>
        <a:xfrm>
          <a:off x="4551112" y="2578456"/>
          <a:ext cx="385436" cy="4508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4551112" y="2668634"/>
        <a:ext cx="269805" cy="270532"/>
      </dsp:txXfrm>
    </dsp:sp>
    <dsp:sp modelId="{DC2A49E6-11ED-4BAA-88F0-32129F63D0D8}">
      <dsp:nvSpPr>
        <dsp:cNvPr id="0" name=""/>
        <dsp:cNvSpPr/>
      </dsp:nvSpPr>
      <dsp:spPr>
        <a:xfrm>
          <a:off x="5096542" y="1951667"/>
          <a:ext cx="1818098" cy="17044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Development: Partnership with Doddle, Amazon, ASOS, etc.</a:t>
          </a:r>
        </a:p>
      </dsp:txBody>
      <dsp:txXfrm>
        <a:off x="5146464" y="2001589"/>
        <a:ext cx="1718254" cy="1604623"/>
      </dsp:txXfrm>
    </dsp:sp>
    <dsp:sp modelId="{38DDF2EB-3FDF-4679-A8C7-143F5687DA16}">
      <dsp:nvSpPr>
        <dsp:cNvPr id="0" name=""/>
        <dsp:cNvSpPr/>
      </dsp:nvSpPr>
      <dsp:spPr>
        <a:xfrm>
          <a:off x="7096450" y="2578456"/>
          <a:ext cx="385436" cy="4508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7096450" y="2668634"/>
        <a:ext cx="269805" cy="270532"/>
      </dsp:txXfrm>
    </dsp:sp>
    <dsp:sp modelId="{ABE37A4D-2A0D-411E-BA43-40CFA3ABB232}">
      <dsp:nvSpPr>
        <dsp:cNvPr id="0" name=""/>
        <dsp:cNvSpPr/>
      </dsp:nvSpPr>
      <dsp:spPr>
        <a:xfrm>
          <a:off x="7641880" y="1951667"/>
          <a:ext cx="1818098" cy="17044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Testing &amp; Valuation: Trial 2018 in 50 Stores (150,000 customers collect their parcel in Debenhams)</a:t>
          </a:r>
        </a:p>
      </dsp:txBody>
      <dsp:txXfrm>
        <a:off x="7691802" y="2001589"/>
        <a:ext cx="1718254" cy="1604623"/>
      </dsp:txXfrm>
    </dsp:sp>
    <dsp:sp modelId="{9F22DB96-EA4F-412C-9204-3483EFFA798B}">
      <dsp:nvSpPr>
        <dsp:cNvPr id="0" name=""/>
        <dsp:cNvSpPr/>
      </dsp:nvSpPr>
      <dsp:spPr>
        <a:xfrm>
          <a:off x="9641789" y="2578456"/>
          <a:ext cx="385436" cy="4508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9641789" y="2668634"/>
        <a:ext cx="269805" cy="270532"/>
      </dsp:txXfrm>
    </dsp:sp>
    <dsp:sp modelId="{024F39A5-080F-4967-8AE6-07B29178C61E}">
      <dsp:nvSpPr>
        <dsp:cNvPr id="0" name=""/>
        <dsp:cNvSpPr/>
      </dsp:nvSpPr>
      <dsp:spPr>
        <a:xfrm>
          <a:off x="10187219" y="1951667"/>
          <a:ext cx="1818098" cy="17044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Launch: Spring 2019 in all 165 Stores</a:t>
          </a:r>
        </a:p>
      </dsp:txBody>
      <dsp:txXfrm>
        <a:off x="10237141" y="2001589"/>
        <a:ext cx="1718254" cy="160462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D363B7-AAA1-4B37-91B4-5C56D0653283}">
      <dsp:nvSpPr>
        <dsp:cNvPr id="0" name=""/>
        <dsp:cNvSpPr/>
      </dsp:nvSpPr>
      <dsp:spPr>
        <a:xfrm>
          <a:off x="1739900" y="415"/>
          <a:ext cx="2609850" cy="161913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Limited relevant data available in UWTSD Library regarding Debenhams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Difficult to conclude due to limitations</a:t>
          </a:r>
        </a:p>
      </dsp:txBody>
      <dsp:txXfrm>
        <a:off x="1739900" y="202807"/>
        <a:ext cx="2002673" cy="1214355"/>
      </dsp:txXfrm>
    </dsp:sp>
    <dsp:sp modelId="{E49307B2-3C59-4B49-A7AC-F89B9D3C5B84}">
      <dsp:nvSpPr>
        <dsp:cNvPr id="0" name=""/>
        <dsp:cNvSpPr/>
      </dsp:nvSpPr>
      <dsp:spPr>
        <a:xfrm>
          <a:off x="0" y="415"/>
          <a:ext cx="1739900" cy="16191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  <a:latin typeface="Arial"/>
              <a:cs typeface="Arial"/>
            </a:rPr>
            <a:t>LIMITED DATA</a:t>
          </a:r>
        </a:p>
      </dsp:txBody>
      <dsp:txXfrm>
        <a:off x="79040" y="79455"/>
        <a:ext cx="1581820" cy="1461059"/>
      </dsp:txXfrm>
    </dsp:sp>
    <dsp:sp modelId="{953E010B-2BB0-4091-AF53-55FB9542DF1B}">
      <dsp:nvSpPr>
        <dsp:cNvPr id="0" name=""/>
        <dsp:cNvSpPr/>
      </dsp:nvSpPr>
      <dsp:spPr>
        <a:xfrm>
          <a:off x="1739900" y="1781468"/>
          <a:ext cx="2609850" cy="161913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Extensive research - time consuming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English as a second language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Difficult to focus due to health issues (stress &amp; medication)</a:t>
          </a:r>
        </a:p>
      </dsp:txBody>
      <dsp:txXfrm>
        <a:off x="1739900" y="1983860"/>
        <a:ext cx="2002673" cy="1214355"/>
      </dsp:txXfrm>
    </dsp:sp>
    <dsp:sp modelId="{E2CC564B-F576-4F43-BFE8-273250FCB362}">
      <dsp:nvSpPr>
        <dsp:cNvPr id="0" name=""/>
        <dsp:cNvSpPr/>
      </dsp:nvSpPr>
      <dsp:spPr>
        <a:xfrm>
          <a:off x="0" y="1781468"/>
          <a:ext cx="1739900" cy="16191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  <a:latin typeface="Arial"/>
              <a:cs typeface="Arial"/>
            </a:rPr>
            <a:t>TIME FRAME</a:t>
          </a:r>
        </a:p>
      </dsp:txBody>
      <dsp:txXfrm>
        <a:off x="79040" y="1860508"/>
        <a:ext cx="1581820" cy="146105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657D8A-6D0C-4456-BE20-1D9C93F72031}">
      <dsp:nvSpPr>
        <dsp:cNvPr id="0" name=""/>
        <dsp:cNvSpPr/>
      </dsp:nvSpPr>
      <dsp:spPr>
        <a:xfrm>
          <a:off x="1739900" y="415"/>
          <a:ext cx="2609850" cy="161913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solidFill>
                <a:schemeClr val="tx1"/>
              </a:solidFill>
              <a:latin typeface="Arial"/>
              <a:cs typeface="Arial"/>
            </a:rPr>
            <a:t>External research (Google, Statista.com, Google Scholar)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solidFill>
                <a:schemeClr val="tx1"/>
              </a:solidFill>
              <a:latin typeface="Arial"/>
              <a:cs typeface="Arial"/>
            </a:rPr>
            <a:t>Conclusion based on experts' literature and retail overall</a:t>
          </a:r>
        </a:p>
      </dsp:txBody>
      <dsp:txXfrm>
        <a:off x="1739900" y="202807"/>
        <a:ext cx="2002673" cy="1214355"/>
      </dsp:txXfrm>
    </dsp:sp>
    <dsp:sp modelId="{70063525-BA9E-490D-B2FC-8D1117D512B7}">
      <dsp:nvSpPr>
        <dsp:cNvPr id="0" name=""/>
        <dsp:cNvSpPr/>
      </dsp:nvSpPr>
      <dsp:spPr>
        <a:xfrm>
          <a:off x="0" y="415"/>
          <a:ext cx="1739900" cy="16191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  <a:latin typeface="Arial"/>
              <a:cs typeface="Arial"/>
            </a:rPr>
            <a:t>LIMITED DATA</a:t>
          </a:r>
        </a:p>
      </dsp:txBody>
      <dsp:txXfrm>
        <a:off x="79040" y="79455"/>
        <a:ext cx="1581820" cy="1461059"/>
      </dsp:txXfrm>
    </dsp:sp>
    <dsp:sp modelId="{8BDED89B-6AC8-4523-96A9-40255F975810}">
      <dsp:nvSpPr>
        <dsp:cNvPr id="0" name=""/>
        <dsp:cNvSpPr/>
      </dsp:nvSpPr>
      <dsp:spPr>
        <a:xfrm>
          <a:off x="1739900" y="1781468"/>
          <a:ext cx="2609850" cy="161913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solidFill>
                <a:schemeClr val="tx1"/>
              </a:solidFill>
              <a:latin typeface="Arial"/>
              <a:cs typeface="Arial"/>
            </a:rPr>
            <a:t>Prioritized material with key words based on last decade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solidFill>
                <a:schemeClr val="tx1"/>
              </a:solidFill>
              <a:latin typeface="Arial"/>
              <a:cs typeface="Arial"/>
            </a:rPr>
            <a:t>Large articles selected based on Abstracts and Introductions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solidFill>
                <a:schemeClr val="tx1"/>
              </a:solidFill>
              <a:latin typeface="Arial"/>
              <a:cs typeface="Arial"/>
            </a:rPr>
            <a:t>Meditations, reading loud, shorter breaks but more often. </a:t>
          </a:r>
        </a:p>
      </dsp:txBody>
      <dsp:txXfrm>
        <a:off x="1739900" y="1983860"/>
        <a:ext cx="2002673" cy="1214355"/>
      </dsp:txXfrm>
    </dsp:sp>
    <dsp:sp modelId="{69DAEE45-F61D-405A-A053-62644EDA8104}">
      <dsp:nvSpPr>
        <dsp:cNvPr id="0" name=""/>
        <dsp:cNvSpPr/>
      </dsp:nvSpPr>
      <dsp:spPr>
        <a:xfrm>
          <a:off x="0" y="1781468"/>
          <a:ext cx="1739900" cy="16191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  <a:latin typeface="Arial"/>
              <a:cs typeface="Arial"/>
            </a:rPr>
            <a:t>TIME FRAME</a:t>
          </a:r>
        </a:p>
      </dsp:txBody>
      <dsp:txXfrm>
        <a:off x="79040" y="1860508"/>
        <a:ext cx="1581820" cy="146105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277781-242E-4DC2-858D-4D06B57D5CFE}">
      <dsp:nvSpPr>
        <dsp:cNvPr id="0" name=""/>
        <dsp:cNvSpPr/>
      </dsp:nvSpPr>
      <dsp:spPr>
        <a:xfrm>
          <a:off x="3263" y="0"/>
          <a:ext cx="3751810" cy="12501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Understanding the consumers’ needs is key to innovation. Challenge existing business models: just because they represent the historic norm doesn’t mean that they are right. </a:t>
          </a:r>
        </a:p>
      </dsp:txBody>
      <dsp:txXfrm>
        <a:off x="39880" y="36617"/>
        <a:ext cx="3678576" cy="1176962"/>
      </dsp:txXfrm>
    </dsp:sp>
    <dsp:sp modelId="{D7C35D97-DE8E-4182-B4D8-1AB4571A2751}">
      <dsp:nvSpPr>
        <dsp:cNvPr id="0" name=""/>
        <dsp:cNvSpPr/>
      </dsp:nvSpPr>
      <dsp:spPr>
        <a:xfrm rot="5400000">
          <a:off x="1644756" y="1281451"/>
          <a:ext cx="468823" cy="5625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1710392" y="1328334"/>
        <a:ext cx="337552" cy="328176"/>
      </dsp:txXfrm>
    </dsp:sp>
    <dsp:sp modelId="{ACFA97F8-05A3-4132-A503-4EDB732DA73C}">
      <dsp:nvSpPr>
        <dsp:cNvPr id="0" name=""/>
        <dsp:cNvSpPr/>
      </dsp:nvSpPr>
      <dsp:spPr>
        <a:xfrm>
          <a:off x="3263" y="1875294"/>
          <a:ext cx="3751810" cy="12501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Innovation has transformed marketing and brand theory. Sustaining and disruptive innovation replaced traditional strategies like positioning and differentiation.</a:t>
          </a:r>
        </a:p>
      </dsp:txBody>
      <dsp:txXfrm>
        <a:off x="39880" y="1911911"/>
        <a:ext cx="3678576" cy="1176962"/>
      </dsp:txXfrm>
    </dsp:sp>
    <dsp:sp modelId="{462ED189-DD19-4B5A-B560-EA37C62E84CB}">
      <dsp:nvSpPr>
        <dsp:cNvPr id="0" name=""/>
        <dsp:cNvSpPr/>
      </dsp:nvSpPr>
      <dsp:spPr>
        <a:xfrm rot="5400000">
          <a:off x="1644756" y="3156746"/>
          <a:ext cx="468823" cy="5625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1710392" y="3203629"/>
        <a:ext cx="337552" cy="328176"/>
      </dsp:txXfrm>
    </dsp:sp>
    <dsp:sp modelId="{90D0ADAC-CE7E-4D96-B1A8-BDE9ED3A7433}">
      <dsp:nvSpPr>
        <dsp:cNvPr id="0" name=""/>
        <dsp:cNvSpPr/>
      </dsp:nvSpPr>
      <dsp:spPr>
        <a:xfrm>
          <a:off x="3263" y="3750589"/>
          <a:ext cx="3751810" cy="12501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Simplicity is key to success in competition. Case in point: Zara and Next, whose ability to satisfy customers with their "good enough" approach has earned them a loyal following.</a:t>
          </a:r>
        </a:p>
      </dsp:txBody>
      <dsp:txXfrm>
        <a:off x="39880" y="3787206"/>
        <a:ext cx="3678576" cy="117696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8CBEF8-5BAB-480A-887A-3C27F7A38C83}">
      <dsp:nvSpPr>
        <dsp:cNvPr id="0" name=""/>
        <dsp:cNvSpPr/>
      </dsp:nvSpPr>
      <dsp:spPr>
        <a:xfrm>
          <a:off x="418708" y="1389"/>
          <a:ext cx="2414956" cy="241495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2903" tIns="19050" rIns="132903" bIns="190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/>
              <a:cs typeface="Arial"/>
            </a:rPr>
            <a:t>Innovation Type/Category</a:t>
          </a:r>
        </a:p>
      </dsp:txBody>
      <dsp:txXfrm>
        <a:off x="772370" y="355051"/>
        <a:ext cx="1707632" cy="1707632"/>
      </dsp:txXfrm>
    </dsp:sp>
    <dsp:sp modelId="{AEA326D7-3525-4550-92EC-C43FBC7D5BC7}">
      <dsp:nvSpPr>
        <dsp:cNvPr id="0" name=""/>
        <dsp:cNvSpPr/>
      </dsp:nvSpPr>
      <dsp:spPr>
        <a:xfrm>
          <a:off x="2350673" y="1389"/>
          <a:ext cx="2414956" cy="241495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2903" tIns="19050" rIns="132903" bIns="190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/>
              <a:cs typeface="Arial"/>
            </a:rPr>
            <a:t>Environment External/Internal</a:t>
          </a:r>
        </a:p>
      </dsp:txBody>
      <dsp:txXfrm>
        <a:off x="2704335" y="355051"/>
        <a:ext cx="1707632" cy="1707632"/>
      </dsp:txXfrm>
    </dsp:sp>
    <dsp:sp modelId="{F0784A76-AC58-45E1-8908-C29B95F9BE16}">
      <dsp:nvSpPr>
        <dsp:cNvPr id="0" name=""/>
        <dsp:cNvSpPr/>
      </dsp:nvSpPr>
      <dsp:spPr>
        <a:xfrm>
          <a:off x="4282639" y="1389"/>
          <a:ext cx="2414956" cy="241495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2903" tIns="19050" rIns="132903" bIns="190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/>
              <a:cs typeface="Arial"/>
            </a:rPr>
            <a:t>Innovation Practice</a:t>
          </a:r>
        </a:p>
      </dsp:txBody>
      <dsp:txXfrm>
        <a:off x="4636301" y="355051"/>
        <a:ext cx="1707632" cy="170763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653ABD-D855-48B4-B809-77DE8D4E365F}">
      <dsp:nvSpPr>
        <dsp:cNvPr id="0" name=""/>
        <dsp:cNvSpPr/>
      </dsp:nvSpPr>
      <dsp:spPr>
        <a:xfrm>
          <a:off x="785264" y="1302"/>
          <a:ext cx="2363471" cy="236347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0070" tIns="12700" rIns="13007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Arial"/>
              <a:cs typeface="Arial"/>
            </a:rPr>
            <a:t>Knowledge (Education/Experience)</a:t>
          </a:r>
        </a:p>
      </dsp:txBody>
      <dsp:txXfrm>
        <a:off x="1131386" y="347424"/>
        <a:ext cx="1671227" cy="1671227"/>
      </dsp:txXfrm>
    </dsp:sp>
    <dsp:sp modelId="{85796595-74B5-4FD4-9395-20182D331F8E}">
      <dsp:nvSpPr>
        <dsp:cNvPr id="0" name=""/>
        <dsp:cNvSpPr/>
      </dsp:nvSpPr>
      <dsp:spPr>
        <a:xfrm>
          <a:off x="2676041" y="1302"/>
          <a:ext cx="2363471" cy="236347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0070" tIns="12700" rIns="13007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Arial"/>
              <a:cs typeface="Arial"/>
            </a:rPr>
            <a:t>Innovation Impact</a:t>
          </a:r>
        </a:p>
      </dsp:txBody>
      <dsp:txXfrm>
        <a:off x="3022163" y="347424"/>
        <a:ext cx="1671227" cy="167122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40AAF0-CEA2-4444-B5AA-5E58B812C35D}">
      <dsp:nvSpPr>
        <dsp:cNvPr id="0" name=""/>
        <dsp:cNvSpPr/>
      </dsp:nvSpPr>
      <dsp:spPr>
        <a:xfrm>
          <a:off x="29257" y="1085"/>
          <a:ext cx="2626395" cy="15758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  <a:latin typeface="Arial"/>
              <a:cs typeface="Arial"/>
            </a:rPr>
            <a:t>Innovation make business survive and thrive within evolving landscape of every industry. </a:t>
          </a:r>
        </a:p>
      </dsp:txBody>
      <dsp:txXfrm>
        <a:off x="29257" y="1085"/>
        <a:ext cx="2626395" cy="1575837"/>
      </dsp:txXfrm>
    </dsp:sp>
    <dsp:sp modelId="{840099A2-C6BA-48CF-8375-CF826CA836D9}">
      <dsp:nvSpPr>
        <dsp:cNvPr id="0" name=""/>
        <dsp:cNvSpPr/>
      </dsp:nvSpPr>
      <dsp:spPr>
        <a:xfrm>
          <a:off x="2918292" y="1085"/>
          <a:ext cx="2626395" cy="15758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  <a:latin typeface="Arial"/>
              <a:cs typeface="Arial"/>
            </a:rPr>
            <a:t>Prepere for and allow a failure. Learne from mistakes. Time is money. </a:t>
          </a:r>
        </a:p>
      </dsp:txBody>
      <dsp:txXfrm>
        <a:off x="2918292" y="1085"/>
        <a:ext cx="2626395" cy="1575837"/>
      </dsp:txXfrm>
    </dsp:sp>
    <dsp:sp modelId="{F49BD587-A58C-4B98-81E5-51D41A3B1CBB}">
      <dsp:nvSpPr>
        <dsp:cNvPr id="0" name=""/>
        <dsp:cNvSpPr/>
      </dsp:nvSpPr>
      <dsp:spPr>
        <a:xfrm>
          <a:off x="29257" y="1839562"/>
          <a:ext cx="2626395" cy="15758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  <a:latin typeface="Arial"/>
              <a:cs typeface="Arial"/>
            </a:rPr>
            <a:t>Think out of the box f.e., in problem-solving ideas. Evaluate and look after resources.</a:t>
          </a:r>
        </a:p>
      </dsp:txBody>
      <dsp:txXfrm>
        <a:off x="29257" y="1839562"/>
        <a:ext cx="2626395" cy="1575837"/>
      </dsp:txXfrm>
    </dsp:sp>
    <dsp:sp modelId="{1593B034-454B-4796-BB22-1A921D506DD3}">
      <dsp:nvSpPr>
        <dsp:cNvPr id="0" name=""/>
        <dsp:cNvSpPr/>
      </dsp:nvSpPr>
      <dsp:spPr>
        <a:xfrm>
          <a:off x="2918292" y="1839562"/>
          <a:ext cx="2626395" cy="15758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  <a:latin typeface="Arial"/>
              <a:cs typeface="Arial"/>
            </a:rPr>
            <a:t> Do not stop – contenous and systematc  improvement is the power of successful innovation.</a:t>
          </a:r>
        </a:p>
      </dsp:txBody>
      <dsp:txXfrm>
        <a:off x="2918292" y="1839562"/>
        <a:ext cx="2626395" cy="1575837"/>
      </dsp:txXfrm>
    </dsp:sp>
    <dsp:sp modelId="{5997E093-B430-4700-8549-545F5FB784E3}">
      <dsp:nvSpPr>
        <dsp:cNvPr id="0" name=""/>
        <dsp:cNvSpPr/>
      </dsp:nvSpPr>
      <dsp:spPr>
        <a:xfrm>
          <a:off x="29257" y="3678039"/>
          <a:ext cx="2626395" cy="15758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  <a:latin typeface="Arial"/>
              <a:cs typeface="Arial"/>
            </a:rPr>
            <a:t>Understanding the importance of innovation, its theories and models, will help me to lead organizational innovation and drive strategic initiatives.</a:t>
          </a:r>
        </a:p>
      </dsp:txBody>
      <dsp:txXfrm>
        <a:off x="29257" y="3678039"/>
        <a:ext cx="2626395" cy="1575837"/>
      </dsp:txXfrm>
    </dsp:sp>
    <dsp:sp modelId="{1F67964B-7C8E-4C61-AB09-BDE13BAFE81B}">
      <dsp:nvSpPr>
        <dsp:cNvPr id="0" name=""/>
        <dsp:cNvSpPr/>
      </dsp:nvSpPr>
      <dsp:spPr>
        <a:xfrm>
          <a:off x="2918292" y="3678039"/>
          <a:ext cx="2626395" cy="15758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  <a:latin typeface="Arial"/>
              <a:cs typeface="Arial"/>
            </a:rPr>
            <a:t>The effectiveness of innovation processes depends on organizational culture. As a future manager I will inspire a culture of creativity and continuous improvement.</a:t>
          </a:r>
          <a:endParaRPr lang="en-US" sz="1500" kern="1200" dirty="0">
            <a:solidFill>
              <a:schemeClr val="tx1"/>
            </a:solidFill>
          </a:endParaRPr>
        </a:p>
      </dsp:txBody>
      <dsp:txXfrm>
        <a:off x="2918292" y="3678039"/>
        <a:ext cx="2626395" cy="15758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DBB8A9-7ACF-425B-9F34-72EB1BD10EF6}" type="datetimeFigureOut">
              <a:t>11/12/2023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661845-F375-478E-9FC3-6DDB71A3178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730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OPEN INNOVATION MODEL - CONCEPTUALLY, IT IS A MORE DISTRIBUTED, MORE PARTICIPATORY, MORE DECENTRALIZED APPROACH TO INNOVATION... USEFUL KNOWLEDGE TODAY IS WIDELY DISTRIBUTED... NO COMPANY CAN EFFECTIVELY INNOVATE ON ITS OWN.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661845-F375-478E-9FC3-6DDB71A31781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265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12BED07-6713-92AA-40AF-AE58F4F83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4701464"/>
            <a:ext cx="8952782" cy="1204036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9EF77-BF49-E4C1-0FC7-563354777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D5853-25AA-1C3D-EAD2-496674792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F0DAD-5850-CAAE-CD25-4D6DDDFF3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851B1-0B20-9549-0D70-886AA9D04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952500"/>
            <a:ext cx="8952781" cy="3748824"/>
          </a:xfrm>
          <a:noFill/>
        </p:spPr>
        <p:txBody>
          <a:bodyPr anchor="b">
            <a:normAutofit/>
          </a:bodyPr>
          <a:lstStyle>
            <a:lvl1pPr algn="l">
              <a:defRPr sz="3200" spc="530"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481917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48F26-B5E3-8A90-51FC-8520D1D73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A4D95-10F3-6212-8302-5610C43E3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81BE7-A53D-441E-0393-0E59412C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F10F0-B23F-BF4B-DB66-9BCF734DB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5DDEC-13A7-D988-D082-03076F80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5025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80CFA-45ED-71B0-EE3E-CCE6D5C19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618211"/>
            <a:ext cx="8412190" cy="3944389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7BECA-A01D-7D7A-F2A6-891EC9D22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908858"/>
            <a:ext cx="8412192" cy="676102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16478-6FAF-D420-0B87-6EABB81E8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4289B-CB0D-8AFC-7C02-F755C0DCC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971E4-8A9E-2A30-D7FE-B3505124B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0034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7F941-C3A7-545F-8046-C7A9AC803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4277-CFAE-EEF6-3346-61F06D5A39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5401" y="2260121"/>
            <a:ext cx="4350026" cy="36568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43384-699D-84FC-C8B5-7BDE49BB4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574" y="2260120"/>
            <a:ext cx="4350025" cy="3656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49386-AFC8-03DA-4563-07B0A0119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ED60A-7704-31D9-7D4D-65C635EDF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927DA-3B5E-13B8-0BA8-5DCFF001E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8604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7B55A-280B-BDCB-F966-8578DDE7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966788"/>
            <a:ext cx="10059988" cy="105178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76EA03-7008-14AB-547B-E66EA4EC9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018581"/>
            <a:ext cx="4350027" cy="544003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629F56-D2C8-71FE-FA59-002819D51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400" y="2774756"/>
            <a:ext cx="4350027" cy="31507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524D2-CA8D-75F3-D089-C2F0E20D4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46572" y="2018581"/>
            <a:ext cx="4350028" cy="544003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99B0E3-5AE5-0516-27BF-9F246137FE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46572" y="2774756"/>
            <a:ext cx="4350028" cy="31507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B319A7-6048-4735-B2AC-6D6043F14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15F875-F23E-D0D2-9115-CD494FDA0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B4F88F-F488-D9D5-CF99-AA1750AAF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5094593-EFC2-EEEF-74CD-BD00F4132A94}"/>
              </a:ext>
            </a:extLst>
          </p:cNvPr>
          <p:cNvCxnSpPr>
            <a:cxnSpLocks/>
          </p:cNvCxnSpPr>
          <p:nvPr/>
        </p:nvCxnSpPr>
        <p:spPr>
          <a:xfrm>
            <a:off x="6657975" y="2625552"/>
            <a:ext cx="42386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F851F6D-436C-FA47-8CD1-2C10E735764A}"/>
              </a:ext>
            </a:extLst>
          </p:cNvPr>
          <p:cNvCxnSpPr>
            <a:cxnSpLocks/>
          </p:cNvCxnSpPr>
          <p:nvPr/>
        </p:nvCxnSpPr>
        <p:spPr>
          <a:xfrm>
            <a:off x="1403684" y="2625552"/>
            <a:ext cx="42417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27705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91B86-9261-4E82-EF65-30F78154E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3A5E84-E43B-20AE-E80D-47CB0B07B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FF5797-14F1-9FEB-247C-0E325AF74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5D7AF-1489-8F93-4828-0AE784B8B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113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6CAF1C-8901-AE05-E52C-D5B959410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CD4F90-2973-4FE2-6C2C-5C2AC5C5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0414B-A7EC-0C14-EFD2-29C5582CC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8401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378C7-A764-C5E4-A6A4-DC5B1B35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6484"/>
            <a:ext cx="3932237" cy="2122516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FE178-4B5D-413B-6583-AB81E8D04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312026"/>
            <a:ext cx="5143500" cy="456565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92F6D-71AB-9630-9DBE-46041C50C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13360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EAAD1-C919-6E2E-32D2-E199025F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8B5D8-E15B-BE38-2A89-BD0F02E1A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ECC26-B78C-4CBD-6883-97E80D3E5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6037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04EAA-30F7-390A-C77C-2E5BD8218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7185"/>
            <a:ext cx="3932237" cy="2121813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3A1C34-81AC-D534-67B1-427212289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57702" y="1307186"/>
            <a:ext cx="5038898" cy="459831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1012D-3524-26C6-64C1-8CE6E7A9A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13360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FA6D7-1BE0-F14D-A2F7-4836180BC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6B5AC-3F20-FDC1-D579-7C4C6B4ED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74ACA-1D54-81FA-70B1-31AB3011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3616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2C3AB-851A-0D2F-B3AE-5B161CFFC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89FD6B-3621-3904-7878-A2825C6925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08AE9-D8ED-ED5D-D7B0-A4381177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EF98B-AC81-D122-3D05-9C4E2FE42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FB543-B138-6627-3714-12105D172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0818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DE16D-F1A0-DDB5-A98C-A9055C93D9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8334" y="952499"/>
            <a:ext cx="2051165" cy="4953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A548F-8DA7-C53C-1BFE-7C720CB20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952499"/>
            <a:ext cx="8235834" cy="4953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EA2C8-1C90-25D0-8B0A-30B73CFD3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FF1A4-0404-DA2D-1EA4-828091C0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57155-0F4A-F7B7-C4A8-755572E98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628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92104-6F24-CD50-F55E-22A55084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842963"/>
            <a:ext cx="9601200" cy="1309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059CB-D00E-398D-E4D9-59792FC40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262188"/>
            <a:ext cx="9601200" cy="3643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BC38-D897-7CBE-AC89-A95A2222D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726" y="61991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5DBDDF98-C922-483F-97E9-3E76B0201B42}" type="datetimeFigureOut">
              <a:rPr lang="en-US" smtClean="0"/>
              <a:pPr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008-2A03-D518-4A75-30816EB0D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86625" y="6199188"/>
            <a:ext cx="34099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91D49-2BD8-1C36-B43A-CF2F91777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28107" y="6199188"/>
            <a:ext cx="6191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291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67" r:id="rId6"/>
    <p:sldLayoutId id="2147483763" r:id="rId7"/>
    <p:sldLayoutId id="2147483764" r:id="rId8"/>
    <p:sldLayoutId id="2147483765" r:id="rId9"/>
    <p:sldLayoutId id="2147483766" r:id="rId10"/>
    <p:sldLayoutId id="2147483768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kern="1200" cap="all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7548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949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1521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13" Type="http://schemas.openxmlformats.org/officeDocument/2006/relationships/diagramLayout" Target="../diagrams/layout10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12" Type="http://schemas.openxmlformats.org/officeDocument/2006/relationships/diagramData" Target="../diagrams/data10.xml"/><Relationship Id="rId2" Type="http://schemas.openxmlformats.org/officeDocument/2006/relationships/diagramData" Target="../diagrams/data8.xml"/><Relationship Id="rId16" Type="http://schemas.microsoft.com/office/2007/relationships/diagramDrawing" Target="../diagrams/drawing10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5" Type="http://schemas.openxmlformats.org/officeDocument/2006/relationships/diagramColors" Target="../diagrams/colors10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Relationship Id="rId1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AFDCCA3-5CE7-058C-1962-A071B764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2499" y="377996"/>
            <a:ext cx="5676853" cy="1711668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2800" b="1" spc="500" dirty="0">
                <a:latin typeface="Arial"/>
                <a:cs typeface="Arial"/>
              </a:rPr>
              <a:t>Research sources Analysis based on Debenhams STUDY Case.</a:t>
            </a:r>
            <a:endParaRPr lang="en-US" sz="2800" b="1" kern="1200" cap="all" spc="500" baseline="0" dirty="0">
              <a:solidFill>
                <a:schemeClr val="tx1"/>
              </a:solidFill>
              <a:effectLst/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52502" y="2330165"/>
            <a:ext cx="5941623" cy="3584474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/>
                <a:cs typeface="Arial"/>
              </a:rPr>
              <a:t>Programme:</a:t>
            </a:r>
            <a:r>
              <a:rPr lang="en-US">
                <a:latin typeface="Arial"/>
                <a:cs typeface="Arial"/>
              </a:rPr>
              <a:t> BA Leadership and Management Skills for the Workplace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/>
                <a:cs typeface="Arial"/>
              </a:rPr>
              <a:t>Module:</a:t>
            </a:r>
            <a:r>
              <a:rPr lang="en-US">
                <a:latin typeface="Arial"/>
                <a:cs typeface="Arial"/>
              </a:rPr>
              <a:t> Developing Innovation and Creativity for Business Advantage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/>
                <a:cs typeface="Arial"/>
              </a:rPr>
              <a:t>Module code:</a:t>
            </a:r>
            <a:r>
              <a:rPr lang="en-US">
                <a:latin typeface="Arial"/>
                <a:cs typeface="Arial"/>
              </a:rPr>
              <a:t> BMSW6102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/>
                <a:cs typeface="Arial"/>
              </a:rPr>
              <a:t>Lecturer:</a:t>
            </a:r>
            <a:r>
              <a:rPr lang="en-US">
                <a:latin typeface="Arial"/>
                <a:cs typeface="Arial"/>
              </a:rPr>
              <a:t> Olu Adegbite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/>
                <a:cs typeface="Arial"/>
              </a:rPr>
              <a:t>Assignment Title:</a:t>
            </a:r>
            <a:r>
              <a:rPr lang="en-US">
                <a:latin typeface="Arial"/>
                <a:cs typeface="Arial"/>
              </a:rPr>
              <a:t> Task 2 – Presentation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Student Name: Elzbieta Danuta Kander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Student ID: 2007505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AC4BDE1-4D40-5601-7947-DB5EFE31DA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543" y="965357"/>
            <a:ext cx="3105364" cy="49425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olorful light bulb with business icons">
            <a:extLst>
              <a:ext uri="{FF2B5EF4-FFF2-40B4-BE49-F238E27FC236}">
                <a16:creationId xmlns:a16="http://schemas.microsoft.com/office/drawing/2014/main" id="{5E0E1128-9966-3A3C-BB22-7CA33F31F5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55" r="24224" b="4"/>
          <a:stretch/>
        </p:blipFill>
        <p:spPr>
          <a:xfrm>
            <a:off x="7706979" y="1383217"/>
            <a:ext cx="3104849" cy="3459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266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63047-4ED9-446F-136E-6FCEEE28B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8B713-01C4-E5E1-9AD6-ACFF17AFB3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5401" y="2260121"/>
            <a:ext cx="4350026" cy="38581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>
                <a:latin typeface="Arial"/>
                <a:ea typeface="Calibri"/>
                <a:cs typeface="Calibri"/>
              </a:rPr>
              <a:t>SOURCES &amp; METHODOLOGY</a:t>
            </a:r>
            <a:endParaRPr lang="en-US"/>
          </a:p>
          <a:p>
            <a:r>
              <a:rPr lang="en-US" sz="2000" dirty="0">
                <a:latin typeface="Arial"/>
                <a:ea typeface="Calibri"/>
                <a:cs typeface="Calibri"/>
              </a:rPr>
              <a:t>CONCEPTS &amp; THEORIES</a:t>
            </a:r>
          </a:p>
          <a:p>
            <a:r>
              <a:rPr lang="en-US" sz="2000" dirty="0">
                <a:latin typeface="Arial"/>
                <a:ea typeface="Calibri"/>
                <a:cs typeface="Calibri"/>
              </a:rPr>
              <a:t>CHALLENGES &amp; SOLUTIONS</a:t>
            </a:r>
          </a:p>
          <a:p>
            <a:r>
              <a:rPr lang="en-US" sz="2000" dirty="0">
                <a:latin typeface="Arial"/>
                <a:ea typeface="Calibri"/>
                <a:cs typeface="Calibri"/>
              </a:rPr>
              <a:t>LEARNING OUTCOMES</a:t>
            </a:r>
          </a:p>
          <a:p>
            <a:r>
              <a:rPr lang="en-US" sz="2000" dirty="0">
                <a:latin typeface="Arial"/>
                <a:ea typeface="Calibri"/>
                <a:cs typeface="Calibri"/>
              </a:rPr>
              <a:t>CONCLUSION</a:t>
            </a:r>
          </a:p>
          <a:p>
            <a:r>
              <a:rPr lang="en-US" sz="2000" dirty="0">
                <a:latin typeface="Arial"/>
                <a:ea typeface="Calibri"/>
                <a:cs typeface="Calibri"/>
              </a:rPr>
              <a:t>REFERENCES</a:t>
            </a:r>
          </a:p>
          <a:p>
            <a:pPr marL="0" indent="0">
              <a:buNone/>
            </a:pPr>
            <a:endParaRPr lang="en-US" sz="2000" dirty="0">
              <a:latin typeface="Arial"/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8D07BE-E963-A4A4-9E4C-56787BC8B6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574" y="2260120"/>
            <a:ext cx="4350025" cy="3858164"/>
          </a:xfr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colorful light bulb with business icons">
            <a:extLst>
              <a:ext uri="{FF2B5EF4-FFF2-40B4-BE49-F238E27FC236}">
                <a16:creationId xmlns:a16="http://schemas.microsoft.com/office/drawing/2014/main" id="{3CADCC63-A809-2ACC-8D35-12DC45EC5C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55" r="24224" b="4"/>
          <a:stretch/>
        </p:blipFill>
        <p:spPr>
          <a:xfrm>
            <a:off x="6542413" y="2260237"/>
            <a:ext cx="4355678" cy="386212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5481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F41D2-57E1-E1F3-2DDD-E539FEC40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529576"/>
            <a:ext cx="9597792" cy="951850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"/>
                <a:cs typeface="Arial"/>
              </a:rPr>
              <a:t>SOURCES OF RESEARCH</a:t>
            </a:r>
            <a:endParaRPr lang="en-US" sz="3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E7C0EF-4672-D90F-BD0C-D3FAA1E3EC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1668811"/>
            <a:ext cx="4350027" cy="631446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/>
                <a:cs typeface="Arial"/>
              </a:rPr>
              <a:t>INTERNAL SOURCES</a:t>
            </a:r>
            <a:endParaRPr lang="en-US" sz="2000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E791EE5-0A21-B752-74DB-0B4F841CA31B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1295400" y="2774950"/>
          <a:ext cx="4349750" cy="3151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A24BC1-4F8D-09D0-EEFE-7E62DBD497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46572" y="1493926"/>
            <a:ext cx="4350028" cy="806330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/>
                <a:cs typeface="Arial"/>
              </a:rPr>
              <a:t>EXTERNAL SOURCES</a:t>
            </a:r>
            <a:endParaRPr lang="en-US" dirty="0">
              <a:latin typeface="Arial"/>
              <a:cs typeface="Arial"/>
            </a:endParaRPr>
          </a:p>
        </p:txBody>
      </p:sp>
      <p:graphicFrame>
        <p:nvGraphicFramePr>
          <p:cNvPr id="719" name="Content Placeholder 718">
            <a:extLst>
              <a:ext uri="{FF2B5EF4-FFF2-40B4-BE49-F238E27FC236}">
                <a16:creationId xmlns:a16="http://schemas.microsoft.com/office/drawing/2014/main" id="{5BC56FDD-DEBD-30C6-998E-48A9B04AEBCE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6546850" y="2774950"/>
          <a:ext cx="4349750" cy="3151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0237376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A6CA9-E7E1-1163-69CE-A32DCC879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>
                <a:latin typeface="Arial"/>
                <a:cs typeface="Arial"/>
              </a:rPr>
              <a:t>METHODOLOGY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E261592-98D9-23B5-6BAF-0A2D38F4D66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95400" y="2262188"/>
          <a:ext cx="9601200" cy="3643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2598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CFF74-4EB2-1A13-BA1D-EC32C1259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061" y="504486"/>
            <a:ext cx="10693878" cy="1178098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"/>
                <a:cs typeface="Arial"/>
              </a:rPr>
              <a:t>Innovation explained based on Trott(2016)</a:t>
            </a:r>
            <a:endParaRPr lang="en-US" sz="32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5ADAF90-BA42-E3D6-4BEA-7003F64F89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0846958"/>
              </p:ext>
            </p:extLst>
          </p:nvPr>
        </p:nvGraphicFramePr>
        <p:xfrm>
          <a:off x="749061" y="1715849"/>
          <a:ext cx="10693878" cy="2003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7EB444E1-4BC8-9A3B-239E-6C96DA9FF6C8}"/>
              </a:ext>
            </a:extLst>
          </p:cNvPr>
          <p:cNvSpPr txBox="1"/>
          <p:nvPr/>
        </p:nvSpPr>
        <p:spPr>
          <a:xfrm>
            <a:off x="749508" y="4646950"/>
            <a:ext cx="1068798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ea typeface="+mn-lt"/>
                <a:cs typeface="+mn-lt"/>
              </a:rPr>
              <a:t>Innovation is the art of unlocking potential and shaping it into new and exciting possibilities that inspire and transform the world we live in. (Tidd &amp; Bessant, 2009)</a:t>
            </a:r>
            <a:endParaRPr lang="en-US" sz="20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571204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29EA5-63F7-C006-9030-B91A45990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584171"/>
            <a:ext cx="9601200" cy="820857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Concepts &amp; Theories</a:t>
            </a:r>
          </a:p>
        </p:txBody>
      </p:sp>
      <p:sp>
        <p:nvSpPr>
          <p:cNvPr id="3" name="Flowchart: Sequential Access Storage 2">
            <a:extLst>
              <a:ext uri="{FF2B5EF4-FFF2-40B4-BE49-F238E27FC236}">
                <a16:creationId xmlns:a16="http://schemas.microsoft.com/office/drawing/2014/main" id="{50AF93D6-E183-CDC9-0694-7BCCFE7FCC14}"/>
              </a:ext>
            </a:extLst>
          </p:cNvPr>
          <p:cNvSpPr/>
          <p:nvPr/>
        </p:nvSpPr>
        <p:spPr>
          <a:xfrm>
            <a:off x="612098" y="1711378"/>
            <a:ext cx="2036162" cy="1561474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1600" dirty="0">
              <a:latin typeface="Arial"/>
              <a:cs typeface="Arial"/>
            </a:endParaRPr>
          </a:p>
          <a:p>
            <a:pPr algn="ctr"/>
            <a:r>
              <a:rPr lang="en-US" sz="1600" dirty="0">
                <a:latin typeface="Arial"/>
                <a:cs typeface="Arial"/>
              </a:rPr>
              <a:t>Schumpeter Creative Destruction Theory 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(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Carayannis et al., 2020)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 sz="16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" name="Flowchart: Sequential Access Storage 3">
            <a:extLst>
              <a:ext uri="{FF2B5EF4-FFF2-40B4-BE49-F238E27FC236}">
                <a16:creationId xmlns:a16="http://schemas.microsoft.com/office/drawing/2014/main" id="{D3BC9B22-784C-C1D7-E9D8-1D16C8BE5DCB}"/>
              </a:ext>
            </a:extLst>
          </p:cNvPr>
          <p:cNvSpPr/>
          <p:nvPr/>
        </p:nvSpPr>
        <p:spPr>
          <a:xfrm>
            <a:off x="2873116" y="1711379"/>
            <a:ext cx="2036162" cy="1561473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1600" dirty="0">
              <a:latin typeface="Arial"/>
              <a:cs typeface="Arial"/>
            </a:endParaRPr>
          </a:p>
          <a:p>
            <a:pPr algn="ctr"/>
            <a:endParaRPr lang="en-US" dirty="0">
              <a:latin typeface="Univers Light"/>
              <a:cs typeface="Arial"/>
            </a:endParaRPr>
          </a:p>
          <a:p>
            <a:pPr algn="ctr"/>
            <a:r>
              <a:rPr lang="en-US" sz="1600" dirty="0">
                <a:latin typeface="Arial"/>
                <a:cs typeface="Arial"/>
              </a:rPr>
              <a:t>Incremental Radical</a:t>
            </a:r>
            <a:endParaRPr lang="en-US"/>
          </a:p>
          <a:p>
            <a:pPr algn="ctr"/>
            <a:r>
              <a:rPr lang="en-US" sz="1600" dirty="0">
                <a:latin typeface="Arial"/>
                <a:cs typeface="Arial"/>
              </a:rPr>
              <a:t>Sustaining</a:t>
            </a:r>
          </a:p>
          <a:p>
            <a:pPr algn="ctr"/>
            <a:r>
              <a:rPr lang="en-US" sz="1600" dirty="0">
                <a:latin typeface="Arial"/>
                <a:cs typeface="Arial"/>
              </a:rPr>
              <a:t>Disruptive 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(Trott, 2016</a:t>
            </a:r>
            <a:r>
              <a:rPr lang="en-US" sz="1400" dirty="0">
                <a:solidFill>
                  <a:schemeClr val="tx1"/>
                </a:solidFill>
                <a:latin typeface="Arial"/>
                <a:cs typeface="Calibri"/>
              </a:rPr>
              <a:t>)</a:t>
            </a:r>
            <a:endParaRPr lang="en-US" sz="1400" dirty="0">
              <a:solidFill>
                <a:schemeClr val="tx1"/>
              </a:solidFill>
            </a:endParaRPr>
          </a:p>
          <a:p>
            <a:pPr algn="ctr"/>
            <a:endParaRPr lang="en-US" sz="1600" dirty="0">
              <a:latin typeface="Arial"/>
              <a:cs typeface="Arial"/>
            </a:endParaRPr>
          </a:p>
        </p:txBody>
      </p:sp>
      <p:sp>
        <p:nvSpPr>
          <p:cNvPr id="5" name="Flowchart: Sequential Access Storage 4">
            <a:extLst>
              <a:ext uri="{FF2B5EF4-FFF2-40B4-BE49-F238E27FC236}">
                <a16:creationId xmlns:a16="http://schemas.microsoft.com/office/drawing/2014/main" id="{A90B8CD0-B1D8-F0B3-EDF1-253C2D4A04A0}"/>
              </a:ext>
            </a:extLst>
          </p:cNvPr>
          <p:cNvSpPr/>
          <p:nvPr/>
        </p:nvSpPr>
        <p:spPr>
          <a:xfrm>
            <a:off x="5109148" y="1711377"/>
            <a:ext cx="2036162" cy="1561474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dirty="0">
                <a:latin typeface="Arial"/>
                <a:cs typeface="Arial"/>
              </a:rPr>
              <a:t>Linear Models: Technology Push &amp; Market Pull 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(Trott, 2008; 2016)</a:t>
            </a:r>
          </a:p>
        </p:txBody>
      </p:sp>
      <p:sp>
        <p:nvSpPr>
          <p:cNvPr id="6" name="Flowchart: Sequential Access Storage 5">
            <a:extLst>
              <a:ext uri="{FF2B5EF4-FFF2-40B4-BE49-F238E27FC236}">
                <a16:creationId xmlns:a16="http://schemas.microsoft.com/office/drawing/2014/main" id="{23410479-85BD-2BC2-ED3E-D895013485F7}"/>
              </a:ext>
            </a:extLst>
          </p:cNvPr>
          <p:cNvSpPr/>
          <p:nvPr/>
        </p:nvSpPr>
        <p:spPr>
          <a:xfrm>
            <a:off x="7345182" y="1711377"/>
            <a:ext cx="2111112" cy="1561474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dirty="0">
                <a:latin typeface="Arial"/>
                <a:ea typeface="+mn-lt"/>
                <a:cs typeface="+mn-lt"/>
              </a:rPr>
              <a:t>Simultaneous Coupling Model</a:t>
            </a:r>
            <a:endParaRPr lang="en-US" sz="1600" dirty="0">
              <a:latin typeface="Arial"/>
              <a:ea typeface="+mn-lt"/>
              <a:cs typeface="Arial"/>
            </a:endParaRPr>
          </a:p>
          <a:p>
            <a:pPr algn="ctr"/>
            <a:r>
              <a:rPr lang="en-US" sz="1600" dirty="0">
                <a:latin typeface="Arial"/>
              </a:rPr>
              <a:t>Interactive Model </a:t>
            </a:r>
            <a:r>
              <a:rPr lang="en-US" sz="1400" dirty="0">
                <a:solidFill>
                  <a:schemeClr val="tx1"/>
                </a:solidFill>
                <a:latin typeface="Arial"/>
              </a:rPr>
              <a:t>(Trott, 2008; 2016)</a:t>
            </a:r>
            <a:endParaRPr lang="en-US" sz="14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7" name="Flowchart: Sequential Access Storage 6">
            <a:extLst>
              <a:ext uri="{FF2B5EF4-FFF2-40B4-BE49-F238E27FC236}">
                <a16:creationId xmlns:a16="http://schemas.microsoft.com/office/drawing/2014/main" id="{DD656E2F-77C1-08F0-3181-40044434E05D}"/>
              </a:ext>
            </a:extLst>
          </p:cNvPr>
          <p:cNvSpPr/>
          <p:nvPr/>
        </p:nvSpPr>
        <p:spPr>
          <a:xfrm>
            <a:off x="612099" y="3585148"/>
            <a:ext cx="4297178" cy="2385933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1600" dirty="0">
              <a:latin typeface="Arial"/>
              <a:ea typeface="+mn-lt"/>
              <a:cs typeface="+mn-lt"/>
            </a:endParaRPr>
          </a:p>
          <a:p>
            <a:pPr algn="ctr"/>
            <a:endParaRPr lang="en-US" sz="1600" dirty="0">
              <a:latin typeface="Arial"/>
              <a:ea typeface="+mn-lt"/>
              <a:cs typeface="+mn-lt"/>
            </a:endParaRPr>
          </a:p>
          <a:p>
            <a:pPr algn="ctr"/>
            <a:r>
              <a:rPr lang="en-US" sz="1600" dirty="0">
                <a:latin typeface="Arial"/>
                <a:ea typeface="+mn-lt"/>
                <a:cs typeface="+mn-lt"/>
              </a:rPr>
              <a:t>Innovation as management is developing and executing a strategy to turn an invention into a game-changing innovation that provides a competitive edge, leading to growth and profitability in the market.</a:t>
            </a:r>
            <a:r>
              <a:rPr lang="en-US" sz="1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(Tidd and Bessant, 2009; </a:t>
            </a:r>
            <a:r>
              <a:rPr lang="en-US" sz="14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Trott,2016)</a:t>
            </a:r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sz="1600" dirty="0">
              <a:latin typeface="Arial"/>
            </a:endParaRPr>
          </a:p>
        </p:txBody>
      </p:sp>
      <p:sp>
        <p:nvSpPr>
          <p:cNvPr id="8" name="Flowchart: Sequential Access Storage 7">
            <a:extLst>
              <a:ext uri="{FF2B5EF4-FFF2-40B4-BE49-F238E27FC236}">
                <a16:creationId xmlns:a16="http://schemas.microsoft.com/office/drawing/2014/main" id="{480165AE-483F-DCDC-D1F5-35A225CD9264}"/>
              </a:ext>
            </a:extLst>
          </p:cNvPr>
          <p:cNvSpPr/>
          <p:nvPr/>
        </p:nvSpPr>
        <p:spPr>
          <a:xfrm>
            <a:off x="9656164" y="1711378"/>
            <a:ext cx="2111114" cy="1561474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dirty="0">
                <a:latin typeface="Arial"/>
                <a:cs typeface="Arial"/>
              </a:rPr>
              <a:t>The Funnel Management Proces Model 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(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Óskarsson, 2015)</a:t>
            </a:r>
            <a:endParaRPr lang="en-US" sz="16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9" name="Flowchart: Sequential Access Storage 8">
            <a:extLst>
              <a:ext uri="{FF2B5EF4-FFF2-40B4-BE49-F238E27FC236}">
                <a16:creationId xmlns:a16="http://schemas.microsoft.com/office/drawing/2014/main" id="{D0DBDE21-FD35-6129-F528-54C25922D7AD}"/>
              </a:ext>
            </a:extLst>
          </p:cNvPr>
          <p:cNvSpPr/>
          <p:nvPr/>
        </p:nvSpPr>
        <p:spPr>
          <a:xfrm>
            <a:off x="5084164" y="4409607"/>
            <a:ext cx="2111114" cy="1561474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dirty="0">
                <a:latin typeface="Arial"/>
                <a:cs typeface="Arial"/>
              </a:rPr>
              <a:t>Porter's Value Chain Creation 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</a:t>
            </a:r>
            <a:r>
              <a:rPr lang="en-US" sz="1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Sheehan and Foss, 2017)</a:t>
            </a:r>
          </a:p>
        </p:txBody>
      </p:sp>
      <p:sp>
        <p:nvSpPr>
          <p:cNvPr id="10" name="Flowchart: Sequential Access Storage 9">
            <a:extLst>
              <a:ext uri="{FF2B5EF4-FFF2-40B4-BE49-F238E27FC236}">
                <a16:creationId xmlns:a16="http://schemas.microsoft.com/office/drawing/2014/main" id="{D447202F-C367-04E4-8F55-A9ADD2BFA1EE}"/>
              </a:ext>
            </a:extLst>
          </p:cNvPr>
          <p:cNvSpPr/>
          <p:nvPr/>
        </p:nvSpPr>
        <p:spPr>
          <a:xfrm>
            <a:off x="7420131" y="4409607"/>
            <a:ext cx="2111112" cy="1561474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1600" dirty="0">
              <a:latin typeface="Arial"/>
              <a:cs typeface="Arial"/>
            </a:endParaRPr>
          </a:p>
          <a:p>
            <a:pPr algn="ctr"/>
            <a:r>
              <a:rPr lang="en-US" sz="1600" dirty="0">
                <a:latin typeface="Arial"/>
                <a:cs typeface="Arial"/>
              </a:rPr>
              <a:t>SCAMPER Technique Open Innovation Model 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</a:t>
            </a:r>
            <a:r>
              <a:rPr lang="en-US" sz="1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Boonpracha, 2023)</a:t>
            </a:r>
            <a:endParaRPr lang="en-US" sz="14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1" name="Flowchart: Sequential Access Storage 10">
            <a:extLst>
              <a:ext uri="{FF2B5EF4-FFF2-40B4-BE49-F238E27FC236}">
                <a16:creationId xmlns:a16="http://schemas.microsoft.com/office/drawing/2014/main" id="{86F95DF5-8185-DA7F-37C1-E373643F6BD0}"/>
              </a:ext>
            </a:extLst>
          </p:cNvPr>
          <p:cNvSpPr/>
          <p:nvPr/>
        </p:nvSpPr>
        <p:spPr>
          <a:xfrm>
            <a:off x="9656164" y="4409608"/>
            <a:ext cx="2111113" cy="1561474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Calibri"/>
              <a:buChar char="-"/>
            </a:pPr>
            <a:r>
              <a:rPr lang="en-US" dirty="0"/>
              <a:t>Drivers</a:t>
            </a:r>
          </a:p>
          <a:p>
            <a:pPr marL="285750" indent="-285750" algn="ctr">
              <a:buFont typeface="Calibri"/>
              <a:buChar char="-"/>
            </a:pPr>
            <a:r>
              <a:rPr lang="en-US" dirty="0"/>
              <a:t>Do's &amp; Don't</a:t>
            </a:r>
          </a:p>
          <a:p>
            <a:pPr marL="285750" indent="-285750" algn="ctr">
              <a:buFont typeface="Calibri"/>
              <a:buChar char="-"/>
            </a:pPr>
            <a:r>
              <a:rPr lang="en-US" dirty="0"/>
              <a:t>Barriers</a:t>
            </a:r>
          </a:p>
        </p:txBody>
      </p:sp>
    </p:spTree>
    <p:extLst>
      <p:ext uri="{BB962C8B-B14F-4D97-AF65-F5344CB8AC3E}">
        <p14:creationId xmlns:p14="http://schemas.microsoft.com/office/powerpoint/2010/main" val="1028803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95458-9FCD-4B0A-FD45-84C997DAA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73" y="171370"/>
            <a:ext cx="12016351" cy="986807"/>
          </a:xfrm>
        </p:spPr>
        <p:txBody>
          <a:bodyPr>
            <a:noAutofit/>
          </a:bodyPr>
          <a:lstStyle/>
          <a:p>
            <a:r>
              <a:rPr lang="en-US" dirty="0">
                <a:latin typeface="Arial"/>
                <a:cs typeface="Arial"/>
              </a:rPr>
              <a:t>Stage-gate Model based on Cooper (2014)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59A73726-73E4-8AD3-BA4A-27B0E508D5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3670098"/>
              </p:ext>
            </p:extLst>
          </p:nvPr>
        </p:nvGraphicFramePr>
        <p:xfrm>
          <a:off x="180815" y="1122336"/>
          <a:ext cx="12011183" cy="5607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750" name="Flowchart: Alternate Process 2749">
            <a:extLst>
              <a:ext uri="{FF2B5EF4-FFF2-40B4-BE49-F238E27FC236}">
                <a16:creationId xmlns:a16="http://schemas.microsoft.com/office/drawing/2014/main" id="{7D70C8D6-E8F3-3F18-74AB-DC918E84D4D9}"/>
              </a:ext>
            </a:extLst>
          </p:cNvPr>
          <p:cNvSpPr/>
          <p:nvPr/>
        </p:nvSpPr>
        <p:spPr>
          <a:xfrm>
            <a:off x="180814" y="1265697"/>
            <a:ext cx="1653151" cy="1420675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latin typeface="Arial"/>
                <a:cs typeface="Arial"/>
              </a:rPr>
              <a:t>Discovery of service innovation need: Click-and-Collect</a:t>
            </a:r>
          </a:p>
        </p:txBody>
      </p:sp>
      <p:sp>
        <p:nvSpPr>
          <p:cNvPr id="2751" name="Arrow: Down 2750">
            <a:extLst>
              <a:ext uri="{FF2B5EF4-FFF2-40B4-BE49-F238E27FC236}">
                <a16:creationId xmlns:a16="http://schemas.microsoft.com/office/drawing/2014/main" id="{34C57D49-3B1C-91B9-E1A1-1EF10862E886}"/>
              </a:ext>
            </a:extLst>
          </p:cNvPr>
          <p:cNvSpPr/>
          <p:nvPr/>
        </p:nvSpPr>
        <p:spPr>
          <a:xfrm>
            <a:off x="632846" y="2686372"/>
            <a:ext cx="477864" cy="77491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52" name="Straight Arrow Connector 2751">
            <a:extLst>
              <a:ext uri="{FF2B5EF4-FFF2-40B4-BE49-F238E27FC236}">
                <a16:creationId xmlns:a16="http://schemas.microsoft.com/office/drawing/2014/main" id="{9F18CA7F-2B32-7630-D418-AAD20834D001}"/>
              </a:ext>
            </a:extLst>
          </p:cNvPr>
          <p:cNvCxnSpPr/>
          <p:nvPr/>
        </p:nvCxnSpPr>
        <p:spPr>
          <a:xfrm>
            <a:off x="175648" y="2881393"/>
            <a:ext cx="3122907" cy="1033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53" name="TextBox 2752">
            <a:extLst>
              <a:ext uri="{FF2B5EF4-FFF2-40B4-BE49-F238E27FC236}">
                <a16:creationId xmlns:a16="http://schemas.microsoft.com/office/drawing/2014/main" id="{D49455C6-1CA9-AF3F-4770-23B55450B10F}"/>
              </a:ext>
            </a:extLst>
          </p:cNvPr>
          <p:cNvSpPr txBox="1"/>
          <p:nvPr/>
        </p:nvSpPr>
        <p:spPr>
          <a:xfrm>
            <a:off x="1110711" y="2634712"/>
            <a:ext cx="283360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Gate 1: Idea Screen: Add Value to Customers</a:t>
            </a:r>
          </a:p>
        </p:txBody>
      </p:sp>
      <p:cxnSp>
        <p:nvCxnSpPr>
          <p:cNvPr id="2754" name="Straight Arrow Connector 2753">
            <a:extLst>
              <a:ext uri="{FF2B5EF4-FFF2-40B4-BE49-F238E27FC236}">
                <a16:creationId xmlns:a16="http://schemas.microsoft.com/office/drawing/2014/main" id="{C997362C-CB1B-52B4-92EB-9F466EEE94C5}"/>
              </a:ext>
            </a:extLst>
          </p:cNvPr>
          <p:cNvCxnSpPr/>
          <p:nvPr/>
        </p:nvCxnSpPr>
        <p:spPr>
          <a:xfrm flipH="1">
            <a:off x="2073219" y="3541684"/>
            <a:ext cx="15501" cy="230924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9" name="TextBox 2778">
            <a:extLst>
              <a:ext uri="{FF2B5EF4-FFF2-40B4-BE49-F238E27FC236}">
                <a16:creationId xmlns:a16="http://schemas.microsoft.com/office/drawing/2014/main" id="{5A3426DD-A4F7-4B47-BE26-6497BF3CDF1D}"/>
              </a:ext>
            </a:extLst>
          </p:cNvPr>
          <p:cNvSpPr txBox="1"/>
          <p:nvPr/>
        </p:nvSpPr>
        <p:spPr>
          <a:xfrm>
            <a:off x="632848" y="5811864"/>
            <a:ext cx="266570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Gate 2: Second Screen: Modification based on needs and pain points</a:t>
            </a:r>
          </a:p>
        </p:txBody>
      </p:sp>
      <p:cxnSp>
        <p:nvCxnSpPr>
          <p:cNvPr id="2780" name="Straight Arrow Connector 2779">
            <a:extLst>
              <a:ext uri="{FF2B5EF4-FFF2-40B4-BE49-F238E27FC236}">
                <a16:creationId xmlns:a16="http://schemas.microsoft.com/office/drawing/2014/main" id="{84B5BB5C-621D-3E49-D7C8-A38545D49631}"/>
              </a:ext>
            </a:extLst>
          </p:cNvPr>
          <p:cNvCxnSpPr/>
          <p:nvPr/>
        </p:nvCxnSpPr>
        <p:spPr>
          <a:xfrm flipH="1">
            <a:off x="4619140" y="3556215"/>
            <a:ext cx="2584" cy="229633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93" name="TextBox 2792">
            <a:extLst>
              <a:ext uri="{FF2B5EF4-FFF2-40B4-BE49-F238E27FC236}">
                <a16:creationId xmlns:a16="http://schemas.microsoft.com/office/drawing/2014/main" id="{944CD9DA-9DB5-085D-419C-23745EE9AC14}"/>
              </a:ext>
            </a:extLst>
          </p:cNvPr>
          <p:cNvSpPr txBox="1"/>
          <p:nvPr/>
        </p:nvSpPr>
        <p:spPr>
          <a:xfrm>
            <a:off x="3293390" y="5811865"/>
            <a:ext cx="263987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Gate 3: Development of partnership with Doddle and other companies</a:t>
            </a:r>
          </a:p>
        </p:txBody>
      </p:sp>
      <p:cxnSp>
        <p:nvCxnSpPr>
          <p:cNvPr id="2818" name="Straight Arrow Connector 2817">
            <a:extLst>
              <a:ext uri="{FF2B5EF4-FFF2-40B4-BE49-F238E27FC236}">
                <a16:creationId xmlns:a16="http://schemas.microsoft.com/office/drawing/2014/main" id="{B9B9E42F-2563-47DF-F94F-0CF4EF7A0EC9}"/>
              </a:ext>
            </a:extLst>
          </p:cNvPr>
          <p:cNvCxnSpPr/>
          <p:nvPr/>
        </p:nvCxnSpPr>
        <p:spPr>
          <a:xfrm flipH="1">
            <a:off x="7211877" y="3565901"/>
            <a:ext cx="2584" cy="227049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19" name="TextBox 2818">
            <a:extLst>
              <a:ext uri="{FF2B5EF4-FFF2-40B4-BE49-F238E27FC236}">
                <a16:creationId xmlns:a16="http://schemas.microsoft.com/office/drawing/2014/main" id="{FA5C4EBA-FD11-B474-AC87-7D313EDEB0AD}"/>
              </a:ext>
            </a:extLst>
          </p:cNvPr>
          <p:cNvSpPr txBox="1"/>
          <p:nvPr/>
        </p:nvSpPr>
        <p:spPr>
          <a:xfrm>
            <a:off x="5979763" y="5811864"/>
            <a:ext cx="248489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Gate 4: Testing Trial Success: Attract new customers / up in sale </a:t>
            </a:r>
          </a:p>
        </p:txBody>
      </p:sp>
      <p:cxnSp>
        <p:nvCxnSpPr>
          <p:cNvPr id="2820" name="Straight Arrow Connector 2819">
            <a:extLst>
              <a:ext uri="{FF2B5EF4-FFF2-40B4-BE49-F238E27FC236}">
                <a16:creationId xmlns:a16="http://schemas.microsoft.com/office/drawing/2014/main" id="{71052B28-145D-3E9B-FC49-74B5AA567B9F}"/>
              </a:ext>
            </a:extLst>
          </p:cNvPr>
          <p:cNvCxnSpPr/>
          <p:nvPr/>
        </p:nvCxnSpPr>
        <p:spPr>
          <a:xfrm flipH="1">
            <a:off x="9714703" y="3562920"/>
            <a:ext cx="15499" cy="228341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21" name="TextBox 2820">
            <a:extLst>
              <a:ext uri="{FF2B5EF4-FFF2-40B4-BE49-F238E27FC236}">
                <a16:creationId xmlns:a16="http://schemas.microsoft.com/office/drawing/2014/main" id="{D4DDE6B9-8914-E30F-3320-98017DBA187F}"/>
              </a:ext>
            </a:extLst>
          </p:cNvPr>
          <p:cNvSpPr txBox="1"/>
          <p:nvPr/>
        </p:nvSpPr>
        <p:spPr>
          <a:xfrm>
            <a:off x="8459492" y="5850609"/>
            <a:ext cx="204577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Gate 5: Launch of the service in all stores  2019.</a:t>
            </a:r>
          </a:p>
        </p:txBody>
      </p:sp>
      <p:sp>
        <p:nvSpPr>
          <p:cNvPr id="2854" name="Flowchart: Alternate Process 2853">
            <a:extLst>
              <a:ext uri="{FF2B5EF4-FFF2-40B4-BE49-F238E27FC236}">
                <a16:creationId xmlns:a16="http://schemas.microsoft.com/office/drawing/2014/main" id="{4DC2DA53-9171-088C-5301-68B20E5C5B25}"/>
              </a:ext>
            </a:extLst>
          </p:cNvPr>
          <p:cNvSpPr/>
          <p:nvPr/>
        </p:nvSpPr>
        <p:spPr>
          <a:xfrm>
            <a:off x="10538847" y="5243594"/>
            <a:ext cx="1614406" cy="1343185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Arial"/>
                <a:ea typeface="+mn-lt"/>
                <a:cs typeface="+mn-lt"/>
              </a:rPr>
              <a:t>Post-Launch Review: Increase Footfall and Sales In-Store</a:t>
            </a:r>
            <a:endParaRPr lang="en-US" sz="1400" dirty="0">
              <a:latin typeface="Arial"/>
            </a:endParaRPr>
          </a:p>
        </p:txBody>
      </p:sp>
      <p:sp>
        <p:nvSpPr>
          <p:cNvPr id="2855" name="Arrow: Down 2854">
            <a:extLst>
              <a:ext uri="{FF2B5EF4-FFF2-40B4-BE49-F238E27FC236}">
                <a16:creationId xmlns:a16="http://schemas.microsoft.com/office/drawing/2014/main" id="{55D51E33-A998-5348-37E3-3A93BB60CF74}"/>
              </a:ext>
            </a:extLst>
          </p:cNvPr>
          <p:cNvSpPr/>
          <p:nvPr/>
        </p:nvSpPr>
        <p:spPr>
          <a:xfrm>
            <a:off x="11042542" y="4391186"/>
            <a:ext cx="490779" cy="91698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38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FBFE7-A94E-3117-80FB-AF1F75AC9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43" y="118439"/>
            <a:ext cx="12001105" cy="622639"/>
          </a:xfrm>
        </p:spPr>
        <p:txBody>
          <a:bodyPr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SCAMPER MODEL</a:t>
            </a:r>
            <a:r>
              <a:rPr lang="en-US" dirty="0"/>
              <a:t> </a:t>
            </a:r>
            <a:r>
              <a:rPr lang="en-US" sz="1800" dirty="0">
                <a:latin typeface="Arial"/>
                <a:cs typeface="Arial"/>
              </a:rPr>
              <a:t> (Radziszewski, 2017).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82963BA-1B73-CBC4-BA6E-AE1DC6FE93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8432465"/>
              </p:ext>
            </p:extLst>
          </p:nvPr>
        </p:nvGraphicFramePr>
        <p:xfrm>
          <a:off x="90406" y="826576"/>
          <a:ext cx="12001469" cy="557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8532">
                  <a:extLst>
                    <a:ext uri="{9D8B030D-6E8A-4147-A177-3AD203B41FA5}">
                      <a16:colId xmlns:a16="http://schemas.microsoft.com/office/drawing/2014/main" val="4255704872"/>
                    </a:ext>
                  </a:extLst>
                </a:gridCol>
                <a:gridCol w="1888381">
                  <a:extLst>
                    <a:ext uri="{9D8B030D-6E8A-4147-A177-3AD203B41FA5}">
                      <a16:colId xmlns:a16="http://schemas.microsoft.com/office/drawing/2014/main" val="2045697883"/>
                    </a:ext>
                  </a:extLst>
                </a:gridCol>
                <a:gridCol w="1772763">
                  <a:extLst>
                    <a:ext uri="{9D8B030D-6E8A-4147-A177-3AD203B41FA5}">
                      <a16:colId xmlns:a16="http://schemas.microsoft.com/office/drawing/2014/main" val="3730963075"/>
                    </a:ext>
                  </a:extLst>
                </a:gridCol>
                <a:gridCol w="1636496">
                  <a:extLst>
                    <a:ext uri="{9D8B030D-6E8A-4147-A177-3AD203B41FA5}">
                      <a16:colId xmlns:a16="http://schemas.microsoft.com/office/drawing/2014/main" val="1166807774"/>
                    </a:ext>
                  </a:extLst>
                </a:gridCol>
                <a:gridCol w="1688805">
                  <a:extLst>
                    <a:ext uri="{9D8B030D-6E8A-4147-A177-3AD203B41FA5}">
                      <a16:colId xmlns:a16="http://schemas.microsoft.com/office/drawing/2014/main" val="435783024"/>
                    </a:ext>
                  </a:extLst>
                </a:gridCol>
                <a:gridCol w="1640900">
                  <a:extLst>
                    <a:ext uri="{9D8B030D-6E8A-4147-A177-3AD203B41FA5}">
                      <a16:colId xmlns:a16="http://schemas.microsoft.com/office/drawing/2014/main" val="1735878103"/>
                    </a:ext>
                  </a:extLst>
                </a:gridCol>
                <a:gridCol w="1665592">
                  <a:extLst>
                    <a:ext uri="{9D8B030D-6E8A-4147-A177-3AD203B41FA5}">
                      <a16:colId xmlns:a16="http://schemas.microsoft.com/office/drawing/2014/main" val="1951625742"/>
                    </a:ext>
                  </a:extLst>
                </a:gridCol>
              </a:tblGrid>
              <a:tr h="482513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chemeClr val="tx1"/>
                          </a:solidFill>
                          <a:latin typeface="Arial"/>
                        </a:rPr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b="1" i="0" dirty="0">
                          <a:solidFill>
                            <a:schemeClr val="tx1"/>
                          </a:solidFill>
                          <a:latin typeface="Arial"/>
                        </a:rPr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b="1" i="0" dirty="0">
                          <a:solidFill>
                            <a:schemeClr val="tx1"/>
                          </a:solidFill>
                          <a:latin typeface="Arial"/>
                        </a:rPr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chemeClr val="tx1"/>
                          </a:solidFill>
                          <a:latin typeface="Arial"/>
                        </a:rPr>
                        <a:t>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chemeClr val="tx1"/>
                          </a:solidFill>
                          <a:latin typeface="Arial"/>
                        </a:rPr>
                        <a:t>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tx1"/>
                          </a:solidFill>
                          <a:latin typeface="Arial"/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chemeClr val="tx1"/>
                          </a:solidFill>
                          <a:latin typeface="Arial"/>
                        </a:rPr>
                        <a:t>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9041809"/>
                  </a:ext>
                </a:extLst>
              </a:tr>
              <a:tr h="603142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SUBSTITUTE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COMBINE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ADAPT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MODIFY OR MAGNIFY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PUT TO OTHER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ELIMINATE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REARANGE/REVERSE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6343176"/>
                  </a:ext>
                </a:extLst>
              </a:tr>
              <a:tr h="4402939"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6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What can be substitute or change, i.e., product, problem, or process? </a:t>
                      </a:r>
                      <a:endParaRPr lang="en-US" dirty="0"/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US" sz="1400" b="0" i="0" u="none" strike="noStrike" noProof="0" dirty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How or Who can be substitute it ?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*  What if combine this product with another ?  </a:t>
                      </a:r>
                      <a:endParaRPr lang="en-US" sz="1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What could be combine to maximize the uses of this </a:t>
                      </a:r>
                      <a:r>
                        <a:rPr lang="en-US" sz="14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product or process ?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How could you adapt or readjust this product to serve another purpose?</a:t>
                      </a:r>
                      <a:endParaRPr lang="en-US" sz="1400" dirty="0">
                        <a:latin typeface="Arial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400" b="0" i="0" u="none" strike="noStrike" noProof="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else is the product like?</a:t>
                      </a:r>
                      <a:endParaRPr lang="en-US" sz="1400">
                        <a:latin typeface="Arial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400" b="0" i="0" u="none" strike="noStrike" noProof="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Who or what can be emulate to adapt idea or </a:t>
                      </a:r>
                      <a:r>
                        <a:rPr lang="en-US" sz="1400" b="0" i="0" u="none" strike="noStrike" noProof="0">
                          <a:latin typeface="Arial"/>
                        </a:rPr>
                        <a:t>product ?</a:t>
                      </a:r>
                      <a:endParaRPr lang="en-US" sz="140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can be change or add shape, size, color or feel of the product?</a:t>
                      </a:r>
                      <a:endParaRPr lang="en-US" sz="1400">
                        <a:latin typeface="Arial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400" b="0" i="0" u="none" strike="noStrike" noProof="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could be emphasize or highlight to create more value?</a:t>
                      </a:r>
                      <a:endParaRPr lang="en-US" sz="1400">
                        <a:latin typeface="Arial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400" b="0" i="0" u="none" strike="noStrike" noProof="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element of this product can be adjusted to create something new or better?</a:t>
                      </a:r>
                      <a:endParaRPr lang="en-US" sz="140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Can this product be use somewhere else, I.e., in another industry?</a:t>
                      </a:r>
                      <a:endParaRPr lang="en-US" sz="140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US" sz="1400" b="0" i="0" u="none" strike="noStrike" noProof="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Who else could use this product?</a:t>
                      </a:r>
                      <a:endParaRPr lang="en-US" sz="140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US" sz="1400" b="0" i="0" u="none" strike="noStrike" noProof="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Could you recycle or upcycle the waste from this product to make something new?</a:t>
                      </a:r>
                      <a:endParaRPr lang="en-US" sz="140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How product or process can be streamline, or simplify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features, parts, or rules can be eliminated ?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400" b="0" i="0" u="none" strike="noStrike" noProof="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would happen if took away part of this product or process ?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would happen if  reverse  process ?</a:t>
                      </a:r>
                      <a:endParaRPr lang="en-US" sz="140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if try to do the exact opposite, or upside down?</a:t>
                      </a:r>
                      <a:endParaRPr lang="en-US" sz="140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roles or processes can be reverse or swap?</a:t>
                      </a:r>
                      <a:endParaRPr lang="en-US" sz="140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if reorganize this product, process or change the layout ?</a:t>
                      </a:r>
                      <a:endParaRPr lang="en-US" sz="140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92134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4918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B41E3-C687-5EDF-2003-41CB546DB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54493"/>
            <a:ext cx="9597792" cy="889392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CHALLENGES &amp; SOLUTIONS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3013A9-230C-2884-5762-03E9F7381C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CHALLENGE</a:t>
            </a:r>
            <a:endParaRPr 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3735386-41D8-C7BB-2D32-5252B7D5958B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17843882"/>
              </p:ext>
            </p:extLst>
          </p:nvPr>
        </p:nvGraphicFramePr>
        <p:xfrm>
          <a:off x="1295400" y="2650032"/>
          <a:ext cx="4349750" cy="3401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6194D9-C393-A33E-6A0F-637BC829B6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SOLUTION</a:t>
            </a:r>
            <a:endParaRPr lang="en-US" dirty="0"/>
          </a:p>
        </p:txBody>
      </p:sp>
      <p:graphicFrame>
        <p:nvGraphicFramePr>
          <p:cNvPr id="1558" name="Content Placeholder 1557">
            <a:extLst>
              <a:ext uri="{FF2B5EF4-FFF2-40B4-BE49-F238E27FC236}">
                <a16:creationId xmlns:a16="http://schemas.microsoft.com/office/drawing/2014/main" id="{8CE842D6-2F2D-2239-784E-5B138847487B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465730525"/>
              </p:ext>
            </p:extLst>
          </p:nvPr>
        </p:nvGraphicFramePr>
        <p:xfrm>
          <a:off x="6546850" y="2650032"/>
          <a:ext cx="4349750" cy="3401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039551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AC186-B624-3E29-058D-9C446DC2E6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5341" y="384444"/>
            <a:ext cx="3352577" cy="1371017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LEARNING OUTCOME 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1" name="Date Placeholder 9">
            <a:extLst>
              <a:ext uri="{FF2B5EF4-FFF2-40B4-BE49-F238E27FC236}">
                <a16:creationId xmlns:a16="http://schemas.microsoft.com/office/drawing/2014/main" id="{82DEB276-8311-D167-F4A6-6AEF782978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46B33A0-D651-42CF-A758-EF0190F84F4B}" type="datetime1">
              <a:rPr lang="en-US" smtClean="0"/>
              <a:pPr>
                <a:spcAft>
                  <a:spcPts val="600"/>
                </a:spcAft>
              </a:pPr>
              <a:t>11/12/2023</a:t>
            </a:fld>
            <a:endParaRPr lang="en-US" dirty="0"/>
          </a:p>
        </p:txBody>
      </p:sp>
      <p:graphicFrame>
        <p:nvGraphicFramePr>
          <p:cNvPr id="1126" name="Diagram 1125">
            <a:extLst>
              <a:ext uri="{FF2B5EF4-FFF2-40B4-BE49-F238E27FC236}">
                <a16:creationId xmlns:a16="http://schemas.microsoft.com/office/drawing/2014/main" id="{747DF28F-13AE-3334-A911-EB5E22B36E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65990579"/>
              </p:ext>
            </p:extLst>
          </p:nvPr>
        </p:nvGraphicFramePr>
        <p:xfrm>
          <a:off x="154985" y="1755183"/>
          <a:ext cx="3758337" cy="5000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41" name="TextBox 1340">
            <a:extLst>
              <a:ext uri="{FF2B5EF4-FFF2-40B4-BE49-F238E27FC236}">
                <a16:creationId xmlns:a16="http://schemas.microsoft.com/office/drawing/2014/main" id="{10DF6876-5710-226E-2FF1-D0ABCE84E48A}"/>
              </a:ext>
            </a:extLst>
          </p:cNvPr>
          <p:cNvSpPr txBox="1"/>
          <p:nvPr/>
        </p:nvSpPr>
        <p:spPr>
          <a:xfrm>
            <a:off x="5721458" y="6225152"/>
            <a:ext cx="422845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Arial"/>
                <a:cs typeface="Arial"/>
              </a:rPr>
              <a:t>Conceptual Model of Innovation Research and Practice Based on Gregor and Hevner (2014).</a:t>
            </a:r>
            <a:endParaRPr lang="en-US" sz="1400" dirty="0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156D9D79-8337-BA95-3FBB-946CDB64E5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3201651"/>
              </p:ext>
            </p:extLst>
          </p:nvPr>
        </p:nvGraphicFramePr>
        <p:xfrm>
          <a:off x="4636576" y="657387"/>
          <a:ext cx="7116304" cy="2417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494" name="Diagram 1493">
            <a:extLst>
              <a:ext uri="{FF2B5EF4-FFF2-40B4-BE49-F238E27FC236}">
                <a16:creationId xmlns:a16="http://schemas.microsoft.com/office/drawing/2014/main" id="{D68033B2-B6AE-E349-93DC-FA8F2821CE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6956589"/>
              </p:ext>
            </p:extLst>
          </p:nvPr>
        </p:nvGraphicFramePr>
        <p:xfrm>
          <a:off x="5359832" y="3834536"/>
          <a:ext cx="5824778" cy="23660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1694" name="Arrow: Up-Down 1693">
            <a:extLst>
              <a:ext uri="{FF2B5EF4-FFF2-40B4-BE49-F238E27FC236}">
                <a16:creationId xmlns:a16="http://schemas.microsoft.com/office/drawing/2014/main" id="{D39C70D7-8324-E3FC-E618-118985BCBAD7}"/>
              </a:ext>
            </a:extLst>
          </p:cNvPr>
          <p:cNvSpPr/>
          <p:nvPr/>
        </p:nvSpPr>
        <p:spPr>
          <a:xfrm>
            <a:off x="7968712" y="3073830"/>
            <a:ext cx="555355" cy="1175288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888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34DC2-8F9B-1F84-E733-74BDB922A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909" y="430734"/>
            <a:ext cx="11225133" cy="747555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Conclusion</a:t>
            </a:r>
            <a:endParaRPr lang="en-US" sz="3200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B03BD10-BF3C-1968-3B4D-1D3844F6E74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039506908"/>
              </p:ext>
            </p:extLst>
          </p:nvPr>
        </p:nvGraphicFramePr>
        <p:xfrm>
          <a:off x="404671" y="1424921"/>
          <a:ext cx="5573946" cy="5254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942582-893B-19DB-866A-8397B9235D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574" y="1472290"/>
            <a:ext cx="5241177" cy="5206710"/>
          </a:xfr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colorful light bulb with business icons">
            <a:extLst>
              <a:ext uri="{FF2B5EF4-FFF2-40B4-BE49-F238E27FC236}">
                <a16:creationId xmlns:a16="http://schemas.microsoft.com/office/drawing/2014/main" id="{24E0364A-D828-3A4A-E97E-43CC553C3CF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2955" r="24224" b="4"/>
          <a:stretch/>
        </p:blipFill>
        <p:spPr>
          <a:xfrm>
            <a:off x="6541234" y="1525811"/>
            <a:ext cx="5202526" cy="51566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107514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28155-EFF0-9F02-D5D4-4ABB15472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6713"/>
            <a:ext cx="3932237" cy="527342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Arial"/>
                <a:cs typeface="Arial"/>
              </a:rPr>
              <a:t>Thank You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E782DB18-7BD6-DE89-7569-90651CE06495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pic>
        <p:nvPicPr>
          <p:cNvPr id="9" name="Picture 8" descr="A colorful light bulb with business icons">
            <a:extLst>
              <a:ext uri="{FF2B5EF4-FFF2-40B4-BE49-F238E27FC236}">
                <a16:creationId xmlns:a16="http://schemas.microsoft.com/office/drawing/2014/main" id="{1D797D31-9272-8B8F-0782-1D503895E3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55" r="24224" b="4"/>
          <a:stretch/>
        </p:blipFill>
        <p:spPr>
          <a:xfrm>
            <a:off x="5866677" y="1311332"/>
            <a:ext cx="5002659" cy="45953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39F092-962F-C142-F77B-5C7BFBCF36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469397"/>
          </a:xfrm>
        </p:spPr>
        <p:txBody>
          <a:bodyPr/>
          <a:lstStyle/>
          <a:p>
            <a:r>
              <a:rPr lang="en-US" dirty="0">
                <a:latin typeface="Arial"/>
                <a:cs typeface="Arial"/>
              </a:rPr>
              <a:t>Any Questions ?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9954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4C9A5-BA0A-52AF-CA28-A90EEACE7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073" y="55980"/>
            <a:ext cx="11662346" cy="398845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Arial"/>
                <a:cs typeface="Arial"/>
              </a:rPr>
              <a:t>REFERENCES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F5970-E133-EA99-85BB-D1A7C9DF2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073" y="764019"/>
            <a:ext cx="11662345" cy="588421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200" err="1">
                <a:solidFill>
                  <a:srgbClr val="3A3A3A"/>
                </a:solidFill>
                <a:latin typeface="Arial"/>
                <a:ea typeface="+mn-lt"/>
                <a:cs typeface="+mn-lt"/>
              </a:rPr>
              <a:t>Boonpracha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J. (2023) ‘SCAMPER for creativity of students’ creative idea creation in product design’, 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Thinking skills and creativity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48, pp. 101282-. Available at: https://doi.org/10.1016/j.tsc.2023.101282.</a:t>
            </a:r>
            <a:endParaRPr lang="en-US" sz="1200">
              <a:solidFill>
                <a:srgbClr val="3A3A3A"/>
              </a:solidFill>
              <a:latin typeface="Arial"/>
              <a:ea typeface="+mn-lt"/>
              <a:cs typeface="Arial"/>
            </a:endParaRPr>
          </a:p>
          <a:p>
            <a:r>
              <a:rPr lang="en-US" sz="1200" dirty="0" err="1">
                <a:solidFill>
                  <a:srgbClr val="3A3A3A"/>
                </a:solidFill>
                <a:latin typeface="Arial"/>
                <a:ea typeface="+mn-lt"/>
                <a:cs typeface="+mn-lt"/>
              </a:rPr>
              <a:t>Carayannis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E.G., </a:t>
            </a:r>
            <a:r>
              <a:rPr lang="en-US" sz="1200" dirty="0" err="1">
                <a:solidFill>
                  <a:srgbClr val="3A3A3A"/>
                </a:solidFill>
                <a:latin typeface="Arial"/>
                <a:ea typeface="+mn-lt"/>
                <a:cs typeface="+mn-lt"/>
              </a:rPr>
              <a:t>Acikdilli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G. and </a:t>
            </a:r>
            <a:r>
              <a:rPr lang="en-US" sz="1200" dirty="0" err="1">
                <a:solidFill>
                  <a:srgbClr val="3A3A3A"/>
                </a:solidFill>
                <a:latin typeface="Arial"/>
                <a:ea typeface="+mn-lt"/>
                <a:cs typeface="+mn-lt"/>
              </a:rPr>
              <a:t>Ziemnowicz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C. (2020) ‘Creative Destruction in International Trade: Insights from the Quadruple and Quintuple Innovation Helix Models’, 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Journal of the Knowledge Economy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11(4), pp. 1489–1508. Available at: https://doi.org/10.1007/s13132-019-00599-z.</a:t>
            </a:r>
            <a:endParaRPr lang="en-US" sz="1200" dirty="0">
              <a:solidFill>
                <a:srgbClr val="3A3A3A"/>
              </a:solidFill>
              <a:latin typeface="Arial"/>
              <a:ea typeface="+mn-lt"/>
              <a:cs typeface="Arial"/>
            </a:endParaRP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Arial"/>
              </a:rPr>
              <a:t>Cooper, R.G. (2014) ‘What’s Next?: After Stage-Gate’, 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Arial"/>
              </a:rPr>
              <a:t>Research technology management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Arial"/>
              </a:rPr>
              <a:t>, 57(1), pp. 20–31. Available at: https://doi.org/10.5437/08956308X5606963.</a:t>
            </a:r>
            <a:endParaRPr lang="en-US" sz="1200" dirty="0">
              <a:solidFill>
                <a:srgbClr val="3A3A3A"/>
              </a:solidFill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Doddle Click &amp; Collect to be offered in every Debenhams store (2018</a:t>
            </a:r>
            <a:r>
              <a:rPr lang="en-US" sz="1200" dirty="0">
                <a:latin typeface="Arial"/>
                <a:ea typeface="+mn-lt"/>
                <a:cs typeface="+mn-lt"/>
              </a:rPr>
              <a:t>) E-Commerce, Innovation, Parcel. Available at: https://postandparcel.info/98027/news/e-commerce/doddle-click-collect-to-be-offered-in-every-debenhams-store/</a:t>
            </a:r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ea typeface="+mn-lt"/>
                <a:cs typeface="+mn-lt"/>
              </a:rPr>
              <a:t>Gregor, S. and Hevner, A.R. (2014) ‘The Knowledge Innovation Matrix (KIM): A Clarifying Lens for Innovation’, </a:t>
            </a:r>
            <a:r>
              <a:rPr lang="en-US" sz="1200" i="1" dirty="0">
                <a:latin typeface="Arial"/>
                <a:ea typeface="+mn-lt"/>
                <a:cs typeface="+mn-lt"/>
              </a:rPr>
              <a:t>Informing science</a:t>
            </a:r>
            <a:r>
              <a:rPr lang="en-US" sz="1200" dirty="0">
                <a:latin typeface="Arial"/>
                <a:ea typeface="+mn-lt"/>
                <a:cs typeface="+mn-lt"/>
              </a:rPr>
              <a:t>, 17, pp. 217–239. Available at: https://doi.org/10.28945/2046.</a:t>
            </a:r>
            <a:endParaRPr lang="en-US" sz="120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marL="171450" indent="-171450"/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 Óskarsson, G. (2015) 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The fuzzy front end of innovation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. London: Henry Stewart Talks.</a:t>
            </a: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Ferreira, J.J.M. 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et al.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 (2015) ‘Drivers of innovation strategies: Testing the Tidd and Bessant (2009) model’, 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Journal of Business Research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68(7), pp. 1395–1403. Available at: https://doi.org/10.1016/j.jbusres.2015.01.021.</a:t>
            </a:r>
            <a:endParaRPr lang="en-US" sz="1200" dirty="0">
              <a:solidFill>
                <a:srgbClr val="3A3A3A"/>
              </a:solidFill>
              <a:latin typeface="Arial"/>
              <a:ea typeface="+mn-lt"/>
              <a:cs typeface="Arial"/>
            </a:endParaRP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Radziszewski, E. (2017) ‘SCAMPER and Creative Problem Solving in Political Science: Insights from Classroom Observation’, 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Journal of political science education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13(3), pp. 308–316. Available at: https://doi.org/10.1080/15512169.2017.1334562.</a:t>
            </a: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Sheehan, N.T. and Foss, N.J. (2017) ‘Using Porterian activity analysis to understand organizational capabilities’, 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Journal of general management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42(3), pp. 41–51. Available at: https://doi.org/10.1177/0306307017690518.</a:t>
            </a: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Tidd, J., and  Bessant, J., (2009) Managing innovation: Integrating technological, market, and organizational change, John Wiley &amp; Sons, Chichester, England.</a:t>
            </a:r>
            <a:endParaRPr lang="en-US" sz="1200">
              <a:latin typeface="Arial"/>
              <a:cs typeface="Arial"/>
            </a:endParaRP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Trott, P. (2016) 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Innovation Management and New Product Development.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 6th ed. Pearson Education UK.</a:t>
            </a: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Tülüce, N.S. and Yurt Kur, A.K. (2015) ‘Term of Strategic Entrepreneurship and Schumpeter’s Creative Destruction Theory’, 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Procedia, Social and Behavioral Sciences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207, pp. 720–728. Available at: https://doi.org/10.1016/j.sbspro.2015.10.146.</a:t>
            </a:r>
            <a:endParaRPr lang="en-US" sz="1200" dirty="0">
              <a:solidFill>
                <a:srgbClr val="3A3A3A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954293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PoiseVTI">
  <a:themeElements>
    <a:clrScheme name="Poise">
      <a:dk1>
        <a:sysClr val="windowText" lastClr="000000"/>
      </a:dk1>
      <a:lt1>
        <a:sysClr val="window" lastClr="FFFFFF"/>
      </a:lt1>
      <a:dk2>
        <a:srgbClr val="403739"/>
      </a:dk2>
      <a:lt2>
        <a:srgbClr val="F4E9E6"/>
      </a:lt2>
      <a:accent1>
        <a:srgbClr val="B18083"/>
      </a:accent1>
      <a:accent2>
        <a:srgbClr val="C17A69"/>
      </a:accent2>
      <a:accent3>
        <a:srgbClr val="CE9573"/>
      </a:accent3>
      <a:accent4>
        <a:srgbClr val="82907A"/>
      </a:accent4>
      <a:accent5>
        <a:srgbClr val="9A9966"/>
      </a:accent5>
      <a:accent6>
        <a:srgbClr val="AB9955"/>
      </a:accent6>
      <a:hlink>
        <a:srgbClr val="A97979"/>
      </a:hlink>
      <a:folHlink>
        <a:srgbClr val="BB7563"/>
      </a:folHlink>
    </a:clrScheme>
    <a:fontScheme name="Goudy Univers">
      <a:majorFont>
        <a:latin typeface="Goudy Old Style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iseVTI" id="{9843863B-6720-4231-BFE7-E604B355382A}" vid="{6C5B2780-C73E-445D-98DA-9D2BCD78971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office theme</vt:lpstr>
      <vt:lpstr>PoiseVTI</vt:lpstr>
      <vt:lpstr>Research sources Analysis based on Debenhams STUDY Case.</vt:lpstr>
      <vt:lpstr>TABLE OF CONTENT</vt:lpstr>
      <vt:lpstr>SOURCES OF RESEARCH</vt:lpstr>
      <vt:lpstr>METHODOLOGY</vt:lpstr>
      <vt:lpstr>Innovation explained based on Trott(2016)</vt:lpstr>
      <vt:lpstr>Concepts &amp; Theories</vt:lpstr>
      <vt:lpstr>Stage-gate Model based on Cooper (2014)</vt:lpstr>
      <vt:lpstr>SCAMPER MODEL  (Radziszewski, 2017).</vt:lpstr>
      <vt:lpstr>CHALLENGES &amp; SOLUTIONS</vt:lpstr>
      <vt:lpstr>LEARNING OUTCOME </vt:lpstr>
      <vt:lpstr>Conclusion</vt:lpstr>
      <vt:lpstr>Thank You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2143</cp:revision>
  <dcterms:created xsi:type="dcterms:W3CDTF">2023-11-08T08:20:22Z</dcterms:created>
  <dcterms:modified xsi:type="dcterms:W3CDTF">2023-11-12T21:37:39Z</dcterms:modified>
</cp:coreProperties>
</file>