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56" r:id="rId2"/>
    <p:sldId id="264" r:id="rId3"/>
    <p:sldId id="265" r:id="rId4"/>
    <p:sldId id="273" r:id="rId5"/>
    <p:sldId id="261" r:id="rId6"/>
    <p:sldId id="274" r:id="rId7"/>
    <p:sldId id="258" r:id="rId8"/>
    <p:sldId id="267" r:id="rId9"/>
    <p:sldId id="271" r:id="rId10"/>
    <p:sldId id="259" r:id="rId11"/>
    <p:sldId id="266" r:id="rId12"/>
    <p:sldId id="262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1" d="100"/>
          <a:sy n="81" d="100"/>
        </p:scale>
        <p:origin x="-10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7FFC0F-0C7B-4BC8-920A-B409A401C7EB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1B034-F4A8-466D-B324-3DA2621019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3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5FCF079-6D10-4872-A9E8-F88A8B3AC432}" type="datetimeFigureOut">
              <a:rPr lang="en-US" smtClean="0"/>
              <a:t>10/20/2018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B86F447-88D2-4726-AA0B-0E94D2491F20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keshaven.moodelly\Desktop\competency-portfolio-learnin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819400"/>
            <a:ext cx="6477000" cy="3733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66800" y="1219200"/>
            <a:ext cx="6781800" cy="58477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My Learning  Styles? 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 Placeholder 9"/>
          <p:cNvSpPr>
            <a:spLocks noGrp="1"/>
          </p:cNvSpPr>
          <p:nvPr>
            <p:ph type="body" idx="2"/>
          </p:nvPr>
        </p:nvSpPr>
        <p:spPr>
          <a:xfrm>
            <a:off x="0" y="5355102"/>
            <a:ext cx="2743200" cy="914400"/>
          </a:xfrm>
        </p:spPr>
        <p:txBody>
          <a:bodyPr>
            <a:normAutofit/>
          </a:bodyPr>
          <a:lstStyle/>
          <a:p>
            <a:r>
              <a:rPr lang="en-US" dirty="0" smtClean="0"/>
              <a:t>Name: Francisco Pirogue</a:t>
            </a:r>
          </a:p>
          <a:p>
            <a:r>
              <a:rPr lang="en-US" dirty="0" smtClean="0"/>
              <a:t>Title: Chief Security and Beach Officer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09728" indent="0">
              <a:buNone/>
            </a:pPr>
            <a:endParaRPr lang="en-US" dirty="0" smtClean="0"/>
          </a:p>
          <a:p>
            <a:pPr marL="109728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899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481329"/>
            <a:ext cx="8153400" cy="4309872"/>
          </a:xfrm>
        </p:spPr>
        <p:txBody>
          <a:bodyPr>
            <a:normAutofit fontScale="77500" lnSpcReduction="20000"/>
          </a:bodyPr>
          <a:lstStyle/>
          <a:p>
            <a:r>
              <a:rPr lang="en-US" sz="2800" dirty="0" smtClean="0"/>
              <a:t>When I was young,I had to stop my academic studies.</a:t>
            </a:r>
          </a:p>
          <a:p>
            <a:endParaRPr lang="en-US" sz="2800" dirty="0" smtClean="0"/>
          </a:p>
          <a:p>
            <a:r>
              <a:rPr lang="en-US" sz="2800" dirty="0" smtClean="0"/>
              <a:t>I had put my knowledge into practice and I focused more on my listening skill.</a:t>
            </a:r>
          </a:p>
          <a:p>
            <a:endParaRPr lang="en-US" sz="2800" dirty="0" smtClean="0"/>
          </a:p>
          <a:p>
            <a:r>
              <a:rPr lang="en-US" sz="2800" dirty="0" smtClean="0"/>
              <a:t>I enjoyed writing on note card and reports  which later developed into my strength in working places. </a:t>
            </a:r>
          </a:p>
          <a:p>
            <a:endParaRPr lang="en-US" sz="2800" dirty="0" smtClean="0"/>
          </a:p>
          <a:p>
            <a:r>
              <a:rPr lang="en-US" sz="2800" dirty="0" smtClean="0"/>
              <a:t>Use different colors for identification. This method helped me to be very organised in my work plan.</a:t>
            </a:r>
          </a:p>
          <a:p>
            <a:endParaRPr lang="en-US" sz="2800" dirty="0" smtClean="0"/>
          </a:p>
          <a:p>
            <a:r>
              <a:rPr lang="en-US" sz="2800" dirty="0" smtClean="0"/>
              <a:t>Use symbols ,charts arrangement on a page.</a:t>
            </a:r>
          </a:p>
          <a:p>
            <a:endParaRPr lang="en-US" sz="28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en-US" sz="3600" dirty="0" smtClean="0">
                <a:solidFill>
                  <a:schemeClr val="tx1"/>
                </a:solidFill>
                <a:effectLst/>
              </a:rPr>
              <a:t>My </a:t>
            </a:r>
            <a:r>
              <a:rPr lang="en-US" sz="3200" dirty="0" smtClean="0">
                <a:solidFill>
                  <a:schemeClr val="tx1"/>
                </a:solidFill>
                <a:effectLst/>
              </a:rPr>
              <a:t>Description</a:t>
            </a:r>
            <a:r>
              <a:rPr lang="en-US" sz="3600" dirty="0" smtClean="0">
                <a:solidFill>
                  <a:schemeClr val="tx1"/>
                </a:solidFill>
                <a:effectLst/>
              </a:rPr>
              <a:t> History </a:t>
            </a:r>
            <a:r>
              <a:rPr lang="en-US" sz="3600" dirty="0">
                <a:solidFill>
                  <a:schemeClr val="tx1"/>
                </a:solidFill>
                <a:effectLst/>
              </a:rPr>
              <a:t>a</a:t>
            </a:r>
            <a:r>
              <a:rPr lang="en-US" sz="3600" dirty="0" smtClean="0">
                <a:solidFill>
                  <a:schemeClr val="tx1"/>
                </a:solidFill>
                <a:effectLst/>
              </a:rPr>
              <a:t>s a learner(Past)</a:t>
            </a:r>
            <a:endParaRPr lang="en-US" sz="36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44239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Today I still have this habit ,writing and reviewing notes whenever needed.</a:t>
            </a:r>
          </a:p>
          <a:p>
            <a:r>
              <a:rPr lang="en-US" dirty="0" smtClean="0"/>
              <a:t>It is very constructive to assist meeting where there is sharing of ideas among each others. This help us to build team spirit and find problematic solution for the hotel’s benefits.</a:t>
            </a:r>
          </a:p>
          <a:p>
            <a:r>
              <a:rPr lang="en-US" dirty="0" smtClean="0"/>
              <a:t>I used input from what I hear from; “ what I am studying from recording ,TV or Video and</a:t>
            </a:r>
          </a:p>
          <a:p>
            <a:pPr marL="109728" indent="0">
              <a:buNone/>
            </a:pPr>
            <a:r>
              <a:rPr lang="en-US" dirty="0" smtClean="0"/>
              <a:t>  so on for improvement of my department.</a:t>
            </a:r>
          </a:p>
          <a:p>
            <a:r>
              <a:rPr lang="en-US" dirty="0" smtClean="0"/>
              <a:t>Practice turning visuals back into words.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tx1"/>
                </a:solidFill>
                <a:effectLst/>
              </a:rPr>
              <a:t>My Description History as a </a:t>
            </a:r>
            <a:r>
              <a:rPr lang="en-US" sz="3200" dirty="0">
                <a:solidFill>
                  <a:schemeClr val="tx1"/>
                </a:solidFill>
                <a:effectLst/>
              </a:rPr>
              <a:t>l</a:t>
            </a:r>
            <a:r>
              <a:rPr lang="en-US" sz="3200" dirty="0" smtClean="0">
                <a:solidFill>
                  <a:schemeClr val="tx1"/>
                </a:solidFill>
                <a:effectLst/>
              </a:rPr>
              <a:t>earner</a:t>
            </a:r>
            <a:endParaRPr lang="en-US" sz="32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404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457200" y="304800"/>
            <a:ext cx="8229600" cy="114300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US" b="0" dirty="0" smtClean="0">
                <a:solidFill>
                  <a:schemeClr val="tx1"/>
                </a:solidFill>
                <a:effectLst/>
              </a:rPr>
              <a:t>Vark questionnaire</a:t>
            </a:r>
            <a:r>
              <a:rPr lang="en-US" b="0" dirty="0" smtClean="0">
                <a:effectLst/>
              </a:rPr>
              <a:t> </a:t>
            </a:r>
            <a:r>
              <a:rPr lang="en-US" b="0" dirty="0" smtClean="0">
                <a:solidFill>
                  <a:schemeClr val="tx1"/>
                </a:solidFill>
                <a:effectLst/>
              </a:rPr>
              <a:t>result</a:t>
            </a:r>
            <a:endParaRPr lang="en-US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My score   is as  follows:</a:t>
            </a:r>
          </a:p>
          <a:p>
            <a:endParaRPr lang="en-US" dirty="0" smtClean="0"/>
          </a:p>
          <a:p>
            <a:r>
              <a:rPr lang="en-US" dirty="0" smtClean="0"/>
              <a:t>Visual 6</a:t>
            </a:r>
          </a:p>
          <a:p>
            <a:r>
              <a:rPr lang="en-US" dirty="0" smtClean="0"/>
              <a:t>Aural  8</a:t>
            </a:r>
          </a:p>
          <a:p>
            <a:r>
              <a:rPr lang="en-US" dirty="0" smtClean="0"/>
              <a:t>Read/Write 9</a:t>
            </a:r>
          </a:p>
          <a:p>
            <a:r>
              <a:rPr lang="en-US" dirty="0" smtClean="0"/>
              <a:t>Kinesthetic  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2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pPr algn="ctr"/>
            <a:r>
              <a:rPr lang="en-US" sz="3200" b="1" i="1" dirty="0" smtClean="0">
                <a:latin typeface="Goudy Old Style" panose="02020502050305020303" pitchFamily="18" charset="0"/>
                <a:cs typeface="Arabic Typesetting" panose="03020402040406030203" pitchFamily="66" charset="-78"/>
              </a:rPr>
              <a:t>           </a:t>
            </a:r>
            <a:r>
              <a:rPr lang="en-US" sz="3200" b="0" dirty="0" smtClean="0">
                <a:solidFill>
                  <a:schemeClr val="tx1"/>
                </a:solidFill>
                <a:effectLst/>
                <a:latin typeface="Lucida Sans Typewriter" panose="020B0509030504030204" pitchFamily="49" charset="0"/>
                <a:cs typeface="Arabic Typesetting" panose="03020402040406030203" pitchFamily="66" charset="-78"/>
              </a:rPr>
              <a:t>THE</a:t>
            </a:r>
            <a:r>
              <a:rPr lang="en-US" sz="3200" b="0" dirty="0" smtClean="0">
                <a:solidFill>
                  <a:schemeClr val="tx1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Goudy Old Style" panose="02020502050305020303" pitchFamily="18" charset="0"/>
                <a:cs typeface="Arabic Typesetting" panose="03020402040406030203" pitchFamily="66" charset="-78"/>
              </a:rPr>
              <a:t> VARK MODEL</a:t>
            </a:r>
            <a:endParaRPr lang="en-US" sz="3200" b="0" dirty="0">
              <a:solidFill>
                <a:schemeClr val="tx1"/>
              </a:solidFill>
              <a:effectLst>
                <a:outerShdw blurRad="38100" dist="38100" dir="2700000" algn="tl" rotWithShape="0">
                  <a:srgbClr val="000000">
                    <a:alpha val="43137"/>
                  </a:srgbClr>
                </a:outerShdw>
              </a:effectLst>
              <a:latin typeface="Goudy Old Style" panose="02020502050305020303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065" y="2301111"/>
            <a:ext cx="1828335" cy="143268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4458" y="2335149"/>
            <a:ext cx="1905000" cy="13986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9400" y="2312700"/>
            <a:ext cx="1846470" cy="1421101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304800" y="1481330"/>
            <a:ext cx="8305800" cy="819782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Visual             Aural       Reading         Kinesthetic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401" y="2335149"/>
            <a:ext cx="1752600" cy="1398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854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tx1"/>
                </a:solidFill>
                <a:effectLst/>
              </a:rPr>
              <a:t> My strength and preferences</a:t>
            </a:r>
            <a:endParaRPr lang="en-US" sz="3200" dirty="0">
              <a:solidFill>
                <a:schemeClr val="tx1"/>
              </a:solidFill>
              <a:effectLst/>
            </a:endParaRP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 want to apply my learning style strength and preferences ( Read/ write learning style and kinesthetic style ) to  be more effective in my work place .</a:t>
            </a:r>
          </a:p>
          <a:p>
            <a:r>
              <a:rPr lang="en-US" dirty="0" smtClean="0"/>
              <a:t>These two styles </a:t>
            </a:r>
            <a:r>
              <a:rPr lang="en-US" dirty="0"/>
              <a:t>are </a:t>
            </a:r>
            <a:r>
              <a:rPr lang="en-US" dirty="0" smtClean="0"/>
              <a:t>more adapted  and practice in my jobs fields.( to fill report etc.)</a:t>
            </a:r>
          </a:p>
          <a:p>
            <a:r>
              <a:rPr lang="en-US" dirty="0" smtClean="0"/>
              <a:t>As security I used to monitor all the cctv cameras surveillance in related to my jobs.</a:t>
            </a: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910792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sz="2400" dirty="0" smtClean="0"/>
          </a:p>
          <a:p>
            <a:r>
              <a:rPr lang="en-US" sz="2400" dirty="0" smtClean="0"/>
              <a:t>I learn best when I see the</a:t>
            </a:r>
          </a:p>
          <a:p>
            <a:pPr marL="0" indent="0">
              <a:buNone/>
            </a:pPr>
            <a:r>
              <a:rPr lang="en-US" sz="2400" dirty="0" smtClean="0"/>
              <a:t>    Information in front of me</a:t>
            </a:r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 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/>
            <a:r>
              <a:rPr lang="en-US" sz="2400" dirty="0" smtClean="0"/>
              <a:t>I never forget a face </a:t>
            </a:r>
          </a:p>
          <a:p>
            <a:pPr marL="0" indent="0">
              <a:buNone/>
            </a:pPr>
            <a:r>
              <a:rPr lang="en-US" sz="2400" dirty="0" smtClean="0"/>
              <a:t>     (eyes for details </a:t>
            </a:r>
            <a:r>
              <a:rPr lang="en-US" sz="2000" dirty="0" smtClean="0"/>
              <a:t>)</a:t>
            </a:r>
          </a:p>
          <a:p>
            <a:r>
              <a:rPr lang="en-US" sz="2400" dirty="0" smtClean="0"/>
              <a:t>I learn more with charts, picture</a:t>
            </a:r>
          </a:p>
          <a:p>
            <a:pPr marL="0" indent="0">
              <a:buNone/>
            </a:pPr>
            <a:r>
              <a:rPr lang="en-US" sz="2400" dirty="0" smtClean="0"/>
              <a:t>     diagram and maps</a:t>
            </a:r>
            <a:r>
              <a:rPr lang="en-US" sz="2000" dirty="0" smtClean="0"/>
              <a:t>.</a:t>
            </a:r>
          </a:p>
          <a:p>
            <a:r>
              <a:rPr lang="en-US" sz="2400" dirty="0" smtClean="0"/>
              <a:t>I am less concentrate in a lecture classroom but can catch up with the notes and video’s presentation.</a:t>
            </a:r>
          </a:p>
          <a:p>
            <a:pPr marL="0" indent="0">
              <a:buNone/>
            </a:pPr>
            <a:r>
              <a:rPr lang="en-US" sz="2400" dirty="0" smtClean="0"/>
              <a:t>   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533400" y="298938"/>
            <a:ext cx="8229600" cy="1143000"/>
          </a:xfrm>
          <a:solidFill>
            <a:schemeClr val="accent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sz="3200" b="0" dirty="0" smtClean="0">
                <a:solidFill>
                  <a:schemeClr val="tx1"/>
                </a:solidFill>
                <a:effectLst/>
                <a:latin typeface="Goudy Old Style" panose="02020502050305020303" pitchFamily="18" charset="0"/>
                <a:cs typeface="Arabic Typesetting" panose="03020402040406030203" pitchFamily="66" charset="-78"/>
              </a:rPr>
              <a:t>             </a:t>
            </a:r>
            <a:r>
              <a:rPr lang="en-US" sz="3200" b="0" dirty="0" smtClean="0">
                <a:solidFill>
                  <a:schemeClr val="tx1"/>
                </a:solidFill>
                <a:effectLst/>
                <a:latin typeface="Lucida Sans Typewriter" panose="020B0509030504030204" pitchFamily="49" charset="0"/>
                <a:cs typeface="Arabic Typesetting" panose="03020402040406030203" pitchFamily="66" charset="-78"/>
              </a:rPr>
              <a:t>VISUAL LEARNER</a:t>
            </a:r>
            <a:endParaRPr lang="en-US" sz="3200" b="0" dirty="0">
              <a:solidFill>
                <a:schemeClr val="tx1"/>
              </a:solidFill>
              <a:effectLst/>
              <a:latin typeface="Lucida Sans Typewriter" panose="020B0509030504030204" pitchFamily="49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6606" y="1447800"/>
            <a:ext cx="2994598" cy="236220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74724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6248400" cy="4525963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/>
              <a:t>Clear as bell</a:t>
            </a:r>
          </a:p>
          <a:p>
            <a:r>
              <a:rPr lang="en-US" sz="2400" dirty="0"/>
              <a:t>Prefer Lectures over Reading</a:t>
            </a:r>
          </a:p>
          <a:p>
            <a:endParaRPr lang="en-US" sz="2400" dirty="0"/>
          </a:p>
          <a:p>
            <a:r>
              <a:rPr lang="en-US" sz="2400" dirty="0"/>
              <a:t>Have Strong language skills and vocabulary</a:t>
            </a:r>
          </a:p>
          <a:p>
            <a:endParaRPr lang="en-US" sz="2400" dirty="0"/>
          </a:p>
          <a:p>
            <a:r>
              <a:rPr lang="en-US" sz="2400" dirty="0" smtClean="0"/>
              <a:t>Using the social media platform such as YouTube </a:t>
            </a:r>
            <a:r>
              <a:rPr lang="en-US" sz="2400" dirty="0"/>
              <a:t>to </a:t>
            </a:r>
            <a:r>
              <a:rPr lang="en-US" sz="2400" dirty="0" smtClean="0"/>
              <a:t>learn more about security measures and the new modern technologies that could be implemented.</a:t>
            </a:r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Like to work in group and </a:t>
            </a:r>
            <a:r>
              <a:rPr lang="en-US" sz="2400" dirty="0" smtClean="0"/>
              <a:t>listening to </a:t>
            </a:r>
            <a:r>
              <a:rPr lang="en-US" sz="2400" dirty="0"/>
              <a:t>others ideas</a:t>
            </a:r>
          </a:p>
          <a:p>
            <a:endParaRPr lang="en-US" sz="2400" dirty="0"/>
          </a:p>
          <a:p>
            <a:r>
              <a:rPr lang="en-US" sz="2400" dirty="0"/>
              <a:t>Memorization or spelling by </a:t>
            </a:r>
            <a:r>
              <a:rPr lang="en-US" sz="2400" dirty="0" err="1" smtClean="0"/>
              <a:t>repeatition</a:t>
            </a:r>
            <a:r>
              <a:rPr lang="en-US" sz="2400" dirty="0" smtClean="0"/>
              <a:t>.</a:t>
            </a:r>
            <a:endParaRPr lang="en-US" sz="2400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  <a:solidFill>
            <a:schemeClr val="accent1"/>
          </a:solidFill>
        </p:spPr>
        <p:txBody>
          <a:bodyPr/>
          <a:lstStyle/>
          <a:p>
            <a:r>
              <a:rPr lang="en-US" dirty="0" smtClean="0"/>
              <a:t> 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AUDITORY </a:t>
            </a:r>
            <a:r>
              <a:rPr lang="en-US" sz="3200" b="0" dirty="0">
                <a:solidFill>
                  <a:schemeClr val="tx1"/>
                </a:solidFill>
                <a:effectLst/>
              </a:rPr>
              <a:t>LEARNER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 </a:t>
            </a:r>
            <a:endParaRPr lang="en-US" sz="3200" b="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1169" y="1219200"/>
            <a:ext cx="2438400" cy="2133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51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dirty="0" smtClean="0"/>
              <a:t>     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READ /WRITE  LEARNER</a:t>
            </a:r>
            <a:endParaRPr lang="en-US" sz="3200" b="0" dirty="0">
              <a:solidFill>
                <a:schemeClr val="tx1"/>
              </a:solidFill>
              <a:effectLst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200" y="1600200"/>
            <a:ext cx="2457793" cy="2181530"/>
          </a:xfrm>
          <a:prstGeom prst="rect">
            <a:avLst/>
          </a:prstGeom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33400" y="1600201"/>
            <a:ext cx="5105400" cy="41910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457200" indent="-457200"/>
            <a:r>
              <a:rPr lang="en-US" dirty="0" smtClean="0"/>
              <a:t>I learn best from reading and writing .</a:t>
            </a:r>
          </a:p>
          <a:p>
            <a:pPr marL="457200" indent="-457200"/>
            <a:r>
              <a:rPr lang="en-US" dirty="0" smtClean="0"/>
              <a:t>I feel more comfortable with list ,handouts books or manual.</a:t>
            </a:r>
          </a:p>
          <a:p>
            <a:pPr marL="457200" indent="-457200"/>
            <a:r>
              <a:rPr lang="en-US" dirty="0" smtClean="0"/>
              <a:t>I prefer to work in a quiet area and to study by myself to avoid distraction</a:t>
            </a:r>
          </a:p>
          <a:p>
            <a:pPr marL="0" indent="0">
              <a:buFont typeface="Wingdings 3"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88704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600200"/>
            <a:ext cx="5715000" cy="4297363"/>
          </a:xfrm>
        </p:spPr>
        <p:txBody>
          <a:bodyPr>
            <a:normAutofit lnSpcReduction="10000"/>
          </a:bodyPr>
          <a:lstStyle/>
          <a:p>
            <a:pPr marL="457200" indent="-457200"/>
            <a:r>
              <a:rPr lang="en-US" dirty="0" smtClean="0"/>
              <a:t>Rely  on doing to learn.</a:t>
            </a:r>
          </a:p>
          <a:p>
            <a:pPr marL="457200" indent="-457200"/>
            <a:r>
              <a:rPr lang="en-US" dirty="0" smtClean="0"/>
              <a:t>Manipulation of different gadgets and touch.</a:t>
            </a:r>
          </a:p>
          <a:p>
            <a:pPr marL="457200" indent="-457200"/>
            <a:r>
              <a:rPr lang="en-US" dirty="0" smtClean="0"/>
              <a:t>Uses all your senses as the security job, attention and vigilance is the most important.</a:t>
            </a:r>
          </a:p>
          <a:p>
            <a:pPr marL="457200" indent="-457200"/>
            <a:r>
              <a:rPr lang="en-US" dirty="0" smtClean="0"/>
              <a:t>Listen to real life examples. </a:t>
            </a:r>
          </a:p>
          <a:p>
            <a:pPr marL="457200" indent="-457200"/>
            <a:r>
              <a:rPr lang="en-US" dirty="0" smtClean="0"/>
              <a:t>Use hands approach</a:t>
            </a:r>
          </a:p>
          <a:p>
            <a:pPr marL="457200" indent="-457200"/>
            <a:r>
              <a:rPr lang="en-US" dirty="0" smtClean="0"/>
              <a:t>Interaction.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32850" y="228600"/>
            <a:ext cx="8229600" cy="1143000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en-US" sz="3200" b="0" dirty="0" smtClean="0">
                <a:solidFill>
                  <a:schemeClr val="tx1"/>
                </a:solidFill>
                <a:effectLst/>
                <a:latin typeface="Lucida Sans Typewriter" panose="020B0509030504030204" pitchFamily="49" charset="0"/>
                <a:cs typeface="Arabic Typesetting" panose="03020402040406030203" pitchFamily="66" charset="-78"/>
              </a:rPr>
              <a:t>   KINESTHETIC LEARNER</a:t>
            </a:r>
            <a:endParaRPr lang="en-US" sz="3200" b="0" dirty="0">
              <a:solidFill>
                <a:schemeClr val="tx1"/>
              </a:solidFill>
              <a:effectLst/>
              <a:latin typeface="Lucida Sans Typewriter" panose="020B0509030504030204" pitchFamily="49" charset="0"/>
            </a:endParaRPr>
          </a:p>
        </p:txBody>
      </p:sp>
      <p:pic>
        <p:nvPicPr>
          <p:cNvPr id="8" name="Content Placeholder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1600200"/>
            <a:ext cx="2219603" cy="2145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88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Personal Benefits: Improvement in communication(listening and speaking).</a:t>
            </a:r>
          </a:p>
          <a:p>
            <a:endParaRPr lang="en-US" dirty="0" smtClean="0"/>
          </a:p>
          <a:p>
            <a:r>
              <a:rPr lang="en-US" dirty="0" smtClean="0"/>
              <a:t>Academic Benefits: Help to develop and increase my </a:t>
            </a:r>
            <a:r>
              <a:rPr lang="en-US" dirty="0"/>
              <a:t>education level and increase my </a:t>
            </a:r>
            <a:r>
              <a:rPr lang="en-US" dirty="0" smtClean="0"/>
              <a:t>knowledge.</a:t>
            </a:r>
          </a:p>
          <a:p>
            <a:endParaRPr lang="en-US" dirty="0"/>
          </a:p>
          <a:p>
            <a:r>
              <a:rPr lang="en-US" dirty="0"/>
              <a:t>Professional </a:t>
            </a:r>
            <a:r>
              <a:rPr lang="en-US" dirty="0" smtClean="0"/>
              <a:t>Benefits: Helping my </a:t>
            </a:r>
            <a:r>
              <a:rPr lang="en-US" dirty="0"/>
              <a:t>team </a:t>
            </a:r>
            <a:r>
              <a:rPr lang="en-US" dirty="0" smtClean="0"/>
              <a:t>to grow together to deliver a perfect consistent service.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en-US" sz="3200" dirty="0"/>
              <a:t> </a:t>
            </a:r>
            <a:r>
              <a:rPr lang="en-US" sz="3200" b="0" dirty="0" smtClean="0">
                <a:solidFill>
                  <a:schemeClr val="tx1"/>
                </a:solidFill>
                <a:effectLst/>
              </a:rPr>
              <a:t>How my learning style serve in future </a:t>
            </a:r>
            <a:r>
              <a:rPr lang="en-US" sz="3200" b="0" dirty="0" smtClean="0"/>
              <a:t>? </a:t>
            </a:r>
            <a:endParaRPr lang="en-US" sz="3200" b="0" dirty="0"/>
          </a:p>
        </p:txBody>
      </p:sp>
    </p:spTree>
    <p:extLst>
      <p:ext uri="{BB962C8B-B14F-4D97-AF65-F5344CB8AC3E}">
        <p14:creationId xmlns:p14="http://schemas.microsoft.com/office/powerpoint/2010/main" val="211771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43200"/>
            <a:ext cx="8229600" cy="2438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 Being dedicated to my work and knowing well my learning style and experience, this will help me to determinate the best methods of learning, retaining informations and teaching others.</a:t>
            </a:r>
            <a:endParaRPr lang="en-US" dirty="0"/>
          </a:p>
        </p:txBody>
      </p:sp>
      <p:pic>
        <p:nvPicPr>
          <p:cNvPr id="1026" name="Picture 2" descr="C:\Users\keshaven.moodelly\Desktop\images1112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152400"/>
            <a:ext cx="47244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318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4" y="5862"/>
            <a:ext cx="9140858" cy="6999118"/>
          </a:xfr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18669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670</TotalTime>
  <Words>566</Words>
  <Application>Microsoft Office PowerPoint</Application>
  <PresentationFormat>On-screen Show (4:3)</PresentationFormat>
  <Paragraphs>75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PowerPoint Presentation</vt:lpstr>
      <vt:lpstr>My Description History as a learner(Past)</vt:lpstr>
      <vt:lpstr>My Description History as a learner</vt:lpstr>
      <vt:lpstr>PowerPoint Presentation</vt:lpstr>
      <vt:lpstr>           THE VARK MODEL</vt:lpstr>
      <vt:lpstr> My strength and preferences</vt:lpstr>
      <vt:lpstr>             VISUAL LEARNER</vt:lpstr>
      <vt:lpstr>  AUDITORY LEARNER  </vt:lpstr>
      <vt:lpstr>      READ /WRITE  LEARNER</vt:lpstr>
      <vt:lpstr>   KINESTHETIC LEARNER</vt:lpstr>
      <vt:lpstr> How my learning style serve in future ? </vt:lpstr>
      <vt:lpstr>PowerPoint Presentation</vt:lpstr>
      <vt:lpstr>PowerPoint Presentation</vt:lpstr>
    </vt:vector>
  </TitlesOfParts>
  <Company>Naiade Resorts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</dc:title>
  <dc:creator>Francisco Pirogue - Tamassa</dc:creator>
  <cp:lastModifiedBy>Francisco Pirogue - Tamassa</cp:lastModifiedBy>
  <cp:revision>59</cp:revision>
  <dcterms:created xsi:type="dcterms:W3CDTF">2018-10-13T13:24:22Z</dcterms:created>
  <dcterms:modified xsi:type="dcterms:W3CDTF">2018-10-20T13:31:33Z</dcterms:modified>
</cp:coreProperties>
</file>