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0" r:id="rId3"/>
    <p:sldId id="257" r:id="rId4"/>
    <p:sldId id="259" r:id="rId5"/>
    <p:sldId id="261" r:id="rId6"/>
    <p:sldId id="263" r:id="rId7"/>
    <p:sldId id="267" r:id="rId8"/>
    <p:sldId id="274" r:id="rId9"/>
    <p:sldId id="270" r:id="rId10"/>
    <p:sldId id="271" r:id="rId11"/>
    <p:sldId id="278" r:id="rId12"/>
    <p:sldId id="272" r:id="rId13"/>
    <p:sldId id="273" r:id="rId14"/>
    <p:sldId id="276" r:id="rId15"/>
    <p:sldId id="258" r:id="rId16"/>
    <p:sldId id="279" r:id="rId17"/>
    <p:sldId id="277"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D50BC9-9767-DCB7-0A74-AE20B5FEA9F6}" v="33" dt="2025-05-04T19:09:04.255"/>
    <p1510:client id="{57A10E0C-F3BA-7BF0-1ADB-72CB45221303}" v="662" dt="2025-05-04T18:48:57.0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Jenkins (2200228)" userId="S::2200228@student.uwtsd.ac.uk::1b0a3f56-437f-4bc4-86c2-0d46735ec464" providerId="AD" clId="Web-{26ED5877-08AD-AE01-4E66-FD0DAA232DBB}"/>
    <pc:docChg chg="addSld delSld modSld">
      <pc:chgData name="Caitlin Jenkins (2200228)" userId="S::2200228@student.uwtsd.ac.uk::1b0a3f56-437f-4bc4-86c2-0d46735ec464" providerId="AD" clId="Web-{26ED5877-08AD-AE01-4E66-FD0DAA232DBB}" dt="2025-04-18T19:17:58.451" v="1122"/>
      <pc:docMkLst>
        <pc:docMk/>
      </pc:docMkLst>
      <pc:sldChg chg="addSp modSp mod setBg modClrScheme chgLayout">
        <pc:chgData name="Caitlin Jenkins (2200228)" userId="S::2200228@student.uwtsd.ac.uk::1b0a3f56-437f-4bc4-86c2-0d46735ec464" providerId="AD" clId="Web-{26ED5877-08AD-AE01-4E66-FD0DAA232DBB}" dt="2025-04-18T18:34:07.285" v="713" actId="20577"/>
        <pc:sldMkLst>
          <pc:docMk/>
          <pc:sldMk cId="109857222" sldId="256"/>
        </pc:sldMkLst>
        <pc:spChg chg="mod">
          <ac:chgData name="Caitlin Jenkins (2200228)" userId="S::2200228@student.uwtsd.ac.uk::1b0a3f56-437f-4bc4-86c2-0d46735ec464" providerId="AD" clId="Web-{26ED5877-08AD-AE01-4E66-FD0DAA232DBB}" dt="2025-04-18T18:34:07.285" v="713" actId="20577"/>
          <ac:spMkLst>
            <pc:docMk/>
            <pc:sldMk cId="109857222" sldId="256"/>
            <ac:spMk id="2" creationId="{00000000-0000-0000-0000-000000000000}"/>
          </ac:spMkLst>
        </pc:spChg>
        <pc:spChg chg="mod ord">
          <ac:chgData name="Caitlin Jenkins (2200228)" userId="S::2200228@student.uwtsd.ac.uk::1b0a3f56-437f-4bc4-86c2-0d46735ec464" providerId="AD" clId="Web-{26ED5877-08AD-AE01-4E66-FD0DAA232DBB}" dt="2025-04-18T18:33:58.300" v="712"/>
          <ac:spMkLst>
            <pc:docMk/>
            <pc:sldMk cId="109857222" sldId="256"/>
            <ac:spMk id="3" creationId="{00000000-0000-0000-0000-000000000000}"/>
          </ac:spMkLst>
        </pc:spChg>
        <pc:spChg chg="add mod">
          <ac:chgData name="Caitlin Jenkins (2200228)" userId="S::2200228@student.uwtsd.ac.uk::1b0a3f56-437f-4bc4-86c2-0d46735ec464" providerId="AD" clId="Web-{26ED5877-08AD-AE01-4E66-FD0DAA232DBB}" dt="2025-04-18T18:33:58.300" v="712"/>
          <ac:spMkLst>
            <pc:docMk/>
            <pc:sldMk cId="109857222" sldId="256"/>
            <ac:spMk id="9" creationId="{A5DAD292-E32F-B538-DCF0-62715F29B509}"/>
          </ac:spMkLst>
        </pc:spChg>
        <pc:spChg chg="add mod">
          <ac:chgData name="Caitlin Jenkins (2200228)" userId="S::2200228@student.uwtsd.ac.uk::1b0a3f56-437f-4bc4-86c2-0d46735ec464" providerId="AD" clId="Web-{26ED5877-08AD-AE01-4E66-FD0DAA232DBB}" dt="2025-04-18T18:33:58.300" v="712"/>
          <ac:spMkLst>
            <pc:docMk/>
            <pc:sldMk cId="109857222" sldId="256"/>
            <ac:spMk id="11" creationId="{277502B5-BD54-14ED-2AD2-4EB533160CD6}"/>
          </ac:spMkLst>
        </pc:spChg>
        <pc:spChg chg="add mod">
          <ac:chgData name="Caitlin Jenkins (2200228)" userId="S::2200228@student.uwtsd.ac.uk::1b0a3f56-437f-4bc4-86c2-0d46735ec464" providerId="AD" clId="Web-{26ED5877-08AD-AE01-4E66-FD0DAA232DBB}" dt="2025-04-18T18:33:58.300" v="712"/>
          <ac:spMkLst>
            <pc:docMk/>
            <pc:sldMk cId="109857222" sldId="256"/>
            <ac:spMk id="16" creationId="{E4A86147-9FD5-F9CC-BB7A-B1D232678D06}"/>
          </ac:spMkLst>
        </pc:spChg>
        <pc:picChg chg="mod">
          <ac:chgData name="Caitlin Jenkins (2200228)" userId="S::2200228@student.uwtsd.ac.uk::1b0a3f56-437f-4bc4-86c2-0d46735ec464" providerId="AD" clId="Web-{26ED5877-08AD-AE01-4E66-FD0DAA232DBB}" dt="2025-04-18T18:33:58.300" v="712"/>
          <ac:picMkLst>
            <pc:docMk/>
            <pc:sldMk cId="109857222" sldId="256"/>
            <ac:picMk id="7" creationId="{E7865B74-2E95-B511-5B47-E009D66DA967}"/>
          </ac:picMkLst>
        </pc:picChg>
      </pc:sldChg>
      <pc:sldChg chg="addSp delSp modSp mod setBg modClrScheme chgLayout">
        <pc:chgData name="Caitlin Jenkins (2200228)" userId="S::2200228@student.uwtsd.ac.uk::1b0a3f56-437f-4bc4-86c2-0d46735ec464" providerId="AD" clId="Web-{26ED5877-08AD-AE01-4E66-FD0DAA232DBB}" dt="2025-04-18T18:35:42.084" v="723"/>
        <pc:sldMkLst>
          <pc:docMk/>
          <pc:sldMk cId="4275115803" sldId="257"/>
        </pc:sldMkLst>
        <pc:spChg chg="mod">
          <ac:chgData name="Caitlin Jenkins (2200228)" userId="S::2200228@student.uwtsd.ac.uk::1b0a3f56-437f-4bc4-86c2-0d46735ec464" providerId="AD" clId="Web-{26ED5877-08AD-AE01-4E66-FD0DAA232DBB}" dt="2025-04-18T18:35:32.646" v="721" actId="20577"/>
          <ac:spMkLst>
            <pc:docMk/>
            <pc:sldMk cId="4275115803" sldId="257"/>
            <ac:spMk id="2" creationId="{F22C1AE8-488E-575B-ED80-6C98F03C7576}"/>
          </ac:spMkLst>
        </pc:spChg>
        <pc:spChg chg="del mod">
          <ac:chgData name="Caitlin Jenkins (2200228)" userId="S::2200228@student.uwtsd.ac.uk::1b0a3f56-437f-4bc4-86c2-0d46735ec464" providerId="AD" clId="Web-{26ED5877-08AD-AE01-4E66-FD0DAA232DBB}" dt="2025-04-18T18:34:53.583" v="717"/>
          <ac:spMkLst>
            <pc:docMk/>
            <pc:sldMk cId="4275115803" sldId="257"/>
            <ac:spMk id="3" creationId="{C0C6AE12-6571-32C4-D46B-2A093CE5B9C8}"/>
          </ac:spMkLst>
        </pc:spChg>
        <pc:spChg chg="add mod">
          <ac:chgData name="Caitlin Jenkins (2200228)" userId="S::2200228@student.uwtsd.ac.uk::1b0a3f56-437f-4bc4-86c2-0d46735ec464" providerId="AD" clId="Web-{26ED5877-08AD-AE01-4E66-FD0DAA232DBB}" dt="2025-04-18T18:34:53.583" v="717"/>
          <ac:spMkLst>
            <pc:docMk/>
            <pc:sldMk cId="4275115803" sldId="257"/>
            <ac:spMk id="6" creationId="{E296F306-ED9E-1A94-4813-697DFD489967}"/>
          </ac:spMkLst>
        </pc:spChg>
        <pc:spChg chg="add del mod">
          <ac:chgData name="Caitlin Jenkins (2200228)" userId="S::2200228@student.uwtsd.ac.uk::1b0a3f56-437f-4bc4-86c2-0d46735ec464" providerId="AD" clId="Web-{26ED5877-08AD-AE01-4E66-FD0DAA232DBB}" dt="2025-04-18T18:35:42.084" v="723"/>
          <ac:spMkLst>
            <pc:docMk/>
            <pc:sldMk cId="4275115803" sldId="257"/>
            <ac:spMk id="9" creationId="{3E19A9AC-750C-7FD0-7601-4E5A816C49F8}"/>
          </ac:spMkLst>
        </pc:spChg>
        <pc:spChg chg="add mod">
          <ac:chgData name="Caitlin Jenkins (2200228)" userId="S::2200228@student.uwtsd.ac.uk::1b0a3f56-437f-4bc4-86c2-0d46735ec464" providerId="AD" clId="Web-{26ED5877-08AD-AE01-4E66-FD0DAA232DBB}" dt="2025-04-18T18:34:53.583" v="717"/>
          <ac:spMkLst>
            <pc:docMk/>
            <pc:sldMk cId="4275115803" sldId="257"/>
            <ac:spMk id="11" creationId="{362BCA71-7C70-F567-F016-95AD4F708EDE}"/>
          </ac:spMkLst>
        </pc:spChg>
        <pc:spChg chg="add mod">
          <ac:chgData name="Caitlin Jenkins (2200228)" userId="S::2200228@student.uwtsd.ac.uk::1b0a3f56-437f-4bc4-86c2-0d46735ec464" providerId="AD" clId="Web-{26ED5877-08AD-AE01-4E66-FD0DAA232DBB}" dt="2025-04-18T18:34:53.583" v="717"/>
          <ac:spMkLst>
            <pc:docMk/>
            <pc:sldMk cId="4275115803" sldId="257"/>
            <ac:spMk id="13" creationId="{B8B13EBC-A30B-C5C0-0A5B-FB968262A02A}"/>
          </ac:spMkLst>
        </pc:spChg>
        <pc:graphicFrameChg chg="add mod">
          <ac:chgData name="Caitlin Jenkins (2200228)" userId="S::2200228@student.uwtsd.ac.uk::1b0a3f56-437f-4bc4-86c2-0d46735ec464" providerId="AD" clId="Web-{26ED5877-08AD-AE01-4E66-FD0DAA232DBB}" dt="2025-04-18T18:35:22.521" v="720" actId="1076"/>
          <ac:graphicFrameMkLst>
            <pc:docMk/>
            <pc:sldMk cId="4275115803" sldId="257"/>
            <ac:graphicFrameMk id="5" creationId="{C808ED27-52A9-3D5C-EEF7-AD315FEB883D}"/>
          </ac:graphicFrameMkLst>
        </pc:graphicFrameChg>
      </pc:sldChg>
      <pc:sldChg chg="modSp">
        <pc:chgData name="Caitlin Jenkins (2200228)" userId="S::2200228@student.uwtsd.ac.uk::1b0a3f56-437f-4bc4-86c2-0d46735ec464" providerId="AD" clId="Web-{26ED5877-08AD-AE01-4E66-FD0DAA232DBB}" dt="2025-04-18T17:37:23.835" v="191" actId="1076"/>
        <pc:sldMkLst>
          <pc:docMk/>
          <pc:sldMk cId="3729670031" sldId="258"/>
        </pc:sldMkLst>
        <pc:spChg chg="mod">
          <ac:chgData name="Caitlin Jenkins (2200228)" userId="S::2200228@student.uwtsd.ac.uk::1b0a3f56-437f-4bc4-86c2-0d46735ec464" providerId="AD" clId="Web-{26ED5877-08AD-AE01-4E66-FD0DAA232DBB}" dt="2025-04-18T17:37:23.835" v="191" actId="1076"/>
          <ac:spMkLst>
            <pc:docMk/>
            <pc:sldMk cId="3729670031" sldId="258"/>
            <ac:spMk id="3" creationId="{7CA0F39A-0FB5-3690-1AA0-BE17BC52A0F4}"/>
          </ac:spMkLst>
        </pc:spChg>
      </pc:sldChg>
      <pc:sldChg chg="addSp delSp modSp mod setBg modClrScheme chgLayout">
        <pc:chgData name="Caitlin Jenkins (2200228)" userId="S::2200228@student.uwtsd.ac.uk::1b0a3f56-437f-4bc4-86c2-0d46735ec464" providerId="AD" clId="Web-{26ED5877-08AD-AE01-4E66-FD0DAA232DBB}" dt="2025-04-18T18:37:00.887" v="735" actId="1076"/>
        <pc:sldMkLst>
          <pc:docMk/>
          <pc:sldMk cId="3775269883" sldId="259"/>
        </pc:sldMkLst>
        <pc:spChg chg="mod">
          <ac:chgData name="Caitlin Jenkins (2200228)" userId="S::2200228@student.uwtsd.ac.uk::1b0a3f56-437f-4bc4-86c2-0d46735ec464" providerId="AD" clId="Web-{26ED5877-08AD-AE01-4E66-FD0DAA232DBB}" dt="2025-04-18T18:37:00.887" v="735" actId="1076"/>
          <ac:spMkLst>
            <pc:docMk/>
            <pc:sldMk cId="3775269883" sldId="259"/>
            <ac:spMk id="2" creationId="{913431BF-C91A-75D4-A9BA-3FAA6CE0D3D7}"/>
          </ac:spMkLst>
        </pc:spChg>
        <pc:spChg chg="mod">
          <ac:chgData name="Caitlin Jenkins (2200228)" userId="S::2200228@student.uwtsd.ac.uk::1b0a3f56-437f-4bc4-86c2-0d46735ec464" providerId="AD" clId="Web-{26ED5877-08AD-AE01-4E66-FD0DAA232DBB}" dt="2025-04-18T18:36:39.663" v="731" actId="1076"/>
          <ac:spMkLst>
            <pc:docMk/>
            <pc:sldMk cId="3775269883" sldId="259"/>
            <ac:spMk id="3" creationId="{C4AD01BC-8C42-062F-26A9-4BBAED44482F}"/>
          </ac:spMkLst>
        </pc:spChg>
        <pc:spChg chg="add del">
          <ac:chgData name="Caitlin Jenkins (2200228)" userId="S::2200228@student.uwtsd.ac.uk::1b0a3f56-437f-4bc4-86c2-0d46735ec464" providerId="AD" clId="Web-{26ED5877-08AD-AE01-4E66-FD0DAA232DBB}" dt="2025-04-18T18:29:08.309" v="663"/>
          <ac:spMkLst>
            <pc:docMk/>
            <pc:sldMk cId="3775269883" sldId="259"/>
            <ac:spMk id="4" creationId="{171F219C-7DB2-85E0-EEEB-1E359953BC20}"/>
          </ac:spMkLst>
        </pc:spChg>
        <pc:spChg chg="add del mod">
          <ac:chgData name="Caitlin Jenkins (2200228)" userId="S::2200228@student.uwtsd.ac.uk::1b0a3f56-437f-4bc4-86c2-0d46735ec464" providerId="AD" clId="Web-{26ED5877-08AD-AE01-4E66-FD0DAA232DBB}" dt="2025-04-18T18:36:28.006" v="727"/>
          <ac:spMkLst>
            <pc:docMk/>
            <pc:sldMk cId="3775269883" sldId="259"/>
            <ac:spMk id="5" creationId="{74DD52F5-6028-47C5-E0F6-5F4EA421E370}"/>
          </ac:spMkLst>
        </pc:spChg>
        <pc:spChg chg="add mod">
          <ac:chgData name="Caitlin Jenkins (2200228)" userId="S::2200228@student.uwtsd.ac.uk::1b0a3f56-437f-4bc4-86c2-0d46735ec464" providerId="AD" clId="Web-{26ED5877-08AD-AE01-4E66-FD0DAA232DBB}" dt="2025-04-18T18:36:19.225" v="726"/>
          <ac:spMkLst>
            <pc:docMk/>
            <pc:sldMk cId="3775269883" sldId="259"/>
            <ac:spMk id="6" creationId="{3A1993F9-C919-A1EA-0D1C-8B4FF5D2D129}"/>
          </ac:spMkLst>
        </pc:spChg>
        <pc:spChg chg="add mod">
          <ac:chgData name="Caitlin Jenkins (2200228)" userId="S::2200228@student.uwtsd.ac.uk::1b0a3f56-437f-4bc4-86c2-0d46735ec464" providerId="AD" clId="Web-{26ED5877-08AD-AE01-4E66-FD0DAA232DBB}" dt="2025-04-18T18:36:19.225" v="726"/>
          <ac:spMkLst>
            <pc:docMk/>
            <pc:sldMk cId="3775269883" sldId="259"/>
            <ac:spMk id="7" creationId="{C17A59CC-8BF1-0095-5B13-B1B65711F72D}"/>
          </ac:spMkLst>
        </pc:spChg>
        <pc:spChg chg="add mod">
          <ac:chgData name="Caitlin Jenkins (2200228)" userId="S::2200228@student.uwtsd.ac.uk::1b0a3f56-437f-4bc4-86c2-0d46735ec464" providerId="AD" clId="Web-{26ED5877-08AD-AE01-4E66-FD0DAA232DBB}" dt="2025-04-18T18:36:19.225" v="726"/>
          <ac:spMkLst>
            <pc:docMk/>
            <pc:sldMk cId="3775269883" sldId="259"/>
            <ac:spMk id="9" creationId="{A112A654-45C0-3D2A-8D7D-A49DDDCBA4B0}"/>
          </ac:spMkLst>
        </pc:spChg>
      </pc:sldChg>
      <pc:sldChg chg="addSp delSp modSp mod setBg">
        <pc:chgData name="Caitlin Jenkins (2200228)" userId="S::2200228@student.uwtsd.ac.uk::1b0a3f56-437f-4bc4-86c2-0d46735ec464" providerId="AD" clId="Web-{26ED5877-08AD-AE01-4E66-FD0DAA232DBB}" dt="2025-04-18T18:34:40.223" v="716" actId="14100"/>
        <pc:sldMkLst>
          <pc:docMk/>
          <pc:sldMk cId="2217323430" sldId="260"/>
        </pc:sldMkLst>
        <pc:spChg chg="mod">
          <ac:chgData name="Caitlin Jenkins (2200228)" userId="S::2200228@student.uwtsd.ac.uk::1b0a3f56-437f-4bc4-86c2-0d46735ec464" providerId="AD" clId="Web-{26ED5877-08AD-AE01-4E66-FD0DAA232DBB}" dt="2025-04-18T18:34:22.676" v="714"/>
          <ac:spMkLst>
            <pc:docMk/>
            <pc:sldMk cId="2217323430" sldId="260"/>
            <ac:spMk id="2" creationId="{45CAB3A2-452B-FBF8-4796-A65DEA86E37D}"/>
          </ac:spMkLst>
        </pc:spChg>
        <pc:spChg chg="del mod">
          <ac:chgData name="Caitlin Jenkins (2200228)" userId="S::2200228@student.uwtsd.ac.uk::1b0a3f56-437f-4bc4-86c2-0d46735ec464" providerId="AD" clId="Web-{26ED5877-08AD-AE01-4E66-FD0DAA232DBB}" dt="2025-04-18T18:34:22.676" v="714"/>
          <ac:spMkLst>
            <pc:docMk/>
            <pc:sldMk cId="2217323430" sldId="260"/>
            <ac:spMk id="3" creationId="{724DDA0C-E5FA-ADA3-2E46-21EC554F535D}"/>
          </ac:spMkLst>
        </pc:spChg>
        <pc:spChg chg="add">
          <ac:chgData name="Caitlin Jenkins (2200228)" userId="S::2200228@student.uwtsd.ac.uk::1b0a3f56-437f-4bc4-86c2-0d46735ec464" providerId="AD" clId="Web-{26ED5877-08AD-AE01-4E66-FD0DAA232DBB}" dt="2025-04-18T18:34:22.676" v="714"/>
          <ac:spMkLst>
            <pc:docMk/>
            <pc:sldMk cId="2217323430" sldId="260"/>
            <ac:spMk id="9" creationId="{1205A853-7E70-C7F7-710C-A121C628B80D}"/>
          </ac:spMkLst>
        </pc:spChg>
        <pc:spChg chg="add">
          <ac:chgData name="Caitlin Jenkins (2200228)" userId="S::2200228@student.uwtsd.ac.uk::1b0a3f56-437f-4bc4-86c2-0d46735ec464" providerId="AD" clId="Web-{26ED5877-08AD-AE01-4E66-FD0DAA232DBB}" dt="2025-04-18T18:34:22.676" v="714"/>
          <ac:spMkLst>
            <pc:docMk/>
            <pc:sldMk cId="2217323430" sldId="260"/>
            <ac:spMk id="11" creationId="{A3370D97-1FCC-3EAC-C833-E6ACC0E43B7B}"/>
          </ac:spMkLst>
        </pc:spChg>
        <pc:spChg chg="add">
          <ac:chgData name="Caitlin Jenkins (2200228)" userId="S::2200228@student.uwtsd.ac.uk::1b0a3f56-437f-4bc4-86c2-0d46735ec464" providerId="AD" clId="Web-{26ED5877-08AD-AE01-4E66-FD0DAA232DBB}" dt="2025-04-18T18:34:22.676" v="714"/>
          <ac:spMkLst>
            <pc:docMk/>
            <pc:sldMk cId="2217323430" sldId="260"/>
            <ac:spMk id="13" creationId="{D5DDBEDB-F6F0-0D40-533E-2E7DE535C30A}"/>
          </ac:spMkLst>
        </pc:spChg>
        <pc:graphicFrameChg chg="add mod">
          <ac:chgData name="Caitlin Jenkins (2200228)" userId="S::2200228@student.uwtsd.ac.uk::1b0a3f56-437f-4bc4-86c2-0d46735ec464" providerId="AD" clId="Web-{26ED5877-08AD-AE01-4E66-FD0DAA232DBB}" dt="2025-04-18T18:34:40.223" v="716" actId="14100"/>
          <ac:graphicFrameMkLst>
            <pc:docMk/>
            <pc:sldMk cId="2217323430" sldId="260"/>
            <ac:graphicFrameMk id="5" creationId="{D056FA40-B248-A58A-D41E-D3A168595D87}"/>
          </ac:graphicFrameMkLst>
        </pc:graphicFrameChg>
      </pc:sldChg>
      <pc:sldChg chg="addSp delSp modSp mod setBg modClrScheme chgLayout">
        <pc:chgData name="Caitlin Jenkins (2200228)" userId="S::2200228@student.uwtsd.ac.uk::1b0a3f56-437f-4bc4-86c2-0d46735ec464" providerId="AD" clId="Web-{26ED5877-08AD-AE01-4E66-FD0DAA232DBB}" dt="2025-04-18T18:38:25.014" v="745" actId="14100"/>
        <pc:sldMkLst>
          <pc:docMk/>
          <pc:sldMk cId="3303372328" sldId="261"/>
        </pc:sldMkLst>
        <pc:spChg chg="add del mod">
          <ac:chgData name="Caitlin Jenkins (2200228)" userId="S::2200228@student.uwtsd.ac.uk::1b0a3f56-437f-4bc4-86c2-0d46735ec464" providerId="AD" clId="Web-{26ED5877-08AD-AE01-4E66-FD0DAA232DBB}" dt="2025-04-18T18:37:33.998" v="737"/>
          <ac:spMkLst>
            <pc:docMk/>
            <pc:sldMk cId="3303372328" sldId="261"/>
            <ac:spMk id="21" creationId="{7FEEED56-6E9A-C205-7E54-3C62901F2551}"/>
          </ac:spMkLst>
        </pc:spChg>
        <pc:spChg chg="add del mod">
          <ac:chgData name="Caitlin Jenkins (2200228)" userId="S::2200228@student.uwtsd.ac.uk::1b0a3f56-437f-4bc4-86c2-0d46735ec464" providerId="AD" clId="Web-{26ED5877-08AD-AE01-4E66-FD0DAA232DBB}" dt="2025-04-18T18:37:47.060" v="738"/>
          <ac:spMkLst>
            <pc:docMk/>
            <pc:sldMk cId="3303372328" sldId="261"/>
            <ac:spMk id="26" creationId="{6B4AB89A-2B5A-0F73-6EE2-031340311DCF}"/>
          </ac:spMkLst>
        </pc:spChg>
        <pc:spChg chg="add mod">
          <ac:chgData name="Caitlin Jenkins (2200228)" userId="S::2200228@student.uwtsd.ac.uk::1b0a3f56-437f-4bc4-86c2-0d46735ec464" providerId="AD" clId="Web-{26ED5877-08AD-AE01-4E66-FD0DAA232DBB}" dt="2025-04-18T18:38:11.123" v="742"/>
          <ac:spMkLst>
            <pc:docMk/>
            <pc:sldMk cId="3303372328" sldId="261"/>
            <ac:spMk id="28" creationId="{2D770D45-AB05-CF65-6735-1E1BC3DC5506}"/>
          </ac:spMkLst>
        </pc:spChg>
        <pc:spChg chg="add del mod">
          <ac:chgData name="Caitlin Jenkins (2200228)" userId="S::2200228@student.uwtsd.ac.uk::1b0a3f56-437f-4bc4-86c2-0d46735ec464" providerId="AD" clId="Web-{26ED5877-08AD-AE01-4E66-FD0DAA232DBB}" dt="2025-04-18T18:38:11.123" v="742"/>
          <ac:spMkLst>
            <pc:docMk/>
            <pc:sldMk cId="3303372328" sldId="261"/>
            <ac:spMk id="30" creationId="{4A397475-7945-3640-DFCB-3E67765E7A13}"/>
          </ac:spMkLst>
        </pc:spChg>
        <pc:spChg chg="add mod">
          <ac:chgData name="Caitlin Jenkins (2200228)" userId="S::2200228@student.uwtsd.ac.uk::1b0a3f56-437f-4bc4-86c2-0d46735ec464" providerId="AD" clId="Web-{26ED5877-08AD-AE01-4E66-FD0DAA232DBB}" dt="2025-04-18T18:38:11.123" v="742"/>
          <ac:spMkLst>
            <pc:docMk/>
            <pc:sldMk cId="3303372328" sldId="261"/>
            <ac:spMk id="32" creationId="{479109D5-FF72-84BD-C6BA-4E4CCA8F950A}"/>
          </ac:spMkLst>
        </pc:spChg>
        <pc:spChg chg="add del mod">
          <ac:chgData name="Caitlin Jenkins (2200228)" userId="S::2200228@student.uwtsd.ac.uk::1b0a3f56-437f-4bc4-86c2-0d46735ec464" providerId="AD" clId="Web-{26ED5877-08AD-AE01-4E66-FD0DAA232DBB}" dt="2025-04-18T18:38:17.030" v="743"/>
          <ac:spMkLst>
            <pc:docMk/>
            <pc:sldMk cId="3303372328" sldId="261"/>
            <ac:spMk id="37" creationId="{360E4B7F-D63A-8DE1-3F38-85D842071B52}"/>
          </ac:spMkLst>
        </pc:spChg>
        <pc:spChg chg="add mod">
          <ac:chgData name="Caitlin Jenkins (2200228)" userId="S::2200228@student.uwtsd.ac.uk::1b0a3f56-437f-4bc4-86c2-0d46735ec464" providerId="AD" clId="Web-{26ED5877-08AD-AE01-4E66-FD0DAA232DBB}" dt="2025-04-18T18:38:11.123" v="742"/>
          <ac:spMkLst>
            <pc:docMk/>
            <pc:sldMk cId="3303372328" sldId="261"/>
            <ac:spMk id="39" creationId="{D48CED74-07B9-DAD8-F4E7-55A4E22A5B1C}"/>
          </ac:spMkLst>
        </pc:spChg>
        <pc:graphicFrameChg chg="mod modGraphic">
          <ac:chgData name="Caitlin Jenkins (2200228)" userId="S::2200228@student.uwtsd.ac.uk::1b0a3f56-437f-4bc4-86c2-0d46735ec464" providerId="AD" clId="Web-{26ED5877-08AD-AE01-4E66-FD0DAA232DBB}" dt="2025-04-18T18:38:25.014" v="745" actId="14100"/>
          <ac:graphicFrameMkLst>
            <pc:docMk/>
            <pc:sldMk cId="3303372328" sldId="261"/>
            <ac:graphicFrameMk id="19" creationId="{B70D4C0C-D20B-25B9-7BB8-0070B8AFC18A}"/>
          </ac:graphicFrameMkLst>
        </pc:graphicFrameChg>
      </pc:sldChg>
      <pc:sldChg chg="modSp">
        <pc:chgData name="Caitlin Jenkins (2200228)" userId="S::2200228@student.uwtsd.ac.uk::1b0a3f56-437f-4bc4-86c2-0d46735ec464" providerId="AD" clId="Web-{26ED5877-08AD-AE01-4E66-FD0DAA232DBB}" dt="2025-04-18T18:30:34.764" v="679" actId="20577"/>
        <pc:sldMkLst>
          <pc:docMk/>
          <pc:sldMk cId="1992266429" sldId="263"/>
        </pc:sldMkLst>
        <pc:spChg chg="mod">
          <ac:chgData name="Caitlin Jenkins (2200228)" userId="S::2200228@student.uwtsd.ac.uk::1b0a3f56-437f-4bc4-86c2-0d46735ec464" providerId="AD" clId="Web-{26ED5877-08AD-AE01-4E66-FD0DAA232DBB}" dt="2025-04-18T18:30:13.733" v="676" actId="20577"/>
          <ac:spMkLst>
            <pc:docMk/>
            <pc:sldMk cId="1992266429" sldId="263"/>
            <ac:spMk id="2" creationId="{2698900A-956D-B494-760B-82ADA6B01410}"/>
          </ac:spMkLst>
        </pc:spChg>
        <pc:spChg chg="mod">
          <ac:chgData name="Caitlin Jenkins (2200228)" userId="S::2200228@student.uwtsd.ac.uk::1b0a3f56-437f-4bc4-86c2-0d46735ec464" providerId="AD" clId="Web-{26ED5877-08AD-AE01-4E66-FD0DAA232DBB}" dt="2025-04-18T18:30:09.076" v="675" actId="20577"/>
          <ac:spMkLst>
            <pc:docMk/>
            <pc:sldMk cId="1992266429" sldId="263"/>
            <ac:spMk id="5" creationId="{52D0FB59-C5B4-C49B-30AB-5BB024A92723}"/>
          </ac:spMkLst>
        </pc:spChg>
        <pc:spChg chg="mod">
          <ac:chgData name="Caitlin Jenkins (2200228)" userId="S::2200228@student.uwtsd.ac.uk::1b0a3f56-437f-4bc4-86c2-0d46735ec464" providerId="AD" clId="Web-{26ED5877-08AD-AE01-4E66-FD0DAA232DBB}" dt="2025-04-18T18:30:34.764" v="679" actId="20577"/>
          <ac:spMkLst>
            <pc:docMk/>
            <pc:sldMk cId="1992266429" sldId="263"/>
            <ac:spMk id="6" creationId="{20D7FA89-2024-C20E-8B2F-55A82A183BBA}"/>
          </ac:spMkLst>
        </pc:spChg>
      </pc:sldChg>
      <pc:sldChg chg="addSp delSp modSp mod setBg modClrScheme chgLayout">
        <pc:chgData name="Caitlin Jenkins (2200228)" userId="S::2200228@student.uwtsd.ac.uk::1b0a3f56-437f-4bc4-86c2-0d46735ec464" providerId="AD" clId="Web-{26ED5877-08AD-AE01-4E66-FD0DAA232DBB}" dt="2025-04-18T18:53:03.392" v="831" actId="1076"/>
        <pc:sldMkLst>
          <pc:docMk/>
          <pc:sldMk cId="8483059" sldId="264"/>
        </pc:sldMkLst>
        <pc:spChg chg="mod">
          <ac:chgData name="Caitlin Jenkins (2200228)" userId="S::2200228@student.uwtsd.ac.uk::1b0a3f56-437f-4bc4-86c2-0d46735ec464" providerId="AD" clId="Web-{26ED5877-08AD-AE01-4E66-FD0DAA232DBB}" dt="2025-04-18T18:50:53.183" v="815"/>
          <ac:spMkLst>
            <pc:docMk/>
            <pc:sldMk cId="8483059" sldId="264"/>
            <ac:spMk id="2" creationId="{D2AB0665-CF1B-DF65-7E67-FC8AEEFC257E}"/>
          </ac:spMkLst>
        </pc:spChg>
        <pc:spChg chg="mod">
          <ac:chgData name="Caitlin Jenkins (2200228)" userId="S::2200228@student.uwtsd.ac.uk::1b0a3f56-437f-4bc4-86c2-0d46735ec464" providerId="AD" clId="Web-{26ED5877-08AD-AE01-4E66-FD0DAA232DBB}" dt="2025-04-18T18:50:53.183" v="815"/>
          <ac:spMkLst>
            <pc:docMk/>
            <pc:sldMk cId="8483059" sldId="264"/>
            <ac:spMk id="174" creationId="{8C2BB03A-EE03-B11E-023D-8463634C008E}"/>
          </ac:spMkLst>
        </pc:spChg>
        <pc:spChg chg="add mod">
          <ac:chgData name="Caitlin Jenkins (2200228)" userId="S::2200228@student.uwtsd.ac.uk::1b0a3f56-437f-4bc4-86c2-0d46735ec464" providerId="AD" clId="Web-{26ED5877-08AD-AE01-4E66-FD0DAA232DBB}" dt="2025-04-18T18:52:19.985" v="824"/>
          <ac:spMkLst>
            <pc:docMk/>
            <pc:sldMk cId="8483059" sldId="264"/>
            <ac:spMk id="179" creationId="{41BF6A18-7AC5-F8D9-04E0-6E91FA5D64CB}"/>
          </ac:spMkLst>
        </pc:spChg>
        <pc:spChg chg="add del mod">
          <ac:chgData name="Caitlin Jenkins (2200228)" userId="S::2200228@student.uwtsd.ac.uk::1b0a3f56-437f-4bc4-86c2-0d46735ec464" providerId="AD" clId="Web-{26ED5877-08AD-AE01-4E66-FD0DAA232DBB}" dt="2025-04-18T18:51:55.434" v="821"/>
          <ac:spMkLst>
            <pc:docMk/>
            <pc:sldMk cId="8483059" sldId="264"/>
            <ac:spMk id="181" creationId="{3A5DEDCB-7F52-393E-35B9-3256223163C4}"/>
          </ac:spMkLst>
        </pc:spChg>
        <pc:spChg chg="add mod">
          <ac:chgData name="Caitlin Jenkins (2200228)" userId="S::2200228@student.uwtsd.ac.uk::1b0a3f56-437f-4bc4-86c2-0d46735ec464" providerId="AD" clId="Web-{26ED5877-08AD-AE01-4E66-FD0DAA232DBB}" dt="2025-04-18T18:52:19.985" v="824"/>
          <ac:spMkLst>
            <pc:docMk/>
            <pc:sldMk cId="8483059" sldId="264"/>
            <ac:spMk id="183" creationId="{88DB51D1-1A68-2FF1-2695-8E56CA38924C}"/>
          </ac:spMkLst>
        </pc:spChg>
        <pc:spChg chg="add del">
          <ac:chgData name="Caitlin Jenkins (2200228)" userId="S::2200228@student.uwtsd.ac.uk::1b0a3f56-437f-4bc4-86c2-0d46735ec464" providerId="AD" clId="Web-{26ED5877-08AD-AE01-4E66-FD0DAA232DBB}" dt="2025-04-18T18:52:42.158" v="827"/>
          <ac:spMkLst>
            <pc:docMk/>
            <pc:sldMk cId="8483059" sldId="264"/>
            <ac:spMk id="188" creationId="{2894D226-65B9-AAE2-E24A-9F3DA2C13B63}"/>
          </ac:spMkLst>
        </pc:spChg>
        <pc:spChg chg="add del">
          <ac:chgData name="Caitlin Jenkins (2200228)" userId="S::2200228@student.uwtsd.ac.uk::1b0a3f56-437f-4bc4-86c2-0d46735ec464" providerId="AD" clId="Web-{26ED5877-08AD-AE01-4E66-FD0DAA232DBB}" dt="2025-04-18T18:52:57.470" v="830"/>
          <ac:spMkLst>
            <pc:docMk/>
            <pc:sldMk cId="8483059" sldId="264"/>
            <ac:spMk id="193" creationId="{FA060D4C-6FDB-8CED-CEC5-89788AD0D430}"/>
          </ac:spMkLst>
        </pc:spChg>
        <pc:graphicFrameChg chg="mod ord modGraphic">
          <ac:chgData name="Caitlin Jenkins (2200228)" userId="S::2200228@student.uwtsd.ac.uk::1b0a3f56-437f-4bc4-86c2-0d46735ec464" providerId="AD" clId="Web-{26ED5877-08AD-AE01-4E66-FD0DAA232DBB}" dt="2025-04-18T18:53:03.392" v="831" actId="1076"/>
          <ac:graphicFrameMkLst>
            <pc:docMk/>
            <pc:sldMk cId="8483059" sldId="264"/>
            <ac:graphicFrameMk id="7" creationId="{3D9B01C0-B1DD-C7DF-B090-0779175D7D28}"/>
          </ac:graphicFrameMkLst>
        </pc:graphicFrameChg>
      </pc:sldChg>
      <pc:sldChg chg="del">
        <pc:chgData name="Caitlin Jenkins (2200228)" userId="S::2200228@student.uwtsd.ac.uk::1b0a3f56-437f-4bc4-86c2-0d46735ec464" providerId="AD" clId="Web-{26ED5877-08AD-AE01-4E66-FD0DAA232DBB}" dt="2025-04-18T17:15:24.444" v="23"/>
        <pc:sldMkLst>
          <pc:docMk/>
          <pc:sldMk cId="1331747111" sldId="265"/>
        </pc:sldMkLst>
      </pc:sldChg>
      <pc:sldChg chg="modSp">
        <pc:chgData name="Caitlin Jenkins (2200228)" userId="S::2200228@student.uwtsd.ac.uk::1b0a3f56-437f-4bc4-86c2-0d46735ec464" providerId="AD" clId="Web-{26ED5877-08AD-AE01-4E66-FD0DAA232DBB}" dt="2025-04-18T19:07:30.557" v="982" actId="20577"/>
        <pc:sldMkLst>
          <pc:docMk/>
          <pc:sldMk cId="1365445708" sldId="266"/>
        </pc:sldMkLst>
        <pc:spChg chg="mod">
          <ac:chgData name="Caitlin Jenkins (2200228)" userId="S::2200228@student.uwtsd.ac.uk::1b0a3f56-437f-4bc4-86c2-0d46735ec464" providerId="AD" clId="Web-{26ED5877-08AD-AE01-4E66-FD0DAA232DBB}" dt="2025-04-18T19:07:30.557" v="982" actId="20577"/>
          <ac:spMkLst>
            <pc:docMk/>
            <pc:sldMk cId="1365445708" sldId="266"/>
            <ac:spMk id="3" creationId="{74FAADD0-2235-C0FF-ACE8-02FAAF953669}"/>
          </ac:spMkLst>
        </pc:spChg>
      </pc:sldChg>
      <pc:sldChg chg="modSp">
        <pc:chgData name="Caitlin Jenkins (2200228)" userId="S::2200228@student.uwtsd.ac.uk::1b0a3f56-437f-4bc4-86c2-0d46735ec464" providerId="AD" clId="Web-{26ED5877-08AD-AE01-4E66-FD0DAA232DBB}" dt="2025-04-18T18:31:14.640" v="684" actId="20577"/>
        <pc:sldMkLst>
          <pc:docMk/>
          <pc:sldMk cId="2837389727" sldId="267"/>
        </pc:sldMkLst>
        <pc:graphicFrameChg chg="modGraphic">
          <ac:chgData name="Caitlin Jenkins (2200228)" userId="S::2200228@student.uwtsd.ac.uk::1b0a3f56-437f-4bc4-86c2-0d46735ec464" providerId="AD" clId="Web-{26ED5877-08AD-AE01-4E66-FD0DAA232DBB}" dt="2025-04-18T18:31:14.640" v="684" actId="20577"/>
          <ac:graphicFrameMkLst>
            <pc:docMk/>
            <pc:sldMk cId="2837389727" sldId="267"/>
            <ac:graphicFrameMk id="18" creationId="{56161482-BAFE-D81F-5CCE-25EECE2F87D5}"/>
          </ac:graphicFrameMkLst>
        </pc:graphicFrameChg>
      </pc:sldChg>
      <pc:sldChg chg="del">
        <pc:chgData name="Caitlin Jenkins (2200228)" userId="S::2200228@student.uwtsd.ac.uk::1b0a3f56-437f-4bc4-86c2-0d46735ec464" providerId="AD" clId="Web-{26ED5877-08AD-AE01-4E66-FD0DAA232DBB}" dt="2025-04-18T17:11:40.330" v="22"/>
        <pc:sldMkLst>
          <pc:docMk/>
          <pc:sldMk cId="1915678038" sldId="268"/>
        </pc:sldMkLst>
      </pc:sldChg>
      <pc:sldChg chg="addSp delSp modSp del mod modClrScheme chgLayout">
        <pc:chgData name="Caitlin Jenkins (2200228)" userId="S::2200228@student.uwtsd.ac.uk::1b0a3f56-437f-4bc4-86c2-0d46735ec464" providerId="AD" clId="Web-{26ED5877-08AD-AE01-4E66-FD0DAA232DBB}" dt="2025-04-18T18:47:43.710" v="801"/>
        <pc:sldMkLst>
          <pc:docMk/>
          <pc:sldMk cId="2061444073" sldId="269"/>
        </pc:sldMkLst>
        <pc:spChg chg="add del mod">
          <ac:chgData name="Caitlin Jenkins (2200228)" userId="S::2200228@student.uwtsd.ac.uk::1b0a3f56-437f-4bc4-86c2-0d46735ec464" providerId="AD" clId="Web-{26ED5877-08AD-AE01-4E66-FD0DAA232DBB}" dt="2025-04-18T17:09:15.764" v="8"/>
          <ac:spMkLst>
            <pc:docMk/>
            <pc:sldMk cId="2061444073" sldId="269"/>
            <ac:spMk id="3" creationId="{F109B2F6-88E2-1939-9283-AE4DB19E6DC0}"/>
          </ac:spMkLst>
        </pc:spChg>
        <pc:spChg chg="mod">
          <ac:chgData name="Caitlin Jenkins (2200228)" userId="S::2200228@student.uwtsd.ac.uk::1b0a3f56-437f-4bc4-86c2-0d46735ec464" providerId="AD" clId="Web-{26ED5877-08AD-AE01-4E66-FD0DAA232DBB}" dt="2025-04-18T17:09:15.764" v="8"/>
          <ac:spMkLst>
            <pc:docMk/>
            <pc:sldMk cId="2061444073" sldId="269"/>
            <ac:spMk id="4" creationId="{05085A32-E2EB-5D3A-E8A8-B757557A45C3}"/>
          </ac:spMkLst>
        </pc:spChg>
        <pc:spChg chg="add del">
          <ac:chgData name="Caitlin Jenkins (2200228)" userId="S::2200228@student.uwtsd.ac.uk::1b0a3f56-437f-4bc4-86c2-0d46735ec464" providerId="AD" clId="Web-{26ED5877-08AD-AE01-4E66-FD0DAA232DBB}" dt="2025-04-18T17:09:15.764" v="8"/>
          <ac:spMkLst>
            <pc:docMk/>
            <pc:sldMk cId="2061444073" sldId="269"/>
            <ac:spMk id="6" creationId="{18745E26-D426-B1B2-BC5C-93392F124BC3}"/>
          </ac:spMkLst>
        </pc:spChg>
        <pc:spChg chg="add mod">
          <ac:chgData name="Caitlin Jenkins (2200228)" userId="S::2200228@student.uwtsd.ac.uk::1b0a3f56-437f-4bc4-86c2-0d46735ec464" providerId="AD" clId="Web-{26ED5877-08AD-AE01-4E66-FD0DAA232DBB}" dt="2025-04-18T18:41:33.951" v="770" actId="20577"/>
          <ac:spMkLst>
            <pc:docMk/>
            <pc:sldMk cId="2061444073" sldId="269"/>
            <ac:spMk id="11" creationId="{B26F394A-8DA5-DDC4-F18F-834521F04A54}"/>
          </ac:spMkLst>
        </pc:spChg>
        <pc:spChg chg="add del">
          <ac:chgData name="Caitlin Jenkins (2200228)" userId="S::2200228@student.uwtsd.ac.uk::1b0a3f56-437f-4bc4-86c2-0d46735ec464" providerId="AD" clId="Web-{26ED5877-08AD-AE01-4E66-FD0DAA232DBB}" dt="2025-04-18T17:09:15.733" v="7"/>
          <ac:spMkLst>
            <pc:docMk/>
            <pc:sldMk cId="2061444073" sldId="269"/>
            <ac:spMk id="12" creationId="{30C02949-1B1F-8EAC-C03D-116019E89D78}"/>
          </ac:spMkLst>
        </pc:spChg>
        <pc:spChg chg="add mod">
          <ac:chgData name="Caitlin Jenkins (2200228)" userId="S::2200228@student.uwtsd.ac.uk::1b0a3f56-437f-4bc4-86c2-0d46735ec464" providerId="AD" clId="Web-{26ED5877-08AD-AE01-4E66-FD0DAA232DBB}" dt="2025-04-18T17:09:15.764" v="8"/>
          <ac:spMkLst>
            <pc:docMk/>
            <pc:sldMk cId="2061444073" sldId="269"/>
            <ac:spMk id="13" creationId="{E30FA047-6ABB-F97D-F65B-A82365992DDF}"/>
          </ac:spMkLst>
        </pc:spChg>
        <pc:spChg chg="add del">
          <ac:chgData name="Caitlin Jenkins (2200228)" userId="S::2200228@student.uwtsd.ac.uk::1b0a3f56-437f-4bc4-86c2-0d46735ec464" providerId="AD" clId="Web-{26ED5877-08AD-AE01-4E66-FD0DAA232DBB}" dt="2025-04-18T17:09:15.733" v="7"/>
          <ac:spMkLst>
            <pc:docMk/>
            <pc:sldMk cId="2061444073" sldId="269"/>
            <ac:spMk id="14" creationId="{FAD29B4E-93D9-AFE6-A8FA-2F7C6F6DC77F}"/>
          </ac:spMkLst>
        </pc:spChg>
        <pc:spChg chg="add del">
          <ac:chgData name="Caitlin Jenkins (2200228)" userId="S::2200228@student.uwtsd.ac.uk::1b0a3f56-437f-4bc4-86c2-0d46735ec464" providerId="AD" clId="Web-{26ED5877-08AD-AE01-4E66-FD0DAA232DBB}" dt="2025-04-18T17:09:15.733" v="7"/>
          <ac:spMkLst>
            <pc:docMk/>
            <pc:sldMk cId="2061444073" sldId="269"/>
            <ac:spMk id="16" creationId="{12C9488D-56A6-C9B1-10DA-FF3BE5F4CF7B}"/>
          </ac:spMkLst>
        </pc:spChg>
        <pc:spChg chg="add mod">
          <ac:chgData name="Caitlin Jenkins (2200228)" userId="S::2200228@student.uwtsd.ac.uk::1b0a3f56-437f-4bc4-86c2-0d46735ec464" providerId="AD" clId="Web-{26ED5877-08AD-AE01-4E66-FD0DAA232DBB}" dt="2025-04-18T18:43:59.845" v="781" actId="20577"/>
          <ac:spMkLst>
            <pc:docMk/>
            <pc:sldMk cId="2061444073" sldId="269"/>
            <ac:spMk id="18" creationId="{F109B2F6-88E2-1939-9283-AE4DB19E6DC0}"/>
          </ac:spMkLst>
        </pc:spChg>
        <pc:graphicFrameChg chg="add del">
          <ac:chgData name="Caitlin Jenkins (2200228)" userId="S::2200228@student.uwtsd.ac.uk::1b0a3f56-437f-4bc4-86c2-0d46735ec464" providerId="AD" clId="Web-{26ED5877-08AD-AE01-4E66-FD0DAA232DBB}" dt="2025-04-18T17:09:15.733" v="7"/>
          <ac:graphicFrameMkLst>
            <pc:docMk/>
            <pc:sldMk cId="2061444073" sldId="269"/>
            <ac:graphicFrameMk id="8" creationId="{D581A25B-C1A8-C739-7E5F-FE100F5D4FBD}"/>
          </ac:graphicFrameMkLst>
        </pc:graphicFrameChg>
      </pc:sldChg>
      <pc:sldChg chg="addSp delSp modSp new">
        <pc:chgData name="Caitlin Jenkins (2200228)" userId="S::2200228@student.uwtsd.ac.uk::1b0a3f56-437f-4bc4-86c2-0d46735ec464" providerId="AD" clId="Web-{26ED5877-08AD-AE01-4E66-FD0DAA232DBB}" dt="2025-04-18T18:54:27.019" v="840" actId="1076"/>
        <pc:sldMkLst>
          <pc:docMk/>
          <pc:sldMk cId="412007222" sldId="270"/>
        </pc:sldMkLst>
        <pc:spChg chg="mod">
          <ac:chgData name="Caitlin Jenkins (2200228)" userId="S::2200228@student.uwtsd.ac.uk::1b0a3f56-437f-4bc4-86c2-0d46735ec464" providerId="AD" clId="Web-{26ED5877-08AD-AE01-4E66-FD0DAA232DBB}" dt="2025-04-18T18:54:27.019" v="840" actId="1076"/>
          <ac:spMkLst>
            <pc:docMk/>
            <pc:sldMk cId="412007222" sldId="270"/>
            <ac:spMk id="2" creationId="{5AAD1201-9D82-484E-2B00-7DF7BC5936EC}"/>
          </ac:spMkLst>
        </pc:spChg>
        <pc:spChg chg="del mod">
          <ac:chgData name="Caitlin Jenkins (2200228)" userId="S::2200228@student.uwtsd.ac.uk::1b0a3f56-437f-4bc4-86c2-0d46735ec464" providerId="AD" clId="Web-{26ED5877-08AD-AE01-4E66-FD0DAA232DBB}" dt="2025-04-18T17:11:18.845" v="21"/>
          <ac:spMkLst>
            <pc:docMk/>
            <pc:sldMk cId="412007222" sldId="270"/>
            <ac:spMk id="3" creationId="{07C10A70-7676-8410-FE1C-88CCE7D49BBD}"/>
          </ac:spMkLst>
        </pc:spChg>
        <pc:spChg chg="mod">
          <ac:chgData name="Caitlin Jenkins (2200228)" userId="S::2200228@student.uwtsd.ac.uk::1b0a3f56-437f-4bc4-86c2-0d46735ec464" providerId="AD" clId="Web-{26ED5877-08AD-AE01-4E66-FD0DAA232DBB}" dt="2025-04-18T17:11:18.845" v="21"/>
          <ac:spMkLst>
            <pc:docMk/>
            <pc:sldMk cId="412007222" sldId="270"/>
            <ac:spMk id="4" creationId="{B8FA7FB5-1059-7B10-52FB-8AFBD857D7FA}"/>
          </ac:spMkLst>
        </pc:spChg>
        <pc:spChg chg="del">
          <ac:chgData name="Caitlin Jenkins (2200228)" userId="S::2200228@student.uwtsd.ac.uk::1b0a3f56-437f-4bc4-86c2-0d46735ec464" providerId="AD" clId="Web-{26ED5877-08AD-AE01-4E66-FD0DAA232DBB}" dt="2025-04-18T17:11:18.845" v="21"/>
          <ac:spMkLst>
            <pc:docMk/>
            <pc:sldMk cId="412007222" sldId="270"/>
            <ac:spMk id="5" creationId="{9006AF0D-1BBE-23BD-75A2-DE28701C5CB0}"/>
          </ac:spMkLst>
        </pc:spChg>
        <pc:spChg chg="mod">
          <ac:chgData name="Caitlin Jenkins (2200228)" userId="S::2200228@student.uwtsd.ac.uk::1b0a3f56-437f-4bc4-86c2-0d46735ec464" providerId="AD" clId="Web-{26ED5877-08AD-AE01-4E66-FD0DAA232DBB}" dt="2025-04-18T17:11:18.845" v="21"/>
          <ac:spMkLst>
            <pc:docMk/>
            <pc:sldMk cId="412007222" sldId="270"/>
            <ac:spMk id="6" creationId="{7FB243AC-00FC-E5B2-F479-204751F082FF}"/>
          </ac:spMkLst>
        </pc:spChg>
        <pc:spChg chg="add del">
          <ac:chgData name="Caitlin Jenkins (2200228)" userId="S::2200228@student.uwtsd.ac.uk::1b0a3f56-437f-4bc4-86c2-0d46735ec464" providerId="AD" clId="Web-{26ED5877-08AD-AE01-4E66-FD0DAA232DBB}" dt="2025-04-18T18:53:34.034" v="834"/>
          <ac:spMkLst>
            <pc:docMk/>
            <pc:sldMk cId="412007222" sldId="270"/>
            <ac:spMk id="12" creationId="{7D919ED4-E392-94E7-18A0-1476DA232946}"/>
          </ac:spMkLst>
        </pc:spChg>
        <pc:spChg chg="add del">
          <ac:chgData name="Caitlin Jenkins (2200228)" userId="S::2200228@student.uwtsd.ac.uk::1b0a3f56-437f-4bc4-86c2-0d46735ec464" providerId="AD" clId="Web-{26ED5877-08AD-AE01-4E66-FD0DAA232DBB}" dt="2025-04-18T18:53:34.003" v="833"/>
          <ac:spMkLst>
            <pc:docMk/>
            <pc:sldMk cId="412007222" sldId="270"/>
            <ac:spMk id="17" creationId="{B70D65A8-057E-2455-A104-213AC93CC19A}"/>
          </ac:spMkLst>
        </pc:spChg>
        <pc:spChg chg="add del">
          <ac:chgData name="Caitlin Jenkins (2200228)" userId="S::2200228@student.uwtsd.ac.uk::1b0a3f56-437f-4bc4-86c2-0d46735ec464" providerId="AD" clId="Web-{26ED5877-08AD-AE01-4E66-FD0DAA232DBB}" dt="2025-04-18T18:53:56.831" v="836"/>
          <ac:spMkLst>
            <pc:docMk/>
            <pc:sldMk cId="412007222" sldId="270"/>
            <ac:spMk id="19" creationId="{B70D65A8-057E-2455-A104-213AC93CC19A}"/>
          </ac:spMkLst>
        </pc:spChg>
        <pc:graphicFrameChg chg="add mod modGraphic">
          <ac:chgData name="Caitlin Jenkins (2200228)" userId="S::2200228@student.uwtsd.ac.uk::1b0a3f56-437f-4bc4-86c2-0d46735ec464" providerId="AD" clId="Web-{26ED5877-08AD-AE01-4E66-FD0DAA232DBB}" dt="2025-04-18T18:54:05.269" v="837" actId="14100"/>
          <ac:graphicFrameMkLst>
            <pc:docMk/>
            <pc:sldMk cId="412007222" sldId="270"/>
            <ac:graphicFrameMk id="8" creationId="{76FBD932-DCDB-483E-88CE-CFC32D369CC6}"/>
          </ac:graphicFrameMkLst>
        </pc:graphicFrameChg>
      </pc:sldChg>
      <pc:sldChg chg="addSp delSp modSp new mod modClrScheme chgLayout">
        <pc:chgData name="Caitlin Jenkins (2200228)" userId="S::2200228@student.uwtsd.ac.uk::1b0a3f56-437f-4bc4-86c2-0d46735ec464" providerId="AD" clId="Web-{26ED5877-08AD-AE01-4E66-FD0DAA232DBB}" dt="2025-04-18T18:56:23.194" v="860" actId="20577"/>
        <pc:sldMkLst>
          <pc:docMk/>
          <pc:sldMk cId="1529068818" sldId="271"/>
        </pc:sldMkLst>
        <pc:spChg chg="mod">
          <ac:chgData name="Caitlin Jenkins (2200228)" userId="S::2200228@student.uwtsd.ac.uk::1b0a3f56-437f-4bc4-86c2-0d46735ec464" providerId="AD" clId="Web-{26ED5877-08AD-AE01-4E66-FD0DAA232DBB}" dt="2025-04-18T18:55:02.723" v="843"/>
          <ac:spMkLst>
            <pc:docMk/>
            <pc:sldMk cId="1529068818" sldId="271"/>
            <ac:spMk id="2" creationId="{571B0D45-E55C-1556-B1A9-2018EB07BCB3}"/>
          </ac:spMkLst>
        </pc:spChg>
        <pc:spChg chg="add del mod">
          <ac:chgData name="Caitlin Jenkins (2200228)" userId="S::2200228@student.uwtsd.ac.uk::1b0a3f56-437f-4bc4-86c2-0d46735ec464" providerId="AD" clId="Web-{26ED5877-08AD-AE01-4E66-FD0DAA232DBB}" dt="2025-04-18T18:55:02.723" v="843"/>
          <ac:spMkLst>
            <pc:docMk/>
            <pc:sldMk cId="1529068818" sldId="271"/>
            <ac:spMk id="3" creationId="{75B5E373-18F3-B7C2-E0B3-AB600608F381}"/>
          </ac:spMkLst>
        </pc:spChg>
        <pc:spChg chg="mod ord">
          <ac:chgData name="Caitlin Jenkins (2200228)" userId="S::2200228@student.uwtsd.ac.uk::1b0a3f56-437f-4bc4-86c2-0d46735ec464" providerId="AD" clId="Web-{26ED5877-08AD-AE01-4E66-FD0DAA232DBB}" dt="2025-04-18T18:55:02.723" v="843"/>
          <ac:spMkLst>
            <pc:docMk/>
            <pc:sldMk cId="1529068818" sldId="271"/>
            <ac:spMk id="4" creationId="{EE0A913D-0693-A851-D99C-7AFB4DAEC004}"/>
          </ac:spMkLst>
        </pc:spChg>
        <pc:spChg chg="del">
          <ac:chgData name="Caitlin Jenkins (2200228)" userId="S::2200228@student.uwtsd.ac.uk::1b0a3f56-437f-4bc4-86c2-0d46735ec464" providerId="AD" clId="Web-{26ED5877-08AD-AE01-4E66-FD0DAA232DBB}" dt="2025-04-18T17:30:50.418" v="164"/>
          <ac:spMkLst>
            <pc:docMk/>
            <pc:sldMk cId="1529068818" sldId="271"/>
            <ac:spMk id="5" creationId="{EFA5FF29-3796-FD6F-E8D5-5551E7ED5BBA}"/>
          </ac:spMkLst>
        </pc:spChg>
        <pc:spChg chg="del mod">
          <ac:chgData name="Caitlin Jenkins (2200228)" userId="S::2200228@student.uwtsd.ac.uk::1b0a3f56-437f-4bc4-86c2-0d46735ec464" providerId="AD" clId="Web-{26ED5877-08AD-AE01-4E66-FD0DAA232DBB}" dt="2025-04-18T17:39:01.042" v="206"/>
          <ac:spMkLst>
            <pc:docMk/>
            <pc:sldMk cId="1529068818" sldId="271"/>
            <ac:spMk id="6" creationId="{165ADE1F-5CDF-5332-DC57-5A9973B52777}"/>
          </ac:spMkLst>
        </pc:spChg>
        <pc:spChg chg="add del">
          <ac:chgData name="Caitlin Jenkins (2200228)" userId="S::2200228@student.uwtsd.ac.uk::1b0a3f56-437f-4bc4-86c2-0d46735ec464" providerId="AD" clId="Web-{26ED5877-08AD-AE01-4E66-FD0DAA232DBB}" dt="2025-04-18T17:38:33.385" v="200"/>
          <ac:spMkLst>
            <pc:docMk/>
            <pc:sldMk cId="1529068818" sldId="271"/>
            <ac:spMk id="7" creationId="{93E3288E-675F-679A-5054-C0AE7FC588E5}"/>
          </ac:spMkLst>
        </pc:spChg>
        <pc:spChg chg="add mod">
          <ac:chgData name="Caitlin Jenkins (2200228)" userId="S::2200228@student.uwtsd.ac.uk::1b0a3f56-437f-4bc4-86c2-0d46735ec464" providerId="AD" clId="Web-{26ED5877-08AD-AE01-4E66-FD0DAA232DBB}" dt="2025-04-18T18:55:02.723" v="843"/>
          <ac:spMkLst>
            <pc:docMk/>
            <pc:sldMk cId="1529068818" sldId="271"/>
            <ac:spMk id="8" creationId="{E6B9B5D8-2548-F0F1-D05D-1FFDC5C557A9}"/>
          </ac:spMkLst>
        </pc:spChg>
        <pc:spChg chg="add del mod">
          <ac:chgData name="Caitlin Jenkins (2200228)" userId="S::2200228@student.uwtsd.ac.uk::1b0a3f56-437f-4bc4-86c2-0d46735ec464" providerId="AD" clId="Web-{26ED5877-08AD-AE01-4E66-FD0DAA232DBB}" dt="2025-04-18T18:55:39.318" v="850"/>
          <ac:spMkLst>
            <pc:docMk/>
            <pc:sldMk cId="1529068818" sldId="271"/>
            <ac:spMk id="13" creationId="{32885619-01B7-72DD-F6FB-2C16E4CB835F}"/>
          </ac:spMkLst>
        </pc:spChg>
        <pc:spChg chg="add del mod">
          <ac:chgData name="Caitlin Jenkins (2200228)" userId="S::2200228@student.uwtsd.ac.uk::1b0a3f56-437f-4bc4-86c2-0d46735ec464" providerId="AD" clId="Web-{26ED5877-08AD-AE01-4E66-FD0DAA232DBB}" dt="2025-04-18T18:55:02.708" v="842"/>
          <ac:spMkLst>
            <pc:docMk/>
            <pc:sldMk cId="1529068818" sldId="271"/>
            <ac:spMk id="14" creationId="{0DC461A0-17E1-4B86-119A-C14A11C81053}"/>
          </ac:spMkLst>
        </pc:spChg>
        <pc:spChg chg="add mod">
          <ac:chgData name="Caitlin Jenkins (2200228)" userId="S::2200228@student.uwtsd.ac.uk::1b0a3f56-437f-4bc4-86c2-0d46735ec464" providerId="AD" clId="Web-{26ED5877-08AD-AE01-4E66-FD0DAA232DBB}" dt="2025-04-18T18:55:02.723" v="843"/>
          <ac:spMkLst>
            <pc:docMk/>
            <pc:sldMk cId="1529068818" sldId="271"/>
            <ac:spMk id="15" creationId="{00BA839C-EA33-2988-A78C-20070C867347}"/>
          </ac:spMkLst>
        </pc:spChg>
        <pc:spChg chg="add del mod">
          <ac:chgData name="Caitlin Jenkins (2200228)" userId="S::2200228@student.uwtsd.ac.uk::1b0a3f56-437f-4bc4-86c2-0d46735ec464" providerId="AD" clId="Web-{26ED5877-08AD-AE01-4E66-FD0DAA232DBB}" dt="2025-04-18T18:55:02.708" v="842"/>
          <ac:spMkLst>
            <pc:docMk/>
            <pc:sldMk cId="1529068818" sldId="271"/>
            <ac:spMk id="16" creationId="{C0C1E05D-8497-0D13-3241-251ABCE931B0}"/>
          </ac:spMkLst>
        </pc:spChg>
        <pc:spChg chg="add mod">
          <ac:chgData name="Caitlin Jenkins (2200228)" userId="S::2200228@student.uwtsd.ac.uk::1b0a3f56-437f-4bc4-86c2-0d46735ec464" providerId="AD" clId="Web-{26ED5877-08AD-AE01-4E66-FD0DAA232DBB}" dt="2025-04-18T18:56:23.194" v="860" actId="20577"/>
          <ac:spMkLst>
            <pc:docMk/>
            <pc:sldMk cId="1529068818" sldId="271"/>
            <ac:spMk id="18" creationId="{75B5E373-18F3-B7C2-E0B3-AB600608F381}"/>
          </ac:spMkLst>
        </pc:spChg>
        <pc:graphicFrameChg chg="add del mod">
          <ac:chgData name="Caitlin Jenkins (2200228)" userId="S::2200228@student.uwtsd.ac.uk::1b0a3f56-437f-4bc4-86c2-0d46735ec464" providerId="AD" clId="Web-{26ED5877-08AD-AE01-4E66-FD0DAA232DBB}" dt="2025-04-18T18:55:02.708" v="842"/>
          <ac:graphicFrameMkLst>
            <pc:docMk/>
            <pc:sldMk cId="1529068818" sldId="271"/>
            <ac:graphicFrameMk id="10" creationId="{7439682A-3657-09C6-71A7-F0A92941558A}"/>
          </ac:graphicFrameMkLst>
        </pc:graphicFrameChg>
      </pc:sldChg>
      <pc:sldChg chg="addSp delSp modSp new mod modClrScheme chgLayout">
        <pc:chgData name="Caitlin Jenkins (2200228)" userId="S::2200228@student.uwtsd.ac.uk::1b0a3f56-437f-4bc4-86c2-0d46735ec464" providerId="AD" clId="Web-{26ED5877-08AD-AE01-4E66-FD0DAA232DBB}" dt="2025-04-18T19:06:09.040" v="954" actId="20577"/>
        <pc:sldMkLst>
          <pc:docMk/>
          <pc:sldMk cId="3956689376" sldId="272"/>
        </pc:sldMkLst>
        <pc:spChg chg="mod">
          <ac:chgData name="Caitlin Jenkins (2200228)" userId="S::2200228@student.uwtsd.ac.uk::1b0a3f56-437f-4bc4-86c2-0d46735ec464" providerId="AD" clId="Web-{26ED5877-08AD-AE01-4E66-FD0DAA232DBB}" dt="2025-04-18T19:04:15.537" v="926" actId="1076"/>
          <ac:spMkLst>
            <pc:docMk/>
            <pc:sldMk cId="3956689376" sldId="272"/>
            <ac:spMk id="2" creationId="{564D65C9-2BD6-15D7-A725-301613DA3414}"/>
          </ac:spMkLst>
        </pc:spChg>
        <pc:spChg chg="mod ord">
          <ac:chgData name="Caitlin Jenkins (2200228)" userId="S::2200228@student.uwtsd.ac.uk::1b0a3f56-437f-4bc4-86c2-0d46735ec464" providerId="AD" clId="Web-{26ED5877-08AD-AE01-4E66-FD0DAA232DBB}" dt="2025-04-18T19:06:09.040" v="954" actId="20577"/>
          <ac:spMkLst>
            <pc:docMk/>
            <pc:sldMk cId="3956689376" sldId="272"/>
            <ac:spMk id="3" creationId="{855F2C09-845E-7E48-59C5-4C8E3A6DAEF1}"/>
          </ac:spMkLst>
        </pc:spChg>
        <pc:spChg chg="mod">
          <ac:chgData name="Caitlin Jenkins (2200228)" userId="S::2200228@student.uwtsd.ac.uk::1b0a3f56-437f-4bc4-86c2-0d46735ec464" providerId="AD" clId="Web-{26ED5877-08AD-AE01-4E66-FD0DAA232DBB}" dt="2025-04-18T19:01:19.034" v="888"/>
          <ac:spMkLst>
            <pc:docMk/>
            <pc:sldMk cId="3956689376" sldId="272"/>
            <ac:spMk id="4" creationId="{A1B0C55F-C0C0-ABA1-9C83-160B067A858D}"/>
          </ac:spMkLst>
        </pc:spChg>
        <pc:spChg chg="del">
          <ac:chgData name="Caitlin Jenkins (2200228)" userId="S::2200228@student.uwtsd.ac.uk::1b0a3f56-437f-4bc4-86c2-0d46735ec464" providerId="AD" clId="Web-{26ED5877-08AD-AE01-4E66-FD0DAA232DBB}" dt="2025-04-18T17:45:28.323" v="229"/>
          <ac:spMkLst>
            <pc:docMk/>
            <pc:sldMk cId="3956689376" sldId="272"/>
            <ac:spMk id="5" creationId="{D996CC04-92A3-8F9D-31A2-DF4EE9B0C9F1}"/>
          </ac:spMkLst>
        </pc:spChg>
        <pc:spChg chg="mod">
          <ac:chgData name="Caitlin Jenkins (2200228)" userId="S::2200228@student.uwtsd.ac.uk::1b0a3f56-437f-4bc4-86c2-0d46735ec464" providerId="AD" clId="Web-{26ED5877-08AD-AE01-4E66-FD0DAA232DBB}" dt="2025-04-18T19:01:19.034" v="888"/>
          <ac:spMkLst>
            <pc:docMk/>
            <pc:sldMk cId="3956689376" sldId="272"/>
            <ac:spMk id="6" creationId="{E503347D-2164-6402-6B9B-93F12287861A}"/>
          </ac:spMkLst>
        </pc:spChg>
        <pc:spChg chg="add del mod ord">
          <ac:chgData name="Caitlin Jenkins (2200228)" userId="S::2200228@student.uwtsd.ac.uk::1b0a3f56-437f-4bc4-86c2-0d46735ec464" providerId="AD" clId="Web-{26ED5877-08AD-AE01-4E66-FD0DAA232DBB}" dt="2025-04-18T19:01:58.519" v="896"/>
          <ac:spMkLst>
            <pc:docMk/>
            <pc:sldMk cId="3956689376" sldId="272"/>
            <ac:spMk id="7" creationId="{195F1476-5B18-112B-8A67-9800345AFAA0}"/>
          </ac:spMkLst>
        </pc:spChg>
        <pc:spChg chg="add del mod">
          <ac:chgData name="Caitlin Jenkins (2200228)" userId="S::2200228@student.uwtsd.ac.uk::1b0a3f56-437f-4bc4-86c2-0d46735ec464" providerId="AD" clId="Web-{26ED5877-08AD-AE01-4E66-FD0DAA232DBB}" dt="2025-04-18T18:57:11.352" v="870"/>
          <ac:spMkLst>
            <pc:docMk/>
            <pc:sldMk cId="3956689376" sldId="272"/>
            <ac:spMk id="12" creationId="{62C453B1-BD51-5E00-8CBC-1C8F77A159D4}"/>
          </ac:spMkLst>
        </pc:spChg>
        <pc:spChg chg="add mod">
          <ac:chgData name="Caitlin Jenkins (2200228)" userId="S::2200228@student.uwtsd.ac.uk::1b0a3f56-437f-4bc4-86c2-0d46735ec464" providerId="AD" clId="Web-{26ED5877-08AD-AE01-4E66-FD0DAA232DBB}" dt="2025-04-18T19:04:54.554" v="932" actId="1076"/>
          <ac:spMkLst>
            <pc:docMk/>
            <pc:sldMk cId="3956689376" sldId="272"/>
            <ac:spMk id="13" creationId="{5EC7C09B-CDFB-393A-2F0F-C69156FB8695}"/>
          </ac:spMkLst>
        </pc:spChg>
        <pc:spChg chg="add mod">
          <ac:chgData name="Caitlin Jenkins (2200228)" userId="S::2200228@student.uwtsd.ac.uk::1b0a3f56-437f-4bc4-86c2-0d46735ec464" providerId="AD" clId="Web-{26ED5877-08AD-AE01-4E66-FD0DAA232DBB}" dt="2025-04-18T19:03:43.849" v="921" actId="1076"/>
          <ac:spMkLst>
            <pc:docMk/>
            <pc:sldMk cId="3956689376" sldId="272"/>
            <ac:spMk id="15" creationId="{7693C189-C594-0889-9108-1FB8CE2CAC04}"/>
          </ac:spMkLst>
        </pc:spChg>
        <pc:picChg chg="add mod ord modCrop">
          <ac:chgData name="Caitlin Jenkins (2200228)" userId="S::2200228@student.uwtsd.ac.uk::1b0a3f56-437f-4bc4-86c2-0d46735ec464" providerId="AD" clId="Web-{26ED5877-08AD-AE01-4E66-FD0DAA232DBB}" dt="2025-04-18T19:04:58.726" v="933" actId="1076"/>
          <ac:picMkLst>
            <pc:docMk/>
            <pc:sldMk cId="3956689376" sldId="272"/>
            <ac:picMk id="8" creationId="{785589AF-454D-C54E-32C4-AAB709BC40D7}"/>
          </ac:picMkLst>
        </pc:picChg>
      </pc:sldChg>
      <pc:sldChg chg="addSp delSp modSp new mod modClrScheme chgLayout">
        <pc:chgData name="Caitlin Jenkins (2200228)" userId="S::2200228@student.uwtsd.ac.uk::1b0a3f56-437f-4bc4-86c2-0d46735ec464" providerId="AD" clId="Web-{26ED5877-08AD-AE01-4E66-FD0DAA232DBB}" dt="2025-04-18T19:09:59.545" v="1011"/>
        <pc:sldMkLst>
          <pc:docMk/>
          <pc:sldMk cId="1305772870" sldId="273"/>
        </pc:sldMkLst>
        <pc:spChg chg="mod">
          <ac:chgData name="Caitlin Jenkins (2200228)" userId="S::2200228@student.uwtsd.ac.uk::1b0a3f56-437f-4bc4-86c2-0d46735ec464" providerId="AD" clId="Web-{26ED5877-08AD-AE01-4E66-FD0DAA232DBB}" dt="2025-04-18T19:08:02.214" v="987"/>
          <ac:spMkLst>
            <pc:docMk/>
            <pc:sldMk cId="1305772870" sldId="273"/>
            <ac:spMk id="2" creationId="{DDC06DEE-B74F-8156-18FE-53BBFFA0F6C3}"/>
          </ac:spMkLst>
        </pc:spChg>
        <pc:spChg chg="add del mod">
          <ac:chgData name="Caitlin Jenkins (2200228)" userId="S::2200228@student.uwtsd.ac.uk::1b0a3f56-437f-4bc4-86c2-0d46735ec464" providerId="AD" clId="Web-{26ED5877-08AD-AE01-4E66-FD0DAA232DBB}" dt="2025-04-18T19:08:02.214" v="987"/>
          <ac:spMkLst>
            <pc:docMk/>
            <pc:sldMk cId="1305772870" sldId="273"/>
            <ac:spMk id="3" creationId="{1B7962F2-2150-8D8A-1009-586DA9ABED78}"/>
          </ac:spMkLst>
        </pc:spChg>
        <pc:spChg chg="mod">
          <ac:chgData name="Caitlin Jenkins (2200228)" userId="S::2200228@student.uwtsd.ac.uk::1b0a3f56-437f-4bc4-86c2-0d46735ec464" providerId="AD" clId="Web-{26ED5877-08AD-AE01-4E66-FD0DAA232DBB}" dt="2025-04-18T19:08:02.214" v="987"/>
          <ac:spMkLst>
            <pc:docMk/>
            <pc:sldMk cId="1305772870" sldId="273"/>
            <ac:spMk id="4" creationId="{5C8B062F-5AE9-C4CF-4518-349C2BD737B6}"/>
          </ac:spMkLst>
        </pc:spChg>
        <pc:spChg chg="del">
          <ac:chgData name="Caitlin Jenkins (2200228)" userId="S::2200228@student.uwtsd.ac.uk::1b0a3f56-437f-4bc4-86c2-0d46735ec464" providerId="AD" clId="Web-{26ED5877-08AD-AE01-4E66-FD0DAA232DBB}" dt="2025-04-18T18:09:57.752" v="332"/>
          <ac:spMkLst>
            <pc:docMk/>
            <pc:sldMk cId="1305772870" sldId="273"/>
            <ac:spMk id="5" creationId="{6AEE2021-0AD5-476F-FDE3-1215E473D7CB}"/>
          </ac:spMkLst>
        </pc:spChg>
        <pc:spChg chg="add del mod">
          <ac:chgData name="Caitlin Jenkins (2200228)" userId="S::2200228@student.uwtsd.ac.uk::1b0a3f56-437f-4bc4-86c2-0d46735ec464" providerId="AD" clId="Web-{26ED5877-08AD-AE01-4E66-FD0DAA232DBB}" dt="2025-04-18T19:08:02.214" v="987"/>
          <ac:spMkLst>
            <pc:docMk/>
            <pc:sldMk cId="1305772870" sldId="273"/>
            <ac:spMk id="6" creationId="{0A646EEB-4997-422F-4E0F-7AB8D22F4C66}"/>
          </ac:spMkLst>
        </pc:spChg>
        <pc:spChg chg="add del">
          <ac:chgData name="Caitlin Jenkins (2200228)" userId="S::2200228@student.uwtsd.ac.uk::1b0a3f56-437f-4bc4-86c2-0d46735ec464" providerId="AD" clId="Web-{26ED5877-08AD-AE01-4E66-FD0DAA232DBB}" dt="2025-04-18T18:09:33.298" v="327"/>
          <ac:spMkLst>
            <pc:docMk/>
            <pc:sldMk cId="1305772870" sldId="273"/>
            <ac:spMk id="7" creationId="{D273F47F-D0D7-FD1F-BF46-A0EEBF3BEBC1}"/>
          </ac:spMkLst>
        </pc:spChg>
        <pc:spChg chg="add del">
          <ac:chgData name="Caitlin Jenkins (2200228)" userId="S::2200228@student.uwtsd.ac.uk::1b0a3f56-437f-4bc4-86c2-0d46735ec464" providerId="AD" clId="Web-{26ED5877-08AD-AE01-4E66-FD0DAA232DBB}" dt="2025-04-18T18:09:48.658" v="329"/>
          <ac:spMkLst>
            <pc:docMk/>
            <pc:sldMk cId="1305772870" sldId="273"/>
            <ac:spMk id="8" creationId="{7C0371F8-FF25-FD8A-123F-889922BF9731}"/>
          </ac:spMkLst>
        </pc:spChg>
        <pc:spChg chg="add del">
          <ac:chgData name="Caitlin Jenkins (2200228)" userId="S::2200228@student.uwtsd.ac.uk::1b0a3f56-437f-4bc4-86c2-0d46735ec464" providerId="AD" clId="Web-{26ED5877-08AD-AE01-4E66-FD0DAA232DBB}" dt="2025-04-18T18:09:52.814" v="331"/>
          <ac:spMkLst>
            <pc:docMk/>
            <pc:sldMk cId="1305772870" sldId="273"/>
            <ac:spMk id="9" creationId="{51BC2246-A613-FA17-9F29-3BA88DE7207C}"/>
          </ac:spMkLst>
        </pc:spChg>
        <pc:spChg chg="add del">
          <ac:chgData name="Caitlin Jenkins (2200228)" userId="S::2200228@student.uwtsd.ac.uk::1b0a3f56-437f-4bc4-86c2-0d46735ec464" providerId="AD" clId="Web-{26ED5877-08AD-AE01-4E66-FD0DAA232DBB}" dt="2025-04-18T18:10:12.799" v="335"/>
          <ac:spMkLst>
            <pc:docMk/>
            <pc:sldMk cId="1305772870" sldId="273"/>
            <ac:spMk id="10" creationId="{1C14EC24-71CC-8FA2-22CA-9ED675EA2D99}"/>
          </ac:spMkLst>
        </pc:spChg>
        <pc:spChg chg="add del">
          <ac:chgData name="Caitlin Jenkins (2200228)" userId="S::2200228@student.uwtsd.ac.uk::1b0a3f56-437f-4bc4-86c2-0d46735ec464" providerId="AD" clId="Web-{26ED5877-08AD-AE01-4E66-FD0DAA232DBB}" dt="2025-04-18T18:10:18.377" v="337"/>
          <ac:spMkLst>
            <pc:docMk/>
            <pc:sldMk cId="1305772870" sldId="273"/>
            <ac:spMk id="11" creationId="{AD55514D-E79E-9A9D-C383-DA5656FF48D4}"/>
          </ac:spMkLst>
        </pc:spChg>
        <pc:spChg chg="add del mod">
          <ac:chgData name="Caitlin Jenkins (2200228)" userId="S::2200228@student.uwtsd.ac.uk::1b0a3f56-437f-4bc4-86c2-0d46735ec464" providerId="AD" clId="Web-{26ED5877-08AD-AE01-4E66-FD0DAA232DBB}" dt="2025-04-18T19:07:53.230" v="984"/>
          <ac:spMkLst>
            <pc:docMk/>
            <pc:sldMk cId="1305772870" sldId="273"/>
            <ac:spMk id="12" creationId="{D2872178-F7E4-D439-BE7F-435CA8A73FE3}"/>
          </ac:spMkLst>
        </pc:spChg>
        <pc:spChg chg="add del mod">
          <ac:chgData name="Caitlin Jenkins (2200228)" userId="S::2200228@student.uwtsd.ac.uk::1b0a3f56-437f-4bc4-86c2-0d46735ec464" providerId="AD" clId="Web-{26ED5877-08AD-AE01-4E66-FD0DAA232DBB}" dt="2025-04-18T19:07:53.230" v="984"/>
          <ac:spMkLst>
            <pc:docMk/>
            <pc:sldMk cId="1305772870" sldId="273"/>
            <ac:spMk id="14" creationId="{9D6A975B-228B-317C-E74F-1E7604C735EC}"/>
          </ac:spMkLst>
        </pc:spChg>
        <pc:spChg chg="add del mod">
          <ac:chgData name="Caitlin Jenkins (2200228)" userId="S::2200228@student.uwtsd.ac.uk::1b0a3f56-437f-4bc4-86c2-0d46735ec464" providerId="AD" clId="Web-{26ED5877-08AD-AE01-4E66-FD0DAA232DBB}" dt="2025-04-18T19:07:53.230" v="984"/>
          <ac:spMkLst>
            <pc:docMk/>
            <pc:sldMk cId="1305772870" sldId="273"/>
            <ac:spMk id="16" creationId="{4517BCEB-1CCE-B281-A5C0-F8B124EC9CC2}"/>
          </ac:spMkLst>
        </pc:spChg>
        <pc:spChg chg="add del">
          <ac:chgData name="Caitlin Jenkins (2200228)" userId="S::2200228@student.uwtsd.ac.uk::1b0a3f56-437f-4bc4-86c2-0d46735ec464" providerId="AD" clId="Web-{26ED5877-08AD-AE01-4E66-FD0DAA232DBB}" dt="2025-04-18T19:08:02.168" v="986"/>
          <ac:spMkLst>
            <pc:docMk/>
            <pc:sldMk cId="1305772870" sldId="273"/>
            <ac:spMk id="18" creationId="{5670A46A-A560-30D3-EDAB-E259A01197E3}"/>
          </ac:spMkLst>
        </pc:spChg>
        <pc:spChg chg="add del">
          <ac:chgData name="Caitlin Jenkins (2200228)" userId="S::2200228@student.uwtsd.ac.uk::1b0a3f56-437f-4bc4-86c2-0d46735ec464" providerId="AD" clId="Web-{26ED5877-08AD-AE01-4E66-FD0DAA232DBB}" dt="2025-04-18T19:08:02.168" v="986"/>
          <ac:spMkLst>
            <pc:docMk/>
            <pc:sldMk cId="1305772870" sldId="273"/>
            <ac:spMk id="19" creationId="{E7352E61-4FC1-D1E3-D0BB-5E60C4AE3E81}"/>
          </ac:spMkLst>
        </pc:spChg>
        <pc:spChg chg="add mod">
          <ac:chgData name="Caitlin Jenkins (2200228)" userId="S::2200228@student.uwtsd.ac.uk::1b0a3f56-437f-4bc4-86c2-0d46735ec464" providerId="AD" clId="Web-{26ED5877-08AD-AE01-4E66-FD0DAA232DBB}" dt="2025-04-18T19:09:38.638" v="1010"/>
          <ac:spMkLst>
            <pc:docMk/>
            <pc:sldMk cId="1305772870" sldId="273"/>
            <ac:spMk id="22" creationId="{D2872178-F7E4-D439-BE7F-435CA8A73FE3}"/>
          </ac:spMkLst>
        </pc:spChg>
        <pc:spChg chg="add del mod">
          <ac:chgData name="Caitlin Jenkins (2200228)" userId="S::2200228@student.uwtsd.ac.uk::1b0a3f56-437f-4bc4-86c2-0d46735ec464" providerId="AD" clId="Web-{26ED5877-08AD-AE01-4E66-FD0DAA232DBB}" dt="2025-04-18T19:08:38.981" v="1001"/>
          <ac:spMkLst>
            <pc:docMk/>
            <pc:sldMk cId="1305772870" sldId="273"/>
            <ac:spMk id="23" creationId="{9D6A975B-228B-317C-E74F-1E7604C735EC}"/>
          </ac:spMkLst>
        </pc:spChg>
        <pc:spChg chg="add mod">
          <ac:chgData name="Caitlin Jenkins (2200228)" userId="S::2200228@student.uwtsd.ac.uk::1b0a3f56-437f-4bc4-86c2-0d46735ec464" providerId="AD" clId="Web-{26ED5877-08AD-AE01-4E66-FD0DAA232DBB}" dt="2025-04-18T19:08:38.981" v="1001"/>
          <ac:spMkLst>
            <pc:docMk/>
            <pc:sldMk cId="1305772870" sldId="273"/>
            <ac:spMk id="24" creationId="{4517BCEB-1CCE-B281-A5C0-F8B124EC9CC2}"/>
          </ac:spMkLst>
        </pc:spChg>
        <pc:spChg chg="add del">
          <ac:chgData name="Caitlin Jenkins (2200228)" userId="S::2200228@student.uwtsd.ac.uk::1b0a3f56-437f-4bc4-86c2-0d46735ec464" providerId="AD" clId="Web-{26ED5877-08AD-AE01-4E66-FD0DAA232DBB}" dt="2025-04-18T19:08:58.825" v="1004"/>
          <ac:spMkLst>
            <pc:docMk/>
            <pc:sldMk cId="1305772870" sldId="273"/>
            <ac:spMk id="30" creationId="{AF169DCC-A92E-BDEE-39D9-9639888B6554}"/>
          </ac:spMkLst>
        </pc:spChg>
        <pc:spChg chg="add del">
          <ac:chgData name="Caitlin Jenkins (2200228)" userId="S::2200228@student.uwtsd.ac.uk::1b0a3f56-437f-4bc4-86c2-0d46735ec464" providerId="AD" clId="Web-{26ED5877-08AD-AE01-4E66-FD0DAA232DBB}" dt="2025-04-18T19:09:38.638" v="1010"/>
          <ac:spMkLst>
            <pc:docMk/>
            <pc:sldMk cId="1305772870" sldId="273"/>
            <ac:spMk id="35" creationId="{30AE102E-1A8B-1F93-878B-BE16C8ED03C3}"/>
          </ac:spMkLst>
        </pc:spChg>
        <pc:spChg chg="add del">
          <ac:chgData name="Caitlin Jenkins (2200228)" userId="S::2200228@student.uwtsd.ac.uk::1b0a3f56-437f-4bc4-86c2-0d46735ec464" providerId="AD" clId="Web-{26ED5877-08AD-AE01-4E66-FD0DAA232DBB}" dt="2025-04-18T19:09:59.545" v="1011"/>
          <ac:spMkLst>
            <pc:docMk/>
            <pc:sldMk cId="1305772870" sldId="273"/>
            <ac:spMk id="40" creationId="{A5FCCE33-B7F6-D2CF-A6F6-00F5B9F5A96D}"/>
          </ac:spMkLst>
        </pc:spChg>
        <pc:graphicFrameChg chg="add del mod">
          <ac:chgData name="Caitlin Jenkins (2200228)" userId="S::2200228@student.uwtsd.ac.uk::1b0a3f56-437f-4bc4-86c2-0d46735ec464" providerId="AD" clId="Web-{26ED5877-08AD-AE01-4E66-FD0DAA232DBB}" dt="2025-04-18T19:07:53.230" v="984"/>
          <ac:graphicFrameMkLst>
            <pc:docMk/>
            <pc:sldMk cId="1305772870" sldId="273"/>
            <ac:graphicFrameMk id="13" creationId="{63C52418-8885-1B49-9952-3A246851951B}"/>
          </ac:graphicFrameMkLst>
        </pc:graphicFrameChg>
        <pc:graphicFrameChg chg="add del">
          <ac:chgData name="Caitlin Jenkins (2200228)" userId="S::2200228@student.uwtsd.ac.uk::1b0a3f56-437f-4bc4-86c2-0d46735ec464" providerId="AD" clId="Web-{26ED5877-08AD-AE01-4E66-FD0DAA232DBB}" dt="2025-04-18T19:08:02.168" v="986"/>
          <ac:graphicFrameMkLst>
            <pc:docMk/>
            <pc:sldMk cId="1305772870" sldId="273"/>
            <ac:graphicFrameMk id="20" creationId="{CC80C984-5DE3-26EA-8591-FC457B3C57D9}"/>
          </ac:graphicFrameMkLst>
        </pc:graphicFrameChg>
        <pc:graphicFrameChg chg="add mod modGraphic">
          <ac:chgData name="Caitlin Jenkins (2200228)" userId="S::2200228@student.uwtsd.ac.uk::1b0a3f56-437f-4bc4-86c2-0d46735ec464" providerId="AD" clId="Web-{26ED5877-08AD-AE01-4E66-FD0DAA232DBB}" dt="2025-04-18T19:09:38.638" v="1010"/>
          <ac:graphicFrameMkLst>
            <pc:docMk/>
            <pc:sldMk cId="1305772870" sldId="273"/>
            <ac:graphicFrameMk id="25" creationId="{63C52418-8885-1B49-9952-3A246851951B}"/>
          </ac:graphicFrameMkLst>
        </pc:graphicFrameChg>
      </pc:sldChg>
      <pc:sldChg chg="delSp modSp new">
        <pc:chgData name="Caitlin Jenkins (2200228)" userId="S::2200228@student.uwtsd.ac.uk::1b0a3f56-437f-4bc4-86c2-0d46735ec464" providerId="AD" clId="Web-{26ED5877-08AD-AE01-4E66-FD0DAA232DBB}" dt="2025-04-18T18:26:12.680" v="635" actId="20577"/>
        <pc:sldMkLst>
          <pc:docMk/>
          <pc:sldMk cId="1538839861" sldId="274"/>
        </pc:sldMkLst>
        <pc:spChg chg="mod">
          <ac:chgData name="Caitlin Jenkins (2200228)" userId="S::2200228@student.uwtsd.ac.uk::1b0a3f56-437f-4bc4-86c2-0d46735ec464" providerId="AD" clId="Web-{26ED5877-08AD-AE01-4E66-FD0DAA232DBB}" dt="2025-04-18T18:26:12.680" v="635" actId="20577"/>
          <ac:spMkLst>
            <pc:docMk/>
            <pc:sldMk cId="1538839861" sldId="274"/>
            <ac:spMk id="2" creationId="{F8736F9E-F032-418F-15CC-A203B26DFAC4}"/>
          </ac:spMkLst>
        </pc:spChg>
        <pc:spChg chg="mod">
          <ac:chgData name="Caitlin Jenkins (2200228)" userId="S::2200228@student.uwtsd.ac.uk::1b0a3f56-437f-4bc4-86c2-0d46735ec464" providerId="AD" clId="Web-{26ED5877-08AD-AE01-4E66-FD0DAA232DBB}" dt="2025-04-18T18:26:07.227" v="633" actId="20577"/>
          <ac:spMkLst>
            <pc:docMk/>
            <pc:sldMk cId="1538839861" sldId="274"/>
            <ac:spMk id="3" creationId="{DCA9C2F7-AD44-080A-84C0-30FB33F0812D}"/>
          </ac:spMkLst>
        </pc:spChg>
        <pc:spChg chg="del">
          <ac:chgData name="Caitlin Jenkins (2200228)" userId="S::2200228@student.uwtsd.ac.uk::1b0a3f56-437f-4bc4-86c2-0d46735ec464" providerId="AD" clId="Web-{26ED5877-08AD-AE01-4E66-FD0DAA232DBB}" dt="2025-04-18T18:25:34.164" v="622"/>
          <ac:spMkLst>
            <pc:docMk/>
            <pc:sldMk cId="1538839861" sldId="274"/>
            <ac:spMk id="5" creationId="{870DF19D-85DB-4B98-EF52-1262B6895690}"/>
          </ac:spMkLst>
        </pc:spChg>
        <pc:spChg chg="mod">
          <ac:chgData name="Caitlin Jenkins (2200228)" userId="S::2200228@student.uwtsd.ac.uk::1b0a3f56-437f-4bc4-86c2-0d46735ec464" providerId="AD" clId="Web-{26ED5877-08AD-AE01-4E66-FD0DAA232DBB}" dt="2025-04-18T18:25:35.023" v="623" actId="20577"/>
          <ac:spMkLst>
            <pc:docMk/>
            <pc:sldMk cId="1538839861" sldId="274"/>
            <ac:spMk id="6" creationId="{36196939-72EC-ECFD-16C9-A599108F6118}"/>
          </ac:spMkLst>
        </pc:spChg>
      </pc:sldChg>
      <pc:sldChg chg="addSp delSp modSp new mod modClrScheme chgLayout">
        <pc:chgData name="Caitlin Jenkins (2200228)" userId="S::2200228@student.uwtsd.ac.uk::1b0a3f56-437f-4bc4-86c2-0d46735ec464" providerId="AD" clId="Web-{26ED5877-08AD-AE01-4E66-FD0DAA232DBB}" dt="2025-04-18T18:50:20.916" v="814"/>
        <pc:sldMkLst>
          <pc:docMk/>
          <pc:sldMk cId="118079843" sldId="275"/>
        </pc:sldMkLst>
        <pc:spChg chg="del mod">
          <ac:chgData name="Caitlin Jenkins (2200228)" userId="S::2200228@student.uwtsd.ac.uk::1b0a3f56-437f-4bc4-86c2-0d46735ec464" providerId="AD" clId="Web-{26ED5877-08AD-AE01-4E66-FD0DAA232DBB}" dt="2025-04-18T18:43:45.142" v="779"/>
          <ac:spMkLst>
            <pc:docMk/>
            <pc:sldMk cId="118079843" sldId="275"/>
            <ac:spMk id="2" creationId="{4E9D765F-ECD4-FFC1-166A-5D5CCE96C08F}"/>
          </ac:spMkLst>
        </pc:spChg>
        <pc:spChg chg="mod">
          <ac:chgData name="Caitlin Jenkins (2200228)" userId="S::2200228@student.uwtsd.ac.uk::1b0a3f56-437f-4bc4-86c2-0d46735ec464" providerId="AD" clId="Web-{26ED5877-08AD-AE01-4E66-FD0DAA232DBB}" dt="2025-04-18T18:48:45.914" v="807"/>
          <ac:spMkLst>
            <pc:docMk/>
            <pc:sldMk cId="118079843" sldId="275"/>
            <ac:spMk id="3" creationId="{2F045F26-329C-7BDA-FC32-F02C021121B9}"/>
          </ac:spMkLst>
        </pc:spChg>
        <pc:spChg chg="del">
          <ac:chgData name="Caitlin Jenkins (2200228)" userId="S::2200228@student.uwtsd.ac.uk::1b0a3f56-437f-4bc4-86c2-0d46735ec464" providerId="AD" clId="Web-{26ED5877-08AD-AE01-4E66-FD0DAA232DBB}" dt="2025-04-18T18:48:45.914" v="807"/>
          <ac:spMkLst>
            <pc:docMk/>
            <pc:sldMk cId="118079843" sldId="275"/>
            <ac:spMk id="4" creationId="{BF5CA358-2903-343E-7CCF-F11F6B3F8EC8}"/>
          </ac:spMkLst>
        </pc:spChg>
        <pc:spChg chg="mod">
          <ac:chgData name="Caitlin Jenkins (2200228)" userId="S::2200228@student.uwtsd.ac.uk::1b0a3f56-437f-4bc4-86c2-0d46735ec464" providerId="AD" clId="Web-{26ED5877-08AD-AE01-4E66-FD0DAA232DBB}" dt="2025-04-18T18:48:45.914" v="807"/>
          <ac:spMkLst>
            <pc:docMk/>
            <pc:sldMk cId="118079843" sldId="275"/>
            <ac:spMk id="5" creationId="{3FDA0041-21E4-E5B5-4A6D-F08F84D2ECE4}"/>
          </ac:spMkLst>
        </pc:spChg>
        <pc:spChg chg="add del mod">
          <ac:chgData name="Caitlin Jenkins (2200228)" userId="S::2200228@student.uwtsd.ac.uk::1b0a3f56-437f-4bc4-86c2-0d46735ec464" providerId="AD" clId="Web-{26ED5877-08AD-AE01-4E66-FD0DAA232DBB}" dt="2025-04-18T18:49:38.540" v="811"/>
          <ac:spMkLst>
            <pc:docMk/>
            <pc:sldMk cId="118079843" sldId="275"/>
            <ac:spMk id="12" creationId="{C9FA72E0-0B8F-BC5E-964F-47F70CF58619}"/>
          </ac:spMkLst>
        </pc:spChg>
        <pc:spChg chg="add del mod">
          <ac:chgData name="Caitlin Jenkins (2200228)" userId="S::2200228@student.uwtsd.ac.uk::1b0a3f56-437f-4bc4-86c2-0d46735ec464" providerId="AD" clId="Web-{26ED5877-08AD-AE01-4E66-FD0DAA232DBB}" dt="2025-04-18T18:50:20.916" v="814"/>
          <ac:spMkLst>
            <pc:docMk/>
            <pc:sldMk cId="118079843" sldId="275"/>
            <ac:spMk id="14" creationId="{FC1189E5-9985-4F51-2E28-A15B8F081387}"/>
          </ac:spMkLst>
        </pc:spChg>
        <pc:graphicFrameChg chg="add mod modGraphic">
          <ac:chgData name="Caitlin Jenkins (2200228)" userId="S::2200228@student.uwtsd.ac.uk::1b0a3f56-437f-4bc4-86c2-0d46735ec464" providerId="AD" clId="Web-{26ED5877-08AD-AE01-4E66-FD0DAA232DBB}" dt="2025-04-18T18:49:57.947" v="813" actId="14100"/>
          <ac:graphicFrameMkLst>
            <pc:docMk/>
            <pc:sldMk cId="118079843" sldId="275"/>
            <ac:graphicFrameMk id="7" creationId="{A5B1D032-5DB6-6476-20C1-3D8FD6C44B50}"/>
          </ac:graphicFrameMkLst>
        </pc:graphicFrameChg>
      </pc:sldChg>
      <pc:sldChg chg="delSp modSp new del">
        <pc:chgData name="Caitlin Jenkins (2200228)" userId="S::2200228@student.uwtsd.ac.uk::1b0a3f56-437f-4bc4-86c2-0d46735ec464" providerId="AD" clId="Web-{26ED5877-08AD-AE01-4E66-FD0DAA232DBB}" dt="2025-04-18T19:10:48.968" v="1016"/>
        <pc:sldMkLst>
          <pc:docMk/>
          <pc:sldMk cId="2837449185" sldId="276"/>
        </pc:sldMkLst>
        <pc:spChg chg="del">
          <ac:chgData name="Caitlin Jenkins (2200228)" userId="S::2200228@student.uwtsd.ac.uk::1b0a3f56-437f-4bc4-86c2-0d46735ec464" providerId="AD" clId="Web-{26ED5877-08AD-AE01-4E66-FD0DAA232DBB}" dt="2025-04-18T19:10:17.764" v="1013"/>
          <ac:spMkLst>
            <pc:docMk/>
            <pc:sldMk cId="2837449185" sldId="276"/>
            <ac:spMk id="2" creationId="{00B4210E-6E99-3AAD-F3EF-CDB017E081DB}"/>
          </ac:spMkLst>
        </pc:spChg>
        <pc:spChg chg="mod">
          <ac:chgData name="Caitlin Jenkins (2200228)" userId="S::2200228@student.uwtsd.ac.uk::1b0a3f56-437f-4bc4-86c2-0d46735ec464" providerId="AD" clId="Web-{26ED5877-08AD-AE01-4E66-FD0DAA232DBB}" dt="2025-04-18T19:10:27.890" v="1015" actId="1076"/>
          <ac:spMkLst>
            <pc:docMk/>
            <pc:sldMk cId="2837449185" sldId="276"/>
            <ac:spMk id="3" creationId="{57779B65-5552-5ED3-9AF1-CCD862E50079}"/>
          </ac:spMkLst>
        </pc:spChg>
        <pc:spChg chg="del">
          <ac:chgData name="Caitlin Jenkins (2200228)" userId="S::2200228@student.uwtsd.ac.uk::1b0a3f56-437f-4bc4-86c2-0d46735ec464" providerId="AD" clId="Web-{26ED5877-08AD-AE01-4E66-FD0DAA232DBB}" dt="2025-04-18T19:10:23.936" v="1014"/>
          <ac:spMkLst>
            <pc:docMk/>
            <pc:sldMk cId="2837449185" sldId="276"/>
            <ac:spMk id="4" creationId="{A0DCFD2A-4519-26CC-7538-5E60AAF95E50}"/>
          </ac:spMkLst>
        </pc:spChg>
      </pc:sldChg>
      <pc:sldChg chg="addSp delSp modSp new mod modClrScheme chgLayout">
        <pc:chgData name="Caitlin Jenkins (2200228)" userId="S::2200228@student.uwtsd.ac.uk::1b0a3f56-437f-4bc4-86c2-0d46735ec464" providerId="AD" clId="Web-{26ED5877-08AD-AE01-4E66-FD0DAA232DBB}" dt="2025-04-18T19:17:58.451" v="1122"/>
        <pc:sldMkLst>
          <pc:docMk/>
          <pc:sldMk cId="3712995185" sldId="276"/>
        </pc:sldMkLst>
        <pc:spChg chg="del">
          <ac:chgData name="Caitlin Jenkins (2200228)" userId="S::2200228@student.uwtsd.ac.uk::1b0a3f56-437f-4bc4-86c2-0d46735ec464" providerId="AD" clId="Web-{26ED5877-08AD-AE01-4E66-FD0DAA232DBB}" dt="2025-04-18T19:10:51.749" v="1018"/>
          <ac:spMkLst>
            <pc:docMk/>
            <pc:sldMk cId="3712995185" sldId="276"/>
            <ac:spMk id="2" creationId="{629BA283-8FED-11CC-FA96-5BC4B78C6F60}"/>
          </ac:spMkLst>
        </pc:spChg>
        <pc:spChg chg="del mod">
          <ac:chgData name="Caitlin Jenkins (2200228)" userId="S::2200228@student.uwtsd.ac.uk::1b0a3f56-437f-4bc4-86c2-0d46735ec464" providerId="AD" clId="Web-{26ED5877-08AD-AE01-4E66-FD0DAA232DBB}" dt="2025-04-18T19:13:41.055" v="1021"/>
          <ac:spMkLst>
            <pc:docMk/>
            <pc:sldMk cId="3712995185" sldId="276"/>
            <ac:spMk id="3" creationId="{74E6A3C6-6883-9F77-367A-D327B68D82E6}"/>
          </ac:spMkLst>
        </pc:spChg>
        <pc:spChg chg="del">
          <ac:chgData name="Caitlin Jenkins (2200228)" userId="S::2200228@student.uwtsd.ac.uk::1b0a3f56-437f-4bc4-86c2-0d46735ec464" providerId="AD" clId="Web-{26ED5877-08AD-AE01-4E66-FD0DAA232DBB}" dt="2025-04-18T19:10:52.796" v="1019"/>
          <ac:spMkLst>
            <pc:docMk/>
            <pc:sldMk cId="3712995185" sldId="276"/>
            <ac:spMk id="4" creationId="{FAEB5E6E-2BBF-C414-0809-67424E1BE11C}"/>
          </ac:spMkLst>
        </pc:spChg>
        <pc:spChg chg="mod">
          <ac:chgData name="Caitlin Jenkins (2200228)" userId="S::2200228@student.uwtsd.ac.uk::1b0a3f56-437f-4bc4-86c2-0d46735ec464" providerId="AD" clId="Web-{26ED5877-08AD-AE01-4E66-FD0DAA232DBB}" dt="2025-04-18T19:17:58.451" v="1122"/>
          <ac:spMkLst>
            <pc:docMk/>
            <pc:sldMk cId="3712995185" sldId="276"/>
            <ac:spMk id="5" creationId="{606D99D5-9D8F-3D2E-2B6B-58502BE3FBCC}"/>
          </ac:spMkLst>
        </pc:spChg>
        <pc:spChg chg="del">
          <ac:chgData name="Caitlin Jenkins (2200228)" userId="S::2200228@student.uwtsd.ac.uk::1b0a3f56-437f-4bc4-86c2-0d46735ec464" providerId="AD" clId="Web-{26ED5877-08AD-AE01-4E66-FD0DAA232DBB}" dt="2025-04-18T19:13:41.055" v="1021"/>
          <ac:spMkLst>
            <pc:docMk/>
            <pc:sldMk cId="3712995185" sldId="276"/>
            <ac:spMk id="6" creationId="{07D72E11-B3B8-CB80-FD16-586BCE4F9202}"/>
          </ac:spMkLst>
        </pc:spChg>
        <pc:spChg chg="mod">
          <ac:chgData name="Caitlin Jenkins (2200228)" userId="S::2200228@student.uwtsd.ac.uk::1b0a3f56-437f-4bc4-86c2-0d46735ec464" providerId="AD" clId="Web-{26ED5877-08AD-AE01-4E66-FD0DAA232DBB}" dt="2025-04-18T19:17:58.451" v="1122"/>
          <ac:spMkLst>
            <pc:docMk/>
            <pc:sldMk cId="3712995185" sldId="276"/>
            <ac:spMk id="7" creationId="{835ADE9A-28EA-E842-2706-0E3810DB7DFC}"/>
          </ac:spMkLst>
        </pc:spChg>
        <pc:spChg chg="add mod">
          <ac:chgData name="Caitlin Jenkins (2200228)" userId="S::2200228@student.uwtsd.ac.uk::1b0a3f56-437f-4bc4-86c2-0d46735ec464" providerId="AD" clId="Web-{26ED5877-08AD-AE01-4E66-FD0DAA232DBB}" dt="2025-04-18T19:17:58.451" v="1122"/>
          <ac:spMkLst>
            <pc:docMk/>
            <pc:sldMk cId="3712995185" sldId="276"/>
            <ac:spMk id="12" creationId="{5CF8F5A9-A07E-1888-19A7-05166A022AF7}"/>
          </ac:spMkLst>
        </pc:spChg>
        <pc:spChg chg="add del mod">
          <ac:chgData name="Caitlin Jenkins (2200228)" userId="S::2200228@student.uwtsd.ac.uk::1b0a3f56-437f-4bc4-86c2-0d46735ec464" providerId="AD" clId="Web-{26ED5877-08AD-AE01-4E66-FD0DAA232DBB}" dt="2025-04-18T19:17:58.451" v="1122"/>
          <ac:spMkLst>
            <pc:docMk/>
            <pc:sldMk cId="3712995185" sldId="276"/>
            <ac:spMk id="14" creationId="{54BA586F-8112-6229-6AE3-4D04A4D0E9D6}"/>
          </ac:spMkLst>
        </pc:spChg>
        <pc:spChg chg="add del mod">
          <ac:chgData name="Caitlin Jenkins (2200228)" userId="S::2200228@student.uwtsd.ac.uk::1b0a3f56-437f-4bc4-86c2-0d46735ec464" providerId="AD" clId="Web-{26ED5877-08AD-AE01-4E66-FD0DAA232DBB}" dt="2025-04-18T19:16:57.840" v="1114"/>
          <ac:spMkLst>
            <pc:docMk/>
            <pc:sldMk cId="3712995185" sldId="276"/>
            <ac:spMk id="16" creationId="{00B60CD3-9C1F-507D-A72C-511568833EFF}"/>
          </ac:spMkLst>
        </pc:spChg>
        <pc:spChg chg="add del mod">
          <ac:chgData name="Caitlin Jenkins (2200228)" userId="S::2200228@student.uwtsd.ac.uk::1b0a3f56-437f-4bc4-86c2-0d46735ec464" providerId="AD" clId="Web-{26ED5877-08AD-AE01-4E66-FD0DAA232DBB}" dt="2025-04-18T19:17:07.263" v="1115"/>
          <ac:spMkLst>
            <pc:docMk/>
            <pc:sldMk cId="3712995185" sldId="276"/>
            <ac:spMk id="21" creationId="{2D2BF3C5-8DFF-2CD7-F0DB-6CBAF589C8DD}"/>
          </ac:spMkLst>
        </pc:spChg>
        <pc:spChg chg="add del mod">
          <ac:chgData name="Caitlin Jenkins (2200228)" userId="S::2200228@student.uwtsd.ac.uk::1b0a3f56-437f-4bc4-86c2-0d46735ec464" providerId="AD" clId="Web-{26ED5877-08AD-AE01-4E66-FD0DAA232DBB}" dt="2025-04-18T19:17:58.451" v="1122"/>
          <ac:spMkLst>
            <pc:docMk/>
            <pc:sldMk cId="3712995185" sldId="276"/>
            <ac:spMk id="23" creationId="{E5289FA0-3D00-CDD8-C91C-BEFBBA0C6881}"/>
          </ac:spMkLst>
        </pc:spChg>
        <pc:spChg chg="add del">
          <ac:chgData name="Caitlin Jenkins (2200228)" userId="S::2200228@student.uwtsd.ac.uk::1b0a3f56-437f-4bc4-86c2-0d46735ec464" providerId="AD" clId="Web-{26ED5877-08AD-AE01-4E66-FD0DAA232DBB}" dt="2025-04-18T19:17:24.654" v="1117"/>
          <ac:spMkLst>
            <pc:docMk/>
            <pc:sldMk cId="3712995185" sldId="276"/>
            <ac:spMk id="29" creationId="{7978571B-0E93-3EFD-224D-2909ECD7C8EB}"/>
          </ac:spMkLst>
        </pc:spChg>
        <pc:spChg chg="add del">
          <ac:chgData name="Caitlin Jenkins (2200228)" userId="S::2200228@student.uwtsd.ac.uk::1b0a3f56-437f-4bc4-86c2-0d46735ec464" providerId="AD" clId="Web-{26ED5877-08AD-AE01-4E66-FD0DAA232DBB}" dt="2025-04-18T19:17:24.654" v="1117"/>
          <ac:spMkLst>
            <pc:docMk/>
            <pc:sldMk cId="3712995185" sldId="276"/>
            <ac:spMk id="31" creationId="{DF1F8C00-1098-2CDB-1506-6C5DC92BBD3C}"/>
          </ac:spMkLst>
        </pc:spChg>
        <pc:spChg chg="add del mod">
          <ac:chgData name="Caitlin Jenkins (2200228)" userId="S::2200228@student.uwtsd.ac.uk::1b0a3f56-437f-4bc4-86c2-0d46735ec464" providerId="AD" clId="Web-{26ED5877-08AD-AE01-4E66-FD0DAA232DBB}" dt="2025-04-18T19:17:53.435" v="1119"/>
          <ac:spMkLst>
            <pc:docMk/>
            <pc:sldMk cId="3712995185" sldId="276"/>
            <ac:spMk id="33" creationId="{0A2D0266-42BE-CB22-7359-ACAB68056C43}"/>
          </ac:spMkLst>
        </pc:spChg>
        <pc:spChg chg="add del">
          <ac:chgData name="Caitlin Jenkins (2200228)" userId="S::2200228@student.uwtsd.ac.uk::1b0a3f56-437f-4bc4-86c2-0d46735ec464" providerId="AD" clId="Web-{26ED5877-08AD-AE01-4E66-FD0DAA232DBB}" dt="2025-04-18T19:17:58.404" v="1121"/>
          <ac:spMkLst>
            <pc:docMk/>
            <pc:sldMk cId="3712995185" sldId="276"/>
            <ac:spMk id="36" creationId="{BB680050-0BB6-32A1-F3EF-67F52A817A93}"/>
          </ac:spMkLst>
        </pc:spChg>
        <pc:spChg chg="add del">
          <ac:chgData name="Caitlin Jenkins (2200228)" userId="S::2200228@student.uwtsd.ac.uk::1b0a3f56-437f-4bc4-86c2-0d46735ec464" providerId="AD" clId="Web-{26ED5877-08AD-AE01-4E66-FD0DAA232DBB}" dt="2025-04-18T19:17:58.404" v="1121"/>
          <ac:spMkLst>
            <pc:docMk/>
            <pc:sldMk cId="3712995185" sldId="276"/>
            <ac:spMk id="37" creationId="{0E61102D-390C-B51D-6131-F4CF29444420}"/>
          </ac:spMkLst>
        </pc:spChg>
        <pc:spChg chg="add mod">
          <ac:chgData name="Caitlin Jenkins (2200228)" userId="S::2200228@student.uwtsd.ac.uk::1b0a3f56-437f-4bc4-86c2-0d46735ec464" providerId="AD" clId="Web-{26ED5877-08AD-AE01-4E66-FD0DAA232DBB}" dt="2025-04-18T19:17:58.451" v="1122"/>
          <ac:spMkLst>
            <pc:docMk/>
            <pc:sldMk cId="3712995185" sldId="276"/>
            <ac:spMk id="40" creationId="{0A2D0266-42BE-CB22-7359-ACAB68056C43}"/>
          </ac:spMkLst>
        </pc:spChg>
        <pc:graphicFrameChg chg="add del">
          <ac:chgData name="Caitlin Jenkins (2200228)" userId="S::2200228@student.uwtsd.ac.uk::1b0a3f56-437f-4bc4-86c2-0d46735ec464" providerId="AD" clId="Web-{26ED5877-08AD-AE01-4E66-FD0DAA232DBB}" dt="2025-04-18T19:17:24.654" v="1117"/>
          <ac:graphicFrameMkLst>
            <pc:docMk/>
            <pc:sldMk cId="3712995185" sldId="276"/>
            <ac:graphicFrameMk id="25" creationId="{492FE12E-50FF-AA9B-6088-5FC31D2D9DC3}"/>
          </ac:graphicFrameMkLst>
        </pc:graphicFrameChg>
        <pc:graphicFrameChg chg="add del mod">
          <ac:chgData name="Caitlin Jenkins (2200228)" userId="S::2200228@student.uwtsd.ac.uk::1b0a3f56-437f-4bc4-86c2-0d46735ec464" providerId="AD" clId="Web-{26ED5877-08AD-AE01-4E66-FD0DAA232DBB}" dt="2025-04-18T19:17:53.435" v="1119"/>
          <ac:graphicFrameMkLst>
            <pc:docMk/>
            <pc:sldMk cId="3712995185" sldId="276"/>
            <ac:graphicFrameMk id="34" creationId="{1E480CBC-8E9D-D339-B4F2-2B36FEE9B8D0}"/>
          </ac:graphicFrameMkLst>
        </pc:graphicFrameChg>
        <pc:graphicFrameChg chg="add del">
          <ac:chgData name="Caitlin Jenkins (2200228)" userId="S::2200228@student.uwtsd.ac.uk::1b0a3f56-437f-4bc4-86c2-0d46735ec464" providerId="AD" clId="Web-{26ED5877-08AD-AE01-4E66-FD0DAA232DBB}" dt="2025-04-18T19:17:58.404" v="1121"/>
          <ac:graphicFrameMkLst>
            <pc:docMk/>
            <pc:sldMk cId="3712995185" sldId="276"/>
            <ac:graphicFrameMk id="38" creationId="{5F276E1E-B70D-45A9-E87F-0361F5CFFFA6}"/>
          </ac:graphicFrameMkLst>
        </pc:graphicFrameChg>
        <pc:graphicFrameChg chg="add mod">
          <ac:chgData name="Caitlin Jenkins (2200228)" userId="S::2200228@student.uwtsd.ac.uk::1b0a3f56-437f-4bc4-86c2-0d46735ec464" providerId="AD" clId="Web-{26ED5877-08AD-AE01-4E66-FD0DAA232DBB}" dt="2025-04-18T19:17:58.451" v="1122"/>
          <ac:graphicFrameMkLst>
            <pc:docMk/>
            <pc:sldMk cId="3712995185" sldId="276"/>
            <ac:graphicFrameMk id="41" creationId="{1E480CBC-8E9D-D339-B4F2-2B36FEE9B8D0}"/>
          </ac:graphicFrameMkLst>
        </pc:graphicFrameChg>
      </pc:sldChg>
    </pc:docChg>
  </pc:docChgLst>
  <pc:docChgLst>
    <pc:chgData name="Caitlin Jenkins (2200228)" userId="S::2200228@student.uwtsd.ac.uk::1b0a3f56-437f-4bc4-86c2-0d46735ec464" providerId="AD" clId="Web-{6CF9AF2A-7FD5-7CF6-5BEF-A80C6CFF417D}"/>
    <pc:docChg chg="delSld modSld">
      <pc:chgData name="Caitlin Jenkins (2200228)" userId="S::2200228@student.uwtsd.ac.uk::1b0a3f56-437f-4bc4-86c2-0d46735ec464" providerId="AD" clId="Web-{6CF9AF2A-7FD5-7CF6-5BEF-A80C6CFF417D}" dt="2025-05-02T15:20:59.558" v="6"/>
      <pc:docMkLst>
        <pc:docMk/>
      </pc:docMkLst>
      <pc:sldChg chg="del">
        <pc:chgData name="Caitlin Jenkins (2200228)" userId="S::2200228@student.uwtsd.ac.uk::1b0a3f56-437f-4bc4-86c2-0d46735ec464" providerId="AD" clId="Web-{6CF9AF2A-7FD5-7CF6-5BEF-A80C6CFF417D}" dt="2025-05-02T15:20:59.558" v="6"/>
        <pc:sldMkLst>
          <pc:docMk/>
          <pc:sldMk cId="118079843" sldId="275"/>
        </pc:sldMkLst>
      </pc:sldChg>
      <pc:sldChg chg="modSp">
        <pc:chgData name="Caitlin Jenkins (2200228)" userId="S::2200228@student.uwtsd.ac.uk::1b0a3f56-437f-4bc4-86c2-0d46735ec464" providerId="AD" clId="Web-{6CF9AF2A-7FD5-7CF6-5BEF-A80C6CFF417D}" dt="2025-05-02T15:03:39.742" v="5" actId="20577"/>
        <pc:sldMkLst>
          <pc:docMk/>
          <pc:sldMk cId="3712995185" sldId="276"/>
        </pc:sldMkLst>
        <pc:graphicFrameChg chg="modGraphic">
          <ac:chgData name="Caitlin Jenkins (2200228)" userId="S::2200228@student.uwtsd.ac.uk::1b0a3f56-437f-4bc4-86c2-0d46735ec464" providerId="AD" clId="Web-{6CF9AF2A-7FD5-7CF6-5BEF-A80C6CFF417D}" dt="2025-05-02T15:03:39.742" v="5" actId="20577"/>
          <ac:graphicFrameMkLst>
            <pc:docMk/>
            <pc:sldMk cId="3712995185" sldId="276"/>
            <ac:graphicFrameMk id="41" creationId="{1E480CBC-8E9D-D339-B4F2-2B36FEE9B8D0}"/>
          </ac:graphicFrameMkLst>
        </pc:graphicFrameChg>
      </pc:sldChg>
    </pc:docChg>
  </pc:docChgLst>
  <pc:docChgLst>
    <pc:chgData name="Caitlin Jenkins (2200228)" userId="S::2200228@student.uwtsd.ac.uk::1b0a3f56-437f-4bc4-86c2-0d46735ec464" providerId="AD" clId="Web-{A4FD47BA-D1A1-BE97-CBC2-A1E110FD15AB}"/>
    <pc:docChg chg="addSld modSld">
      <pc:chgData name="Caitlin Jenkins (2200228)" userId="S::2200228@student.uwtsd.ac.uk::1b0a3f56-437f-4bc4-86c2-0d46735ec464" providerId="AD" clId="Web-{A4FD47BA-D1A1-BE97-CBC2-A1E110FD15AB}" dt="2025-04-13T19:34:51.661" v="319" actId="20577"/>
      <pc:docMkLst>
        <pc:docMk/>
      </pc:docMkLst>
      <pc:sldChg chg="modSp">
        <pc:chgData name="Caitlin Jenkins (2200228)" userId="S::2200228@student.uwtsd.ac.uk::1b0a3f56-437f-4bc4-86c2-0d46735ec464" providerId="AD" clId="Web-{A4FD47BA-D1A1-BE97-CBC2-A1E110FD15AB}" dt="2025-04-13T19:02:28.321" v="16" actId="20577"/>
        <pc:sldMkLst>
          <pc:docMk/>
          <pc:sldMk cId="109857222" sldId="256"/>
        </pc:sldMkLst>
        <pc:spChg chg="mod">
          <ac:chgData name="Caitlin Jenkins (2200228)" userId="S::2200228@student.uwtsd.ac.uk::1b0a3f56-437f-4bc4-86c2-0d46735ec464" providerId="AD" clId="Web-{A4FD47BA-D1A1-BE97-CBC2-A1E110FD15AB}" dt="2025-04-13T19:02:28.321" v="16" actId="20577"/>
          <ac:spMkLst>
            <pc:docMk/>
            <pc:sldMk cId="109857222" sldId="256"/>
            <ac:spMk id="3" creationId="{00000000-0000-0000-0000-000000000000}"/>
          </ac:spMkLst>
        </pc:spChg>
      </pc:sldChg>
      <pc:sldChg chg="modSp new">
        <pc:chgData name="Caitlin Jenkins (2200228)" userId="S::2200228@student.uwtsd.ac.uk::1b0a3f56-437f-4bc4-86c2-0d46735ec464" providerId="AD" clId="Web-{A4FD47BA-D1A1-BE97-CBC2-A1E110FD15AB}" dt="2025-04-13T19:17:52.280" v="179" actId="20577"/>
        <pc:sldMkLst>
          <pc:docMk/>
          <pc:sldMk cId="4275115803" sldId="257"/>
        </pc:sldMkLst>
        <pc:spChg chg="mod">
          <ac:chgData name="Caitlin Jenkins (2200228)" userId="S::2200228@student.uwtsd.ac.uk::1b0a3f56-437f-4bc4-86c2-0d46735ec464" providerId="AD" clId="Web-{A4FD47BA-D1A1-BE97-CBC2-A1E110FD15AB}" dt="2025-04-13T19:17:46.733" v="178" actId="20577"/>
          <ac:spMkLst>
            <pc:docMk/>
            <pc:sldMk cId="4275115803" sldId="257"/>
            <ac:spMk id="2" creationId="{F22C1AE8-488E-575B-ED80-6C98F03C7576}"/>
          </ac:spMkLst>
        </pc:spChg>
        <pc:spChg chg="mod">
          <ac:chgData name="Caitlin Jenkins (2200228)" userId="S::2200228@student.uwtsd.ac.uk::1b0a3f56-437f-4bc4-86c2-0d46735ec464" providerId="AD" clId="Web-{A4FD47BA-D1A1-BE97-CBC2-A1E110FD15AB}" dt="2025-04-13T19:17:52.280" v="179" actId="20577"/>
          <ac:spMkLst>
            <pc:docMk/>
            <pc:sldMk cId="4275115803" sldId="257"/>
            <ac:spMk id="3" creationId="{C0C6AE12-6571-32C4-D46B-2A093CE5B9C8}"/>
          </ac:spMkLst>
        </pc:spChg>
      </pc:sldChg>
      <pc:sldChg chg="modSp new">
        <pc:chgData name="Caitlin Jenkins (2200228)" userId="S::2200228@student.uwtsd.ac.uk::1b0a3f56-437f-4bc4-86c2-0d46735ec464" providerId="AD" clId="Web-{A4FD47BA-D1A1-BE97-CBC2-A1E110FD15AB}" dt="2025-04-13T19:17:29.841" v="172" actId="20577"/>
        <pc:sldMkLst>
          <pc:docMk/>
          <pc:sldMk cId="3729670031" sldId="258"/>
        </pc:sldMkLst>
        <pc:spChg chg="mod">
          <ac:chgData name="Caitlin Jenkins (2200228)" userId="S::2200228@student.uwtsd.ac.uk::1b0a3f56-437f-4bc4-86c2-0d46735ec464" providerId="AD" clId="Web-{A4FD47BA-D1A1-BE97-CBC2-A1E110FD15AB}" dt="2025-04-13T19:12:22.453" v="66" actId="20577"/>
          <ac:spMkLst>
            <pc:docMk/>
            <pc:sldMk cId="3729670031" sldId="258"/>
            <ac:spMk id="2" creationId="{CE682A4C-F605-5EB0-B2F5-859C3DB4C515}"/>
          </ac:spMkLst>
        </pc:spChg>
        <pc:spChg chg="mod">
          <ac:chgData name="Caitlin Jenkins (2200228)" userId="S::2200228@student.uwtsd.ac.uk::1b0a3f56-437f-4bc4-86c2-0d46735ec464" providerId="AD" clId="Web-{A4FD47BA-D1A1-BE97-CBC2-A1E110FD15AB}" dt="2025-04-13T19:17:29.841" v="172" actId="20577"/>
          <ac:spMkLst>
            <pc:docMk/>
            <pc:sldMk cId="3729670031" sldId="258"/>
            <ac:spMk id="3" creationId="{7CA0F39A-0FB5-3690-1AA0-BE17BC52A0F4}"/>
          </ac:spMkLst>
        </pc:spChg>
      </pc:sldChg>
      <pc:sldChg chg="modSp new">
        <pc:chgData name="Caitlin Jenkins (2200228)" userId="S::2200228@student.uwtsd.ac.uk::1b0a3f56-437f-4bc4-86c2-0d46735ec464" providerId="AD" clId="Web-{A4FD47BA-D1A1-BE97-CBC2-A1E110FD15AB}" dt="2025-04-13T19:34:51.661" v="319" actId="20577"/>
        <pc:sldMkLst>
          <pc:docMk/>
          <pc:sldMk cId="3775269883" sldId="259"/>
        </pc:sldMkLst>
        <pc:spChg chg="mod">
          <ac:chgData name="Caitlin Jenkins (2200228)" userId="S::2200228@student.uwtsd.ac.uk::1b0a3f56-437f-4bc4-86c2-0d46735ec464" providerId="AD" clId="Web-{A4FD47BA-D1A1-BE97-CBC2-A1E110FD15AB}" dt="2025-04-13T19:34:34.020" v="318" actId="1076"/>
          <ac:spMkLst>
            <pc:docMk/>
            <pc:sldMk cId="3775269883" sldId="259"/>
            <ac:spMk id="2" creationId="{913431BF-C91A-75D4-A9BA-3FAA6CE0D3D7}"/>
          </ac:spMkLst>
        </pc:spChg>
        <pc:spChg chg="mod">
          <ac:chgData name="Caitlin Jenkins (2200228)" userId="S::2200228@student.uwtsd.ac.uk::1b0a3f56-437f-4bc4-86c2-0d46735ec464" providerId="AD" clId="Web-{A4FD47BA-D1A1-BE97-CBC2-A1E110FD15AB}" dt="2025-04-13T19:34:51.661" v="319" actId="20577"/>
          <ac:spMkLst>
            <pc:docMk/>
            <pc:sldMk cId="3775269883" sldId="259"/>
            <ac:spMk id="3" creationId="{C4AD01BC-8C42-062F-26A9-4BBAED44482F}"/>
          </ac:spMkLst>
        </pc:spChg>
      </pc:sldChg>
    </pc:docChg>
  </pc:docChgLst>
  <pc:docChgLst>
    <pc:chgData name="Caitlin Jenkins (2200228)" userId="S::2200228@student.uwtsd.ac.uk::1b0a3f56-437f-4bc4-86c2-0d46735ec464" providerId="AD" clId="Web-{0F7EFEF6-996C-3AE1-8FF2-EB96D2D117C1}"/>
    <pc:docChg chg="addSld delSld modSld addMainMaster delMainMaster">
      <pc:chgData name="Caitlin Jenkins (2200228)" userId="S::2200228@student.uwtsd.ac.uk::1b0a3f56-437f-4bc4-86c2-0d46735ec464" providerId="AD" clId="Web-{0F7EFEF6-996C-3AE1-8FF2-EB96D2D117C1}" dt="2025-04-18T17:05:09.166" v="20" actId="1076"/>
      <pc:docMkLst>
        <pc:docMk/>
      </pc:docMkLst>
      <pc:sldChg chg="delSp modSp mod modClrScheme delDesignElem chgLayout">
        <pc:chgData name="Caitlin Jenkins (2200228)" userId="S::2200228@student.uwtsd.ac.uk::1b0a3f56-437f-4bc4-86c2-0d46735ec464" providerId="AD" clId="Web-{0F7EFEF6-996C-3AE1-8FF2-EB96D2D117C1}" dt="2025-04-18T16:59:14.077" v="0"/>
        <pc:sldMkLst>
          <pc:docMk/>
          <pc:sldMk cId="109857222" sldId="256"/>
        </pc:sldMkLst>
        <pc:spChg chg="mod ord">
          <ac:chgData name="Caitlin Jenkins (2200228)" userId="S::2200228@student.uwtsd.ac.uk::1b0a3f56-437f-4bc4-86c2-0d46735ec464" providerId="AD" clId="Web-{0F7EFEF6-996C-3AE1-8FF2-EB96D2D117C1}" dt="2025-04-18T16:59:14.077" v="0"/>
          <ac:spMkLst>
            <pc:docMk/>
            <pc:sldMk cId="109857222" sldId="256"/>
            <ac:spMk id="2" creationId="{00000000-0000-0000-0000-000000000000}"/>
          </ac:spMkLst>
        </pc:spChg>
        <pc:spChg chg="mod ord">
          <ac:chgData name="Caitlin Jenkins (2200228)" userId="S::2200228@student.uwtsd.ac.uk::1b0a3f56-437f-4bc4-86c2-0d46735ec464" providerId="AD" clId="Web-{0F7EFEF6-996C-3AE1-8FF2-EB96D2D117C1}" dt="2025-04-18T16:59:14.077" v="0"/>
          <ac:spMkLst>
            <pc:docMk/>
            <pc:sldMk cId="109857222" sldId="256"/>
            <ac:spMk id="3" creationId="{00000000-0000-0000-0000-000000000000}"/>
          </ac:spMkLst>
        </pc:spChg>
        <pc:spChg chg="del">
          <ac:chgData name="Caitlin Jenkins (2200228)" userId="S::2200228@student.uwtsd.ac.uk::1b0a3f56-437f-4bc4-86c2-0d46735ec464" providerId="AD" clId="Web-{0F7EFEF6-996C-3AE1-8FF2-EB96D2D117C1}" dt="2025-04-18T16:59:14.077" v="0"/>
          <ac:spMkLst>
            <pc:docMk/>
            <pc:sldMk cId="109857222" sldId="256"/>
            <ac:spMk id="10" creationId="{A3363022-C969-41E9-8EB2-E4C94908C1FA}"/>
          </ac:spMkLst>
        </pc:spChg>
        <pc:spChg chg="del">
          <ac:chgData name="Caitlin Jenkins (2200228)" userId="S::2200228@student.uwtsd.ac.uk::1b0a3f56-437f-4bc4-86c2-0d46735ec464" providerId="AD" clId="Web-{0F7EFEF6-996C-3AE1-8FF2-EB96D2D117C1}" dt="2025-04-18T16:59:14.077" v="0"/>
          <ac:spMkLst>
            <pc:docMk/>
            <pc:sldMk cId="109857222" sldId="256"/>
            <ac:spMk id="12" creationId="{8D1AD6B3-BE88-4CEB-BA17-790657CC4729}"/>
          </ac:spMkLst>
        </pc:spChg>
        <pc:grpChg chg="del">
          <ac:chgData name="Caitlin Jenkins (2200228)" userId="S::2200228@student.uwtsd.ac.uk::1b0a3f56-437f-4bc4-86c2-0d46735ec464" providerId="AD" clId="Web-{0F7EFEF6-996C-3AE1-8FF2-EB96D2D117C1}" dt="2025-04-18T16:59:14.077" v="0"/>
          <ac:grpSpMkLst>
            <pc:docMk/>
            <pc:sldMk cId="109857222" sldId="256"/>
            <ac:grpSpMk id="14" creationId="{89D1390B-7E13-4B4F-9CB2-391063412E54}"/>
          </ac:grpSpMkLst>
        </pc:grpChg>
      </pc:sldChg>
      <pc:sldChg chg="delSp modSp mod modClrScheme delDesignElem chgLayout">
        <pc:chgData name="Caitlin Jenkins (2200228)" userId="S::2200228@student.uwtsd.ac.uk::1b0a3f56-437f-4bc4-86c2-0d46735ec464" providerId="AD" clId="Web-{0F7EFEF6-996C-3AE1-8FF2-EB96D2D117C1}" dt="2025-04-18T16:59:14.077" v="0"/>
        <pc:sldMkLst>
          <pc:docMk/>
          <pc:sldMk cId="4275115803" sldId="257"/>
        </pc:sldMkLst>
        <pc:spChg chg="mod ord">
          <ac:chgData name="Caitlin Jenkins (2200228)" userId="S::2200228@student.uwtsd.ac.uk::1b0a3f56-437f-4bc4-86c2-0d46735ec464" providerId="AD" clId="Web-{0F7EFEF6-996C-3AE1-8FF2-EB96D2D117C1}" dt="2025-04-18T16:59:14.077" v="0"/>
          <ac:spMkLst>
            <pc:docMk/>
            <pc:sldMk cId="4275115803" sldId="257"/>
            <ac:spMk id="2" creationId="{F22C1AE8-488E-575B-ED80-6C98F03C7576}"/>
          </ac:spMkLst>
        </pc:spChg>
        <pc:spChg chg="mod ord">
          <ac:chgData name="Caitlin Jenkins (2200228)" userId="S::2200228@student.uwtsd.ac.uk::1b0a3f56-437f-4bc4-86c2-0d46735ec464" providerId="AD" clId="Web-{0F7EFEF6-996C-3AE1-8FF2-EB96D2D117C1}" dt="2025-04-18T16:59:14.077" v="0"/>
          <ac:spMkLst>
            <pc:docMk/>
            <pc:sldMk cId="4275115803" sldId="257"/>
            <ac:spMk id="3" creationId="{C0C6AE12-6571-32C4-D46B-2A093CE5B9C8}"/>
          </ac:spMkLst>
        </pc:spChg>
        <pc:spChg chg="del">
          <ac:chgData name="Caitlin Jenkins (2200228)" userId="S::2200228@student.uwtsd.ac.uk::1b0a3f56-437f-4bc4-86c2-0d46735ec464" providerId="AD" clId="Web-{0F7EFEF6-996C-3AE1-8FF2-EB96D2D117C1}" dt="2025-04-18T16:59:14.077" v="0"/>
          <ac:spMkLst>
            <pc:docMk/>
            <pc:sldMk cId="4275115803" sldId="257"/>
            <ac:spMk id="20" creationId="{081EA652-8C6A-4E69-BEB9-170809474553}"/>
          </ac:spMkLst>
        </pc:spChg>
        <pc:spChg chg="del">
          <ac:chgData name="Caitlin Jenkins (2200228)" userId="S::2200228@student.uwtsd.ac.uk::1b0a3f56-437f-4bc4-86c2-0d46735ec464" providerId="AD" clId="Web-{0F7EFEF6-996C-3AE1-8FF2-EB96D2D117C1}" dt="2025-04-18T16:59:14.077" v="0"/>
          <ac:spMkLst>
            <pc:docMk/>
            <pc:sldMk cId="4275115803" sldId="257"/>
            <ac:spMk id="21" creationId="{5298780A-33B9-4EA2-8F67-DE68AD62841B}"/>
          </ac:spMkLst>
        </pc:spChg>
        <pc:spChg chg="del">
          <ac:chgData name="Caitlin Jenkins (2200228)" userId="S::2200228@student.uwtsd.ac.uk::1b0a3f56-437f-4bc4-86c2-0d46735ec464" providerId="AD" clId="Web-{0F7EFEF6-996C-3AE1-8FF2-EB96D2D117C1}" dt="2025-04-18T16:59:14.077" v="0"/>
          <ac:spMkLst>
            <pc:docMk/>
            <pc:sldMk cId="4275115803" sldId="257"/>
            <ac:spMk id="22" creationId="{7F488E8B-4E1E-4402-8935-D4E6C02615C7}"/>
          </ac:spMkLst>
        </pc:spChg>
      </pc:sldChg>
      <pc:sldChg chg="modSp mod modClrScheme chgLayout">
        <pc:chgData name="Caitlin Jenkins (2200228)" userId="S::2200228@student.uwtsd.ac.uk::1b0a3f56-437f-4bc4-86c2-0d46735ec464" providerId="AD" clId="Web-{0F7EFEF6-996C-3AE1-8FF2-EB96D2D117C1}" dt="2025-04-18T16:59:14.077" v="0"/>
        <pc:sldMkLst>
          <pc:docMk/>
          <pc:sldMk cId="3729670031" sldId="258"/>
        </pc:sldMkLst>
        <pc:spChg chg="mod ord">
          <ac:chgData name="Caitlin Jenkins (2200228)" userId="S::2200228@student.uwtsd.ac.uk::1b0a3f56-437f-4bc4-86c2-0d46735ec464" providerId="AD" clId="Web-{0F7EFEF6-996C-3AE1-8FF2-EB96D2D117C1}" dt="2025-04-18T16:59:14.077" v="0"/>
          <ac:spMkLst>
            <pc:docMk/>
            <pc:sldMk cId="3729670031" sldId="258"/>
            <ac:spMk id="2" creationId="{CE682A4C-F605-5EB0-B2F5-859C3DB4C515}"/>
          </ac:spMkLst>
        </pc:spChg>
        <pc:spChg chg="mod ord">
          <ac:chgData name="Caitlin Jenkins (2200228)" userId="S::2200228@student.uwtsd.ac.uk::1b0a3f56-437f-4bc4-86c2-0d46735ec464" providerId="AD" clId="Web-{0F7EFEF6-996C-3AE1-8FF2-EB96D2D117C1}" dt="2025-04-18T16:59:14.077" v="0"/>
          <ac:spMkLst>
            <pc:docMk/>
            <pc:sldMk cId="3729670031" sldId="258"/>
            <ac:spMk id="3" creationId="{7CA0F39A-0FB5-3690-1AA0-BE17BC52A0F4}"/>
          </ac:spMkLst>
        </pc:spChg>
      </pc:sldChg>
      <pc:sldChg chg="delSp modSp mod modClrScheme delDesignElem chgLayout">
        <pc:chgData name="Caitlin Jenkins (2200228)" userId="S::2200228@student.uwtsd.ac.uk::1b0a3f56-437f-4bc4-86c2-0d46735ec464" providerId="AD" clId="Web-{0F7EFEF6-996C-3AE1-8FF2-EB96D2D117C1}" dt="2025-04-18T17:04:25.477" v="13" actId="1076"/>
        <pc:sldMkLst>
          <pc:docMk/>
          <pc:sldMk cId="3775269883" sldId="259"/>
        </pc:sldMkLst>
        <pc:spChg chg="mod ord">
          <ac:chgData name="Caitlin Jenkins (2200228)" userId="S::2200228@student.uwtsd.ac.uk::1b0a3f56-437f-4bc4-86c2-0d46735ec464" providerId="AD" clId="Web-{0F7EFEF6-996C-3AE1-8FF2-EB96D2D117C1}" dt="2025-04-18T16:59:14.077" v="0"/>
          <ac:spMkLst>
            <pc:docMk/>
            <pc:sldMk cId="3775269883" sldId="259"/>
            <ac:spMk id="2" creationId="{913431BF-C91A-75D4-A9BA-3FAA6CE0D3D7}"/>
          </ac:spMkLst>
        </pc:spChg>
        <pc:spChg chg="mod ord">
          <ac:chgData name="Caitlin Jenkins (2200228)" userId="S::2200228@student.uwtsd.ac.uk::1b0a3f56-437f-4bc4-86c2-0d46735ec464" providerId="AD" clId="Web-{0F7EFEF6-996C-3AE1-8FF2-EB96D2D117C1}" dt="2025-04-18T17:04:25.477" v="13" actId="1076"/>
          <ac:spMkLst>
            <pc:docMk/>
            <pc:sldMk cId="3775269883" sldId="259"/>
            <ac:spMk id="3" creationId="{C4AD01BC-8C42-062F-26A9-4BBAED44482F}"/>
          </ac:spMkLst>
        </pc:spChg>
        <pc:spChg chg="del">
          <ac:chgData name="Caitlin Jenkins (2200228)" userId="S::2200228@student.uwtsd.ac.uk::1b0a3f56-437f-4bc4-86c2-0d46735ec464" providerId="AD" clId="Web-{0F7EFEF6-996C-3AE1-8FF2-EB96D2D117C1}" dt="2025-04-18T16:59:14.077" v="0"/>
          <ac:spMkLst>
            <pc:docMk/>
            <pc:sldMk cId="3775269883" sldId="259"/>
            <ac:spMk id="19" creationId="{3AD318CC-E2A8-4E27-9548-A047A78999B1}"/>
          </ac:spMkLst>
        </pc:spChg>
        <pc:spChg chg="del">
          <ac:chgData name="Caitlin Jenkins (2200228)" userId="S::2200228@student.uwtsd.ac.uk::1b0a3f56-437f-4bc4-86c2-0d46735ec464" providerId="AD" clId="Web-{0F7EFEF6-996C-3AE1-8FF2-EB96D2D117C1}" dt="2025-04-18T16:59:14.077" v="0"/>
          <ac:spMkLst>
            <pc:docMk/>
            <pc:sldMk cId="3775269883" sldId="259"/>
            <ac:spMk id="25" creationId="{2C1BBA94-3F40-40AA-8BB9-E69E25E537C1}"/>
          </ac:spMkLst>
        </pc:spChg>
        <pc:grpChg chg="del">
          <ac:chgData name="Caitlin Jenkins (2200228)" userId="S::2200228@student.uwtsd.ac.uk::1b0a3f56-437f-4bc4-86c2-0d46735ec464" providerId="AD" clId="Web-{0F7EFEF6-996C-3AE1-8FF2-EB96D2D117C1}" dt="2025-04-18T16:59:14.077" v="0"/>
          <ac:grpSpMkLst>
            <pc:docMk/>
            <pc:sldMk cId="3775269883" sldId="259"/>
            <ac:grpSpMk id="21" creationId="{B14B560F-9DD7-4302-A60B-EBD3EF59B073}"/>
          </ac:grpSpMkLst>
        </pc:grpChg>
      </pc:sldChg>
      <pc:sldChg chg="delSp modSp mod modClrScheme delDesignElem chgLayout">
        <pc:chgData name="Caitlin Jenkins (2200228)" userId="S::2200228@student.uwtsd.ac.uk::1b0a3f56-437f-4bc4-86c2-0d46735ec464" providerId="AD" clId="Web-{0F7EFEF6-996C-3AE1-8FF2-EB96D2D117C1}" dt="2025-04-18T16:59:14.077" v="0"/>
        <pc:sldMkLst>
          <pc:docMk/>
          <pc:sldMk cId="2217323430" sldId="260"/>
        </pc:sldMkLst>
        <pc:spChg chg="mod ord">
          <ac:chgData name="Caitlin Jenkins (2200228)" userId="S::2200228@student.uwtsd.ac.uk::1b0a3f56-437f-4bc4-86c2-0d46735ec464" providerId="AD" clId="Web-{0F7EFEF6-996C-3AE1-8FF2-EB96D2D117C1}" dt="2025-04-18T16:59:14.077" v="0"/>
          <ac:spMkLst>
            <pc:docMk/>
            <pc:sldMk cId="2217323430" sldId="260"/>
            <ac:spMk id="2" creationId="{45CAB3A2-452B-FBF8-4796-A65DEA86E37D}"/>
          </ac:spMkLst>
        </pc:spChg>
        <pc:spChg chg="mod ord">
          <ac:chgData name="Caitlin Jenkins (2200228)" userId="S::2200228@student.uwtsd.ac.uk::1b0a3f56-437f-4bc4-86c2-0d46735ec464" providerId="AD" clId="Web-{0F7EFEF6-996C-3AE1-8FF2-EB96D2D117C1}" dt="2025-04-18T16:59:14.077" v="0"/>
          <ac:spMkLst>
            <pc:docMk/>
            <pc:sldMk cId="2217323430" sldId="260"/>
            <ac:spMk id="3" creationId="{724DDA0C-E5FA-ADA3-2E46-21EC554F535D}"/>
          </ac:spMkLst>
        </pc:spChg>
        <pc:spChg chg="del">
          <ac:chgData name="Caitlin Jenkins (2200228)" userId="S::2200228@student.uwtsd.ac.uk::1b0a3f56-437f-4bc4-86c2-0d46735ec464" providerId="AD" clId="Web-{0F7EFEF6-996C-3AE1-8FF2-EB96D2D117C1}" dt="2025-04-18T16:59:14.077" v="0"/>
          <ac:spMkLst>
            <pc:docMk/>
            <pc:sldMk cId="2217323430" sldId="260"/>
            <ac:spMk id="8" creationId="{081EA652-8C6A-4E69-BEB9-170809474553}"/>
          </ac:spMkLst>
        </pc:spChg>
        <pc:spChg chg="del">
          <ac:chgData name="Caitlin Jenkins (2200228)" userId="S::2200228@student.uwtsd.ac.uk::1b0a3f56-437f-4bc4-86c2-0d46735ec464" providerId="AD" clId="Web-{0F7EFEF6-996C-3AE1-8FF2-EB96D2D117C1}" dt="2025-04-18T16:59:14.077" v="0"/>
          <ac:spMkLst>
            <pc:docMk/>
            <pc:sldMk cId="2217323430" sldId="260"/>
            <ac:spMk id="10" creationId="{5298780A-33B9-4EA2-8F67-DE68AD62841B}"/>
          </ac:spMkLst>
        </pc:spChg>
        <pc:spChg chg="del">
          <ac:chgData name="Caitlin Jenkins (2200228)" userId="S::2200228@student.uwtsd.ac.uk::1b0a3f56-437f-4bc4-86c2-0d46735ec464" providerId="AD" clId="Web-{0F7EFEF6-996C-3AE1-8FF2-EB96D2D117C1}" dt="2025-04-18T16:59:14.077" v="0"/>
          <ac:spMkLst>
            <pc:docMk/>
            <pc:sldMk cId="2217323430" sldId="260"/>
            <ac:spMk id="12" creationId="{7F488E8B-4E1E-4402-8935-D4E6C02615C7}"/>
          </ac:spMkLst>
        </pc:spChg>
      </pc:sldChg>
      <pc:sldChg chg="delSp modSp mod modClrScheme delDesignElem chgLayout">
        <pc:chgData name="Caitlin Jenkins (2200228)" userId="S::2200228@student.uwtsd.ac.uk::1b0a3f56-437f-4bc4-86c2-0d46735ec464" providerId="AD" clId="Web-{0F7EFEF6-996C-3AE1-8FF2-EB96D2D117C1}" dt="2025-04-18T16:59:14.077" v="0"/>
        <pc:sldMkLst>
          <pc:docMk/>
          <pc:sldMk cId="3303372328" sldId="261"/>
        </pc:sldMkLst>
        <pc:spChg chg="del">
          <ac:chgData name="Caitlin Jenkins (2200228)" userId="S::2200228@student.uwtsd.ac.uk::1b0a3f56-437f-4bc4-86c2-0d46735ec464" providerId="AD" clId="Web-{0F7EFEF6-996C-3AE1-8FF2-EB96D2D117C1}" dt="2025-04-18T16:59:14.077" v="0"/>
          <ac:spMkLst>
            <pc:docMk/>
            <pc:sldMk cId="3303372328" sldId="261"/>
            <ac:spMk id="34" creationId="{955A2079-FA98-4876-80F0-72364A7D2EA4}"/>
          </ac:spMkLst>
        </pc:spChg>
        <pc:graphicFrameChg chg="mod ord">
          <ac:chgData name="Caitlin Jenkins (2200228)" userId="S::2200228@student.uwtsd.ac.uk::1b0a3f56-437f-4bc4-86c2-0d46735ec464" providerId="AD" clId="Web-{0F7EFEF6-996C-3AE1-8FF2-EB96D2D117C1}" dt="2025-04-18T16:59:14.077" v="0"/>
          <ac:graphicFrameMkLst>
            <pc:docMk/>
            <pc:sldMk cId="3303372328" sldId="261"/>
            <ac:graphicFrameMk id="19" creationId="{B70D4C0C-D20B-25B9-7BB8-0070B8AFC18A}"/>
          </ac:graphicFrameMkLst>
        </pc:graphicFrameChg>
      </pc:sldChg>
      <pc:sldChg chg="delSp modSp del mod modClrScheme delDesignElem chgLayout">
        <pc:chgData name="Caitlin Jenkins (2200228)" userId="S::2200228@student.uwtsd.ac.uk::1b0a3f56-437f-4bc4-86c2-0d46735ec464" providerId="AD" clId="Web-{0F7EFEF6-996C-3AE1-8FF2-EB96D2D117C1}" dt="2025-04-18T17:04:33.868" v="14"/>
        <pc:sldMkLst>
          <pc:docMk/>
          <pc:sldMk cId="1902772485" sldId="262"/>
        </pc:sldMkLst>
        <pc:spChg chg="del">
          <ac:chgData name="Caitlin Jenkins (2200228)" userId="S::2200228@student.uwtsd.ac.uk::1b0a3f56-437f-4bc4-86c2-0d46735ec464" providerId="AD" clId="Web-{0F7EFEF6-996C-3AE1-8FF2-EB96D2D117C1}" dt="2025-04-18T16:59:14.077" v="0"/>
          <ac:spMkLst>
            <pc:docMk/>
            <pc:sldMk cId="1902772485" sldId="262"/>
            <ac:spMk id="21" creationId="{F3060C83-F051-4F0E-ABAD-AA0DFC48B218}"/>
          </ac:spMkLst>
        </pc:spChg>
        <pc:spChg chg="del">
          <ac:chgData name="Caitlin Jenkins (2200228)" userId="S::2200228@student.uwtsd.ac.uk::1b0a3f56-437f-4bc4-86c2-0d46735ec464" providerId="AD" clId="Web-{0F7EFEF6-996C-3AE1-8FF2-EB96D2D117C1}" dt="2025-04-18T16:59:14.077" v="0"/>
          <ac:spMkLst>
            <pc:docMk/>
            <pc:sldMk cId="1902772485" sldId="262"/>
            <ac:spMk id="23" creationId="{83C98ABE-055B-441F-B07E-44F97F083C39}"/>
          </ac:spMkLst>
        </pc:spChg>
        <pc:spChg chg="del">
          <ac:chgData name="Caitlin Jenkins (2200228)" userId="S::2200228@student.uwtsd.ac.uk::1b0a3f56-437f-4bc4-86c2-0d46735ec464" providerId="AD" clId="Web-{0F7EFEF6-996C-3AE1-8FF2-EB96D2D117C1}" dt="2025-04-18T16:59:14.077" v="0"/>
          <ac:spMkLst>
            <pc:docMk/>
            <pc:sldMk cId="1902772485" sldId="262"/>
            <ac:spMk id="25" creationId="{29FDB030-9B49-4CED-8CCD-4D99382388AC}"/>
          </ac:spMkLst>
        </pc:spChg>
        <pc:spChg chg="del">
          <ac:chgData name="Caitlin Jenkins (2200228)" userId="S::2200228@student.uwtsd.ac.uk::1b0a3f56-437f-4bc4-86c2-0d46735ec464" providerId="AD" clId="Web-{0F7EFEF6-996C-3AE1-8FF2-EB96D2D117C1}" dt="2025-04-18T16:59:14.077" v="0"/>
          <ac:spMkLst>
            <pc:docMk/>
            <pc:sldMk cId="1902772485" sldId="262"/>
            <ac:spMk id="27" creationId="{3783CA14-24A1-485C-8B30-D6A5D87987AD}"/>
          </ac:spMkLst>
        </pc:spChg>
        <pc:spChg chg="del">
          <ac:chgData name="Caitlin Jenkins (2200228)" userId="S::2200228@student.uwtsd.ac.uk::1b0a3f56-437f-4bc4-86c2-0d46735ec464" providerId="AD" clId="Web-{0F7EFEF6-996C-3AE1-8FF2-EB96D2D117C1}" dt="2025-04-18T16:59:14.077" v="0"/>
          <ac:spMkLst>
            <pc:docMk/>
            <pc:sldMk cId="1902772485" sldId="262"/>
            <ac:spMk id="29" creationId="{9A97C86A-04D6-40F7-AE84-31AB43E6A846}"/>
          </ac:spMkLst>
        </pc:spChg>
        <pc:spChg chg="del">
          <ac:chgData name="Caitlin Jenkins (2200228)" userId="S::2200228@student.uwtsd.ac.uk::1b0a3f56-437f-4bc4-86c2-0d46735ec464" providerId="AD" clId="Web-{0F7EFEF6-996C-3AE1-8FF2-EB96D2D117C1}" dt="2025-04-18T16:59:14.077" v="0"/>
          <ac:spMkLst>
            <pc:docMk/>
            <pc:sldMk cId="1902772485" sldId="262"/>
            <ac:spMk id="31" creationId="{FF9F2414-84E8-453E-B1F3-389FDE8192D9}"/>
          </ac:spMkLst>
        </pc:spChg>
        <pc:spChg chg="del">
          <ac:chgData name="Caitlin Jenkins (2200228)" userId="S::2200228@student.uwtsd.ac.uk::1b0a3f56-437f-4bc4-86c2-0d46735ec464" providerId="AD" clId="Web-{0F7EFEF6-996C-3AE1-8FF2-EB96D2D117C1}" dt="2025-04-18T16:59:14.077" v="0"/>
          <ac:spMkLst>
            <pc:docMk/>
            <pc:sldMk cId="1902772485" sldId="262"/>
            <ac:spMk id="33" creationId="{3ECA69A1-7536-43AC-85EF-C7106179F5ED}"/>
          </ac:spMkLst>
        </pc:spChg>
        <pc:graphicFrameChg chg="mod ord">
          <ac:chgData name="Caitlin Jenkins (2200228)" userId="S::2200228@student.uwtsd.ac.uk::1b0a3f56-437f-4bc4-86c2-0d46735ec464" providerId="AD" clId="Web-{0F7EFEF6-996C-3AE1-8FF2-EB96D2D117C1}" dt="2025-04-18T16:59:14.077" v="0"/>
          <ac:graphicFrameMkLst>
            <pc:docMk/>
            <pc:sldMk cId="1902772485" sldId="262"/>
            <ac:graphicFrameMk id="5" creationId="{354B55E2-09ED-E0B2-2E2D-482D5933F362}"/>
          </ac:graphicFrameMkLst>
        </pc:graphicFrameChg>
      </pc:sldChg>
      <pc:sldChg chg="delSp modSp mod modClrScheme delDesignElem chgLayout">
        <pc:chgData name="Caitlin Jenkins (2200228)" userId="S::2200228@student.uwtsd.ac.uk::1b0a3f56-437f-4bc4-86c2-0d46735ec464" providerId="AD" clId="Web-{0F7EFEF6-996C-3AE1-8FF2-EB96D2D117C1}" dt="2025-04-18T16:59:14.077" v="0"/>
        <pc:sldMkLst>
          <pc:docMk/>
          <pc:sldMk cId="1992266429" sldId="263"/>
        </pc:sldMkLst>
        <pc:spChg chg="mod ord">
          <ac:chgData name="Caitlin Jenkins (2200228)" userId="S::2200228@student.uwtsd.ac.uk::1b0a3f56-437f-4bc4-86c2-0d46735ec464" providerId="AD" clId="Web-{0F7EFEF6-996C-3AE1-8FF2-EB96D2D117C1}" dt="2025-04-18T16:59:14.077" v="0"/>
          <ac:spMkLst>
            <pc:docMk/>
            <pc:sldMk cId="1992266429" sldId="263"/>
            <ac:spMk id="2" creationId="{2698900A-956D-B494-760B-82ADA6B01410}"/>
          </ac:spMkLst>
        </pc:spChg>
        <pc:spChg chg="del">
          <ac:chgData name="Caitlin Jenkins (2200228)" userId="S::2200228@student.uwtsd.ac.uk::1b0a3f56-437f-4bc4-86c2-0d46735ec464" providerId="AD" clId="Web-{0F7EFEF6-996C-3AE1-8FF2-EB96D2D117C1}" dt="2025-04-18T16:59:14.077" v="0"/>
          <ac:spMkLst>
            <pc:docMk/>
            <pc:sldMk cId="1992266429" sldId="263"/>
            <ac:spMk id="21" creationId="{327D73B4-9F5C-4A64-A179-51B9500CB8B5}"/>
          </ac:spMkLst>
        </pc:spChg>
        <pc:spChg chg="del">
          <ac:chgData name="Caitlin Jenkins (2200228)" userId="S::2200228@student.uwtsd.ac.uk::1b0a3f56-437f-4bc4-86c2-0d46735ec464" providerId="AD" clId="Web-{0F7EFEF6-996C-3AE1-8FF2-EB96D2D117C1}" dt="2025-04-18T16:59:14.077" v="0"/>
          <ac:spMkLst>
            <pc:docMk/>
            <pc:sldMk cId="1992266429" sldId="263"/>
            <ac:spMk id="22" creationId="{C1F06963-6374-4B48-844F-071A9BAAAE02}"/>
          </ac:spMkLst>
        </pc:spChg>
        <pc:spChg chg="del">
          <ac:chgData name="Caitlin Jenkins (2200228)" userId="S::2200228@student.uwtsd.ac.uk::1b0a3f56-437f-4bc4-86c2-0d46735ec464" providerId="AD" clId="Web-{0F7EFEF6-996C-3AE1-8FF2-EB96D2D117C1}" dt="2025-04-18T16:59:14.077" v="0"/>
          <ac:spMkLst>
            <pc:docMk/>
            <pc:sldMk cId="1992266429" sldId="263"/>
            <ac:spMk id="23" creationId="{6CB927A4-E432-4310-9CD5-E89FF5063179}"/>
          </ac:spMkLst>
        </pc:spChg>
        <pc:spChg chg="del">
          <ac:chgData name="Caitlin Jenkins (2200228)" userId="S::2200228@student.uwtsd.ac.uk::1b0a3f56-437f-4bc4-86c2-0d46735ec464" providerId="AD" clId="Web-{0F7EFEF6-996C-3AE1-8FF2-EB96D2D117C1}" dt="2025-04-18T16:59:14.077" v="0"/>
          <ac:spMkLst>
            <pc:docMk/>
            <pc:sldMk cId="1992266429" sldId="263"/>
            <ac:spMk id="24" creationId="{1453BF6C-B012-48B7-B4E8-6D7AC7C27D02}"/>
          </ac:spMkLst>
        </pc:spChg>
        <pc:spChg chg="del">
          <ac:chgData name="Caitlin Jenkins (2200228)" userId="S::2200228@student.uwtsd.ac.uk::1b0a3f56-437f-4bc4-86c2-0d46735ec464" providerId="AD" clId="Web-{0F7EFEF6-996C-3AE1-8FF2-EB96D2D117C1}" dt="2025-04-18T16:59:14.077" v="0"/>
          <ac:spMkLst>
            <pc:docMk/>
            <pc:sldMk cId="1992266429" sldId="263"/>
            <ac:spMk id="25" creationId="{E3020543-B24B-4EC4-8FFC-8DD88EEA91A8}"/>
          </ac:spMkLst>
        </pc:spChg>
        <pc:picChg chg="mod ord">
          <ac:chgData name="Caitlin Jenkins (2200228)" userId="S::2200228@student.uwtsd.ac.uk::1b0a3f56-437f-4bc4-86c2-0d46735ec464" providerId="AD" clId="Web-{0F7EFEF6-996C-3AE1-8FF2-EB96D2D117C1}" dt="2025-04-18T16:59:14.077" v="0"/>
          <ac:picMkLst>
            <pc:docMk/>
            <pc:sldMk cId="1992266429" sldId="263"/>
            <ac:picMk id="4" creationId="{6DA6845E-D975-D28C-2D8C-5F010DAA95FC}"/>
          </ac:picMkLst>
        </pc:picChg>
        <pc:cxnChg chg="del">
          <ac:chgData name="Caitlin Jenkins (2200228)" userId="S::2200228@student.uwtsd.ac.uk::1b0a3f56-437f-4bc4-86c2-0d46735ec464" providerId="AD" clId="Web-{0F7EFEF6-996C-3AE1-8FF2-EB96D2D117C1}" dt="2025-04-18T16:59:14.077" v="0"/>
          <ac:cxnSpMkLst>
            <pc:docMk/>
            <pc:sldMk cId="1992266429" sldId="263"/>
            <ac:cxnSpMk id="20" creationId="{C49DA8F6-BCC1-4447-B54C-57856834B94B}"/>
          </ac:cxnSpMkLst>
        </pc:cxnChg>
      </pc:sldChg>
      <pc:sldChg chg="delSp modSp mod modClrScheme delDesignElem chgLayout">
        <pc:chgData name="Caitlin Jenkins (2200228)" userId="S::2200228@student.uwtsd.ac.uk::1b0a3f56-437f-4bc4-86c2-0d46735ec464" providerId="AD" clId="Web-{0F7EFEF6-996C-3AE1-8FF2-EB96D2D117C1}" dt="2025-04-18T16:59:14.077" v="0"/>
        <pc:sldMkLst>
          <pc:docMk/>
          <pc:sldMk cId="8483059" sldId="264"/>
        </pc:sldMkLst>
        <pc:spChg chg="mod ord">
          <ac:chgData name="Caitlin Jenkins (2200228)" userId="S::2200228@student.uwtsd.ac.uk::1b0a3f56-437f-4bc4-86c2-0d46735ec464" providerId="AD" clId="Web-{0F7EFEF6-996C-3AE1-8FF2-EB96D2D117C1}" dt="2025-04-18T16:59:14.077" v="0"/>
          <ac:spMkLst>
            <pc:docMk/>
            <pc:sldMk cId="8483059" sldId="264"/>
            <ac:spMk id="2" creationId="{D2AB0665-CF1B-DF65-7E67-FC8AEEFC257E}"/>
          </ac:spMkLst>
        </pc:spChg>
        <pc:spChg chg="del">
          <ac:chgData name="Caitlin Jenkins (2200228)" userId="S::2200228@student.uwtsd.ac.uk::1b0a3f56-437f-4bc4-86c2-0d46735ec464" providerId="AD" clId="Web-{0F7EFEF6-996C-3AE1-8FF2-EB96D2D117C1}" dt="2025-04-18T16:59:14.077" v="0"/>
          <ac:spMkLst>
            <pc:docMk/>
            <pc:sldMk cId="8483059" sldId="264"/>
            <ac:spMk id="9" creationId="{7301F447-EEF7-48F5-AF73-7566EE7F64AD}"/>
          </ac:spMkLst>
        </pc:spChg>
        <pc:spChg chg="del">
          <ac:chgData name="Caitlin Jenkins (2200228)" userId="S::2200228@student.uwtsd.ac.uk::1b0a3f56-437f-4bc4-86c2-0d46735ec464" providerId="AD" clId="Web-{0F7EFEF6-996C-3AE1-8FF2-EB96D2D117C1}" dt="2025-04-18T16:59:14.077" v="0"/>
          <ac:spMkLst>
            <pc:docMk/>
            <pc:sldMk cId="8483059" sldId="264"/>
            <ac:spMk id="14" creationId="{F7117410-A2A4-4085-9ADC-46744551DBDE}"/>
          </ac:spMkLst>
        </pc:spChg>
        <pc:spChg chg="del">
          <ac:chgData name="Caitlin Jenkins (2200228)" userId="S::2200228@student.uwtsd.ac.uk::1b0a3f56-437f-4bc4-86c2-0d46735ec464" providerId="AD" clId="Web-{0F7EFEF6-996C-3AE1-8FF2-EB96D2D117C1}" dt="2025-04-18T16:59:14.077" v="0"/>
          <ac:spMkLst>
            <pc:docMk/>
            <pc:sldMk cId="8483059" sldId="264"/>
            <ac:spMk id="16" creationId="{99F74EB5-E547-4FB4-95F5-BCC788F3C4A0}"/>
          </ac:spMkLst>
        </pc:spChg>
        <pc:graphicFrameChg chg="mod ord">
          <ac:chgData name="Caitlin Jenkins (2200228)" userId="S::2200228@student.uwtsd.ac.uk::1b0a3f56-437f-4bc4-86c2-0d46735ec464" providerId="AD" clId="Web-{0F7EFEF6-996C-3AE1-8FF2-EB96D2D117C1}" dt="2025-04-18T16:59:14.077" v="0"/>
          <ac:graphicFrameMkLst>
            <pc:docMk/>
            <pc:sldMk cId="8483059" sldId="264"/>
            <ac:graphicFrameMk id="7" creationId="{3D9B01C0-B1DD-C7DF-B090-0779175D7D28}"/>
          </ac:graphicFrameMkLst>
        </pc:graphicFrameChg>
      </pc:sldChg>
      <pc:sldChg chg="delSp modSp mod modClrScheme delDesignElem chgLayout">
        <pc:chgData name="Caitlin Jenkins (2200228)" userId="S::2200228@student.uwtsd.ac.uk::1b0a3f56-437f-4bc4-86c2-0d46735ec464" providerId="AD" clId="Web-{0F7EFEF6-996C-3AE1-8FF2-EB96D2D117C1}" dt="2025-04-18T16:59:14.077" v="0"/>
        <pc:sldMkLst>
          <pc:docMk/>
          <pc:sldMk cId="1331747111" sldId="265"/>
        </pc:sldMkLst>
        <pc:spChg chg="mod ord">
          <ac:chgData name="Caitlin Jenkins (2200228)" userId="S::2200228@student.uwtsd.ac.uk::1b0a3f56-437f-4bc4-86c2-0d46735ec464" providerId="AD" clId="Web-{0F7EFEF6-996C-3AE1-8FF2-EB96D2D117C1}" dt="2025-04-18T16:59:14.077" v="0"/>
          <ac:spMkLst>
            <pc:docMk/>
            <pc:sldMk cId="1331747111" sldId="265"/>
            <ac:spMk id="2" creationId="{D2759432-CCA0-86FF-3A0E-A1289ADB89EF}"/>
          </ac:spMkLst>
        </pc:spChg>
        <pc:spChg chg="mod ord">
          <ac:chgData name="Caitlin Jenkins (2200228)" userId="S::2200228@student.uwtsd.ac.uk::1b0a3f56-437f-4bc4-86c2-0d46735ec464" providerId="AD" clId="Web-{0F7EFEF6-996C-3AE1-8FF2-EB96D2D117C1}" dt="2025-04-18T16:59:14.077" v="0"/>
          <ac:spMkLst>
            <pc:docMk/>
            <pc:sldMk cId="1331747111" sldId="265"/>
            <ac:spMk id="3" creationId="{BE9FA4C2-3540-DC68-1EF6-A451A237F4A8}"/>
          </ac:spMkLst>
        </pc:spChg>
        <pc:spChg chg="del">
          <ac:chgData name="Caitlin Jenkins (2200228)" userId="S::2200228@student.uwtsd.ac.uk::1b0a3f56-437f-4bc4-86c2-0d46735ec464" providerId="AD" clId="Web-{0F7EFEF6-996C-3AE1-8FF2-EB96D2D117C1}" dt="2025-04-18T16:59:14.077" v="0"/>
          <ac:spMkLst>
            <pc:docMk/>
            <pc:sldMk cId="1331747111" sldId="265"/>
            <ac:spMk id="8" creationId="{081EA652-8C6A-4E69-BEB9-170809474553}"/>
          </ac:spMkLst>
        </pc:spChg>
        <pc:spChg chg="del">
          <ac:chgData name="Caitlin Jenkins (2200228)" userId="S::2200228@student.uwtsd.ac.uk::1b0a3f56-437f-4bc4-86c2-0d46735ec464" providerId="AD" clId="Web-{0F7EFEF6-996C-3AE1-8FF2-EB96D2D117C1}" dt="2025-04-18T16:59:14.077" v="0"/>
          <ac:spMkLst>
            <pc:docMk/>
            <pc:sldMk cId="1331747111" sldId="265"/>
            <ac:spMk id="10" creationId="{5298780A-33B9-4EA2-8F67-DE68AD62841B}"/>
          </ac:spMkLst>
        </pc:spChg>
        <pc:spChg chg="del">
          <ac:chgData name="Caitlin Jenkins (2200228)" userId="S::2200228@student.uwtsd.ac.uk::1b0a3f56-437f-4bc4-86c2-0d46735ec464" providerId="AD" clId="Web-{0F7EFEF6-996C-3AE1-8FF2-EB96D2D117C1}" dt="2025-04-18T16:59:14.077" v="0"/>
          <ac:spMkLst>
            <pc:docMk/>
            <pc:sldMk cId="1331747111" sldId="265"/>
            <ac:spMk id="12" creationId="{7F488E8B-4E1E-4402-8935-D4E6C02615C7}"/>
          </ac:spMkLst>
        </pc:spChg>
        <pc:cxnChg chg="del">
          <ac:chgData name="Caitlin Jenkins (2200228)" userId="S::2200228@student.uwtsd.ac.uk::1b0a3f56-437f-4bc4-86c2-0d46735ec464" providerId="AD" clId="Web-{0F7EFEF6-996C-3AE1-8FF2-EB96D2D117C1}" dt="2025-04-18T16:59:14.077" v="0"/>
          <ac:cxnSpMkLst>
            <pc:docMk/>
            <pc:sldMk cId="1331747111" sldId="265"/>
            <ac:cxnSpMk id="14" creationId="{23AAC9B5-8015-485C-ACF9-A750390E9A56}"/>
          </ac:cxnSpMkLst>
        </pc:cxnChg>
      </pc:sldChg>
      <pc:sldChg chg="modSp mod modClrScheme chgLayout">
        <pc:chgData name="Caitlin Jenkins (2200228)" userId="S::2200228@student.uwtsd.ac.uk::1b0a3f56-437f-4bc4-86c2-0d46735ec464" providerId="AD" clId="Web-{0F7EFEF6-996C-3AE1-8FF2-EB96D2D117C1}" dt="2025-04-18T16:59:14.077" v="0"/>
        <pc:sldMkLst>
          <pc:docMk/>
          <pc:sldMk cId="1365445708" sldId="266"/>
        </pc:sldMkLst>
        <pc:spChg chg="mod ord">
          <ac:chgData name="Caitlin Jenkins (2200228)" userId="S::2200228@student.uwtsd.ac.uk::1b0a3f56-437f-4bc4-86c2-0d46735ec464" providerId="AD" clId="Web-{0F7EFEF6-996C-3AE1-8FF2-EB96D2D117C1}" dt="2025-04-18T16:59:14.077" v="0"/>
          <ac:spMkLst>
            <pc:docMk/>
            <pc:sldMk cId="1365445708" sldId="266"/>
            <ac:spMk id="2" creationId="{DE0DBA55-0143-6997-E57F-13A4921A6895}"/>
          </ac:spMkLst>
        </pc:spChg>
        <pc:spChg chg="mod ord">
          <ac:chgData name="Caitlin Jenkins (2200228)" userId="S::2200228@student.uwtsd.ac.uk::1b0a3f56-437f-4bc4-86c2-0d46735ec464" providerId="AD" clId="Web-{0F7EFEF6-996C-3AE1-8FF2-EB96D2D117C1}" dt="2025-04-18T16:59:14.077" v="0"/>
          <ac:spMkLst>
            <pc:docMk/>
            <pc:sldMk cId="1365445708" sldId="266"/>
            <ac:spMk id="3" creationId="{74FAADD0-2235-C0FF-ACE8-02FAAF953669}"/>
          </ac:spMkLst>
        </pc:spChg>
      </pc:sldChg>
      <pc:sldChg chg="modSp mod modClrScheme chgLayout">
        <pc:chgData name="Caitlin Jenkins (2200228)" userId="S::2200228@student.uwtsd.ac.uk::1b0a3f56-437f-4bc4-86c2-0d46735ec464" providerId="AD" clId="Web-{0F7EFEF6-996C-3AE1-8FF2-EB96D2D117C1}" dt="2025-04-18T16:59:14.077" v="0"/>
        <pc:sldMkLst>
          <pc:docMk/>
          <pc:sldMk cId="2837389727" sldId="267"/>
        </pc:sldMkLst>
        <pc:spChg chg="mod ord">
          <ac:chgData name="Caitlin Jenkins (2200228)" userId="S::2200228@student.uwtsd.ac.uk::1b0a3f56-437f-4bc4-86c2-0d46735ec464" providerId="AD" clId="Web-{0F7EFEF6-996C-3AE1-8FF2-EB96D2D117C1}" dt="2025-04-18T16:59:14.077" v="0"/>
          <ac:spMkLst>
            <pc:docMk/>
            <pc:sldMk cId="2837389727" sldId="267"/>
            <ac:spMk id="2" creationId="{4DD0BB89-4168-C6A7-8EB5-AAE5C2FEA8FA}"/>
          </ac:spMkLst>
        </pc:spChg>
        <pc:graphicFrameChg chg="mod ord">
          <ac:chgData name="Caitlin Jenkins (2200228)" userId="S::2200228@student.uwtsd.ac.uk::1b0a3f56-437f-4bc4-86c2-0d46735ec464" providerId="AD" clId="Web-{0F7EFEF6-996C-3AE1-8FF2-EB96D2D117C1}" dt="2025-04-18T16:59:14.077" v="0"/>
          <ac:graphicFrameMkLst>
            <pc:docMk/>
            <pc:sldMk cId="2837389727" sldId="267"/>
            <ac:graphicFrameMk id="18" creationId="{56161482-BAFE-D81F-5CCE-25EECE2F87D5}"/>
          </ac:graphicFrameMkLst>
        </pc:graphicFrameChg>
      </pc:sldChg>
      <pc:sldChg chg="delSp modSp mod modClrScheme delDesignElem chgLayout">
        <pc:chgData name="Caitlin Jenkins (2200228)" userId="S::2200228@student.uwtsd.ac.uk::1b0a3f56-437f-4bc4-86c2-0d46735ec464" providerId="AD" clId="Web-{0F7EFEF6-996C-3AE1-8FF2-EB96D2D117C1}" dt="2025-04-18T16:59:14.077" v="0"/>
        <pc:sldMkLst>
          <pc:docMk/>
          <pc:sldMk cId="1915678038" sldId="268"/>
        </pc:sldMkLst>
        <pc:spChg chg="mod ord">
          <ac:chgData name="Caitlin Jenkins (2200228)" userId="S::2200228@student.uwtsd.ac.uk::1b0a3f56-437f-4bc4-86c2-0d46735ec464" providerId="AD" clId="Web-{0F7EFEF6-996C-3AE1-8FF2-EB96D2D117C1}" dt="2025-04-18T16:59:14.077" v="0"/>
          <ac:spMkLst>
            <pc:docMk/>
            <pc:sldMk cId="1915678038" sldId="268"/>
            <ac:spMk id="2" creationId="{D852FFCA-F765-8760-4BBF-4ECF7459EFFE}"/>
          </ac:spMkLst>
        </pc:spChg>
        <pc:spChg chg="del">
          <ac:chgData name="Caitlin Jenkins (2200228)" userId="S::2200228@student.uwtsd.ac.uk::1b0a3f56-437f-4bc4-86c2-0d46735ec464" providerId="AD" clId="Web-{0F7EFEF6-996C-3AE1-8FF2-EB96D2D117C1}" dt="2025-04-18T16:59:14.077" v="0"/>
          <ac:spMkLst>
            <pc:docMk/>
            <pc:sldMk cId="1915678038" sldId="268"/>
            <ac:spMk id="117" creationId="{257363FD-7E77-4145-9483-331A807ADF0E}"/>
          </ac:spMkLst>
        </pc:spChg>
        <pc:graphicFrameChg chg="mod ord">
          <ac:chgData name="Caitlin Jenkins (2200228)" userId="S::2200228@student.uwtsd.ac.uk::1b0a3f56-437f-4bc4-86c2-0d46735ec464" providerId="AD" clId="Web-{0F7EFEF6-996C-3AE1-8FF2-EB96D2D117C1}" dt="2025-04-18T16:59:14.077" v="0"/>
          <ac:graphicFrameMkLst>
            <pc:docMk/>
            <pc:sldMk cId="1915678038" sldId="268"/>
            <ac:graphicFrameMk id="19" creationId="{BCF6AC9A-628D-75D7-1EFA-BC2542A2AB6C}"/>
          </ac:graphicFrameMkLst>
        </pc:graphicFrameChg>
      </pc:sldChg>
      <pc:sldChg chg="delSp modSp new">
        <pc:chgData name="Caitlin Jenkins (2200228)" userId="S::2200228@student.uwtsd.ac.uk::1b0a3f56-437f-4bc4-86c2-0d46735ec464" providerId="AD" clId="Web-{0F7EFEF6-996C-3AE1-8FF2-EB96D2D117C1}" dt="2025-04-18T17:05:09.166" v="20" actId="1076"/>
        <pc:sldMkLst>
          <pc:docMk/>
          <pc:sldMk cId="2061444073" sldId="269"/>
        </pc:sldMkLst>
        <pc:spChg chg="del">
          <ac:chgData name="Caitlin Jenkins (2200228)" userId="S::2200228@student.uwtsd.ac.uk::1b0a3f56-437f-4bc4-86c2-0d46735ec464" providerId="AD" clId="Web-{0F7EFEF6-996C-3AE1-8FF2-EB96D2D117C1}" dt="2025-04-18T17:04:33.946" v="15"/>
          <ac:spMkLst>
            <pc:docMk/>
            <pc:sldMk cId="2061444073" sldId="269"/>
            <ac:spMk id="2" creationId="{AA905F5D-34CC-0727-AAE2-6EF192EB0ACF}"/>
          </ac:spMkLst>
        </pc:spChg>
        <pc:spChg chg="mod">
          <ac:chgData name="Caitlin Jenkins (2200228)" userId="S::2200228@student.uwtsd.ac.uk::1b0a3f56-437f-4bc4-86c2-0d46735ec464" providerId="AD" clId="Web-{0F7EFEF6-996C-3AE1-8FF2-EB96D2D117C1}" dt="2025-04-18T17:05:09.166" v="20" actId="1076"/>
          <ac:spMkLst>
            <pc:docMk/>
            <pc:sldMk cId="2061444073" sldId="269"/>
            <ac:spMk id="3" creationId="{F109B2F6-88E2-1939-9283-AE4DB19E6DC0}"/>
          </ac:spMkLst>
        </pc:spChg>
        <pc:spChg chg="del">
          <ac:chgData name="Caitlin Jenkins (2200228)" userId="S::2200228@student.uwtsd.ac.uk::1b0a3f56-437f-4bc4-86c2-0d46735ec464" providerId="AD" clId="Web-{0F7EFEF6-996C-3AE1-8FF2-EB96D2D117C1}" dt="2025-04-18T17:05:09.088" v="18"/>
          <ac:spMkLst>
            <pc:docMk/>
            <pc:sldMk cId="2061444073" sldId="269"/>
            <ac:spMk id="5" creationId="{84955ED2-614F-8BDD-CAB7-02941B6F27A4}"/>
          </ac:spMkLst>
        </pc:spChg>
        <pc:spChg chg="mod">
          <ac:chgData name="Caitlin Jenkins (2200228)" userId="S::2200228@student.uwtsd.ac.uk::1b0a3f56-437f-4bc4-86c2-0d46735ec464" providerId="AD" clId="Web-{0F7EFEF6-996C-3AE1-8FF2-EB96D2D117C1}" dt="2025-04-18T17:05:09.119" v="19" actId="20577"/>
          <ac:spMkLst>
            <pc:docMk/>
            <pc:sldMk cId="2061444073" sldId="269"/>
            <ac:spMk id="6" creationId="{18745E26-D426-B1B2-BC5C-93392F124BC3}"/>
          </ac:spMkLst>
        </pc:spChg>
      </pc:sldChg>
      <pc:sldMasterChg chg="del delSldLayout">
        <pc:chgData name="Caitlin Jenkins (2200228)" userId="S::2200228@student.uwtsd.ac.uk::1b0a3f56-437f-4bc4-86c2-0d46735ec464" providerId="AD" clId="Web-{0F7EFEF6-996C-3AE1-8FF2-EB96D2D117C1}" dt="2025-04-18T16:59:14.077" v="0"/>
        <pc:sldMasterMkLst>
          <pc:docMk/>
          <pc:sldMasterMk cId="2460954070" sldId="2147483660"/>
        </pc:sldMasterMkLst>
        <pc:sldLayoutChg chg="del">
          <pc:chgData name="Caitlin Jenkins (2200228)" userId="S::2200228@student.uwtsd.ac.uk::1b0a3f56-437f-4bc4-86c2-0d46735ec464" providerId="AD" clId="Web-{0F7EFEF6-996C-3AE1-8FF2-EB96D2D117C1}" dt="2025-04-18T16:59:14.077" v="0"/>
          <pc:sldLayoutMkLst>
            <pc:docMk/>
            <pc:sldMasterMk cId="2460954070" sldId="2147483660"/>
            <pc:sldLayoutMk cId="2385387890" sldId="2147483661"/>
          </pc:sldLayoutMkLst>
        </pc:sldLayoutChg>
        <pc:sldLayoutChg chg="del">
          <pc:chgData name="Caitlin Jenkins (2200228)" userId="S::2200228@student.uwtsd.ac.uk::1b0a3f56-437f-4bc4-86c2-0d46735ec464" providerId="AD" clId="Web-{0F7EFEF6-996C-3AE1-8FF2-EB96D2D117C1}" dt="2025-04-18T16:59:14.077" v="0"/>
          <pc:sldLayoutMkLst>
            <pc:docMk/>
            <pc:sldMasterMk cId="2460954070" sldId="2147483660"/>
            <pc:sldLayoutMk cId="949138452" sldId="2147483662"/>
          </pc:sldLayoutMkLst>
        </pc:sldLayoutChg>
        <pc:sldLayoutChg chg="del">
          <pc:chgData name="Caitlin Jenkins (2200228)" userId="S::2200228@student.uwtsd.ac.uk::1b0a3f56-437f-4bc4-86c2-0d46735ec464" providerId="AD" clId="Web-{0F7EFEF6-996C-3AE1-8FF2-EB96D2D117C1}" dt="2025-04-18T16:59:14.077" v="0"/>
          <pc:sldLayoutMkLst>
            <pc:docMk/>
            <pc:sldMasterMk cId="2460954070" sldId="2147483660"/>
            <pc:sldLayoutMk cId="2591524520" sldId="2147483663"/>
          </pc:sldLayoutMkLst>
        </pc:sldLayoutChg>
        <pc:sldLayoutChg chg="del">
          <pc:chgData name="Caitlin Jenkins (2200228)" userId="S::2200228@student.uwtsd.ac.uk::1b0a3f56-437f-4bc4-86c2-0d46735ec464" providerId="AD" clId="Web-{0F7EFEF6-996C-3AE1-8FF2-EB96D2D117C1}" dt="2025-04-18T16:59:14.077" v="0"/>
          <pc:sldLayoutMkLst>
            <pc:docMk/>
            <pc:sldMasterMk cId="2460954070" sldId="2147483660"/>
            <pc:sldLayoutMk cId="1203092039" sldId="2147483664"/>
          </pc:sldLayoutMkLst>
        </pc:sldLayoutChg>
        <pc:sldLayoutChg chg="del">
          <pc:chgData name="Caitlin Jenkins (2200228)" userId="S::2200228@student.uwtsd.ac.uk::1b0a3f56-437f-4bc4-86c2-0d46735ec464" providerId="AD" clId="Web-{0F7EFEF6-996C-3AE1-8FF2-EB96D2D117C1}" dt="2025-04-18T16:59:14.077" v="0"/>
          <pc:sldLayoutMkLst>
            <pc:docMk/>
            <pc:sldMasterMk cId="2460954070" sldId="2147483660"/>
            <pc:sldLayoutMk cId="3733172339" sldId="2147483665"/>
          </pc:sldLayoutMkLst>
        </pc:sldLayoutChg>
        <pc:sldLayoutChg chg="del">
          <pc:chgData name="Caitlin Jenkins (2200228)" userId="S::2200228@student.uwtsd.ac.uk::1b0a3f56-437f-4bc4-86c2-0d46735ec464" providerId="AD" clId="Web-{0F7EFEF6-996C-3AE1-8FF2-EB96D2D117C1}" dt="2025-04-18T16:59:14.077" v="0"/>
          <pc:sldLayoutMkLst>
            <pc:docMk/>
            <pc:sldMasterMk cId="2460954070" sldId="2147483660"/>
            <pc:sldLayoutMk cId="3210312558" sldId="2147483666"/>
          </pc:sldLayoutMkLst>
        </pc:sldLayoutChg>
        <pc:sldLayoutChg chg="del">
          <pc:chgData name="Caitlin Jenkins (2200228)" userId="S::2200228@student.uwtsd.ac.uk::1b0a3f56-437f-4bc4-86c2-0d46735ec464" providerId="AD" clId="Web-{0F7EFEF6-996C-3AE1-8FF2-EB96D2D117C1}" dt="2025-04-18T16:59:14.077" v="0"/>
          <pc:sldLayoutMkLst>
            <pc:docMk/>
            <pc:sldMasterMk cId="2460954070" sldId="2147483660"/>
            <pc:sldLayoutMk cId="3146388984" sldId="2147483667"/>
          </pc:sldLayoutMkLst>
        </pc:sldLayoutChg>
        <pc:sldLayoutChg chg="del">
          <pc:chgData name="Caitlin Jenkins (2200228)" userId="S::2200228@student.uwtsd.ac.uk::1b0a3f56-437f-4bc4-86c2-0d46735ec464" providerId="AD" clId="Web-{0F7EFEF6-996C-3AE1-8FF2-EB96D2D117C1}" dt="2025-04-18T16:59:14.077" v="0"/>
          <pc:sldLayoutMkLst>
            <pc:docMk/>
            <pc:sldMasterMk cId="2460954070" sldId="2147483660"/>
            <pc:sldLayoutMk cId="3171841454" sldId="2147483668"/>
          </pc:sldLayoutMkLst>
        </pc:sldLayoutChg>
        <pc:sldLayoutChg chg="del">
          <pc:chgData name="Caitlin Jenkins (2200228)" userId="S::2200228@student.uwtsd.ac.uk::1b0a3f56-437f-4bc4-86c2-0d46735ec464" providerId="AD" clId="Web-{0F7EFEF6-996C-3AE1-8FF2-EB96D2D117C1}" dt="2025-04-18T16:59:14.077" v="0"/>
          <pc:sldLayoutMkLst>
            <pc:docMk/>
            <pc:sldMasterMk cId="2460954070" sldId="2147483660"/>
            <pc:sldLayoutMk cId="1718958274" sldId="2147483669"/>
          </pc:sldLayoutMkLst>
        </pc:sldLayoutChg>
        <pc:sldLayoutChg chg="del">
          <pc:chgData name="Caitlin Jenkins (2200228)" userId="S::2200228@student.uwtsd.ac.uk::1b0a3f56-437f-4bc4-86c2-0d46735ec464" providerId="AD" clId="Web-{0F7EFEF6-996C-3AE1-8FF2-EB96D2D117C1}" dt="2025-04-18T16:59:14.077" v="0"/>
          <pc:sldLayoutMkLst>
            <pc:docMk/>
            <pc:sldMasterMk cId="2460954070" sldId="2147483660"/>
            <pc:sldLayoutMk cId="2202905451" sldId="2147483670"/>
          </pc:sldLayoutMkLst>
        </pc:sldLayoutChg>
        <pc:sldLayoutChg chg="del">
          <pc:chgData name="Caitlin Jenkins (2200228)" userId="S::2200228@student.uwtsd.ac.uk::1b0a3f56-437f-4bc4-86c2-0d46735ec464" providerId="AD" clId="Web-{0F7EFEF6-996C-3AE1-8FF2-EB96D2D117C1}" dt="2025-04-18T16:59:14.077" v="0"/>
          <pc:sldLayoutMkLst>
            <pc:docMk/>
            <pc:sldMasterMk cId="2460954070" sldId="2147483660"/>
            <pc:sldLayoutMk cId="3479445657" sldId="2147483671"/>
          </pc:sldLayoutMkLst>
        </pc:sldLayoutChg>
      </pc:sldMasterChg>
      <pc:sldMasterChg chg="add addSldLayout modSldLayout">
        <pc:chgData name="Caitlin Jenkins (2200228)" userId="S::2200228@student.uwtsd.ac.uk::1b0a3f56-437f-4bc4-86c2-0d46735ec464" providerId="AD" clId="Web-{0F7EFEF6-996C-3AE1-8FF2-EB96D2D117C1}" dt="2025-04-18T16:59:14.077" v="0"/>
        <pc:sldMasterMkLst>
          <pc:docMk/>
          <pc:sldMasterMk cId="10519490" sldId="2147483672"/>
        </pc:sldMasterMkLst>
        <pc:sldLayoutChg chg="add mod replId">
          <pc:chgData name="Caitlin Jenkins (2200228)" userId="S::2200228@student.uwtsd.ac.uk::1b0a3f56-437f-4bc4-86c2-0d46735ec464" providerId="AD" clId="Web-{0F7EFEF6-996C-3AE1-8FF2-EB96D2D117C1}" dt="2025-04-18T16:59:14.077" v="0"/>
          <pc:sldLayoutMkLst>
            <pc:docMk/>
            <pc:sldMasterMk cId="10519490" sldId="2147483672"/>
            <pc:sldLayoutMk cId="1490957205" sldId="2147483673"/>
          </pc:sldLayoutMkLst>
        </pc:sldLayoutChg>
        <pc:sldLayoutChg chg="add mod replId">
          <pc:chgData name="Caitlin Jenkins (2200228)" userId="S::2200228@student.uwtsd.ac.uk::1b0a3f56-437f-4bc4-86c2-0d46735ec464" providerId="AD" clId="Web-{0F7EFEF6-996C-3AE1-8FF2-EB96D2D117C1}" dt="2025-04-18T16:59:14.077" v="0"/>
          <pc:sldLayoutMkLst>
            <pc:docMk/>
            <pc:sldMasterMk cId="10519490" sldId="2147483672"/>
            <pc:sldLayoutMk cId="1424374380" sldId="2147483674"/>
          </pc:sldLayoutMkLst>
        </pc:sldLayoutChg>
        <pc:sldLayoutChg chg="add mod replId">
          <pc:chgData name="Caitlin Jenkins (2200228)" userId="S::2200228@student.uwtsd.ac.uk::1b0a3f56-437f-4bc4-86c2-0d46735ec464" providerId="AD" clId="Web-{0F7EFEF6-996C-3AE1-8FF2-EB96D2D117C1}" dt="2025-04-18T16:59:14.077" v="0"/>
          <pc:sldLayoutMkLst>
            <pc:docMk/>
            <pc:sldMasterMk cId="10519490" sldId="2147483672"/>
            <pc:sldLayoutMk cId="361255349" sldId="2147483675"/>
          </pc:sldLayoutMkLst>
        </pc:sldLayoutChg>
        <pc:sldLayoutChg chg="add mod replId">
          <pc:chgData name="Caitlin Jenkins (2200228)" userId="S::2200228@student.uwtsd.ac.uk::1b0a3f56-437f-4bc4-86c2-0d46735ec464" providerId="AD" clId="Web-{0F7EFEF6-996C-3AE1-8FF2-EB96D2D117C1}" dt="2025-04-18T16:59:14.077" v="0"/>
          <pc:sldLayoutMkLst>
            <pc:docMk/>
            <pc:sldMasterMk cId="10519490" sldId="2147483672"/>
            <pc:sldLayoutMk cId="3683094770" sldId="2147483676"/>
          </pc:sldLayoutMkLst>
        </pc:sldLayoutChg>
        <pc:sldLayoutChg chg="add mod replId">
          <pc:chgData name="Caitlin Jenkins (2200228)" userId="S::2200228@student.uwtsd.ac.uk::1b0a3f56-437f-4bc4-86c2-0d46735ec464" providerId="AD" clId="Web-{0F7EFEF6-996C-3AE1-8FF2-EB96D2D117C1}" dt="2025-04-18T16:59:14.077" v="0"/>
          <pc:sldLayoutMkLst>
            <pc:docMk/>
            <pc:sldMasterMk cId="10519490" sldId="2147483672"/>
            <pc:sldLayoutMk cId="1367731569" sldId="2147483677"/>
          </pc:sldLayoutMkLst>
        </pc:sldLayoutChg>
        <pc:sldLayoutChg chg="add mod replId">
          <pc:chgData name="Caitlin Jenkins (2200228)" userId="S::2200228@student.uwtsd.ac.uk::1b0a3f56-437f-4bc4-86c2-0d46735ec464" providerId="AD" clId="Web-{0F7EFEF6-996C-3AE1-8FF2-EB96D2D117C1}" dt="2025-04-18T16:59:14.077" v="0"/>
          <pc:sldLayoutMkLst>
            <pc:docMk/>
            <pc:sldMasterMk cId="10519490" sldId="2147483672"/>
            <pc:sldLayoutMk cId="1157940341" sldId="2147483678"/>
          </pc:sldLayoutMkLst>
        </pc:sldLayoutChg>
        <pc:sldLayoutChg chg="add mod replId">
          <pc:chgData name="Caitlin Jenkins (2200228)" userId="S::2200228@student.uwtsd.ac.uk::1b0a3f56-437f-4bc4-86c2-0d46735ec464" providerId="AD" clId="Web-{0F7EFEF6-996C-3AE1-8FF2-EB96D2D117C1}" dt="2025-04-18T16:59:14.077" v="0"/>
          <pc:sldLayoutMkLst>
            <pc:docMk/>
            <pc:sldMasterMk cId="10519490" sldId="2147483672"/>
            <pc:sldLayoutMk cId="3260478267" sldId="2147483679"/>
          </pc:sldLayoutMkLst>
        </pc:sldLayoutChg>
        <pc:sldLayoutChg chg="add mod replId">
          <pc:chgData name="Caitlin Jenkins (2200228)" userId="S::2200228@student.uwtsd.ac.uk::1b0a3f56-437f-4bc4-86c2-0d46735ec464" providerId="AD" clId="Web-{0F7EFEF6-996C-3AE1-8FF2-EB96D2D117C1}" dt="2025-04-18T16:59:14.077" v="0"/>
          <pc:sldLayoutMkLst>
            <pc:docMk/>
            <pc:sldMasterMk cId="10519490" sldId="2147483672"/>
            <pc:sldLayoutMk cId="2276414280" sldId="2147483680"/>
          </pc:sldLayoutMkLst>
        </pc:sldLayoutChg>
        <pc:sldLayoutChg chg="add mod replId">
          <pc:chgData name="Caitlin Jenkins (2200228)" userId="S::2200228@student.uwtsd.ac.uk::1b0a3f56-437f-4bc4-86c2-0d46735ec464" providerId="AD" clId="Web-{0F7EFEF6-996C-3AE1-8FF2-EB96D2D117C1}" dt="2025-04-18T16:59:14.077" v="0"/>
          <pc:sldLayoutMkLst>
            <pc:docMk/>
            <pc:sldMasterMk cId="10519490" sldId="2147483672"/>
            <pc:sldLayoutMk cId="1114991849" sldId="2147483681"/>
          </pc:sldLayoutMkLst>
        </pc:sldLayoutChg>
        <pc:sldLayoutChg chg="add mod replId">
          <pc:chgData name="Caitlin Jenkins (2200228)" userId="S::2200228@student.uwtsd.ac.uk::1b0a3f56-437f-4bc4-86c2-0d46735ec464" providerId="AD" clId="Web-{0F7EFEF6-996C-3AE1-8FF2-EB96D2D117C1}" dt="2025-04-18T16:59:14.077" v="0"/>
          <pc:sldLayoutMkLst>
            <pc:docMk/>
            <pc:sldMasterMk cId="10519490" sldId="2147483672"/>
            <pc:sldLayoutMk cId="828183627" sldId="2147483682"/>
          </pc:sldLayoutMkLst>
        </pc:sldLayoutChg>
        <pc:sldLayoutChg chg="add mod replId">
          <pc:chgData name="Caitlin Jenkins (2200228)" userId="S::2200228@student.uwtsd.ac.uk::1b0a3f56-437f-4bc4-86c2-0d46735ec464" providerId="AD" clId="Web-{0F7EFEF6-996C-3AE1-8FF2-EB96D2D117C1}" dt="2025-04-18T16:59:14.077" v="0"/>
          <pc:sldLayoutMkLst>
            <pc:docMk/>
            <pc:sldMasterMk cId="10519490" sldId="2147483672"/>
            <pc:sldLayoutMk cId="34373734" sldId="2147483683"/>
          </pc:sldLayoutMkLst>
        </pc:sldLayoutChg>
      </pc:sldMasterChg>
    </pc:docChg>
  </pc:docChgLst>
  <pc:docChgLst>
    <pc:chgData name="Caitlin Jenkins (2200228)" userId="S::2200228@student.uwtsd.ac.uk::1b0a3f56-437f-4bc4-86c2-0d46735ec464" providerId="AD" clId="Web-{4034470C-B9AB-611C-61D4-83AD51F79256}"/>
    <pc:docChg chg="modSld">
      <pc:chgData name="Caitlin Jenkins (2200228)" userId="S::2200228@student.uwtsd.ac.uk::1b0a3f56-437f-4bc4-86c2-0d46735ec464" providerId="AD" clId="Web-{4034470C-B9AB-611C-61D4-83AD51F79256}" dt="2025-03-23T19:36:46.577" v="3" actId="20577"/>
      <pc:docMkLst>
        <pc:docMk/>
      </pc:docMkLst>
      <pc:sldChg chg="modSp">
        <pc:chgData name="Caitlin Jenkins (2200228)" userId="S::2200228@student.uwtsd.ac.uk::1b0a3f56-437f-4bc4-86c2-0d46735ec464" providerId="AD" clId="Web-{4034470C-B9AB-611C-61D4-83AD51F79256}" dt="2025-03-23T19:36:46.577" v="3" actId="20577"/>
        <pc:sldMkLst>
          <pc:docMk/>
          <pc:sldMk cId="109857222" sldId="256"/>
        </pc:sldMkLst>
        <pc:spChg chg="mod">
          <ac:chgData name="Caitlin Jenkins (2200228)" userId="S::2200228@student.uwtsd.ac.uk::1b0a3f56-437f-4bc4-86c2-0d46735ec464" providerId="AD" clId="Web-{4034470C-B9AB-611C-61D4-83AD51F79256}" dt="2025-03-23T19:36:46.577" v="3" actId="20577"/>
          <ac:spMkLst>
            <pc:docMk/>
            <pc:sldMk cId="109857222" sldId="256"/>
            <ac:spMk id="2" creationId="{00000000-0000-0000-0000-000000000000}"/>
          </ac:spMkLst>
        </pc:spChg>
      </pc:sldChg>
    </pc:docChg>
  </pc:docChgLst>
  <pc:docChgLst>
    <pc:chgData name="Caitlin Jenkins (2200228)" userId="S::2200228@student.uwtsd.ac.uk::1b0a3f56-437f-4bc4-86c2-0d46735ec464" providerId="AD" clId="Web-{A6237F5B-3C11-3E6C-DBBF-F882947CB175}"/>
    <pc:docChg chg="modSld">
      <pc:chgData name="Caitlin Jenkins (2200228)" userId="S::2200228@student.uwtsd.ac.uk::1b0a3f56-437f-4bc4-86c2-0d46735ec464" providerId="AD" clId="Web-{A6237F5B-3C11-3E6C-DBBF-F882947CB175}" dt="2025-04-16T14:21:01.424" v="30"/>
      <pc:docMkLst>
        <pc:docMk/>
      </pc:docMkLst>
      <pc:sldChg chg="addSp delSp modSp">
        <pc:chgData name="Caitlin Jenkins (2200228)" userId="S::2200228@student.uwtsd.ac.uk::1b0a3f56-437f-4bc4-86c2-0d46735ec464" providerId="AD" clId="Web-{A6237F5B-3C11-3E6C-DBBF-F882947CB175}" dt="2025-04-16T14:21:01.424" v="30"/>
        <pc:sldMkLst>
          <pc:docMk/>
          <pc:sldMk cId="1915678038" sldId="268"/>
        </pc:sldMkLst>
        <pc:spChg chg="mod">
          <ac:chgData name="Caitlin Jenkins (2200228)" userId="S::2200228@student.uwtsd.ac.uk::1b0a3f56-437f-4bc4-86c2-0d46735ec464" providerId="AD" clId="Web-{A6237F5B-3C11-3E6C-DBBF-F882947CB175}" dt="2025-04-16T14:18:00.263" v="18"/>
          <ac:spMkLst>
            <pc:docMk/>
            <pc:sldMk cId="1915678038" sldId="268"/>
            <ac:spMk id="2" creationId="{D852FFCA-F765-8760-4BBF-4ECF7459EFFE}"/>
          </ac:spMkLst>
        </pc:spChg>
        <pc:spChg chg="del">
          <ac:chgData name="Caitlin Jenkins (2200228)" userId="S::2200228@student.uwtsd.ac.uk::1b0a3f56-437f-4bc4-86c2-0d46735ec464" providerId="AD" clId="Web-{A6237F5B-3C11-3E6C-DBBF-F882947CB175}" dt="2025-04-16T14:15:48.619" v="2"/>
          <ac:spMkLst>
            <pc:docMk/>
            <pc:sldMk cId="1915678038" sldId="268"/>
            <ac:spMk id="24" creationId="{2659FDB4-FCBE-4A89-B46D-43D4FA54464D}"/>
          </ac:spMkLst>
        </pc:spChg>
        <pc:spChg chg="add del">
          <ac:chgData name="Caitlin Jenkins (2200228)" userId="S::2200228@student.uwtsd.ac.uk::1b0a3f56-437f-4bc4-86c2-0d46735ec464" providerId="AD" clId="Web-{A6237F5B-3C11-3E6C-DBBF-F882947CB175}" dt="2025-04-16T14:17:40.981" v="16"/>
          <ac:spMkLst>
            <pc:docMk/>
            <pc:sldMk cId="1915678038" sldId="268"/>
            <ac:spMk id="31" creationId="{2659FDB4-FCBE-4A89-B46D-43D4FA54464D}"/>
          </ac:spMkLst>
        </pc:spChg>
        <pc:spChg chg="add mod">
          <ac:chgData name="Caitlin Jenkins (2200228)" userId="S::2200228@student.uwtsd.ac.uk::1b0a3f56-437f-4bc4-86c2-0d46735ec464" providerId="AD" clId="Web-{A6237F5B-3C11-3E6C-DBBF-F882947CB175}" dt="2025-04-16T14:18:00.263" v="18"/>
          <ac:spMkLst>
            <pc:docMk/>
            <pc:sldMk cId="1915678038" sldId="268"/>
            <ac:spMk id="102" creationId="{004DC152-51AA-6678-8CFE-5EC2823F6A65}"/>
          </ac:spMkLst>
        </pc:spChg>
        <pc:spChg chg="add del">
          <ac:chgData name="Caitlin Jenkins (2200228)" userId="S::2200228@student.uwtsd.ac.uk::1b0a3f56-437f-4bc4-86c2-0d46735ec464" providerId="AD" clId="Web-{A6237F5B-3C11-3E6C-DBBF-F882947CB175}" dt="2025-04-16T14:17:40.919" v="15"/>
          <ac:spMkLst>
            <pc:docMk/>
            <pc:sldMk cId="1915678038" sldId="268"/>
            <ac:spMk id="108" creationId="{257363FD-7E77-4145-9483-331A807ADF0E}"/>
          </ac:spMkLst>
        </pc:spChg>
        <pc:spChg chg="add del">
          <ac:chgData name="Caitlin Jenkins (2200228)" userId="S::2200228@student.uwtsd.ac.uk::1b0a3f56-437f-4bc4-86c2-0d46735ec464" providerId="AD" clId="Web-{A6237F5B-3C11-3E6C-DBBF-F882947CB175}" dt="2025-04-16T14:18:00.263" v="18"/>
          <ac:spMkLst>
            <pc:docMk/>
            <pc:sldMk cId="1915678038" sldId="268"/>
            <ac:spMk id="110" creationId="{2659FDB4-FCBE-4A89-B46D-43D4FA54464D}"/>
          </ac:spMkLst>
        </pc:spChg>
        <pc:spChg chg="add">
          <ac:chgData name="Caitlin Jenkins (2200228)" userId="S::2200228@student.uwtsd.ac.uk::1b0a3f56-437f-4bc4-86c2-0d46735ec464" providerId="AD" clId="Web-{A6237F5B-3C11-3E6C-DBBF-F882947CB175}" dt="2025-04-16T14:18:00.263" v="18"/>
          <ac:spMkLst>
            <pc:docMk/>
            <pc:sldMk cId="1915678038" sldId="268"/>
            <ac:spMk id="117" creationId="{257363FD-7E77-4145-9483-331A807ADF0E}"/>
          </ac:spMkLst>
        </pc:spChg>
        <pc:spChg chg="add del mod">
          <ac:chgData name="Caitlin Jenkins (2200228)" userId="S::2200228@student.uwtsd.ac.uk::1b0a3f56-437f-4bc4-86c2-0d46735ec464" providerId="AD" clId="Web-{A6237F5B-3C11-3E6C-DBBF-F882947CB175}" dt="2025-04-16T14:18:34.233" v="22"/>
          <ac:spMkLst>
            <pc:docMk/>
            <pc:sldMk cId="1915678038" sldId="268"/>
            <ac:spMk id="160" creationId="{3EA6CA3A-C54A-9D46-F21A-331430ABD476}"/>
          </ac:spMkLst>
        </pc:spChg>
        <pc:graphicFrameChg chg="add del mod ord modGraphic">
          <ac:chgData name="Caitlin Jenkins (2200228)" userId="S::2200228@student.uwtsd.ac.uk::1b0a3f56-437f-4bc4-86c2-0d46735ec464" providerId="AD" clId="Web-{A6237F5B-3C11-3E6C-DBBF-F882947CB175}" dt="2025-04-16T14:20:29.049" v="29"/>
          <ac:graphicFrameMkLst>
            <pc:docMk/>
            <pc:sldMk cId="1915678038" sldId="268"/>
            <ac:graphicFrameMk id="19" creationId="{BCF6AC9A-628D-75D7-1EFA-BC2542A2AB6C}"/>
          </ac:graphicFrameMkLst>
        </pc:graphicFrameChg>
        <pc:picChg chg="add del">
          <ac:chgData name="Caitlin Jenkins (2200228)" userId="S::2200228@student.uwtsd.ac.uk::1b0a3f56-437f-4bc4-86c2-0d46735ec464" providerId="AD" clId="Web-{A6237F5B-3C11-3E6C-DBBF-F882947CB175}" dt="2025-04-16T14:17:40.919" v="15"/>
          <ac:picMkLst>
            <pc:docMk/>
            <pc:sldMk cId="1915678038" sldId="268"/>
            <ac:picMk id="104" creationId="{90B99B33-8239-52EE-6775-48639D695702}"/>
          </ac:picMkLst>
        </pc:picChg>
        <pc:picChg chg="add mod">
          <ac:chgData name="Caitlin Jenkins (2200228)" userId="S::2200228@student.uwtsd.ac.uk::1b0a3f56-437f-4bc4-86c2-0d46735ec464" providerId="AD" clId="Web-{A6237F5B-3C11-3E6C-DBBF-F882947CB175}" dt="2025-04-16T14:21:01.424" v="30"/>
          <ac:picMkLst>
            <pc:docMk/>
            <pc:sldMk cId="1915678038" sldId="268"/>
            <ac:picMk id="113" creationId="{FF9D6510-2956-F4F9-76A2-3C185D5684F2}"/>
          </ac:picMkLst>
        </pc:picChg>
        <pc:cxnChg chg="del">
          <ac:chgData name="Caitlin Jenkins (2200228)" userId="S::2200228@student.uwtsd.ac.uk::1b0a3f56-437f-4bc4-86c2-0d46735ec464" providerId="AD" clId="Web-{A6237F5B-3C11-3E6C-DBBF-F882947CB175}" dt="2025-04-16T14:15:48.619" v="2"/>
          <ac:cxnSpMkLst>
            <pc:docMk/>
            <pc:sldMk cId="1915678038" sldId="268"/>
            <ac:cxnSpMk id="26" creationId="{C8F51B3F-8331-4E4A-AE96-D47B1006EEAD}"/>
          </ac:cxnSpMkLst>
        </pc:cxnChg>
        <pc:cxnChg chg="add del">
          <ac:chgData name="Caitlin Jenkins (2200228)" userId="S::2200228@student.uwtsd.ac.uk::1b0a3f56-437f-4bc4-86c2-0d46735ec464" providerId="AD" clId="Web-{A6237F5B-3C11-3E6C-DBBF-F882947CB175}" dt="2025-04-16T14:17:40.981" v="16"/>
          <ac:cxnSpMkLst>
            <pc:docMk/>
            <pc:sldMk cId="1915678038" sldId="268"/>
            <ac:cxnSpMk id="33" creationId="{C8F51B3F-8331-4E4A-AE96-D47B1006EEAD}"/>
          </ac:cxnSpMkLst>
        </pc:cxnChg>
        <pc:cxnChg chg="add del">
          <ac:chgData name="Caitlin Jenkins (2200228)" userId="S::2200228@student.uwtsd.ac.uk::1b0a3f56-437f-4bc4-86c2-0d46735ec464" providerId="AD" clId="Web-{A6237F5B-3C11-3E6C-DBBF-F882947CB175}" dt="2025-04-16T14:18:00.263" v="18"/>
          <ac:cxnSpMkLst>
            <pc:docMk/>
            <pc:sldMk cId="1915678038" sldId="268"/>
            <ac:cxnSpMk id="111" creationId="{C8F51B3F-8331-4E4A-AE96-D47B1006EEAD}"/>
          </ac:cxnSpMkLst>
        </pc:cxnChg>
      </pc:sldChg>
    </pc:docChg>
  </pc:docChgLst>
  <pc:docChgLst>
    <pc:chgData name="Caitlin Jenkins (2200228)" userId="S::2200228@student.uwtsd.ac.uk::1b0a3f56-437f-4bc4-86c2-0d46735ec464" providerId="AD" clId="Web-{214BEE2D-76C0-C024-1857-CB93F78ED29E}"/>
    <pc:docChg chg="addSld delSld modSld">
      <pc:chgData name="Caitlin Jenkins (2200228)" userId="S::2200228@student.uwtsd.ac.uk::1b0a3f56-437f-4bc4-86c2-0d46735ec464" providerId="AD" clId="Web-{214BEE2D-76C0-C024-1857-CB93F78ED29E}" dt="2025-04-18T19:59:27.859" v="186" actId="1076"/>
      <pc:docMkLst>
        <pc:docMk/>
      </pc:docMkLst>
      <pc:sldChg chg="modSp">
        <pc:chgData name="Caitlin Jenkins (2200228)" userId="S::2200228@student.uwtsd.ac.uk::1b0a3f56-437f-4bc4-86c2-0d46735ec464" providerId="AD" clId="Web-{214BEE2D-76C0-C024-1857-CB93F78ED29E}" dt="2025-04-18T19:52:33.934" v="139" actId="20577"/>
        <pc:sldMkLst>
          <pc:docMk/>
          <pc:sldMk cId="4275115803" sldId="257"/>
        </pc:sldMkLst>
        <pc:spChg chg="mod">
          <ac:chgData name="Caitlin Jenkins (2200228)" userId="S::2200228@student.uwtsd.ac.uk::1b0a3f56-437f-4bc4-86c2-0d46735ec464" providerId="AD" clId="Web-{214BEE2D-76C0-C024-1857-CB93F78ED29E}" dt="2025-04-18T19:52:16.464" v="137" actId="20577"/>
          <ac:spMkLst>
            <pc:docMk/>
            <pc:sldMk cId="4275115803" sldId="257"/>
            <ac:spMk id="2" creationId="{F22C1AE8-488E-575B-ED80-6C98F03C7576}"/>
          </ac:spMkLst>
        </pc:spChg>
        <pc:graphicFrameChg chg="modGraphic">
          <ac:chgData name="Caitlin Jenkins (2200228)" userId="S::2200228@student.uwtsd.ac.uk::1b0a3f56-437f-4bc4-86c2-0d46735ec464" providerId="AD" clId="Web-{214BEE2D-76C0-C024-1857-CB93F78ED29E}" dt="2025-04-18T19:52:33.934" v="139" actId="20577"/>
          <ac:graphicFrameMkLst>
            <pc:docMk/>
            <pc:sldMk cId="4275115803" sldId="257"/>
            <ac:graphicFrameMk id="5" creationId="{C808ED27-52A9-3D5C-EEF7-AD315FEB883D}"/>
          </ac:graphicFrameMkLst>
        </pc:graphicFrameChg>
      </pc:sldChg>
      <pc:sldChg chg="modSp">
        <pc:chgData name="Caitlin Jenkins (2200228)" userId="S::2200228@student.uwtsd.ac.uk::1b0a3f56-437f-4bc4-86c2-0d46735ec464" providerId="AD" clId="Web-{214BEE2D-76C0-C024-1857-CB93F78ED29E}" dt="2025-04-18T19:58:55.232" v="183" actId="1076"/>
        <pc:sldMkLst>
          <pc:docMk/>
          <pc:sldMk cId="3729670031" sldId="258"/>
        </pc:sldMkLst>
        <pc:spChg chg="mod">
          <ac:chgData name="Caitlin Jenkins (2200228)" userId="S::2200228@student.uwtsd.ac.uk::1b0a3f56-437f-4bc4-86c2-0d46735ec464" providerId="AD" clId="Web-{214BEE2D-76C0-C024-1857-CB93F78ED29E}" dt="2025-04-18T19:58:46.716" v="182" actId="1076"/>
          <ac:spMkLst>
            <pc:docMk/>
            <pc:sldMk cId="3729670031" sldId="258"/>
            <ac:spMk id="2" creationId="{CE682A4C-F605-5EB0-B2F5-859C3DB4C515}"/>
          </ac:spMkLst>
        </pc:spChg>
        <pc:spChg chg="mod">
          <ac:chgData name="Caitlin Jenkins (2200228)" userId="S::2200228@student.uwtsd.ac.uk::1b0a3f56-437f-4bc4-86c2-0d46735ec464" providerId="AD" clId="Web-{214BEE2D-76C0-C024-1857-CB93F78ED29E}" dt="2025-04-18T19:58:55.232" v="183" actId="1076"/>
          <ac:spMkLst>
            <pc:docMk/>
            <pc:sldMk cId="3729670031" sldId="258"/>
            <ac:spMk id="3" creationId="{7CA0F39A-0FB5-3690-1AA0-BE17BC52A0F4}"/>
          </ac:spMkLst>
        </pc:spChg>
      </pc:sldChg>
      <pc:sldChg chg="modSp">
        <pc:chgData name="Caitlin Jenkins (2200228)" userId="S::2200228@student.uwtsd.ac.uk::1b0a3f56-437f-4bc4-86c2-0d46735ec464" providerId="AD" clId="Web-{214BEE2D-76C0-C024-1857-CB93F78ED29E}" dt="2025-04-18T19:52:05.839" v="136" actId="20577"/>
        <pc:sldMkLst>
          <pc:docMk/>
          <pc:sldMk cId="3775269883" sldId="259"/>
        </pc:sldMkLst>
        <pc:spChg chg="mod">
          <ac:chgData name="Caitlin Jenkins (2200228)" userId="S::2200228@student.uwtsd.ac.uk::1b0a3f56-437f-4bc4-86c2-0d46735ec464" providerId="AD" clId="Web-{214BEE2D-76C0-C024-1857-CB93F78ED29E}" dt="2025-04-18T19:52:05.839" v="136" actId="20577"/>
          <ac:spMkLst>
            <pc:docMk/>
            <pc:sldMk cId="3775269883" sldId="259"/>
            <ac:spMk id="3" creationId="{C4AD01BC-8C42-062F-26A9-4BBAED44482F}"/>
          </ac:spMkLst>
        </pc:spChg>
      </pc:sldChg>
      <pc:sldChg chg="delSp">
        <pc:chgData name="Caitlin Jenkins (2200228)" userId="S::2200228@student.uwtsd.ac.uk::1b0a3f56-437f-4bc4-86c2-0d46735ec464" providerId="AD" clId="Web-{214BEE2D-76C0-C024-1857-CB93F78ED29E}" dt="2025-04-18T19:50:50.148" v="127"/>
        <pc:sldMkLst>
          <pc:docMk/>
          <pc:sldMk cId="2217323430" sldId="260"/>
        </pc:sldMkLst>
        <pc:spChg chg="del">
          <ac:chgData name="Caitlin Jenkins (2200228)" userId="S::2200228@student.uwtsd.ac.uk::1b0a3f56-437f-4bc4-86c2-0d46735ec464" providerId="AD" clId="Web-{214BEE2D-76C0-C024-1857-CB93F78ED29E}" dt="2025-04-18T19:50:50.148" v="127"/>
          <ac:spMkLst>
            <pc:docMk/>
            <pc:sldMk cId="2217323430" sldId="260"/>
            <ac:spMk id="11" creationId="{A3370D97-1FCC-3EAC-C833-E6ACC0E43B7B}"/>
          </ac:spMkLst>
        </pc:spChg>
      </pc:sldChg>
      <pc:sldChg chg="modSp">
        <pc:chgData name="Caitlin Jenkins (2200228)" userId="S::2200228@student.uwtsd.ac.uk::1b0a3f56-437f-4bc4-86c2-0d46735ec464" providerId="AD" clId="Web-{214BEE2D-76C0-C024-1857-CB93F78ED29E}" dt="2025-04-18T19:53:48.061" v="146" actId="20577"/>
        <pc:sldMkLst>
          <pc:docMk/>
          <pc:sldMk cId="1992266429" sldId="263"/>
        </pc:sldMkLst>
        <pc:spChg chg="mod">
          <ac:chgData name="Caitlin Jenkins (2200228)" userId="S::2200228@student.uwtsd.ac.uk::1b0a3f56-437f-4bc4-86c2-0d46735ec464" providerId="AD" clId="Web-{214BEE2D-76C0-C024-1857-CB93F78ED29E}" dt="2025-04-18T19:53:34.608" v="144" actId="20577"/>
          <ac:spMkLst>
            <pc:docMk/>
            <pc:sldMk cId="1992266429" sldId="263"/>
            <ac:spMk id="5" creationId="{52D0FB59-C5B4-C49B-30AB-5BB024A92723}"/>
          </ac:spMkLst>
        </pc:spChg>
        <pc:spChg chg="mod">
          <ac:chgData name="Caitlin Jenkins (2200228)" userId="S::2200228@student.uwtsd.ac.uk::1b0a3f56-437f-4bc4-86c2-0d46735ec464" providerId="AD" clId="Web-{214BEE2D-76C0-C024-1857-CB93F78ED29E}" dt="2025-04-18T19:53:48.061" v="146" actId="20577"/>
          <ac:spMkLst>
            <pc:docMk/>
            <pc:sldMk cId="1992266429" sldId="263"/>
            <ac:spMk id="6" creationId="{20D7FA89-2024-C20E-8B2F-55A82A183BBA}"/>
          </ac:spMkLst>
        </pc:spChg>
      </pc:sldChg>
      <pc:sldChg chg="modSp">
        <pc:chgData name="Caitlin Jenkins (2200228)" userId="S::2200228@student.uwtsd.ac.uk::1b0a3f56-437f-4bc4-86c2-0d46735ec464" providerId="AD" clId="Web-{214BEE2D-76C0-C024-1857-CB93F78ED29E}" dt="2025-04-18T19:55:44.787" v="162" actId="20577"/>
        <pc:sldMkLst>
          <pc:docMk/>
          <pc:sldMk cId="8483059" sldId="264"/>
        </pc:sldMkLst>
        <pc:spChg chg="mod">
          <ac:chgData name="Caitlin Jenkins (2200228)" userId="S::2200228@student.uwtsd.ac.uk::1b0a3f56-437f-4bc4-86c2-0d46735ec464" providerId="AD" clId="Web-{214BEE2D-76C0-C024-1857-CB93F78ED29E}" dt="2025-04-18T19:55:44.787" v="162" actId="20577"/>
          <ac:spMkLst>
            <pc:docMk/>
            <pc:sldMk cId="8483059" sldId="264"/>
            <ac:spMk id="2" creationId="{D2AB0665-CF1B-DF65-7E67-FC8AEEFC257E}"/>
          </ac:spMkLst>
        </pc:spChg>
        <pc:spChg chg="mod">
          <ac:chgData name="Caitlin Jenkins (2200228)" userId="S::2200228@student.uwtsd.ac.uk::1b0a3f56-437f-4bc4-86c2-0d46735ec464" providerId="AD" clId="Web-{214BEE2D-76C0-C024-1857-CB93F78ED29E}" dt="2025-04-18T19:55:41.396" v="161" actId="20577"/>
          <ac:spMkLst>
            <pc:docMk/>
            <pc:sldMk cId="8483059" sldId="264"/>
            <ac:spMk id="174" creationId="{8C2BB03A-EE03-B11E-023D-8463634C008E}"/>
          </ac:spMkLst>
        </pc:spChg>
        <pc:graphicFrameChg chg="modGraphic">
          <ac:chgData name="Caitlin Jenkins (2200228)" userId="S::2200228@student.uwtsd.ac.uk::1b0a3f56-437f-4bc4-86c2-0d46735ec464" providerId="AD" clId="Web-{214BEE2D-76C0-C024-1857-CB93F78ED29E}" dt="2025-04-18T19:55:30.380" v="160" actId="20577"/>
          <ac:graphicFrameMkLst>
            <pc:docMk/>
            <pc:sldMk cId="8483059" sldId="264"/>
            <ac:graphicFrameMk id="7" creationId="{3D9B01C0-B1DD-C7DF-B090-0779175D7D28}"/>
          </ac:graphicFrameMkLst>
        </pc:graphicFrameChg>
      </pc:sldChg>
      <pc:sldChg chg="modSp del">
        <pc:chgData name="Caitlin Jenkins (2200228)" userId="S::2200228@student.uwtsd.ac.uk::1b0a3f56-437f-4bc4-86c2-0d46735ec464" providerId="AD" clId="Web-{214BEE2D-76C0-C024-1857-CB93F78ED29E}" dt="2025-04-18T19:42:41.811" v="19"/>
        <pc:sldMkLst>
          <pc:docMk/>
          <pc:sldMk cId="1365445708" sldId="266"/>
        </pc:sldMkLst>
        <pc:spChg chg="mod">
          <ac:chgData name="Caitlin Jenkins (2200228)" userId="S::2200228@student.uwtsd.ac.uk::1b0a3f56-437f-4bc4-86c2-0d46735ec464" providerId="AD" clId="Web-{214BEE2D-76C0-C024-1857-CB93F78ED29E}" dt="2025-04-18T19:42:28.904" v="14" actId="20577"/>
          <ac:spMkLst>
            <pc:docMk/>
            <pc:sldMk cId="1365445708" sldId="266"/>
            <ac:spMk id="3" creationId="{74FAADD0-2235-C0FF-ACE8-02FAAF953669}"/>
          </ac:spMkLst>
        </pc:spChg>
      </pc:sldChg>
      <pc:sldChg chg="delSp modSp new">
        <pc:chgData name="Caitlin Jenkins (2200228)" userId="S::2200228@student.uwtsd.ac.uk::1b0a3f56-437f-4bc4-86c2-0d46735ec464" providerId="AD" clId="Web-{214BEE2D-76C0-C024-1857-CB93F78ED29E}" dt="2025-04-18T19:59:27.859" v="186" actId="1076"/>
        <pc:sldMkLst>
          <pc:docMk/>
          <pc:sldMk cId="870641063" sldId="277"/>
        </pc:sldMkLst>
        <pc:spChg chg="mod">
          <ac:chgData name="Caitlin Jenkins (2200228)" userId="S::2200228@student.uwtsd.ac.uk::1b0a3f56-437f-4bc4-86c2-0d46735ec464" providerId="AD" clId="Web-{214BEE2D-76C0-C024-1857-CB93F78ED29E}" dt="2025-04-18T19:47:12.249" v="83" actId="1076"/>
          <ac:spMkLst>
            <pc:docMk/>
            <pc:sldMk cId="870641063" sldId="277"/>
            <ac:spMk id="2" creationId="{DA0A5FE5-7CA3-0698-BD04-25D368FEFA8F}"/>
          </ac:spMkLst>
        </pc:spChg>
        <pc:spChg chg="mod">
          <ac:chgData name="Caitlin Jenkins (2200228)" userId="S::2200228@student.uwtsd.ac.uk::1b0a3f56-437f-4bc4-86c2-0d46735ec464" providerId="AD" clId="Web-{214BEE2D-76C0-C024-1857-CB93F78ED29E}" dt="2025-04-18T19:59:27.859" v="186" actId="1076"/>
          <ac:spMkLst>
            <pc:docMk/>
            <pc:sldMk cId="870641063" sldId="277"/>
            <ac:spMk id="3" creationId="{9E330B99-668B-588E-A00D-85D254205F5C}"/>
          </ac:spMkLst>
        </pc:spChg>
        <pc:spChg chg="del">
          <ac:chgData name="Caitlin Jenkins (2200228)" userId="S::2200228@student.uwtsd.ac.uk::1b0a3f56-437f-4bc4-86c2-0d46735ec464" providerId="AD" clId="Web-{214BEE2D-76C0-C024-1857-CB93F78ED29E}" dt="2025-04-18T19:50:00.428" v="123"/>
          <ac:spMkLst>
            <pc:docMk/>
            <pc:sldMk cId="870641063" sldId="277"/>
            <ac:spMk id="5" creationId="{CB21C48C-B9DF-5CFD-90C1-F0CCAF7E2819}"/>
          </ac:spMkLst>
        </pc:spChg>
      </pc:sldChg>
    </pc:docChg>
  </pc:docChgLst>
  <pc:docChgLst>
    <pc:chgData name="Caitlin Jenkins (2200228)" userId="S::2200228@student.uwtsd.ac.uk::1b0a3f56-437f-4bc4-86c2-0d46735ec464" providerId="AD" clId="Web-{E0E27C54-96BE-CDB9-7727-F0E00991486B}"/>
    <pc:docChg chg="addSld modSld sldOrd">
      <pc:chgData name="Caitlin Jenkins (2200228)" userId="S::2200228@student.uwtsd.ac.uk::1b0a3f56-437f-4bc4-86c2-0d46735ec464" providerId="AD" clId="Web-{E0E27C54-96BE-CDB9-7727-F0E00991486B}" dt="2025-04-15T16:18:29.226" v="1265"/>
      <pc:docMkLst>
        <pc:docMk/>
      </pc:docMkLst>
      <pc:sldChg chg="addSp modSp mod setBg">
        <pc:chgData name="Caitlin Jenkins (2200228)" userId="S::2200228@student.uwtsd.ac.uk::1b0a3f56-437f-4bc4-86c2-0d46735ec464" providerId="AD" clId="Web-{E0E27C54-96BE-CDB9-7727-F0E00991486B}" dt="2025-04-15T14:49:00.296" v="483" actId="1076"/>
        <pc:sldMkLst>
          <pc:docMk/>
          <pc:sldMk cId="109857222" sldId="256"/>
        </pc:sldMkLst>
        <pc:spChg chg="mod">
          <ac:chgData name="Caitlin Jenkins (2200228)" userId="S::2200228@student.uwtsd.ac.uk::1b0a3f56-437f-4bc4-86c2-0d46735ec464" providerId="AD" clId="Web-{E0E27C54-96BE-CDB9-7727-F0E00991486B}" dt="2025-04-15T14:49:00.296" v="483" actId="1076"/>
          <ac:spMkLst>
            <pc:docMk/>
            <pc:sldMk cId="109857222" sldId="256"/>
            <ac:spMk id="2" creationId="{00000000-0000-0000-0000-000000000000}"/>
          </ac:spMkLst>
        </pc:spChg>
        <pc:spChg chg="mod">
          <ac:chgData name="Caitlin Jenkins (2200228)" userId="S::2200228@student.uwtsd.ac.uk::1b0a3f56-437f-4bc4-86c2-0d46735ec464" providerId="AD" clId="Web-{E0E27C54-96BE-CDB9-7727-F0E00991486B}" dt="2025-04-15T14:48:18.733" v="473" actId="1076"/>
          <ac:spMkLst>
            <pc:docMk/>
            <pc:sldMk cId="109857222" sldId="256"/>
            <ac:spMk id="3" creationId="{00000000-0000-0000-0000-000000000000}"/>
          </ac:spMkLst>
        </pc:spChg>
        <pc:spChg chg="add">
          <ac:chgData name="Caitlin Jenkins (2200228)" userId="S::2200228@student.uwtsd.ac.uk::1b0a3f56-437f-4bc4-86c2-0d46735ec464" providerId="AD" clId="Web-{E0E27C54-96BE-CDB9-7727-F0E00991486B}" dt="2025-04-15T14:47:23.357" v="462"/>
          <ac:spMkLst>
            <pc:docMk/>
            <pc:sldMk cId="109857222" sldId="256"/>
            <ac:spMk id="10" creationId="{A3363022-C969-41E9-8EB2-E4C94908C1FA}"/>
          </ac:spMkLst>
        </pc:spChg>
        <pc:spChg chg="add">
          <ac:chgData name="Caitlin Jenkins (2200228)" userId="S::2200228@student.uwtsd.ac.uk::1b0a3f56-437f-4bc4-86c2-0d46735ec464" providerId="AD" clId="Web-{E0E27C54-96BE-CDB9-7727-F0E00991486B}" dt="2025-04-15T14:47:23.357" v="462"/>
          <ac:spMkLst>
            <pc:docMk/>
            <pc:sldMk cId="109857222" sldId="256"/>
            <ac:spMk id="12" creationId="{8D1AD6B3-BE88-4CEB-BA17-790657CC4729}"/>
          </ac:spMkLst>
        </pc:spChg>
        <pc:grpChg chg="add">
          <ac:chgData name="Caitlin Jenkins (2200228)" userId="S::2200228@student.uwtsd.ac.uk::1b0a3f56-437f-4bc4-86c2-0d46735ec464" providerId="AD" clId="Web-{E0E27C54-96BE-CDB9-7727-F0E00991486B}" dt="2025-04-15T14:47:23.357" v="462"/>
          <ac:grpSpMkLst>
            <pc:docMk/>
            <pc:sldMk cId="109857222" sldId="256"/>
            <ac:grpSpMk id="14" creationId="{89D1390B-7E13-4B4F-9CB2-391063412E54}"/>
          </ac:grpSpMkLst>
        </pc:grpChg>
        <pc:picChg chg="add">
          <ac:chgData name="Caitlin Jenkins (2200228)" userId="S::2200228@student.uwtsd.ac.uk::1b0a3f56-437f-4bc4-86c2-0d46735ec464" providerId="AD" clId="Web-{E0E27C54-96BE-CDB9-7727-F0E00991486B}" dt="2025-04-15T14:47:23.357" v="462"/>
          <ac:picMkLst>
            <pc:docMk/>
            <pc:sldMk cId="109857222" sldId="256"/>
            <ac:picMk id="7" creationId="{E7865B74-2E95-B511-5B47-E009D66DA967}"/>
          </ac:picMkLst>
        </pc:picChg>
      </pc:sldChg>
      <pc:sldChg chg="addSp delSp modSp mod setBg">
        <pc:chgData name="Caitlin Jenkins (2200228)" userId="S::2200228@student.uwtsd.ac.uk::1b0a3f56-437f-4bc4-86c2-0d46735ec464" providerId="AD" clId="Web-{E0E27C54-96BE-CDB9-7727-F0E00991486B}" dt="2025-04-15T14:50:31.220" v="494" actId="20577"/>
        <pc:sldMkLst>
          <pc:docMk/>
          <pc:sldMk cId="4275115803" sldId="257"/>
        </pc:sldMkLst>
        <pc:spChg chg="mod">
          <ac:chgData name="Caitlin Jenkins (2200228)" userId="S::2200228@student.uwtsd.ac.uk::1b0a3f56-437f-4bc4-86c2-0d46735ec464" providerId="AD" clId="Web-{E0E27C54-96BE-CDB9-7727-F0E00991486B}" dt="2025-04-15T14:50:22.298" v="491" actId="14100"/>
          <ac:spMkLst>
            <pc:docMk/>
            <pc:sldMk cId="4275115803" sldId="257"/>
            <ac:spMk id="2" creationId="{F22C1AE8-488E-575B-ED80-6C98F03C7576}"/>
          </ac:spMkLst>
        </pc:spChg>
        <pc:spChg chg="mod">
          <ac:chgData name="Caitlin Jenkins (2200228)" userId="S::2200228@student.uwtsd.ac.uk::1b0a3f56-437f-4bc4-86c2-0d46735ec464" providerId="AD" clId="Web-{E0E27C54-96BE-CDB9-7727-F0E00991486B}" dt="2025-04-15T14:50:31.220" v="494" actId="20577"/>
          <ac:spMkLst>
            <pc:docMk/>
            <pc:sldMk cId="4275115803" sldId="257"/>
            <ac:spMk id="3" creationId="{C0C6AE12-6571-32C4-D46B-2A093CE5B9C8}"/>
          </ac:spMkLst>
        </pc:spChg>
        <pc:spChg chg="add del">
          <ac:chgData name="Caitlin Jenkins (2200228)" userId="S::2200228@student.uwtsd.ac.uk::1b0a3f56-437f-4bc4-86c2-0d46735ec464" providerId="AD" clId="Web-{E0E27C54-96BE-CDB9-7727-F0E00991486B}" dt="2025-04-15T14:50:10.642" v="486"/>
          <ac:spMkLst>
            <pc:docMk/>
            <pc:sldMk cId="4275115803" sldId="257"/>
            <ac:spMk id="8" creationId="{081EA652-8C6A-4E69-BEB9-170809474553}"/>
          </ac:spMkLst>
        </pc:spChg>
        <pc:spChg chg="add del">
          <ac:chgData name="Caitlin Jenkins (2200228)" userId="S::2200228@student.uwtsd.ac.uk::1b0a3f56-437f-4bc4-86c2-0d46735ec464" providerId="AD" clId="Web-{E0E27C54-96BE-CDB9-7727-F0E00991486B}" dt="2025-04-15T14:50:10.642" v="486"/>
          <ac:spMkLst>
            <pc:docMk/>
            <pc:sldMk cId="4275115803" sldId="257"/>
            <ac:spMk id="10" creationId="{5298780A-33B9-4EA2-8F67-DE68AD62841B}"/>
          </ac:spMkLst>
        </pc:spChg>
        <pc:spChg chg="add del">
          <ac:chgData name="Caitlin Jenkins (2200228)" userId="S::2200228@student.uwtsd.ac.uk::1b0a3f56-437f-4bc4-86c2-0d46735ec464" providerId="AD" clId="Web-{E0E27C54-96BE-CDB9-7727-F0E00991486B}" dt="2025-04-15T14:50:10.642" v="486"/>
          <ac:spMkLst>
            <pc:docMk/>
            <pc:sldMk cId="4275115803" sldId="257"/>
            <ac:spMk id="12" creationId="{7F488E8B-4E1E-4402-8935-D4E6C02615C7}"/>
          </ac:spMkLst>
        </pc:spChg>
        <pc:spChg chg="add del">
          <ac:chgData name="Caitlin Jenkins (2200228)" userId="S::2200228@student.uwtsd.ac.uk::1b0a3f56-437f-4bc4-86c2-0d46735ec464" providerId="AD" clId="Web-{E0E27C54-96BE-CDB9-7727-F0E00991486B}" dt="2025-04-15T14:50:13.313" v="488"/>
          <ac:spMkLst>
            <pc:docMk/>
            <pc:sldMk cId="4275115803" sldId="257"/>
            <ac:spMk id="14" creationId="{B6CDA21F-E7AF-4C75-8395-33F58D5B0E45}"/>
          </ac:spMkLst>
        </pc:spChg>
        <pc:spChg chg="add del">
          <ac:chgData name="Caitlin Jenkins (2200228)" userId="S::2200228@student.uwtsd.ac.uk::1b0a3f56-437f-4bc4-86c2-0d46735ec464" providerId="AD" clId="Web-{E0E27C54-96BE-CDB9-7727-F0E00991486B}" dt="2025-04-15T14:50:13.313" v="488"/>
          <ac:spMkLst>
            <pc:docMk/>
            <pc:sldMk cId="4275115803" sldId="257"/>
            <ac:spMk id="15" creationId="{D5B0017B-2ECA-49AF-B397-DC140825DF8D}"/>
          </ac:spMkLst>
        </pc:spChg>
        <pc:spChg chg="add">
          <ac:chgData name="Caitlin Jenkins (2200228)" userId="S::2200228@student.uwtsd.ac.uk::1b0a3f56-437f-4bc4-86c2-0d46735ec464" providerId="AD" clId="Web-{E0E27C54-96BE-CDB9-7727-F0E00991486B}" dt="2025-04-15T14:50:13.313" v="489"/>
          <ac:spMkLst>
            <pc:docMk/>
            <pc:sldMk cId="4275115803" sldId="257"/>
            <ac:spMk id="20" creationId="{081EA652-8C6A-4E69-BEB9-170809474553}"/>
          </ac:spMkLst>
        </pc:spChg>
        <pc:spChg chg="add">
          <ac:chgData name="Caitlin Jenkins (2200228)" userId="S::2200228@student.uwtsd.ac.uk::1b0a3f56-437f-4bc4-86c2-0d46735ec464" providerId="AD" clId="Web-{E0E27C54-96BE-CDB9-7727-F0E00991486B}" dt="2025-04-15T14:50:13.313" v="489"/>
          <ac:spMkLst>
            <pc:docMk/>
            <pc:sldMk cId="4275115803" sldId="257"/>
            <ac:spMk id="21" creationId="{5298780A-33B9-4EA2-8F67-DE68AD62841B}"/>
          </ac:spMkLst>
        </pc:spChg>
        <pc:spChg chg="add">
          <ac:chgData name="Caitlin Jenkins (2200228)" userId="S::2200228@student.uwtsd.ac.uk::1b0a3f56-437f-4bc4-86c2-0d46735ec464" providerId="AD" clId="Web-{E0E27C54-96BE-CDB9-7727-F0E00991486B}" dt="2025-04-15T14:50:13.313" v="489"/>
          <ac:spMkLst>
            <pc:docMk/>
            <pc:sldMk cId="4275115803" sldId="257"/>
            <ac:spMk id="22" creationId="{7F488E8B-4E1E-4402-8935-D4E6C02615C7}"/>
          </ac:spMkLst>
        </pc:spChg>
        <pc:grpChg chg="add del">
          <ac:chgData name="Caitlin Jenkins (2200228)" userId="S::2200228@student.uwtsd.ac.uk::1b0a3f56-437f-4bc4-86c2-0d46735ec464" providerId="AD" clId="Web-{E0E27C54-96BE-CDB9-7727-F0E00991486B}" dt="2025-04-15T14:50:13.313" v="488"/>
          <ac:grpSpMkLst>
            <pc:docMk/>
            <pc:sldMk cId="4275115803" sldId="257"/>
            <ac:grpSpMk id="16" creationId="{AE1C45F0-260A-458C-96ED-C1F6D2151219}"/>
          </ac:grpSpMkLst>
        </pc:grpChg>
        <pc:cxnChg chg="add del">
          <ac:chgData name="Caitlin Jenkins (2200228)" userId="S::2200228@student.uwtsd.ac.uk::1b0a3f56-437f-4bc4-86c2-0d46735ec464" providerId="AD" clId="Web-{E0E27C54-96BE-CDB9-7727-F0E00991486B}" dt="2025-04-15T14:50:13.313" v="488"/>
          <ac:cxnSpMkLst>
            <pc:docMk/>
            <pc:sldMk cId="4275115803" sldId="257"/>
            <ac:cxnSpMk id="17" creationId="{6CF1BAF6-AD41-4082-B212-8A1F9A2E8779}"/>
          </ac:cxnSpMkLst>
        </pc:cxnChg>
      </pc:sldChg>
      <pc:sldChg chg="modSp">
        <pc:chgData name="Caitlin Jenkins (2200228)" userId="S::2200228@student.uwtsd.ac.uk::1b0a3f56-437f-4bc4-86c2-0d46735ec464" providerId="AD" clId="Web-{E0E27C54-96BE-CDB9-7727-F0E00991486B}" dt="2025-04-15T15:52:37.784" v="843" actId="20577"/>
        <pc:sldMkLst>
          <pc:docMk/>
          <pc:sldMk cId="3729670031" sldId="258"/>
        </pc:sldMkLst>
        <pc:spChg chg="mod">
          <ac:chgData name="Caitlin Jenkins (2200228)" userId="S::2200228@student.uwtsd.ac.uk::1b0a3f56-437f-4bc4-86c2-0d46735ec464" providerId="AD" clId="Web-{E0E27C54-96BE-CDB9-7727-F0E00991486B}" dt="2025-04-15T15:52:37.784" v="843" actId="20577"/>
          <ac:spMkLst>
            <pc:docMk/>
            <pc:sldMk cId="3729670031" sldId="258"/>
            <ac:spMk id="3" creationId="{7CA0F39A-0FB5-3690-1AA0-BE17BC52A0F4}"/>
          </ac:spMkLst>
        </pc:spChg>
      </pc:sldChg>
      <pc:sldChg chg="addSp delSp modSp mod setBg">
        <pc:chgData name="Caitlin Jenkins (2200228)" userId="S::2200228@student.uwtsd.ac.uk::1b0a3f56-437f-4bc4-86c2-0d46735ec464" providerId="AD" clId="Web-{E0E27C54-96BE-CDB9-7727-F0E00991486B}" dt="2025-04-15T14:51:50.050" v="506" actId="20577"/>
        <pc:sldMkLst>
          <pc:docMk/>
          <pc:sldMk cId="3775269883" sldId="259"/>
        </pc:sldMkLst>
        <pc:spChg chg="mod">
          <ac:chgData name="Caitlin Jenkins (2200228)" userId="S::2200228@student.uwtsd.ac.uk::1b0a3f56-437f-4bc4-86c2-0d46735ec464" providerId="AD" clId="Web-{E0E27C54-96BE-CDB9-7727-F0E00991486B}" dt="2025-04-15T14:51:36.315" v="503"/>
          <ac:spMkLst>
            <pc:docMk/>
            <pc:sldMk cId="3775269883" sldId="259"/>
            <ac:spMk id="2" creationId="{913431BF-C91A-75D4-A9BA-3FAA6CE0D3D7}"/>
          </ac:spMkLst>
        </pc:spChg>
        <pc:spChg chg="mod">
          <ac:chgData name="Caitlin Jenkins (2200228)" userId="S::2200228@student.uwtsd.ac.uk::1b0a3f56-437f-4bc4-86c2-0d46735ec464" providerId="AD" clId="Web-{E0E27C54-96BE-CDB9-7727-F0E00991486B}" dt="2025-04-15T14:51:50.050" v="506" actId="20577"/>
          <ac:spMkLst>
            <pc:docMk/>
            <pc:sldMk cId="3775269883" sldId="259"/>
            <ac:spMk id="3" creationId="{C4AD01BC-8C42-062F-26A9-4BBAED44482F}"/>
          </ac:spMkLst>
        </pc:spChg>
        <pc:spChg chg="add del">
          <ac:chgData name="Caitlin Jenkins (2200228)" userId="S::2200228@student.uwtsd.ac.uk::1b0a3f56-437f-4bc4-86c2-0d46735ec464" providerId="AD" clId="Web-{E0E27C54-96BE-CDB9-7727-F0E00991486B}" dt="2025-04-15T14:51:36.315" v="503"/>
          <ac:spMkLst>
            <pc:docMk/>
            <pc:sldMk cId="3775269883" sldId="259"/>
            <ac:spMk id="8" creationId="{081EA652-8C6A-4E69-BEB9-170809474553}"/>
          </ac:spMkLst>
        </pc:spChg>
        <pc:spChg chg="add del">
          <ac:chgData name="Caitlin Jenkins (2200228)" userId="S::2200228@student.uwtsd.ac.uk::1b0a3f56-437f-4bc4-86c2-0d46735ec464" providerId="AD" clId="Web-{E0E27C54-96BE-CDB9-7727-F0E00991486B}" dt="2025-04-15T14:51:36.315" v="503"/>
          <ac:spMkLst>
            <pc:docMk/>
            <pc:sldMk cId="3775269883" sldId="259"/>
            <ac:spMk id="10" creationId="{5298780A-33B9-4EA2-8F67-DE68AD62841B}"/>
          </ac:spMkLst>
        </pc:spChg>
        <pc:spChg chg="add del">
          <ac:chgData name="Caitlin Jenkins (2200228)" userId="S::2200228@student.uwtsd.ac.uk::1b0a3f56-437f-4bc4-86c2-0d46735ec464" providerId="AD" clId="Web-{E0E27C54-96BE-CDB9-7727-F0E00991486B}" dt="2025-04-15T14:51:36.315" v="503"/>
          <ac:spMkLst>
            <pc:docMk/>
            <pc:sldMk cId="3775269883" sldId="259"/>
            <ac:spMk id="12" creationId="{7F488E8B-4E1E-4402-8935-D4E6C02615C7}"/>
          </ac:spMkLst>
        </pc:spChg>
        <pc:spChg chg="add">
          <ac:chgData name="Caitlin Jenkins (2200228)" userId="S::2200228@student.uwtsd.ac.uk::1b0a3f56-437f-4bc4-86c2-0d46735ec464" providerId="AD" clId="Web-{E0E27C54-96BE-CDB9-7727-F0E00991486B}" dt="2025-04-15T14:51:36.315" v="503"/>
          <ac:spMkLst>
            <pc:docMk/>
            <pc:sldMk cId="3775269883" sldId="259"/>
            <ac:spMk id="19" creationId="{3AD318CC-E2A8-4E27-9548-A047A78999B1}"/>
          </ac:spMkLst>
        </pc:spChg>
        <pc:spChg chg="add">
          <ac:chgData name="Caitlin Jenkins (2200228)" userId="S::2200228@student.uwtsd.ac.uk::1b0a3f56-437f-4bc4-86c2-0d46735ec464" providerId="AD" clId="Web-{E0E27C54-96BE-CDB9-7727-F0E00991486B}" dt="2025-04-15T14:51:36.315" v="503"/>
          <ac:spMkLst>
            <pc:docMk/>
            <pc:sldMk cId="3775269883" sldId="259"/>
            <ac:spMk id="25" creationId="{2C1BBA94-3F40-40AA-8BB9-E69E25E537C1}"/>
          </ac:spMkLst>
        </pc:spChg>
        <pc:grpChg chg="add">
          <ac:chgData name="Caitlin Jenkins (2200228)" userId="S::2200228@student.uwtsd.ac.uk::1b0a3f56-437f-4bc4-86c2-0d46735ec464" providerId="AD" clId="Web-{E0E27C54-96BE-CDB9-7727-F0E00991486B}" dt="2025-04-15T14:51:36.315" v="503"/>
          <ac:grpSpMkLst>
            <pc:docMk/>
            <pc:sldMk cId="3775269883" sldId="259"/>
            <ac:grpSpMk id="21" creationId="{B14B560F-9DD7-4302-A60B-EBD3EF59B073}"/>
          </ac:grpSpMkLst>
        </pc:grpChg>
        <pc:cxnChg chg="add del">
          <ac:chgData name="Caitlin Jenkins (2200228)" userId="S::2200228@student.uwtsd.ac.uk::1b0a3f56-437f-4bc4-86c2-0d46735ec464" providerId="AD" clId="Web-{E0E27C54-96BE-CDB9-7727-F0E00991486B}" dt="2025-04-15T14:51:36.315" v="503"/>
          <ac:cxnSpMkLst>
            <pc:docMk/>
            <pc:sldMk cId="3775269883" sldId="259"/>
            <ac:cxnSpMk id="14" creationId="{23AAC9B5-8015-485C-ACF9-A750390E9A56}"/>
          </ac:cxnSpMkLst>
        </pc:cxnChg>
      </pc:sldChg>
      <pc:sldChg chg="addSp modSp new mod ord setBg">
        <pc:chgData name="Caitlin Jenkins (2200228)" userId="S::2200228@student.uwtsd.ac.uk::1b0a3f56-437f-4bc4-86c2-0d46735ec464" providerId="AD" clId="Web-{E0E27C54-96BE-CDB9-7727-F0E00991486B}" dt="2025-04-15T14:49:59.501" v="484"/>
        <pc:sldMkLst>
          <pc:docMk/>
          <pc:sldMk cId="2217323430" sldId="260"/>
        </pc:sldMkLst>
        <pc:spChg chg="mod">
          <ac:chgData name="Caitlin Jenkins (2200228)" userId="S::2200228@student.uwtsd.ac.uk::1b0a3f56-437f-4bc4-86c2-0d46735ec464" providerId="AD" clId="Web-{E0E27C54-96BE-CDB9-7727-F0E00991486B}" dt="2025-04-15T14:49:59.501" v="484"/>
          <ac:spMkLst>
            <pc:docMk/>
            <pc:sldMk cId="2217323430" sldId="260"/>
            <ac:spMk id="2" creationId="{45CAB3A2-452B-FBF8-4796-A65DEA86E37D}"/>
          </ac:spMkLst>
        </pc:spChg>
        <pc:spChg chg="mod">
          <ac:chgData name="Caitlin Jenkins (2200228)" userId="S::2200228@student.uwtsd.ac.uk::1b0a3f56-437f-4bc4-86c2-0d46735ec464" providerId="AD" clId="Web-{E0E27C54-96BE-CDB9-7727-F0E00991486B}" dt="2025-04-15T14:49:59.501" v="484"/>
          <ac:spMkLst>
            <pc:docMk/>
            <pc:sldMk cId="2217323430" sldId="260"/>
            <ac:spMk id="3" creationId="{724DDA0C-E5FA-ADA3-2E46-21EC554F535D}"/>
          </ac:spMkLst>
        </pc:spChg>
        <pc:spChg chg="add">
          <ac:chgData name="Caitlin Jenkins (2200228)" userId="S::2200228@student.uwtsd.ac.uk::1b0a3f56-437f-4bc4-86c2-0d46735ec464" providerId="AD" clId="Web-{E0E27C54-96BE-CDB9-7727-F0E00991486B}" dt="2025-04-15T14:49:59.501" v="484"/>
          <ac:spMkLst>
            <pc:docMk/>
            <pc:sldMk cId="2217323430" sldId="260"/>
            <ac:spMk id="8" creationId="{081EA652-8C6A-4E69-BEB9-170809474553}"/>
          </ac:spMkLst>
        </pc:spChg>
        <pc:spChg chg="add">
          <ac:chgData name="Caitlin Jenkins (2200228)" userId="S::2200228@student.uwtsd.ac.uk::1b0a3f56-437f-4bc4-86c2-0d46735ec464" providerId="AD" clId="Web-{E0E27C54-96BE-CDB9-7727-F0E00991486B}" dt="2025-04-15T14:49:59.501" v="484"/>
          <ac:spMkLst>
            <pc:docMk/>
            <pc:sldMk cId="2217323430" sldId="260"/>
            <ac:spMk id="10" creationId="{5298780A-33B9-4EA2-8F67-DE68AD62841B}"/>
          </ac:spMkLst>
        </pc:spChg>
        <pc:spChg chg="add">
          <ac:chgData name="Caitlin Jenkins (2200228)" userId="S::2200228@student.uwtsd.ac.uk::1b0a3f56-437f-4bc4-86c2-0d46735ec464" providerId="AD" clId="Web-{E0E27C54-96BE-CDB9-7727-F0E00991486B}" dt="2025-04-15T14:49:59.501" v="484"/>
          <ac:spMkLst>
            <pc:docMk/>
            <pc:sldMk cId="2217323430" sldId="260"/>
            <ac:spMk id="12" creationId="{7F488E8B-4E1E-4402-8935-D4E6C02615C7}"/>
          </ac:spMkLst>
        </pc:spChg>
      </pc:sldChg>
      <pc:sldChg chg="addSp delSp modSp new mod setBg">
        <pc:chgData name="Caitlin Jenkins (2200228)" userId="S::2200228@student.uwtsd.ac.uk::1b0a3f56-437f-4bc4-86c2-0d46735ec464" providerId="AD" clId="Web-{E0E27C54-96BE-CDB9-7727-F0E00991486B}" dt="2025-04-15T14:55:14.664" v="518" actId="14100"/>
        <pc:sldMkLst>
          <pc:docMk/>
          <pc:sldMk cId="3303372328" sldId="261"/>
        </pc:sldMkLst>
        <pc:spChg chg="del mod">
          <ac:chgData name="Caitlin Jenkins (2200228)" userId="S::2200228@student.uwtsd.ac.uk::1b0a3f56-437f-4bc4-86c2-0d46735ec464" providerId="AD" clId="Web-{E0E27C54-96BE-CDB9-7727-F0E00991486B}" dt="2025-04-15T14:46:37.699" v="460"/>
          <ac:spMkLst>
            <pc:docMk/>
            <pc:sldMk cId="3303372328" sldId="261"/>
            <ac:spMk id="2" creationId="{4288909E-A110-EBAF-6774-C1585F7F3182}"/>
          </ac:spMkLst>
        </pc:spChg>
        <pc:spChg chg="add del mod">
          <ac:chgData name="Caitlin Jenkins (2200228)" userId="S::2200228@student.uwtsd.ac.uk::1b0a3f56-437f-4bc4-86c2-0d46735ec464" providerId="AD" clId="Web-{E0E27C54-96BE-CDB9-7727-F0E00991486B}" dt="2025-04-15T14:52:44.723" v="511"/>
          <ac:spMkLst>
            <pc:docMk/>
            <pc:sldMk cId="3303372328" sldId="261"/>
            <ac:spMk id="3" creationId="{6708336D-4138-EEC7-D1F5-0DCFE0D24BA4}"/>
          </ac:spMkLst>
        </pc:spChg>
        <pc:spChg chg="add del">
          <ac:chgData name="Caitlin Jenkins (2200228)" userId="S::2200228@student.uwtsd.ac.uk::1b0a3f56-437f-4bc4-86c2-0d46735ec464" providerId="AD" clId="Web-{E0E27C54-96BE-CDB9-7727-F0E00991486B}" dt="2025-04-15T14:52:28.660" v="508"/>
          <ac:spMkLst>
            <pc:docMk/>
            <pc:sldMk cId="3303372328" sldId="261"/>
            <ac:spMk id="9" creationId="{BACC6370-2D7E-4714-9D71-7542949D7D5D}"/>
          </ac:spMkLst>
        </pc:spChg>
        <pc:spChg chg="add del">
          <ac:chgData name="Caitlin Jenkins (2200228)" userId="S::2200228@student.uwtsd.ac.uk::1b0a3f56-437f-4bc4-86c2-0d46735ec464" providerId="AD" clId="Web-{E0E27C54-96BE-CDB9-7727-F0E00991486B}" dt="2025-04-15T14:52:28.660" v="508"/>
          <ac:spMkLst>
            <pc:docMk/>
            <pc:sldMk cId="3303372328" sldId="261"/>
            <ac:spMk id="11" creationId="{F68B3F68-107C-434F-AA38-110D5EA91B85}"/>
          </ac:spMkLst>
        </pc:spChg>
        <pc:spChg chg="add del">
          <ac:chgData name="Caitlin Jenkins (2200228)" userId="S::2200228@student.uwtsd.ac.uk::1b0a3f56-437f-4bc4-86c2-0d46735ec464" providerId="AD" clId="Web-{E0E27C54-96BE-CDB9-7727-F0E00991486B}" dt="2025-04-15T14:52:28.660" v="508"/>
          <ac:spMkLst>
            <pc:docMk/>
            <pc:sldMk cId="3303372328" sldId="261"/>
            <ac:spMk id="13" creationId="{AAD0DBB9-1A4B-4391-81D4-CB19F9AB918A}"/>
          </ac:spMkLst>
        </pc:spChg>
        <pc:spChg chg="add del">
          <ac:chgData name="Caitlin Jenkins (2200228)" userId="S::2200228@student.uwtsd.ac.uk::1b0a3f56-437f-4bc4-86c2-0d46735ec464" providerId="AD" clId="Web-{E0E27C54-96BE-CDB9-7727-F0E00991486B}" dt="2025-04-15T14:52:28.660" v="508"/>
          <ac:spMkLst>
            <pc:docMk/>
            <pc:sldMk cId="3303372328" sldId="261"/>
            <ac:spMk id="15" creationId="{063BBA22-50EA-4C4D-BE05-F1CE4E63AA56}"/>
          </ac:spMkLst>
        </pc:spChg>
        <pc:spChg chg="add del">
          <ac:chgData name="Caitlin Jenkins (2200228)" userId="S::2200228@student.uwtsd.ac.uk::1b0a3f56-437f-4bc4-86c2-0d46735ec464" providerId="AD" clId="Web-{E0E27C54-96BE-CDB9-7727-F0E00991486B}" dt="2025-04-15T14:54:22.959" v="515"/>
          <ac:spMkLst>
            <pc:docMk/>
            <pc:sldMk cId="3303372328" sldId="261"/>
            <ac:spMk id="24" creationId="{955A2079-FA98-4876-80F0-72364A7D2EA4}"/>
          </ac:spMkLst>
        </pc:spChg>
        <pc:spChg chg="add del">
          <ac:chgData name="Caitlin Jenkins (2200228)" userId="S::2200228@student.uwtsd.ac.uk::1b0a3f56-437f-4bc4-86c2-0d46735ec464" providerId="AD" clId="Web-{E0E27C54-96BE-CDB9-7727-F0E00991486B}" dt="2025-04-15T14:55:04.398" v="517"/>
          <ac:spMkLst>
            <pc:docMk/>
            <pc:sldMk cId="3303372328" sldId="261"/>
            <ac:spMk id="29" creationId="{955A2079-FA98-4876-80F0-72364A7D2EA4}"/>
          </ac:spMkLst>
        </pc:spChg>
        <pc:spChg chg="add">
          <ac:chgData name="Caitlin Jenkins (2200228)" userId="S::2200228@student.uwtsd.ac.uk::1b0a3f56-437f-4bc4-86c2-0d46735ec464" providerId="AD" clId="Web-{E0E27C54-96BE-CDB9-7727-F0E00991486B}" dt="2025-04-15T14:55:04.398" v="517"/>
          <ac:spMkLst>
            <pc:docMk/>
            <pc:sldMk cId="3303372328" sldId="261"/>
            <ac:spMk id="34" creationId="{955A2079-FA98-4876-80F0-72364A7D2EA4}"/>
          </ac:spMkLst>
        </pc:spChg>
        <pc:graphicFrameChg chg="add del">
          <ac:chgData name="Caitlin Jenkins (2200228)" userId="S::2200228@student.uwtsd.ac.uk::1b0a3f56-437f-4bc4-86c2-0d46735ec464" providerId="AD" clId="Web-{E0E27C54-96BE-CDB9-7727-F0E00991486B}" dt="2025-04-15T14:52:28.660" v="508"/>
          <ac:graphicFrameMkLst>
            <pc:docMk/>
            <pc:sldMk cId="3303372328" sldId="261"/>
            <ac:graphicFrameMk id="5" creationId="{1A4754FE-9882-B530-BDD3-E416C4859040}"/>
          </ac:graphicFrameMkLst>
        </pc:graphicFrameChg>
        <pc:graphicFrameChg chg="add del">
          <ac:chgData name="Caitlin Jenkins (2200228)" userId="S::2200228@student.uwtsd.ac.uk::1b0a3f56-437f-4bc4-86c2-0d46735ec464" providerId="AD" clId="Web-{E0E27C54-96BE-CDB9-7727-F0E00991486B}" dt="2025-04-15T14:52:44.676" v="510"/>
          <ac:graphicFrameMkLst>
            <pc:docMk/>
            <pc:sldMk cId="3303372328" sldId="261"/>
            <ac:graphicFrameMk id="17" creationId="{206DCA58-404C-57B9-FC2F-FDA74CE68498}"/>
          </ac:graphicFrameMkLst>
        </pc:graphicFrameChg>
        <pc:graphicFrameChg chg="add mod modGraphic">
          <ac:chgData name="Caitlin Jenkins (2200228)" userId="S::2200228@student.uwtsd.ac.uk::1b0a3f56-437f-4bc4-86c2-0d46735ec464" providerId="AD" clId="Web-{E0E27C54-96BE-CDB9-7727-F0E00991486B}" dt="2025-04-15T14:55:14.664" v="518" actId="14100"/>
          <ac:graphicFrameMkLst>
            <pc:docMk/>
            <pc:sldMk cId="3303372328" sldId="261"/>
            <ac:graphicFrameMk id="19" creationId="{B70D4C0C-D20B-25B9-7BB8-0070B8AFC18A}"/>
          </ac:graphicFrameMkLst>
        </pc:graphicFrameChg>
      </pc:sldChg>
      <pc:sldChg chg="addSp delSp modSp new mod setBg">
        <pc:chgData name="Caitlin Jenkins (2200228)" userId="S::2200228@student.uwtsd.ac.uk::1b0a3f56-437f-4bc4-86c2-0d46735ec464" providerId="AD" clId="Web-{E0E27C54-96BE-CDB9-7727-F0E00991486B}" dt="2025-04-15T15:19:20.336" v="653" actId="1076"/>
        <pc:sldMkLst>
          <pc:docMk/>
          <pc:sldMk cId="1902772485" sldId="262"/>
        </pc:sldMkLst>
        <pc:spChg chg="del">
          <ac:chgData name="Caitlin Jenkins (2200228)" userId="S::2200228@student.uwtsd.ac.uk::1b0a3f56-437f-4bc4-86c2-0d46735ec464" providerId="AD" clId="Web-{E0E27C54-96BE-CDB9-7727-F0E00991486B}" dt="2025-04-15T14:43:53.711" v="386"/>
          <ac:spMkLst>
            <pc:docMk/>
            <pc:sldMk cId="1902772485" sldId="262"/>
            <ac:spMk id="2" creationId="{32091994-F3E4-1E10-D9AF-25D426F75B9B}"/>
          </ac:spMkLst>
        </pc:spChg>
        <pc:spChg chg="del mod">
          <ac:chgData name="Caitlin Jenkins (2200228)" userId="S::2200228@student.uwtsd.ac.uk::1b0a3f56-437f-4bc4-86c2-0d46735ec464" providerId="AD" clId="Web-{E0E27C54-96BE-CDB9-7727-F0E00991486B}" dt="2025-04-15T14:58:03.042" v="522"/>
          <ac:spMkLst>
            <pc:docMk/>
            <pc:sldMk cId="1902772485" sldId="262"/>
            <ac:spMk id="3" creationId="{4C1497D3-A9D8-9246-B930-42C29A117FF7}"/>
          </ac:spMkLst>
        </pc:spChg>
        <pc:spChg chg="add del">
          <ac:chgData name="Caitlin Jenkins (2200228)" userId="S::2200228@student.uwtsd.ac.uk::1b0a3f56-437f-4bc4-86c2-0d46735ec464" providerId="AD" clId="Web-{E0E27C54-96BE-CDB9-7727-F0E00991486B}" dt="2025-04-15T14:59:14.435" v="523"/>
          <ac:spMkLst>
            <pc:docMk/>
            <pc:sldMk cId="1902772485" sldId="262"/>
            <ac:spMk id="9" creationId="{D9A7F3BF-8763-4074-AD77-92790AF314D1}"/>
          </ac:spMkLst>
        </pc:spChg>
        <pc:spChg chg="add">
          <ac:chgData name="Caitlin Jenkins (2200228)" userId="S::2200228@student.uwtsd.ac.uk::1b0a3f56-437f-4bc4-86c2-0d46735ec464" providerId="AD" clId="Web-{E0E27C54-96BE-CDB9-7727-F0E00991486B}" dt="2025-04-15T14:59:14.435" v="523"/>
          <ac:spMkLst>
            <pc:docMk/>
            <pc:sldMk cId="1902772485" sldId="262"/>
            <ac:spMk id="21" creationId="{F3060C83-F051-4F0E-ABAD-AA0DFC48B218}"/>
          </ac:spMkLst>
        </pc:spChg>
        <pc:spChg chg="add">
          <ac:chgData name="Caitlin Jenkins (2200228)" userId="S::2200228@student.uwtsd.ac.uk::1b0a3f56-437f-4bc4-86c2-0d46735ec464" providerId="AD" clId="Web-{E0E27C54-96BE-CDB9-7727-F0E00991486B}" dt="2025-04-15T14:59:14.435" v="523"/>
          <ac:spMkLst>
            <pc:docMk/>
            <pc:sldMk cId="1902772485" sldId="262"/>
            <ac:spMk id="23" creationId="{83C98ABE-055B-441F-B07E-44F97F083C39}"/>
          </ac:spMkLst>
        </pc:spChg>
        <pc:spChg chg="add">
          <ac:chgData name="Caitlin Jenkins (2200228)" userId="S::2200228@student.uwtsd.ac.uk::1b0a3f56-437f-4bc4-86c2-0d46735ec464" providerId="AD" clId="Web-{E0E27C54-96BE-CDB9-7727-F0E00991486B}" dt="2025-04-15T14:59:14.435" v="523"/>
          <ac:spMkLst>
            <pc:docMk/>
            <pc:sldMk cId="1902772485" sldId="262"/>
            <ac:spMk id="25" creationId="{29FDB030-9B49-4CED-8CCD-4D99382388AC}"/>
          </ac:spMkLst>
        </pc:spChg>
        <pc:spChg chg="add">
          <ac:chgData name="Caitlin Jenkins (2200228)" userId="S::2200228@student.uwtsd.ac.uk::1b0a3f56-437f-4bc4-86c2-0d46735ec464" providerId="AD" clId="Web-{E0E27C54-96BE-CDB9-7727-F0E00991486B}" dt="2025-04-15T14:59:14.435" v="523"/>
          <ac:spMkLst>
            <pc:docMk/>
            <pc:sldMk cId="1902772485" sldId="262"/>
            <ac:spMk id="27" creationId="{3783CA14-24A1-485C-8B30-D6A5D87987AD}"/>
          </ac:spMkLst>
        </pc:spChg>
        <pc:spChg chg="add">
          <ac:chgData name="Caitlin Jenkins (2200228)" userId="S::2200228@student.uwtsd.ac.uk::1b0a3f56-437f-4bc4-86c2-0d46735ec464" providerId="AD" clId="Web-{E0E27C54-96BE-CDB9-7727-F0E00991486B}" dt="2025-04-15T14:59:14.435" v="523"/>
          <ac:spMkLst>
            <pc:docMk/>
            <pc:sldMk cId="1902772485" sldId="262"/>
            <ac:spMk id="29" creationId="{9A97C86A-04D6-40F7-AE84-31AB43E6A846}"/>
          </ac:spMkLst>
        </pc:spChg>
        <pc:spChg chg="add">
          <ac:chgData name="Caitlin Jenkins (2200228)" userId="S::2200228@student.uwtsd.ac.uk::1b0a3f56-437f-4bc4-86c2-0d46735ec464" providerId="AD" clId="Web-{E0E27C54-96BE-CDB9-7727-F0E00991486B}" dt="2025-04-15T14:59:14.435" v="523"/>
          <ac:spMkLst>
            <pc:docMk/>
            <pc:sldMk cId="1902772485" sldId="262"/>
            <ac:spMk id="31" creationId="{FF9F2414-84E8-453E-B1F3-389FDE8192D9}"/>
          </ac:spMkLst>
        </pc:spChg>
        <pc:spChg chg="add">
          <ac:chgData name="Caitlin Jenkins (2200228)" userId="S::2200228@student.uwtsd.ac.uk::1b0a3f56-437f-4bc4-86c2-0d46735ec464" providerId="AD" clId="Web-{E0E27C54-96BE-CDB9-7727-F0E00991486B}" dt="2025-04-15T14:59:14.435" v="523"/>
          <ac:spMkLst>
            <pc:docMk/>
            <pc:sldMk cId="1902772485" sldId="262"/>
            <ac:spMk id="33" creationId="{3ECA69A1-7536-43AC-85EF-C7106179F5ED}"/>
          </ac:spMkLst>
        </pc:spChg>
        <pc:grpChg chg="add del">
          <ac:chgData name="Caitlin Jenkins (2200228)" userId="S::2200228@student.uwtsd.ac.uk::1b0a3f56-437f-4bc4-86c2-0d46735ec464" providerId="AD" clId="Web-{E0E27C54-96BE-CDB9-7727-F0E00991486B}" dt="2025-04-15T14:59:14.435" v="523"/>
          <ac:grpSpMkLst>
            <pc:docMk/>
            <pc:sldMk cId="1902772485" sldId="262"/>
            <ac:grpSpMk id="11" creationId="{7A9648D6-B41B-42D0-A817-AE2607B0B5B8}"/>
          </ac:grpSpMkLst>
        </pc:grpChg>
        <pc:graphicFrameChg chg="add mod">
          <ac:chgData name="Caitlin Jenkins (2200228)" userId="S::2200228@student.uwtsd.ac.uk::1b0a3f56-437f-4bc4-86c2-0d46735ec464" providerId="AD" clId="Web-{E0E27C54-96BE-CDB9-7727-F0E00991486B}" dt="2025-04-15T15:19:20.336" v="653" actId="1076"/>
          <ac:graphicFrameMkLst>
            <pc:docMk/>
            <pc:sldMk cId="1902772485" sldId="262"/>
            <ac:graphicFrameMk id="5" creationId="{354B55E2-09ED-E0B2-2E2D-482D5933F362}"/>
          </ac:graphicFrameMkLst>
        </pc:graphicFrameChg>
        <pc:cxnChg chg="add del">
          <ac:chgData name="Caitlin Jenkins (2200228)" userId="S::2200228@student.uwtsd.ac.uk::1b0a3f56-437f-4bc4-86c2-0d46735ec464" providerId="AD" clId="Web-{E0E27C54-96BE-CDB9-7727-F0E00991486B}" dt="2025-04-15T14:59:14.435" v="523"/>
          <ac:cxnSpMkLst>
            <pc:docMk/>
            <pc:sldMk cId="1902772485" sldId="262"/>
            <ac:cxnSpMk id="16" creationId="{C49DA8F6-BCC1-4447-B54C-57856834B94B}"/>
          </ac:cxnSpMkLst>
        </pc:cxnChg>
      </pc:sldChg>
      <pc:sldChg chg="addSp delSp modSp new mod setBg">
        <pc:chgData name="Caitlin Jenkins (2200228)" userId="S::2200228@student.uwtsd.ac.uk::1b0a3f56-437f-4bc4-86c2-0d46735ec464" providerId="AD" clId="Web-{E0E27C54-96BE-CDB9-7727-F0E00991486B}" dt="2025-04-15T15:18:39.147" v="651" actId="20577"/>
        <pc:sldMkLst>
          <pc:docMk/>
          <pc:sldMk cId="1992266429" sldId="263"/>
        </pc:sldMkLst>
        <pc:spChg chg="mod">
          <ac:chgData name="Caitlin Jenkins (2200228)" userId="S::2200228@student.uwtsd.ac.uk::1b0a3f56-437f-4bc4-86c2-0d46735ec464" providerId="AD" clId="Web-{E0E27C54-96BE-CDB9-7727-F0E00991486B}" dt="2025-04-15T15:15:22.112" v="571" actId="1076"/>
          <ac:spMkLst>
            <pc:docMk/>
            <pc:sldMk cId="1992266429" sldId="263"/>
            <ac:spMk id="2" creationId="{2698900A-956D-B494-760B-82ADA6B01410}"/>
          </ac:spMkLst>
        </pc:spChg>
        <pc:spChg chg="del">
          <ac:chgData name="Caitlin Jenkins (2200228)" userId="S::2200228@student.uwtsd.ac.uk::1b0a3f56-437f-4bc4-86c2-0d46735ec464" providerId="AD" clId="Web-{E0E27C54-96BE-CDB9-7727-F0E00991486B}" dt="2025-04-15T15:09:19.995" v="525"/>
          <ac:spMkLst>
            <pc:docMk/>
            <pc:sldMk cId="1992266429" sldId="263"/>
            <ac:spMk id="3" creationId="{7A80D8C3-661B-E34D-30DA-E99366642F9E}"/>
          </ac:spMkLst>
        </pc:spChg>
        <pc:spChg chg="add mod">
          <ac:chgData name="Caitlin Jenkins (2200228)" userId="S::2200228@student.uwtsd.ac.uk::1b0a3f56-437f-4bc4-86c2-0d46735ec464" providerId="AD" clId="Web-{E0E27C54-96BE-CDB9-7727-F0E00991486B}" dt="2025-04-15T15:18:39.147" v="651" actId="20577"/>
          <ac:spMkLst>
            <pc:docMk/>
            <pc:sldMk cId="1992266429" sldId="263"/>
            <ac:spMk id="5" creationId="{52D0FB59-C5B4-C49B-30AB-5BB024A92723}"/>
          </ac:spMkLst>
        </pc:spChg>
        <pc:spChg chg="add mod">
          <ac:chgData name="Caitlin Jenkins (2200228)" userId="S::2200228@student.uwtsd.ac.uk::1b0a3f56-437f-4bc4-86c2-0d46735ec464" providerId="AD" clId="Web-{E0E27C54-96BE-CDB9-7727-F0E00991486B}" dt="2025-04-15T15:17:21.646" v="612" actId="20577"/>
          <ac:spMkLst>
            <pc:docMk/>
            <pc:sldMk cId="1992266429" sldId="263"/>
            <ac:spMk id="6" creationId="{20D7FA89-2024-C20E-8B2F-55A82A183BBA}"/>
          </ac:spMkLst>
        </pc:spChg>
        <pc:spChg chg="add del">
          <ac:chgData name="Caitlin Jenkins (2200228)" userId="S::2200228@student.uwtsd.ac.uk::1b0a3f56-437f-4bc4-86c2-0d46735ec464" providerId="AD" clId="Web-{E0E27C54-96BE-CDB9-7727-F0E00991486B}" dt="2025-04-15T15:15:14.283" v="568"/>
          <ac:spMkLst>
            <pc:docMk/>
            <pc:sldMk cId="1992266429" sldId="263"/>
            <ac:spMk id="10" creationId="{DBC6133C-0615-4CE4-9132-37E609A9BDFA}"/>
          </ac:spMkLst>
        </pc:spChg>
        <pc:spChg chg="add del">
          <ac:chgData name="Caitlin Jenkins (2200228)" userId="S::2200228@student.uwtsd.ac.uk::1b0a3f56-437f-4bc4-86c2-0d46735ec464" providerId="AD" clId="Web-{E0E27C54-96BE-CDB9-7727-F0E00991486B}" dt="2025-04-15T15:15:14.283" v="568"/>
          <ac:spMkLst>
            <pc:docMk/>
            <pc:sldMk cId="1992266429" sldId="263"/>
            <ac:spMk id="12" creationId="{169CC832-2974-4E8D-90ED-3E2941BA7336}"/>
          </ac:spMkLst>
        </pc:spChg>
        <pc:spChg chg="add del">
          <ac:chgData name="Caitlin Jenkins (2200228)" userId="S::2200228@student.uwtsd.ac.uk::1b0a3f56-437f-4bc4-86c2-0d46735ec464" providerId="AD" clId="Web-{E0E27C54-96BE-CDB9-7727-F0E00991486B}" dt="2025-04-15T15:15:14.283" v="568"/>
          <ac:spMkLst>
            <pc:docMk/>
            <pc:sldMk cId="1992266429" sldId="263"/>
            <ac:spMk id="14" creationId="{55222F96-971A-4F90-B841-6BAB416C7AC1}"/>
          </ac:spMkLst>
        </pc:spChg>
        <pc:spChg chg="add del">
          <ac:chgData name="Caitlin Jenkins (2200228)" userId="S::2200228@student.uwtsd.ac.uk::1b0a3f56-437f-4bc4-86c2-0d46735ec464" providerId="AD" clId="Web-{E0E27C54-96BE-CDB9-7727-F0E00991486B}" dt="2025-04-15T15:15:14.283" v="568"/>
          <ac:spMkLst>
            <pc:docMk/>
            <pc:sldMk cId="1992266429" sldId="263"/>
            <ac:spMk id="16" creationId="{08980754-6F4B-43C9-B9BE-127B6BED6586}"/>
          </ac:spMkLst>
        </pc:spChg>
        <pc:spChg chg="add del">
          <ac:chgData name="Caitlin Jenkins (2200228)" userId="S::2200228@student.uwtsd.ac.uk::1b0a3f56-437f-4bc4-86c2-0d46735ec464" providerId="AD" clId="Web-{E0E27C54-96BE-CDB9-7727-F0E00991486B}" dt="2025-04-15T15:15:14.283" v="568"/>
          <ac:spMkLst>
            <pc:docMk/>
            <pc:sldMk cId="1992266429" sldId="263"/>
            <ac:spMk id="18" creationId="{2C1BBA94-3F40-40AA-8BB9-E69E25E537C1}"/>
          </ac:spMkLst>
        </pc:spChg>
        <pc:spChg chg="add">
          <ac:chgData name="Caitlin Jenkins (2200228)" userId="S::2200228@student.uwtsd.ac.uk::1b0a3f56-437f-4bc4-86c2-0d46735ec464" providerId="AD" clId="Web-{E0E27C54-96BE-CDB9-7727-F0E00991486B}" dt="2025-04-15T15:15:14.299" v="569"/>
          <ac:spMkLst>
            <pc:docMk/>
            <pc:sldMk cId="1992266429" sldId="263"/>
            <ac:spMk id="21" creationId="{327D73B4-9F5C-4A64-A179-51B9500CB8B5}"/>
          </ac:spMkLst>
        </pc:spChg>
        <pc:spChg chg="add">
          <ac:chgData name="Caitlin Jenkins (2200228)" userId="S::2200228@student.uwtsd.ac.uk::1b0a3f56-437f-4bc4-86c2-0d46735ec464" providerId="AD" clId="Web-{E0E27C54-96BE-CDB9-7727-F0E00991486B}" dt="2025-04-15T15:15:14.299" v="569"/>
          <ac:spMkLst>
            <pc:docMk/>
            <pc:sldMk cId="1992266429" sldId="263"/>
            <ac:spMk id="22" creationId="{C1F06963-6374-4B48-844F-071A9BAAAE02}"/>
          </ac:spMkLst>
        </pc:spChg>
        <pc:spChg chg="add">
          <ac:chgData name="Caitlin Jenkins (2200228)" userId="S::2200228@student.uwtsd.ac.uk::1b0a3f56-437f-4bc4-86c2-0d46735ec464" providerId="AD" clId="Web-{E0E27C54-96BE-CDB9-7727-F0E00991486B}" dt="2025-04-15T15:15:14.299" v="569"/>
          <ac:spMkLst>
            <pc:docMk/>
            <pc:sldMk cId="1992266429" sldId="263"/>
            <ac:spMk id="23" creationId="{6CB927A4-E432-4310-9CD5-E89FF5063179}"/>
          </ac:spMkLst>
        </pc:spChg>
        <pc:spChg chg="add">
          <ac:chgData name="Caitlin Jenkins (2200228)" userId="S::2200228@student.uwtsd.ac.uk::1b0a3f56-437f-4bc4-86c2-0d46735ec464" providerId="AD" clId="Web-{E0E27C54-96BE-CDB9-7727-F0E00991486B}" dt="2025-04-15T15:15:14.299" v="569"/>
          <ac:spMkLst>
            <pc:docMk/>
            <pc:sldMk cId="1992266429" sldId="263"/>
            <ac:spMk id="24" creationId="{1453BF6C-B012-48B7-B4E8-6D7AC7C27D02}"/>
          </ac:spMkLst>
        </pc:spChg>
        <pc:spChg chg="add">
          <ac:chgData name="Caitlin Jenkins (2200228)" userId="S::2200228@student.uwtsd.ac.uk::1b0a3f56-437f-4bc4-86c2-0d46735ec464" providerId="AD" clId="Web-{E0E27C54-96BE-CDB9-7727-F0E00991486B}" dt="2025-04-15T15:15:14.299" v="569"/>
          <ac:spMkLst>
            <pc:docMk/>
            <pc:sldMk cId="1992266429" sldId="263"/>
            <ac:spMk id="25" creationId="{E3020543-B24B-4EC4-8FFC-8DD88EEA91A8}"/>
          </ac:spMkLst>
        </pc:spChg>
        <pc:picChg chg="add mod ord">
          <ac:chgData name="Caitlin Jenkins (2200228)" userId="S::2200228@student.uwtsd.ac.uk::1b0a3f56-437f-4bc4-86c2-0d46735ec464" providerId="AD" clId="Web-{E0E27C54-96BE-CDB9-7727-F0E00991486B}" dt="2025-04-15T15:16:18.472" v="581" actId="1076"/>
          <ac:picMkLst>
            <pc:docMk/>
            <pc:sldMk cId="1992266429" sldId="263"/>
            <ac:picMk id="4" creationId="{6DA6845E-D975-D28C-2D8C-5F010DAA95FC}"/>
          </ac:picMkLst>
        </pc:picChg>
        <pc:cxnChg chg="add">
          <ac:chgData name="Caitlin Jenkins (2200228)" userId="S::2200228@student.uwtsd.ac.uk::1b0a3f56-437f-4bc4-86c2-0d46735ec464" providerId="AD" clId="Web-{E0E27C54-96BE-CDB9-7727-F0E00991486B}" dt="2025-04-15T15:15:14.299" v="569"/>
          <ac:cxnSpMkLst>
            <pc:docMk/>
            <pc:sldMk cId="1992266429" sldId="263"/>
            <ac:cxnSpMk id="20" creationId="{C49DA8F6-BCC1-4447-B54C-57856834B94B}"/>
          </ac:cxnSpMkLst>
        </pc:cxnChg>
      </pc:sldChg>
      <pc:sldChg chg="addSp delSp modSp new mod setBg">
        <pc:chgData name="Caitlin Jenkins (2200228)" userId="S::2200228@student.uwtsd.ac.uk::1b0a3f56-437f-4bc4-86c2-0d46735ec464" providerId="AD" clId="Web-{E0E27C54-96BE-CDB9-7727-F0E00991486B}" dt="2025-04-15T15:34:18.667" v="727" actId="1076"/>
        <pc:sldMkLst>
          <pc:docMk/>
          <pc:sldMk cId="8483059" sldId="264"/>
        </pc:sldMkLst>
        <pc:spChg chg="mod">
          <ac:chgData name="Caitlin Jenkins (2200228)" userId="S::2200228@student.uwtsd.ac.uk::1b0a3f56-437f-4bc4-86c2-0d46735ec464" providerId="AD" clId="Web-{E0E27C54-96BE-CDB9-7727-F0E00991486B}" dt="2025-04-15T15:32:53.041" v="701"/>
          <ac:spMkLst>
            <pc:docMk/>
            <pc:sldMk cId="8483059" sldId="264"/>
            <ac:spMk id="2" creationId="{D2AB0665-CF1B-DF65-7E67-FC8AEEFC257E}"/>
          </ac:spMkLst>
        </pc:spChg>
        <pc:spChg chg="add del mod">
          <ac:chgData name="Caitlin Jenkins (2200228)" userId="S::2200228@student.uwtsd.ac.uk::1b0a3f56-437f-4bc4-86c2-0d46735ec464" providerId="AD" clId="Web-{E0E27C54-96BE-CDB9-7727-F0E00991486B}" dt="2025-04-15T15:31:44.461" v="692"/>
          <ac:spMkLst>
            <pc:docMk/>
            <pc:sldMk cId="8483059" sldId="264"/>
            <ac:spMk id="3" creationId="{084B9CD0-27A1-799B-70E2-0A81650071B6}"/>
          </ac:spMkLst>
        </pc:spChg>
        <pc:spChg chg="add">
          <ac:chgData name="Caitlin Jenkins (2200228)" userId="S::2200228@student.uwtsd.ac.uk::1b0a3f56-437f-4bc4-86c2-0d46735ec464" providerId="AD" clId="Web-{E0E27C54-96BE-CDB9-7727-F0E00991486B}" dt="2025-04-15T15:32:53.041" v="701"/>
          <ac:spMkLst>
            <pc:docMk/>
            <pc:sldMk cId="8483059" sldId="264"/>
            <ac:spMk id="9" creationId="{7301F447-EEF7-48F5-AF73-7566EE7F64AD}"/>
          </ac:spMkLst>
        </pc:spChg>
        <pc:spChg chg="add del">
          <ac:chgData name="Caitlin Jenkins (2200228)" userId="S::2200228@student.uwtsd.ac.uk::1b0a3f56-437f-4bc4-86c2-0d46735ec464" providerId="AD" clId="Web-{E0E27C54-96BE-CDB9-7727-F0E00991486B}" dt="2025-04-15T15:32:28.352" v="696"/>
          <ac:spMkLst>
            <pc:docMk/>
            <pc:sldMk cId="8483059" sldId="264"/>
            <ac:spMk id="12" creationId="{DCC231C8-C761-4B31-9B1C-C6D19248C6B3}"/>
          </ac:spMkLst>
        </pc:spChg>
        <pc:spChg chg="add">
          <ac:chgData name="Caitlin Jenkins (2200228)" userId="S::2200228@student.uwtsd.ac.uk::1b0a3f56-437f-4bc4-86c2-0d46735ec464" providerId="AD" clId="Web-{E0E27C54-96BE-CDB9-7727-F0E00991486B}" dt="2025-04-15T15:32:53.041" v="701"/>
          <ac:spMkLst>
            <pc:docMk/>
            <pc:sldMk cId="8483059" sldId="264"/>
            <ac:spMk id="14" creationId="{F7117410-A2A4-4085-9ADC-46744551DBDE}"/>
          </ac:spMkLst>
        </pc:spChg>
        <pc:spChg chg="add">
          <ac:chgData name="Caitlin Jenkins (2200228)" userId="S::2200228@student.uwtsd.ac.uk::1b0a3f56-437f-4bc4-86c2-0d46735ec464" providerId="AD" clId="Web-{E0E27C54-96BE-CDB9-7727-F0E00991486B}" dt="2025-04-15T15:32:53.041" v="701"/>
          <ac:spMkLst>
            <pc:docMk/>
            <pc:sldMk cId="8483059" sldId="264"/>
            <ac:spMk id="16" creationId="{99F74EB5-E547-4FB4-95F5-BCC788F3C4A0}"/>
          </ac:spMkLst>
        </pc:spChg>
        <pc:spChg chg="add mod">
          <ac:chgData name="Caitlin Jenkins (2200228)" userId="S::2200228@student.uwtsd.ac.uk::1b0a3f56-437f-4bc4-86c2-0d46735ec464" providerId="AD" clId="Web-{E0E27C54-96BE-CDB9-7727-F0E00991486B}" dt="2025-04-15T15:34:03.667" v="726" actId="20577"/>
          <ac:spMkLst>
            <pc:docMk/>
            <pc:sldMk cId="8483059" sldId="264"/>
            <ac:spMk id="174" creationId="{8C2BB03A-EE03-B11E-023D-8463634C008E}"/>
          </ac:spMkLst>
        </pc:spChg>
        <pc:graphicFrameChg chg="add del">
          <ac:chgData name="Caitlin Jenkins (2200228)" userId="S::2200228@student.uwtsd.ac.uk::1b0a3f56-437f-4bc4-86c2-0d46735ec464" providerId="AD" clId="Web-{E0E27C54-96BE-CDB9-7727-F0E00991486B}" dt="2025-04-15T15:31:44.430" v="691"/>
          <ac:graphicFrameMkLst>
            <pc:docMk/>
            <pc:sldMk cId="8483059" sldId="264"/>
            <ac:graphicFrameMk id="5" creationId="{995083E7-AED2-FA25-BBEA-FC5B5B779F54}"/>
          </ac:graphicFrameMkLst>
        </pc:graphicFrameChg>
        <pc:graphicFrameChg chg="add mod modGraphic">
          <ac:chgData name="Caitlin Jenkins (2200228)" userId="S::2200228@student.uwtsd.ac.uk::1b0a3f56-437f-4bc4-86c2-0d46735ec464" providerId="AD" clId="Web-{E0E27C54-96BE-CDB9-7727-F0E00991486B}" dt="2025-04-15T15:34:18.667" v="727" actId="1076"/>
          <ac:graphicFrameMkLst>
            <pc:docMk/>
            <pc:sldMk cId="8483059" sldId="264"/>
            <ac:graphicFrameMk id="7" creationId="{3D9B01C0-B1DD-C7DF-B090-0779175D7D28}"/>
          </ac:graphicFrameMkLst>
        </pc:graphicFrameChg>
      </pc:sldChg>
      <pc:sldChg chg="addSp modSp new mod setBg">
        <pc:chgData name="Caitlin Jenkins (2200228)" userId="S::2200228@student.uwtsd.ac.uk::1b0a3f56-437f-4bc4-86c2-0d46735ec464" providerId="AD" clId="Web-{E0E27C54-96BE-CDB9-7727-F0E00991486B}" dt="2025-04-15T15:53:42.912" v="859" actId="1076"/>
        <pc:sldMkLst>
          <pc:docMk/>
          <pc:sldMk cId="1331747111" sldId="265"/>
        </pc:sldMkLst>
        <pc:spChg chg="mod">
          <ac:chgData name="Caitlin Jenkins (2200228)" userId="S::2200228@student.uwtsd.ac.uk::1b0a3f56-437f-4bc4-86c2-0d46735ec464" providerId="AD" clId="Web-{E0E27C54-96BE-CDB9-7727-F0E00991486B}" dt="2025-04-15T15:53:14.458" v="852"/>
          <ac:spMkLst>
            <pc:docMk/>
            <pc:sldMk cId="1331747111" sldId="265"/>
            <ac:spMk id="2" creationId="{D2759432-CCA0-86FF-3A0E-A1289ADB89EF}"/>
          </ac:spMkLst>
        </pc:spChg>
        <pc:spChg chg="mod">
          <ac:chgData name="Caitlin Jenkins (2200228)" userId="S::2200228@student.uwtsd.ac.uk::1b0a3f56-437f-4bc4-86c2-0d46735ec464" providerId="AD" clId="Web-{E0E27C54-96BE-CDB9-7727-F0E00991486B}" dt="2025-04-15T15:53:42.912" v="859" actId="1076"/>
          <ac:spMkLst>
            <pc:docMk/>
            <pc:sldMk cId="1331747111" sldId="265"/>
            <ac:spMk id="3" creationId="{BE9FA4C2-3540-DC68-1EF6-A451A237F4A8}"/>
          </ac:spMkLst>
        </pc:spChg>
        <pc:spChg chg="add">
          <ac:chgData name="Caitlin Jenkins (2200228)" userId="S::2200228@student.uwtsd.ac.uk::1b0a3f56-437f-4bc4-86c2-0d46735ec464" providerId="AD" clId="Web-{E0E27C54-96BE-CDB9-7727-F0E00991486B}" dt="2025-04-15T15:53:14.458" v="852"/>
          <ac:spMkLst>
            <pc:docMk/>
            <pc:sldMk cId="1331747111" sldId="265"/>
            <ac:spMk id="8" creationId="{081EA652-8C6A-4E69-BEB9-170809474553}"/>
          </ac:spMkLst>
        </pc:spChg>
        <pc:spChg chg="add">
          <ac:chgData name="Caitlin Jenkins (2200228)" userId="S::2200228@student.uwtsd.ac.uk::1b0a3f56-437f-4bc4-86c2-0d46735ec464" providerId="AD" clId="Web-{E0E27C54-96BE-CDB9-7727-F0E00991486B}" dt="2025-04-15T15:53:14.458" v="852"/>
          <ac:spMkLst>
            <pc:docMk/>
            <pc:sldMk cId="1331747111" sldId="265"/>
            <ac:spMk id="10" creationId="{5298780A-33B9-4EA2-8F67-DE68AD62841B}"/>
          </ac:spMkLst>
        </pc:spChg>
        <pc:spChg chg="add">
          <ac:chgData name="Caitlin Jenkins (2200228)" userId="S::2200228@student.uwtsd.ac.uk::1b0a3f56-437f-4bc4-86c2-0d46735ec464" providerId="AD" clId="Web-{E0E27C54-96BE-CDB9-7727-F0E00991486B}" dt="2025-04-15T15:53:14.458" v="852"/>
          <ac:spMkLst>
            <pc:docMk/>
            <pc:sldMk cId="1331747111" sldId="265"/>
            <ac:spMk id="12" creationId="{7F488E8B-4E1E-4402-8935-D4E6C02615C7}"/>
          </ac:spMkLst>
        </pc:spChg>
        <pc:cxnChg chg="add">
          <ac:chgData name="Caitlin Jenkins (2200228)" userId="S::2200228@student.uwtsd.ac.uk::1b0a3f56-437f-4bc4-86c2-0d46735ec464" providerId="AD" clId="Web-{E0E27C54-96BE-CDB9-7727-F0E00991486B}" dt="2025-04-15T15:53:14.458" v="852"/>
          <ac:cxnSpMkLst>
            <pc:docMk/>
            <pc:sldMk cId="1331747111" sldId="265"/>
            <ac:cxnSpMk id="14" creationId="{23AAC9B5-8015-485C-ACF9-A750390E9A56}"/>
          </ac:cxnSpMkLst>
        </pc:cxnChg>
      </pc:sldChg>
      <pc:sldChg chg="modSp new">
        <pc:chgData name="Caitlin Jenkins (2200228)" userId="S::2200228@student.uwtsd.ac.uk::1b0a3f56-437f-4bc4-86c2-0d46735ec464" providerId="AD" clId="Web-{E0E27C54-96BE-CDB9-7727-F0E00991486B}" dt="2025-04-15T15:52:44.832" v="851" actId="20577"/>
        <pc:sldMkLst>
          <pc:docMk/>
          <pc:sldMk cId="1365445708" sldId="266"/>
        </pc:sldMkLst>
        <pc:spChg chg="mod">
          <ac:chgData name="Caitlin Jenkins (2200228)" userId="S::2200228@student.uwtsd.ac.uk::1b0a3f56-437f-4bc4-86c2-0d46735ec464" providerId="AD" clId="Web-{E0E27C54-96BE-CDB9-7727-F0E00991486B}" dt="2025-04-15T15:52:44.832" v="851" actId="20577"/>
          <ac:spMkLst>
            <pc:docMk/>
            <pc:sldMk cId="1365445708" sldId="266"/>
            <ac:spMk id="2" creationId="{DE0DBA55-0143-6997-E57F-13A4921A6895}"/>
          </ac:spMkLst>
        </pc:spChg>
      </pc:sldChg>
      <pc:sldChg chg="addSp delSp modSp new mod setBg">
        <pc:chgData name="Caitlin Jenkins (2200228)" userId="S::2200228@student.uwtsd.ac.uk::1b0a3f56-437f-4bc4-86c2-0d46735ec464" providerId="AD" clId="Web-{E0E27C54-96BE-CDB9-7727-F0E00991486B}" dt="2025-04-15T16:16:52.957" v="1260"/>
        <pc:sldMkLst>
          <pc:docMk/>
          <pc:sldMk cId="2837389727" sldId="267"/>
        </pc:sldMkLst>
        <pc:spChg chg="mod">
          <ac:chgData name="Caitlin Jenkins (2200228)" userId="S::2200228@student.uwtsd.ac.uk::1b0a3f56-437f-4bc4-86c2-0d46735ec464" providerId="AD" clId="Web-{E0E27C54-96BE-CDB9-7727-F0E00991486B}" dt="2025-04-15T16:16:52.926" v="1259"/>
          <ac:spMkLst>
            <pc:docMk/>
            <pc:sldMk cId="2837389727" sldId="267"/>
            <ac:spMk id="2" creationId="{4DD0BB89-4168-C6A7-8EB5-AAE5C2FEA8FA}"/>
          </ac:spMkLst>
        </pc:spChg>
        <pc:spChg chg="add del mod">
          <ac:chgData name="Caitlin Jenkins (2200228)" userId="S::2200228@student.uwtsd.ac.uk::1b0a3f56-437f-4bc4-86c2-0d46735ec464" providerId="AD" clId="Web-{E0E27C54-96BE-CDB9-7727-F0E00991486B}" dt="2025-04-15T16:16:52.957" v="1260"/>
          <ac:spMkLst>
            <pc:docMk/>
            <pc:sldMk cId="2837389727" sldId="267"/>
            <ac:spMk id="3" creationId="{77E7BF24-03AE-4787-A301-40C417F0D8A7}"/>
          </ac:spMkLst>
        </pc:spChg>
        <pc:spChg chg="add del">
          <ac:chgData name="Caitlin Jenkins (2200228)" userId="S::2200228@student.uwtsd.ac.uk::1b0a3f56-437f-4bc4-86c2-0d46735ec464" providerId="AD" clId="Web-{E0E27C54-96BE-CDB9-7727-F0E00991486B}" dt="2025-04-15T16:16:52.926" v="1259"/>
          <ac:spMkLst>
            <pc:docMk/>
            <pc:sldMk cId="2837389727" sldId="267"/>
            <ac:spMk id="9" creationId="{D9A7F3BF-8763-4074-AD77-92790AF314D1}"/>
          </ac:spMkLst>
        </pc:spChg>
        <pc:grpChg chg="add del">
          <ac:chgData name="Caitlin Jenkins (2200228)" userId="S::2200228@student.uwtsd.ac.uk::1b0a3f56-437f-4bc4-86c2-0d46735ec464" providerId="AD" clId="Web-{E0E27C54-96BE-CDB9-7727-F0E00991486B}" dt="2025-04-15T16:16:52.926" v="1259"/>
          <ac:grpSpMkLst>
            <pc:docMk/>
            <pc:sldMk cId="2837389727" sldId="267"/>
            <ac:grpSpMk id="11" creationId="{7A9648D6-B41B-42D0-A817-AE2607B0B5B8}"/>
          </ac:grpSpMkLst>
        </pc:grpChg>
        <pc:graphicFrameChg chg="add del">
          <ac:chgData name="Caitlin Jenkins (2200228)" userId="S::2200228@student.uwtsd.ac.uk::1b0a3f56-437f-4bc4-86c2-0d46735ec464" providerId="AD" clId="Web-{E0E27C54-96BE-CDB9-7727-F0E00991486B}" dt="2025-04-15T16:16:52.926" v="1259"/>
          <ac:graphicFrameMkLst>
            <pc:docMk/>
            <pc:sldMk cId="2837389727" sldId="267"/>
            <ac:graphicFrameMk id="5" creationId="{3761DA2A-5B5C-96B7-A00A-777650F5004A}"/>
          </ac:graphicFrameMkLst>
        </pc:graphicFrameChg>
        <pc:graphicFrameChg chg="add">
          <ac:chgData name="Caitlin Jenkins (2200228)" userId="S::2200228@student.uwtsd.ac.uk::1b0a3f56-437f-4bc4-86c2-0d46735ec464" providerId="AD" clId="Web-{E0E27C54-96BE-CDB9-7727-F0E00991486B}" dt="2025-04-15T16:16:52.957" v="1260"/>
          <ac:graphicFrameMkLst>
            <pc:docMk/>
            <pc:sldMk cId="2837389727" sldId="267"/>
            <ac:graphicFrameMk id="18" creationId="{56161482-BAFE-D81F-5CCE-25EECE2F87D5}"/>
          </ac:graphicFrameMkLst>
        </pc:graphicFrameChg>
        <pc:cxnChg chg="add del">
          <ac:chgData name="Caitlin Jenkins (2200228)" userId="S::2200228@student.uwtsd.ac.uk::1b0a3f56-437f-4bc4-86c2-0d46735ec464" providerId="AD" clId="Web-{E0E27C54-96BE-CDB9-7727-F0E00991486B}" dt="2025-04-15T16:16:52.926" v="1259"/>
          <ac:cxnSpMkLst>
            <pc:docMk/>
            <pc:sldMk cId="2837389727" sldId="267"/>
            <ac:cxnSpMk id="16" creationId="{C49DA8F6-BCC1-4447-B54C-57856834B94B}"/>
          </ac:cxnSpMkLst>
        </pc:cxnChg>
      </pc:sldChg>
      <pc:sldChg chg="addSp delSp modSp new mod setBg">
        <pc:chgData name="Caitlin Jenkins (2200228)" userId="S::2200228@student.uwtsd.ac.uk::1b0a3f56-437f-4bc4-86c2-0d46735ec464" providerId="AD" clId="Web-{E0E27C54-96BE-CDB9-7727-F0E00991486B}" dt="2025-04-15T16:18:29.226" v="1265"/>
        <pc:sldMkLst>
          <pc:docMk/>
          <pc:sldMk cId="1915678038" sldId="268"/>
        </pc:sldMkLst>
        <pc:spChg chg="mod">
          <ac:chgData name="Caitlin Jenkins (2200228)" userId="S::2200228@student.uwtsd.ac.uk::1b0a3f56-437f-4bc4-86c2-0d46735ec464" providerId="AD" clId="Web-{E0E27C54-96BE-CDB9-7727-F0E00991486B}" dt="2025-04-15T16:18:29.226" v="1265"/>
          <ac:spMkLst>
            <pc:docMk/>
            <pc:sldMk cId="1915678038" sldId="268"/>
            <ac:spMk id="2" creationId="{D852FFCA-F765-8760-4BBF-4ECF7459EFFE}"/>
          </ac:spMkLst>
        </pc:spChg>
        <pc:spChg chg="add del mod">
          <ac:chgData name="Caitlin Jenkins (2200228)" userId="S::2200228@student.uwtsd.ac.uk::1b0a3f56-437f-4bc4-86c2-0d46735ec464" providerId="AD" clId="Web-{E0E27C54-96BE-CDB9-7727-F0E00991486B}" dt="2025-04-15T16:17:43.584" v="1264"/>
          <ac:spMkLst>
            <pc:docMk/>
            <pc:sldMk cId="1915678038" sldId="268"/>
            <ac:spMk id="3" creationId="{A59C32BF-E722-FF86-6A00-B40A9FC76EBB}"/>
          </ac:spMkLst>
        </pc:spChg>
        <pc:spChg chg="add del">
          <ac:chgData name="Caitlin Jenkins (2200228)" userId="S::2200228@student.uwtsd.ac.uk::1b0a3f56-437f-4bc4-86c2-0d46735ec464" providerId="AD" clId="Web-{E0E27C54-96BE-CDB9-7727-F0E00991486B}" dt="2025-04-15T16:17:43.553" v="1263"/>
          <ac:spMkLst>
            <pc:docMk/>
            <pc:sldMk cId="1915678038" sldId="268"/>
            <ac:spMk id="9" creationId="{6D1A2CED-DA9B-4CCF-8215-CFC65FE71603}"/>
          </ac:spMkLst>
        </pc:spChg>
        <pc:spChg chg="add del">
          <ac:chgData name="Caitlin Jenkins (2200228)" userId="S::2200228@student.uwtsd.ac.uk::1b0a3f56-437f-4bc4-86c2-0d46735ec464" providerId="AD" clId="Web-{E0E27C54-96BE-CDB9-7727-F0E00991486B}" dt="2025-04-15T16:17:43.553" v="1263"/>
          <ac:spMkLst>
            <pc:docMk/>
            <pc:sldMk cId="1915678038" sldId="268"/>
            <ac:spMk id="11" creationId="{562DFC44-A40C-4573-9230-B3EDB3EC8EEB}"/>
          </ac:spMkLst>
        </pc:spChg>
        <pc:spChg chg="add del">
          <ac:chgData name="Caitlin Jenkins (2200228)" userId="S::2200228@student.uwtsd.ac.uk::1b0a3f56-437f-4bc4-86c2-0d46735ec464" providerId="AD" clId="Web-{E0E27C54-96BE-CDB9-7727-F0E00991486B}" dt="2025-04-15T16:17:43.553" v="1263"/>
          <ac:spMkLst>
            <pc:docMk/>
            <pc:sldMk cId="1915678038" sldId="268"/>
            <ac:spMk id="13" creationId="{15589D35-CF9F-4DE9-A792-8571A09E9BC9}"/>
          </ac:spMkLst>
        </pc:spChg>
        <pc:spChg chg="add del">
          <ac:chgData name="Caitlin Jenkins (2200228)" userId="S::2200228@student.uwtsd.ac.uk::1b0a3f56-437f-4bc4-86c2-0d46735ec464" providerId="AD" clId="Web-{E0E27C54-96BE-CDB9-7727-F0E00991486B}" dt="2025-04-15T16:18:29.226" v="1265"/>
          <ac:spMkLst>
            <pc:docMk/>
            <pc:sldMk cId="1915678038" sldId="268"/>
            <ac:spMk id="15" creationId="{063BBA22-50EA-4C4D-BE05-F1CE4E63AA56}"/>
          </ac:spMkLst>
        </pc:spChg>
        <pc:spChg chg="add del">
          <ac:chgData name="Caitlin Jenkins (2200228)" userId="S::2200228@student.uwtsd.ac.uk::1b0a3f56-437f-4bc4-86c2-0d46735ec464" providerId="AD" clId="Web-{E0E27C54-96BE-CDB9-7727-F0E00991486B}" dt="2025-04-15T16:18:29.226" v="1265"/>
          <ac:spMkLst>
            <pc:docMk/>
            <pc:sldMk cId="1915678038" sldId="268"/>
            <ac:spMk id="16" creationId="{BACC6370-2D7E-4714-9D71-7542949D7D5D}"/>
          </ac:spMkLst>
        </pc:spChg>
        <pc:spChg chg="add del">
          <ac:chgData name="Caitlin Jenkins (2200228)" userId="S::2200228@student.uwtsd.ac.uk::1b0a3f56-437f-4bc4-86c2-0d46735ec464" providerId="AD" clId="Web-{E0E27C54-96BE-CDB9-7727-F0E00991486B}" dt="2025-04-15T16:18:29.226" v="1265"/>
          <ac:spMkLst>
            <pc:docMk/>
            <pc:sldMk cId="1915678038" sldId="268"/>
            <ac:spMk id="17" creationId="{F68B3F68-107C-434F-AA38-110D5EA91B85}"/>
          </ac:spMkLst>
        </pc:spChg>
        <pc:spChg chg="add del">
          <ac:chgData name="Caitlin Jenkins (2200228)" userId="S::2200228@student.uwtsd.ac.uk::1b0a3f56-437f-4bc4-86c2-0d46735ec464" providerId="AD" clId="Web-{E0E27C54-96BE-CDB9-7727-F0E00991486B}" dt="2025-04-15T16:18:29.226" v="1265"/>
          <ac:spMkLst>
            <pc:docMk/>
            <pc:sldMk cId="1915678038" sldId="268"/>
            <ac:spMk id="18" creationId="{AAD0DBB9-1A4B-4391-81D4-CB19F9AB918A}"/>
          </ac:spMkLst>
        </pc:spChg>
        <pc:spChg chg="add">
          <ac:chgData name="Caitlin Jenkins (2200228)" userId="S::2200228@student.uwtsd.ac.uk::1b0a3f56-437f-4bc4-86c2-0d46735ec464" providerId="AD" clId="Web-{E0E27C54-96BE-CDB9-7727-F0E00991486B}" dt="2025-04-15T16:18:29.226" v="1265"/>
          <ac:spMkLst>
            <pc:docMk/>
            <pc:sldMk cId="1915678038" sldId="268"/>
            <ac:spMk id="24" creationId="{2659FDB4-FCBE-4A89-B46D-43D4FA54464D}"/>
          </ac:spMkLst>
        </pc:spChg>
        <pc:graphicFrameChg chg="add del">
          <ac:chgData name="Caitlin Jenkins (2200228)" userId="S::2200228@student.uwtsd.ac.uk::1b0a3f56-437f-4bc4-86c2-0d46735ec464" providerId="AD" clId="Web-{E0E27C54-96BE-CDB9-7727-F0E00991486B}" dt="2025-04-15T16:17:43.553" v="1263"/>
          <ac:graphicFrameMkLst>
            <pc:docMk/>
            <pc:sldMk cId="1915678038" sldId="268"/>
            <ac:graphicFrameMk id="5" creationId="{C49C3C4C-47BD-F1C8-7D3D-1307FD233AFE}"/>
          </ac:graphicFrameMkLst>
        </pc:graphicFrameChg>
        <pc:graphicFrameChg chg="add mod modGraphic">
          <ac:chgData name="Caitlin Jenkins (2200228)" userId="S::2200228@student.uwtsd.ac.uk::1b0a3f56-437f-4bc4-86c2-0d46735ec464" providerId="AD" clId="Web-{E0E27C54-96BE-CDB9-7727-F0E00991486B}" dt="2025-04-15T16:18:29.226" v="1265"/>
          <ac:graphicFrameMkLst>
            <pc:docMk/>
            <pc:sldMk cId="1915678038" sldId="268"/>
            <ac:graphicFrameMk id="19" creationId="{BCF6AC9A-628D-75D7-1EFA-BC2542A2AB6C}"/>
          </ac:graphicFrameMkLst>
        </pc:graphicFrameChg>
        <pc:cxnChg chg="add">
          <ac:chgData name="Caitlin Jenkins (2200228)" userId="S::2200228@student.uwtsd.ac.uk::1b0a3f56-437f-4bc4-86c2-0d46735ec464" providerId="AD" clId="Web-{E0E27C54-96BE-CDB9-7727-F0E00991486B}" dt="2025-04-15T16:18:29.226" v="1265"/>
          <ac:cxnSpMkLst>
            <pc:docMk/>
            <pc:sldMk cId="1915678038" sldId="268"/>
            <ac:cxnSpMk id="26" creationId="{C8F51B3F-8331-4E4A-AE96-D47B1006EEAD}"/>
          </ac:cxnSpMkLst>
        </pc:cxnChg>
      </pc:sldChg>
    </pc:docChg>
  </pc:docChgLst>
  <pc:docChgLst>
    <pc:chgData name="Caitlin Jenkins (2200228)" userId="S::2200228@student.uwtsd.ac.uk::1b0a3f56-437f-4bc4-86c2-0d46735ec464" providerId="AD" clId="Web-{40D50BC9-9767-DCB7-0A74-AE20B5FEA9F6}"/>
    <pc:docChg chg="delSld modSld">
      <pc:chgData name="Caitlin Jenkins (2200228)" userId="S::2200228@student.uwtsd.ac.uk::1b0a3f56-437f-4bc4-86c2-0d46735ec464" providerId="AD" clId="Web-{40D50BC9-9767-DCB7-0A74-AE20B5FEA9F6}" dt="2025-05-04T19:10:28.195" v="39" actId="20577"/>
      <pc:docMkLst>
        <pc:docMk/>
      </pc:docMkLst>
      <pc:sldChg chg="modSp">
        <pc:chgData name="Caitlin Jenkins (2200228)" userId="S::2200228@student.uwtsd.ac.uk::1b0a3f56-437f-4bc4-86c2-0d46735ec464" providerId="AD" clId="Web-{40D50BC9-9767-DCB7-0A74-AE20B5FEA9F6}" dt="2025-05-04T19:10:28.195" v="39" actId="20577"/>
        <pc:sldMkLst>
          <pc:docMk/>
          <pc:sldMk cId="4275115803" sldId="257"/>
        </pc:sldMkLst>
        <pc:graphicFrameChg chg="modGraphic">
          <ac:chgData name="Caitlin Jenkins (2200228)" userId="S::2200228@student.uwtsd.ac.uk::1b0a3f56-437f-4bc4-86c2-0d46735ec464" providerId="AD" clId="Web-{40D50BC9-9767-DCB7-0A74-AE20B5FEA9F6}" dt="2025-05-04T19:10:28.195" v="39" actId="20577"/>
          <ac:graphicFrameMkLst>
            <pc:docMk/>
            <pc:sldMk cId="4275115803" sldId="257"/>
            <ac:graphicFrameMk id="5" creationId="{C808ED27-52A9-3D5C-EEF7-AD315FEB883D}"/>
          </ac:graphicFrameMkLst>
        </pc:graphicFrameChg>
      </pc:sldChg>
      <pc:sldChg chg="del">
        <pc:chgData name="Caitlin Jenkins (2200228)" userId="S::2200228@student.uwtsd.ac.uk::1b0a3f56-437f-4bc4-86c2-0d46735ec464" providerId="AD" clId="Web-{40D50BC9-9767-DCB7-0A74-AE20B5FEA9F6}" dt="2025-05-04T19:02:28.040" v="0"/>
        <pc:sldMkLst>
          <pc:docMk/>
          <pc:sldMk cId="8483059" sldId="264"/>
        </pc:sldMkLst>
      </pc:sldChg>
      <pc:sldChg chg="modSp">
        <pc:chgData name="Caitlin Jenkins (2200228)" userId="S::2200228@student.uwtsd.ac.uk::1b0a3f56-437f-4bc4-86c2-0d46735ec464" providerId="AD" clId="Web-{40D50BC9-9767-DCB7-0A74-AE20B5FEA9F6}" dt="2025-05-04T19:09:04.255" v="31" actId="20577"/>
        <pc:sldMkLst>
          <pc:docMk/>
          <pc:sldMk cId="1529068818" sldId="271"/>
        </pc:sldMkLst>
        <pc:spChg chg="mod">
          <ac:chgData name="Caitlin Jenkins (2200228)" userId="S::2200228@student.uwtsd.ac.uk::1b0a3f56-437f-4bc4-86c2-0d46735ec464" providerId="AD" clId="Web-{40D50BC9-9767-DCB7-0A74-AE20B5FEA9F6}" dt="2025-05-04T19:09:04.255" v="31" actId="20577"/>
          <ac:spMkLst>
            <pc:docMk/>
            <pc:sldMk cId="1529068818" sldId="271"/>
            <ac:spMk id="18" creationId="{75B5E373-18F3-B7C2-E0B3-AB600608F381}"/>
          </ac:spMkLst>
        </pc:spChg>
      </pc:sldChg>
      <pc:sldChg chg="modSp">
        <pc:chgData name="Caitlin Jenkins (2200228)" userId="S::2200228@student.uwtsd.ac.uk::1b0a3f56-437f-4bc4-86c2-0d46735ec464" providerId="AD" clId="Web-{40D50BC9-9767-DCB7-0A74-AE20B5FEA9F6}" dt="2025-05-04T19:06:25.932" v="16" actId="20577"/>
        <pc:sldMkLst>
          <pc:docMk/>
          <pc:sldMk cId="3956689376" sldId="272"/>
        </pc:sldMkLst>
        <pc:spChg chg="mod">
          <ac:chgData name="Caitlin Jenkins (2200228)" userId="S::2200228@student.uwtsd.ac.uk::1b0a3f56-437f-4bc4-86c2-0d46735ec464" providerId="AD" clId="Web-{40D50BC9-9767-DCB7-0A74-AE20B5FEA9F6}" dt="2025-05-04T19:06:25.932" v="16" actId="20577"/>
          <ac:spMkLst>
            <pc:docMk/>
            <pc:sldMk cId="3956689376" sldId="272"/>
            <ac:spMk id="3" creationId="{855F2C09-845E-7E48-59C5-4C8E3A6DAEF1}"/>
          </ac:spMkLst>
        </pc:spChg>
      </pc:sldChg>
    </pc:docChg>
  </pc:docChgLst>
  <pc:docChgLst>
    <pc:chgData name="Caitlin Jenkins (2200228)" userId="S::2200228@student.uwtsd.ac.uk::1b0a3f56-437f-4bc4-86c2-0d46735ec464" providerId="AD" clId="Web-{57A10E0C-F3BA-7BF0-1ADB-72CB45221303}"/>
    <pc:docChg chg="addSld delSld modSld">
      <pc:chgData name="Caitlin Jenkins (2200228)" userId="S::2200228@student.uwtsd.ac.uk::1b0a3f56-437f-4bc4-86c2-0d46735ec464" providerId="AD" clId="Web-{57A10E0C-F3BA-7BF0-1ADB-72CB45221303}" dt="2025-05-04T18:48:57.007" v="618" actId="20577"/>
      <pc:docMkLst>
        <pc:docMk/>
      </pc:docMkLst>
      <pc:sldChg chg="modSp">
        <pc:chgData name="Caitlin Jenkins (2200228)" userId="S::2200228@student.uwtsd.ac.uk::1b0a3f56-437f-4bc4-86c2-0d46735ec464" providerId="AD" clId="Web-{57A10E0C-F3BA-7BF0-1ADB-72CB45221303}" dt="2025-05-04T17:55:50.101" v="101" actId="20577"/>
        <pc:sldMkLst>
          <pc:docMk/>
          <pc:sldMk cId="4275115803" sldId="257"/>
        </pc:sldMkLst>
        <pc:graphicFrameChg chg="mod modGraphic">
          <ac:chgData name="Caitlin Jenkins (2200228)" userId="S::2200228@student.uwtsd.ac.uk::1b0a3f56-437f-4bc4-86c2-0d46735ec464" providerId="AD" clId="Web-{57A10E0C-F3BA-7BF0-1ADB-72CB45221303}" dt="2025-05-04T17:55:50.101" v="101" actId="20577"/>
          <ac:graphicFrameMkLst>
            <pc:docMk/>
            <pc:sldMk cId="4275115803" sldId="257"/>
            <ac:graphicFrameMk id="5" creationId="{C808ED27-52A9-3D5C-EEF7-AD315FEB883D}"/>
          </ac:graphicFrameMkLst>
        </pc:graphicFrameChg>
      </pc:sldChg>
      <pc:sldChg chg="modSp">
        <pc:chgData name="Caitlin Jenkins (2200228)" userId="S::2200228@student.uwtsd.ac.uk::1b0a3f56-437f-4bc4-86c2-0d46735ec464" providerId="AD" clId="Web-{57A10E0C-F3BA-7BF0-1ADB-72CB45221303}" dt="2025-05-04T18:42:46.014" v="571" actId="20577"/>
        <pc:sldMkLst>
          <pc:docMk/>
          <pc:sldMk cId="3729670031" sldId="258"/>
        </pc:sldMkLst>
        <pc:spChg chg="mod">
          <ac:chgData name="Caitlin Jenkins (2200228)" userId="S::2200228@student.uwtsd.ac.uk::1b0a3f56-437f-4bc4-86c2-0d46735ec464" providerId="AD" clId="Web-{57A10E0C-F3BA-7BF0-1ADB-72CB45221303}" dt="2025-05-04T18:42:46.014" v="571" actId="20577"/>
          <ac:spMkLst>
            <pc:docMk/>
            <pc:sldMk cId="3729670031" sldId="258"/>
            <ac:spMk id="3" creationId="{7CA0F39A-0FB5-3690-1AA0-BE17BC52A0F4}"/>
          </ac:spMkLst>
        </pc:spChg>
      </pc:sldChg>
      <pc:sldChg chg="addSp delSp modSp">
        <pc:chgData name="Caitlin Jenkins (2200228)" userId="S::2200228@student.uwtsd.ac.uk::1b0a3f56-437f-4bc4-86c2-0d46735ec464" providerId="AD" clId="Web-{57A10E0C-F3BA-7BF0-1ADB-72CB45221303}" dt="2025-05-04T17:57:53.702" v="122" actId="20577"/>
        <pc:sldMkLst>
          <pc:docMk/>
          <pc:sldMk cId="3775269883" sldId="259"/>
        </pc:sldMkLst>
        <pc:spChg chg="mod">
          <ac:chgData name="Caitlin Jenkins (2200228)" userId="S::2200228@student.uwtsd.ac.uk::1b0a3f56-437f-4bc4-86c2-0d46735ec464" providerId="AD" clId="Web-{57A10E0C-F3BA-7BF0-1ADB-72CB45221303}" dt="2025-05-04T17:57:53.702" v="122" actId="20577"/>
          <ac:spMkLst>
            <pc:docMk/>
            <pc:sldMk cId="3775269883" sldId="259"/>
            <ac:spMk id="2" creationId="{913431BF-C91A-75D4-A9BA-3FAA6CE0D3D7}"/>
          </ac:spMkLst>
        </pc:spChg>
        <pc:spChg chg="add del mod">
          <ac:chgData name="Caitlin Jenkins (2200228)" userId="S::2200228@student.uwtsd.ac.uk::1b0a3f56-437f-4bc4-86c2-0d46735ec464" providerId="AD" clId="Web-{57A10E0C-F3BA-7BF0-1ADB-72CB45221303}" dt="2025-05-04T17:57:26.982" v="121"/>
          <ac:spMkLst>
            <pc:docMk/>
            <pc:sldMk cId="3775269883" sldId="259"/>
            <ac:spMk id="4" creationId="{2D88446D-5BC2-0404-0BA9-00A8ABDFFE15}"/>
          </ac:spMkLst>
        </pc:spChg>
      </pc:sldChg>
      <pc:sldChg chg="modSp">
        <pc:chgData name="Caitlin Jenkins (2200228)" userId="S::2200228@student.uwtsd.ac.uk::1b0a3f56-437f-4bc4-86c2-0d46735ec464" providerId="AD" clId="Web-{57A10E0C-F3BA-7BF0-1ADB-72CB45221303}" dt="2025-05-04T17:54:04.048" v="86" actId="1076"/>
        <pc:sldMkLst>
          <pc:docMk/>
          <pc:sldMk cId="2217323430" sldId="260"/>
        </pc:sldMkLst>
        <pc:spChg chg="mod">
          <ac:chgData name="Caitlin Jenkins (2200228)" userId="S::2200228@student.uwtsd.ac.uk::1b0a3f56-437f-4bc4-86c2-0d46735ec464" providerId="AD" clId="Web-{57A10E0C-F3BA-7BF0-1ADB-72CB45221303}" dt="2025-05-04T17:53:49.375" v="84" actId="14100"/>
          <ac:spMkLst>
            <pc:docMk/>
            <pc:sldMk cId="2217323430" sldId="260"/>
            <ac:spMk id="2" creationId="{45CAB3A2-452B-FBF8-4796-A65DEA86E37D}"/>
          </ac:spMkLst>
        </pc:spChg>
        <pc:graphicFrameChg chg="mod">
          <ac:chgData name="Caitlin Jenkins (2200228)" userId="S::2200228@student.uwtsd.ac.uk::1b0a3f56-437f-4bc4-86c2-0d46735ec464" providerId="AD" clId="Web-{57A10E0C-F3BA-7BF0-1ADB-72CB45221303}" dt="2025-05-04T17:54:04.048" v="86" actId="1076"/>
          <ac:graphicFrameMkLst>
            <pc:docMk/>
            <pc:sldMk cId="2217323430" sldId="260"/>
            <ac:graphicFrameMk id="5" creationId="{D056FA40-B248-A58A-D41E-D3A168595D87}"/>
          </ac:graphicFrameMkLst>
        </pc:graphicFrameChg>
      </pc:sldChg>
      <pc:sldChg chg="modSp">
        <pc:chgData name="Caitlin Jenkins (2200228)" userId="S::2200228@student.uwtsd.ac.uk::1b0a3f56-437f-4bc4-86c2-0d46735ec464" providerId="AD" clId="Web-{57A10E0C-F3BA-7BF0-1ADB-72CB45221303}" dt="2025-05-04T18:04:51.963" v="131" actId="1076"/>
        <pc:sldMkLst>
          <pc:docMk/>
          <pc:sldMk cId="3303372328" sldId="261"/>
        </pc:sldMkLst>
        <pc:graphicFrameChg chg="mod">
          <ac:chgData name="Caitlin Jenkins (2200228)" userId="S::2200228@student.uwtsd.ac.uk::1b0a3f56-437f-4bc4-86c2-0d46735ec464" providerId="AD" clId="Web-{57A10E0C-F3BA-7BF0-1ADB-72CB45221303}" dt="2025-05-04T18:04:51.963" v="131" actId="1076"/>
          <ac:graphicFrameMkLst>
            <pc:docMk/>
            <pc:sldMk cId="3303372328" sldId="261"/>
            <ac:graphicFrameMk id="19" creationId="{B70D4C0C-D20B-25B9-7BB8-0070B8AFC18A}"/>
          </ac:graphicFrameMkLst>
        </pc:graphicFrameChg>
      </pc:sldChg>
      <pc:sldChg chg="modSp">
        <pc:chgData name="Caitlin Jenkins (2200228)" userId="S::2200228@student.uwtsd.ac.uk::1b0a3f56-437f-4bc4-86c2-0d46735ec464" providerId="AD" clId="Web-{57A10E0C-F3BA-7BF0-1ADB-72CB45221303}" dt="2025-05-04T18:03:21.036" v="129" actId="1076"/>
        <pc:sldMkLst>
          <pc:docMk/>
          <pc:sldMk cId="1992266429" sldId="263"/>
        </pc:sldMkLst>
        <pc:spChg chg="mod">
          <ac:chgData name="Caitlin Jenkins (2200228)" userId="S::2200228@student.uwtsd.ac.uk::1b0a3f56-437f-4bc4-86c2-0d46735ec464" providerId="AD" clId="Web-{57A10E0C-F3BA-7BF0-1ADB-72CB45221303}" dt="2025-05-04T18:03:21.036" v="129" actId="1076"/>
          <ac:spMkLst>
            <pc:docMk/>
            <pc:sldMk cId="1992266429" sldId="263"/>
            <ac:spMk id="2" creationId="{2698900A-956D-B494-760B-82ADA6B01410}"/>
          </ac:spMkLst>
        </pc:spChg>
        <pc:spChg chg="mod">
          <ac:chgData name="Caitlin Jenkins (2200228)" userId="S::2200228@student.uwtsd.ac.uk::1b0a3f56-437f-4bc4-86c2-0d46735ec464" providerId="AD" clId="Web-{57A10E0C-F3BA-7BF0-1ADB-72CB45221303}" dt="2025-05-04T18:03:06.473" v="127" actId="20577"/>
          <ac:spMkLst>
            <pc:docMk/>
            <pc:sldMk cId="1992266429" sldId="263"/>
            <ac:spMk id="5" creationId="{52D0FB59-C5B4-C49B-30AB-5BB024A92723}"/>
          </ac:spMkLst>
        </pc:spChg>
        <pc:spChg chg="mod">
          <ac:chgData name="Caitlin Jenkins (2200228)" userId="S::2200228@student.uwtsd.ac.uk::1b0a3f56-437f-4bc4-86c2-0d46735ec464" providerId="AD" clId="Web-{57A10E0C-F3BA-7BF0-1ADB-72CB45221303}" dt="2025-05-04T17:45:31.060" v="5" actId="1076"/>
          <ac:spMkLst>
            <pc:docMk/>
            <pc:sldMk cId="1992266429" sldId="263"/>
            <ac:spMk id="6" creationId="{20D7FA89-2024-C20E-8B2F-55A82A183BBA}"/>
          </ac:spMkLst>
        </pc:spChg>
        <pc:picChg chg="mod">
          <ac:chgData name="Caitlin Jenkins (2200228)" userId="S::2200228@student.uwtsd.ac.uk::1b0a3f56-437f-4bc4-86c2-0d46735ec464" providerId="AD" clId="Web-{57A10E0C-F3BA-7BF0-1ADB-72CB45221303}" dt="2025-05-04T18:02:53.066" v="123" actId="14100"/>
          <ac:picMkLst>
            <pc:docMk/>
            <pc:sldMk cId="1992266429" sldId="263"/>
            <ac:picMk id="4" creationId="{6DA6845E-D975-D28C-2D8C-5F010DAA95FC}"/>
          </ac:picMkLst>
        </pc:picChg>
      </pc:sldChg>
      <pc:sldChg chg="modSp">
        <pc:chgData name="Caitlin Jenkins (2200228)" userId="S::2200228@student.uwtsd.ac.uk::1b0a3f56-437f-4bc4-86c2-0d46735ec464" providerId="AD" clId="Web-{57A10E0C-F3BA-7BF0-1ADB-72CB45221303}" dt="2025-05-04T18:08:15.618" v="137" actId="14100"/>
        <pc:sldMkLst>
          <pc:docMk/>
          <pc:sldMk cId="8483059" sldId="264"/>
        </pc:sldMkLst>
        <pc:spChg chg="mod">
          <ac:chgData name="Caitlin Jenkins (2200228)" userId="S::2200228@student.uwtsd.ac.uk::1b0a3f56-437f-4bc4-86c2-0d46735ec464" providerId="AD" clId="Web-{57A10E0C-F3BA-7BF0-1ADB-72CB45221303}" dt="2025-05-04T17:54:24.768" v="89" actId="1076"/>
          <ac:spMkLst>
            <pc:docMk/>
            <pc:sldMk cId="8483059" sldId="264"/>
            <ac:spMk id="2" creationId="{D2AB0665-CF1B-DF65-7E67-FC8AEEFC257E}"/>
          </ac:spMkLst>
        </pc:spChg>
        <pc:spChg chg="mod">
          <ac:chgData name="Caitlin Jenkins (2200228)" userId="S::2200228@student.uwtsd.ac.uk::1b0a3f56-437f-4bc4-86c2-0d46735ec464" providerId="AD" clId="Web-{57A10E0C-F3BA-7BF0-1ADB-72CB45221303}" dt="2025-05-04T18:08:15.618" v="137" actId="14100"/>
          <ac:spMkLst>
            <pc:docMk/>
            <pc:sldMk cId="8483059" sldId="264"/>
            <ac:spMk id="174" creationId="{8C2BB03A-EE03-B11E-023D-8463634C008E}"/>
          </ac:spMkLst>
        </pc:spChg>
        <pc:graphicFrameChg chg="mod">
          <ac:chgData name="Caitlin Jenkins (2200228)" userId="S::2200228@student.uwtsd.ac.uk::1b0a3f56-437f-4bc4-86c2-0d46735ec464" providerId="AD" clId="Web-{57A10E0C-F3BA-7BF0-1ADB-72CB45221303}" dt="2025-05-04T18:06:36.094" v="135" actId="1076"/>
          <ac:graphicFrameMkLst>
            <pc:docMk/>
            <pc:sldMk cId="8483059" sldId="264"/>
            <ac:graphicFrameMk id="7" creationId="{3D9B01C0-B1DD-C7DF-B090-0779175D7D28}"/>
          </ac:graphicFrameMkLst>
        </pc:graphicFrameChg>
      </pc:sldChg>
      <pc:sldChg chg="modSp">
        <pc:chgData name="Caitlin Jenkins (2200228)" userId="S::2200228@student.uwtsd.ac.uk::1b0a3f56-437f-4bc4-86c2-0d46735ec464" providerId="AD" clId="Web-{57A10E0C-F3BA-7BF0-1ADB-72CB45221303}" dt="2025-05-04T17:48:04.694" v="34" actId="20577"/>
        <pc:sldMkLst>
          <pc:docMk/>
          <pc:sldMk cId="2837389727" sldId="267"/>
        </pc:sldMkLst>
        <pc:spChg chg="mod">
          <ac:chgData name="Caitlin Jenkins (2200228)" userId="S::2200228@student.uwtsd.ac.uk::1b0a3f56-437f-4bc4-86c2-0d46735ec464" providerId="AD" clId="Web-{57A10E0C-F3BA-7BF0-1ADB-72CB45221303}" dt="2025-05-04T17:47:30.098" v="27" actId="1076"/>
          <ac:spMkLst>
            <pc:docMk/>
            <pc:sldMk cId="2837389727" sldId="267"/>
            <ac:spMk id="2" creationId="{4DD0BB89-4168-C6A7-8EB5-AAE5C2FEA8FA}"/>
          </ac:spMkLst>
        </pc:spChg>
        <pc:graphicFrameChg chg="mod modGraphic">
          <ac:chgData name="Caitlin Jenkins (2200228)" userId="S::2200228@student.uwtsd.ac.uk::1b0a3f56-437f-4bc4-86c2-0d46735ec464" providerId="AD" clId="Web-{57A10E0C-F3BA-7BF0-1ADB-72CB45221303}" dt="2025-05-04T17:48:04.694" v="34" actId="20577"/>
          <ac:graphicFrameMkLst>
            <pc:docMk/>
            <pc:sldMk cId="2837389727" sldId="267"/>
            <ac:graphicFrameMk id="18" creationId="{56161482-BAFE-D81F-5CCE-25EECE2F87D5}"/>
          </ac:graphicFrameMkLst>
        </pc:graphicFrameChg>
      </pc:sldChg>
      <pc:sldChg chg="modSp">
        <pc:chgData name="Caitlin Jenkins (2200228)" userId="S::2200228@student.uwtsd.ac.uk::1b0a3f56-437f-4bc4-86c2-0d46735ec464" providerId="AD" clId="Web-{57A10E0C-F3BA-7BF0-1ADB-72CB45221303}" dt="2025-05-04T17:48:52.624" v="41" actId="20577"/>
        <pc:sldMkLst>
          <pc:docMk/>
          <pc:sldMk cId="412007222" sldId="270"/>
        </pc:sldMkLst>
        <pc:spChg chg="mod">
          <ac:chgData name="Caitlin Jenkins (2200228)" userId="S::2200228@student.uwtsd.ac.uk::1b0a3f56-437f-4bc4-86c2-0d46735ec464" providerId="AD" clId="Web-{57A10E0C-F3BA-7BF0-1ADB-72CB45221303}" dt="2025-05-04T17:48:52.624" v="41" actId="20577"/>
          <ac:spMkLst>
            <pc:docMk/>
            <pc:sldMk cId="412007222" sldId="270"/>
            <ac:spMk id="2" creationId="{5AAD1201-9D82-484E-2B00-7DF7BC5936EC}"/>
          </ac:spMkLst>
        </pc:spChg>
      </pc:sldChg>
      <pc:sldChg chg="modSp">
        <pc:chgData name="Caitlin Jenkins (2200228)" userId="S::2200228@student.uwtsd.ac.uk::1b0a3f56-437f-4bc4-86c2-0d46735ec464" providerId="AD" clId="Web-{57A10E0C-F3BA-7BF0-1ADB-72CB45221303}" dt="2025-05-04T17:54:40.503" v="90" actId="20577"/>
        <pc:sldMkLst>
          <pc:docMk/>
          <pc:sldMk cId="1529068818" sldId="271"/>
        </pc:sldMkLst>
        <pc:spChg chg="mod">
          <ac:chgData name="Caitlin Jenkins (2200228)" userId="S::2200228@student.uwtsd.ac.uk::1b0a3f56-437f-4bc4-86c2-0d46735ec464" providerId="AD" clId="Web-{57A10E0C-F3BA-7BF0-1ADB-72CB45221303}" dt="2025-05-04T17:54:40.503" v="90" actId="20577"/>
          <ac:spMkLst>
            <pc:docMk/>
            <pc:sldMk cId="1529068818" sldId="271"/>
            <ac:spMk id="2" creationId="{571B0D45-E55C-1556-B1A9-2018EB07BCB3}"/>
          </ac:spMkLst>
        </pc:spChg>
        <pc:spChg chg="mod">
          <ac:chgData name="Caitlin Jenkins (2200228)" userId="S::2200228@student.uwtsd.ac.uk::1b0a3f56-437f-4bc4-86c2-0d46735ec464" providerId="AD" clId="Web-{57A10E0C-F3BA-7BF0-1ADB-72CB45221303}" dt="2025-05-04T17:50:26.629" v="55" actId="1076"/>
          <ac:spMkLst>
            <pc:docMk/>
            <pc:sldMk cId="1529068818" sldId="271"/>
            <ac:spMk id="18" creationId="{75B5E373-18F3-B7C2-E0B3-AB600608F381}"/>
          </ac:spMkLst>
        </pc:spChg>
      </pc:sldChg>
      <pc:sldChg chg="modSp">
        <pc:chgData name="Caitlin Jenkins (2200228)" userId="S::2200228@student.uwtsd.ac.uk::1b0a3f56-437f-4bc4-86c2-0d46735ec464" providerId="AD" clId="Web-{57A10E0C-F3BA-7BF0-1ADB-72CB45221303}" dt="2025-05-04T17:52:19.995" v="74" actId="20577"/>
        <pc:sldMkLst>
          <pc:docMk/>
          <pc:sldMk cId="3956689376" sldId="272"/>
        </pc:sldMkLst>
        <pc:spChg chg="mod">
          <ac:chgData name="Caitlin Jenkins (2200228)" userId="S::2200228@student.uwtsd.ac.uk::1b0a3f56-437f-4bc4-86c2-0d46735ec464" providerId="AD" clId="Web-{57A10E0C-F3BA-7BF0-1ADB-72CB45221303}" dt="2025-05-04T17:51:34.805" v="66" actId="1076"/>
          <ac:spMkLst>
            <pc:docMk/>
            <pc:sldMk cId="3956689376" sldId="272"/>
            <ac:spMk id="2" creationId="{564D65C9-2BD6-15D7-A725-301613DA3414}"/>
          </ac:spMkLst>
        </pc:spChg>
        <pc:spChg chg="mod">
          <ac:chgData name="Caitlin Jenkins (2200228)" userId="S::2200228@student.uwtsd.ac.uk::1b0a3f56-437f-4bc4-86c2-0d46735ec464" providerId="AD" clId="Web-{57A10E0C-F3BA-7BF0-1ADB-72CB45221303}" dt="2025-05-04T17:52:19.995" v="74" actId="20577"/>
          <ac:spMkLst>
            <pc:docMk/>
            <pc:sldMk cId="3956689376" sldId="272"/>
            <ac:spMk id="3" creationId="{855F2C09-845E-7E48-59C5-4C8E3A6DAEF1}"/>
          </ac:spMkLst>
        </pc:spChg>
        <pc:spChg chg="mod">
          <ac:chgData name="Caitlin Jenkins (2200228)" userId="S::2200228@student.uwtsd.ac.uk::1b0a3f56-437f-4bc4-86c2-0d46735ec464" providerId="AD" clId="Web-{57A10E0C-F3BA-7BF0-1ADB-72CB45221303}" dt="2025-05-04T17:51:48.165" v="67" actId="1076"/>
          <ac:spMkLst>
            <pc:docMk/>
            <pc:sldMk cId="3956689376" sldId="272"/>
            <ac:spMk id="15" creationId="{7693C189-C594-0889-9108-1FB8CE2CAC04}"/>
          </ac:spMkLst>
        </pc:spChg>
      </pc:sldChg>
      <pc:sldChg chg="modSp">
        <pc:chgData name="Caitlin Jenkins (2200228)" userId="S::2200228@student.uwtsd.ac.uk::1b0a3f56-437f-4bc4-86c2-0d46735ec464" providerId="AD" clId="Web-{57A10E0C-F3BA-7BF0-1ADB-72CB45221303}" dt="2025-05-04T18:38:49.812" v="552" actId="20577"/>
        <pc:sldMkLst>
          <pc:docMk/>
          <pc:sldMk cId="1305772870" sldId="273"/>
        </pc:sldMkLst>
        <pc:spChg chg="mod">
          <ac:chgData name="Caitlin Jenkins (2200228)" userId="S::2200228@student.uwtsd.ac.uk::1b0a3f56-437f-4bc4-86c2-0d46735ec464" providerId="AD" clId="Web-{57A10E0C-F3BA-7BF0-1ADB-72CB45221303}" dt="2025-05-04T18:08:50.152" v="144" actId="1076"/>
          <ac:spMkLst>
            <pc:docMk/>
            <pc:sldMk cId="1305772870" sldId="273"/>
            <ac:spMk id="2" creationId="{DDC06DEE-B74F-8156-18FE-53BBFFA0F6C3}"/>
          </ac:spMkLst>
        </pc:spChg>
        <pc:graphicFrameChg chg="mod modGraphic">
          <ac:chgData name="Caitlin Jenkins (2200228)" userId="S::2200228@student.uwtsd.ac.uk::1b0a3f56-437f-4bc4-86c2-0d46735ec464" providerId="AD" clId="Web-{57A10E0C-F3BA-7BF0-1ADB-72CB45221303}" dt="2025-05-04T18:38:49.812" v="552" actId="20577"/>
          <ac:graphicFrameMkLst>
            <pc:docMk/>
            <pc:sldMk cId="1305772870" sldId="273"/>
            <ac:graphicFrameMk id="25" creationId="{63C52418-8885-1B49-9952-3A246851951B}"/>
          </ac:graphicFrameMkLst>
        </pc:graphicFrameChg>
      </pc:sldChg>
      <pc:sldChg chg="modSp">
        <pc:chgData name="Caitlin Jenkins (2200228)" userId="S::2200228@student.uwtsd.ac.uk::1b0a3f56-437f-4bc4-86c2-0d46735ec464" providerId="AD" clId="Web-{57A10E0C-F3BA-7BF0-1ADB-72CB45221303}" dt="2025-05-04T17:48:39.623" v="40" actId="20577"/>
        <pc:sldMkLst>
          <pc:docMk/>
          <pc:sldMk cId="1538839861" sldId="274"/>
        </pc:sldMkLst>
        <pc:spChg chg="mod">
          <ac:chgData name="Caitlin Jenkins (2200228)" userId="S::2200228@student.uwtsd.ac.uk::1b0a3f56-437f-4bc4-86c2-0d46735ec464" providerId="AD" clId="Web-{57A10E0C-F3BA-7BF0-1ADB-72CB45221303}" dt="2025-05-04T17:48:11.866" v="35" actId="20577"/>
          <ac:spMkLst>
            <pc:docMk/>
            <pc:sldMk cId="1538839861" sldId="274"/>
            <ac:spMk id="2" creationId="{F8736F9E-F032-418F-15CC-A203B26DFAC4}"/>
          </ac:spMkLst>
        </pc:spChg>
        <pc:spChg chg="mod">
          <ac:chgData name="Caitlin Jenkins (2200228)" userId="S::2200228@student.uwtsd.ac.uk::1b0a3f56-437f-4bc4-86c2-0d46735ec464" providerId="AD" clId="Web-{57A10E0C-F3BA-7BF0-1ADB-72CB45221303}" dt="2025-05-04T17:48:39.623" v="40" actId="20577"/>
          <ac:spMkLst>
            <pc:docMk/>
            <pc:sldMk cId="1538839861" sldId="274"/>
            <ac:spMk id="3" creationId="{DCA9C2F7-AD44-080A-84C0-30FB33F0812D}"/>
          </ac:spMkLst>
        </pc:spChg>
      </pc:sldChg>
      <pc:sldChg chg="addSp delSp modSp mod modClrScheme chgLayout">
        <pc:chgData name="Caitlin Jenkins (2200228)" userId="S::2200228@student.uwtsd.ac.uk::1b0a3f56-437f-4bc4-86c2-0d46735ec464" providerId="AD" clId="Web-{57A10E0C-F3BA-7BF0-1ADB-72CB45221303}" dt="2025-05-04T18:48:57.007" v="618" actId="20577"/>
        <pc:sldMkLst>
          <pc:docMk/>
          <pc:sldMk cId="3712995185" sldId="276"/>
        </pc:sldMkLst>
        <pc:spChg chg="mod">
          <ac:chgData name="Caitlin Jenkins (2200228)" userId="S::2200228@student.uwtsd.ac.uk::1b0a3f56-437f-4bc4-86c2-0d46735ec464" providerId="AD" clId="Web-{57A10E0C-F3BA-7BF0-1ADB-72CB45221303}" dt="2025-05-04T18:47:05.235" v="603"/>
          <ac:spMkLst>
            <pc:docMk/>
            <pc:sldMk cId="3712995185" sldId="276"/>
            <ac:spMk id="5" creationId="{606D99D5-9D8F-3D2E-2B6B-58502BE3FBCC}"/>
          </ac:spMkLst>
        </pc:spChg>
        <pc:spChg chg="mod">
          <ac:chgData name="Caitlin Jenkins (2200228)" userId="S::2200228@student.uwtsd.ac.uk::1b0a3f56-437f-4bc4-86c2-0d46735ec464" providerId="AD" clId="Web-{57A10E0C-F3BA-7BF0-1ADB-72CB45221303}" dt="2025-05-04T18:47:05.235" v="603"/>
          <ac:spMkLst>
            <pc:docMk/>
            <pc:sldMk cId="3712995185" sldId="276"/>
            <ac:spMk id="7" creationId="{835ADE9A-28EA-E842-2706-0E3810DB7DFC}"/>
          </ac:spMkLst>
        </pc:spChg>
        <pc:spChg chg="mod">
          <ac:chgData name="Caitlin Jenkins (2200228)" userId="S::2200228@student.uwtsd.ac.uk::1b0a3f56-437f-4bc4-86c2-0d46735ec464" providerId="AD" clId="Web-{57A10E0C-F3BA-7BF0-1ADB-72CB45221303}" dt="2025-05-04T18:47:05.235" v="603"/>
          <ac:spMkLst>
            <pc:docMk/>
            <pc:sldMk cId="3712995185" sldId="276"/>
            <ac:spMk id="12" creationId="{5CF8F5A9-A07E-1888-19A7-05166A022AF7}"/>
          </ac:spMkLst>
        </pc:spChg>
        <pc:spChg chg="del">
          <ac:chgData name="Caitlin Jenkins (2200228)" userId="S::2200228@student.uwtsd.ac.uk::1b0a3f56-437f-4bc4-86c2-0d46735ec464" providerId="AD" clId="Web-{57A10E0C-F3BA-7BF0-1ADB-72CB45221303}" dt="2025-05-04T18:30:44.041" v="400"/>
          <ac:spMkLst>
            <pc:docMk/>
            <pc:sldMk cId="3712995185" sldId="276"/>
            <ac:spMk id="40" creationId="{0A2D0266-42BE-CB22-7359-ACAB68056C43}"/>
          </ac:spMkLst>
        </pc:spChg>
        <pc:spChg chg="add mod ord">
          <ac:chgData name="Caitlin Jenkins (2200228)" userId="S::2200228@student.uwtsd.ac.uk::1b0a3f56-437f-4bc4-86c2-0d46735ec464" providerId="AD" clId="Web-{57A10E0C-F3BA-7BF0-1ADB-72CB45221303}" dt="2025-05-04T18:48:57.007" v="618" actId="20577"/>
          <ac:spMkLst>
            <pc:docMk/>
            <pc:sldMk cId="3712995185" sldId="276"/>
            <ac:spMk id="74" creationId="{3D260E4B-41F9-C7DF-C573-42CEE6A7E839}"/>
          </ac:spMkLst>
        </pc:spChg>
        <pc:spChg chg="add del mod">
          <ac:chgData name="Caitlin Jenkins (2200228)" userId="S::2200228@student.uwtsd.ac.uk::1b0a3f56-437f-4bc4-86c2-0d46735ec464" providerId="AD" clId="Web-{57A10E0C-F3BA-7BF0-1ADB-72CB45221303}" dt="2025-05-04T18:30:48.698" v="401"/>
          <ac:spMkLst>
            <pc:docMk/>
            <pc:sldMk cId="3712995185" sldId="276"/>
            <ac:spMk id="79" creationId="{78816DEF-7C25-218A-2A1A-6AC817EB81EE}"/>
          </ac:spMkLst>
        </pc:spChg>
        <pc:spChg chg="add del mod">
          <ac:chgData name="Caitlin Jenkins (2200228)" userId="S::2200228@student.uwtsd.ac.uk::1b0a3f56-437f-4bc4-86c2-0d46735ec464" providerId="AD" clId="Web-{57A10E0C-F3BA-7BF0-1ADB-72CB45221303}" dt="2025-05-04T18:47:05.235" v="602"/>
          <ac:spMkLst>
            <pc:docMk/>
            <pc:sldMk cId="3712995185" sldId="276"/>
            <ac:spMk id="80" creationId="{773B7F18-8DB8-8380-C109-77E5F3DD5385}"/>
          </ac:spMkLst>
        </pc:spChg>
        <pc:spChg chg="add del mod">
          <ac:chgData name="Caitlin Jenkins (2200228)" userId="S::2200228@student.uwtsd.ac.uk::1b0a3f56-437f-4bc4-86c2-0d46735ec464" providerId="AD" clId="Web-{57A10E0C-F3BA-7BF0-1ADB-72CB45221303}" dt="2025-05-04T18:31:01.448" v="405"/>
          <ac:spMkLst>
            <pc:docMk/>
            <pc:sldMk cId="3712995185" sldId="276"/>
            <ac:spMk id="81" creationId="{B79BEA41-8A0B-91CF-14FB-5F2B01E2B55B}"/>
          </ac:spMkLst>
        </pc:spChg>
        <pc:spChg chg="add del mod">
          <ac:chgData name="Caitlin Jenkins (2200228)" userId="S::2200228@student.uwtsd.ac.uk::1b0a3f56-437f-4bc4-86c2-0d46735ec464" providerId="AD" clId="Web-{57A10E0C-F3BA-7BF0-1ADB-72CB45221303}" dt="2025-05-04T18:47:29.392" v="609"/>
          <ac:spMkLst>
            <pc:docMk/>
            <pc:sldMk cId="3712995185" sldId="276"/>
            <ac:spMk id="82" creationId="{0AED6C55-124B-7E9A-B73C-9EEE23E91E19}"/>
          </ac:spMkLst>
        </pc:spChg>
        <pc:graphicFrameChg chg="del modGraphic">
          <ac:chgData name="Caitlin Jenkins (2200228)" userId="S::2200228@student.uwtsd.ac.uk::1b0a3f56-437f-4bc4-86c2-0d46735ec464" providerId="AD" clId="Web-{57A10E0C-F3BA-7BF0-1ADB-72CB45221303}" dt="2025-05-04T18:26:23.697" v="271"/>
          <ac:graphicFrameMkLst>
            <pc:docMk/>
            <pc:sldMk cId="3712995185" sldId="276"/>
            <ac:graphicFrameMk id="41" creationId="{1E480CBC-8E9D-D339-B4F2-2B36FEE9B8D0}"/>
          </ac:graphicFrameMkLst>
        </pc:graphicFrameChg>
        <pc:picChg chg="add mod ord">
          <ac:chgData name="Caitlin Jenkins (2200228)" userId="S::2200228@student.uwtsd.ac.uk::1b0a3f56-437f-4bc4-86c2-0d46735ec464" providerId="AD" clId="Web-{57A10E0C-F3BA-7BF0-1ADB-72CB45221303}" dt="2025-05-04T18:47:05.235" v="603"/>
          <ac:picMkLst>
            <pc:docMk/>
            <pc:sldMk cId="3712995185" sldId="276"/>
            <ac:picMk id="75" creationId="{C7940717-C063-5836-22A5-FD3A2C044C6C}"/>
          </ac:picMkLst>
        </pc:picChg>
      </pc:sldChg>
      <pc:sldChg chg="modSp">
        <pc:chgData name="Caitlin Jenkins (2200228)" userId="S::2200228@student.uwtsd.ac.uk::1b0a3f56-437f-4bc4-86c2-0d46735ec464" providerId="AD" clId="Web-{57A10E0C-F3BA-7BF0-1ADB-72CB45221303}" dt="2025-05-04T18:45:08.384" v="597" actId="1076"/>
        <pc:sldMkLst>
          <pc:docMk/>
          <pc:sldMk cId="870641063" sldId="277"/>
        </pc:sldMkLst>
        <pc:spChg chg="mod">
          <ac:chgData name="Caitlin Jenkins (2200228)" userId="S::2200228@student.uwtsd.ac.uk::1b0a3f56-437f-4bc4-86c2-0d46735ec464" providerId="AD" clId="Web-{57A10E0C-F3BA-7BF0-1ADB-72CB45221303}" dt="2025-05-04T18:45:08.384" v="597" actId="1076"/>
          <ac:spMkLst>
            <pc:docMk/>
            <pc:sldMk cId="870641063" sldId="277"/>
            <ac:spMk id="3" creationId="{9E330B99-668B-588E-A00D-85D254205F5C}"/>
          </ac:spMkLst>
        </pc:spChg>
      </pc:sldChg>
      <pc:sldChg chg="addSp delSp modSp new">
        <pc:chgData name="Caitlin Jenkins (2200228)" userId="S::2200228@student.uwtsd.ac.uk::1b0a3f56-437f-4bc4-86c2-0d46735ec464" providerId="AD" clId="Web-{57A10E0C-F3BA-7BF0-1ADB-72CB45221303}" dt="2025-05-04T18:39:23.689" v="555" actId="14100"/>
        <pc:sldMkLst>
          <pc:docMk/>
          <pc:sldMk cId="1151923795" sldId="278"/>
        </pc:sldMkLst>
        <pc:spChg chg="del mod">
          <ac:chgData name="Caitlin Jenkins (2200228)" userId="S::2200228@student.uwtsd.ac.uk::1b0a3f56-437f-4bc4-86c2-0d46735ec464" providerId="AD" clId="Web-{57A10E0C-F3BA-7BF0-1ADB-72CB45221303}" dt="2025-05-04T18:13:48.309" v="149"/>
          <ac:spMkLst>
            <pc:docMk/>
            <pc:sldMk cId="1151923795" sldId="278"/>
            <ac:spMk id="2" creationId="{7CCBEBDB-C3FC-C6B1-2F9D-C6D353A10E13}"/>
          </ac:spMkLst>
        </pc:spChg>
        <pc:spChg chg="mod">
          <ac:chgData name="Caitlin Jenkins (2200228)" userId="S::2200228@student.uwtsd.ac.uk::1b0a3f56-437f-4bc4-86c2-0d46735ec464" providerId="AD" clId="Web-{57A10E0C-F3BA-7BF0-1ADB-72CB45221303}" dt="2025-05-04T18:24:05.205" v="241" actId="20577"/>
          <ac:spMkLst>
            <pc:docMk/>
            <pc:sldMk cId="1151923795" sldId="278"/>
            <ac:spMk id="3" creationId="{B9B1F82D-850E-7F91-AD3D-EB572FEF1F2D}"/>
          </ac:spMkLst>
        </pc:spChg>
        <pc:spChg chg="del mod">
          <ac:chgData name="Caitlin Jenkins (2200228)" userId="S::2200228@student.uwtsd.ac.uk::1b0a3f56-437f-4bc4-86c2-0d46735ec464" providerId="AD" clId="Web-{57A10E0C-F3BA-7BF0-1ADB-72CB45221303}" dt="2025-05-04T18:13:48.309" v="148"/>
          <ac:spMkLst>
            <pc:docMk/>
            <pc:sldMk cId="1151923795" sldId="278"/>
            <ac:spMk id="4" creationId="{16DAFDCC-4A54-B1D5-FA1E-63643A0E7177}"/>
          </ac:spMkLst>
        </pc:spChg>
        <pc:spChg chg="del">
          <ac:chgData name="Caitlin Jenkins (2200228)" userId="S::2200228@student.uwtsd.ac.uk::1b0a3f56-437f-4bc4-86c2-0d46735ec464" providerId="AD" clId="Web-{57A10E0C-F3BA-7BF0-1ADB-72CB45221303}" dt="2025-05-04T18:24:09.955" v="242"/>
          <ac:spMkLst>
            <pc:docMk/>
            <pc:sldMk cId="1151923795" sldId="278"/>
            <ac:spMk id="6" creationId="{E2DA0854-EE66-48A5-1F5C-6315C20A68A7}"/>
          </ac:spMkLst>
        </pc:spChg>
        <pc:spChg chg="del mod">
          <ac:chgData name="Caitlin Jenkins (2200228)" userId="S::2200228@student.uwtsd.ac.uk::1b0a3f56-437f-4bc4-86c2-0d46735ec464" providerId="AD" clId="Web-{57A10E0C-F3BA-7BF0-1ADB-72CB45221303}" dt="2025-05-04T18:24:18.299" v="244"/>
          <ac:spMkLst>
            <pc:docMk/>
            <pc:sldMk cId="1151923795" sldId="278"/>
            <ac:spMk id="7" creationId="{57674278-3C85-F2BB-0FD8-E9A0E5D74DA0}"/>
          </ac:spMkLst>
        </pc:spChg>
        <pc:spChg chg="add mod">
          <ac:chgData name="Caitlin Jenkins (2200228)" userId="S::2200228@student.uwtsd.ac.uk::1b0a3f56-437f-4bc4-86c2-0d46735ec464" providerId="AD" clId="Web-{57A10E0C-F3BA-7BF0-1ADB-72CB45221303}" dt="2025-05-04T18:39:23.689" v="555" actId="14100"/>
          <ac:spMkLst>
            <pc:docMk/>
            <pc:sldMk cId="1151923795" sldId="278"/>
            <ac:spMk id="8" creationId="{F37C7A82-21F7-0F94-76E2-E3C0509F749A}"/>
          </ac:spMkLst>
        </pc:spChg>
      </pc:sldChg>
      <pc:sldChg chg="modSp new del">
        <pc:chgData name="Caitlin Jenkins (2200228)" userId="S::2200228@student.uwtsd.ac.uk::1b0a3f56-437f-4bc4-86c2-0d46735ec464" providerId="AD" clId="Web-{57A10E0C-F3BA-7BF0-1ADB-72CB45221303}" dt="2025-05-04T18:37:32.995" v="545"/>
        <pc:sldMkLst>
          <pc:docMk/>
          <pc:sldMk cId="2302733046" sldId="279"/>
        </pc:sldMkLst>
        <pc:spChg chg="mod">
          <ac:chgData name="Caitlin Jenkins (2200228)" userId="S::2200228@student.uwtsd.ac.uk::1b0a3f56-437f-4bc4-86c2-0d46735ec464" providerId="AD" clId="Web-{57A10E0C-F3BA-7BF0-1ADB-72CB45221303}" dt="2025-05-04T18:35:45.427" v="513" actId="20577"/>
          <ac:spMkLst>
            <pc:docMk/>
            <pc:sldMk cId="2302733046" sldId="279"/>
            <ac:spMk id="2" creationId="{43B951C3-B4AB-9571-37DC-1BA6529878F3}"/>
          </ac:spMkLst>
        </pc:spChg>
        <pc:spChg chg="mod">
          <ac:chgData name="Caitlin Jenkins (2200228)" userId="S::2200228@student.uwtsd.ac.uk::1b0a3f56-437f-4bc4-86c2-0d46735ec464" providerId="AD" clId="Web-{57A10E0C-F3BA-7BF0-1ADB-72CB45221303}" dt="2025-05-04T18:37:13.150" v="540" actId="20577"/>
          <ac:spMkLst>
            <pc:docMk/>
            <pc:sldMk cId="2302733046" sldId="279"/>
            <ac:spMk id="3" creationId="{D0B22C65-CBB5-5DE7-94A0-CA9E8BBD1B5D}"/>
          </ac:spMkLst>
        </pc:spChg>
      </pc:sldChg>
      <pc:sldChg chg="modSp new">
        <pc:chgData name="Caitlin Jenkins (2200228)" userId="S::2200228@student.uwtsd.ac.uk::1b0a3f56-437f-4bc4-86c2-0d46735ec464" providerId="AD" clId="Web-{57A10E0C-F3BA-7BF0-1ADB-72CB45221303}" dt="2025-05-04T18:44:32.773" v="596" actId="20577"/>
        <pc:sldMkLst>
          <pc:docMk/>
          <pc:sldMk cId="2559577747" sldId="279"/>
        </pc:sldMkLst>
        <pc:spChg chg="mod">
          <ac:chgData name="Caitlin Jenkins (2200228)" userId="S::2200228@student.uwtsd.ac.uk::1b0a3f56-437f-4bc4-86c2-0d46735ec464" providerId="AD" clId="Web-{57A10E0C-F3BA-7BF0-1ADB-72CB45221303}" dt="2025-05-04T18:44:32.773" v="596" actId="20577"/>
          <ac:spMkLst>
            <pc:docMk/>
            <pc:sldMk cId="2559577747" sldId="279"/>
            <ac:spMk id="2" creationId="{F22DDD96-01C2-4B63-9FFE-D50223AC2A74}"/>
          </ac:spMkLst>
        </pc:spChg>
        <pc:spChg chg="mod">
          <ac:chgData name="Caitlin Jenkins (2200228)" userId="S::2200228@student.uwtsd.ac.uk::1b0a3f56-437f-4bc4-86c2-0d46735ec464" providerId="AD" clId="Web-{57A10E0C-F3BA-7BF0-1ADB-72CB45221303}" dt="2025-05-04T18:44:17.457" v="585" actId="1076"/>
          <ac:spMkLst>
            <pc:docMk/>
            <pc:sldMk cId="2559577747" sldId="279"/>
            <ac:spMk id="3" creationId="{DD702EFC-8F78-5953-1C38-EF9EB89338FF}"/>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C516DC-F6DA-48F1-BA00-D6092170CB22}"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48B67A9E-EF76-418B-90C5-6E2B81719C62}">
      <dgm:prSet/>
      <dgm:spPr/>
      <dgm:t>
        <a:bodyPr/>
        <a:lstStyle/>
        <a:p>
          <a:r>
            <a:rPr lang="en-GB"/>
            <a:t>This submission will:</a:t>
          </a:r>
          <a:endParaRPr lang="en-US"/>
        </a:p>
      </dgm:t>
    </dgm:pt>
    <dgm:pt modelId="{2C13A092-87B1-4D94-B474-8E6722DDEB6F}" type="parTrans" cxnId="{6F53E8A9-85E5-412D-89FE-C5CD5316EC46}">
      <dgm:prSet/>
      <dgm:spPr/>
      <dgm:t>
        <a:bodyPr/>
        <a:lstStyle/>
        <a:p>
          <a:endParaRPr lang="en-US"/>
        </a:p>
      </dgm:t>
    </dgm:pt>
    <dgm:pt modelId="{EC95CC2C-B75A-45BD-B912-3A1F41902B32}" type="sibTrans" cxnId="{6F53E8A9-85E5-412D-89FE-C5CD5316EC46}">
      <dgm:prSet/>
      <dgm:spPr/>
      <dgm:t>
        <a:bodyPr/>
        <a:lstStyle/>
        <a:p>
          <a:endParaRPr lang="en-US"/>
        </a:p>
      </dgm:t>
    </dgm:pt>
    <dgm:pt modelId="{CF9F15F1-A2F1-437E-A2C5-18705ACF17B5}">
      <dgm:prSet/>
      <dgm:spPr/>
      <dgm:t>
        <a:bodyPr/>
        <a:lstStyle/>
        <a:p>
          <a:r>
            <a:rPr lang="en-GB"/>
            <a:t>Provide an overview of my chosen job role of a youth offending officer </a:t>
          </a:r>
          <a:endParaRPr lang="en-US"/>
        </a:p>
      </dgm:t>
    </dgm:pt>
    <dgm:pt modelId="{33761296-4E16-4109-9A42-FF514553158D}" type="parTrans" cxnId="{75963B89-86E2-4BDD-80F4-980027CC14A4}">
      <dgm:prSet/>
      <dgm:spPr/>
      <dgm:t>
        <a:bodyPr/>
        <a:lstStyle/>
        <a:p>
          <a:endParaRPr lang="en-US"/>
        </a:p>
      </dgm:t>
    </dgm:pt>
    <dgm:pt modelId="{B1373814-2A25-4C6B-8DFC-5341B18405E0}" type="sibTrans" cxnId="{75963B89-86E2-4BDD-80F4-980027CC14A4}">
      <dgm:prSet/>
      <dgm:spPr/>
      <dgm:t>
        <a:bodyPr/>
        <a:lstStyle/>
        <a:p>
          <a:endParaRPr lang="en-US"/>
        </a:p>
      </dgm:t>
    </dgm:pt>
    <dgm:pt modelId="{20AE23C2-9DA4-4228-A08B-06D05AFDCC40}">
      <dgm:prSet/>
      <dgm:spPr/>
      <dgm:t>
        <a:bodyPr/>
        <a:lstStyle/>
        <a:p>
          <a:r>
            <a:rPr lang="en-GB"/>
            <a:t>Explain an overview of my personal skill points and specific achievements and how they relate to the job roles requirements</a:t>
          </a:r>
          <a:endParaRPr lang="en-US"/>
        </a:p>
      </dgm:t>
    </dgm:pt>
    <dgm:pt modelId="{E9C9358A-25F3-4811-8F53-612B0A3B6170}" type="parTrans" cxnId="{106674A3-361E-4109-A2A2-6612C06C9CE6}">
      <dgm:prSet/>
      <dgm:spPr/>
      <dgm:t>
        <a:bodyPr/>
        <a:lstStyle/>
        <a:p>
          <a:endParaRPr lang="en-US"/>
        </a:p>
      </dgm:t>
    </dgm:pt>
    <dgm:pt modelId="{AA9A9C57-BC25-4116-8B18-BD043F540172}" type="sibTrans" cxnId="{106674A3-361E-4109-A2A2-6612C06C9CE6}">
      <dgm:prSet/>
      <dgm:spPr/>
      <dgm:t>
        <a:bodyPr/>
        <a:lstStyle/>
        <a:p>
          <a:endParaRPr lang="en-US"/>
        </a:p>
      </dgm:t>
    </dgm:pt>
    <dgm:pt modelId="{10BE20FD-30C2-4A74-B348-32D7F5BF81A1}">
      <dgm:prSet/>
      <dgm:spPr/>
      <dgm:t>
        <a:bodyPr/>
        <a:lstStyle/>
        <a:p>
          <a:r>
            <a:rPr lang="en-GB"/>
            <a:t>Make a mention of the main key points listed in the essential criteria that the job profile requires </a:t>
          </a:r>
          <a:endParaRPr lang="en-US"/>
        </a:p>
      </dgm:t>
    </dgm:pt>
    <dgm:pt modelId="{40B93093-84E4-4211-A4E6-AE01BFF16C21}" type="parTrans" cxnId="{5380F01C-FCAE-4818-942A-A4D34134A740}">
      <dgm:prSet/>
      <dgm:spPr/>
      <dgm:t>
        <a:bodyPr/>
        <a:lstStyle/>
        <a:p>
          <a:endParaRPr lang="en-US"/>
        </a:p>
      </dgm:t>
    </dgm:pt>
    <dgm:pt modelId="{9393BBB9-01DB-4826-9596-099A05818AAA}" type="sibTrans" cxnId="{5380F01C-FCAE-4818-942A-A4D34134A740}">
      <dgm:prSet/>
      <dgm:spPr/>
      <dgm:t>
        <a:bodyPr/>
        <a:lstStyle/>
        <a:p>
          <a:endParaRPr lang="en-US"/>
        </a:p>
      </dgm:t>
    </dgm:pt>
    <dgm:pt modelId="{1E09E85F-3372-4DF8-80E9-171A7E5012CA}" type="pres">
      <dgm:prSet presAssocID="{0AC516DC-F6DA-48F1-BA00-D6092170CB22}" presName="hierChild1" presStyleCnt="0">
        <dgm:presLayoutVars>
          <dgm:chPref val="1"/>
          <dgm:dir/>
          <dgm:animOne val="branch"/>
          <dgm:animLvl val="lvl"/>
          <dgm:resizeHandles/>
        </dgm:presLayoutVars>
      </dgm:prSet>
      <dgm:spPr/>
    </dgm:pt>
    <dgm:pt modelId="{3C33DE72-84DE-487D-9BF1-C8DA2D126B87}" type="pres">
      <dgm:prSet presAssocID="{48B67A9E-EF76-418B-90C5-6E2B81719C62}" presName="hierRoot1" presStyleCnt="0"/>
      <dgm:spPr/>
    </dgm:pt>
    <dgm:pt modelId="{1C3A630A-7699-465E-97B7-1CD4C04FCC22}" type="pres">
      <dgm:prSet presAssocID="{48B67A9E-EF76-418B-90C5-6E2B81719C62}" presName="composite" presStyleCnt="0"/>
      <dgm:spPr/>
    </dgm:pt>
    <dgm:pt modelId="{85F7A264-1804-4201-8D92-C9E59DBE29DB}" type="pres">
      <dgm:prSet presAssocID="{48B67A9E-EF76-418B-90C5-6E2B81719C62}" presName="background" presStyleLbl="node0" presStyleIdx="0" presStyleCnt="4"/>
      <dgm:spPr/>
    </dgm:pt>
    <dgm:pt modelId="{AAB31A40-96B3-4B56-9DEE-56D2E14796C2}" type="pres">
      <dgm:prSet presAssocID="{48B67A9E-EF76-418B-90C5-6E2B81719C62}" presName="text" presStyleLbl="fgAcc0" presStyleIdx="0" presStyleCnt="4">
        <dgm:presLayoutVars>
          <dgm:chPref val="3"/>
        </dgm:presLayoutVars>
      </dgm:prSet>
      <dgm:spPr/>
    </dgm:pt>
    <dgm:pt modelId="{DA903341-02B3-418D-A403-FE909B99AA26}" type="pres">
      <dgm:prSet presAssocID="{48B67A9E-EF76-418B-90C5-6E2B81719C62}" presName="hierChild2" presStyleCnt="0"/>
      <dgm:spPr/>
    </dgm:pt>
    <dgm:pt modelId="{842FE704-E53C-4C28-87B9-048816621033}" type="pres">
      <dgm:prSet presAssocID="{CF9F15F1-A2F1-437E-A2C5-18705ACF17B5}" presName="hierRoot1" presStyleCnt="0"/>
      <dgm:spPr/>
    </dgm:pt>
    <dgm:pt modelId="{8722B779-C81C-40F9-BD74-162E829B4653}" type="pres">
      <dgm:prSet presAssocID="{CF9F15F1-A2F1-437E-A2C5-18705ACF17B5}" presName="composite" presStyleCnt="0"/>
      <dgm:spPr/>
    </dgm:pt>
    <dgm:pt modelId="{D2B91E67-BC6B-4444-98F2-C8B60E6AE9D5}" type="pres">
      <dgm:prSet presAssocID="{CF9F15F1-A2F1-437E-A2C5-18705ACF17B5}" presName="background" presStyleLbl="node0" presStyleIdx="1" presStyleCnt="4"/>
      <dgm:spPr/>
    </dgm:pt>
    <dgm:pt modelId="{21B98238-DCAB-48CB-B1DD-C76BDDD79876}" type="pres">
      <dgm:prSet presAssocID="{CF9F15F1-A2F1-437E-A2C5-18705ACF17B5}" presName="text" presStyleLbl="fgAcc0" presStyleIdx="1" presStyleCnt="4">
        <dgm:presLayoutVars>
          <dgm:chPref val="3"/>
        </dgm:presLayoutVars>
      </dgm:prSet>
      <dgm:spPr/>
    </dgm:pt>
    <dgm:pt modelId="{44DFB1E0-C99F-4ED2-96FB-109393712B0A}" type="pres">
      <dgm:prSet presAssocID="{CF9F15F1-A2F1-437E-A2C5-18705ACF17B5}" presName="hierChild2" presStyleCnt="0"/>
      <dgm:spPr/>
    </dgm:pt>
    <dgm:pt modelId="{C4900522-43D3-4135-AC9A-03DE526F92F8}" type="pres">
      <dgm:prSet presAssocID="{20AE23C2-9DA4-4228-A08B-06D05AFDCC40}" presName="hierRoot1" presStyleCnt="0"/>
      <dgm:spPr/>
    </dgm:pt>
    <dgm:pt modelId="{439394F7-F51E-4635-8696-A0ABD202F4CB}" type="pres">
      <dgm:prSet presAssocID="{20AE23C2-9DA4-4228-A08B-06D05AFDCC40}" presName="composite" presStyleCnt="0"/>
      <dgm:spPr/>
    </dgm:pt>
    <dgm:pt modelId="{CAA57BEC-4BF3-4790-AD0B-9E3BAB3B4520}" type="pres">
      <dgm:prSet presAssocID="{20AE23C2-9DA4-4228-A08B-06D05AFDCC40}" presName="background" presStyleLbl="node0" presStyleIdx="2" presStyleCnt="4"/>
      <dgm:spPr/>
    </dgm:pt>
    <dgm:pt modelId="{DC329500-90C5-4923-90B0-E307BDC2B2D5}" type="pres">
      <dgm:prSet presAssocID="{20AE23C2-9DA4-4228-A08B-06D05AFDCC40}" presName="text" presStyleLbl="fgAcc0" presStyleIdx="2" presStyleCnt="4">
        <dgm:presLayoutVars>
          <dgm:chPref val="3"/>
        </dgm:presLayoutVars>
      </dgm:prSet>
      <dgm:spPr/>
    </dgm:pt>
    <dgm:pt modelId="{7738CDEB-A086-4939-B441-ACC4C5568480}" type="pres">
      <dgm:prSet presAssocID="{20AE23C2-9DA4-4228-A08B-06D05AFDCC40}" presName="hierChild2" presStyleCnt="0"/>
      <dgm:spPr/>
    </dgm:pt>
    <dgm:pt modelId="{0A95AF7D-BC37-4F8C-AFE3-5A852664B3F1}" type="pres">
      <dgm:prSet presAssocID="{10BE20FD-30C2-4A74-B348-32D7F5BF81A1}" presName="hierRoot1" presStyleCnt="0"/>
      <dgm:spPr/>
    </dgm:pt>
    <dgm:pt modelId="{D50D50E8-4C3B-4880-A335-514274747E97}" type="pres">
      <dgm:prSet presAssocID="{10BE20FD-30C2-4A74-B348-32D7F5BF81A1}" presName="composite" presStyleCnt="0"/>
      <dgm:spPr/>
    </dgm:pt>
    <dgm:pt modelId="{833411E0-A765-477D-B130-820A09AC078C}" type="pres">
      <dgm:prSet presAssocID="{10BE20FD-30C2-4A74-B348-32D7F5BF81A1}" presName="background" presStyleLbl="node0" presStyleIdx="3" presStyleCnt="4"/>
      <dgm:spPr/>
    </dgm:pt>
    <dgm:pt modelId="{44B7E6F7-25DD-4DD8-9139-4C83ED5966D3}" type="pres">
      <dgm:prSet presAssocID="{10BE20FD-30C2-4A74-B348-32D7F5BF81A1}" presName="text" presStyleLbl="fgAcc0" presStyleIdx="3" presStyleCnt="4">
        <dgm:presLayoutVars>
          <dgm:chPref val="3"/>
        </dgm:presLayoutVars>
      </dgm:prSet>
      <dgm:spPr/>
    </dgm:pt>
    <dgm:pt modelId="{7988E2AA-6F9B-434E-A0CC-EC6A1AF9DF57}" type="pres">
      <dgm:prSet presAssocID="{10BE20FD-30C2-4A74-B348-32D7F5BF81A1}" presName="hierChild2" presStyleCnt="0"/>
      <dgm:spPr/>
    </dgm:pt>
  </dgm:ptLst>
  <dgm:cxnLst>
    <dgm:cxn modelId="{5380F01C-FCAE-4818-942A-A4D34134A740}" srcId="{0AC516DC-F6DA-48F1-BA00-D6092170CB22}" destId="{10BE20FD-30C2-4A74-B348-32D7F5BF81A1}" srcOrd="3" destOrd="0" parTransId="{40B93093-84E4-4211-A4E6-AE01BFF16C21}" sibTransId="{9393BBB9-01DB-4826-9596-099A05818AAA}"/>
    <dgm:cxn modelId="{FC923421-F019-43E2-9069-0B9CC2C690DD}" type="presOf" srcId="{CF9F15F1-A2F1-437E-A2C5-18705ACF17B5}" destId="{21B98238-DCAB-48CB-B1DD-C76BDDD79876}" srcOrd="0" destOrd="0" presId="urn:microsoft.com/office/officeart/2005/8/layout/hierarchy1"/>
    <dgm:cxn modelId="{B873BA2C-FC4A-49F9-99CF-5EA7C1A37859}" type="presOf" srcId="{20AE23C2-9DA4-4228-A08B-06D05AFDCC40}" destId="{DC329500-90C5-4923-90B0-E307BDC2B2D5}" srcOrd="0" destOrd="0" presId="urn:microsoft.com/office/officeart/2005/8/layout/hierarchy1"/>
    <dgm:cxn modelId="{08B9BE72-068D-4370-AE84-CD801BE1DF66}" type="presOf" srcId="{0AC516DC-F6DA-48F1-BA00-D6092170CB22}" destId="{1E09E85F-3372-4DF8-80E9-171A7E5012CA}" srcOrd="0" destOrd="0" presId="urn:microsoft.com/office/officeart/2005/8/layout/hierarchy1"/>
    <dgm:cxn modelId="{75963B89-86E2-4BDD-80F4-980027CC14A4}" srcId="{0AC516DC-F6DA-48F1-BA00-D6092170CB22}" destId="{CF9F15F1-A2F1-437E-A2C5-18705ACF17B5}" srcOrd="1" destOrd="0" parTransId="{33761296-4E16-4109-9A42-FF514553158D}" sibTransId="{B1373814-2A25-4C6B-8DFC-5341B18405E0}"/>
    <dgm:cxn modelId="{106674A3-361E-4109-A2A2-6612C06C9CE6}" srcId="{0AC516DC-F6DA-48F1-BA00-D6092170CB22}" destId="{20AE23C2-9DA4-4228-A08B-06D05AFDCC40}" srcOrd="2" destOrd="0" parTransId="{E9C9358A-25F3-4811-8F53-612B0A3B6170}" sibTransId="{AA9A9C57-BC25-4116-8B18-BD043F540172}"/>
    <dgm:cxn modelId="{9CD68FA4-05E2-4E72-9EF7-C5A2A52DD5DA}" type="presOf" srcId="{48B67A9E-EF76-418B-90C5-6E2B81719C62}" destId="{AAB31A40-96B3-4B56-9DEE-56D2E14796C2}" srcOrd="0" destOrd="0" presId="urn:microsoft.com/office/officeart/2005/8/layout/hierarchy1"/>
    <dgm:cxn modelId="{8E4A46A6-A9BC-4C7D-B6CC-A4CB96CE59FE}" type="presOf" srcId="{10BE20FD-30C2-4A74-B348-32D7F5BF81A1}" destId="{44B7E6F7-25DD-4DD8-9139-4C83ED5966D3}" srcOrd="0" destOrd="0" presId="urn:microsoft.com/office/officeart/2005/8/layout/hierarchy1"/>
    <dgm:cxn modelId="{6F53E8A9-85E5-412D-89FE-C5CD5316EC46}" srcId="{0AC516DC-F6DA-48F1-BA00-D6092170CB22}" destId="{48B67A9E-EF76-418B-90C5-6E2B81719C62}" srcOrd="0" destOrd="0" parTransId="{2C13A092-87B1-4D94-B474-8E6722DDEB6F}" sibTransId="{EC95CC2C-B75A-45BD-B912-3A1F41902B32}"/>
    <dgm:cxn modelId="{4B3ADCF5-2F4D-4C15-A205-886C7E770518}" type="presParOf" srcId="{1E09E85F-3372-4DF8-80E9-171A7E5012CA}" destId="{3C33DE72-84DE-487D-9BF1-C8DA2D126B87}" srcOrd="0" destOrd="0" presId="urn:microsoft.com/office/officeart/2005/8/layout/hierarchy1"/>
    <dgm:cxn modelId="{13EF1943-2F8F-440C-B038-412804292724}" type="presParOf" srcId="{3C33DE72-84DE-487D-9BF1-C8DA2D126B87}" destId="{1C3A630A-7699-465E-97B7-1CD4C04FCC22}" srcOrd="0" destOrd="0" presId="urn:microsoft.com/office/officeart/2005/8/layout/hierarchy1"/>
    <dgm:cxn modelId="{1975F33C-3154-4466-A5FC-B67558CB2A86}" type="presParOf" srcId="{1C3A630A-7699-465E-97B7-1CD4C04FCC22}" destId="{85F7A264-1804-4201-8D92-C9E59DBE29DB}" srcOrd="0" destOrd="0" presId="urn:microsoft.com/office/officeart/2005/8/layout/hierarchy1"/>
    <dgm:cxn modelId="{929899D1-27DA-49F8-87C3-8B38325D7E70}" type="presParOf" srcId="{1C3A630A-7699-465E-97B7-1CD4C04FCC22}" destId="{AAB31A40-96B3-4B56-9DEE-56D2E14796C2}" srcOrd="1" destOrd="0" presId="urn:microsoft.com/office/officeart/2005/8/layout/hierarchy1"/>
    <dgm:cxn modelId="{F2D89A6F-196C-4DEF-A39E-FF691502E8D4}" type="presParOf" srcId="{3C33DE72-84DE-487D-9BF1-C8DA2D126B87}" destId="{DA903341-02B3-418D-A403-FE909B99AA26}" srcOrd="1" destOrd="0" presId="urn:microsoft.com/office/officeart/2005/8/layout/hierarchy1"/>
    <dgm:cxn modelId="{32163D1B-7E47-42D3-8EA2-A290C99127ED}" type="presParOf" srcId="{1E09E85F-3372-4DF8-80E9-171A7E5012CA}" destId="{842FE704-E53C-4C28-87B9-048816621033}" srcOrd="1" destOrd="0" presId="urn:microsoft.com/office/officeart/2005/8/layout/hierarchy1"/>
    <dgm:cxn modelId="{482E544C-FA12-4C44-A991-64CD00A614EF}" type="presParOf" srcId="{842FE704-E53C-4C28-87B9-048816621033}" destId="{8722B779-C81C-40F9-BD74-162E829B4653}" srcOrd="0" destOrd="0" presId="urn:microsoft.com/office/officeart/2005/8/layout/hierarchy1"/>
    <dgm:cxn modelId="{3E7775F6-66AE-4A00-B204-02D0117DE5A0}" type="presParOf" srcId="{8722B779-C81C-40F9-BD74-162E829B4653}" destId="{D2B91E67-BC6B-4444-98F2-C8B60E6AE9D5}" srcOrd="0" destOrd="0" presId="urn:microsoft.com/office/officeart/2005/8/layout/hierarchy1"/>
    <dgm:cxn modelId="{045CD161-AAB3-4296-84E5-D933A749C6CB}" type="presParOf" srcId="{8722B779-C81C-40F9-BD74-162E829B4653}" destId="{21B98238-DCAB-48CB-B1DD-C76BDDD79876}" srcOrd="1" destOrd="0" presId="urn:microsoft.com/office/officeart/2005/8/layout/hierarchy1"/>
    <dgm:cxn modelId="{F506EB59-A3AA-4DC7-8DCA-824D936189CA}" type="presParOf" srcId="{842FE704-E53C-4C28-87B9-048816621033}" destId="{44DFB1E0-C99F-4ED2-96FB-109393712B0A}" srcOrd="1" destOrd="0" presId="urn:microsoft.com/office/officeart/2005/8/layout/hierarchy1"/>
    <dgm:cxn modelId="{F5A83A1F-BA46-4F72-BAAE-4F36EC94421F}" type="presParOf" srcId="{1E09E85F-3372-4DF8-80E9-171A7E5012CA}" destId="{C4900522-43D3-4135-AC9A-03DE526F92F8}" srcOrd="2" destOrd="0" presId="urn:microsoft.com/office/officeart/2005/8/layout/hierarchy1"/>
    <dgm:cxn modelId="{4F7D71C0-6E3C-42CE-B008-A39860F8D0EC}" type="presParOf" srcId="{C4900522-43D3-4135-AC9A-03DE526F92F8}" destId="{439394F7-F51E-4635-8696-A0ABD202F4CB}" srcOrd="0" destOrd="0" presId="urn:microsoft.com/office/officeart/2005/8/layout/hierarchy1"/>
    <dgm:cxn modelId="{0FE6870A-9291-4EAE-BD63-500426297301}" type="presParOf" srcId="{439394F7-F51E-4635-8696-A0ABD202F4CB}" destId="{CAA57BEC-4BF3-4790-AD0B-9E3BAB3B4520}" srcOrd="0" destOrd="0" presId="urn:microsoft.com/office/officeart/2005/8/layout/hierarchy1"/>
    <dgm:cxn modelId="{83E049B3-7F2D-4227-8E54-E86614EC5F80}" type="presParOf" srcId="{439394F7-F51E-4635-8696-A0ABD202F4CB}" destId="{DC329500-90C5-4923-90B0-E307BDC2B2D5}" srcOrd="1" destOrd="0" presId="urn:microsoft.com/office/officeart/2005/8/layout/hierarchy1"/>
    <dgm:cxn modelId="{F615F4A1-3D6D-490F-B754-0E949F33B4F0}" type="presParOf" srcId="{C4900522-43D3-4135-AC9A-03DE526F92F8}" destId="{7738CDEB-A086-4939-B441-ACC4C5568480}" srcOrd="1" destOrd="0" presId="urn:microsoft.com/office/officeart/2005/8/layout/hierarchy1"/>
    <dgm:cxn modelId="{996DF8C5-1496-4280-A1C2-98666808F858}" type="presParOf" srcId="{1E09E85F-3372-4DF8-80E9-171A7E5012CA}" destId="{0A95AF7D-BC37-4F8C-AFE3-5A852664B3F1}" srcOrd="3" destOrd="0" presId="urn:microsoft.com/office/officeart/2005/8/layout/hierarchy1"/>
    <dgm:cxn modelId="{85214A6E-D246-4220-A6DE-F99D339A6955}" type="presParOf" srcId="{0A95AF7D-BC37-4F8C-AFE3-5A852664B3F1}" destId="{D50D50E8-4C3B-4880-A335-514274747E97}" srcOrd="0" destOrd="0" presId="urn:microsoft.com/office/officeart/2005/8/layout/hierarchy1"/>
    <dgm:cxn modelId="{D5BE2410-7920-4124-A152-3915D84A7B99}" type="presParOf" srcId="{D50D50E8-4C3B-4880-A335-514274747E97}" destId="{833411E0-A765-477D-B130-820A09AC078C}" srcOrd="0" destOrd="0" presId="urn:microsoft.com/office/officeart/2005/8/layout/hierarchy1"/>
    <dgm:cxn modelId="{7B19982C-EF28-4DC6-B9D9-A9AC2B9150B9}" type="presParOf" srcId="{D50D50E8-4C3B-4880-A335-514274747E97}" destId="{44B7E6F7-25DD-4DD8-9139-4C83ED5966D3}" srcOrd="1" destOrd="0" presId="urn:microsoft.com/office/officeart/2005/8/layout/hierarchy1"/>
    <dgm:cxn modelId="{23395F6C-C2CC-401A-A8D9-046791BB2D32}" type="presParOf" srcId="{0A95AF7D-BC37-4F8C-AFE3-5A852664B3F1}" destId="{7988E2AA-6F9B-434E-A0CC-EC6A1AF9DF5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33F2AA-DE1F-4235-897A-29EF4F971ED5}"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3DA18CA9-954D-4607-B812-E14FD2E01B45}">
      <dgm:prSet/>
      <dgm:spPr/>
      <dgm:t>
        <a:bodyPr/>
        <a:lstStyle/>
        <a:p>
          <a:pPr rtl="0"/>
          <a:r>
            <a:rPr lang="en-GB" b="0" dirty="0"/>
            <a:t>According to the juvenile Justice Board (2015, p.5), local juvenile justice services are delivered through multi-agency collaborations known as youth offending teams (YOTs). The YJB supervises the operation of YOTs and sets standards for youth justice services. In addition to receiving an annual subsidy from the central government, which is controlled and monitored by the </a:t>
          </a:r>
          <a:r>
            <a:rPr lang="en-GB" b="0" dirty="0">
              <a:latin typeface="Avenir Next LT Pro"/>
            </a:rPr>
            <a:t>YJB &amp; YOTs</a:t>
          </a:r>
          <a:r>
            <a:rPr lang="en-GB" b="0" dirty="0"/>
            <a:t> </a:t>
          </a:r>
          <a:endParaRPr lang="en-US" b="1" dirty="0">
            <a:latin typeface="Times New Roman"/>
            <a:cs typeface="Times New Roman"/>
          </a:endParaRPr>
        </a:p>
      </dgm:t>
    </dgm:pt>
    <dgm:pt modelId="{E00AFA43-2BFB-41D3-BE05-3F51D894FACC}" type="parTrans" cxnId="{EFC2AD40-0940-4222-B046-A467E7185254}">
      <dgm:prSet/>
      <dgm:spPr/>
      <dgm:t>
        <a:bodyPr/>
        <a:lstStyle/>
        <a:p>
          <a:endParaRPr lang="en-US"/>
        </a:p>
      </dgm:t>
    </dgm:pt>
    <dgm:pt modelId="{1FBCBC88-CBCF-4F18-933A-10DE2B9F905D}" type="sibTrans" cxnId="{EFC2AD40-0940-4222-B046-A467E7185254}">
      <dgm:prSet/>
      <dgm:spPr/>
      <dgm:t>
        <a:bodyPr/>
        <a:lstStyle/>
        <a:p>
          <a:endParaRPr lang="en-US"/>
        </a:p>
      </dgm:t>
    </dgm:pt>
    <dgm:pt modelId="{1A992E96-7BFE-4546-B05C-241330DF486E}">
      <dgm:prSet/>
      <dgm:spPr/>
      <dgm:t>
        <a:bodyPr/>
        <a:lstStyle/>
        <a:p>
          <a:r>
            <a:rPr lang="en-GB" dirty="0">
              <a:latin typeface="Times New Roman"/>
              <a:cs typeface="Times New Roman"/>
            </a:rPr>
            <a:t>The (Youth Justice Board,2015,p.5) published that the </a:t>
          </a:r>
          <a:r>
            <a:rPr lang="en-GB" i="1" dirty="0">
              <a:latin typeface="Times New Roman"/>
              <a:cs typeface="Times New Roman"/>
            </a:rPr>
            <a:t>Crime and Disorder Act of 1998</a:t>
          </a:r>
          <a:r>
            <a:rPr lang="en-GB" dirty="0">
              <a:latin typeface="Times New Roman"/>
              <a:cs typeface="Times New Roman"/>
            </a:rPr>
            <a:t> established the YJB, a non-departmental governmental organisation, to supervise, track, and direct England's and Wales' juvenile justice system. The prevention of juvenile offences is the youth justice system's mandated goal. </a:t>
          </a:r>
          <a:endParaRPr lang="en-US" dirty="0">
            <a:latin typeface="Times New Roman"/>
            <a:cs typeface="Times New Roman"/>
          </a:endParaRPr>
        </a:p>
      </dgm:t>
    </dgm:pt>
    <dgm:pt modelId="{19344836-61AA-40DB-B27E-7881639F117A}" type="parTrans" cxnId="{08DBBC75-8E09-459D-9574-AD6C45F2304E}">
      <dgm:prSet/>
      <dgm:spPr/>
      <dgm:t>
        <a:bodyPr/>
        <a:lstStyle/>
        <a:p>
          <a:endParaRPr lang="en-US"/>
        </a:p>
      </dgm:t>
    </dgm:pt>
    <dgm:pt modelId="{24752DC6-2084-4B06-A4FD-52668865200E}" type="sibTrans" cxnId="{08DBBC75-8E09-459D-9574-AD6C45F2304E}">
      <dgm:prSet/>
      <dgm:spPr/>
      <dgm:t>
        <a:bodyPr/>
        <a:lstStyle/>
        <a:p>
          <a:endParaRPr lang="en-US"/>
        </a:p>
      </dgm:t>
    </dgm:pt>
    <dgm:pt modelId="{3D18BFAF-7470-4B3C-952C-6F4EDF104130}">
      <dgm:prSet phldr="0"/>
      <dgm:spPr/>
      <dgm:t>
        <a:bodyPr/>
        <a:lstStyle/>
        <a:p>
          <a:r>
            <a:rPr lang="en-GB" b="1" dirty="0">
              <a:latin typeface="Times New Roman"/>
              <a:cs typeface="Times New Roman"/>
            </a:rPr>
            <a:t>Furthermore, </a:t>
          </a:r>
          <a:endParaRPr lang="en-GB" dirty="0"/>
        </a:p>
      </dgm:t>
    </dgm:pt>
    <dgm:pt modelId="{B49E9C7F-0D42-4CCA-847A-F12353D3EA11}" type="parTrans" cxnId="{358C3F2A-E1FE-43E2-8C52-BFE401611475}">
      <dgm:prSet/>
      <dgm:spPr/>
    </dgm:pt>
    <dgm:pt modelId="{BEB3A4B9-34FD-4298-9DF3-0A5532E557F2}" type="sibTrans" cxnId="{358C3F2A-E1FE-43E2-8C52-BFE401611475}">
      <dgm:prSet/>
      <dgm:spPr/>
    </dgm:pt>
    <dgm:pt modelId="{AE7F18F2-9518-47C5-B1DE-E017E184D659}" type="pres">
      <dgm:prSet presAssocID="{B733F2AA-DE1F-4235-897A-29EF4F971ED5}" presName="Name0" presStyleCnt="0">
        <dgm:presLayoutVars>
          <dgm:dir/>
          <dgm:animLvl val="lvl"/>
          <dgm:resizeHandles val="exact"/>
        </dgm:presLayoutVars>
      </dgm:prSet>
      <dgm:spPr/>
    </dgm:pt>
    <dgm:pt modelId="{473B6355-785F-4B97-BC59-2A8C36E031AC}" type="pres">
      <dgm:prSet presAssocID="{1A992E96-7BFE-4546-B05C-241330DF486E}" presName="boxAndChildren" presStyleCnt="0"/>
      <dgm:spPr/>
    </dgm:pt>
    <dgm:pt modelId="{F65DB88A-5242-4526-89CB-B0EB37091F51}" type="pres">
      <dgm:prSet presAssocID="{1A992E96-7BFE-4546-B05C-241330DF486E}" presName="parentTextBox" presStyleLbl="node1" presStyleIdx="0" presStyleCnt="3"/>
      <dgm:spPr/>
    </dgm:pt>
    <dgm:pt modelId="{CD7228DE-AC24-42A9-A2D9-18FD766ECED4}" type="pres">
      <dgm:prSet presAssocID="{BEB3A4B9-34FD-4298-9DF3-0A5532E557F2}" presName="sp" presStyleCnt="0"/>
      <dgm:spPr/>
    </dgm:pt>
    <dgm:pt modelId="{B4B7D61F-9024-45E0-BC68-CA4FBF06143C}" type="pres">
      <dgm:prSet presAssocID="{3D18BFAF-7470-4B3C-952C-6F4EDF104130}" presName="arrowAndChildren" presStyleCnt="0"/>
      <dgm:spPr/>
    </dgm:pt>
    <dgm:pt modelId="{DCF0A21E-C5AB-4F9F-B9A4-BA62A9A2AE16}" type="pres">
      <dgm:prSet presAssocID="{3D18BFAF-7470-4B3C-952C-6F4EDF104130}" presName="parentTextArrow" presStyleLbl="node1" presStyleIdx="1" presStyleCnt="3"/>
      <dgm:spPr/>
    </dgm:pt>
    <dgm:pt modelId="{98F5DD25-4360-4083-A3B7-289553BEE3C2}" type="pres">
      <dgm:prSet presAssocID="{1FBCBC88-CBCF-4F18-933A-10DE2B9F905D}" presName="sp" presStyleCnt="0"/>
      <dgm:spPr/>
    </dgm:pt>
    <dgm:pt modelId="{6FC959F8-8C42-4602-9839-15B23B3FB303}" type="pres">
      <dgm:prSet presAssocID="{3DA18CA9-954D-4607-B812-E14FD2E01B45}" presName="arrowAndChildren" presStyleCnt="0"/>
      <dgm:spPr/>
    </dgm:pt>
    <dgm:pt modelId="{8F08B67D-E0A1-4B9E-970A-6A2B4AFA5AF2}" type="pres">
      <dgm:prSet presAssocID="{3DA18CA9-954D-4607-B812-E14FD2E01B45}" presName="parentTextArrow" presStyleLbl="node1" presStyleIdx="2" presStyleCnt="3"/>
      <dgm:spPr/>
    </dgm:pt>
  </dgm:ptLst>
  <dgm:cxnLst>
    <dgm:cxn modelId="{82432502-717B-4443-83BF-58D0A9600FF3}" type="presOf" srcId="{B733F2AA-DE1F-4235-897A-29EF4F971ED5}" destId="{AE7F18F2-9518-47C5-B1DE-E017E184D659}" srcOrd="0" destOrd="0" presId="urn:microsoft.com/office/officeart/2005/8/layout/process4"/>
    <dgm:cxn modelId="{358C3F2A-E1FE-43E2-8C52-BFE401611475}" srcId="{B733F2AA-DE1F-4235-897A-29EF4F971ED5}" destId="{3D18BFAF-7470-4B3C-952C-6F4EDF104130}" srcOrd="1" destOrd="0" parTransId="{B49E9C7F-0D42-4CCA-847A-F12353D3EA11}" sibTransId="{BEB3A4B9-34FD-4298-9DF3-0A5532E557F2}"/>
    <dgm:cxn modelId="{EFC2AD40-0940-4222-B046-A467E7185254}" srcId="{B733F2AA-DE1F-4235-897A-29EF4F971ED5}" destId="{3DA18CA9-954D-4607-B812-E14FD2E01B45}" srcOrd="0" destOrd="0" parTransId="{E00AFA43-2BFB-41D3-BE05-3F51D894FACC}" sibTransId="{1FBCBC88-CBCF-4F18-933A-10DE2B9F905D}"/>
    <dgm:cxn modelId="{B00E4C61-7EE9-4988-8A22-7EC6B3D2CC48}" type="presOf" srcId="{3D18BFAF-7470-4B3C-952C-6F4EDF104130}" destId="{DCF0A21E-C5AB-4F9F-B9A4-BA62A9A2AE16}" srcOrd="0" destOrd="0" presId="urn:microsoft.com/office/officeart/2005/8/layout/process4"/>
    <dgm:cxn modelId="{08DBBC75-8E09-459D-9574-AD6C45F2304E}" srcId="{B733F2AA-DE1F-4235-897A-29EF4F971ED5}" destId="{1A992E96-7BFE-4546-B05C-241330DF486E}" srcOrd="2" destOrd="0" parTransId="{19344836-61AA-40DB-B27E-7881639F117A}" sibTransId="{24752DC6-2084-4B06-A4FD-52668865200E}"/>
    <dgm:cxn modelId="{887BE056-05C5-44A4-917A-BA200A72C879}" type="presOf" srcId="{1A992E96-7BFE-4546-B05C-241330DF486E}" destId="{F65DB88A-5242-4526-89CB-B0EB37091F51}" srcOrd="0" destOrd="0" presId="urn:microsoft.com/office/officeart/2005/8/layout/process4"/>
    <dgm:cxn modelId="{E0CC4F5A-A994-47F4-80E8-26FF3C7B0199}" type="presOf" srcId="{3DA18CA9-954D-4607-B812-E14FD2E01B45}" destId="{8F08B67D-E0A1-4B9E-970A-6A2B4AFA5AF2}" srcOrd="0" destOrd="0" presId="urn:microsoft.com/office/officeart/2005/8/layout/process4"/>
    <dgm:cxn modelId="{FEF12380-0EB8-43B7-A897-58E73A33974E}" type="presParOf" srcId="{AE7F18F2-9518-47C5-B1DE-E017E184D659}" destId="{473B6355-785F-4B97-BC59-2A8C36E031AC}" srcOrd="0" destOrd="0" presId="urn:microsoft.com/office/officeart/2005/8/layout/process4"/>
    <dgm:cxn modelId="{3FFC87D1-DC6F-40FB-8397-8D3EF8976E04}" type="presParOf" srcId="{473B6355-785F-4B97-BC59-2A8C36E031AC}" destId="{F65DB88A-5242-4526-89CB-B0EB37091F51}" srcOrd="0" destOrd="0" presId="urn:microsoft.com/office/officeart/2005/8/layout/process4"/>
    <dgm:cxn modelId="{0AFBFB23-2A47-4067-A9EA-7421F13254FC}" type="presParOf" srcId="{AE7F18F2-9518-47C5-B1DE-E017E184D659}" destId="{CD7228DE-AC24-42A9-A2D9-18FD766ECED4}" srcOrd="1" destOrd="0" presId="urn:microsoft.com/office/officeart/2005/8/layout/process4"/>
    <dgm:cxn modelId="{CB858AF4-E7D7-4FD5-8AAB-4A9CA6635E60}" type="presParOf" srcId="{AE7F18F2-9518-47C5-B1DE-E017E184D659}" destId="{B4B7D61F-9024-45E0-BC68-CA4FBF06143C}" srcOrd="2" destOrd="0" presId="urn:microsoft.com/office/officeart/2005/8/layout/process4"/>
    <dgm:cxn modelId="{C9CB197C-DB5B-4843-91D5-69FC4B7185A2}" type="presParOf" srcId="{B4B7D61F-9024-45E0-BC68-CA4FBF06143C}" destId="{DCF0A21E-C5AB-4F9F-B9A4-BA62A9A2AE16}" srcOrd="0" destOrd="0" presId="urn:microsoft.com/office/officeart/2005/8/layout/process4"/>
    <dgm:cxn modelId="{C0E672FB-C951-486F-8D85-7D0E2088FF86}" type="presParOf" srcId="{AE7F18F2-9518-47C5-B1DE-E017E184D659}" destId="{98F5DD25-4360-4083-A3B7-289553BEE3C2}" srcOrd="3" destOrd="0" presId="urn:microsoft.com/office/officeart/2005/8/layout/process4"/>
    <dgm:cxn modelId="{D8C8FEF5-A8D4-41C6-A835-71588C853B4A}" type="presParOf" srcId="{AE7F18F2-9518-47C5-B1DE-E017E184D659}" destId="{6FC959F8-8C42-4602-9839-15B23B3FB303}" srcOrd="4" destOrd="0" presId="urn:microsoft.com/office/officeart/2005/8/layout/process4"/>
    <dgm:cxn modelId="{A9905748-CFDC-453F-A34D-48E634E621EE}" type="presParOf" srcId="{6FC959F8-8C42-4602-9839-15B23B3FB303}" destId="{8F08B67D-E0A1-4B9E-970A-6A2B4AFA5AF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726E81-B355-4090-937B-93CBAA7DA0E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DEA4764-931C-47A8-82C4-F8E8264987D4}">
      <dgm:prSet/>
      <dgm:spPr/>
      <dgm:t>
        <a:bodyPr/>
        <a:lstStyle/>
        <a:p>
          <a:r>
            <a:rPr lang="en-GB">
              <a:latin typeface="Times New Roman"/>
              <a:cs typeface="Times New Roman"/>
            </a:rPr>
            <a:t>My personal experience: </a:t>
          </a:r>
          <a:endParaRPr lang="en-US">
            <a:latin typeface="Times New Roman"/>
            <a:cs typeface="Times New Roman"/>
          </a:endParaRPr>
        </a:p>
      </dgm:t>
    </dgm:pt>
    <dgm:pt modelId="{D0609DCF-F42D-4E87-960D-97BC5C5B7F8E}" type="parTrans" cxnId="{1B66FD0E-39CD-4EE7-8B8E-60AB0D69B36A}">
      <dgm:prSet/>
      <dgm:spPr/>
      <dgm:t>
        <a:bodyPr/>
        <a:lstStyle/>
        <a:p>
          <a:endParaRPr lang="en-US"/>
        </a:p>
      </dgm:t>
    </dgm:pt>
    <dgm:pt modelId="{97F88D03-EC5B-4283-86A6-FEAA8F6E6591}" type="sibTrans" cxnId="{1B66FD0E-39CD-4EE7-8B8E-60AB0D69B36A}">
      <dgm:prSet/>
      <dgm:spPr/>
      <dgm:t>
        <a:bodyPr/>
        <a:lstStyle/>
        <a:p>
          <a:endParaRPr lang="en-US"/>
        </a:p>
      </dgm:t>
    </dgm:pt>
    <dgm:pt modelId="{CAF06BEE-8DE9-4440-98B3-32ED0A20407E}">
      <dgm:prSet/>
      <dgm:spPr/>
      <dgm:t>
        <a:bodyPr/>
        <a:lstStyle/>
        <a:p>
          <a:r>
            <a:rPr lang="en-GB">
              <a:latin typeface="Times New Roman"/>
              <a:cs typeface="Times New Roman"/>
            </a:rPr>
            <a:t>Work placement for my university degree in a mental health institution which helps vulnerable children and adults </a:t>
          </a:r>
          <a:endParaRPr lang="en-US">
            <a:latin typeface="Times New Roman"/>
            <a:cs typeface="Times New Roman"/>
          </a:endParaRPr>
        </a:p>
      </dgm:t>
    </dgm:pt>
    <dgm:pt modelId="{FD3432B5-0CF6-47F2-A5C5-F552BE8B958F}" type="parTrans" cxnId="{5F339867-4F60-4AAF-BFB2-5D58614A6685}">
      <dgm:prSet/>
      <dgm:spPr/>
      <dgm:t>
        <a:bodyPr/>
        <a:lstStyle/>
        <a:p>
          <a:endParaRPr lang="en-US"/>
        </a:p>
      </dgm:t>
    </dgm:pt>
    <dgm:pt modelId="{D269201E-A755-4E3D-8BED-25F5DE3BE591}" type="sibTrans" cxnId="{5F339867-4F60-4AAF-BFB2-5D58614A6685}">
      <dgm:prSet/>
      <dgm:spPr/>
      <dgm:t>
        <a:bodyPr/>
        <a:lstStyle/>
        <a:p>
          <a:endParaRPr lang="en-US"/>
        </a:p>
      </dgm:t>
    </dgm:pt>
    <dgm:pt modelId="{07C0D05E-E612-4E96-9E17-DE0803FE00DD}">
      <dgm:prSet/>
      <dgm:spPr/>
      <dgm:t>
        <a:bodyPr/>
        <a:lstStyle/>
        <a:p>
          <a:r>
            <a:rPr lang="en-GB">
              <a:latin typeface="Times New Roman"/>
              <a:cs typeface="Times New Roman"/>
            </a:rPr>
            <a:t>Job role main expectations: (Walsall Council,n.d,p.2)</a:t>
          </a:r>
          <a:endParaRPr lang="en-US">
            <a:latin typeface="Times New Roman"/>
            <a:cs typeface="Times New Roman"/>
          </a:endParaRPr>
        </a:p>
      </dgm:t>
    </dgm:pt>
    <dgm:pt modelId="{DB5E3CBA-08BB-44B1-9349-C146975C0B52}" type="parTrans" cxnId="{0A1C7E72-23AF-4F4D-B5B4-47969A0FB364}">
      <dgm:prSet/>
      <dgm:spPr/>
      <dgm:t>
        <a:bodyPr/>
        <a:lstStyle/>
        <a:p>
          <a:endParaRPr lang="en-US"/>
        </a:p>
      </dgm:t>
    </dgm:pt>
    <dgm:pt modelId="{BA683AD8-F8E4-44C8-9A8E-7F747D88CACA}" type="sibTrans" cxnId="{0A1C7E72-23AF-4F4D-B5B4-47969A0FB364}">
      <dgm:prSet/>
      <dgm:spPr/>
      <dgm:t>
        <a:bodyPr/>
        <a:lstStyle/>
        <a:p>
          <a:endParaRPr lang="en-US"/>
        </a:p>
      </dgm:t>
    </dgm:pt>
    <dgm:pt modelId="{66AC2B87-C254-4244-81D9-EC98C82409E3}">
      <dgm:prSet/>
      <dgm:spPr/>
      <dgm:t>
        <a:bodyPr/>
        <a:lstStyle/>
        <a:p>
          <a:r>
            <a:rPr lang="en-GB">
              <a:latin typeface="Times New Roman"/>
              <a:cs typeface="Times New Roman"/>
            </a:rPr>
            <a:t>To coordinate, facilitate and deliver group work programmes.</a:t>
          </a:r>
          <a:endParaRPr lang="en-US">
            <a:latin typeface="Times New Roman"/>
            <a:cs typeface="Times New Roman"/>
          </a:endParaRPr>
        </a:p>
      </dgm:t>
    </dgm:pt>
    <dgm:pt modelId="{0F607DD4-BC04-4B8D-89ED-4DDA836C1ACF}" type="parTrans" cxnId="{09EF31A6-E803-4512-9F51-A7A053813E2F}">
      <dgm:prSet/>
      <dgm:spPr/>
      <dgm:t>
        <a:bodyPr/>
        <a:lstStyle/>
        <a:p>
          <a:endParaRPr lang="en-US"/>
        </a:p>
      </dgm:t>
    </dgm:pt>
    <dgm:pt modelId="{063CEFB8-3370-4C8C-B5C0-C0AF9E494C76}" type="sibTrans" cxnId="{09EF31A6-E803-4512-9F51-A7A053813E2F}">
      <dgm:prSet/>
      <dgm:spPr/>
      <dgm:t>
        <a:bodyPr/>
        <a:lstStyle/>
        <a:p>
          <a:endParaRPr lang="en-US"/>
        </a:p>
      </dgm:t>
    </dgm:pt>
    <dgm:pt modelId="{7E8DCB49-F3BE-43A1-AACF-AA78BCD18CC5}">
      <dgm:prSet/>
      <dgm:spPr/>
      <dgm:t>
        <a:bodyPr/>
        <a:lstStyle/>
        <a:p>
          <a:r>
            <a:rPr lang="en-GB">
              <a:latin typeface="Times New Roman"/>
              <a:cs typeface="Times New Roman"/>
            </a:rPr>
            <a:t>To effectively communicate with colleagues and partner agencies</a:t>
          </a:r>
          <a:endParaRPr lang="en-US">
            <a:latin typeface="Times New Roman"/>
            <a:cs typeface="Times New Roman"/>
          </a:endParaRPr>
        </a:p>
      </dgm:t>
    </dgm:pt>
    <dgm:pt modelId="{00749FC0-3D56-45C9-9ABA-23292DBEC577}" type="parTrans" cxnId="{A892AE5C-3D83-4E14-AA19-A094B0BC540E}">
      <dgm:prSet/>
      <dgm:spPr/>
      <dgm:t>
        <a:bodyPr/>
        <a:lstStyle/>
        <a:p>
          <a:endParaRPr lang="en-US"/>
        </a:p>
      </dgm:t>
    </dgm:pt>
    <dgm:pt modelId="{30380B4B-DE28-42AC-8711-2D7BB62F2677}" type="sibTrans" cxnId="{A892AE5C-3D83-4E14-AA19-A094B0BC540E}">
      <dgm:prSet/>
      <dgm:spPr/>
      <dgm:t>
        <a:bodyPr/>
        <a:lstStyle/>
        <a:p>
          <a:endParaRPr lang="en-US"/>
        </a:p>
      </dgm:t>
    </dgm:pt>
    <dgm:pt modelId="{A09124F8-BB60-4528-88C5-AE6B85C0CA62}" type="pres">
      <dgm:prSet presAssocID="{74726E81-B355-4090-937B-93CBAA7DA0E6}" presName="root" presStyleCnt="0">
        <dgm:presLayoutVars>
          <dgm:dir/>
          <dgm:resizeHandles val="exact"/>
        </dgm:presLayoutVars>
      </dgm:prSet>
      <dgm:spPr/>
    </dgm:pt>
    <dgm:pt modelId="{8E963E66-155D-443C-A018-77F8ACE3B123}" type="pres">
      <dgm:prSet presAssocID="{1DEA4764-931C-47A8-82C4-F8E8264987D4}" presName="compNode" presStyleCnt="0"/>
      <dgm:spPr/>
    </dgm:pt>
    <dgm:pt modelId="{FE31F65A-A341-46A9-9BFF-E07A8F35B327}" type="pres">
      <dgm:prSet presAssocID="{1DEA4764-931C-47A8-82C4-F8E8264987D4}" presName="bgRect" presStyleLbl="bgShp" presStyleIdx="0" presStyleCnt="5"/>
      <dgm:spPr/>
    </dgm:pt>
    <dgm:pt modelId="{C9C3EE94-1FE2-454D-8BD6-667C50E47051}" type="pres">
      <dgm:prSet presAssocID="{1DEA4764-931C-47A8-82C4-F8E8264987D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opical scene"/>
        </a:ext>
      </dgm:extLst>
    </dgm:pt>
    <dgm:pt modelId="{EFEB3D63-0462-48DD-B65D-81DF63BB5664}" type="pres">
      <dgm:prSet presAssocID="{1DEA4764-931C-47A8-82C4-F8E8264987D4}" presName="spaceRect" presStyleCnt="0"/>
      <dgm:spPr/>
    </dgm:pt>
    <dgm:pt modelId="{5151B0AD-09BD-4C5A-BFAA-4CDFF47CE82A}" type="pres">
      <dgm:prSet presAssocID="{1DEA4764-931C-47A8-82C4-F8E8264987D4}" presName="parTx" presStyleLbl="revTx" presStyleIdx="0" presStyleCnt="5">
        <dgm:presLayoutVars>
          <dgm:chMax val="0"/>
          <dgm:chPref val="0"/>
        </dgm:presLayoutVars>
      </dgm:prSet>
      <dgm:spPr/>
    </dgm:pt>
    <dgm:pt modelId="{D924795C-7C4F-4411-BC24-73255F80FDAC}" type="pres">
      <dgm:prSet presAssocID="{97F88D03-EC5B-4283-86A6-FEAA8F6E6591}" presName="sibTrans" presStyleCnt="0"/>
      <dgm:spPr/>
    </dgm:pt>
    <dgm:pt modelId="{3CF73214-2C5C-4715-A548-D68369B86E45}" type="pres">
      <dgm:prSet presAssocID="{CAF06BEE-8DE9-4440-98B3-32ED0A20407E}" presName="compNode" presStyleCnt="0"/>
      <dgm:spPr/>
    </dgm:pt>
    <dgm:pt modelId="{C6C92056-FE1D-4A77-A034-B4F98C9F15B0}" type="pres">
      <dgm:prSet presAssocID="{CAF06BEE-8DE9-4440-98B3-32ED0A20407E}" presName="bgRect" presStyleLbl="bgShp" presStyleIdx="1" presStyleCnt="5"/>
      <dgm:spPr/>
    </dgm:pt>
    <dgm:pt modelId="{744027B0-2056-44E8-9B62-3C272EBC31FF}" type="pres">
      <dgm:prSet presAssocID="{CAF06BEE-8DE9-4440-98B3-32ED0A20407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9305FD61-99EA-4186-B1EC-9ADA3DCEF34D}" type="pres">
      <dgm:prSet presAssocID="{CAF06BEE-8DE9-4440-98B3-32ED0A20407E}" presName="spaceRect" presStyleCnt="0"/>
      <dgm:spPr/>
    </dgm:pt>
    <dgm:pt modelId="{F5AF19B7-71C2-46B7-B1E8-C5C7EB08BF50}" type="pres">
      <dgm:prSet presAssocID="{CAF06BEE-8DE9-4440-98B3-32ED0A20407E}" presName="parTx" presStyleLbl="revTx" presStyleIdx="1" presStyleCnt="5">
        <dgm:presLayoutVars>
          <dgm:chMax val="0"/>
          <dgm:chPref val="0"/>
        </dgm:presLayoutVars>
      </dgm:prSet>
      <dgm:spPr/>
    </dgm:pt>
    <dgm:pt modelId="{2EA2018D-2501-486C-A30B-0482B413A6AD}" type="pres">
      <dgm:prSet presAssocID="{D269201E-A755-4E3D-8BED-25F5DE3BE591}" presName="sibTrans" presStyleCnt="0"/>
      <dgm:spPr/>
    </dgm:pt>
    <dgm:pt modelId="{626642B4-10E4-4070-8725-751C8259163C}" type="pres">
      <dgm:prSet presAssocID="{07C0D05E-E612-4E96-9E17-DE0803FE00DD}" presName="compNode" presStyleCnt="0"/>
      <dgm:spPr/>
    </dgm:pt>
    <dgm:pt modelId="{771E8C57-819C-43FD-BD4E-40F5F9AB1BDB}" type="pres">
      <dgm:prSet presAssocID="{07C0D05E-E612-4E96-9E17-DE0803FE00DD}" presName="bgRect" presStyleLbl="bgShp" presStyleIdx="2" presStyleCnt="5"/>
      <dgm:spPr/>
    </dgm:pt>
    <dgm:pt modelId="{3DD47B1E-0813-4859-A6D5-EB63730F0F7F}" type="pres">
      <dgm:prSet presAssocID="{07C0D05E-E612-4E96-9E17-DE0803FE00D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F52A7A36-7D3B-4AC3-9D69-8AA56B35E994}" type="pres">
      <dgm:prSet presAssocID="{07C0D05E-E612-4E96-9E17-DE0803FE00DD}" presName="spaceRect" presStyleCnt="0"/>
      <dgm:spPr/>
    </dgm:pt>
    <dgm:pt modelId="{F3D12F25-897A-46BD-BD36-83E5F3C4B27F}" type="pres">
      <dgm:prSet presAssocID="{07C0D05E-E612-4E96-9E17-DE0803FE00DD}" presName="parTx" presStyleLbl="revTx" presStyleIdx="2" presStyleCnt="5">
        <dgm:presLayoutVars>
          <dgm:chMax val="0"/>
          <dgm:chPref val="0"/>
        </dgm:presLayoutVars>
      </dgm:prSet>
      <dgm:spPr/>
    </dgm:pt>
    <dgm:pt modelId="{33BD7DDA-20DF-446D-907F-B37E325AB71C}" type="pres">
      <dgm:prSet presAssocID="{BA683AD8-F8E4-44C8-9A8E-7F747D88CACA}" presName="sibTrans" presStyleCnt="0"/>
      <dgm:spPr/>
    </dgm:pt>
    <dgm:pt modelId="{E193EAFB-9270-4C28-8839-6EDED349ED02}" type="pres">
      <dgm:prSet presAssocID="{66AC2B87-C254-4244-81D9-EC98C82409E3}" presName="compNode" presStyleCnt="0"/>
      <dgm:spPr/>
    </dgm:pt>
    <dgm:pt modelId="{602C89D9-396B-420F-80BD-BD09F2529327}" type="pres">
      <dgm:prSet presAssocID="{66AC2B87-C254-4244-81D9-EC98C82409E3}" presName="bgRect" presStyleLbl="bgShp" presStyleIdx="3" presStyleCnt="5"/>
      <dgm:spPr/>
    </dgm:pt>
    <dgm:pt modelId="{88EEAF25-9345-412F-9DDD-126CD69DF12D}" type="pres">
      <dgm:prSet presAssocID="{66AC2B87-C254-4244-81D9-EC98C82409E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eting"/>
        </a:ext>
      </dgm:extLst>
    </dgm:pt>
    <dgm:pt modelId="{BA27BA2C-5696-442C-9336-CB1341930FD7}" type="pres">
      <dgm:prSet presAssocID="{66AC2B87-C254-4244-81D9-EC98C82409E3}" presName="spaceRect" presStyleCnt="0"/>
      <dgm:spPr/>
    </dgm:pt>
    <dgm:pt modelId="{55B949FD-7094-4EA4-9A1F-A588B8C4A026}" type="pres">
      <dgm:prSet presAssocID="{66AC2B87-C254-4244-81D9-EC98C82409E3}" presName="parTx" presStyleLbl="revTx" presStyleIdx="3" presStyleCnt="5">
        <dgm:presLayoutVars>
          <dgm:chMax val="0"/>
          <dgm:chPref val="0"/>
        </dgm:presLayoutVars>
      </dgm:prSet>
      <dgm:spPr/>
    </dgm:pt>
    <dgm:pt modelId="{6D4FE57C-B460-4E8F-973A-3B72FD297E6E}" type="pres">
      <dgm:prSet presAssocID="{063CEFB8-3370-4C8C-B5C0-C0AF9E494C76}" presName="sibTrans" presStyleCnt="0"/>
      <dgm:spPr/>
    </dgm:pt>
    <dgm:pt modelId="{54D36F40-3492-405A-9B90-30B9650FB4B9}" type="pres">
      <dgm:prSet presAssocID="{7E8DCB49-F3BE-43A1-AACF-AA78BCD18CC5}" presName="compNode" presStyleCnt="0"/>
      <dgm:spPr/>
    </dgm:pt>
    <dgm:pt modelId="{C3035DF3-0F40-4093-BC4F-B38B61A41305}" type="pres">
      <dgm:prSet presAssocID="{7E8DCB49-F3BE-43A1-AACF-AA78BCD18CC5}" presName="bgRect" presStyleLbl="bgShp" presStyleIdx="4" presStyleCnt="5"/>
      <dgm:spPr/>
    </dgm:pt>
    <dgm:pt modelId="{9AC88040-7434-4B7B-A607-56BEB67D6B3B}" type="pres">
      <dgm:prSet presAssocID="{7E8DCB49-F3BE-43A1-AACF-AA78BCD18CC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BA45669A-5F0D-49D5-93C1-A19647092C02}" type="pres">
      <dgm:prSet presAssocID="{7E8DCB49-F3BE-43A1-AACF-AA78BCD18CC5}" presName="spaceRect" presStyleCnt="0"/>
      <dgm:spPr/>
    </dgm:pt>
    <dgm:pt modelId="{86FBAF43-51D5-40A1-99DD-132AE957C6CD}" type="pres">
      <dgm:prSet presAssocID="{7E8DCB49-F3BE-43A1-AACF-AA78BCD18CC5}" presName="parTx" presStyleLbl="revTx" presStyleIdx="4" presStyleCnt="5">
        <dgm:presLayoutVars>
          <dgm:chMax val="0"/>
          <dgm:chPref val="0"/>
        </dgm:presLayoutVars>
      </dgm:prSet>
      <dgm:spPr/>
    </dgm:pt>
  </dgm:ptLst>
  <dgm:cxnLst>
    <dgm:cxn modelId="{AC0B2E05-180D-486A-8C6E-EF9002EB3232}" type="presOf" srcId="{1DEA4764-931C-47A8-82C4-F8E8264987D4}" destId="{5151B0AD-09BD-4C5A-BFAA-4CDFF47CE82A}" srcOrd="0" destOrd="0" presId="urn:microsoft.com/office/officeart/2018/2/layout/IconVerticalSolidList"/>
    <dgm:cxn modelId="{1B66FD0E-39CD-4EE7-8B8E-60AB0D69B36A}" srcId="{74726E81-B355-4090-937B-93CBAA7DA0E6}" destId="{1DEA4764-931C-47A8-82C4-F8E8264987D4}" srcOrd="0" destOrd="0" parTransId="{D0609DCF-F42D-4E87-960D-97BC5C5B7F8E}" sibTransId="{97F88D03-EC5B-4283-86A6-FEAA8F6E6591}"/>
    <dgm:cxn modelId="{AA59DB18-2EDD-49CB-8DCE-538F8BA22AF2}" type="presOf" srcId="{74726E81-B355-4090-937B-93CBAA7DA0E6}" destId="{A09124F8-BB60-4528-88C5-AE6B85C0CA62}" srcOrd="0" destOrd="0" presId="urn:microsoft.com/office/officeart/2018/2/layout/IconVerticalSolidList"/>
    <dgm:cxn modelId="{722F4525-066F-48A2-9975-92F5BB834AE5}" type="presOf" srcId="{66AC2B87-C254-4244-81D9-EC98C82409E3}" destId="{55B949FD-7094-4EA4-9A1F-A588B8C4A026}" srcOrd="0" destOrd="0" presId="urn:microsoft.com/office/officeart/2018/2/layout/IconVerticalSolidList"/>
    <dgm:cxn modelId="{B014C82F-AB8B-46BA-9C9D-AF4A8D8EEABF}" type="presOf" srcId="{07C0D05E-E612-4E96-9E17-DE0803FE00DD}" destId="{F3D12F25-897A-46BD-BD36-83E5F3C4B27F}" srcOrd="0" destOrd="0" presId="urn:microsoft.com/office/officeart/2018/2/layout/IconVerticalSolidList"/>
    <dgm:cxn modelId="{A892AE5C-3D83-4E14-AA19-A094B0BC540E}" srcId="{74726E81-B355-4090-937B-93CBAA7DA0E6}" destId="{7E8DCB49-F3BE-43A1-AACF-AA78BCD18CC5}" srcOrd="4" destOrd="0" parTransId="{00749FC0-3D56-45C9-9ABA-23292DBEC577}" sibTransId="{30380B4B-DE28-42AC-8711-2D7BB62F2677}"/>
    <dgm:cxn modelId="{5F339867-4F60-4AAF-BFB2-5D58614A6685}" srcId="{74726E81-B355-4090-937B-93CBAA7DA0E6}" destId="{CAF06BEE-8DE9-4440-98B3-32ED0A20407E}" srcOrd="1" destOrd="0" parTransId="{FD3432B5-0CF6-47F2-A5C5-F552BE8B958F}" sibTransId="{D269201E-A755-4E3D-8BED-25F5DE3BE591}"/>
    <dgm:cxn modelId="{0A1C7E72-23AF-4F4D-B5B4-47969A0FB364}" srcId="{74726E81-B355-4090-937B-93CBAA7DA0E6}" destId="{07C0D05E-E612-4E96-9E17-DE0803FE00DD}" srcOrd="2" destOrd="0" parTransId="{DB5E3CBA-08BB-44B1-9349-C146975C0B52}" sibTransId="{BA683AD8-F8E4-44C8-9A8E-7F747D88CACA}"/>
    <dgm:cxn modelId="{A5E17F72-471F-492E-A315-2CB4C855DFB3}" type="presOf" srcId="{CAF06BEE-8DE9-4440-98B3-32ED0A20407E}" destId="{F5AF19B7-71C2-46B7-B1E8-C5C7EB08BF50}" srcOrd="0" destOrd="0" presId="urn:microsoft.com/office/officeart/2018/2/layout/IconVerticalSolidList"/>
    <dgm:cxn modelId="{09EF31A6-E803-4512-9F51-A7A053813E2F}" srcId="{74726E81-B355-4090-937B-93CBAA7DA0E6}" destId="{66AC2B87-C254-4244-81D9-EC98C82409E3}" srcOrd="3" destOrd="0" parTransId="{0F607DD4-BC04-4B8D-89ED-4DDA836C1ACF}" sibTransId="{063CEFB8-3370-4C8C-B5C0-C0AF9E494C76}"/>
    <dgm:cxn modelId="{138F9EB6-C020-4CFC-A755-F1DE8221D69A}" type="presOf" srcId="{7E8DCB49-F3BE-43A1-AACF-AA78BCD18CC5}" destId="{86FBAF43-51D5-40A1-99DD-132AE957C6CD}" srcOrd="0" destOrd="0" presId="urn:microsoft.com/office/officeart/2018/2/layout/IconVerticalSolidList"/>
    <dgm:cxn modelId="{7EBC63BF-BD20-49A3-9742-A2CF345C01FE}" type="presParOf" srcId="{A09124F8-BB60-4528-88C5-AE6B85C0CA62}" destId="{8E963E66-155D-443C-A018-77F8ACE3B123}" srcOrd="0" destOrd="0" presId="urn:microsoft.com/office/officeart/2018/2/layout/IconVerticalSolidList"/>
    <dgm:cxn modelId="{FC9BCFCA-4E0A-4B03-9F06-9CC6AAB4D9D6}" type="presParOf" srcId="{8E963E66-155D-443C-A018-77F8ACE3B123}" destId="{FE31F65A-A341-46A9-9BFF-E07A8F35B327}" srcOrd="0" destOrd="0" presId="urn:microsoft.com/office/officeart/2018/2/layout/IconVerticalSolidList"/>
    <dgm:cxn modelId="{F469F5AC-4721-4246-89D6-EA56EA2082D3}" type="presParOf" srcId="{8E963E66-155D-443C-A018-77F8ACE3B123}" destId="{C9C3EE94-1FE2-454D-8BD6-667C50E47051}" srcOrd="1" destOrd="0" presId="urn:microsoft.com/office/officeart/2018/2/layout/IconVerticalSolidList"/>
    <dgm:cxn modelId="{07404D38-6768-4D75-8EAD-7B4D65BB7B89}" type="presParOf" srcId="{8E963E66-155D-443C-A018-77F8ACE3B123}" destId="{EFEB3D63-0462-48DD-B65D-81DF63BB5664}" srcOrd="2" destOrd="0" presId="urn:microsoft.com/office/officeart/2018/2/layout/IconVerticalSolidList"/>
    <dgm:cxn modelId="{1A7CC264-F797-46F2-9C5F-86D7F5120411}" type="presParOf" srcId="{8E963E66-155D-443C-A018-77F8ACE3B123}" destId="{5151B0AD-09BD-4C5A-BFAA-4CDFF47CE82A}" srcOrd="3" destOrd="0" presId="urn:microsoft.com/office/officeart/2018/2/layout/IconVerticalSolidList"/>
    <dgm:cxn modelId="{BA69C6D2-D10D-45A4-ABFC-BA9F4B3FE699}" type="presParOf" srcId="{A09124F8-BB60-4528-88C5-AE6B85C0CA62}" destId="{D924795C-7C4F-4411-BC24-73255F80FDAC}" srcOrd="1" destOrd="0" presId="urn:microsoft.com/office/officeart/2018/2/layout/IconVerticalSolidList"/>
    <dgm:cxn modelId="{5D75F67A-EF18-49C4-837A-FB11B8D11CF6}" type="presParOf" srcId="{A09124F8-BB60-4528-88C5-AE6B85C0CA62}" destId="{3CF73214-2C5C-4715-A548-D68369B86E45}" srcOrd="2" destOrd="0" presId="urn:microsoft.com/office/officeart/2018/2/layout/IconVerticalSolidList"/>
    <dgm:cxn modelId="{4AAA90CE-0CB2-4DA3-9F41-F01CFA002738}" type="presParOf" srcId="{3CF73214-2C5C-4715-A548-D68369B86E45}" destId="{C6C92056-FE1D-4A77-A034-B4F98C9F15B0}" srcOrd="0" destOrd="0" presId="urn:microsoft.com/office/officeart/2018/2/layout/IconVerticalSolidList"/>
    <dgm:cxn modelId="{CD8899E3-0385-4D88-A1B1-9CC05F2022B7}" type="presParOf" srcId="{3CF73214-2C5C-4715-A548-D68369B86E45}" destId="{744027B0-2056-44E8-9B62-3C272EBC31FF}" srcOrd="1" destOrd="0" presId="urn:microsoft.com/office/officeart/2018/2/layout/IconVerticalSolidList"/>
    <dgm:cxn modelId="{2FE47B4E-A78F-426E-8202-FD428C1AEAC8}" type="presParOf" srcId="{3CF73214-2C5C-4715-A548-D68369B86E45}" destId="{9305FD61-99EA-4186-B1EC-9ADA3DCEF34D}" srcOrd="2" destOrd="0" presId="urn:microsoft.com/office/officeart/2018/2/layout/IconVerticalSolidList"/>
    <dgm:cxn modelId="{C54C491D-3A2C-46CB-966C-761F8828E214}" type="presParOf" srcId="{3CF73214-2C5C-4715-A548-D68369B86E45}" destId="{F5AF19B7-71C2-46B7-B1E8-C5C7EB08BF50}" srcOrd="3" destOrd="0" presId="urn:microsoft.com/office/officeart/2018/2/layout/IconVerticalSolidList"/>
    <dgm:cxn modelId="{FC509D8F-AD70-4EBE-B817-86D3AC5E1CA1}" type="presParOf" srcId="{A09124F8-BB60-4528-88C5-AE6B85C0CA62}" destId="{2EA2018D-2501-486C-A30B-0482B413A6AD}" srcOrd="3" destOrd="0" presId="urn:microsoft.com/office/officeart/2018/2/layout/IconVerticalSolidList"/>
    <dgm:cxn modelId="{0F07E0B3-206D-4090-8A44-7A8C6747D0BB}" type="presParOf" srcId="{A09124F8-BB60-4528-88C5-AE6B85C0CA62}" destId="{626642B4-10E4-4070-8725-751C8259163C}" srcOrd="4" destOrd="0" presId="urn:microsoft.com/office/officeart/2018/2/layout/IconVerticalSolidList"/>
    <dgm:cxn modelId="{DF40481E-5C59-46A1-BC7B-CCCD76CF0B76}" type="presParOf" srcId="{626642B4-10E4-4070-8725-751C8259163C}" destId="{771E8C57-819C-43FD-BD4E-40F5F9AB1BDB}" srcOrd="0" destOrd="0" presId="urn:microsoft.com/office/officeart/2018/2/layout/IconVerticalSolidList"/>
    <dgm:cxn modelId="{07D1C40F-862F-4F55-A814-34F62BB0C5EB}" type="presParOf" srcId="{626642B4-10E4-4070-8725-751C8259163C}" destId="{3DD47B1E-0813-4859-A6D5-EB63730F0F7F}" srcOrd="1" destOrd="0" presId="urn:microsoft.com/office/officeart/2018/2/layout/IconVerticalSolidList"/>
    <dgm:cxn modelId="{8227C3E1-FF74-4B02-8A23-DF37C0F864C3}" type="presParOf" srcId="{626642B4-10E4-4070-8725-751C8259163C}" destId="{F52A7A36-7D3B-4AC3-9D69-8AA56B35E994}" srcOrd="2" destOrd="0" presId="urn:microsoft.com/office/officeart/2018/2/layout/IconVerticalSolidList"/>
    <dgm:cxn modelId="{6D3C0DD9-8A32-4731-958C-7A54FBF5CB3E}" type="presParOf" srcId="{626642B4-10E4-4070-8725-751C8259163C}" destId="{F3D12F25-897A-46BD-BD36-83E5F3C4B27F}" srcOrd="3" destOrd="0" presId="urn:microsoft.com/office/officeart/2018/2/layout/IconVerticalSolidList"/>
    <dgm:cxn modelId="{0AEFD62D-EF35-48AE-9856-D086CE1078A1}" type="presParOf" srcId="{A09124F8-BB60-4528-88C5-AE6B85C0CA62}" destId="{33BD7DDA-20DF-446D-907F-B37E325AB71C}" srcOrd="5" destOrd="0" presId="urn:microsoft.com/office/officeart/2018/2/layout/IconVerticalSolidList"/>
    <dgm:cxn modelId="{AB973240-B3F7-463C-9B94-8CB63AE4280B}" type="presParOf" srcId="{A09124F8-BB60-4528-88C5-AE6B85C0CA62}" destId="{E193EAFB-9270-4C28-8839-6EDED349ED02}" srcOrd="6" destOrd="0" presId="urn:microsoft.com/office/officeart/2018/2/layout/IconVerticalSolidList"/>
    <dgm:cxn modelId="{699CE7E9-8236-4674-82CE-383E200E78D4}" type="presParOf" srcId="{E193EAFB-9270-4C28-8839-6EDED349ED02}" destId="{602C89D9-396B-420F-80BD-BD09F2529327}" srcOrd="0" destOrd="0" presId="urn:microsoft.com/office/officeart/2018/2/layout/IconVerticalSolidList"/>
    <dgm:cxn modelId="{4BE54AD6-80F7-4EED-8850-2CCC38B69730}" type="presParOf" srcId="{E193EAFB-9270-4C28-8839-6EDED349ED02}" destId="{88EEAF25-9345-412F-9DDD-126CD69DF12D}" srcOrd="1" destOrd="0" presId="urn:microsoft.com/office/officeart/2018/2/layout/IconVerticalSolidList"/>
    <dgm:cxn modelId="{DF35C8BC-F099-4B62-A067-F35D28196B47}" type="presParOf" srcId="{E193EAFB-9270-4C28-8839-6EDED349ED02}" destId="{BA27BA2C-5696-442C-9336-CB1341930FD7}" srcOrd="2" destOrd="0" presId="urn:microsoft.com/office/officeart/2018/2/layout/IconVerticalSolidList"/>
    <dgm:cxn modelId="{B12A2BC6-70E2-4257-8FF9-43E8388CD292}" type="presParOf" srcId="{E193EAFB-9270-4C28-8839-6EDED349ED02}" destId="{55B949FD-7094-4EA4-9A1F-A588B8C4A026}" srcOrd="3" destOrd="0" presId="urn:microsoft.com/office/officeart/2018/2/layout/IconVerticalSolidList"/>
    <dgm:cxn modelId="{3AA456FB-58DE-4201-833C-94906B2503D7}" type="presParOf" srcId="{A09124F8-BB60-4528-88C5-AE6B85C0CA62}" destId="{6D4FE57C-B460-4E8F-973A-3B72FD297E6E}" srcOrd="7" destOrd="0" presId="urn:microsoft.com/office/officeart/2018/2/layout/IconVerticalSolidList"/>
    <dgm:cxn modelId="{510AFAAF-E6EB-495C-8706-5756D6DF08C3}" type="presParOf" srcId="{A09124F8-BB60-4528-88C5-AE6B85C0CA62}" destId="{54D36F40-3492-405A-9B90-30B9650FB4B9}" srcOrd="8" destOrd="0" presId="urn:microsoft.com/office/officeart/2018/2/layout/IconVerticalSolidList"/>
    <dgm:cxn modelId="{2BD8FBC5-08DC-4644-B325-874E38484DD9}" type="presParOf" srcId="{54D36F40-3492-405A-9B90-30B9650FB4B9}" destId="{C3035DF3-0F40-4093-BC4F-B38B61A41305}" srcOrd="0" destOrd="0" presId="urn:microsoft.com/office/officeart/2018/2/layout/IconVerticalSolidList"/>
    <dgm:cxn modelId="{F636C8B9-8DB2-4008-A096-6C2725037666}" type="presParOf" srcId="{54D36F40-3492-405A-9B90-30B9650FB4B9}" destId="{9AC88040-7434-4B7B-A607-56BEB67D6B3B}" srcOrd="1" destOrd="0" presId="urn:microsoft.com/office/officeart/2018/2/layout/IconVerticalSolidList"/>
    <dgm:cxn modelId="{C0A00552-C2D4-4E61-8EEB-18EB80085F38}" type="presParOf" srcId="{54D36F40-3492-405A-9B90-30B9650FB4B9}" destId="{BA45669A-5F0D-49D5-93C1-A19647092C02}" srcOrd="2" destOrd="0" presId="urn:microsoft.com/office/officeart/2018/2/layout/IconVerticalSolidList"/>
    <dgm:cxn modelId="{81D6F938-6C86-46F9-BB54-0D871E379706}" type="presParOf" srcId="{54D36F40-3492-405A-9B90-30B9650FB4B9}" destId="{86FBAF43-51D5-40A1-99DD-132AE957C6C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0FB278-9096-4F48-BCA6-9EFFD774AE5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526FFAA-D6EB-4D1E-97E3-73A0C264666E}">
      <dgm:prSet/>
      <dgm:spPr/>
      <dgm:t>
        <a:bodyPr/>
        <a:lstStyle/>
        <a:p>
          <a:pPr>
            <a:lnSpc>
              <a:spcPct val="100000"/>
            </a:lnSpc>
          </a:pPr>
          <a:r>
            <a:rPr lang="en-GB" dirty="0">
              <a:latin typeface="Times New Roman"/>
              <a:cs typeface="Times New Roman"/>
            </a:rPr>
            <a:t>Adaptability- I'm able to adapt to new situations with an open mind which allows for me to interactive effectively with others</a:t>
          </a:r>
          <a:endParaRPr lang="en-US" dirty="0">
            <a:latin typeface="Times New Roman"/>
            <a:cs typeface="Times New Roman"/>
          </a:endParaRPr>
        </a:p>
      </dgm:t>
    </dgm:pt>
    <dgm:pt modelId="{4459D169-55D0-4382-AF4E-1DCA886D5A9C}" type="parTrans" cxnId="{0A0B26B7-CC62-45BB-8231-08E9961D7B15}">
      <dgm:prSet/>
      <dgm:spPr/>
      <dgm:t>
        <a:bodyPr/>
        <a:lstStyle/>
        <a:p>
          <a:endParaRPr lang="en-US"/>
        </a:p>
      </dgm:t>
    </dgm:pt>
    <dgm:pt modelId="{6101FCDA-29B5-40E8-9727-A120CA0A6040}" type="sibTrans" cxnId="{0A0B26B7-CC62-45BB-8231-08E9961D7B15}">
      <dgm:prSet/>
      <dgm:spPr/>
      <dgm:t>
        <a:bodyPr/>
        <a:lstStyle/>
        <a:p>
          <a:endParaRPr lang="en-US"/>
        </a:p>
      </dgm:t>
    </dgm:pt>
    <dgm:pt modelId="{47703E3A-C626-447E-868B-DF586C3873F0}">
      <dgm:prSet/>
      <dgm:spPr/>
      <dgm:t>
        <a:bodyPr/>
        <a:lstStyle/>
        <a:p>
          <a:pPr>
            <a:lnSpc>
              <a:spcPct val="100000"/>
            </a:lnSpc>
          </a:pPr>
          <a:r>
            <a:rPr lang="en-GB" dirty="0">
              <a:latin typeface="Times New Roman"/>
              <a:cs typeface="Times New Roman"/>
            </a:rPr>
            <a:t>Active listening- I can pay attention to others, understand peoples perspectives and responding thoughtfully to build relationships effectively </a:t>
          </a:r>
          <a:endParaRPr lang="en-US" dirty="0">
            <a:latin typeface="Times New Roman"/>
            <a:cs typeface="Times New Roman"/>
          </a:endParaRPr>
        </a:p>
      </dgm:t>
    </dgm:pt>
    <dgm:pt modelId="{EB31ACB7-3557-4022-ABBA-925B266BE3E2}" type="parTrans" cxnId="{F6965508-CC14-4F12-81B3-8017FC30B44C}">
      <dgm:prSet/>
      <dgm:spPr/>
      <dgm:t>
        <a:bodyPr/>
        <a:lstStyle/>
        <a:p>
          <a:endParaRPr lang="en-US"/>
        </a:p>
      </dgm:t>
    </dgm:pt>
    <dgm:pt modelId="{71191811-F894-49A7-A1B6-3FCF442A301A}" type="sibTrans" cxnId="{F6965508-CC14-4F12-81B3-8017FC30B44C}">
      <dgm:prSet/>
      <dgm:spPr/>
      <dgm:t>
        <a:bodyPr/>
        <a:lstStyle/>
        <a:p>
          <a:endParaRPr lang="en-US"/>
        </a:p>
      </dgm:t>
    </dgm:pt>
    <dgm:pt modelId="{204EE346-FBD9-4D9B-929B-A6AA48334B54}">
      <dgm:prSet/>
      <dgm:spPr/>
      <dgm:t>
        <a:bodyPr/>
        <a:lstStyle/>
        <a:p>
          <a:pPr rtl="0">
            <a:lnSpc>
              <a:spcPct val="100000"/>
            </a:lnSpc>
          </a:pPr>
          <a:r>
            <a:rPr lang="en-GB" dirty="0">
              <a:latin typeface="Times New Roman"/>
              <a:cs typeface="Times New Roman"/>
            </a:rPr>
            <a:t>Empathy and compassion- I'm able to understand people's situations and approach people in a respectful manner which can foster relationships and create trust and stability </a:t>
          </a:r>
          <a:endParaRPr lang="en-US" dirty="0">
            <a:latin typeface="Times New Roman"/>
            <a:cs typeface="Times New Roman"/>
          </a:endParaRPr>
        </a:p>
      </dgm:t>
    </dgm:pt>
    <dgm:pt modelId="{3E08B09B-995B-4195-A665-2C3B591D9FA2}" type="parTrans" cxnId="{F7AFFD82-11DF-478E-8779-1DBED4CA27B9}">
      <dgm:prSet/>
      <dgm:spPr/>
      <dgm:t>
        <a:bodyPr/>
        <a:lstStyle/>
        <a:p>
          <a:endParaRPr lang="en-US"/>
        </a:p>
      </dgm:t>
    </dgm:pt>
    <dgm:pt modelId="{CEA65241-8C7F-4029-8B9B-8FA0FE272515}" type="sibTrans" cxnId="{F7AFFD82-11DF-478E-8779-1DBED4CA27B9}">
      <dgm:prSet/>
      <dgm:spPr/>
      <dgm:t>
        <a:bodyPr/>
        <a:lstStyle/>
        <a:p>
          <a:endParaRPr lang="en-US"/>
        </a:p>
      </dgm:t>
    </dgm:pt>
    <dgm:pt modelId="{AECFD3A4-D680-4E5E-BE8F-33EE6C9F7E14}" type="pres">
      <dgm:prSet presAssocID="{260FB278-9096-4F48-BCA6-9EFFD774AE5D}" presName="root" presStyleCnt="0">
        <dgm:presLayoutVars>
          <dgm:dir/>
          <dgm:resizeHandles val="exact"/>
        </dgm:presLayoutVars>
      </dgm:prSet>
      <dgm:spPr/>
    </dgm:pt>
    <dgm:pt modelId="{44BF33FF-72CA-4A9B-8BEB-72FA38387047}" type="pres">
      <dgm:prSet presAssocID="{9526FFAA-D6EB-4D1E-97E3-73A0C264666E}" presName="compNode" presStyleCnt="0"/>
      <dgm:spPr/>
    </dgm:pt>
    <dgm:pt modelId="{6B8E5751-3B9D-4413-998F-63F7CA0731D3}" type="pres">
      <dgm:prSet presAssocID="{9526FFAA-D6EB-4D1E-97E3-73A0C264666E}" presName="bgRect" presStyleLbl="bgShp" presStyleIdx="0" presStyleCnt="3"/>
      <dgm:spPr/>
    </dgm:pt>
    <dgm:pt modelId="{3D84E9DC-1B07-406E-9ED9-558E80064368}" type="pres">
      <dgm:prSet presAssocID="{9526FFAA-D6EB-4D1E-97E3-73A0C264666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53AB57B6-1DD8-48A6-ACE7-D6C3CF82D24E}" type="pres">
      <dgm:prSet presAssocID="{9526FFAA-D6EB-4D1E-97E3-73A0C264666E}" presName="spaceRect" presStyleCnt="0"/>
      <dgm:spPr/>
    </dgm:pt>
    <dgm:pt modelId="{A1D16F4D-AA8B-4B72-8379-B5CCF6874BA8}" type="pres">
      <dgm:prSet presAssocID="{9526FFAA-D6EB-4D1E-97E3-73A0C264666E}" presName="parTx" presStyleLbl="revTx" presStyleIdx="0" presStyleCnt="3">
        <dgm:presLayoutVars>
          <dgm:chMax val="0"/>
          <dgm:chPref val="0"/>
        </dgm:presLayoutVars>
      </dgm:prSet>
      <dgm:spPr/>
    </dgm:pt>
    <dgm:pt modelId="{C6B0425D-5590-46BE-91AB-96553AD5329C}" type="pres">
      <dgm:prSet presAssocID="{6101FCDA-29B5-40E8-9727-A120CA0A6040}" presName="sibTrans" presStyleCnt="0"/>
      <dgm:spPr/>
    </dgm:pt>
    <dgm:pt modelId="{4A5431A4-4A49-47BD-A7EF-2BAD3D413D86}" type="pres">
      <dgm:prSet presAssocID="{47703E3A-C626-447E-868B-DF586C3873F0}" presName="compNode" presStyleCnt="0"/>
      <dgm:spPr/>
    </dgm:pt>
    <dgm:pt modelId="{17442811-5480-4C86-BBCD-5AF3A5FD47B0}" type="pres">
      <dgm:prSet presAssocID="{47703E3A-C626-447E-868B-DF586C3873F0}" presName="bgRect" presStyleLbl="bgShp" presStyleIdx="1" presStyleCnt="3"/>
      <dgm:spPr/>
    </dgm:pt>
    <dgm:pt modelId="{3836467C-A292-4590-B9FE-04D1BFC81ECF}" type="pres">
      <dgm:prSet presAssocID="{47703E3A-C626-447E-868B-DF586C3873F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Bubble"/>
        </a:ext>
      </dgm:extLst>
    </dgm:pt>
    <dgm:pt modelId="{F6A4ABC6-C923-4C73-AFA2-F9CC040923B2}" type="pres">
      <dgm:prSet presAssocID="{47703E3A-C626-447E-868B-DF586C3873F0}" presName="spaceRect" presStyleCnt="0"/>
      <dgm:spPr/>
    </dgm:pt>
    <dgm:pt modelId="{8079022A-5DFE-4D91-BEE3-81A5ADE0E1F9}" type="pres">
      <dgm:prSet presAssocID="{47703E3A-C626-447E-868B-DF586C3873F0}" presName="parTx" presStyleLbl="revTx" presStyleIdx="1" presStyleCnt="3">
        <dgm:presLayoutVars>
          <dgm:chMax val="0"/>
          <dgm:chPref val="0"/>
        </dgm:presLayoutVars>
      </dgm:prSet>
      <dgm:spPr/>
    </dgm:pt>
    <dgm:pt modelId="{1953020E-419E-4CA3-87FF-6CB0092E62C3}" type="pres">
      <dgm:prSet presAssocID="{71191811-F894-49A7-A1B6-3FCF442A301A}" presName="sibTrans" presStyleCnt="0"/>
      <dgm:spPr/>
    </dgm:pt>
    <dgm:pt modelId="{427CD3C3-1C0D-4BF6-AB2A-B368F6EF1279}" type="pres">
      <dgm:prSet presAssocID="{204EE346-FBD9-4D9B-929B-A6AA48334B54}" presName="compNode" presStyleCnt="0"/>
      <dgm:spPr/>
    </dgm:pt>
    <dgm:pt modelId="{C9772E3D-71C7-42F1-A8B2-7944172130B0}" type="pres">
      <dgm:prSet presAssocID="{204EE346-FBD9-4D9B-929B-A6AA48334B54}" presName="bgRect" presStyleLbl="bgShp" presStyleIdx="2" presStyleCnt="3"/>
      <dgm:spPr/>
    </dgm:pt>
    <dgm:pt modelId="{198B905E-ADAC-478B-AC28-B49F6987D659}" type="pres">
      <dgm:prSet presAssocID="{204EE346-FBD9-4D9B-929B-A6AA48334B5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F22B832E-AF79-4F23-A092-E31844D94CFD}" type="pres">
      <dgm:prSet presAssocID="{204EE346-FBD9-4D9B-929B-A6AA48334B54}" presName="spaceRect" presStyleCnt="0"/>
      <dgm:spPr/>
    </dgm:pt>
    <dgm:pt modelId="{8865DE72-F447-4964-BFB6-1A0D0EF3DE50}" type="pres">
      <dgm:prSet presAssocID="{204EE346-FBD9-4D9B-929B-A6AA48334B54}" presName="parTx" presStyleLbl="revTx" presStyleIdx="2" presStyleCnt="3">
        <dgm:presLayoutVars>
          <dgm:chMax val="0"/>
          <dgm:chPref val="0"/>
        </dgm:presLayoutVars>
      </dgm:prSet>
      <dgm:spPr/>
    </dgm:pt>
  </dgm:ptLst>
  <dgm:cxnLst>
    <dgm:cxn modelId="{F6965508-CC14-4F12-81B3-8017FC30B44C}" srcId="{260FB278-9096-4F48-BCA6-9EFFD774AE5D}" destId="{47703E3A-C626-447E-868B-DF586C3873F0}" srcOrd="1" destOrd="0" parTransId="{EB31ACB7-3557-4022-ABBA-925B266BE3E2}" sibTransId="{71191811-F894-49A7-A1B6-3FCF442A301A}"/>
    <dgm:cxn modelId="{48D3FE47-D715-4B16-AAAF-043AFF408538}" type="presOf" srcId="{9526FFAA-D6EB-4D1E-97E3-73A0C264666E}" destId="{A1D16F4D-AA8B-4B72-8379-B5CCF6874BA8}" srcOrd="0" destOrd="0" presId="urn:microsoft.com/office/officeart/2018/2/layout/IconVerticalSolidList"/>
    <dgm:cxn modelId="{F7AFFD82-11DF-478E-8779-1DBED4CA27B9}" srcId="{260FB278-9096-4F48-BCA6-9EFFD774AE5D}" destId="{204EE346-FBD9-4D9B-929B-A6AA48334B54}" srcOrd="2" destOrd="0" parTransId="{3E08B09B-995B-4195-A665-2C3B591D9FA2}" sibTransId="{CEA65241-8C7F-4029-8B9B-8FA0FE272515}"/>
    <dgm:cxn modelId="{54CC5690-6360-467F-9AF4-C46990690308}" type="presOf" srcId="{47703E3A-C626-447E-868B-DF586C3873F0}" destId="{8079022A-5DFE-4D91-BEE3-81A5ADE0E1F9}" srcOrd="0" destOrd="0" presId="urn:microsoft.com/office/officeart/2018/2/layout/IconVerticalSolidList"/>
    <dgm:cxn modelId="{637C7994-06E0-4114-BA97-826202FFD16D}" type="presOf" srcId="{260FB278-9096-4F48-BCA6-9EFFD774AE5D}" destId="{AECFD3A4-D680-4E5E-BE8F-33EE6C9F7E14}" srcOrd="0" destOrd="0" presId="urn:microsoft.com/office/officeart/2018/2/layout/IconVerticalSolidList"/>
    <dgm:cxn modelId="{0A0B26B7-CC62-45BB-8231-08E9961D7B15}" srcId="{260FB278-9096-4F48-BCA6-9EFFD774AE5D}" destId="{9526FFAA-D6EB-4D1E-97E3-73A0C264666E}" srcOrd="0" destOrd="0" parTransId="{4459D169-55D0-4382-AF4E-1DCA886D5A9C}" sibTransId="{6101FCDA-29B5-40E8-9727-A120CA0A6040}"/>
    <dgm:cxn modelId="{747BB0C3-C63B-4073-9861-2A68073D0129}" type="presOf" srcId="{204EE346-FBD9-4D9B-929B-A6AA48334B54}" destId="{8865DE72-F447-4964-BFB6-1A0D0EF3DE50}" srcOrd="0" destOrd="0" presId="urn:microsoft.com/office/officeart/2018/2/layout/IconVerticalSolidList"/>
    <dgm:cxn modelId="{2B21F7F9-1736-4446-B1DB-F80D42F68DEB}" type="presParOf" srcId="{AECFD3A4-D680-4E5E-BE8F-33EE6C9F7E14}" destId="{44BF33FF-72CA-4A9B-8BEB-72FA38387047}" srcOrd="0" destOrd="0" presId="urn:microsoft.com/office/officeart/2018/2/layout/IconVerticalSolidList"/>
    <dgm:cxn modelId="{0BB37A64-970D-4817-A2BF-8EDA59A38F91}" type="presParOf" srcId="{44BF33FF-72CA-4A9B-8BEB-72FA38387047}" destId="{6B8E5751-3B9D-4413-998F-63F7CA0731D3}" srcOrd="0" destOrd="0" presId="urn:microsoft.com/office/officeart/2018/2/layout/IconVerticalSolidList"/>
    <dgm:cxn modelId="{5CCE1596-F335-4B76-9DAF-99D95E4AD737}" type="presParOf" srcId="{44BF33FF-72CA-4A9B-8BEB-72FA38387047}" destId="{3D84E9DC-1B07-406E-9ED9-558E80064368}" srcOrd="1" destOrd="0" presId="urn:microsoft.com/office/officeart/2018/2/layout/IconVerticalSolidList"/>
    <dgm:cxn modelId="{95BAB8B0-261E-4908-9934-46CB2FAB10A2}" type="presParOf" srcId="{44BF33FF-72CA-4A9B-8BEB-72FA38387047}" destId="{53AB57B6-1DD8-48A6-ACE7-D6C3CF82D24E}" srcOrd="2" destOrd="0" presId="urn:microsoft.com/office/officeart/2018/2/layout/IconVerticalSolidList"/>
    <dgm:cxn modelId="{9A0B8DBF-5403-490F-AB3D-BD487356FD28}" type="presParOf" srcId="{44BF33FF-72CA-4A9B-8BEB-72FA38387047}" destId="{A1D16F4D-AA8B-4B72-8379-B5CCF6874BA8}" srcOrd="3" destOrd="0" presId="urn:microsoft.com/office/officeart/2018/2/layout/IconVerticalSolidList"/>
    <dgm:cxn modelId="{52D06F9A-BE7E-4CB3-89A4-763F703A5087}" type="presParOf" srcId="{AECFD3A4-D680-4E5E-BE8F-33EE6C9F7E14}" destId="{C6B0425D-5590-46BE-91AB-96553AD5329C}" srcOrd="1" destOrd="0" presId="urn:microsoft.com/office/officeart/2018/2/layout/IconVerticalSolidList"/>
    <dgm:cxn modelId="{08318ADB-5610-42F3-AE04-252924132E3C}" type="presParOf" srcId="{AECFD3A4-D680-4E5E-BE8F-33EE6C9F7E14}" destId="{4A5431A4-4A49-47BD-A7EF-2BAD3D413D86}" srcOrd="2" destOrd="0" presId="urn:microsoft.com/office/officeart/2018/2/layout/IconVerticalSolidList"/>
    <dgm:cxn modelId="{E05EDF84-7B35-40FE-8786-D027B6C1D6C9}" type="presParOf" srcId="{4A5431A4-4A49-47BD-A7EF-2BAD3D413D86}" destId="{17442811-5480-4C86-BBCD-5AF3A5FD47B0}" srcOrd="0" destOrd="0" presId="urn:microsoft.com/office/officeart/2018/2/layout/IconVerticalSolidList"/>
    <dgm:cxn modelId="{A099522D-7EC4-468C-8EC6-8481F4B1249A}" type="presParOf" srcId="{4A5431A4-4A49-47BD-A7EF-2BAD3D413D86}" destId="{3836467C-A292-4590-B9FE-04D1BFC81ECF}" srcOrd="1" destOrd="0" presId="urn:microsoft.com/office/officeart/2018/2/layout/IconVerticalSolidList"/>
    <dgm:cxn modelId="{91FD2F53-5B70-49E9-9B30-B2EB1D506F59}" type="presParOf" srcId="{4A5431A4-4A49-47BD-A7EF-2BAD3D413D86}" destId="{F6A4ABC6-C923-4C73-AFA2-F9CC040923B2}" srcOrd="2" destOrd="0" presId="urn:microsoft.com/office/officeart/2018/2/layout/IconVerticalSolidList"/>
    <dgm:cxn modelId="{42ABDF34-38A3-4495-AE7D-DFFA0AAFC43A}" type="presParOf" srcId="{4A5431A4-4A49-47BD-A7EF-2BAD3D413D86}" destId="{8079022A-5DFE-4D91-BEE3-81A5ADE0E1F9}" srcOrd="3" destOrd="0" presId="urn:microsoft.com/office/officeart/2018/2/layout/IconVerticalSolidList"/>
    <dgm:cxn modelId="{58B0E9D6-6A7B-416E-BC5E-98E365482408}" type="presParOf" srcId="{AECFD3A4-D680-4E5E-BE8F-33EE6C9F7E14}" destId="{1953020E-419E-4CA3-87FF-6CB0092E62C3}" srcOrd="3" destOrd="0" presId="urn:microsoft.com/office/officeart/2018/2/layout/IconVerticalSolidList"/>
    <dgm:cxn modelId="{3844838F-4E71-43AB-926B-3854141BA1B5}" type="presParOf" srcId="{AECFD3A4-D680-4E5E-BE8F-33EE6C9F7E14}" destId="{427CD3C3-1C0D-4BF6-AB2A-B368F6EF1279}" srcOrd="4" destOrd="0" presId="urn:microsoft.com/office/officeart/2018/2/layout/IconVerticalSolidList"/>
    <dgm:cxn modelId="{49EA1763-F0B7-4CBF-ABC4-331D92144F54}" type="presParOf" srcId="{427CD3C3-1C0D-4BF6-AB2A-B368F6EF1279}" destId="{C9772E3D-71C7-42F1-A8B2-7944172130B0}" srcOrd="0" destOrd="0" presId="urn:microsoft.com/office/officeart/2018/2/layout/IconVerticalSolidList"/>
    <dgm:cxn modelId="{938C00A0-78C8-4A64-A120-4A4DA14F8A13}" type="presParOf" srcId="{427CD3C3-1C0D-4BF6-AB2A-B368F6EF1279}" destId="{198B905E-ADAC-478B-AC28-B49F6987D659}" srcOrd="1" destOrd="0" presId="urn:microsoft.com/office/officeart/2018/2/layout/IconVerticalSolidList"/>
    <dgm:cxn modelId="{E052876F-F8B4-4B19-A28C-52105560CBB1}" type="presParOf" srcId="{427CD3C3-1C0D-4BF6-AB2A-B368F6EF1279}" destId="{F22B832E-AF79-4F23-A092-E31844D94CFD}" srcOrd="2" destOrd="0" presId="urn:microsoft.com/office/officeart/2018/2/layout/IconVerticalSolidList"/>
    <dgm:cxn modelId="{B7D4ECFE-BDA8-4349-8064-4FCA3A6554C8}" type="presParOf" srcId="{427CD3C3-1C0D-4BF6-AB2A-B368F6EF1279}" destId="{8865DE72-F447-4964-BFB6-1A0D0EF3DE5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689272-167B-4640-84B9-855D7A9BAA2E}" type="doc">
      <dgm:prSet loTypeId="urn:microsoft.com/office/officeart/2016/7/layout/LinearBlockProcessNumbered" loCatId="process" qsTypeId="urn:microsoft.com/office/officeart/2005/8/quickstyle/simple5" qsCatId="simple" csTypeId="urn:microsoft.com/office/officeart/2005/8/colors/accent1_2" csCatId="accent1" phldr="1"/>
      <dgm:spPr/>
      <dgm:t>
        <a:bodyPr/>
        <a:lstStyle/>
        <a:p>
          <a:endParaRPr lang="en-US"/>
        </a:p>
      </dgm:t>
    </dgm:pt>
    <dgm:pt modelId="{2BEFFDA2-D07F-4D03-9597-CB3E85C71A0B}">
      <dgm:prSet/>
      <dgm:spPr/>
      <dgm:t>
        <a:bodyPr/>
        <a:lstStyle/>
        <a:p>
          <a:pPr>
            <a:lnSpc>
              <a:spcPct val="100000"/>
            </a:lnSpc>
          </a:pPr>
          <a:r>
            <a:rPr lang="en-GB" dirty="0">
              <a:latin typeface="Times New Roman"/>
              <a:cs typeface="Times New Roman"/>
            </a:rPr>
            <a:t>Experience: although my only 'experience' as such has been through my university degree workplace experience, I believe this has provided me with clear insight towards the atmosphere and job role that I would have to undertake.</a:t>
          </a:r>
          <a:endParaRPr lang="en-US" dirty="0">
            <a:latin typeface="Times New Roman"/>
            <a:cs typeface="Times New Roman"/>
          </a:endParaRPr>
        </a:p>
      </dgm:t>
    </dgm:pt>
    <dgm:pt modelId="{5B276C47-5FFC-41D9-B32A-1970DB163B65}" type="parTrans" cxnId="{753E6384-5E34-496B-A947-69C1E2C8CEEE}">
      <dgm:prSet/>
      <dgm:spPr/>
      <dgm:t>
        <a:bodyPr/>
        <a:lstStyle/>
        <a:p>
          <a:endParaRPr lang="en-US"/>
        </a:p>
      </dgm:t>
    </dgm:pt>
    <dgm:pt modelId="{E906D7CF-6CA3-4E96-BF35-6EE8672849BE}" type="sibTrans" cxnId="{753E6384-5E34-496B-A947-69C1E2C8CEEE}">
      <dgm:prSet phldrT="01"/>
      <dgm:spPr/>
      <dgm:t>
        <a:bodyPr/>
        <a:lstStyle/>
        <a:p>
          <a:r>
            <a:rPr lang="en-US"/>
            <a:t>01</a:t>
          </a:r>
        </a:p>
      </dgm:t>
    </dgm:pt>
    <dgm:pt modelId="{BC4B2F46-DBC3-4C01-812F-87D619480A4D}">
      <dgm:prSet/>
      <dgm:spPr/>
      <dgm:t>
        <a:bodyPr/>
        <a:lstStyle/>
        <a:p>
          <a:pPr>
            <a:lnSpc>
              <a:spcPct val="100000"/>
            </a:lnSpc>
          </a:pPr>
          <a:r>
            <a:rPr lang="en-GB" dirty="0">
              <a:latin typeface="Times New Roman"/>
              <a:cs typeface="Times New Roman"/>
            </a:rPr>
            <a:t>Professionalism: to be able to actively look for methods to keep service delivery from becoming overly complicated or confusing by using innovation, being adaptable, and removing obstacles, such as by confronting bad habits.</a:t>
          </a:r>
          <a:endParaRPr lang="en-US" dirty="0">
            <a:latin typeface="Times New Roman"/>
            <a:cs typeface="Times New Roman"/>
          </a:endParaRPr>
        </a:p>
      </dgm:t>
    </dgm:pt>
    <dgm:pt modelId="{0FC73E10-7A4C-4B14-AA27-269C40E82D28}" type="parTrans" cxnId="{54F0814C-1580-44D2-AAB5-A3AE91A13514}">
      <dgm:prSet/>
      <dgm:spPr/>
      <dgm:t>
        <a:bodyPr/>
        <a:lstStyle/>
        <a:p>
          <a:endParaRPr lang="en-US"/>
        </a:p>
      </dgm:t>
    </dgm:pt>
    <dgm:pt modelId="{21DAB010-BB9F-4E97-8462-681D3864FF90}" type="sibTrans" cxnId="{54F0814C-1580-44D2-AAB5-A3AE91A13514}">
      <dgm:prSet phldrT="02"/>
      <dgm:spPr/>
      <dgm:t>
        <a:bodyPr/>
        <a:lstStyle/>
        <a:p>
          <a:r>
            <a:rPr lang="en-US"/>
            <a:t>02</a:t>
          </a:r>
        </a:p>
      </dgm:t>
    </dgm:pt>
    <dgm:pt modelId="{962569B6-E094-49C9-805D-1FFEFA50963D}">
      <dgm:prSet/>
      <dgm:spPr/>
      <dgm:t>
        <a:bodyPr/>
        <a:lstStyle/>
        <a:p>
          <a:pPr>
            <a:lnSpc>
              <a:spcPct val="100000"/>
            </a:lnSpc>
          </a:pPr>
          <a:r>
            <a:rPr lang="en-GB" dirty="0">
              <a:latin typeface="Times New Roman"/>
              <a:cs typeface="Times New Roman"/>
            </a:rPr>
            <a:t>Ethics: conscious of one's own influence on others by appreciating transparency, treating everyone with dignity, and paying close attention to others' opinions in order to establish trust. </a:t>
          </a:r>
          <a:endParaRPr lang="en-US" dirty="0">
            <a:latin typeface="Times New Roman"/>
            <a:cs typeface="Times New Roman"/>
          </a:endParaRPr>
        </a:p>
      </dgm:t>
    </dgm:pt>
    <dgm:pt modelId="{082EEE11-0520-4F07-83ED-27314D649D9E}" type="parTrans" cxnId="{2D4D662A-5E8E-406C-9180-D81778473C25}">
      <dgm:prSet/>
      <dgm:spPr/>
      <dgm:t>
        <a:bodyPr/>
        <a:lstStyle/>
        <a:p>
          <a:endParaRPr lang="en-US"/>
        </a:p>
      </dgm:t>
    </dgm:pt>
    <dgm:pt modelId="{CA6F1FC9-E476-472F-B44B-48BAFF8ED1AA}" type="sibTrans" cxnId="{2D4D662A-5E8E-406C-9180-D81778473C25}">
      <dgm:prSet phldrT="03"/>
      <dgm:spPr/>
      <dgm:t>
        <a:bodyPr/>
        <a:lstStyle/>
        <a:p>
          <a:r>
            <a:rPr lang="en-US"/>
            <a:t>03</a:t>
          </a:r>
        </a:p>
      </dgm:t>
    </dgm:pt>
    <dgm:pt modelId="{7B3CA5F3-94E6-4E24-A42B-7AFDBCB90D73}" type="pres">
      <dgm:prSet presAssocID="{A4689272-167B-4640-84B9-855D7A9BAA2E}" presName="Name0" presStyleCnt="0">
        <dgm:presLayoutVars>
          <dgm:animLvl val="lvl"/>
          <dgm:resizeHandles val="exact"/>
        </dgm:presLayoutVars>
      </dgm:prSet>
      <dgm:spPr/>
    </dgm:pt>
    <dgm:pt modelId="{A1AF812A-03E4-409B-9E5F-28946B21E3E8}" type="pres">
      <dgm:prSet presAssocID="{2BEFFDA2-D07F-4D03-9597-CB3E85C71A0B}" presName="compositeNode" presStyleCnt="0">
        <dgm:presLayoutVars>
          <dgm:bulletEnabled val="1"/>
        </dgm:presLayoutVars>
      </dgm:prSet>
      <dgm:spPr/>
    </dgm:pt>
    <dgm:pt modelId="{F1671687-5ECB-4B66-929B-6C0445BE14C3}" type="pres">
      <dgm:prSet presAssocID="{2BEFFDA2-D07F-4D03-9597-CB3E85C71A0B}" presName="bgRect" presStyleLbl="alignNode1" presStyleIdx="0" presStyleCnt="3"/>
      <dgm:spPr/>
    </dgm:pt>
    <dgm:pt modelId="{A68FBF25-06F1-4717-9768-A976BBF63906}" type="pres">
      <dgm:prSet presAssocID="{E906D7CF-6CA3-4E96-BF35-6EE8672849BE}" presName="sibTransNodeRect" presStyleLbl="alignNode1" presStyleIdx="0" presStyleCnt="3">
        <dgm:presLayoutVars>
          <dgm:chMax val="0"/>
          <dgm:bulletEnabled val="1"/>
        </dgm:presLayoutVars>
      </dgm:prSet>
      <dgm:spPr/>
    </dgm:pt>
    <dgm:pt modelId="{2F726CA4-AF36-4663-B81C-CDE98B01DF3C}" type="pres">
      <dgm:prSet presAssocID="{2BEFFDA2-D07F-4D03-9597-CB3E85C71A0B}" presName="nodeRect" presStyleLbl="alignNode1" presStyleIdx="0" presStyleCnt="3">
        <dgm:presLayoutVars>
          <dgm:bulletEnabled val="1"/>
        </dgm:presLayoutVars>
      </dgm:prSet>
      <dgm:spPr/>
    </dgm:pt>
    <dgm:pt modelId="{9DD1618A-6E26-400E-B22C-92F7241C8D9D}" type="pres">
      <dgm:prSet presAssocID="{E906D7CF-6CA3-4E96-BF35-6EE8672849BE}" presName="sibTrans" presStyleCnt="0"/>
      <dgm:spPr/>
    </dgm:pt>
    <dgm:pt modelId="{7659C40D-56C7-4386-87D6-9878AF0D76C2}" type="pres">
      <dgm:prSet presAssocID="{BC4B2F46-DBC3-4C01-812F-87D619480A4D}" presName="compositeNode" presStyleCnt="0">
        <dgm:presLayoutVars>
          <dgm:bulletEnabled val="1"/>
        </dgm:presLayoutVars>
      </dgm:prSet>
      <dgm:spPr/>
    </dgm:pt>
    <dgm:pt modelId="{AA27F3B6-5932-4659-90C2-02BEBB26A17C}" type="pres">
      <dgm:prSet presAssocID="{BC4B2F46-DBC3-4C01-812F-87D619480A4D}" presName="bgRect" presStyleLbl="alignNode1" presStyleIdx="1" presStyleCnt="3"/>
      <dgm:spPr/>
    </dgm:pt>
    <dgm:pt modelId="{F11DACFA-AAB6-49C7-AEB0-A627F565A56F}" type="pres">
      <dgm:prSet presAssocID="{21DAB010-BB9F-4E97-8462-681D3864FF90}" presName="sibTransNodeRect" presStyleLbl="alignNode1" presStyleIdx="1" presStyleCnt="3">
        <dgm:presLayoutVars>
          <dgm:chMax val="0"/>
          <dgm:bulletEnabled val="1"/>
        </dgm:presLayoutVars>
      </dgm:prSet>
      <dgm:spPr/>
    </dgm:pt>
    <dgm:pt modelId="{24321EAE-3105-4DBB-82E4-665D0AEEAA9C}" type="pres">
      <dgm:prSet presAssocID="{BC4B2F46-DBC3-4C01-812F-87D619480A4D}" presName="nodeRect" presStyleLbl="alignNode1" presStyleIdx="1" presStyleCnt="3">
        <dgm:presLayoutVars>
          <dgm:bulletEnabled val="1"/>
        </dgm:presLayoutVars>
      </dgm:prSet>
      <dgm:spPr/>
    </dgm:pt>
    <dgm:pt modelId="{1FDA0B9E-88E2-4F1B-A53B-19ACB98CEC6F}" type="pres">
      <dgm:prSet presAssocID="{21DAB010-BB9F-4E97-8462-681D3864FF90}" presName="sibTrans" presStyleCnt="0"/>
      <dgm:spPr/>
    </dgm:pt>
    <dgm:pt modelId="{E9B3AB77-6A2D-4F69-A4FB-7AD9A559640A}" type="pres">
      <dgm:prSet presAssocID="{962569B6-E094-49C9-805D-1FFEFA50963D}" presName="compositeNode" presStyleCnt="0">
        <dgm:presLayoutVars>
          <dgm:bulletEnabled val="1"/>
        </dgm:presLayoutVars>
      </dgm:prSet>
      <dgm:spPr/>
    </dgm:pt>
    <dgm:pt modelId="{28132379-F71D-4E32-B514-A968942D794B}" type="pres">
      <dgm:prSet presAssocID="{962569B6-E094-49C9-805D-1FFEFA50963D}" presName="bgRect" presStyleLbl="alignNode1" presStyleIdx="2" presStyleCnt="3"/>
      <dgm:spPr/>
    </dgm:pt>
    <dgm:pt modelId="{3CFF08B3-094A-4BF7-9230-D6BAD9142046}" type="pres">
      <dgm:prSet presAssocID="{CA6F1FC9-E476-472F-B44B-48BAFF8ED1AA}" presName="sibTransNodeRect" presStyleLbl="alignNode1" presStyleIdx="2" presStyleCnt="3">
        <dgm:presLayoutVars>
          <dgm:chMax val="0"/>
          <dgm:bulletEnabled val="1"/>
        </dgm:presLayoutVars>
      </dgm:prSet>
      <dgm:spPr/>
    </dgm:pt>
    <dgm:pt modelId="{7C58A157-F2B3-4186-8622-A92893375C08}" type="pres">
      <dgm:prSet presAssocID="{962569B6-E094-49C9-805D-1FFEFA50963D}" presName="nodeRect" presStyleLbl="alignNode1" presStyleIdx="2" presStyleCnt="3">
        <dgm:presLayoutVars>
          <dgm:bulletEnabled val="1"/>
        </dgm:presLayoutVars>
      </dgm:prSet>
      <dgm:spPr/>
    </dgm:pt>
  </dgm:ptLst>
  <dgm:cxnLst>
    <dgm:cxn modelId="{EF2D3400-0217-4B14-96A4-AF5EBEF07493}" type="presOf" srcId="{E906D7CF-6CA3-4E96-BF35-6EE8672849BE}" destId="{A68FBF25-06F1-4717-9768-A976BBF63906}" srcOrd="0" destOrd="0" presId="urn:microsoft.com/office/officeart/2016/7/layout/LinearBlockProcessNumbered"/>
    <dgm:cxn modelId="{5A5CE012-51CE-4B46-A56B-093CA2196442}" type="presOf" srcId="{A4689272-167B-4640-84B9-855D7A9BAA2E}" destId="{7B3CA5F3-94E6-4E24-A42B-7AFDBCB90D73}" srcOrd="0" destOrd="0" presId="urn:microsoft.com/office/officeart/2016/7/layout/LinearBlockProcessNumbered"/>
    <dgm:cxn modelId="{2D4D662A-5E8E-406C-9180-D81778473C25}" srcId="{A4689272-167B-4640-84B9-855D7A9BAA2E}" destId="{962569B6-E094-49C9-805D-1FFEFA50963D}" srcOrd="2" destOrd="0" parTransId="{082EEE11-0520-4F07-83ED-27314D649D9E}" sibTransId="{CA6F1FC9-E476-472F-B44B-48BAFF8ED1AA}"/>
    <dgm:cxn modelId="{54F0814C-1580-44D2-AAB5-A3AE91A13514}" srcId="{A4689272-167B-4640-84B9-855D7A9BAA2E}" destId="{BC4B2F46-DBC3-4C01-812F-87D619480A4D}" srcOrd="1" destOrd="0" parTransId="{0FC73E10-7A4C-4B14-AA27-269C40E82D28}" sibTransId="{21DAB010-BB9F-4E97-8462-681D3864FF90}"/>
    <dgm:cxn modelId="{8C812670-DDC8-4481-A424-68F7533EEA69}" type="presOf" srcId="{962569B6-E094-49C9-805D-1FFEFA50963D}" destId="{28132379-F71D-4E32-B514-A968942D794B}" srcOrd="0" destOrd="0" presId="urn:microsoft.com/office/officeart/2016/7/layout/LinearBlockProcessNumbered"/>
    <dgm:cxn modelId="{24C11A57-0D45-4C92-B1A1-E77450039D76}" type="presOf" srcId="{21DAB010-BB9F-4E97-8462-681D3864FF90}" destId="{F11DACFA-AAB6-49C7-AEB0-A627F565A56F}" srcOrd="0" destOrd="0" presId="urn:microsoft.com/office/officeart/2016/7/layout/LinearBlockProcessNumbered"/>
    <dgm:cxn modelId="{56DD0B7F-545E-4EC9-A8B9-DF7A8C9F32A1}" type="presOf" srcId="{2BEFFDA2-D07F-4D03-9597-CB3E85C71A0B}" destId="{2F726CA4-AF36-4663-B81C-CDE98B01DF3C}" srcOrd="1" destOrd="0" presId="urn:microsoft.com/office/officeart/2016/7/layout/LinearBlockProcessNumbered"/>
    <dgm:cxn modelId="{753E6384-5E34-496B-A947-69C1E2C8CEEE}" srcId="{A4689272-167B-4640-84B9-855D7A9BAA2E}" destId="{2BEFFDA2-D07F-4D03-9597-CB3E85C71A0B}" srcOrd="0" destOrd="0" parTransId="{5B276C47-5FFC-41D9-B32A-1970DB163B65}" sibTransId="{E906D7CF-6CA3-4E96-BF35-6EE8672849BE}"/>
    <dgm:cxn modelId="{3A292286-A9F9-4259-9DEE-6E14EF095299}" type="presOf" srcId="{BC4B2F46-DBC3-4C01-812F-87D619480A4D}" destId="{AA27F3B6-5932-4659-90C2-02BEBB26A17C}" srcOrd="0" destOrd="0" presId="urn:microsoft.com/office/officeart/2016/7/layout/LinearBlockProcessNumbered"/>
    <dgm:cxn modelId="{1F0E95AB-795D-4A32-B422-AA9F43DD6B67}" type="presOf" srcId="{CA6F1FC9-E476-472F-B44B-48BAFF8ED1AA}" destId="{3CFF08B3-094A-4BF7-9230-D6BAD9142046}" srcOrd="0" destOrd="0" presId="urn:microsoft.com/office/officeart/2016/7/layout/LinearBlockProcessNumbered"/>
    <dgm:cxn modelId="{D89E0ACC-6709-42BF-97C2-E677A76CAE4B}" type="presOf" srcId="{2BEFFDA2-D07F-4D03-9597-CB3E85C71A0B}" destId="{F1671687-5ECB-4B66-929B-6C0445BE14C3}" srcOrd="0" destOrd="0" presId="urn:microsoft.com/office/officeart/2016/7/layout/LinearBlockProcessNumbered"/>
    <dgm:cxn modelId="{A49FBACE-65FC-4283-9B06-B3A12C8448D8}" type="presOf" srcId="{BC4B2F46-DBC3-4C01-812F-87D619480A4D}" destId="{24321EAE-3105-4DBB-82E4-665D0AEEAA9C}" srcOrd="1" destOrd="0" presId="urn:microsoft.com/office/officeart/2016/7/layout/LinearBlockProcessNumbered"/>
    <dgm:cxn modelId="{0CAE73DF-E9F8-4FA1-89A7-18F6D4D4406E}" type="presOf" srcId="{962569B6-E094-49C9-805D-1FFEFA50963D}" destId="{7C58A157-F2B3-4186-8622-A92893375C08}" srcOrd="1" destOrd="0" presId="urn:microsoft.com/office/officeart/2016/7/layout/LinearBlockProcessNumbered"/>
    <dgm:cxn modelId="{18E07E2F-30DC-4F0B-A15F-FEDB65BA669B}" type="presParOf" srcId="{7B3CA5F3-94E6-4E24-A42B-7AFDBCB90D73}" destId="{A1AF812A-03E4-409B-9E5F-28946B21E3E8}" srcOrd="0" destOrd="0" presId="urn:microsoft.com/office/officeart/2016/7/layout/LinearBlockProcessNumbered"/>
    <dgm:cxn modelId="{016FE939-9E8B-484A-A435-F054248FA96C}" type="presParOf" srcId="{A1AF812A-03E4-409B-9E5F-28946B21E3E8}" destId="{F1671687-5ECB-4B66-929B-6C0445BE14C3}" srcOrd="0" destOrd="0" presId="urn:microsoft.com/office/officeart/2016/7/layout/LinearBlockProcessNumbered"/>
    <dgm:cxn modelId="{5180868F-A368-4702-A0F7-BFFF6DAADC12}" type="presParOf" srcId="{A1AF812A-03E4-409B-9E5F-28946B21E3E8}" destId="{A68FBF25-06F1-4717-9768-A976BBF63906}" srcOrd="1" destOrd="0" presId="urn:microsoft.com/office/officeart/2016/7/layout/LinearBlockProcessNumbered"/>
    <dgm:cxn modelId="{7D139DCF-AF70-4ECB-88A2-954D5459552E}" type="presParOf" srcId="{A1AF812A-03E4-409B-9E5F-28946B21E3E8}" destId="{2F726CA4-AF36-4663-B81C-CDE98B01DF3C}" srcOrd="2" destOrd="0" presId="urn:microsoft.com/office/officeart/2016/7/layout/LinearBlockProcessNumbered"/>
    <dgm:cxn modelId="{E4D0E9A1-0A2E-4A84-B8CA-DAE13F8FD2B6}" type="presParOf" srcId="{7B3CA5F3-94E6-4E24-A42B-7AFDBCB90D73}" destId="{9DD1618A-6E26-400E-B22C-92F7241C8D9D}" srcOrd="1" destOrd="0" presId="urn:microsoft.com/office/officeart/2016/7/layout/LinearBlockProcessNumbered"/>
    <dgm:cxn modelId="{565B9EE3-262D-4302-B937-D347373D032B}" type="presParOf" srcId="{7B3CA5F3-94E6-4E24-A42B-7AFDBCB90D73}" destId="{7659C40D-56C7-4386-87D6-9878AF0D76C2}" srcOrd="2" destOrd="0" presId="urn:microsoft.com/office/officeart/2016/7/layout/LinearBlockProcessNumbered"/>
    <dgm:cxn modelId="{2F57396A-A18D-4CB3-8599-C38C84525B04}" type="presParOf" srcId="{7659C40D-56C7-4386-87D6-9878AF0D76C2}" destId="{AA27F3B6-5932-4659-90C2-02BEBB26A17C}" srcOrd="0" destOrd="0" presId="urn:microsoft.com/office/officeart/2016/7/layout/LinearBlockProcessNumbered"/>
    <dgm:cxn modelId="{E1B60A7E-1A04-459E-A200-9C0A58EED5D9}" type="presParOf" srcId="{7659C40D-56C7-4386-87D6-9878AF0D76C2}" destId="{F11DACFA-AAB6-49C7-AEB0-A627F565A56F}" srcOrd="1" destOrd="0" presId="urn:microsoft.com/office/officeart/2016/7/layout/LinearBlockProcessNumbered"/>
    <dgm:cxn modelId="{484DD484-AAAF-40E9-A219-335A845762AB}" type="presParOf" srcId="{7659C40D-56C7-4386-87D6-9878AF0D76C2}" destId="{24321EAE-3105-4DBB-82E4-665D0AEEAA9C}" srcOrd="2" destOrd="0" presId="urn:microsoft.com/office/officeart/2016/7/layout/LinearBlockProcessNumbered"/>
    <dgm:cxn modelId="{97533215-242B-4B9C-8580-DAA6E2EA84C4}" type="presParOf" srcId="{7B3CA5F3-94E6-4E24-A42B-7AFDBCB90D73}" destId="{1FDA0B9E-88E2-4F1B-A53B-19ACB98CEC6F}" srcOrd="3" destOrd="0" presId="urn:microsoft.com/office/officeart/2016/7/layout/LinearBlockProcessNumbered"/>
    <dgm:cxn modelId="{A61C63A1-A674-407A-A19B-A443E3D4A3B4}" type="presParOf" srcId="{7B3CA5F3-94E6-4E24-A42B-7AFDBCB90D73}" destId="{E9B3AB77-6A2D-4F69-A4FB-7AD9A559640A}" srcOrd="4" destOrd="0" presId="urn:microsoft.com/office/officeart/2016/7/layout/LinearBlockProcessNumbered"/>
    <dgm:cxn modelId="{F206DD57-F621-4A0F-AB17-576277ABC5DB}" type="presParOf" srcId="{E9B3AB77-6A2D-4F69-A4FB-7AD9A559640A}" destId="{28132379-F71D-4E32-B514-A968942D794B}" srcOrd="0" destOrd="0" presId="urn:microsoft.com/office/officeart/2016/7/layout/LinearBlockProcessNumbered"/>
    <dgm:cxn modelId="{D7030FFA-8207-481B-A650-A854C3DB4267}" type="presParOf" srcId="{E9B3AB77-6A2D-4F69-A4FB-7AD9A559640A}" destId="{3CFF08B3-094A-4BF7-9230-D6BAD9142046}" srcOrd="1" destOrd="0" presId="urn:microsoft.com/office/officeart/2016/7/layout/LinearBlockProcessNumbered"/>
    <dgm:cxn modelId="{1C9587FF-D643-4200-93BF-242CA001470B}" type="presParOf" srcId="{E9B3AB77-6A2D-4F69-A4FB-7AD9A559640A}" destId="{7C58A157-F2B3-4186-8622-A92893375C08}"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1DE054-A015-472E-A071-A9F298AAA72A}"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1C61D2D9-81F2-493D-B51D-07B63231DD85}">
      <dgm:prSet/>
      <dgm:spPr/>
      <dgm:t>
        <a:bodyPr/>
        <a:lstStyle/>
        <a:p>
          <a:r>
            <a:rPr lang="en-GB" dirty="0">
              <a:latin typeface="Times New Roman"/>
              <a:cs typeface="Times New Roman"/>
            </a:rPr>
            <a:t>Examining the dynamics of the worker-client interaction, which contain underlying, primal, and occasionally explosive emotions, is frequently crucial. While this is somewhat true for all social work, there is a lot of fundamental suffering in child welfare practice in particular.</a:t>
          </a:r>
          <a:endParaRPr lang="en-US" dirty="0">
            <a:latin typeface="Times New Roman"/>
            <a:cs typeface="Times New Roman"/>
          </a:endParaRPr>
        </a:p>
      </dgm:t>
    </dgm:pt>
    <dgm:pt modelId="{8E830F0F-C894-462C-9DC7-B97A230BA607}" type="parTrans" cxnId="{545DB2B9-9542-4FED-9227-B1631C11378F}">
      <dgm:prSet/>
      <dgm:spPr/>
      <dgm:t>
        <a:bodyPr/>
        <a:lstStyle/>
        <a:p>
          <a:endParaRPr lang="en-US"/>
        </a:p>
      </dgm:t>
    </dgm:pt>
    <dgm:pt modelId="{6ACD2D1B-2CEF-469B-B645-021FA310A4C5}" type="sibTrans" cxnId="{545DB2B9-9542-4FED-9227-B1631C11378F}">
      <dgm:prSet/>
      <dgm:spPr/>
      <dgm:t>
        <a:bodyPr/>
        <a:lstStyle/>
        <a:p>
          <a:endParaRPr lang="en-US"/>
        </a:p>
      </dgm:t>
    </dgm:pt>
    <dgm:pt modelId="{54F3F59A-32D7-4AB6-8D41-6080E76223BE}">
      <dgm:prSet/>
      <dgm:spPr/>
      <dgm:t>
        <a:bodyPr/>
        <a:lstStyle/>
        <a:p>
          <a:pPr rtl="0"/>
          <a:r>
            <a:rPr lang="en-GB" dirty="0">
              <a:latin typeface="Times New Roman"/>
              <a:cs typeface="Times New Roman"/>
            </a:rPr>
            <a:t>In the field of child welfare, it require knowledge and abilities that enable them to comprehend the intricate emotional dynamics influencing the attitudes and actions of all parties, including coworkers. Psychoanalytic ideas and the ways of thinking they promote offer a crucial framework for safe and innovative practice, and only then can they start to address the problems and risks that they frequently face.</a:t>
          </a:r>
          <a:endParaRPr lang="en-US" dirty="0">
            <a:latin typeface="Times New Roman"/>
            <a:cs typeface="Times New Roman"/>
          </a:endParaRPr>
        </a:p>
      </dgm:t>
    </dgm:pt>
    <dgm:pt modelId="{7C0D9C9B-D410-4AA6-BCAB-C98EEBA51022}" type="parTrans" cxnId="{38E4438E-779C-426E-9F96-354EFFD3795C}">
      <dgm:prSet/>
      <dgm:spPr/>
      <dgm:t>
        <a:bodyPr/>
        <a:lstStyle/>
        <a:p>
          <a:endParaRPr lang="en-US"/>
        </a:p>
      </dgm:t>
    </dgm:pt>
    <dgm:pt modelId="{45DAC099-1797-4D5B-A27E-93B7970EDD4E}" type="sibTrans" cxnId="{38E4438E-779C-426E-9F96-354EFFD3795C}">
      <dgm:prSet/>
      <dgm:spPr/>
      <dgm:t>
        <a:bodyPr/>
        <a:lstStyle/>
        <a:p>
          <a:endParaRPr lang="en-US"/>
        </a:p>
      </dgm:t>
    </dgm:pt>
    <dgm:pt modelId="{6C1D7E6C-2A82-4A25-8033-00CAA11E4F67}" type="pres">
      <dgm:prSet presAssocID="{CA1DE054-A015-472E-A071-A9F298AAA72A}" presName="vert0" presStyleCnt="0">
        <dgm:presLayoutVars>
          <dgm:dir/>
          <dgm:animOne val="branch"/>
          <dgm:animLvl val="lvl"/>
        </dgm:presLayoutVars>
      </dgm:prSet>
      <dgm:spPr/>
    </dgm:pt>
    <dgm:pt modelId="{1615D2A4-5FDF-48A7-BF54-11538C080C5F}" type="pres">
      <dgm:prSet presAssocID="{1C61D2D9-81F2-493D-B51D-07B63231DD85}" presName="thickLine" presStyleLbl="alignNode1" presStyleIdx="0" presStyleCnt="2"/>
      <dgm:spPr/>
    </dgm:pt>
    <dgm:pt modelId="{B7854ECA-B5BB-49BA-8CF2-7CB35E6DA420}" type="pres">
      <dgm:prSet presAssocID="{1C61D2D9-81F2-493D-B51D-07B63231DD85}" presName="horz1" presStyleCnt="0"/>
      <dgm:spPr/>
    </dgm:pt>
    <dgm:pt modelId="{DD839FFB-FB67-43DB-A072-A0C8211ED6ED}" type="pres">
      <dgm:prSet presAssocID="{1C61D2D9-81F2-493D-B51D-07B63231DD85}" presName="tx1" presStyleLbl="revTx" presStyleIdx="0" presStyleCnt="2"/>
      <dgm:spPr/>
    </dgm:pt>
    <dgm:pt modelId="{1AD2288F-1791-4104-9A89-2A423115479A}" type="pres">
      <dgm:prSet presAssocID="{1C61D2D9-81F2-493D-B51D-07B63231DD85}" presName="vert1" presStyleCnt="0"/>
      <dgm:spPr/>
    </dgm:pt>
    <dgm:pt modelId="{526D3D68-A77A-49B7-9938-6AB5DEA91FCE}" type="pres">
      <dgm:prSet presAssocID="{54F3F59A-32D7-4AB6-8D41-6080E76223BE}" presName="thickLine" presStyleLbl="alignNode1" presStyleIdx="1" presStyleCnt="2"/>
      <dgm:spPr/>
    </dgm:pt>
    <dgm:pt modelId="{0C030A31-644E-4276-BD3A-D3CD95871FB7}" type="pres">
      <dgm:prSet presAssocID="{54F3F59A-32D7-4AB6-8D41-6080E76223BE}" presName="horz1" presStyleCnt="0"/>
      <dgm:spPr/>
    </dgm:pt>
    <dgm:pt modelId="{DE0C522B-4E84-4DC1-A1FD-87E7060B01B8}" type="pres">
      <dgm:prSet presAssocID="{54F3F59A-32D7-4AB6-8D41-6080E76223BE}" presName="tx1" presStyleLbl="revTx" presStyleIdx="1" presStyleCnt="2"/>
      <dgm:spPr/>
    </dgm:pt>
    <dgm:pt modelId="{87B5B95D-A800-4750-9E78-71C2A5796AFC}" type="pres">
      <dgm:prSet presAssocID="{54F3F59A-32D7-4AB6-8D41-6080E76223BE}" presName="vert1" presStyleCnt="0"/>
      <dgm:spPr/>
    </dgm:pt>
  </dgm:ptLst>
  <dgm:cxnLst>
    <dgm:cxn modelId="{630D672B-0E44-4B2B-8875-AB4DF81FB041}" type="presOf" srcId="{54F3F59A-32D7-4AB6-8D41-6080E76223BE}" destId="{DE0C522B-4E84-4DC1-A1FD-87E7060B01B8}" srcOrd="0" destOrd="0" presId="urn:microsoft.com/office/officeart/2008/layout/LinedList"/>
    <dgm:cxn modelId="{DD56BF37-1B24-423B-86D5-96EA8FA40199}" type="presOf" srcId="{1C61D2D9-81F2-493D-B51D-07B63231DD85}" destId="{DD839FFB-FB67-43DB-A072-A0C8211ED6ED}" srcOrd="0" destOrd="0" presId="urn:microsoft.com/office/officeart/2008/layout/LinedList"/>
    <dgm:cxn modelId="{70BBA73A-8D38-49EE-8F45-632A5BBB6021}" type="presOf" srcId="{CA1DE054-A015-472E-A071-A9F298AAA72A}" destId="{6C1D7E6C-2A82-4A25-8033-00CAA11E4F67}" srcOrd="0" destOrd="0" presId="urn:microsoft.com/office/officeart/2008/layout/LinedList"/>
    <dgm:cxn modelId="{38E4438E-779C-426E-9F96-354EFFD3795C}" srcId="{CA1DE054-A015-472E-A071-A9F298AAA72A}" destId="{54F3F59A-32D7-4AB6-8D41-6080E76223BE}" srcOrd="1" destOrd="0" parTransId="{7C0D9C9B-D410-4AA6-BCAB-C98EEBA51022}" sibTransId="{45DAC099-1797-4D5B-A27E-93B7970EDD4E}"/>
    <dgm:cxn modelId="{545DB2B9-9542-4FED-9227-B1631C11378F}" srcId="{CA1DE054-A015-472E-A071-A9F298AAA72A}" destId="{1C61D2D9-81F2-493D-B51D-07B63231DD85}" srcOrd="0" destOrd="0" parTransId="{8E830F0F-C894-462C-9DC7-B97A230BA607}" sibTransId="{6ACD2D1B-2CEF-469B-B645-021FA310A4C5}"/>
    <dgm:cxn modelId="{2F2A6EF2-EAA7-441C-ABA0-C647F3080B14}" type="presParOf" srcId="{6C1D7E6C-2A82-4A25-8033-00CAA11E4F67}" destId="{1615D2A4-5FDF-48A7-BF54-11538C080C5F}" srcOrd="0" destOrd="0" presId="urn:microsoft.com/office/officeart/2008/layout/LinedList"/>
    <dgm:cxn modelId="{F7C7E058-D88B-471C-A6DA-8BB27081E35E}" type="presParOf" srcId="{6C1D7E6C-2A82-4A25-8033-00CAA11E4F67}" destId="{B7854ECA-B5BB-49BA-8CF2-7CB35E6DA420}" srcOrd="1" destOrd="0" presId="urn:microsoft.com/office/officeart/2008/layout/LinedList"/>
    <dgm:cxn modelId="{57C11850-6991-4E6A-BC64-0FA7DEB52B25}" type="presParOf" srcId="{B7854ECA-B5BB-49BA-8CF2-7CB35E6DA420}" destId="{DD839FFB-FB67-43DB-A072-A0C8211ED6ED}" srcOrd="0" destOrd="0" presId="urn:microsoft.com/office/officeart/2008/layout/LinedList"/>
    <dgm:cxn modelId="{96102CAE-BECC-4B3D-8623-F3CEF86502DF}" type="presParOf" srcId="{B7854ECA-B5BB-49BA-8CF2-7CB35E6DA420}" destId="{1AD2288F-1791-4104-9A89-2A423115479A}" srcOrd="1" destOrd="0" presId="urn:microsoft.com/office/officeart/2008/layout/LinedList"/>
    <dgm:cxn modelId="{AAAF3710-AC26-4C26-948E-43BE9E3F2831}" type="presParOf" srcId="{6C1D7E6C-2A82-4A25-8033-00CAA11E4F67}" destId="{526D3D68-A77A-49B7-9938-6AB5DEA91FCE}" srcOrd="2" destOrd="0" presId="urn:microsoft.com/office/officeart/2008/layout/LinedList"/>
    <dgm:cxn modelId="{5AF4B457-F421-4B64-ABBE-20698C168F20}" type="presParOf" srcId="{6C1D7E6C-2A82-4A25-8033-00CAA11E4F67}" destId="{0C030A31-644E-4276-BD3A-D3CD95871FB7}" srcOrd="3" destOrd="0" presId="urn:microsoft.com/office/officeart/2008/layout/LinedList"/>
    <dgm:cxn modelId="{A8C7D4B4-EDA2-4A2A-AE0F-6E19B681EA41}" type="presParOf" srcId="{0C030A31-644E-4276-BD3A-D3CD95871FB7}" destId="{DE0C522B-4E84-4DC1-A1FD-87E7060B01B8}" srcOrd="0" destOrd="0" presId="urn:microsoft.com/office/officeart/2008/layout/LinedList"/>
    <dgm:cxn modelId="{162D6522-E4C3-461C-B23B-6A748136AD3B}" type="presParOf" srcId="{0C030A31-644E-4276-BD3A-D3CD95871FB7}" destId="{87B5B95D-A800-4750-9E78-71C2A5796A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F7A264-1804-4201-8D92-C9E59DBE29DB}">
      <dsp:nvSpPr>
        <dsp:cNvPr id="0" name=""/>
        <dsp:cNvSpPr/>
      </dsp:nvSpPr>
      <dsp:spPr>
        <a:xfrm>
          <a:off x="3376" y="1674661"/>
          <a:ext cx="2410819" cy="153087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AB31A40-96B3-4B56-9DEE-56D2E14796C2}">
      <dsp:nvSpPr>
        <dsp:cNvPr id="0" name=""/>
        <dsp:cNvSpPr/>
      </dsp:nvSpPr>
      <dsp:spPr>
        <a:xfrm>
          <a:off x="271245" y="1929136"/>
          <a:ext cx="2410819" cy="15308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This submission will:</a:t>
          </a:r>
          <a:endParaRPr lang="en-US" sz="1500" kern="1200"/>
        </a:p>
      </dsp:txBody>
      <dsp:txXfrm>
        <a:off x="316083" y="1973974"/>
        <a:ext cx="2321143" cy="1441194"/>
      </dsp:txXfrm>
    </dsp:sp>
    <dsp:sp modelId="{D2B91E67-BC6B-4444-98F2-C8B60E6AE9D5}">
      <dsp:nvSpPr>
        <dsp:cNvPr id="0" name=""/>
        <dsp:cNvSpPr/>
      </dsp:nvSpPr>
      <dsp:spPr>
        <a:xfrm>
          <a:off x="2949933" y="1674661"/>
          <a:ext cx="2410819" cy="153087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1B98238-DCAB-48CB-B1DD-C76BDDD79876}">
      <dsp:nvSpPr>
        <dsp:cNvPr id="0" name=""/>
        <dsp:cNvSpPr/>
      </dsp:nvSpPr>
      <dsp:spPr>
        <a:xfrm>
          <a:off x="3217802" y="1929136"/>
          <a:ext cx="2410819" cy="15308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Provide an overview of my chosen job role of a youth offending officer </a:t>
          </a:r>
          <a:endParaRPr lang="en-US" sz="1500" kern="1200"/>
        </a:p>
      </dsp:txBody>
      <dsp:txXfrm>
        <a:off x="3262640" y="1973974"/>
        <a:ext cx="2321143" cy="1441194"/>
      </dsp:txXfrm>
    </dsp:sp>
    <dsp:sp modelId="{CAA57BEC-4BF3-4790-AD0B-9E3BAB3B4520}">
      <dsp:nvSpPr>
        <dsp:cNvPr id="0" name=""/>
        <dsp:cNvSpPr/>
      </dsp:nvSpPr>
      <dsp:spPr>
        <a:xfrm>
          <a:off x="5896490" y="1674661"/>
          <a:ext cx="2410819" cy="153087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DC329500-90C5-4923-90B0-E307BDC2B2D5}">
      <dsp:nvSpPr>
        <dsp:cNvPr id="0" name=""/>
        <dsp:cNvSpPr/>
      </dsp:nvSpPr>
      <dsp:spPr>
        <a:xfrm>
          <a:off x="6164359" y="1929136"/>
          <a:ext cx="2410819" cy="15308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Explain an overview of my personal skill points and specific achievements and how they relate to the job roles requirements</a:t>
          </a:r>
          <a:endParaRPr lang="en-US" sz="1500" kern="1200"/>
        </a:p>
      </dsp:txBody>
      <dsp:txXfrm>
        <a:off x="6209197" y="1973974"/>
        <a:ext cx="2321143" cy="1441194"/>
      </dsp:txXfrm>
    </dsp:sp>
    <dsp:sp modelId="{833411E0-A765-477D-B130-820A09AC078C}">
      <dsp:nvSpPr>
        <dsp:cNvPr id="0" name=""/>
        <dsp:cNvSpPr/>
      </dsp:nvSpPr>
      <dsp:spPr>
        <a:xfrm>
          <a:off x="8843048" y="1674661"/>
          <a:ext cx="2410819" cy="153087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4B7E6F7-25DD-4DD8-9139-4C83ED5966D3}">
      <dsp:nvSpPr>
        <dsp:cNvPr id="0" name=""/>
        <dsp:cNvSpPr/>
      </dsp:nvSpPr>
      <dsp:spPr>
        <a:xfrm>
          <a:off x="9110916" y="1929136"/>
          <a:ext cx="2410819" cy="153087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Make a mention of the main key points listed in the essential criteria that the job profile requires </a:t>
          </a:r>
          <a:endParaRPr lang="en-US" sz="1500" kern="1200"/>
        </a:p>
      </dsp:txBody>
      <dsp:txXfrm>
        <a:off x="9155754" y="1973974"/>
        <a:ext cx="2321143" cy="14411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5DB88A-5242-4526-89CB-B0EB37091F51}">
      <dsp:nvSpPr>
        <dsp:cNvPr id="0" name=""/>
        <dsp:cNvSpPr/>
      </dsp:nvSpPr>
      <dsp:spPr>
        <a:xfrm>
          <a:off x="0" y="4513726"/>
          <a:ext cx="7168394" cy="148150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Times New Roman"/>
              <a:cs typeface="Times New Roman"/>
            </a:rPr>
            <a:t>The (Youth Justice Board,2015,p.5) published that the </a:t>
          </a:r>
          <a:r>
            <a:rPr lang="en-GB" sz="1500" i="1" kern="1200" dirty="0">
              <a:latin typeface="Times New Roman"/>
              <a:cs typeface="Times New Roman"/>
            </a:rPr>
            <a:t>Crime and Disorder Act of 1998</a:t>
          </a:r>
          <a:r>
            <a:rPr lang="en-GB" sz="1500" kern="1200" dirty="0">
              <a:latin typeface="Times New Roman"/>
              <a:cs typeface="Times New Roman"/>
            </a:rPr>
            <a:t> established the YJB, a non-departmental governmental organisation, to supervise, track, and direct England's and Wales' juvenile justice system. The prevention of juvenile offences is the youth justice system's mandated goal. </a:t>
          </a:r>
          <a:endParaRPr lang="en-US" sz="1500" kern="1200" dirty="0">
            <a:latin typeface="Times New Roman"/>
            <a:cs typeface="Times New Roman"/>
          </a:endParaRPr>
        </a:p>
      </dsp:txBody>
      <dsp:txXfrm>
        <a:off x="0" y="4513726"/>
        <a:ext cx="7168394" cy="1481505"/>
      </dsp:txXfrm>
    </dsp:sp>
    <dsp:sp modelId="{DCF0A21E-C5AB-4F9F-B9A4-BA62A9A2AE16}">
      <dsp:nvSpPr>
        <dsp:cNvPr id="0" name=""/>
        <dsp:cNvSpPr/>
      </dsp:nvSpPr>
      <dsp:spPr>
        <a:xfrm rot="10800000">
          <a:off x="0" y="2257393"/>
          <a:ext cx="7168394" cy="2278555"/>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Times New Roman"/>
              <a:cs typeface="Times New Roman"/>
            </a:rPr>
            <a:t>Furthermore, </a:t>
          </a:r>
          <a:endParaRPr lang="en-GB" sz="1500" kern="1200" dirty="0"/>
        </a:p>
      </dsp:txBody>
      <dsp:txXfrm rot="10800000">
        <a:off x="0" y="2257393"/>
        <a:ext cx="7168394" cy="1480537"/>
      </dsp:txXfrm>
    </dsp:sp>
    <dsp:sp modelId="{8F08B67D-E0A1-4B9E-970A-6A2B4AFA5AF2}">
      <dsp:nvSpPr>
        <dsp:cNvPr id="0" name=""/>
        <dsp:cNvSpPr/>
      </dsp:nvSpPr>
      <dsp:spPr>
        <a:xfrm rot="10800000">
          <a:off x="0" y="1059"/>
          <a:ext cx="7168394" cy="2278555"/>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rtl="0">
            <a:lnSpc>
              <a:spcPct val="90000"/>
            </a:lnSpc>
            <a:spcBef>
              <a:spcPct val="0"/>
            </a:spcBef>
            <a:spcAft>
              <a:spcPct val="35000"/>
            </a:spcAft>
            <a:buNone/>
          </a:pPr>
          <a:r>
            <a:rPr lang="en-GB" sz="1500" b="0" kern="1200" dirty="0"/>
            <a:t>According to the juvenile Justice Board (2015, p.5), local juvenile justice services are delivered through multi-agency collaborations known as youth offending teams (YOTs). The YJB supervises the operation of YOTs and sets standards for youth justice services. In addition to receiving an annual subsidy from the central government, which is controlled and monitored by the </a:t>
          </a:r>
          <a:r>
            <a:rPr lang="en-GB" sz="1500" b="0" kern="1200" dirty="0">
              <a:latin typeface="Avenir Next LT Pro"/>
            </a:rPr>
            <a:t>YJB &amp; YOTs</a:t>
          </a:r>
          <a:r>
            <a:rPr lang="en-GB" sz="1500" b="0" kern="1200" dirty="0"/>
            <a:t> </a:t>
          </a:r>
          <a:endParaRPr lang="en-US" sz="1500" b="1" kern="1200" dirty="0">
            <a:latin typeface="Times New Roman"/>
            <a:cs typeface="Times New Roman"/>
          </a:endParaRPr>
        </a:p>
      </dsp:txBody>
      <dsp:txXfrm rot="10800000">
        <a:off x="0" y="1059"/>
        <a:ext cx="7168394" cy="14805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1F65A-A341-46A9-9BFF-E07A8F35B327}">
      <dsp:nvSpPr>
        <dsp:cNvPr id="0" name=""/>
        <dsp:cNvSpPr/>
      </dsp:nvSpPr>
      <dsp:spPr>
        <a:xfrm>
          <a:off x="0" y="4370"/>
          <a:ext cx="11097141" cy="9308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C3EE94-1FE2-454D-8BD6-667C50E47051}">
      <dsp:nvSpPr>
        <dsp:cNvPr id="0" name=""/>
        <dsp:cNvSpPr/>
      </dsp:nvSpPr>
      <dsp:spPr>
        <a:xfrm>
          <a:off x="281587" y="213815"/>
          <a:ext cx="511977" cy="5119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51B0AD-09BD-4C5A-BFAA-4CDFF47CE82A}">
      <dsp:nvSpPr>
        <dsp:cNvPr id="0" name=""/>
        <dsp:cNvSpPr/>
      </dsp:nvSpPr>
      <dsp:spPr>
        <a:xfrm>
          <a:off x="1075153" y="4370"/>
          <a:ext cx="10021987" cy="930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7" tIns="98517" rIns="98517" bIns="98517" numCol="1" spcCol="1270" anchor="ctr" anchorCtr="0">
          <a:noAutofit/>
        </a:bodyPr>
        <a:lstStyle/>
        <a:p>
          <a:pPr marL="0" lvl="0" indent="0" algn="l" defTabSz="844550">
            <a:lnSpc>
              <a:spcPct val="90000"/>
            </a:lnSpc>
            <a:spcBef>
              <a:spcPct val="0"/>
            </a:spcBef>
            <a:spcAft>
              <a:spcPct val="35000"/>
            </a:spcAft>
            <a:buNone/>
          </a:pPr>
          <a:r>
            <a:rPr lang="en-GB" sz="1900" kern="1200">
              <a:latin typeface="Times New Roman"/>
              <a:cs typeface="Times New Roman"/>
            </a:rPr>
            <a:t>My personal experience: </a:t>
          </a:r>
          <a:endParaRPr lang="en-US" sz="1900" kern="1200">
            <a:latin typeface="Times New Roman"/>
            <a:cs typeface="Times New Roman"/>
          </a:endParaRPr>
        </a:p>
      </dsp:txBody>
      <dsp:txXfrm>
        <a:off x="1075153" y="4370"/>
        <a:ext cx="10021987" cy="930869"/>
      </dsp:txXfrm>
    </dsp:sp>
    <dsp:sp modelId="{C6C92056-FE1D-4A77-A034-B4F98C9F15B0}">
      <dsp:nvSpPr>
        <dsp:cNvPr id="0" name=""/>
        <dsp:cNvSpPr/>
      </dsp:nvSpPr>
      <dsp:spPr>
        <a:xfrm>
          <a:off x="0" y="1167956"/>
          <a:ext cx="11097141" cy="9308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4027B0-2056-44E8-9B62-3C272EBC31FF}">
      <dsp:nvSpPr>
        <dsp:cNvPr id="0" name=""/>
        <dsp:cNvSpPr/>
      </dsp:nvSpPr>
      <dsp:spPr>
        <a:xfrm>
          <a:off x="281587" y="1377402"/>
          <a:ext cx="511977" cy="5119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AF19B7-71C2-46B7-B1E8-C5C7EB08BF50}">
      <dsp:nvSpPr>
        <dsp:cNvPr id="0" name=""/>
        <dsp:cNvSpPr/>
      </dsp:nvSpPr>
      <dsp:spPr>
        <a:xfrm>
          <a:off x="1075153" y="1167956"/>
          <a:ext cx="10021987" cy="930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7" tIns="98517" rIns="98517" bIns="98517" numCol="1" spcCol="1270" anchor="ctr" anchorCtr="0">
          <a:noAutofit/>
        </a:bodyPr>
        <a:lstStyle/>
        <a:p>
          <a:pPr marL="0" lvl="0" indent="0" algn="l" defTabSz="844550">
            <a:lnSpc>
              <a:spcPct val="90000"/>
            </a:lnSpc>
            <a:spcBef>
              <a:spcPct val="0"/>
            </a:spcBef>
            <a:spcAft>
              <a:spcPct val="35000"/>
            </a:spcAft>
            <a:buNone/>
          </a:pPr>
          <a:r>
            <a:rPr lang="en-GB" sz="1900" kern="1200">
              <a:latin typeface="Times New Roman"/>
              <a:cs typeface="Times New Roman"/>
            </a:rPr>
            <a:t>Work placement for my university degree in a mental health institution which helps vulnerable children and adults </a:t>
          </a:r>
          <a:endParaRPr lang="en-US" sz="1900" kern="1200">
            <a:latin typeface="Times New Roman"/>
            <a:cs typeface="Times New Roman"/>
          </a:endParaRPr>
        </a:p>
      </dsp:txBody>
      <dsp:txXfrm>
        <a:off x="1075153" y="1167956"/>
        <a:ext cx="10021987" cy="930869"/>
      </dsp:txXfrm>
    </dsp:sp>
    <dsp:sp modelId="{771E8C57-819C-43FD-BD4E-40F5F9AB1BDB}">
      <dsp:nvSpPr>
        <dsp:cNvPr id="0" name=""/>
        <dsp:cNvSpPr/>
      </dsp:nvSpPr>
      <dsp:spPr>
        <a:xfrm>
          <a:off x="0" y="2331542"/>
          <a:ext cx="11097141" cy="9308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D47B1E-0813-4859-A6D5-EB63730F0F7F}">
      <dsp:nvSpPr>
        <dsp:cNvPr id="0" name=""/>
        <dsp:cNvSpPr/>
      </dsp:nvSpPr>
      <dsp:spPr>
        <a:xfrm>
          <a:off x="281587" y="2540988"/>
          <a:ext cx="511977" cy="5119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D12F25-897A-46BD-BD36-83E5F3C4B27F}">
      <dsp:nvSpPr>
        <dsp:cNvPr id="0" name=""/>
        <dsp:cNvSpPr/>
      </dsp:nvSpPr>
      <dsp:spPr>
        <a:xfrm>
          <a:off x="1075153" y="2331542"/>
          <a:ext cx="10021987" cy="930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7" tIns="98517" rIns="98517" bIns="98517" numCol="1" spcCol="1270" anchor="ctr" anchorCtr="0">
          <a:noAutofit/>
        </a:bodyPr>
        <a:lstStyle/>
        <a:p>
          <a:pPr marL="0" lvl="0" indent="0" algn="l" defTabSz="844550">
            <a:lnSpc>
              <a:spcPct val="90000"/>
            </a:lnSpc>
            <a:spcBef>
              <a:spcPct val="0"/>
            </a:spcBef>
            <a:spcAft>
              <a:spcPct val="35000"/>
            </a:spcAft>
            <a:buNone/>
          </a:pPr>
          <a:r>
            <a:rPr lang="en-GB" sz="1900" kern="1200">
              <a:latin typeface="Times New Roman"/>
              <a:cs typeface="Times New Roman"/>
            </a:rPr>
            <a:t>Job role main expectations: (Walsall Council,n.d,p.2)</a:t>
          </a:r>
          <a:endParaRPr lang="en-US" sz="1900" kern="1200">
            <a:latin typeface="Times New Roman"/>
            <a:cs typeface="Times New Roman"/>
          </a:endParaRPr>
        </a:p>
      </dsp:txBody>
      <dsp:txXfrm>
        <a:off x="1075153" y="2331542"/>
        <a:ext cx="10021987" cy="930869"/>
      </dsp:txXfrm>
    </dsp:sp>
    <dsp:sp modelId="{602C89D9-396B-420F-80BD-BD09F2529327}">
      <dsp:nvSpPr>
        <dsp:cNvPr id="0" name=""/>
        <dsp:cNvSpPr/>
      </dsp:nvSpPr>
      <dsp:spPr>
        <a:xfrm>
          <a:off x="0" y="3495129"/>
          <a:ext cx="11097141" cy="9308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EEAF25-9345-412F-9DDD-126CD69DF12D}">
      <dsp:nvSpPr>
        <dsp:cNvPr id="0" name=""/>
        <dsp:cNvSpPr/>
      </dsp:nvSpPr>
      <dsp:spPr>
        <a:xfrm>
          <a:off x="281587" y="3704574"/>
          <a:ext cx="511977" cy="5119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B949FD-7094-4EA4-9A1F-A588B8C4A026}">
      <dsp:nvSpPr>
        <dsp:cNvPr id="0" name=""/>
        <dsp:cNvSpPr/>
      </dsp:nvSpPr>
      <dsp:spPr>
        <a:xfrm>
          <a:off x="1075153" y="3495129"/>
          <a:ext cx="10021987" cy="930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7" tIns="98517" rIns="98517" bIns="98517" numCol="1" spcCol="1270" anchor="ctr" anchorCtr="0">
          <a:noAutofit/>
        </a:bodyPr>
        <a:lstStyle/>
        <a:p>
          <a:pPr marL="0" lvl="0" indent="0" algn="l" defTabSz="844550">
            <a:lnSpc>
              <a:spcPct val="90000"/>
            </a:lnSpc>
            <a:spcBef>
              <a:spcPct val="0"/>
            </a:spcBef>
            <a:spcAft>
              <a:spcPct val="35000"/>
            </a:spcAft>
            <a:buNone/>
          </a:pPr>
          <a:r>
            <a:rPr lang="en-GB" sz="1900" kern="1200">
              <a:latin typeface="Times New Roman"/>
              <a:cs typeface="Times New Roman"/>
            </a:rPr>
            <a:t>To coordinate, facilitate and deliver group work programmes.</a:t>
          </a:r>
          <a:endParaRPr lang="en-US" sz="1900" kern="1200">
            <a:latin typeface="Times New Roman"/>
            <a:cs typeface="Times New Roman"/>
          </a:endParaRPr>
        </a:p>
      </dsp:txBody>
      <dsp:txXfrm>
        <a:off x="1075153" y="3495129"/>
        <a:ext cx="10021987" cy="930869"/>
      </dsp:txXfrm>
    </dsp:sp>
    <dsp:sp modelId="{C3035DF3-0F40-4093-BC4F-B38B61A41305}">
      <dsp:nvSpPr>
        <dsp:cNvPr id="0" name=""/>
        <dsp:cNvSpPr/>
      </dsp:nvSpPr>
      <dsp:spPr>
        <a:xfrm>
          <a:off x="0" y="4658715"/>
          <a:ext cx="11097141" cy="9308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C88040-7434-4B7B-A607-56BEB67D6B3B}">
      <dsp:nvSpPr>
        <dsp:cNvPr id="0" name=""/>
        <dsp:cNvSpPr/>
      </dsp:nvSpPr>
      <dsp:spPr>
        <a:xfrm>
          <a:off x="281587" y="4868161"/>
          <a:ext cx="511977" cy="51197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FBAF43-51D5-40A1-99DD-132AE957C6CD}">
      <dsp:nvSpPr>
        <dsp:cNvPr id="0" name=""/>
        <dsp:cNvSpPr/>
      </dsp:nvSpPr>
      <dsp:spPr>
        <a:xfrm>
          <a:off x="1075153" y="4658715"/>
          <a:ext cx="10021987" cy="930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517" tIns="98517" rIns="98517" bIns="98517" numCol="1" spcCol="1270" anchor="ctr" anchorCtr="0">
          <a:noAutofit/>
        </a:bodyPr>
        <a:lstStyle/>
        <a:p>
          <a:pPr marL="0" lvl="0" indent="0" algn="l" defTabSz="844550">
            <a:lnSpc>
              <a:spcPct val="90000"/>
            </a:lnSpc>
            <a:spcBef>
              <a:spcPct val="0"/>
            </a:spcBef>
            <a:spcAft>
              <a:spcPct val="35000"/>
            </a:spcAft>
            <a:buNone/>
          </a:pPr>
          <a:r>
            <a:rPr lang="en-GB" sz="1900" kern="1200">
              <a:latin typeface="Times New Roman"/>
              <a:cs typeface="Times New Roman"/>
            </a:rPr>
            <a:t>To effectively communicate with colleagues and partner agencies</a:t>
          </a:r>
          <a:endParaRPr lang="en-US" sz="1900" kern="1200">
            <a:latin typeface="Times New Roman"/>
            <a:cs typeface="Times New Roman"/>
          </a:endParaRPr>
        </a:p>
      </dsp:txBody>
      <dsp:txXfrm>
        <a:off x="1075153" y="4658715"/>
        <a:ext cx="10021987" cy="9308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8E5751-3B9D-4413-998F-63F7CA0731D3}">
      <dsp:nvSpPr>
        <dsp:cNvPr id="0" name=""/>
        <dsp:cNvSpPr/>
      </dsp:nvSpPr>
      <dsp:spPr>
        <a:xfrm>
          <a:off x="0" y="499"/>
          <a:ext cx="10700293" cy="11685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4E9DC-1B07-406E-9ED9-558E80064368}">
      <dsp:nvSpPr>
        <dsp:cNvPr id="0" name=""/>
        <dsp:cNvSpPr/>
      </dsp:nvSpPr>
      <dsp:spPr>
        <a:xfrm>
          <a:off x="353473" y="263413"/>
          <a:ext cx="642678" cy="6426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D16F4D-AA8B-4B72-8379-B5CCF6874BA8}">
      <dsp:nvSpPr>
        <dsp:cNvPr id="0" name=""/>
        <dsp:cNvSpPr/>
      </dsp:nvSpPr>
      <dsp:spPr>
        <a:xfrm>
          <a:off x="1349624" y="499"/>
          <a:ext cx="9350668" cy="1168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667" tIns="123667" rIns="123667" bIns="123667"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Times New Roman"/>
              <a:cs typeface="Times New Roman"/>
            </a:rPr>
            <a:t>Adaptability- I'm able to adapt to new situations with an open mind which allows for me to interactive effectively with others</a:t>
          </a:r>
          <a:endParaRPr lang="en-US" sz="2100" kern="1200" dirty="0">
            <a:latin typeface="Times New Roman"/>
            <a:cs typeface="Times New Roman"/>
          </a:endParaRPr>
        </a:p>
      </dsp:txBody>
      <dsp:txXfrm>
        <a:off x="1349624" y="499"/>
        <a:ext cx="9350668" cy="1168505"/>
      </dsp:txXfrm>
    </dsp:sp>
    <dsp:sp modelId="{17442811-5480-4C86-BBCD-5AF3A5FD47B0}">
      <dsp:nvSpPr>
        <dsp:cNvPr id="0" name=""/>
        <dsp:cNvSpPr/>
      </dsp:nvSpPr>
      <dsp:spPr>
        <a:xfrm>
          <a:off x="0" y="1461131"/>
          <a:ext cx="10700293" cy="11685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36467C-A292-4590-B9FE-04D1BFC81ECF}">
      <dsp:nvSpPr>
        <dsp:cNvPr id="0" name=""/>
        <dsp:cNvSpPr/>
      </dsp:nvSpPr>
      <dsp:spPr>
        <a:xfrm>
          <a:off x="353473" y="1724045"/>
          <a:ext cx="642678" cy="6426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79022A-5DFE-4D91-BEE3-81A5ADE0E1F9}">
      <dsp:nvSpPr>
        <dsp:cNvPr id="0" name=""/>
        <dsp:cNvSpPr/>
      </dsp:nvSpPr>
      <dsp:spPr>
        <a:xfrm>
          <a:off x="1349624" y="1461131"/>
          <a:ext cx="9350668" cy="1168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667" tIns="123667" rIns="123667" bIns="123667"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Times New Roman"/>
              <a:cs typeface="Times New Roman"/>
            </a:rPr>
            <a:t>Active listening- I can pay attention to others, understand peoples perspectives and responding thoughtfully to build relationships effectively </a:t>
          </a:r>
          <a:endParaRPr lang="en-US" sz="2100" kern="1200" dirty="0">
            <a:latin typeface="Times New Roman"/>
            <a:cs typeface="Times New Roman"/>
          </a:endParaRPr>
        </a:p>
      </dsp:txBody>
      <dsp:txXfrm>
        <a:off x="1349624" y="1461131"/>
        <a:ext cx="9350668" cy="1168505"/>
      </dsp:txXfrm>
    </dsp:sp>
    <dsp:sp modelId="{C9772E3D-71C7-42F1-A8B2-7944172130B0}">
      <dsp:nvSpPr>
        <dsp:cNvPr id="0" name=""/>
        <dsp:cNvSpPr/>
      </dsp:nvSpPr>
      <dsp:spPr>
        <a:xfrm>
          <a:off x="0" y="2921763"/>
          <a:ext cx="10700293" cy="11685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8B905E-ADAC-478B-AC28-B49F6987D659}">
      <dsp:nvSpPr>
        <dsp:cNvPr id="0" name=""/>
        <dsp:cNvSpPr/>
      </dsp:nvSpPr>
      <dsp:spPr>
        <a:xfrm>
          <a:off x="353473" y="3184677"/>
          <a:ext cx="642678" cy="6426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65DE72-F447-4964-BFB6-1A0D0EF3DE50}">
      <dsp:nvSpPr>
        <dsp:cNvPr id="0" name=""/>
        <dsp:cNvSpPr/>
      </dsp:nvSpPr>
      <dsp:spPr>
        <a:xfrm>
          <a:off x="1349624" y="2921763"/>
          <a:ext cx="9350668" cy="11685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667" tIns="123667" rIns="123667" bIns="123667" numCol="1" spcCol="1270" anchor="ctr" anchorCtr="0">
          <a:noAutofit/>
        </a:bodyPr>
        <a:lstStyle/>
        <a:p>
          <a:pPr marL="0" lvl="0" indent="0" algn="l" defTabSz="933450" rtl="0">
            <a:lnSpc>
              <a:spcPct val="100000"/>
            </a:lnSpc>
            <a:spcBef>
              <a:spcPct val="0"/>
            </a:spcBef>
            <a:spcAft>
              <a:spcPct val="35000"/>
            </a:spcAft>
            <a:buNone/>
          </a:pPr>
          <a:r>
            <a:rPr lang="en-GB" sz="2100" kern="1200" dirty="0">
              <a:latin typeface="Times New Roman"/>
              <a:cs typeface="Times New Roman"/>
            </a:rPr>
            <a:t>Empathy and compassion- I'm able to understand people's situations and approach people in a respectful manner which can foster relationships and create trust and stability </a:t>
          </a:r>
          <a:endParaRPr lang="en-US" sz="2100" kern="1200" dirty="0">
            <a:latin typeface="Times New Roman"/>
            <a:cs typeface="Times New Roman"/>
          </a:endParaRPr>
        </a:p>
      </dsp:txBody>
      <dsp:txXfrm>
        <a:off x="1349624" y="2921763"/>
        <a:ext cx="9350668" cy="11685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671687-5ECB-4B66-929B-6C0445BE14C3}">
      <dsp:nvSpPr>
        <dsp:cNvPr id="0" name=""/>
        <dsp:cNvSpPr/>
      </dsp:nvSpPr>
      <dsp:spPr>
        <a:xfrm>
          <a:off x="900" y="217568"/>
          <a:ext cx="3646617" cy="437594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360205" tIns="0" rIns="360205" bIns="330200" numCol="1" spcCol="1270" anchor="t" anchorCtr="0">
          <a:noAutofit/>
        </a:bodyPr>
        <a:lstStyle/>
        <a:p>
          <a:pPr marL="0" lvl="0" indent="0" algn="l" defTabSz="844550">
            <a:lnSpc>
              <a:spcPct val="100000"/>
            </a:lnSpc>
            <a:spcBef>
              <a:spcPct val="0"/>
            </a:spcBef>
            <a:spcAft>
              <a:spcPct val="35000"/>
            </a:spcAft>
            <a:buNone/>
          </a:pPr>
          <a:r>
            <a:rPr lang="en-GB" sz="1900" kern="1200" dirty="0">
              <a:latin typeface="Times New Roman"/>
              <a:cs typeface="Times New Roman"/>
            </a:rPr>
            <a:t>Experience: although my only 'experience' as such has been through my university degree workplace experience, I believe this has provided me with clear insight towards the atmosphere and job role that I would have to undertake.</a:t>
          </a:r>
          <a:endParaRPr lang="en-US" sz="1900" kern="1200" dirty="0">
            <a:latin typeface="Times New Roman"/>
            <a:cs typeface="Times New Roman"/>
          </a:endParaRPr>
        </a:p>
      </dsp:txBody>
      <dsp:txXfrm>
        <a:off x="900" y="1967944"/>
        <a:ext cx="3646617" cy="2625564"/>
      </dsp:txXfrm>
    </dsp:sp>
    <dsp:sp modelId="{A68FBF25-06F1-4717-9768-A976BBF63906}">
      <dsp:nvSpPr>
        <dsp:cNvPr id="0" name=""/>
        <dsp:cNvSpPr/>
      </dsp:nvSpPr>
      <dsp:spPr>
        <a:xfrm>
          <a:off x="900" y="217568"/>
          <a:ext cx="3646617" cy="1750376"/>
        </a:xfrm>
        <a:prstGeom prst="rect">
          <a:avLst/>
        </a:prstGeom>
        <a:noFill/>
        <a:ln w="6350" cap="flat" cmpd="sng" algn="ctr">
          <a:noFill/>
          <a:prstDash val="solid"/>
          <a:miter lim="800000"/>
        </a:ln>
        <a:effectLst>
          <a:outerShdw blurRad="57150" dist="19050" dir="5400000" algn="ctr" rotWithShape="0">
            <a:srgbClr val="000000">
              <a:alpha val="63000"/>
            </a:srgbClr>
          </a:outerShdw>
        </a:effectLst>
        <a:sp3d/>
      </dsp:spPr>
      <dsp:style>
        <a:lnRef idx="1">
          <a:scrgbClr r="0" g="0" b="0"/>
        </a:lnRef>
        <a:fillRef idx="3">
          <a:scrgbClr r="0" g="0" b="0"/>
        </a:fillRef>
        <a:effectRef idx="3">
          <a:scrgbClr r="0" g="0" b="0"/>
        </a:effectRef>
        <a:fontRef idx="minor">
          <a:schemeClr val="lt1"/>
        </a:fontRef>
      </dsp:style>
      <dsp:txBody>
        <a:bodyPr spcFirstLastPara="0" vert="horz" wrap="square" lIns="360205" tIns="165100" rIns="360205"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900" y="217568"/>
        <a:ext cx="3646617" cy="1750376"/>
      </dsp:txXfrm>
    </dsp:sp>
    <dsp:sp modelId="{AA27F3B6-5932-4659-90C2-02BEBB26A17C}">
      <dsp:nvSpPr>
        <dsp:cNvPr id="0" name=""/>
        <dsp:cNvSpPr/>
      </dsp:nvSpPr>
      <dsp:spPr>
        <a:xfrm>
          <a:off x="3939247" y="217568"/>
          <a:ext cx="3646617" cy="437594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360205" tIns="0" rIns="360205" bIns="330200" numCol="1" spcCol="1270" anchor="t" anchorCtr="0">
          <a:noAutofit/>
        </a:bodyPr>
        <a:lstStyle/>
        <a:p>
          <a:pPr marL="0" lvl="0" indent="0" algn="l" defTabSz="844550">
            <a:lnSpc>
              <a:spcPct val="100000"/>
            </a:lnSpc>
            <a:spcBef>
              <a:spcPct val="0"/>
            </a:spcBef>
            <a:spcAft>
              <a:spcPct val="35000"/>
            </a:spcAft>
            <a:buNone/>
          </a:pPr>
          <a:r>
            <a:rPr lang="en-GB" sz="1900" kern="1200" dirty="0">
              <a:latin typeface="Times New Roman"/>
              <a:cs typeface="Times New Roman"/>
            </a:rPr>
            <a:t>Professionalism: to be able to actively look for methods to keep service delivery from becoming overly complicated or confusing by using innovation, being adaptable, and removing obstacles, such as by confronting bad habits.</a:t>
          </a:r>
          <a:endParaRPr lang="en-US" sz="1900" kern="1200" dirty="0">
            <a:latin typeface="Times New Roman"/>
            <a:cs typeface="Times New Roman"/>
          </a:endParaRPr>
        </a:p>
      </dsp:txBody>
      <dsp:txXfrm>
        <a:off x="3939247" y="1967944"/>
        <a:ext cx="3646617" cy="2625564"/>
      </dsp:txXfrm>
    </dsp:sp>
    <dsp:sp modelId="{F11DACFA-AAB6-49C7-AEB0-A627F565A56F}">
      <dsp:nvSpPr>
        <dsp:cNvPr id="0" name=""/>
        <dsp:cNvSpPr/>
      </dsp:nvSpPr>
      <dsp:spPr>
        <a:xfrm>
          <a:off x="3939247" y="217568"/>
          <a:ext cx="3646617" cy="1750376"/>
        </a:xfrm>
        <a:prstGeom prst="rect">
          <a:avLst/>
        </a:prstGeom>
        <a:noFill/>
        <a:ln w="6350" cap="flat" cmpd="sng" algn="ctr">
          <a:noFill/>
          <a:prstDash val="solid"/>
          <a:miter lim="800000"/>
        </a:ln>
        <a:effectLst>
          <a:outerShdw blurRad="57150" dist="19050" dir="5400000" algn="ctr" rotWithShape="0">
            <a:srgbClr val="000000">
              <a:alpha val="63000"/>
            </a:srgbClr>
          </a:outerShdw>
        </a:effectLst>
        <a:sp3d/>
      </dsp:spPr>
      <dsp:style>
        <a:lnRef idx="1">
          <a:scrgbClr r="0" g="0" b="0"/>
        </a:lnRef>
        <a:fillRef idx="3">
          <a:scrgbClr r="0" g="0" b="0"/>
        </a:fillRef>
        <a:effectRef idx="3">
          <a:scrgbClr r="0" g="0" b="0"/>
        </a:effectRef>
        <a:fontRef idx="minor">
          <a:schemeClr val="lt1"/>
        </a:fontRef>
      </dsp:style>
      <dsp:txBody>
        <a:bodyPr spcFirstLastPara="0" vert="horz" wrap="square" lIns="360205" tIns="165100" rIns="360205"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939247" y="217568"/>
        <a:ext cx="3646617" cy="1750376"/>
      </dsp:txXfrm>
    </dsp:sp>
    <dsp:sp modelId="{28132379-F71D-4E32-B514-A968942D794B}">
      <dsp:nvSpPr>
        <dsp:cNvPr id="0" name=""/>
        <dsp:cNvSpPr/>
      </dsp:nvSpPr>
      <dsp:spPr>
        <a:xfrm>
          <a:off x="7877594" y="217568"/>
          <a:ext cx="3646617" cy="437594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360205" tIns="0" rIns="360205" bIns="330200" numCol="1" spcCol="1270" anchor="t" anchorCtr="0">
          <a:noAutofit/>
        </a:bodyPr>
        <a:lstStyle/>
        <a:p>
          <a:pPr marL="0" lvl="0" indent="0" algn="l" defTabSz="844550">
            <a:lnSpc>
              <a:spcPct val="100000"/>
            </a:lnSpc>
            <a:spcBef>
              <a:spcPct val="0"/>
            </a:spcBef>
            <a:spcAft>
              <a:spcPct val="35000"/>
            </a:spcAft>
            <a:buNone/>
          </a:pPr>
          <a:r>
            <a:rPr lang="en-GB" sz="1900" kern="1200" dirty="0">
              <a:latin typeface="Times New Roman"/>
              <a:cs typeface="Times New Roman"/>
            </a:rPr>
            <a:t>Ethics: conscious of one's own influence on others by appreciating transparency, treating everyone with dignity, and paying close attention to others' opinions in order to establish trust. </a:t>
          </a:r>
          <a:endParaRPr lang="en-US" sz="1900" kern="1200" dirty="0">
            <a:latin typeface="Times New Roman"/>
            <a:cs typeface="Times New Roman"/>
          </a:endParaRPr>
        </a:p>
      </dsp:txBody>
      <dsp:txXfrm>
        <a:off x="7877594" y="1967944"/>
        <a:ext cx="3646617" cy="2625564"/>
      </dsp:txXfrm>
    </dsp:sp>
    <dsp:sp modelId="{3CFF08B3-094A-4BF7-9230-D6BAD9142046}">
      <dsp:nvSpPr>
        <dsp:cNvPr id="0" name=""/>
        <dsp:cNvSpPr/>
      </dsp:nvSpPr>
      <dsp:spPr>
        <a:xfrm>
          <a:off x="7877594" y="217568"/>
          <a:ext cx="3646617" cy="1750376"/>
        </a:xfrm>
        <a:prstGeom prst="rect">
          <a:avLst/>
        </a:prstGeom>
        <a:noFill/>
        <a:ln w="6350" cap="flat" cmpd="sng" algn="ctr">
          <a:noFill/>
          <a:prstDash val="solid"/>
          <a:miter lim="800000"/>
        </a:ln>
        <a:effectLst>
          <a:outerShdw blurRad="57150" dist="19050" dir="5400000" algn="ctr" rotWithShape="0">
            <a:srgbClr val="000000">
              <a:alpha val="63000"/>
            </a:srgbClr>
          </a:outerShdw>
        </a:effectLst>
        <a:sp3d/>
      </dsp:spPr>
      <dsp:style>
        <a:lnRef idx="1">
          <a:scrgbClr r="0" g="0" b="0"/>
        </a:lnRef>
        <a:fillRef idx="3">
          <a:scrgbClr r="0" g="0" b="0"/>
        </a:fillRef>
        <a:effectRef idx="3">
          <a:scrgbClr r="0" g="0" b="0"/>
        </a:effectRef>
        <a:fontRef idx="minor">
          <a:schemeClr val="lt1"/>
        </a:fontRef>
      </dsp:style>
      <dsp:txBody>
        <a:bodyPr spcFirstLastPara="0" vert="horz" wrap="square" lIns="360205" tIns="165100" rIns="360205"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877594" y="217568"/>
        <a:ext cx="3646617" cy="17503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5D2A4-5FDF-48A7-BF54-11538C080C5F}">
      <dsp:nvSpPr>
        <dsp:cNvPr id="0" name=""/>
        <dsp:cNvSpPr/>
      </dsp:nvSpPr>
      <dsp:spPr>
        <a:xfrm>
          <a:off x="0" y="0"/>
          <a:ext cx="714751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839FFB-FB67-43DB-A072-A0C8211ED6ED}">
      <dsp:nvSpPr>
        <dsp:cNvPr id="0" name=""/>
        <dsp:cNvSpPr/>
      </dsp:nvSpPr>
      <dsp:spPr>
        <a:xfrm>
          <a:off x="0" y="0"/>
          <a:ext cx="7147518" cy="247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Times New Roman"/>
              <a:cs typeface="Times New Roman"/>
            </a:rPr>
            <a:t>Examining the dynamics of the worker-client interaction, which contain underlying, primal, and occasionally explosive emotions, is frequently crucial. While this is somewhat true for all social work, there is a lot of fundamental suffering in child welfare practice in particular.</a:t>
          </a:r>
          <a:endParaRPr lang="en-US" sz="2200" kern="1200" dirty="0">
            <a:latin typeface="Times New Roman"/>
            <a:cs typeface="Times New Roman"/>
          </a:endParaRPr>
        </a:p>
      </dsp:txBody>
      <dsp:txXfrm>
        <a:off x="0" y="0"/>
        <a:ext cx="7147518" cy="2476228"/>
      </dsp:txXfrm>
    </dsp:sp>
    <dsp:sp modelId="{526D3D68-A77A-49B7-9938-6AB5DEA91FCE}">
      <dsp:nvSpPr>
        <dsp:cNvPr id="0" name=""/>
        <dsp:cNvSpPr/>
      </dsp:nvSpPr>
      <dsp:spPr>
        <a:xfrm>
          <a:off x="0" y="2476228"/>
          <a:ext cx="7147518"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0C522B-4E84-4DC1-A1FD-87E7060B01B8}">
      <dsp:nvSpPr>
        <dsp:cNvPr id="0" name=""/>
        <dsp:cNvSpPr/>
      </dsp:nvSpPr>
      <dsp:spPr>
        <a:xfrm>
          <a:off x="0" y="2476228"/>
          <a:ext cx="7147518" cy="2476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dirty="0">
              <a:latin typeface="Times New Roman"/>
              <a:cs typeface="Times New Roman"/>
            </a:rPr>
            <a:t>In the field of child welfare, it require knowledge and abilities that enable them to comprehend the intricate emotional dynamics influencing the attitudes and actions of all parties, including coworkers. Psychoanalytic ideas and the ways of thinking they promote offer a crucial framework for safe and innovative practice, and only then can they start to address the problems and risks that they frequently face.</a:t>
          </a:r>
          <a:endParaRPr lang="en-US" sz="2200" kern="1200" dirty="0">
            <a:latin typeface="Times New Roman"/>
            <a:cs typeface="Times New Roman"/>
          </a:endParaRPr>
        </a:p>
      </dsp:txBody>
      <dsp:txXfrm>
        <a:off x="0" y="2476228"/>
        <a:ext cx="7147518" cy="247622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5/4/2025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90957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5/4/2025</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424374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5/4/2025</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61255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5/4/2025</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683094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5/4/2025</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367731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5/4/2025</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157940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5/4/2025</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2604782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5/4/2025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276414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5/4/2025</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1149918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5/4/2025</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828183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5/4/2025</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4373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5/4/2025</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1051949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kapanjadibeda.wordpress.com/wp-content/uploads/2010/08/psychoanalytic-theory-for-social-work-practice-thinking-under-fire-marion-bower1.pdf" TargetMode="External"/><Relationship Id="rId2" Type="http://schemas.openxmlformats.org/officeDocument/2006/relationships/hyperlink" Target="https://courses.aiu.edu/LIFE%20PROJECT%20IMPLEMENTED/Sec%206/SEC%206%20LIFE.pdf" TargetMode="External"/><Relationship Id="rId1" Type="http://schemas.openxmlformats.org/officeDocument/2006/relationships/slideLayout" Target="../slideLayouts/slideLayout2.xml"/><Relationship Id="rId6" Type="http://schemas.openxmlformats.org/officeDocument/2006/relationships/hyperlink" Target="https://practice-supervisors.rip.org.uk/wp-content/uploads/2020/01/KB-Practising-relationship-based-social-work.pdf" TargetMode="External"/><Relationship Id="rId5" Type="http://schemas.openxmlformats.org/officeDocument/2006/relationships/hyperlink" Target="https://www.legislation.gov.uk/ukpga/1998/37/part/III/crossheading/youth-justice" TargetMode="External"/><Relationship Id="rId4" Type="http://schemas.openxmlformats.org/officeDocument/2006/relationships/hyperlink" Target="https://nya.org.uk/wp-content/uploads/2024/06/HEAR-BY-RIGHT-%E2%80%93-FLAGSHIP-2024.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reflection.ed.ac.uk/reflectors-toolkit/reflecting-on-experience/gibbs-reflective-cycle#:~:text=One%20of%20the%20most%20famous,analysis%2C%20conclusion%20and%20action%20plan" TargetMode="External"/><Relationship Id="rId2" Type="http://schemas.openxmlformats.org/officeDocument/2006/relationships/hyperlink" Target="https://medium.com/@cbochras/psychoanalytic-theory-1fea94f16082" TargetMode="External"/><Relationship Id="rId1" Type="http://schemas.openxmlformats.org/officeDocument/2006/relationships/slideLayout" Target="../slideLayouts/slideLayout2.xml"/><Relationship Id="rId4" Type="http://schemas.openxmlformats.org/officeDocument/2006/relationships/hyperlink" Target="https://nya.org.uk/wp-content/uploads/2024/02/critical-incident-reponse-1.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assets.publishing.service.gov.uk/media/6363d2328fa8f50570e54222/Standards_for_children_in_youth_justice_services_2019.doc.pdf" TargetMode="External"/><Relationship Id="rId2" Type="http://schemas.openxmlformats.org/officeDocument/2006/relationships/hyperlink" Target="https://go.walsall.gov.uk/sites/default/files/2024-07/CH02724%20JDES%20Youth%20Justice%20Officer.pdf" TargetMode="External"/><Relationship Id="rId1" Type="http://schemas.openxmlformats.org/officeDocument/2006/relationships/slideLayout" Target="../slideLayouts/slideLayout2.xml"/><Relationship Id="rId4" Type="http://schemas.openxmlformats.org/officeDocument/2006/relationships/hyperlink" Target="https://assets.publishing.service.gov.uk/media/5a7f8dcbed915d74e33f725e/Board_Visits_Final_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568" y="548640"/>
            <a:ext cx="10168128" cy="1179576"/>
          </a:xfrm>
        </p:spPr>
        <p:txBody>
          <a:bodyPr vert="horz" lIns="91440" tIns="45720" rIns="91440" bIns="45720" rtlCol="0" anchor="ctr">
            <a:normAutofit/>
          </a:bodyPr>
          <a:lstStyle/>
          <a:p>
            <a:endParaRPr lang="en-GB" sz="1400" dirty="0"/>
          </a:p>
          <a:p>
            <a:r>
              <a:rPr lang="en-GB" sz="1400" dirty="0"/>
              <a:t>For an employment opportunity of your choice prepare a 20-minute presentation outlining your suitability for the post. Your presentation should use theory to support your arguments. You will be asked several questions at the end of your presentation which will be based on your chosen opportunity and the content of your presentation.</a:t>
            </a:r>
          </a:p>
          <a:p>
            <a:endParaRPr lang="en-GB" sz="1300"/>
          </a:p>
        </p:txBody>
      </p:sp>
      <p:pic>
        <p:nvPicPr>
          <p:cNvPr id="7" name="Graphic 6" descr="Board Room">
            <a:extLst>
              <a:ext uri="{FF2B5EF4-FFF2-40B4-BE49-F238E27FC236}">
                <a16:creationId xmlns:a16="http://schemas.microsoft.com/office/drawing/2014/main" id="{E7865B74-2E95-B511-5B47-E009D66DA96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37360" y="2478024"/>
            <a:ext cx="3694176" cy="3694176"/>
          </a:xfrm>
          <a:prstGeom prst="rect">
            <a:avLst/>
          </a:prstGeom>
        </p:spPr>
      </p:pic>
      <p:sp>
        <p:nvSpPr>
          <p:cNvPr id="3" name="Subtitle 2"/>
          <p:cNvSpPr>
            <a:spLocks noGrp="1"/>
          </p:cNvSpPr>
          <p:nvPr>
            <p:ph sz="half" idx="2"/>
          </p:nvPr>
        </p:nvSpPr>
        <p:spPr>
          <a:xfrm>
            <a:off x="6345936" y="2478024"/>
            <a:ext cx="4937760" cy="3694176"/>
          </a:xfrm>
        </p:spPr>
        <p:txBody>
          <a:bodyPr vert="horz" lIns="91440" tIns="45720" rIns="91440" bIns="45720" rtlCol="0">
            <a:normAutofit/>
          </a:bodyPr>
          <a:lstStyle/>
          <a:p>
            <a:r>
              <a:rPr lang="en-GB"/>
              <a:t>ESSO6006</a:t>
            </a:r>
            <a:endParaRPr lang="en-US"/>
          </a:p>
          <a:p>
            <a:r>
              <a:rPr lang="en-GB"/>
              <a:t>Student no: 2200228</a:t>
            </a:r>
          </a:p>
          <a:p>
            <a:r>
              <a:rPr lang="en-GB"/>
              <a:t>Caitlin Jenkins</a:t>
            </a:r>
          </a:p>
        </p:txBody>
      </p:sp>
      <p:sp>
        <p:nvSpPr>
          <p:cNvPr id="9" name="Date Placeholder 4">
            <a:extLst>
              <a:ext uri="{FF2B5EF4-FFF2-40B4-BE49-F238E27FC236}">
                <a16:creationId xmlns:a16="http://schemas.microsoft.com/office/drawing/2014/main" id="{A5DAD292-E32F-B538-DCF0-62715F29B509}"/>
              </a:ext>
            </a:extLst>
          </p:cNvPr>
          <p:cNvSpPr>
            <a:spLocks noGrp="1"/>
          </p:cNvSpPr>
          <p:nvPr>
            <p:ph type="dt" sz="half" idx="10"/>
          </p:nvPr>
        </p:nvSpPr>
        <p:spPr>
          <a:xfrm>
            <a:off x="1115568" y="6356350"/>
            <a:ext cx="2743200" cy="365125"/>
          </a:xfrm>
        </p:spPr>
        <p:txBody>
          <a:bodyPr/>
          <a:lstStyle/>
          <a:p>
            <a:pPr>
              <a:spcAft>
                <a:spcPts val="600"/>
              </a:spcAft>
            </a:pPr>
            <a:fld id="{310E5DC9-E0D2-4145-B1C1-467BD6427343}" type="datetime1">
              <a:pPr>
                <a:spcAft>
                  <a:spcPts val="600"/>
                </a:spcAft>
              </a:pPr>
              <a:t>5/4/2025</a:t>
            </a:fld>
            <a:endParaRPr lang="en-US"/>
          </a:p>
        </p:txBody>
      </p:sp>
      <p:sp>
        <p:nvSpPr>
          <p:cNvPr id="11" name="Footer Placeholder 5">
            <a:extLst>
              <a:ext uri="{FF2B5EF4-FFF2-40B4-BE49-F238E27FC236}">
                <a16:creationId xmlns:a16="http://schemas.microsoft.com/office/drawing/2014/main" id="{277502B5-BD54-14ED-2AD2-4EB533160CD6}"/>
              </a:ext>
            </a:extLst>
          </p:cNvPr>
          <p:cNvSpPr>
            <a:spLocks noGrp="1"/>
          </p:cNvSpPr>
          <p:nvPr>
            <p:ph type="ftr" sz="quarter" idx="11"/>
          </p:nvPr>
        </p:nvSpPr>
        <p:spPr>
          <a:xfrm>
            <a:off x="4038600" y="6356350"/>
            <a:ext cx="4114800" cy="365125"/>
          </a:xfrm>
        </p:spPr>
        <p:txBody>
          <a:bodyPr/>
          <a:lstStyle/>
          <a:p>
            <a:endParaRPr lang="en-US"/>
          </a:p>
        </p:txBody>
      </p:sp>
      <p:sp>
        <p:nvSpPr>
          <p:cNvPr id="16" name="Slide Number Placeholder 6">
            <a:extLst>
              <a:ext uri="{FF2B5EF4-FFF2-40B4-BE49-F238E27FC236}">
                <a16:creationId xmlns:a16="http://schemas.microsoft.com/office/drawing/2014/main" id="{E4A86147-9FD5-F9CC-BB7A-B1D232678D06}"/>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AB3A2-452B-FBF8-4796-A65DEA86E37D}"/>
              </a:ext>
            </a:extLst>
          </p:cNvPr>
          <p:cNvSpPr>
            <a:spLocks noGrp="1"/>
          </p:cNvSpPr>
          <p:nvPr>
            <p:ph type="title"/>
          </p:nvPr>
        </p:nvSpPr>
        <p:spPr>
          <a:xfrm>
            <a:off x="1115568" y="548640"/>
            <a:ext cx="10846621" cy="1659740"/>
          </a:xfrm>
        </p:spPr>
        <p:txBody>
          <a:bodyPr anchor="ctr">
            <a:normAutofit/>
          </a:bodyPr>
          <a:lstStyle/>
          <a:p>
            <a:r>
              <a:rPr lang="en-GB" u="sng" dirty="0"/>
              <a:t>Introduction</a:t>
            </a:r>
          </a:p>
        </p:txBody>
      </p:sp>
      <p:sp>
        <p:nvSpPr>
          <p:cNvPr id="9" name="Date Placeholder 3">
            <a:extLst>
              <a:ext uri="{FF2B5EF4-FFF2-40B4-BE49-F238E27FC236}">
                <a16:creationId xmlns:a16="http://schemas.microsoft.com/office/drawing/2014/main" id="{1205A853-7E70-C7F7-710C-A121C628B80D}"/>
              </a:ext>
            </a:extLst>
          </p:cNvPr>
          <p:cNvSpPr>
            <a:spLocks noGrp="1"/>
          </p:cNvSpPr>
          <p:nvPr>
            <p:ph type="dt" sz="half" idx="10"/>
          </p:nvPr>
        </p:nvSpPr>
        <p:spPr>
          <a:xfrm>
            <a:off x="1115568" y="6356350"/>
            <a:ext cx="2743200" cy="365125"/>
          </a:xfrm>
        </p:spPr>
        <p:txBody>
          <a:bodyPr/>
          <a:lstStyle/>
          <a:p>
            <a:pPr>
              <a:spcAft>
                <a:spcPts val="600"/>
              </a:spcAft>
            </a:pPr>
            <a:fld id="{A8E46F32-756A-4EAD-8B00-1B4E47CE4AA7}" type="datetime1">
              <a:pPr>
                <a:spcAft>
                  <a:spcPts val="600"/>
                </a:spcAft>
              </a:pPr>
              <a:t>5/4/2025</a:t>
            </a:fld>
            <a:endParaRPr lang="en-US"/>
          </a:p>
        </p:txBody>
      </p:sp>
      <p:sp>
        <p:nvSpPr>
          <p:cNvPr id="13" name="Slide Number Placeholder 5">
            <a:extLst>
              <a:ext uri="{FF2B5EF4-FFF2-40B4-BE49-F238E27FC236}">
                <a16:creationId xmlns:a16="http://schemas.microsoft.com/office/drawing/2014/main" id="{D5DDBEDB-F6F0-0D40-533E-2E7DE535C30A}"/>
              </a:ext>
            </a:extLst>
          </p:cNvPr>
          <p:cNvSpPr>
            <a:spLocks noGrp="1"/>
          </p:cNvSpPr>
          <p:nvPr>
            <p:ph type="sldNum" sz="quarter" idx="12"/>
          </p:nvPr>
        </p:nvSpPr>
        <p:spPr>
          <a:xfrm>
            <a:off x="8540496" y="6356350"/>
            <a:ext cx="2743200" cy="365125"/>
          </a:xfrm>
        </p:spPr>
        <p:txBody>
          <a:bodyPr/>
          <a:lstStyle/>
          <a:p>
            <a:pPr>
              <a:spcAft>
                <a:spcPts val="600"/>
              </a:spcAft>
            </a:pPr>
            <a:fld id="{A65A5C87-DF58-40C8-B092-1DE63DB4547E}" type="slidenum">
              <a:rPr lang="en-US" dirty="0"/>
              <a:pPr>
                <a:spcAft>
                  <a:spcPts val="600"/>
                </a:spcAft>
              </a:pPr>
              <a:t>2</a:t>
            </a:fld>
            <a:endParaRPr lang="en-US"/>
          </a:p>
        </p:txBody>
      </p:sp>
      <p:graphicFrame>
        <p:nvGraphicFramePr>
          <p:cNvPr id="5" name="Content Placeholder 2">
            <a:extLst>
              <a:ext uri="{FF2B5EF4-FFF2-40B4-BE49-F238E27FC236}">
                <a16:creationId xmlns:a16="http://schemas.microsoft.com/office/drawing/2014/main" id="{D056FA40-B248-A58A-D41E-D3A168595D87}"/>
              </a:ext>
            </a:extLst>
          </p:cNvPr>
          <p:cNvGraphicFramePr>
            <a:graphicFrameLocks noGrp="1"/>
          </p:cNvGraphicFramePr>
          <p:nvPr>
            <p:ph idx="1"/>
            <p:extLst>
              <p:ext uri="{D42A27DB-BD31-4B8C-83A1-F6EECF244321}">
                <p14:modId xmlns:p14="http://schemas.microsoft.com/office/powerpoint/2010/main" val="2428930193"/>
              </p:ext>
            </p:extLst>
          </p:nvPr>
        </p:nvGraphicFramePr>
        <p:xfrm>
          <a:off x="332692" y="1047969"/>
          <a:ext cx="11525113" cy="5134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7323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C1AE8-488E-575B-ED80-6C98F03C7576}"/>
              </a:ext>
            </a:extLst>
          </p:cNvPr>
          <p:cNvSpPr>
            <a:spLocks noGrp="1"/>
          </p:cNvSpPr>
          <p:nvPr>
            <p:ph type="title"/>
          </p:nvPr>
        </p:nvSpPr>
        <p:spPr>
          <a:xfrm>
            <a:off x="868680" y="1709928"/>
            <a:ext cx="3099816" cy="1709928"/>
          </a:xfrm>
        </p:spPr>
        <p:txBody>
          <a:bodyPr anchor="t">
            <a:noAutofit/>
          </a:bodyPr>
          <a:lstStyle/>
          <a:p>
            <a:r>
              <a:rPr lang="en-GB" sz="3600" u="sng" dirty="0">
                <a:latin typeface="Times New Roman"/>
                <a:cs typeface="Times New Roman"/>
              </a:rPr>
              <a:t>Youth offending team's background</a:t>
            </a:r>
          </a:p>
        </p:txBody>
      </p:sp>
      <p:sp>
        <p:nvSpPr>
          <p:cNvPr id="11" name="Date Placeholder 4">
            <a:extLst>
              <a:ext uri="{FF2B5EF4-FFF2-40B4-BE49-F238E27FC236}">
                <a16:creationId xmlns:a16="http://schemas.microsoft.com/office/drawing/2014/main" id="{362BCA71-7C70-F567-F016-95AD4F708EDE}"/>
              </a:ext>
            </a:extLst>
          </p:cNvPr>
          <p:cNvSpPr>
            <a:spLocks noGrp="1"/>
          </p:cNvSpPr>
          <p:nvPr>
            <p:ph type="dt" sz="half" idx="10"/>
          </p:nvPr>
        </p:nvSpPr>
        <p:spPr>
          <a:xfrm>
            <a:off x="868680" y="6356350"/>
            <a:ext cx="2743200" cy="365125"/>
          </a:xfrm>
        </p:spPr>
        <p:txBody>
          <a:bodyPr/>
          <a:lstStyle/>
          <a:p>
            <a:pPr>
              <a:spcAft>
                <a:spcPts val="600"/>
              </a:spcAft>
            </a:pPr>
            <a:fld id="{BF5A97D3-CC34-4A53-BCA0-58AFF76E5C67}" type="datetime1">
              <a:pPr>
                <a:spcAft>
                  <a:spcPts val="600"/>
                </a:spcAft>
              </a:pPr>
              <a:t>5/4/2025</a:t>
            </a:fld>
            <a:endParaRPr lang="en-US"/>
          </a:p>
        </p:txBody>
      </p:sp>
      <p:sp>
        <p:nvSpPr>
          <p:cNvPr id="13" name="Footer Placeholder 5">
            <a:extLst>
              <a:ext uri="{FF2B5EF4-FFF2-40B4-BE49-F238E27FC236}">
                <a16:creationId xmlns:a16="http://schemas.microsoft.com/office/drawing/2014/main" id="{B8B13EBC-A30B-C5C0-0A5B-FB968262A02A}"/>
              </a:ext>
            </a:extLst>
          </p:cNvPr>
          <p:cNvSpPr>
            <a:spLocks noGrp="1"/>
          </p:cNvSpPr>
          <p:nvPr>
            <p:ph type="ftr" sz="quarter" idx="11"/>
          </p:nvPr>
        </p:nvSpPr>
        <p:spPr>
          <a:xfrm>
            <a:off x="4038600" y="6356350"/>
            <a:ext cx="4114800" cy="365125"/>
          </a:xfrm>
        </p:spPr>
        <p:txBody>
          <a:bodyPr/>
          <a:lstStyle/>
          <a:p>
            <a:endParaRPr lang="en-US"/>
          </a:p>
        </p:txBody>
      </p:sp>
      <p:sp>
        <p:nvSpPr>
          <p:cNvPr id="6" name="Slide Number Placeholder 6">
            <a:extLst>
              <a:ext uri="{FF2B5EF4-FFF2-40B4-BE49-F238E27FC236}">
                <a16:creationId xmlns:a16="http://schemas.microsoft.com/office/drawing/2014/main" id="{E296F306-ED9E-1A94-4813-697DFD489967}"/>
              </a:ext>
            </a:extLst>
          </p:cNvPr>
          <p:cNvSpPr>
            <a:spLocks noGrp="1"/>
          </p:cNvSpPr>
          <p:nvPr>
            <p:ph type="sldNum" sz="quarter" idx="12"/>
          </p:nvPr>
        </p:nvSpPr>
        <p:spPr>
          <a:xfrm>
            <a:off x="8610600" y="6356350"/>
            <a:ext cx="2743200" cy="365125"/>
          </a:xfrm>
        </p:spPr>
        <p:txBody>
          <a:bodyPr/>
          <a:lstStyle/>
          <a:p>
            <a:pPr>
              <a:spcAft>
                <a:spcPts val="600"/>
              </a:spcAft>
            </a:pPr>
            <a:fld id="{A65A5C87-DF58-40C8-B092-1DE63DB4547E}" type="slidenum">
              <a:rPr lang="en-US" dirty="0"/>
              <a:pPr>
                <a:spcAft>
                  <a:spcPts val="600"/>
                </a:spcAft>
              </a:pPr>
              <a:t>3</a:t>
            </a:fld>
            <a:endParaRPr lang="en-US"/>
          </a:p>
        </p:txBody>
      </p:sp>
      <p:graphicFrame>
        <p:nvGraphicFramePr>
          <p:cNvPr id="5" name="Content Placeholder 2">
            <a:extLst>
              <a:ext uri="{FF2B5EF4-FFF2-40B4-BE49-F238E27FC236}">
                <a16:creationId xmlns:a16="http://schemas.microsoft.com/office/drawing/2014/main" id="{C808ED27-52A9-3D5C-EEF7-AD315FEB883D}"/>
              </a:ext>
            </a:extLst>
          </p:cNvPr>
          <p:cNvGraphicFramePr>
            <a:graphicFrameLocks noGrp="1"/>
          </p:cNvGraphicFramePr>
          <p:nvPr>
            <p:ph idx="1"/>
            <p:extLst>
              <p:ext uri="{D42A27DB-BD31-4B8C-83A1-F6EECF244321}">
                <p14:modId xmlns:p14="http://schemas.microsoft.com/office/powerpoint/2010/main" val="475331592"/>
              </p:ext>
            </p:extLst>
          </p:nvPr>
        </p:nvGraphicFramePr>
        <p:xfrm>
          <a:off x="4631165" y="175489"/>
          <a:ext cx="7168394" cy="59962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115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431BF-C91A-75D4-A9BA-3FAA6CE0D3D7}"/>
              </a:ext>
            </a:extLst>
          </p:cNvPr>
          <p:cNvSpPr>
            <a:spLocks noGrp="1"/>
          </p:cNvSpPr>
          <p:nvPr>
            <p:ph type="title"/>
          </p:nvPr>
        </p:nvSpPr>
        <p:spPr>
          <a:xfrm>
            <a:off x="701667" y="1511599"/>
            <a:ext cx="3579980" cy="2534557"/>
          </a:xfrm>
        </p:spPr>
        <p:txBody>
          <a:bodyPr anchor="t">
            <a:normAutofit/>
          </a:bodyPr>
          <a:lstStyle/>
          <a:p>
            <a:pPr>
              <a:lnSpc>
                <a:spcPct val="90000"/>
              </a:lnSpc>
            </a:pPr>
            <a:r>
              <a:rPr lang="en-GB" sz="2800" u="sng" dirty="0"/>
              <a:t>Youth offending team job advertisement</a:t>
            </a:r>
            <a:br>
              <a:rPr lang="en-GB" sz="2800" u="sng" dirty="0"/>
            </a:br>
            <a:br>
              <a:rPr lang="en-GB" sz="2800" u="sng" dirty="0"/>
            </a:br>
            <a:r>
              <a:rPr lang="en-GB" sz="1800" dirty="0"/>
              <a:t>(Walsall council,n.d,n.p.)</a:t>
            </a:r>
            <a:br>
              <a:rPr lang="en-GB" sz="2900" u="sng" dirty="0"/>
            </a:br>
            <a:endParaRPr lang="en-GB" sz="2900" u="sng"/>
          </a:p>
        </p:txBody>
      </p:sp>
      <p:sp>
        <p:nvSpPr>
          <p:cNvPr id="3" name="Content Placeholder 2">
            <a:extLst>
              <a:ext uri="{FF2B5EF4-FFF2-40B4-BE49-F238E27FC236}">
                <a16:creationId xmlns:a16="http://schemas.microsoft.com/office/drawing/2014/main" id="{C4AD01BC-8C42-062F-26A9-4BBAED44482F}"/>
              </a:ext>
            </a:extLst>
          </p:cNvPr>
          <p:cNvSpPr>
            <a:spLocks noGrp="1"/>
          </p:cNvSpPr>
          <p:nvPr>
            <p:ph idx="1"/>
          </p:nvPr>
        </p:nvSpPr>
        <p:spPr>
          <a:xfrm>
            <a:off x="4631165" y="426010"/>
            <a:ext cx="6729984" cy="4096512"/>
          </a:xfrm>
        </p:spPr>
        <p:txBody>
          <a:bodyPr vert="horz" lIns="91440" tIns="45720" rIns="91440" bIns="45720" rtlCol="0" anchor="t">
            <a:noAutofit/>
          </a:bodyPr>
          <a:lstStyle/>
          <a:p>
            <a:pPr>
              <a:lnSpc>
                <a:spcPct val="100000"/>
              </a:lnSpc>
            </a:pPr>
            <a:r>
              <a:rPr lang="en-GB" sz="2000" b="1" dirty="0">
                <a:solidFill>
                  <a:schemeClr val="accent6"/>
                </a:solidFill>
                <a:latin typeface="Times New Roman"/>
                <a:cs typeface="Times New Roman"/>
              </a:rPr>
              <a:t>Job title</a:t>
            </a:r>
            <a:r>
              <a:rPr lang="en-GB" sz="2000" b="1" dirty="0">
                <a:latin typeface="Times New Roman"/>
                <a:cs typeface="Times New Roman"/>
              </a:rPr>
              <a:t>:</a:t>
            </a:r>
            <a:r>
              <a:rPr lang="en-GB" sz="2000" dirty="0">
                <a:latin typeface="Times New Roman"/>
                <a:cs typeface="Times New Roman"/>
              </a:rPr>
              <a:t> Youth Justice Officer</a:t>
            </a:r>
          </a:p>
          <a:p>
            <a:pPr>
              <a:lnSpc>
                <a:spcPct val="100000"/>
              </a:lnSpc>
            </a:pPr>
            <a:r>
              <a:rPr lang="en-GB" sz="2000" b="1" dirty="0">
                <a:solidFill>
                  <a:schemeClr val="accent6"/>
                </a:solidFill>
                <a:latin typeface="Times New Roman"/>
                <a:cs typeface="Times New Roman"/>
              </a:rPr>
              <a:t>Location</a:t>
            </a:r>
            <a:r>
              <a:rPr lang="en-GB" sz="2000" b="1" dirty="0">
                <a:latin typeface="Times New Roman"/>
                <a:cs typeface="Times New Roman"/>
              </a:rPr>
              <a:t>:</a:t>
            </a:r>
            <a:r>
              <a:rPr lang="en-GB" sz="2000" dirty="0">
                <a:latin typeface="Times New Roman"/>
                <a:cs typeface="Times New Roman"/>
              </a:rPr>
              <a:t> Walsall Council House</a:t>
            </a:r>
          </a:p>
          <a:p>
            <a:pPr>
              <a:lnSpc>
                <a:spcPct val="100000"/>
              </a:lnSpc>
            </a:pPr>
            <a:r>
              <a:rPr lang="en-GB" sz="2000" b="1" dirty="0">
                <a:solidFill>
                  <a:schemeClr val="accent6"/>
                </a:solidFill>
                <a:latin typeface="Times New Roman"/>
                <a:cs typeface="Times New Roman"/>
              </a:rPr>
              <a:t>Service Area</a:t>
            </a:r>
            <a:r>
              <a:rPr lang="en-GB" sz="2000" b="1" dirty="0">
                <a:latin typeface="Times New Roman"/>
                <a:cs typeface="Times New Roman"/>
              </a:rPr>
              <a:t>:</a:t>
            </a:r>
            <a:r>
              <a:rPr lang="en-GB" sz="2000" dirty="0">
                <a:latin typeface="Times New Roman"/>
                <a:cs typeface="Times New Roman"/>
              </a:rPr>
              <a:t> Children's services youth justice service</a:t>
            </a:r>
          </a:p>
          <a:p>
            <a:pPr>
              <a:lnSpc>
                <a:spcPct val="100000"/>
              </a:lnSpc>
            </a:pPr>
            <a:endParaRPr lang="en-GB" sz="2000" dirty="0">
              <a:latin typeface="Times New Roman"/>
              <a:cs typeface="Times New Roman"/>
            </a:endParaRPr>
          </a:p>
          <a:p>
            <a:pPr marL="0" indent="0">
              <a:lnSpc>
                <a:spcPct val="100000"/>
              </a:lnSpc>
              <a:buNone/>
            </a:pPr>
            <a:r>
              <a:rPr lang="en-GB" sz="2000" u="sng" dirty="0">
                <a:latin typeface="Times New Roman"/>
                <a:cs typeface="Times New Roman"/>
              </a:rPr>
              <a:t>Job description: </a:t>
            </a:r>
          </a:p>
          <a:p>
            <a:pPr>
              <a:lnSpc>
                <a:spcPct val="100000"/>
              </a:lnSpc>
            </a:pPr>
            <a:r>
              <a:rPr lang="en-GB" sz="2000" dirty="0">
                <a:latin typeface="Times New Roman"/>
                <a:cs typeface="Times New Roman"/>
              </a:rPr>
              <a:t>To carry out allocated activities in compliance with applicable laws, national standards, effective practice regulations, rules, processes, and procedures.</a:t>
            </a:r>
          </a:p>
          <a:p>
            <a:pPr>
              <a:lnSpc>
                <a:spcPct val="100000"/>
              </a:lnSpc>
            </a:pPr>
            <a:r>
              <a:rPr lang="en-GB" sz="2000" dirty="0">
                <a:latin typeface="Times New Roman"/>
                <a:cs typeface="Times New Roman"/>
              </a:rPr>
              <a:t>To conduct thorough, high-quality evaluations of children who have committed crimes, including exposure and susceptibility assessments.</a:t>
            </a:r>
          </a:p>
          <a:p>
            <a:pPr>
              <a:lnSpc>
                <a:spcPct val="100000"/>
              </a:lnSpc>
            </a:pPr>
            <a:r>
              <a:rPr lang="en-GB" sz="2000" dirty="0">
                <a:latin typeface="Times New Roman"/>
                <a:cs typeface="Times New Roman"/>
              </a:rPr>
              <a:t>To make certain that services are coordinated for both individual youth and small groups of youth by communicating with coworkers and partner agencies in a prosocial, solution-oriented way </a:t>
            </a:r>
          </a:p>
        </p:txBody>
      </p:sp>
      <p:sp>
        <p:nvSpPr>
          <p:cNvPr id="6" name="Date Placeholder 4">
            <a:extLst>
              <a:ext uri="{FF2B5EF4-FFF2-40B4-BE49-F238E27FC236}">
                <a16:creationId xmlns:a16="http://schemas.microsoft.com/office/drawing/2014/main" id="{3A1993F9-C919-A1EA-0D1C-8B4FF5D2D129}"/>
              </a:ext>
            </a:extLst>
          </p:cNvPr>
          <p:cNvSpPr>
            <a:spLocks noGrp="1"/>
          </p:cNvSpPr>
          <p:nvPr>
            <p:ph type="dt" sz="half" idx="10"/>
          </p:nvPr>
        </p:nvSpPr>
        <p:spPr>
          <a:xfrm>
            <a:off x="868680" y="6356350"/>
            <a:ext cx="2743200" cy="365125"/>
          </a:xfrm>
        </p:spPr>
        <p:txBody>
          <a:bodyPr/>
          <a:lstStyle/>
          <a:p>
            <a:pPr>
              <a:spcAft>
                <a:spcPts val="600"/>
              </a:spcAft>
            </a:pPr>
            <a:fld id="{63570659-3406-4654-AF28-5E570CD79548}" type="datetime1">
              <a:pPr>
                <a:spcAft>
                  <a:spcPts val="600"/>
                </a:spcAft>
              </a:pPr>
              <a:t>5/4/2025</a:t>
            </a:fld>
            <a:endParaRPr lang="en-US"/>
          </a:p>
        </p:txBody>
      </p:sp>
      <p:sp>
        <p:nvSpPr>
          <p:cNvPr id="7" name="Footer Placeholder 5">
            <a:extLst>
              <a:ext uri="{FF2B5EF4-FFF2-40B4-BE49-F238E27FC236}">
                <a16:creationId xmlns:a16="http://schemas.microsoft.com/office/drawing/2014/main" id="{C17A59CC-8BF1-0095-5B13-B1B65711F72D}"/>
              </a:ext>
            </a:extLst>
          </p:cNvPr>
          <p:cNvSpPr>
            <a:spLocks noGrp="1"/>
          </p:cNvSpPr>
          <p:nvPr>
            <p:ph type="ftr" sz="quarter" idx="11"/>
          </p:nvPr>
        </p:nvSpPr>
        <p:spPr>
          <a:xfrm>
            <a:off x="4038600" y="6356350"/>
            <a:ext cx="4114800" cy="365125"/>
          </a:xfrm>
        </p:spPr>
        <p:txBody>
          <a:bodyPr/>
          <a:lstStyle/>
          <a:p>
            <a:endParaRPr lang="en-US"/>
          </a:p>
        </p:txBody>
      </p:sp>
      <p:sp>
        <p:nvSpPr>
          <p:cNvPr id="9" name="Slide Number Placeholder 6">
            <a:extLst>
              <a:ext uri="{FF2B5EF4-FFF2-40B4-BE49-F238E27FC236}">
                <a16:creationId xmlns:a16="http://schemas.microsoft.com/office/drawing/2014/main" id="{A112A654-45C0-3D2A-8D7D-A49DDDCBA4B0}"/>
              </a:ext>
            </a:extLst>
          </p:cNvPr>
          <p:cNvSpPr>
            <a:spLocks noGrp="1"/>
          </p:cNvSpPr>
          <p:nvPr>
            <p:ph type="sldNum" sz="quarter" idx="12"/>
          </p:nvPr>
        </p:nvSpPr>
        <p:spPr>
          <a:xfrm>
            <a:off x="8610600" y="6356350"/>
            <a:ext cx="2743200" cy="365125"/>
          </a:xfrm>
        </p:spPr>
        <p:txBody>
          <a:bodyPr/>
          <a:lstStyle/>
          <a:p>
            <a:pPr>
              <a:spcAft>
                <a:spcPts val="600"/>
              </a:spcAft>
            </a:pPr>
            <a:fld id="{A65A5C87-DF58-40C8-B092-1DE63DB4547E}" type="slidenum">
              <a:rPr lang="en-US" dirty="0"/>
              <a:pPr>
                <a:spcAft>
                  <a:spcPts val="600"/>
                </a:spcAft>
              </a:pPr>
              <a:t>4</a:t>
            </a:fld>
            <a:endParaRPr lang="en-US"/>
          </a:p>
        </p:txBody>
      </p:sp>
    </p:spTree>
    <p:extLst>
      <p:ext uri="{BB962C8B-B14F-4D97-AF65-F5344CB8AC3E}">
        <p14:creationId xmlns:p14="http://schemas.microsoft.com/office/powerpoint/2010/main" val="3775269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Date Placeholder 4">
            <a:extLst>
              <a:ext uri="{FF2B5EF4-FFF2-40B4-BE49-F238E27FC236}">
                <a16:creationId xmlns:a16="http://schemas.microsoft.com/office/drawing/2014/main" id="{2D770D45-AB05-CF65-6735-1E1BC3DC5506}"/>
              </a:ext>
            </a:extLst>
          </p:cNvPr>
          <p:cNvSpPr>
            <a:spLocks noGrp="1"/>
          </p:cNvSpPr>
          <p:nvPr>
            <p:ph type="dt" sz="half" idx="10"/>
          </p:nvPr>
        </p:nvSpPr>
        <p:spPr>
          <a:xfrm>
            <a:off x="1115568" y="6356350"/>
            <a:ext cx="2743200" cy="365125"/>
          </a:xfrm>
        </p:spPr>
        <p:txBody>
          <a:bodyPr anchor="ctr">
            <a:normAutofit/>
          </a:bodyPr>
          <a:lstStyle/>
          <a:p>
            <a:pPr>
              <a:spcAft>
                <a:spcPts val="600"/>
              </a:spcAft>
            </a:pPr>
            <a:fld id="{0E90A61D-8B87-42E7-A0D2-5815A4B5615B}" type="datetime1">
              <a:rPr lang="en-US"/>
              <a:pPr>
                <a:spcAft>
                  <a:spcPts val="600"/>
                </a:spcAft>
              </a:pPr>
              <a:t>5/4/2025</a:t>
            </a:fld>
            <a:endParaRPr lang="en-US"/>
          </a:p>
        </p:txBody>
      </p:sp>
      <p:sp>
        <p:nvSpPr>
          <p:cNvPr id="39" name="Footer Placeholder 4">
            <a:extLst>
              <a:ext uri="{FF2B5EF4-FFF2-40B4-BE49-F238E27FC236}">
                <a16:creationId xmlns:a16="http://schemas.microsoft.com/office/drawing/2014/main" id="{D48CED74-07B9-DAD8-F4E7-55A4E22A5B1C}"/>
              </a:ext>
            </a:extLst>
          </p:cNvPr>
          <p:cNvSpPr>
            <a:spLocks noGrp="1"/>
          </p:cNvSpPr>
          <p:nvPr>
            <p:ph type="ftr" sz="quarter" idx="11"/>
          </p:nvPr>
        </p:nvSpPr>
        <p:spPr>
          <a:xfrm>
            <a:off x="4038600" y="6356350"/>
            <a:ext cx="4114800" cy="365125"/>
          </a:xfrm>
        </p:spPr>
        <p:txBody>
          <a:bodyPr/>
          <a:lstStyle/>
          <a:p>
            <a:endParaRPr lang="en-US"/>
          </a:p>
        </p:txBody>
      </p:sp>
      <p:sp>
        <p:nvSpPr>
          <p:cNvPr id="32" name="Slide Number Placeholder 6">
            <a:extLst>
              <a:ext uri="{FF2B5EF4-FFF2-40B4-BE49-F238E27FC236}">
                <a16:creationId xmlns:a16="http://schemas.microsoft.com/office/drawing/2014/main" id="{479109D5-FF72-84BD-C6BA-4E4CCA8F950A}"/>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5</a:t>
            </a:fld>
            <a:endParaRPr lang="en-US"/>
          </a:p>
        </p:txBody>
      </p:sp>
      <p:graphicFrame>
        <p:nvGraphicFramePr>
          <p:cNvPr id="19" name="Content Placeholder 2">
            <a:extLst>
              <a:ext uri="{FF2B5EF4-FFF2-40B4-BE49-F238E27FC236}">
                <a16:creationId xmlns:a16="http://schemas.microsoft.com/office/drawing/2014/main" id="{B70D4C0C-D20B-25B9-7BB8-0070B8AFC18A}"/>
              </a:ext>
            </a:extLst>
          </p:cNvPr>
          <p:cNvGraphicFramePr>
            <a:graphicFrameLocks noGrp="1"/>
          </p:cNvGraphicFramePr>
          <p:nvPr>
            <p:ph idx="1"/>
            <p:extLst>
              <p:ext uri="{D42A27DB-BD31-4B8C-83A1-F6EECF244321}">
                <p14:modId xmlns:p14="http://schemas.microsoft.com/office/powerpoint/2010/main" val="2746625987"/>
              </p:ext>
            </p:extLst>
          </p:nvPr>
        </p:nvGraphicFramePr>
        <p:xfrm>
          <a:off x="708472" y="494736"/>
          <a:ext cx="11097141" cy="5593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3372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8900A-956D-B494-760B-82ADA6B01410}"/>
              </a:ext>
            </a:extLst>
          </p:cNvPr>
          <p:cNvSpPr>
            <a:spLocks noGrp="1"/>
          </p:cNvSpPr>
          <p:nvPr>
            <p:ph type="title"/>
          </p:nvPr>
        </p:nvSpPr>
        <p:spPr>
          <a:xfrm>
            <a:off x="4006373" y="-23331"/>
            <a:ext cx="8183123" cy="1269644"/>
          </a:xfrm>
        </p:spPr>
        <p:txBody>
          <a:bodyPr vert="horz" lIns="91440" tIns="45720" rIns="91440" bIns="45720" rtlCol="0" anchor="b">
            <a:normAutofit fontScale="90000"/>
          </a:bodyPr>
          <a:lstStyle/>
          <a:p>
            <a:r>
              <a:rPr lang="en-US" sz="4300" u="sng" dirty="0">
                <a:latin typeface="Times New Roman"/>
                <a:cs typeface="Times New Roman"/>
              </a:rPr>
              <a:t>The importance of reflective practice in youth work</a:t>
            </a:r>
          </a:p>
        </p:txBody>
      </p:sp>
      <p:pic>
        <p:nvPicPr>
          <p:cNvPr id="4" name="Content Placeholder 3" descr="A circular diagram showing the 6 stages of Gibbs' Reflective cycle">
            <a:extLst>
              <a:ext uri="{FF2B5EF4-FFF2-40B4-BE49-F238E27FC236}">
                <a16:creationId xmlns:a16="http://schemas.microsoft.com/office/drawing/2014/main" id="{6DA6845E-D975-D28C-2D8C-5F010DAA95FC}"/>
              </a:ext>
            </a:extLst>
          </p:cNvPr>
          <p:cNvPicPr>
            <a:picLocks noGrp="1" noChangeAspect="1"/>
          </p:cNvPicPr>
          <p:nvPr>
            <p:ph idx="1"/>
          </p:nvPr>
        </p:nvPicPr>
        <p:blipFill>
          <a:blip r:embed="rId2"/>
          <a:srcRect r="-3" b="-3"/>
          <a:stretch/>
        </p:blipFill>
        <p:spPr>
          <a:xfrm>
            <a:off x="4377" y="606342"/>
            <a:ext cx="5126326" cy="5032382"/>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5" name="TextBox 4">
            <a:extLst>
              <a:ext uri="{FF2B5EF4-FFF2-40B4-BE49-F238E27FC236}">
                <a16:creationId xmlns:a16="http://schemas.microsoft.com/office/drawing/2014/main" id="{52D0FB59-C5B4-C49B-30AB-5BB024A92723}"/>
              </a:ext>
            </a:extLst>
          </p:cNvPr>
          <p:cNvSpPr txBox="1"/>
          <p:nvPr/>
        </p:nvSpPr>
        <p:spPr>
          <a:xfrm>
            <a:off x="5133717" y="1414627"/>
            <a:ext cx="6826137" cy="521030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dirty="0">
                <a:solidFill>
                  <a:schemeClr val="tx1">
                    <a:alpha val="80000"/>
                  </a:schemeClr>
                </a:solidFill>
                <a:latin typeface="Times New Roman"/>
                <a:cs typeface="Times New Roman"/>
              </a:rPr>
              <a:t>Reflecting back constructively to draw lessons from a scenario and get ready for new ones is known as a process of reflection.</a:t>
            </a:r>
          </a:p>
          <a:p>
            <a:pPr indent="-228600">
              <a:lnSpc>
                <a:spcPct val="90000"/>
              </a:lnSpc>
              <a:spcAft>
                <a:spcPts val="600"/>
              </a:spcAft>
              <a:buFont typeface="Arial" panose="020B0604020202020204" pitchFamily="34" charset="0"/>
              <a:buChar char="•"/>
            </a:pPr>
            <a:r>
              <a:rPr lang="en-US" sz="2400" dirty="0">
                <a:solidFill>
                  <a:schemeClr val="tx1">
                    <a:alpha val="80000"/>
                  </a:schemeClr>
                </a:solidFill>
                <a:latin typeface="Times New Roman"/>
                <a:cs typeface="Times New Roman"/>
              </a:rPr>
              <a:t>Using what we have already learnt to plan for future practice is known as "reflection-for-action." Using our professional skills and comprehension while practicing is known as "reflection-in-action" (Based on Schön, 1983)</a:t>
            </a:r>
          </a:p>
          <a:p>
            <a:pPr indent="-228600">
              <a:lnSpc>
                <a:spcPct val="90000"/>
              </a:lnSpc>
              <a:spcAft>
                <a:spcPts val="600"/>
              </a:spcAft>
              <a:buFont typeface="Arial" panose="020B0604020202020204" pitchFamily="34" charset="0"/>
              <a:buChar char="•"/>
            </a:pPr>
            <a:endParaRPr lang="en-US" sz="2400" dirty="0">
              <a:solidFill>
                <a:schemeClr val="tx1">
                  <a:alpha val="80000"/>
                </a:schemeClr>
              </a:solidFill>
              <a:latin typeface="Times New Roman"/>
              <a:cs typeface="Times New Roman"/>
            </a:endParaRPr>
          </a:p>
          <a:p>
            <a:pPr>
              <a:lnSpc>
                <a:spcPct val="90000"/>
              </a:lnSpc>
              <a:spcAft>
                <a:spcPts val="600"/>
              </a:spcAft>
            </a:pPr>
            <a:r>
              <a:rPr lang="en-US" sz="2400" b="1" u="sng" dirty="0">
                <a:solidFill>
                  <a:schemeClr val="tx1">
                    <a:alpha val="80000"/>
                  </a:schemeClr>
                </a:solidFill>
                <a:latin typeface="Times New Roman"/>
                <a:cs typeface="Times New Roman"/>
              </a:rPr>
              <a:t>Furthermore, </a:t>
            </a:r>
          </a:p>
          <a:p>
            <a:pPr indent="-228600">
              <a:lnSpc>
                <a:spcPct val="90000"/>
              </a:lnSpc>
              <a:spcAft>
                <a:spcPts val="600"/>
              </a:spcAft>
              <a:buFont typeface="Arial" panose="020B0604020202020204" pitchFamily="34" charset="0"/>
              <a:buChar char="•"/>
            </a:pPr>
            <a:r>
              <a:rPr lang="en-US" sz="2400" dirty="0">
                <a:solidFill>
                  <a:schemeClr val="tx1">
                    <a:alpha val="80000"/>
                  </a:schemeClr>
                </a:solidFill>
                <a:latin typeface="Times New Roman"/>
                <a:cs typeface="Times New Roman"/>
              </a:rPr>
              <a:t>Our professional understanding base grows as a result of using theory and research in the reflective process. This allows us to reflect in different manners as our understanding of topics grows (Based on Schön, 1983)</a:t>
            </a:r>
          </a:p>
        </p:txBody>
      </p:sp>
      <p:sp>
        <p:nvSpPr>
          <p:cNvPr id="6" name="TextBox 5">
            <a:extLst>
              <a:ext uri="{FF2B5EF4-FFF2-40B4-BE49-F238E27FC236}">
                <a16:creationId xmlns:a16="http://schemas.microsoft.com/office/drawing/2014/main" id="{20D7FA89-2024-C20E-8B2F-55A82A183BBA}"/>
              </a:ext>
            </a:extLst>
          </p:cNvPr>
          <p:cNvSpPr txBox="1"/>
          <p:nvPr/>
        </p:nvSpPr>
        <p:spPr>
          <a:xfrm>
            <a:off x="7940" y="6097496"/>
            <a:ext cx="336937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Times New Roman"/>
              </a:rPr>
              <a:t>(The University of Edinburgh,2024,n.p.)</a:t>
            </a:r>
          </a:p>
        </p:txBody>
      </p:sp>
    </p:spTree>
    <p:extLst>
      <p:ext uri="{BB962C8B-B14F-4D97-AF65-F5344CB8AC3E}">
        <p14:creationId xmlns:p14="http://schemas.microsoft.com/office/powerpoint/2010/main" val="1992266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0BB89-4168-C6A7-8EB5-AAE5C2FEA8FA}"/>
              </a:ext>
            </a:extLst>
          </p:cNvPr>
          <p:cNvSpPr>
            <a:spLocks noGrp="1"/>
          </p:cNvSpPr>
          <p:nvPr>
            <p:ph type="title"/>
          </p:nvPr>
        </p:nvSpPr>
        <p:spPr>
          <a:xfrm>
            <a:off x="692063" y="688714"/>
            <a:ext cx="11357115" cy="1213505"/>
          </a:xfrm>
        </p:spPr>
        <p:txBody>
          <a:bodyPr/>
          <a:lstStyle/>
          <a:p>
            <a:r>
              <a:rPr lang="en-GB" u="sng" dirty="0"/>
              <a:t>My personal skills and attributes for youth work</a:t>
            </a:r>
            <a:endParaRPr lang="en-US" u="sng" dirty="0"/>
          </a:p>
        </p:txBody>
      </p:sp>
      <p:graphicFrame>
        <p:nvGraphicFramePr>
          <p:cNvPr id="18" name="Content Placeholder 2">
            <a:extLst>
              <a:ext uri="{FF2B5EF4-FFF2-40B4-BE49-F238E27FC236}">
                <a16:creationId xmlns:a16="http://schemas.microsoft.com/office/drawing/2014/main" id="{56161482-BAFE-D81F-5CCE-25EECE2F87D5}"/>
              </a:ext>
            </a:extLst>
          </p:cNvPr>
          <p:cNvGraphicFramePr>
            <a:graphicFrameLocks noGrp="1"/>
          </p:cNvGraphicFramePr>
          <p:nvPr>
            <p:ph idx="1"/>
            <p:extLst>
              <p:ext uri="{D42A27DB-BD31-4B8C-83A1-F6EECF244321}">
                <p14:modId xmlns:p14="http://schemas.microsoft.com/office/powerpoint/2010/main" val="1975849065"/>
              </p:ext>
            </p:extLst>
          </p:nvPr>
        </p:nvGraphicFramePr>
        <p:xfrm>
          <a:off x="583657" y="2081431"/>
          <a:ext cx="10700293" cy="40907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7389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36F9E-F032-418F-15CC-A203B26DFAC4}"/>
              </a:ext>
            </a:extLst>
          </p:cNvPr>
          <p:cNvSpPr>
            <a:spLocks noGrp="1"/>
          </p:cNvSpPr>
          <p:nvPr>
            <p:ph type="title"/>
          </p:nvPr>
        </p:nvSpPr>
        <p:spPr>
          <a:xfrm>
            <a:off x="791979" y="454695"/>
            <a:ext cx="11191086" cy="1106509"/>
          </a:xfrm>
        </p:spPr>
        <p:txBody>
          <a:bodyPr>
            <a:normAutofit/>
          </a:bodyPr>
          <a:lstStyle/>
          <a:p>
            <a:r>
              <a:rPr lang="en-GB" u="sng" dirty="0">
                <a:latin typeface="Times New Roman"/>
                <a:cs typeface="Times New Roman"/>
              </a:rPr>
              <a:t>Personal capabilities and skills for youth offending</a:t>
            </a:r>
          </a:p>
        </p:txBody>
      </p:sp>
      <p:sp>
        <p:nvSpPr>
          <p:cNvPr id="3" name="Content Placeholder 2">
            <a:extLst>
              <a:ext uri="{FF2B5EF4-FFF2-40B4-BE49-F238E27FC236}">
                <a16:creationId xmlns:a16="http://schemas.microsoft.com/office/drawing/2014/main" id="{DCA9C2F7-AD44-080A-84C0-30FB33F0812D}"/>
              </a:ext>
            </a:extLst>
          </p:cNvPr>
          <p:cNvSpPr>
            <a:spLocks noGrp="1"/>
          </p:cNvSpPr>
          <p:nvPr>
            <p:ph idx="1"/>
          </p:nvPr>
        </p:nvSpPr>
        <p:spPr>
          <a:xfrm>
            <a:off x="791979" y="1381997"/>
            <a:ext cx="10168128" cy="3694176"/>
          </a:xfrm>
        </p:spPr>
        <p:txBody>
          <a:bodyPr vert="horz" lIns="91440" tIns="45720" rIns="91440" bIns="45720" rtlCol="0" anchor="t">
            <a:noAutofit/>
          </a:bodyPr>
          <a:lstStyle/>
          <a:p>
            <a:pPr marL="0" indent="0">
              <a:buNone/>
            </a:pPr>
            <a:r>
              <a:rPr lang="en-GB" sz="2000" b="1" dirty="0">
                <a:solidFill>
                  <a:schemeClr val="accent6"/>
                </a:solidFill>
                <a:latin typeface="Times New Roman"/>
                <a:cs typeface="Times New Roman"/>
              </a:rPr>
              <a:t>In this case</a:t>
            </a:r>
            <a:r>
              <a:rPr lang="en-GB" sz="2000" dirty="0">
                <a:latin typeface="Times New Roman"/>
                <a:cs typeface="Times New Roman"/>
              </a:rPr>
              <a:t>: Workplace experience in mental health</a:t>
            </a:r>
          </a:p>
          <a:p>
            <a:pPr marL="0" indent="0">
              <a:buNone/>
            </a:pPr>
            <a:r>
              <a:rPr lang="en-GB" sz="2000" b="1" dirty="0">
                <a:solidFill>
                  <a:schemeClr val="accent6"/>
                </a:solidFill>
                <a:latin typeface="Times New Roman"/>
                <a:cs typeface="Times New Roman"/>
              </a:rPr>
              <a:t>Duty:</a:t>
            </a:r>
            <a:r>
              <a:rPr lang="en-GB" sz="2000" dirty="0">
                <a:solidFill>
                  <a:schemeClr val="accent6"/>
                </a:solidFill>
                <a:latin typeface="Times New Roman"/>
                <a:cs typeface="Times New Roman"/>
              </a:rPr>
              <a:t> </a:t>
            </a:r>
            <a:r>
              <a:rPr lang="en-GB" sz="2000" dirty="0">
                <a:latin typeface="Times New Roman"/>
                <a:cs typeface="Times New Roman"/>
              </a:rPr>
              <a:t>To actively listen and acknowledge real life situation</a:t>
            </a:r>
            <a:endParaRPr lang="en-GB" sz="2000">
              <a:latin typeface="Times New Roman"/>
              <a:cs typeface="Times New Roman"/>
            </a:endParaRPr>
          </a:p>
          <a:p>
            <a:pPr marL="0" indent="0">
              <a:buNone/>
            </a:pPr>
            <a:r>
              <a:rPr lang="en-GB" sz="2000" u="sng" dirty="0">
                <a:latin typeface="Times New Roman"/>
                <a:cs typeface="Times New Roman"/>
              </a:rPr>
              <a:t>Measures implemented:</a:t>
            </a:r>
            <a:endParaRPr lang="en-GB" sz="2000" dirty="0">
              <a:latin typeface="Times New Roman"/>
              <a:cs typeface="Times New Roman"/>
            </a:endParaRPr>
          </a:p>
          <a:p>
            <a:r>
              <a:rPr lang="en-GB" sz="2000" dirty="0">
                <a:latin typeface="Times New Roman"/>
                <a:cs typeface="Times New Roman"/>
              </a:rPr>
              <a:t>Got to understand the key staff roles and their reasoning for their job roles</a:t>
            </a:r>
          </a:p>
          <a:p>
            <a:r>
              <a:rPr lang="en-GB" sz="2000" dirty="0">
                <a:latin typeface="Times New Roman"/>
                <a:cs typeface="Times New Roman"/>
              </a:rPr>
              <a:t>Gained compassion for the staff roles</a:t>
            </a:r>
          </a:p>
          <a:p>
            <a:r>
              <a:rPr lang="en-GB" sz="2000" dirty="0">
                <a:latin typeface="Times New Roman"/>
                <a:cs typeface="Times New Roman"/>
              </a:rPr>
              <a:t>Gained vital information on cases that have allowed me to understand the job role that I am interested in </a:t>
            </a:r>
            <a:endParaRPr lang="en-GB" sz="2000">
              <a:latin typeface="Times New Roman"/>
              <a:cs typeface="Times New Roman"/>
            </a:endParaRPr>
          </a:p>
          <a:p>
            <a:pPr marL="0" indent="0">
              <a:buNone/>
            </a:pPr>
            <a:r>
              <a:rPr lang="en-GB" sz="2000" u="sng" dirty="0">
                <a:latin typeface="Times New Roman"/>
                <a:cs typeface="Times New Roman"/>
              </a:rPr>
              <a:t>Outcome:</a:t>
            </a:r>
            <a:endParaRPr lang="en-GB" sz="2000" dirty="0">
              <a:latin typeface="Times New Roman"/>
              <a:cs typeface="Times New Roman"/>
            </a:endParaRPr>
          </a:p>
          <a:p>
            <a:r>
              <a:rPr lang="en-GB" sz="2000" dirty="0">
                <a:latin typeface="Times New Roman"/>
                <a:cs typeface="Times New Roman"/>
              </a:rPr>
              <a:t>Gained confidence and a passion for the job role</a:t>
            </a:r>
          </a:p>
          <a:p>
            <a:r>
              <a:rPr lang="en-GB" sz="2000" dirty="0">
                <a:latin typeface="Times New Roman"/>
                <a:cs typeface="Times New Roman"/>
              </a:rPr>
              <a:t>Created great relationships with staff and learnt about their process of the job and their main interests in perusing their career in mental health in young children</a:t>
            </a:r>
            <a:endParaRPr lang="en-GB" dirty="0">
              <a:latin typeface="Avenir Next LT Pro"/>
              <a:cs typeface="Times New Roman"/>
            </a:endParaRPr>
          </a:p>
          <a:p>
            <a:endParaRPr lang="en-GB" dirty="0"/>
          </a:p>
          <a:p>
            <a:endParaRPr lang="en-GB" dirty="0"/>
          </a:p>
        </p:txBody>
      </p:sp>
      <p:sp>
        <p:nvSpPr>
          <p:cNvPr id="4" name="Date Placeholder 3">
            <a:extLst>
              <a:ext uri="{FF2B5EF4-FFF2-40B4-BE49-F238E27FC236}">
                <a16:creationId xmlns:a16="http://schemas.microsoft.com/office/drawing/2014/main" id="{D60DA861-0960-37DC-026F-43077A540884}"/>
              </a:ext>
            </a:extLst>
          </p:cNvPr>
          <p:cNvSpPr>
            <a:spLocks noGrp="1"/>
          </p:cNvSpPr>
          <p:nvPr>
            <p:ph type="dt" sz="half" idx="10"/>
          </p:nvPr>
        </p:nvSpPr>
        <p:spPr/>
        <p:txBody>
          <a:bodyPr/>
          <a:lstStyle/>
          <a:p>
            <a:fld id="{7EDF19BB-D8CD-4907-BEE1-2B8C312FE9CA}" type="datetime1">
              <a:t>5/4/2025</a:t>
            </a:fld>
            <a:endParaRPr lang="en-US" dirty="0"/>
          </a:p>
        </p:txBody>
      </p:sp>
      <p:sp>
        <p:nvSpPr>
          <p:cNvPr id="6" name="Slide Number Placeholder 5">
            <a:extLst>
              <a:ext uri="{FF2B5EF4-FFF2-40B4-BE49-F238E27FC236}">
                <a16:creationId xmlns:a16="http://schemas.microsoft.com/office/drawing/2014/main" id="{36196939-72EC-ECFD-16C9-A599108F6118}"/>
              </a:ext>
            </a:extLst>
          </p:cNvPr>
          <p:cNvSpPr>
            <a:spLocks noGrp="1"/>
          </p:cNvSpPr>
          <p:nvPr>
            <p:ph type="sldNum" sz="quarter" idx="12"/>
          </p:nvPr>
        </p:nvSpPr>
        <p:spPr/>
        <p:txBody>
          <a:bodyPr/>
          <a:lstStyle/>
          <a:p>
            <a:endParaRPr lang="en-US" dirty="0"/>
          </a:p>
        </p:txBody>
      </p:sp>
    </p:spTree>
    <p:extLst>
      <p:ext uri="{BB962C8B-B14F-4D97-AF65-F5344CB8AC3E}">
        <p14:creationId xmlns:p14="http://schemas.microsoft.com/office/powerpoint/2010/main" val="1538839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D1201-9D82-484E-2B00-7DF7BC5936EC}"/>
              </a:ext>
            </a:extLst>
          </p:cNvPr>
          <p:cNvSpPr>
            <a:spLocks noGrp="1"/>
          </p:cNvSpPr>
          <p:nvPr>
            <p:ph type="title"/>
          </p:nvPr>
        </p:nvSpPr>
        <p:spPr>
          <a:xfrm>
            <a:off x="750226" y="559078"/>
            <a:ext cx="10804867" cy="1158700"/>
          </a:xfrm>
        </p:spPr>
        <p:txBody>
          <a:bodyPr anchor="ctr">
            <a:normAutofit/>
          </a:bodyPr>
          <a:lstStyle/>
          <a:p>
            <a:r>
              <a:rPr lang="en-GB" u="sng" dirty="0">
                <a:latin typeface="Times New Roman"/>
                <a:cs typeface="Times New Roman"/>
              </a:rPr>
              <a:t>Behaviours essential for youth work officers</a:t>
            </a:r>
          </a:p>
        </p:txBody>
      </p:sp>
      <p:sp>
        <p:nvSpPr>
          <p:cNvPr id="4" name="Date Placeholder 3">
            <a:extLst>
              <a:ext uri="{FF2B5EF4-FFF2-40B4-BE49-F238E27FC236}">
                <a16:creationId xmlns:a16="http://schemas.microsoft.com/office/drawing/2014/main" id="{B8FA7FB5-1059-7B10-52FB-8AFBD857D7FA}"/>
              </a:ext>
            </a:extLst>
          </p:cNvPr>
          <p:cNvSpPr>
            <a:spLocks noGrp="1"/>
          </p:cNvSpPr>
          <p:nvPr>
            <p:ph type="dt" sz="half" idx="10"/>
          </p:nvPr>
        </p:nvSpPr>
        <p:spPr>
          <a:xfrm>
            <a:off x="1115568" y="6356350"/>
            <a:ext cx="2743200" cy="365125"/>
          </a:xfrm>
        </p:spPr>
        <p:txBody>
          <a:bodyPr anchor="ctr">
            <a:normAutofit/>
          </a:bodyPr>
          <a:lstStyle/>
          <a:p>
            <a:pPr>
              <a:spcAft>
                <a:spcPts val="600"/>
              </a:spcAft>
            </a:pPr>
            <a:fld id="{446A0444-EA08-491D-90F5-C6A893415E23}" type="datetime1">
              <a:pPr>
                <a:spcAft>
                  <a:spcPts val="600"/>
                </a:spcAft>
              </a:pPr>
              <a:t>5/4/2025</a:t>
            </a:fld>
            <a:endParaRPr lang="en-US"/>
          </a:p>
        </p:txBody>
      </p:sp>
      <p:sp>
        <p:nvSpPr>
          <p:cNvPr id="6" name="Slide Number Placeholder 5">
            <a:extLst>
              <a:ext uri="{FF2B5EF4-FFF2-40B4-BE49-F238E27FC236}">
                <a16:creationId xmlns:a16="http://schemas.microsoft.com/office/drawing/2014/main" id="{7FB243AC-00FC-E5B2-F479-204751F082FF}"/>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9</a:t>
            </a:fld>
            <a:endParaRPr lang="en-US"/>
          </a:p>
        </p:txBody>
      </p:sp>
      <p:graphicFrame>
        <p:nvGraphicFramePr>
          <p:cNvPr id="8" name="Content Placeholder 2">
            <a:extLst>
              <a:ext uri="{FF2B5EF4-FFF2-40B4-BE49-F238E27FC236}">
                <a16:creationId xmlns:a16="http://schemas.microsoft.com/office/drawing/2014/main" id="{76FBD932-DCDB-483E-88CE-CFC32D369CC6}"/>
              </a:ext>
            </a:extLst>
          </p:cNvPr>
          <p:cNvGraphicFramePr>
            <a:graphicFrameLocks noGrp="1"/>
          </p:cNvGraphicFramePr>
          <p:nvPr>
            <p:ph idx="1"/>
            <p:extLst>
              <p:ext uri="{D42A27DB-BD31-4B8C-83A1-F6EECF244321}">
                <p14:modId xmlns:p14="http://schemas.microsoft.com/office/powerpoint/2010/main" val="3401062007"/>
              </p:ext>
            </p:extLst>
          </p:nvPr>
        </p:nvGraphicFramePr>
        <p:xfrm>
          <a:off x="384884" y="1736902"/>
          <a:ext cx="11525113" cy="48110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007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B0D45-E55C-1556-B1A9-2018EB07BCB3}"/>
              </a:ext>
            </a:extLst>
          </p:cNvPr>
          <p:cNvSpPr>
            <a:spLocks noGrp="1"/>
          </p:cNvSpPr>
          <p:nvPr>
            <p:ph type="title"/>
          </p:nvPr>
        </p:nvSpPr>
        <p:spPr>
          <a:xfrm>
            <a:off x="868680" y="1709928"/>
            <a:ext cx="3099816" cy="1709928"/>
          </a:xfrm>
        </p:spPr>
        <p:txBody>
          <a:bodyPr vert="horz" lIns="91440" tIns="45720" rIns="91440" bIns="45720" rtlCol="0" anchor="t">
            <a:normAutofit/>
          </a:bodyPr>
          <a:lstStyle/>
          <a:p>
            <a:r>
              <a:rPr lang="en-US" u="sng" kern="1200" dirty="0">
                <a:latin typeface="+mj-lt"/>
                <a:ea typeface="+mj-ea"/>
                <a:cs typeface="+mj-cs"/>
              </a:rPr>
              <a:t>Key factors: Knowledge </a:t>
            </a:r>
          </a:p>
        </p:txBody>
      </p:sp>
      <p:sp>
        <p:nvSpPr>
          <p:cNvPr id="18" name="Content Placeholder 2">
            <a:extLst>
              <a:ext uri="{FF2B5EF4-FFF2-40B4-BE49-F238E27FC236}">
                <a16:creationId xmlns:a16="http://schemas.microsoft.com/office/drawing/2014/main" id="{75B5E373-18F3-B7C2-E0B3-AB600608F381}"/>
              </a:ext>
            </a:extLst>
          </p:cNvPr>
          <p:cNvSpPr>
            <a:spLocks noGrp="1"/>
          </p:cNvSpPr>
          <p:nvPr>
            <p:ph idx="1"/>
          </p:nvPr>
        </p:nvSpPr>
        <p:spPr>
          <a:xfrm>
            <a:off x="4349330" y="519956"/>
            <a:ext cx="7565051" cy="4347032"/>
          </a:xfrm>
        </p:spPr>
        <p:txBody>
          <a:bodyPr vert="horz" lIns="91440" tIns="45720" rIns="91440" bIns="45720" rtlCol="0" anchor="t">
            <a:noAutofit/>
          </a:bodyPr>
          <a:lstStyle/>
          <a:p>
            <a:pPr marL="0" indent="0">
              <a:lnSpc>
                <a:spcPct val="100000"/>
              </a:lnSpc>
              <a:buNone/>
            </a:pPr>
            <a:r>
              <a:rPr lang="en-US" sz="1800" b="1" dirty="0">
                <a:solidFill>
                  <a:schemeClr val="accent6"/>
                </a:solidFill>
                <a:latin typeface="Times New Roman"/>
                <a:cs typeface="Times New Roman"/>
              </a:rPr>
              <a:t>In this case:</a:t>
            </a:r>
            <a:r>
              <a:rPr lang="en-US" sz="1800" dirty="0">
                <a:latin typeface="Times New Roman"/>
                <a:cs typeface="Times New Roman"/>
              </a:rPr>
              <a:t> Critical response for young youth offenders in need of aid.</a:t>
            </a:r>
          </a:p>
          <a:p>
            <a:pPr marL="0" indent="0">
              <a:lnSpc>
                <a:spcPct val="100000"/>
              </a:lnSpc>
              <a:buNone/>
            </a:pPr>
            <a:r>
              <a:rPr lang="en-US" sz="1800" b="1" dirty="0">
                <a:solidFill>
                  <a:schemeClr val="accent6"/>
                </a:solidFill>
                <a:latin typeface="Times New Roman"/>
                <a:cs typeface="Times New Roman"/>
              </a:rPr>
              <a:t>Duty:</a:t>
            </a:r>
            <a:r>
              <a:rPr lang="en-US" sz="1800" dirty="0">
                <a:latin typeface="Times New Roman"/>
                <a:cs typeface="Times New Roman"/>
              </a:rPr>
              <a:t> To help coordinate the organizational response with </a:t>
            </a:r>
            <a:r>
              <a:rPr lang="en-US" sz="1800" dirty="0">
                <a:latin typeface="Times New Roman"/>
                <a:ea typeface="+mn-lt"/>
                <a:cs typeface="+mn-lt"/>
              </a:rPr>
              <a:t>prompt and efficient action to lessen an emergency's impact, impacts, and intensity.</a:t>
            </a:r>
          </a:p>
          <a:p>
            <a:pPr marL="0" indent="0">
              <a:lnSpc>
                <a:spcPct val="100000"/>
              </a:lnSpc>
              <a:buNone/>
            </a:pPr>
            <a:r>
              <a:rPr lang="en-US" sz="1800" u="sng" dirty="0">
                <a:latin typeface="Times New Roman"/>
                <a:cs typeface="Times New Roman"/>
              </a:rPr>
              <a:t>Measures implemented: </a:t>
            </a:r>
            <a:endParaRPr lang="en-US" sz="1800" dirty="0">
              <a:latin typeface="Times New Roman"/>
              <a:cs typeface="Times New Roman"/>
            </a:endParaRPr>
          </a:p>
          <a:p>
            <a:pPr>
              <a:lnSpc>
                <a:spcPct val="100000"/>
              </a:lnSpc>
            </a:pPr>
            <a:r>
              <a:rPr lang="en-US" sz="1800" dirty="0">
                <a:latin typeface="Times New Roman"/>
                <a:cs typeface="Times New Roman"/>
              </a:rPr>
              <a:t>Focus on immediate safety and wellbeing of individuals.</a:t>
            </a:r>
          </a:p>
          <a:p>
            <a:pPr>
              <a:lnSpc>
                <a:spcPct val="100000"/>
              </a:lnSpc>
            </a:pPr>
            <a:r>
              <a:rPr lang="en-US" sz="1800" dirty="0">
                <a:latin typeface="Times New Roman"/>
                <a:cs typeface="Times New Roman"/>
              </a:rPr>
              <a:t>Provide first aid</a:t>
            </a:r>
          </a:p>
          <a:p>
            <a:pPr marL="0" indent="0">
              <a:lnSpc>
                <a:spcPct val="100000"/>
              </a:lnSpc>
              <a:buNone/>
            </a:pPr>
            <a:r>
              <a:rPr lang="en-US" sz="1800" dirty="0">
                <a:latin typeface="Times New Roman"/>
                <a:ea typeface="+mn-lt"/>
                <a:cs typeface="+mn-lt"/>
              </a:rPr>
              <a:t>Document everything, including choices and activities, and maintain a record of the proven facts (Who, What, Where, and When).</a:t>
            </a:r>
            <a:endParaRPr lang="en-US" sz="1800" dirty="0">
              <a:latin typeface="Times New Roman"/>
              <a:cs typeface="Times New Roman"/>
            </a:endParaRPr>
          </a:p>
          <a:p>
            <a:pPr marL="0" indent="0">
              <a:lnSpc>
                <a:spcPct val="100000"/>
              </a:lnSpc>
              <a:buNone/>
            </a:pPr>
            <a:r>
              <a:rPr lang="en-US" sz="1800" u="sng" dirty="0">
                <a:latin typeface="Times New Roman"/>
                <a:cs typeface="Times New Roman"/>
              </a:rPr>
              <a:t>Outcome:</a:t>
            </a:r>
            <a:endParaRPr lang="en-US" sz="1800" dirty="0">
              <a:latin typeface="Times New Roman"/>
              <a:cs typeface="Times New Roman"/>
            </a:endParaRPr>
          </a:p>
          <a:p>
            <a:pPr>
              <a:lnSpc>
                <a:spcPct val="100000"/>
              </a:lnSpc>
            </a:pPr>
            <a:r>
              <a:rPr lang="en-US" sz="1800" dirty="0">
                <a:latin typeface="Times New Roman"/>
                <a:ea typeface="+mn-lt"/>
                <a:cs typeface="+mn-lt"/>
              </a:rPr>
              <a:t>A thorough study and inquiry should be conducted after a significant incident in order to determine the reason or causes and all relevant facts.</a:t>
            </a:r>
            <a:endParaRPr lang="en-US" sz="1800" dirty="0">
              <a:latin typeface="Times New Roman"/>
              <a:cs typeface="Times New Roman"/>
            </a:endParaRPr>
          </a:p>
          <a:p>
            <a:pPr>
              <a:lnSpc>
                <a:spcPct val="100000"/>
              </a:lnSpc>
            </a:pPr>
            <a:r>
              <a:rPr lang="en-US" sz="1800" dirty="0">
                <a:latin typeface="Times New Roman"/>
                <a:cs typeface="Times New Roman"/>
              </a:rPr>
              <a:t>management boards provided strategic direction with the aim of preventing offending by children, and in accordance with section 40 of the</a:t>
            </a:r>
            <a:r>
              <a:rPr lang="en-US" sz="1800" i="1" dirty="0">
                <a:latin typeface="Times New Roman"/>
                <a:cs typeface="Times New Roman"/>
              </a:rPr>
              <a:t> Crime and Disorder Act 19983</a:t>
            </a:r>
            <a:r>
              <a:rPr lang="en-US" sz="1800" dirty="0">
                <a:latin typeface="Times New Roman"/>
                <a:cs typeface="Times New Roman"/>
              </a:rPr>
              <a:t>, which ensured that the work of the YOT is defined in a publicly accessible youth justice plan that is coordinated with other local plans (Youth Justice baord,2019,p.5)</a:t>
            </a:r>
          </a:p>
          <a:p>
            <a:pPr>
              <a:lnSpc>
                <a:spcPct val="100000"/>
              </a:lnSpc>
            </a:pPr>
            <a:endParaRPr lang="en-US" sz="1100"/>
          </a:p>
          <a:p>
            <a:pPr>
              <a:lnSpc>
                <a:spcPct val="100000"/>
              </a:lnSpc>
            </a:pPr>
            <a:endParaRPr lang="en-US" sz="1100"/>
          </a:p>
        </p:txBody>
      </p:sp>
      <p:sp>
        <p:nvSpPr>
          <p:cNvPr id="8" name="TextBox 7">
            <a:extLst>
              <a:ext uri="{FF2B5EF4-FFF2-40B4-BE49-F238E27FC236}">
                <a16:creationId xmlns:a16="http://schemas.microsoft.com/office/drawing/2014/main" id="{E6B9B5D8-2548-F0F1-D05D-1FFDC5C557A9}"/>
              </a:ext>
            </a:extLst>
          </p:cNvPr>
          <p:cNvSpPr txBox="1"/>
          <p:nvPr/>
        </p:nvSpPr>
        <p:spPr>
          <a:xfrm>
            <a:off x="868680" y="3429000"/>
            <a:ext cx="3099816" cy="206654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10000"/>
              </a:lnSpc>
              <a:spcBef>
                <a:spcPts val="1000"/>
              </a:spcBef>
            </a:pPr>
            <a:r>
              <a:rPr lang="en-US" kern="1200">
                <a:latin typeface="+mn-lt"/>
                <a:ea typeface="+mn-ea"/>
                <a:cs typeface="+mn-cs"/>
              </a:rPr>
              <a:t>(National Youth Agency,2021,p.5)</a:t>
            </a:r>
          </a:p>
        </p:txBody>
      </p:sp>
      <p:sp>
        <p:nvSpPr>
          <p:cNvPr id="4" name="Date Placeholder 3">
            <a:extLst>
              <a:ext uri="{FF2B5EF4-FFF2-40B4-BE49-F238E27FC236}">
                <a16:creationId xmlns:a16="http://schemas.microsoft.com/office/drawing/2014/main" id="{EE0A913D-0693-A851-D99C-7AFB4DAEC004}"/>
              </a:ext>
            </a:extLst>
          </p:cNvPr>
          <p:cNvSpPr>
            <a:spLocks noGrp="1"/>
          </p:cNvSpPr>
          <p:nvPr>
            <p:ph type="dt" sz="half" idx="10"/>
          </p:nvPr>
        </p:nvSpPr>
        <p:spPr>
          <a:xfrm>
            <a:off x="868680" y="6356350"/>
            <a:ext cx="2743200" cy="365125"/>
          </a:xfrm>
        </p:spPr>
        <p:txBody>
          <a:bodyPr vert="horz" lIns="91440" tIns="45720" rIns="91440" bIns="45720" rtlCol="0" anchor="ctr">
            <a:normAutofit/>
          </a:bodyPr>
          <a:lstStyle/>
          <a:p>
            <a:pPr>
              <a:spcAft>
                <a:spcPts val="600"/>
              </a:spcAft>
            </a:pPr>
            <a:fld id="{B014ECD6-860A-4EE8-823E-3C9F2862BE18}" type="datetime1">
              <a:rPr lang="en-GB"/>
              <a:pPr>
                <a:spcAft>
                  <a:spcPts val="600"/>
                </a:spcAft>
              </a:pPr>
              <a:t>04/05/2025</a:t>
            </a:fld>
            <a:endParaRPr lang="en-US"/>
          </a:p>
        </p:txBody>
      </p:sp>
      <p:sp>
        <p:nvSpPr>
          <p:cNvPr id="15" name="Slide Number Placeholder 6">
            <a:extLst>
              <a:ext uri="{FF2B5EF4-FFF2-40B4-BE49-F238E27FC236}">
                <a16:creationId xmlns:a16="http://schemas.microsoft.com/office/drawing/2014/main" id="{00BA839C-EA33-2988-A78C-20070C867347}"/>
              </a:ext>
            </a:extLst>
          </p:cNvPr>
          <p:cNvSpPr>
            <a:spLocks noGrp="1"/>
          </p:cNvSpPr>
          <p:nvPr>
            <p:ph type="sldNum" sz="quarter" idx="12"/>
          </p:nvPr>
        </p:nvSpPr>
        <p:spPr>
          <a:xfrm>
            <a:off x="8610600" y="6356350"/>
            <a:ext cx="2743200" cy="365125"/>
          </a:xfrm>
        </p:spPr>
        <p:txBody>
          <a:bodyPr/>
          <a:lstStyle/>
          <a:p>
            <a:pPr>
              <a:spcAft>
                <a:spcPts val="600"/>
              </a:spcAft>
            </a:pPr>
            <a:fld id="{A65A5C87-DF58-40C8-B092-1DE63DB4547E}" type="slidenum">
              <a:rPr lang="en-US" dirty="0"/>
              <a:pPr>
                <a:spcAft>
                  <a:spcPts val="600"/>
                </a:spcAft>
              </a:pPr>
              <a:t>10</a:t>
            </a:fld>
            <a:endParaRPr lang="en-US"/>
          </a:p>
        </p:txBody>
      </p:sp>
    </p:spTree>
    <p:extLst>
      <p:ext uri="{BB962C8B-B14F-4D97-AF65-F5344CB8AC3E}">
        <p14:creationId xmlns:p14="http://schemas.microsoft.com/office/powerpoint/2010/main" val="1529068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B1F82D-850E-7F91-AD3D-EB572FEF1F2D}"/>
              </a:ext>
            </a:extLst>
          </p:cNvPr>
          <p:cNvSpPr>
            <a:spLocks noGrp="1"/>
          </p:cNvSpPr>
          <p:nvPr>
            <p:ph idx="1"/>
          </p:nvPr>
        </p:nvSpPr>
        <p:spPr>
          <a:xfrm>
            <a:off x="727219" y="1595106"/>
            <a:ext cx="3525409" cy="3678978"/>
          </a:xfrm>
        </p:spPr>
        <p:txBody>
          <a:bodyPr vert="horz" lIns="91440" tIns="45720" rIns="91440" bIns="45720" rtlCol="0" anchor="t">
            <a:normAutofit/>
          </a:bodyPr>
          <a:lstStyle/>
          <a:p>
            <a:pPr marL="0" indent="0">
              <a:buNone/>
            </a:pPr>
            <a:r>
              <a:rPr lang="en-GB" u="sng" dirty="0">
                <a:ea typeface="+mn-lt"/>
                <a:cs typeface="+mn-lt"/>
              </a:rPr>
              <a:t>Application of a relationship-based approach to support individuals </a:t>
            </a:r>
          </a:p>
          <a:p>
            <a:pPr marL="0" indent="0">
              <a:buNone/>
            </a:pPr>
            <a:r>
              <a:rPr lang="en-GB" sz="2000" dirty="0"/>
              <a:t>(Ruch.2020,p.3)</a:t>
            </a:r>
          </a:p>
        </p:txBody>
      </p:sp>
      <p:sp>
        <p:nvSpPr>
          <p:cNvPr id="5" name="Date Placeholder 4">
            <a:extLst>
              <a:ext uri="{FF2B5EF4-FFF2-40B4-BE49-F238E27FC236}">
                <a16:creationId xmlns:a16="http://schemas.microsoft.com/office/drawing/2014/main" id="{D68BA6DD-AD5D-6760-E137-543E20FF625A}"/>
              </a:ext>
            </a:extLst>
          </p:cNvPr>
          <p:cNvSpPr>
            <a:spLocks noGrp="1"/>
          </p:cNvSpPr>
          <p:nvPr>
            <p:ph type="dt" sz="half" idx="10"/>
          </p:nvPr>
        </p:nvSpPr>
        <p:spPr/>
        <p:txBody>
          <a:bodyPr/>
          <a:lstStyle/>
          <a:p>
            <a:fld id="{502C15C0-4768-4F36-A4A0-AA67589D34C3}" type="datetime1">
              <a:t>5/4/2025</a:t>
            </a:fld>
            <a:endParaRPr lang="en-US" dirty="0"/>
          </a:p>
        </p:txBody>
      </p:sp>
      <p:sp>
        <p:nvSpPr>
          <p:cNvPr id="8" name="TextBox 7">
            <a:extLst>
              <a:ext uri="{FF2B5EF4-FFF2-40B4-BE49-F238E27FC236}">
                <a16:creationId xmlns:a16="http://schemas.microsoft.com/office/drawing/2014/main" id="{F37C7A82-21F7-0F94-76E2-E3C0509F749A}"/>
              </a:ext>
            </a:extLst>
          </p:cNvPr>
          <p:cNvSpPr txBox="1"/>
          <p:nvPr/>
        </p:nvSpPr>
        <p:spPr>
          <a:xfrm>
            <a:off x="4246765" y="1248147"/>
            <a:ext cx="7731961"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dirty="0">
                <a:latin typeface="Times New Roman"/>
                <a:ea typeface="+mn-lt"/>
                <a:cs typeface="+mn-lt"/>
              </a:rPr>
              <a:t>The basis for successfully working with people and their families to provide harmony and safety </a:t>
            </a:r>
            <a:endParaRPr lang="en-US" sz="2000">
              <a:latin typeface="Times New Roman"/>
              <a:cs typeface="Times New Roman"/>
            </a:endParaRPr>
          </a:p>
          <a:p>
            <a:endParaRPr lang="en-GB" sz="2000" dirty="0">
              <a:latin typeface="Times New Roman"/>
              <a:ea typeface="+mn-lt"/>
              <a:cs typeface="+mn-lt"/>
            </a:endParaRPr>
          </a:p>
          <a:p>
            <a:pPr marL="285750" indent="-285750">
              <a:buFont typeface="Arial"/>
              <a:buChar char="•"/>
            </a:pPr>
            <a:r>
              <a:rPr lang="en-GB" sz="2000" dirty="0">
                <a:latin typeface="Times New Roman"/>
                <a:ea typeface="+mn-lt"/>
                <a:cs typeface="+mn-lt"/>
              </a:rPr>
              <a:t>Psychologically charged circumstances can cause people to act in certain ways, which makes it difficult to build healthy connections.</a:t>
            </a:r>
          </a:p>
          <a:p>
            <a:endParaRPr lang="en-GB" sz="2000" dirty="0">
              <a:latin typeface="Times New Roman"/>
              <a:ea typeface="+mn-lt"/>
              <a:cs typeface="+mn-lt"/>
            </a:endParaRPr>
          </a:p>
          <a:p>
            <a:pPr marL="285750" indent="-285750">
              <a:buFont typeface="Arial"/>
              <a:buChar char="•"/>
            </a:pPr>
            <a:r>
              <a:rPr lang="en-GB" sz="2000" dirty="0">
                <a:latin typeface="Times New Roman"/>
                <a:ea typeface="+mn-lt"/>
                <a:cs typeface="+mn-lt"/>
              </a:rPr>
              <a:t>Acknowledging the potential effects that triggers and behaviours it may have on a specialist's own attitude and reactions.</a:t>
            </a:r>
          </a:p>
          <a:p>
            <a:endParaRPr lang="en-GB" sz="2000" dirty="0">
              <a:latin typeface="Times New Roman"/>
              <a:ea typeface="+mn-lt"/>
              <a:cs typeface="+mn-lt"/>
            </a:endParaRPr>
          </a:p>
          <a:p>
            <a:pPr marL="342900" indent="-342900">
              <a:buFont typeface="Arial"/>
              <a:buChar char="•"/>
            </a:pPr>
            <a:r>
              <a:rPr lang="en-GB" sz="2000" dirty="0">
                <a:latin typeface="Times New Roman"/>
                <a:ea typeface="+mn-lt"/>
                <a:cs typeface="+mn-lt"/>
              </a:rPr>
              <a:t>This can be educated through theoretical knowledge acquisition, including psychological techniques. Also known as the psychoanalytic theory which will be explored</a:t>
            </a:r>
            <a:endParaRPr lang="en-GB" sz="2000">
              <a:latin typeface="Times New Roman"/>
            </a:endParaRPr>
          </a:p>
        </p:txBody>
      </p:sp>
    </p:spTree>
    <p:extLst>
      <p:ext uri="{BB962C8B-B14F-4D97-AF65-F5344CB8AC3E}">
        <p14:creationId xmlns:p14="http://schemas.microsoft.com/office/powerpoint/2010/main" val="1151923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D65C9-2BD6-15D7-A725-301613DA3414}"/>
              </a:ext>
            </a:extLst>
          </p:cNvPr>
          <p:cNvSpPr>
            <a:spLocks noGrp="1"/>
          </p:cNvSpPr>
          <p:nvPr>
            <p:ph type="title"/>
          </p:nvPr>
        </p:nvSpPr>
        <p:spPr>
          <a:xfrm>
            <a:off x="771103" y="454695"/>
            <a:ext cx="11535551" cy="1064755"/>
          </a:xfrm>
        </p:spPr>
        <p:txBody>
          <a:bodyPr vert="horz" lIns="91440" tIns="45720" rIns="91440" bIns="45720" rtlCol="0" anchor="ctr">
            <a:normAutofit fontScale="90000"/>
          </a:bodyPr>
          <a:lstStyle/>
          <a:p>
            <a:r>
              <a:rPr lang="en-US" sz="3700" u="sng" kern="1200" dirty="0">
                <a:latin typeface="Times New Roman"/>
                <a:cs typeface="Times New Roman"/>
              </a:rPr>
              <a:t>Important requirements: Offering solutions with a relationship-based perspective</a:t>
            </a:r>
          </a:p>
        </p:txBody>
      </p:sp>
      <p:sp>
        <p:nvSpPr>
          <p:cNvPr id="13" name="Text Placeholder 2">
            <a:extLst>
              <a:ext uri="{FF2B5EF4-FFF2-40B4-BE49-F238E27FC236}">
                <a16:creationId xmlns:a16="http://schemas.microsoft.com/office/drawing/2014/main" id="{5EC7C09B-CDFB-393A-2F0F-C69156FB8695}"/>
              </a:ext>
            </a:extLst>
          </p:cNvPr>
          <p:cNvSpPr>
            <a:spLocks noGrp="1"/>
          </p:cNvSpPr>
          <p:nvPr>
            <p:ph type="body" idx="1"/>
          </p:nvPr>
        </p:nvSpPr>
        <p:spPr>
          <a:xfrm>
            <a:off x="-1336" y="5942567"/>
            <a:ext cx="3246747" cy="166296"/>
          </a:xfrm>
        </p:spPr>
        <p:txBody>
          <a:bodyPr vert="horz" lIns="91440" tIns="45720" rIns="91440" bIns="45720" rtlCol="0" anchor="b">
            <a:noAutofit/>
          </a:bodyPr>
          <a:lstStyle/>
          <a:p>
            <a:r>
              <a:rPr lang="en-US" sz="1800" b="0" dirty="0">
                <a:latin typeface="Times New Roman"/>
                <a:cs typeface="Times New Roman"/>
              </a:rPr>
              <a:t>Solatani,2023,n.p.)</a:t>
            </a:r>
          </a:p>
        </p:txBody>
      </p:sp>
      <p:pic>
        <p:nvPicPr>
          <p:cNvPr id="8" name="Picture 7" descr="A pyramid of colors with white text&#10;&#10;AI-generated content may be incorrect.">
            <a:extLst>
              <a:ext uri="{FF2B5EF4-FFF2-40B4-BE49-F238E27FC236}">
                <a16:creationId xmlns:a16="http://schemas.microsoft.com/office/drawing/2014/main" id="{785589AF-454D-C54E-32C4-AAB709BC40D7}"/>
              </a:ext>
            </a:extLst>
          </p:cNvPr>
          <p:cNvPicPr>
            <a:picLocks noChangeAspect="1"/>
          </p:cNvPicPr>
          <p:nvPr/>
        </p:nvPicPr>
        <p:blipFill>
          <a:blip r:embed="rId2"/>
          <a:srcRect l="18229" r="6393" b="334"/>
          <a:stretch/>
        </p:blipFill>
        <p:spPr>
          <a:xfrm>
            <a:off x="311815" y="1729724"/>
            <a:ext cx="5200454" cy="3640887"/>
          </a:xfrm>
          <a:prstGeom prst="rect">
            <a:avLst/>
          </a:prstGeom>
          <a:noFill/>
        </p:spPr>
      </p:pic>
      <p:sp>
        <p:nvSpPr>
          <p:cNvPr id="3" name="Content Placeholder 2">
            <a:extLst>
              <a:ext uri="{FF2B5EF4-FFF2-40B4-BE49-F238E27FC236}">
                <a16:creationId xmlns:a16="http://schemas.microsoft.com/office/drawing/2014/main" id="{855F2C09-845E-7E48-59C5-4C8E3A6DAEF1}"/>
              </a:ext>
            </a:extLst>
          </p:cNvPr>
          <p:cNvSpPr>
            <a:spLocks noGrp="1"/>
          </p:cNvSpPr>
          <p:nvPr>
            <p:ph sz="quarter" idx="4"/>
          </p:nvPr>
        </p:nvSpPr>
        <p:spPr>
          <a:xfrm>
            <a:off x="5730076" y="1523114"/>
            <a:ext cx="5887649" cy="4836974"/>
          </a:xfrm>
        </p:spPr>
        <p:txBody>
          <a:bodyPr vert="horz" lIns="91440" tIns="45720" rIns="91440" bIns="45720" rtlCol="0" anchor="t">
            <a:noAutofit/>
          </a:bodyPr>
          <a:lstStyle/>
          <a:p>
            <a:pPr marL="0">
              <a:lnSpc>
                <a:spcPct val="100000"/>
              </a:lnSpc>
            </a:pPr>
            <a:r>
              <a:rPr lang="en-US" sz="2000" dirty="0">
                <a:latin typeface="Times New Roman"/>
                <a:cs typeface="Times New Roman"/>
              </a:rPr>
              <a:t>The</a:t>
            </a:r>
            <a:r>
              <a:rPr lang="en-US" sz="2000" u="sng" dirty="0">
                <a:latin typeface="Times New Roman"/>
                <a:cs typeface="Times New Roman"/>
              </a:rPr>
              <a:t> </a:t>
            </a:r>
            <a:r>
              <a:rPr lang="en-US" sz="2000" u="sng" dirty="0">
                <a:solidFill>
                  <a:srgbClr val="FF0000"/>
                </a:solidFill>
                <a:latin typeface="Times New Roman"/>
                <a:cs typeface="Times New Roman"/>
              </a:rPr>
              <a:t>Psychoanalytic theory</a:t>
            </a:r>
            <a:r>
              <a:rPr lang="en-US" sz="2000" dirty="0">
                <a:solidFill>
                  <a:srgbClr val="FF0000"/>
                </a:solidFill>
                <a:latin typeface="Times New Roman"/>
                <a:cs typeface="Times New Roman"/>
              </a:rPr>
              <a:t> </a:t>
            </a:r>
            <a:r>
              <a:rPr lang="en-US" sz="2000" dirty="0">
                <a:latin typeface="Times New Roman"/>
                <a:cs typeface="Times New Roman"/>
              </a:rPr>
              <a:t>of personality developed by Sigmund Freud states that personality is made up of three components. Together, the id, ego, and superego are the three components of personality to create intricate human behaviors in the workplace</a:t>
            </a:r>
          </a:p>
          <a:p>
            <a:pPr>
              <a:lnSpc>
                <a:spcPct val="100000"/>
              </a:lnSpc>
            </a:pPr>
            <a:r>
              <a:rPr lang="en-US" sz="2000" dirty="0">
                <a:latin typeface="Times New Roman"/>
                <a:ea typeface="+mn-lt"/>
                <a:cs typeface="+mn-lt"/>
              </a:rPr>
              <a:t>The only aspect of personality that exists from birth is the </a:t>
            </a:r>
            <a:r>
              <a:rPr lang="en-US" sz="2000" dirty="0">
                <a:solidFill>
                  <a:srgbClr val="FF0000"/>
                </a:solidFill>
                <a:latin typeface="Times New Roman"/>
                <a:ea typeface="+mn-lt"/>
                <a:cs typeface="+mn-lt"/>
              </a:rPr>
              <a:t>id.</a:t>
            </a:r>
            <a:r>
              <a:rPr lang="en-US" sz="2000" dirty="0">
                <a:latin typeface="Times New Roman"/>
                <a:ea typeface="+mn-lt"/>
                <a:cs typeface="+mn-lt"/>
              </a:rPr>
              <a:t> This part of personality, which comprises innate and primordial behaviors, is completely unconsciously.</a:t>
            </a:r>
            <a:endParaRPr lang="en-US" sz="2000" dirty="0">
              <a:solidFill>
                <a:srgbClr val="000000"/>
              </a:solidFill>
              <a:latin typeface="Times New Roman"/>
              <a:cs typeface="Times New Roman"/>
            </a:endParaRPr>
          </a:p>
          <a:p>
            <a:pPr>
              <a:lnSpc>
                <a:spcPct val="100000"/>
              </a:lnSpc>
            </a:pPr>
            <a:r>
              <a:rPr lang="en-US" sz="2000" dirty="0">
                <a:solidFill>
                  <a:srgbClr val="000000"/>
                </a:solidFill>
                <a:latin typeface="Times New Roman"/>
                <a:cs typeface="Times New Roman"/>
              </a:rPr>
              <a:t>The </a:t>
            </a:r>
            <a:r>
              <a:rPr lang="en-US" sz="2000" u="sng" dirty="0">
                <a:solidFill>
                  <a:srgbClr val="FF0000"/>
                </a:solidFill>
                <a:latin typeface="Times New Roman"/>
                <a:cs typeface="Times New Roman"/>
              </a:rPr>
              <a:t>ego</a:t>
            </a:r>
            <a:r>
              <a:rPr lang="en-US" sz="2000" dirty="0">
                <a:solidFill>
                  <a:srgbClr val="FF0000"/>
                </a:solidFill>
                <a:latin typeface="Times New Roman"/>
                <a:cs typeface="Times New Roman"/>
              </a:rPr>
              <a:t> </a:t>
            </a:r>
            <a:r>
              <a:rPr lang="en-US" sz="2000" dirty="0">
                <a:latin typeface="Times New Roman"/>
                <a:cs typeface="Times New Roman"/>
              </a:rPr>
              <a:t>grows from the id and makes sure that the id's impulses may be communicated in a way that is appropriate for the outside world. </a:t>
            </a:r>
            <a:r>
              <a:rPr lang="en-US" sz="2000" dirty="0">
                <a:latin typeface="Times New Roman"/>
                <a:ea typeface="+mn-lt"/>
                <a:cs typeface="+mn-lt"/>
              </a:rPr>
              <a:t>All of our internalized moral ideals and beliefs are included in the superego, a component of mentality.</a:t>
            </a:r>
            <a:r>
              <a:rPr lang="en-US" sz="2000" dirty="0">
                <a:latin typeface="Times New Roman"/>
                <a:cs typeface="Times New Roman"/>
              </a:rPr>
              <a:t> our sense of right and wrong.</a:t>
            </a:r>
            <a:endParaRPr lang="en-US"/>
          </a:p>
          <a:p>
            <a:pPr>
              <a:lnSpc>
                <a:spcPct val="100000"/>
              </a:lnSpc>
            </a:pPr>
            <a:endParaRPr lang="en-US" sz="1100"/>
          </a:p>
        </p:txBody>
      </p:sp>
      <p:sp>
        <p:nvSpPr>
          <p:cNvPr id="4" name="Date Placeholder 3">
            <a:extLst>
              <a:ext uri="{FF2B5EF4-FFF2-40B4-BE49-F238E27FC236}">
                <a16:creationId xmlns:a16="http://schemas.microsoft.com/office/drawing/2014/main" id="{A1B0C55F-C0C0-ABA1-9C83-160B067A858D}"/>
              </a:ext>
            </a:extLst>
          </p:cNvPr>
          <p:cNvSpPr>
            <a:spLocks noGrp="1"/>
          </p:cNvSpPr>
          <p:nvPr>
            <p:ph type="dt" sz="half" idx="10"/>
          </p:nvPr>
        </p:nvSpPr>
        <p:spPr>
          <a:xfrm>
            <a:off x="1115568" y="6356350"/>
            <a:ext cx="2743200" cy="365125"/>
          </a:xfrm>
        </p:spPr>
        <p:txBody>
          <a:bodyPr vert="horz" lIns="91440" tIns="45720" rIns="91440" bIns="45720" rtlCol="0" anchor="ctr">
            <a:normAutofit/>
          </a:bodyPr>
          <a:lstStyle/>
          <a:p>
            <a:pPr>
              <a:spcAft>
                <a:spcPts val="600"/>
              </a:spcAft>
            </a:pPr>
            <a:fld id="{94FA3DDE-74CF-4EF9-BE55-2770A1A9D247}" type="datetime1">
              <a:pPr>
                <a:spcAft>
                  <a:spcPts val="600"/>
                </a:spcAft>
              </a:pPr>
              <a:t>5/4/2025</a:t>
            </a:fld>
            <a:endParaRPr lang="en-US"/>
          </a:p>
        </p:txBody>
      </p:sp>
      <p:sp>
        <p:nvSpPr>
          <p:cNvPr id="15" name="Footer Placeholder 7">
            <a:extLst>
              <a:ext uri="{FF2B5EF4-FFF2-40B4-BE49-F238E27FC236}">
                <a16:creationId xmlns:a16="http://schemas.microsoft.com/office/drawing/2014/main" id="{7693C189-C594-0889-9108-1FB8CE2CAC04}"/>
              </a:ext>
            </a:extLst>
          </p:cNvPr>
          <p:cNvSpPr>
            <a:spLocks noGrp="1"/>
          </p:cNvSpPr>
          <p:nvPr>
            <p:ph type="ftr" sz="quarter" idx="11"/>
          </p:nvPr>
        </p:nvSpPr>
        <p:spPr>
          <a:xfrm>
            <a:off x="6752572" y="6492049"/>
            <a:ext cx="4114800" cy="365125"/>
          </a:xfrm>
        </p:spPr>
        <p:txBody>
          <a:bodyPr/>
          <a:lstStyle/>
          <a:p>
            <a:r>
              <a:rPr lang="en-US" sz="1600" dirty="0">
                <a:solidFill>
                  <a:srgbClr val="000000"/>
                </a:solidFill>
                <a:latin typeface="Times New Roman"/>
                <a:cs typeface="Times New Roman"/>
              </a:rPr>
              <a:t>Atlantic international Univeristy,n.d,p.2)</a:t>
            </a:r>
            <a:endParaRPr lang="en-US" sz="1600" dirty="0">
              <a:latin typeface="Times New Roman"/>
              <a:cs typeface="Times New Roman"/>
            </a:endParaRPr>
          </a:p>
        </p:txBody>
      </p:sp>
      <p:sp>
        <p:nvSpPr>
          <p:cNvPr id="6" name="Slide Number Placeholder 5">
            <a:extLst>
              <a:ext uri="{FF2B5EF4-FFF2-40B4-BE49-F238E27FC236}">
                <a16:creationId xmlns:a16="http://schemas.microsoft.com/office/drawing/2014/main" id="{E503347D-2164-6402-6B9B-93F12287861A}"/>
              </a:ext>
            </a:extLst>
          </p:cNvPr>
          <p:cNvSpPr>
            <a:spLocks noGrp="1"/>
          </p:cNvSpPr>
          <p:nvPr>
            <p:ph type="sldNum" sz="quarter" idx="12"/>
          </p:nvPr>
        </p:nvSpPr>
        <p:spPr>
          <a:xfrm>
            <a:off x="8540496" y="6356350"/>
            <a:ext cx="2743200" cy="365125"/>
          </a:xfrm>
        </p:spPr>
        <p:txBody>
          <a:bodyPr vert="horz" lIns="91440" tIns="45720" rIns="91440" bIns="45720" rtlCol="0" anchor="ctr">
            <a:normAutofit/>
          </a:bodyPr>
          <a:lstStyle/>
          <a:p>
            <a:pPr>
              <a:spcAft>
                <a:spcPts val="600"/>
              </a:spcAft>
            </a:pPr>
            <a:fld id="{A65A5C87-DF58-40C8-B092-1DE63DB4547E}" type="slidenum">
              <a:rPr lang="en-US" dirty="0"/>
              <a:pPr>
                <a:spcAft>
                  <a:spcPts val="600"/>
                </a:spcAft>
              </a:pPr>
              <a:t>12</a:t>
            </a:fld>
            <a:endParaRPr lang="en-US"/>
          </a:p>
        </p:txBody>
      </p:sp>
    </p:spTree>
    <p:extLst>
      <p:ext uri="{BB962C8B-B14F-4D97-AF65-F5344CB8AC3E}">
        <p14:creationId xmlns:p14="http://schemas.microsoft.com/office/powerpoint/2010/main" val="3956689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06DEE-B74F-8156-18FE-53BBFFA0F6C3}"/>
              </a:ext>
            </a:extLst>
          </p:cNvPr>
          <p:cNvSpPr>
            <a:spLocks noGrp="1"/>
          </p:cNvSpPr>
          <p:nvPr>
            <p:ph type="title"/>
          </p:nvPr>
        </p:nvSpPr>
        <p:spPr>
          <a:xfrm>
            <a:off x="659914" y="1501161"/>
            <a:ext cx="3705240" cy="1929133"/>
          </a:xfrm>
        </p:spPr>
        <p:txBody>
          <a:bodyPr anchor="t">
            <a:normAutofit/>
          </a:bodyPr>
          <a:lstStyle/>
          <a:p>
            <a:pPr>
              <a:lnSpc>
                <a:spcPct val="90000"/>
              </a:lnSpc>
            </a:pPr>
            <a:r>
              <a:rPr lang="en-GB" sz="2900" dirty="0"/>
              <a:t>The psychoanalytic perspective and its connection to youth work</a:t>
            </a:r>
          </a:p>
        </p:txBody>
      </p:sp>
      <p:sp>
        <p:nvSpPr>
          <p:cNvPr id="22" name="Text Placeholder 3">
            <a:extLst>
              <a:ext uri="{FF2B5EF4-FFF2-40B4-BE49-F238E27FC236}">
                <a16:creationId xmlns:a16="http://schemas.microsoft.com/office/drawing/2014/main" id="{D2872178-F7E4-D439-BE7F-435CA8A73FE3}"/>
              </a:ext>
            </a:extLst>
          </p:cNvPr>
          <p:cNvSpPr>
            <a:spLocks noGrp="1"/>
          </p:cNvSpPr>
          <p:nvPr>
            <p:ph type="body" sz="half" idx="2"/>
          </p:nvPr>
        </p:nvSpPr>
        <p:spPr>
          <a:xfrm>
            <a:off x="868680" y="3429000"/>
            <a:ext cx="3099816" cy="2066544"/>
          </a:xfrm>
        </p:spPr>
        <p:txBody>
          <a:bodyPr vert="horz" lIns="91440" tIns="45720" rIns="91440" bIns="45720" rtlCol="0">
            <a:normAutofit/>
          </a:bodyPr>
          <a:lstStyle/>
          <a:p>
            <a:r>
              <a:rPr lang="en-US"/>
              <a:t>(Bower,2010,p.12)</a:t>
            </a:r>
          </a:p>
        </p:txBody>
      </p:sp>
      <p:sp>
        <p:nvSpPr>
          <p:cNvPr id="4" name="Date Placeholder 3">
            <a:extLst>
              <a:ext uri="{FF2B5EF4-FFF2-40B4-BE49-F238E27FC236}">
                <a16:creationId xmlns:a16="http://schemas.microsoft.com/office/drawing/2014/main" id="{5C8B062F-5AE9-C4CF-4518-349C2BD737B6}"/>
              </a:ext>
            </a:extLst>
          </p:cNvPr>
          <p:cNvSpPr>
            <a:spLocks noGrp="1"/>
          </p:cNvSpPr>
          <p:nvPr>
            <p:ph type="dt" sz="half" idx="10"/>
          </p:nvPr>
        </p:nvSpPr>
        <p:spPr>
          <a:xfrm>
            <a:off x="868680" y="6356350"/>
            <a:ext cx="2743200" cy="365125"/>
          </a:xfrm>
        </p:spPr>
        <p:txBody>
          <a:bodyPr anchor="ctr">
            <a:normAutofit/>
          </a:bodyPr>
          <a:lstStyle/>
          <a:p>
            <a:pPr>
              <a:spcAft>
                <a:spcPts val="600"/>
              </a:spcAft>
            </a:pPr>
            <a:fld id="{C31FEAA0-660E-4B42-AA55-44E12C37F2F4}" type="datetime1">
              <a:rPr lang="en-GB"/>
              <a:pPr>
                <a:spcAft>
                  <a:spcPts val="600"/>
                </a:spcAft>
              </a:pPr>
              <a:t>04/05/2025</a:t>
            </a:fld>
            <a:endParaRPr lang="en-US"/>
          </a:p>
        </p:txBody>
      </p:sp>
      <p:sp>
        <p:nvSpPr>
          <p:cNvPr id="24" name="Slide Number Placeholder 6">
            <a:extLst>
              <a:ext uri="{FF2B5EF4-FFF2-40B4-BE49-F238E27FC236}">
                <a16:creationId xmlns:a16="http://schemas.microsoft.com/office/drawing/2014/main" id="{4517BCEB-1CCE-B281-A5C0-F8B124EC9CC2}"/>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A65A5C87-DF58-40C8-B092-1DE63DB4547E}" type="slidenum">
              <a:rPr lang="en-US" dirty="0"/>
              <a:pPr>
                <a:spcAft>
                  <a:spcPts val="600"/>
                </a:spcAft>
              </a:pPr>
              <a:t>13</a:t>
            </a:fld>
            <a:endParaRPr lang="en-US"/>
          </a:p>
        </p:txBody>
      </p:sp>
      <p:graphicFrame>
        <p:nvGraphicFramePr>
          <p:cNvPr id="25" name="Content Placeholder 2">
            <a:extLst>
              <a:ext uri="{FF2B5EF4-FFF2-40B4-BE49-F238E27FC236}">
                <a16:creationId xmlns:a16="http://schemas.microsoft.com/office/drawing/2014/main" id="{63C52418-8885-1B49-9952-3A246851951B}"/>
              </a:ext>
            </a:extLst>
          </p:cNvPr>
          <p:cNvGraphicFramePr>
            <a:graphicFrameLocks noGrp="1"/>
          </p:cNvGraphicFramePr>
          <p:nvPr>
            <p:ph idx="1"/>
            <p:extLst>
              <p:ext uri="{D42A27DB-BD31-4B8C-83A1-F6EECF244321}">
                <p14:modId xmlns:p14="http://schemas.microsoft.com/office/powerpoint/2010/main" val="1169620878"/>
              </p:ext>
            </p:extLst>
          </p:nvPr>
        </p:nvGraphicFramePr>
        <p:xfrm>
          <a:off x="4474590" y="1073188"/>
          <a:ext cx="7147518" cy="49524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5772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5CF8F5A9-A07E-1888-19A7-05166A022AF7}"/>
              </a:ext>
            </a:extLst>
          </p:cNvPr>
          <p:cNvSpPr>
            <a:spLocks noGrp="1"/>
          </p:cNvSpPr>
          <p:nvPr>
            <p:ph type="title"/>
          </p:nvPr>
        </p:nvSpPr>
        <p:spPr>
          <a:xfrm>
            <a:off x="1115568" y="548640"/>
            <a:ext cx="10168128" cy="1179576"/>
          </a:xfrm>
        </p:spPr>
        <p:txBody>
          <a:bodyPr anchor="ctr">
            <a:normAutofit/>
          </a:bodyPr>
          <a:lstStyle/>
          <a:p>
            <a:r>
              <a:rPr lang="en-US" u="sng" dirty="0"/>
              <a:t>Conclusion</a:t>
            </a:r>
          </a:p>
        </p:txBody>
      </p:sp>
      <p:pic>
        <p:nvPicPr>
          <p:cNvPr id="75" name="Picture 74" descr="A close-up of a baby&amp;#39;s hand&#10;&#10;AI-generated content may be incorrect.">
            <a:extLst>
              <a:ext uri="{FF2B5EF4-FFF2-40B4-BE49-F238E27FC236}">
                <a16:creationId xmlns:a16="http://schemas.microsoft.com/office/drawing/2014/main" id="{C7940717-C063-5836-22A5-FD3A2C044C6C}"/>
              </a:ext>
            </a:extLst>
          </p:cNvPr>
          <p:cNvPicPr>
            <a:picLocks noChangeAspect="1"/>
          </p:cNvPicPr>
          <p:nvPr/>
        </p:nvPicPr>
        <p:blipFill>
          <a:blip r:embed="rId2"/>
          <a:srcRect l="8863" r="1918" b="1"/>
          <a:stretch/>
        </p:blipFill>
        <p:spPr>
          <a:xfrm>
            <a:off x="1115568" y="2478024"/>
            <a:ext cx="4937760" cy="3694176"/>
          </a:xfrm>
          <a:prstGeom prst="rect">
            <a:avLst/>
          </a:prstGeom>
          <a:noFill/>
        </p:spPr>
      </p:pic>
      <p:sp>
        <p:nvSpPr>
          <p:cNvPr id="74" name="Content Placeholder 73">
            <a:extLst>
              <a:ext uri="{FF2B5EF4-FFF2-40B4-BE49-F238E27FC236}">
                <a16:creationId xmlns:a16="http://schemas.microsoft.com/office/drawing/2014/main" id="{3D260E4B-41F9-C7DF-C573-42CEE6A7E839}"/>
              </a:ext>
            </a:extLst>
          </p:cNvPr>
          <p:cNvSpPr>
            <a:spLocks noGrp="1"/>
          </p:cNvSpPr>
          <p:nvPr>
            <p:ph sz="half" idx="2"/>
          </p:nvPr>
        </p:nvSpPr>
        <p:spPr>
          <a:xfrm>
            <a:off x="6334730" y="1413465"/>
            <a:ext cx="5296348" cy="4019147"/>
          </a:xfrm>
        </p:spPr>
        <p:txBody>
          <a:bodyPr vert="horz" lIns="91440" tIns="45720" rIns="91440" bIns="45720" rtlCol="0" anchor="t">
            <a:noAutofit/>
          </a:bodyPr>
          <a:lstStyle/>
          <a:p>
            <a:pPr marL="0" indent="0">
              <a:lnSpc>
                <a:spcPct val="100000"/>
              </a:lnSpc>
              <a:spcBef>
                <a:spcPts val="0"/>
              </a:spcBef>
              <a:spcAft>
                <a:spcPts val="600"/>
              </a:spcAft>
              <a:buNone/>
            </a:pPr>
            <a:endParaRPr lang="en-US" sz="1600" dirty="0"/>
          </a:p>
          <a:p>
            <a:pPr>
              <a:lnSpc>
                <a:spcPct val="100000"/>
              </a:lnSpc>
              <a:spcBef>
                <a:spcPts val="0"/>
              </a:spcBef>
              <a:spcAft>
                <a:spcPts val="600"/>
              </a:spcAft>
            </a:pPr>
            <a:endParaRPr lang="en-US" sz="1600" dirty="0"/>
          </a:p>
          <a:p>
            <a:pPr>
              <a:lnSpc>
                <a:spcPct val="100000"/>
              </a:lnSpc>
              <a:spcBef>
                <a:spcPts val="0"/>
              </a:spcBef>
              <a:spcAft>
                <a:spcPts val="600"/>
              </a:spcAft>
            </a:pPr>
            <a:r>
              <a:rPr lang="en-US" sz="1600" dirty="0"/>
              <a:t>This role is important for me to pursue this role as I have the desire to make a positive change in young people's lives</a:t>
            </a:r>
          </a:p>
          <a:p>
            <a:pPr>
              <a:lnSpc>
                <a:spcPct val="100000"/>
              </a:lnSpc>
              <a:spcBef>
                <a:spcPts val="0"/>
              </a:spcBef>
              <a:spcAft>
                <a:spcPts val="600"/>
              </a:spcAft>
            </a:pPr>
            <a:endParaRPr lang="en-US" sz="1600" dirty="0"/>
          </a:p>
          <a:p>
            <a:pPr>
              <a:lnSpc>
                <a:spcPct val="100000"/>
              </a:lnSpc>
              <a:spcBef>
                <a:spcPts val="0"/>
              </a:spcBef>
              <a:spcAft>
                <a:spcPts val="600"/>
              </a:spcAft>
            </a:pPr>
            <a:r>
              <a:rPr lang="en-US" sz="1600" dirty="0"/>
              <a:t>Although I don’t have all of the requirements for this job role, I believe I can actively adapt with all of the skills that I currently acquire</a:t>
            </a:r>
          </a:p>
          <a:p>
            <a:pPr>
              <a:lnSpc>
                <a:spcPct val="100000"/>
              </a:lnSpc>
              <a:spcBef>
                <a:spcPts val="0"/>
              </a:spcBef>
              <a:spcAft>
                <a:spcPts val="600"/>
              </a:spcAft>
            </a:pPr>
            <a:endParaRPr lang="en-US" sz="1600" dirty="0"/>
          </a:p>
          <a:p>
            <a:pPr>
              <a:lnSpc>
                <a:spcPct val="100000"/>
              </a:lnSpc>
              <a:spcBef>
                <a:spcPts val="0"/>
              </a:spcBef>
              <a:spcAft>
                <a:spcPts val="600"/>
              </a:spcAft>
            </a:pPr>
            <a:r>
              <a:rPr lang="en-US" sz="1600" dirty="0"/>
              <a:t>By exploring the p</a:t>
            </a:r>
            <a:r>
              <a:rPr lang="en-US" sz="1600" dirty="0">
                <a:solidFill>
                  <a:srgbClr val="FF0000"/>
                </a:solidFill>
              </a:rPr>
              <a:t>sychoanalytic theory, codes of practice </a:t>
            </a:r>
            <a:r>
              <a:rPr lang="en-US" sz="1600" dirty="0"/>
              <a:t>and the </a:t>
            </a:r>
            <a:r>
              <a:rPr lang="en-US" sz="1600" dirty="0">
                <a:solidFill>
                  <a:srgbClr val="FF0000"/>
                </a:solidFill>
              </a:rPr>
              <a:t>relationship- based approach</a:t>
            </a:r>
            <a:r>
              <a:rPr lang="en-US" sz="1600" dirty="0"/>
              <a:t> it provides me with knowledge and understanding of the job role standards and requirements which has allowed me to gain a deeper understanding of the expectation to become a youth work offending officer</a:t>
            </a:r>
          </a:p>
        </p:txBody>
      </p:sp>
      <p:sp>
        <p:nvSpPr>
          <p:cNvPr id="5" name="Date Placeholder 4">
            <a:extLst>
              <a:ext uri="{FF2B5EF4-FFF2-40B4-BE49-F238E27FC236}">
                <a16:creationId xmlns:a16="http://schemas.microsoft.com/office/drawing/2014/main" id="{606D99D5-9D8F-3D2E-2B6B-58502BE3FBCC}"/>
              </a:ext>
            </a:extLst>
          </p:cNvPr>
          <p:cNvSpPr>
            <a:spLocks noGrp="1"/>
          </p:cNvSpPr>
          <p:nvPr>
            <p:ph type="dt" sz="half" idx="10"/>
          </p:nvPr>
        </p:nvSpPr>
        <p:spPr>
          <a:xfrm>
            <a:off x="1115568" y="6356350"/>
            <a:ext cx="2743200" cy="365125"/>
          </a:xfrm>
        </p:spPr>
        <p:txBody>
          <a:bodyPr anchor="ctr">
            <a:normAutofit/>
          </a:bodyPr>
          <a:lstStyle/>
          <a:p>
            <a:pPr>
              <a:spcAft>
                <a:spcPts val="600"/>
              </a:spcAft>
            </a:pPr>
            <a:fld id="{04FFC0DD-FE22-4BAE-B032-66F6F21BF619}" type="datetime1">
              <a:pPr>
                <a:spcAft>
                  <a:spcPts val="600"/>
                </a:spcAft>
              </a:pPr>
              <a:t>5/4/2025</a:t>
            </a:fld>
            <a:endParaRPr lang="en-US"/>
          </a:p>
        </p:txBody>
      </p:sp>
      <p:sp>
        <p:nvSpPr>
          <p:cNvPr id="7" name="Slide Number Placeholder 6">
            <a:extLst>
              <a:ext uri="{FF2B5EF4-FFF2-40B4-BE49-F238E27FC236}">
                <a16:creationId xmlns:a16="http://schemas.microsoft.com/office/drawing/2014/main" id="{835ADE9A-28EA-E842-2706-0E3810DB7DFC}"/>
              </a:ext>
            </a:extLst>
          </p:cNvPr>
          <p:cNvSpPr>
            <a:spLocks noGrp="1"/>
          </p:cNvSpPr>
          <p:nvPr>
            <p:ph type="sldNum" sz="quarter" idx="12"/>
          </p:nvPr>
        </p:nvSpPr>
        <p:spPr>
          <a:xfrm>
            <a:off x="8540496" y="6356350"/>
            <a:ext cx="2743200" cy="365125"/>
          </a:xfrm>
        </p:spPr>
        <p:txBody>
          <a:bodyPr anchor="ctr">
            <a:normAutofit/>
          </a:bodyPr>
          <a:lstStyle/>
          <a:p>
            <a:pPr>
              <a:spcAft>
                <a:spcPts val="600"/>
              </a:spcAft>
            </a:pPr>
            <a:fld id="{A65A5C87-DF58-40C8-B092-1DE63DB4547E}" type="slidenum">
              <a:rPr lang="en-US" dirty="0"/>
              <a:pPr>
                <a:spcAft>
                  <a:spcPts val="600"/>
                </a:spcAft>
              </a:pPr>
              <a:t>14</a:t>
            </a:fld>
            <a:endParaRPr lang="en-US"/>
          </a:p>
        </p:txBody>
      </p:sp>
    </p:spTree>
    <p:extLst>
      <p:ext uri="{BB962C8B-B14F-4D97-AF65-F5344CB8AC3E}">
        <p14:creationId xmlns:p14="http://schemas.microsoft.com/office/powerpoint/2010/main" val="37129951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82A4C-F605-5EB0-B2F5-859C3DB4C515}"/>
              </a:ext>
            </a:extLst>
          </p:cNvPr>
          <p:cNvSpPr>
            <a:spLocks noGrp="1"/>
          </p:cNvSpPr>
          <p:nvPr>
            <p:ph type="title"/>
          </p:nvPr>
        </p:nvSpPr>
        <p:spPr>
          <a:xfrm>
            <a:off x="896363" y="151982"/>
            <a:ext cx="10168128" cy="1179576"/>
          </a:xfrm>
        </p:spPr>
        <p:txBody>
          <a:bodyPr/>
          <a:lstStyle/>
          <a:p>
            <a:r>
              <a:rPr lang="en-GB" dirty="0"/>
              <a:t>References </a:t>
            </a:r>
          </a:p>
        </p:txBody>
      </p:sp>
      <p:sp>
        <p:nvSpPr>
          <p:cNvPr id="3" name="Content Placeholder 2">
            <a:extLst>
              <a:ext uri="{FF2B5EF4-FFF2-40B4-BE49-F238E27FC236}">
                <a16:creationId xmlns:a16="http://schemas.microsoft.com/office/drawing/2014/main" id="{7CA0F39A-0FB5-3690-1AA0-BE17BC52A0F4}"/>
              </a:ext>
            </a:extLst>
          </p:cNvPr>
          <p:cNvSpPr>
            <a:spLocks noGrp="1"/>
          </p:cNvSpPr>
          <p:nvPr>
            <p:ph idx="1"/>
          </p:nvPr>
        </p:nvSpPr>
        <p:spPr>
          <a:xfrm>
            <a:off x="520583" y="745256"/>
            <a:ext cx="10282949" cy="3746367"/>
          </a:xfrm>
        </p:spPr>
        <p:txBody>
          <a:bodyPr vert="horz" lIns="91440" tIns="45720" rIns="91440" bIns="45720" rtlCol="0" anchor="t">
            <a:noAutofit/>
          </a:bodyPr>
          <a:lstStyle/>
          <a:p>
            <a:endParaRPr lang="en-GB" sz="1800" dirty="0">
              <a:latin typeface="Times New Roman"/>
              <a:ea typeface="+mn-lt"/>
              <a:cs typeface="+mn-lt"/>
            </a:endParaRPr>
          </a:p>
          <a:p>
            <a:endParaRPr lang="en-GB" sz="1800" dirty="0">
              <a:latin typeface="Times New Roman"/>
              <a:ea typeface="+mn-lt"/>
              <a:cs typeface="Times New Roman"/>
            </a:endParaRPr>
          </a:p>
          <a:p>
            <a:r>
              <a:rPr lang="en-GB" sz="1600" dirty="0">
                <a:latin typeface="Times New Roman"/>
                <a:ea typeface="+mn-lt"/>
                <a:cs typeface="Times New Roman"/>
              </a:rPr>
              <a:t>Atlantic International University (no date) </a:t>
            </a:r>
            <a:r>
              <a:rPr lang="en-GB" sz="1600" i="1" dirty="0">
                <a:latin typeface="Times New Roman"/>
                <a:ea typeface="+mn-lt"/>
                <a:cs typeface="Times New Roman"/>
              </a:rPr>
              <a:t>PERSONALITY III.</a:t>
            </a:r>
            <a:r>
              <a:rPr lang="en-GB" sz="1600" dirty="0">
                <a:latin typeface="Times New Roman"/>
                <a:ea typeface="+mn-lt"/>
                <a:cs typeface="Times New Roman"/>
              </a:rPr>
              <a:t> Available at: </a:t>
            </a:r>
            <a:r>
              <a:rPr lang="en-GB" sz="1600" dirty="0">
                <a:latin typeface="Times New Roman"/>
                <a:ea typeface="+mn-lt"/>
                <a:cs typeface="Times New Roman"/>
                <a:hlinkClick r:id="rId2"/>
              </a:rPr>
              <a:t>https://courses.aiu.edu/LIFE%20PROJECT%20IMPLEMENTED/Sec%206/SEC%206%20LIFE.pdf</a:t>
            </a:r>
            <a:r>
              <a:rPr lang="en-GB" sz="1600" dirty="0">
                <a:latin typeface="Times New Roman"/>
                <a:ea typeface="+mn-lt"/>
                <a:cs typeface="Times New Roman"/>
              </a:rPr>
              <a:t> (Accessed 18/04/25)</a:t>
            </a:r>
            <a:endParaRPr lang="en-US" sz="1600">
              <a:latin typeface="Times New Roman"/>
              <a:ea typeface="+mn-lt"/>
              <a:cs typeface="Times New Roman"/>
            </a:endParaRPr>
          </a:p>
          <a:p>
            <a:r>
              <a:rPr lang="en-GB" sz="1600" dirty="0">
                <a:latin typeface="Times New Roman"/>
                <a:ea typeface="+mn-lt"/>
                <a:cs typeface="Times New Roman"/>
              </a:rPr>
              <a:t>Bower, M (2010)</a:t>
            </a:r>
            <a:r>
              <a:rPr lang="en-GB" sz="1600" i="1" dirty="0">
                <a:latin typeface="Times New Roman"/>
                <a:ea typeface="+mn-lt"/>
                <a:cs typeface="Times New Roman"/>
              </a:rPr>
              <a:t> Psychoanalytic Theory for Social Work Practice.</a:t>
            </a:r>
            <a:r>
              <a:rPr lang="en-GB" sz="1600" dirty="0">
                <a:latin typeface="Times New Roman"/>
                <a:ea typeface="+mn-lt"/>
                <a:cs typeface="Times New Roman"/>
              </a:rPr>
              <a:t> Available at: </a:t>
            </a:r>
            <a:r>
              <a:rPr lang="en-GB" sz="1600" dirty="0">
                <a:latin typeface="Times New Roman"/>
                <a:ea typeface="+mn-lt"/>
                <a:cs typeface="Times New Roman"/>
                <a:hlinkClick r:id="rId3"/>
              </a:rPr>
              <a:t>https://kapanjadibeda.wordpress.com/wp-content/uploads/2010/08/psychoanalytic-theory-for-social-work-practice-thinking-under-fire-marion-bower1.pdf</a:t>
            </a:r>
            <a:r>
              <a:rPr lang="en-GB" sz="1600" dirty="0">
                <a:latin typeface="Times New Roman"/>
                <a:ea typeface="+mn-lt"/>
                <a:cs typeface="Times New Roman"/>
              </a:rPr>
              <a:t> (Accessed 18/04/25)</a:t>
            </a:r>
            <a:endParaRPr lang="en-US" sz="1600">
              <a:latin typeface="Times New Roman"/>
              <a:ea typeface="+mn-lt"/>
              <a:cs typeface="Times New Roman"/>
            </a:endParaRPr>
          </a:p>
          <a:p>
            <a:r>
              <a:rPr lang="en-GB" sz="1600" dirty="0">
                <a:latin typeface="Times New Roman"/>
                <a:ea typeface="+mn-lt"/>
                <a:cs typeface="Times New Roman"/>
              </a:rPr>
              <a:t>Hear by right (2024) </a:t>
            </a:r>
            <a:r>
              <a:rPr lang="en-GB" sz="1600" i="1" dirty="0">
                <a:latin typeface="Times New Roman"/>
                <a:ea typeface="+mn-lt"/>
                <a:cs typeface="Times New Roman"/>
              </a:rPr>
              <a:t>Reflect stage :Youth participation framework.</a:t>
            </a:r>
            <a:r>
              <a:rPr lang="en-GB" sz="1600" dirty="0">
                <a:latin typeface="Times New Roman"/>
                <a:ea typeface="+mn-lt"/>
                <a:cs typeface="Times New Roman"/>
              </a:rPr>
              <a:t> Available at: </a:t>
            </a:r>
            <a:r>
              <a:rPr lang="en-GB" sz="1600" dirty="0">
                <a:latin typeface="Times New Roman"/>
                <a:ea typeface="+mn-lt"/>
                <a:cs typeface="Times New Roman"/>
                <a:hlinkClick r:id="rId4"/>
              </a:rPr>
              <a:t>https://nya.org.uk/wp-content/uploads/2024/06/HEAR-BY-RIGHT-%E2%80%93-FLAGSHIP-2024.pdf</a:t>
            </a:r>
            <a:r>
              <a:rPr lang="en-GB" sz="1600" dirty="0">
                <a:latin typeface="Times New Roman"/>
                <a:ea typeface="+mn-lt"/>
                <a:cs typeface="Times New Roman"/>
              </a:rPr>
              <a:t> (Accessed 18/04/25)</a:t>
            </a:r>
            <a:endParaRPr lang="en-US" sz="1600">
              <a:latin typeface="Times New Roman"/>
              <a:ea typeface="+mn-lt"/>
              <a:cs typeface="Times New Roman"/>
            </a:endParaRPr>
          </a:p>
          <a:p>
            <a:r>
              <a:rPr lang="en-GB" sz="1600" dirty="0">
                <a:latin typeface="Times New Roman"/>
                <a:ea typeface="+mn-lt"/>
                <a:cs typeface="Times New Roman"/>
              </a:rPr>
              <a:t>Legislation.gov.uk (1998) </a:t>
            </a:r>
            <a:r>
              <a:rPr lang="en-GB" sz="1600" i="1" dirty="0">
                <a:latin typeface="Times New Roman"/>
                <a:ea typeface="+mn-lt"/>
                <a:cs typeface="Times New Roman"/>
              </a:rPr>
              <a:t>Crime and Disorder Act 1998.</a:t>
            </a:r>
            <a:r>
              <a:rPr lang="en-GB" sz="1600" dirty="0">
                <a:latin typeface="Times New Roman"/>
                <a:ea typeface="+mn-lt"/>
                <a:cs typeface="Times New Roman"/>
              </a:rPr>
              <a:t> 1998 c, part III. Available at: </a:t>
            </a:r>
            <a:r>
              <a:rPr lang="en-GB" sz="1600" dirty="0">
                <a:latin typeface="Times New Roman"/>
                <a:ea typeface="+mn-lt"/>
                <a:cs typeface="Times New Roman"/>
                <a:hlinkClick r:id="rId5"/>
              </a:rPr>
              <a:t>https://www.legislation.gov.uk/ukpga/1998/37/part/III/crossheading/youth-justice</a:t>
            </a:r>
            <a:r>
              <a:rPr lang="en-GB" sz="1600" dirty="0">
                <a:latin typeface="Times New Roman"/>
                <a:ea typeface="+mn-lt"/>
                <a:cs typeface="Times New Roman"/>
              </a:rPr>
              <a:t> (Accessed 18/04/25)</a:t>
            </a:r>
            <a:endParaRPr lang="en-US" sz="1600">
              <a:latin typeface="Times New Roman"/>
              <a:ea typeface="+mn-lt"/>
              <a:cs typeface="Times New Roman"/>
            </a:endParaRPr>
          </a:p>
          <a:p>
            <a:r>
              <a:rPr lang="en-GB" sz="1600" dirty="0">
                <a:latin typeface="Times New Roman"/>
                <a:ea typeface="+mn-lt"/>
                <a:cs typeface="Times New Roman"/>
              </a:rPr>
              <a:t>Ruch, G (2020) 'PSDP- </a:t>
            </a:r>
            <a:r>
              <a:rPr lang="en-GB" sz="1600" i="1" dirty="0">
                <a:latin typeface="Times New Roman"/>
                <a:ea typeface="+mn-lt"/>
                <a:cs typeface="Times New Roman"/>
              </a:rPr>
              <a:t>Resources and tools: Practising relationship-based social work'. Practice Supervisor Development programme</a:t>
            </a:r>
            <a:r>
              <a:rPr lang="en-GB" sz="1600" dirty="0">
                <a:latin typeface="Times New Roman"/>
                <a:ea typeface="+mn-lt"/>
                <a:cs typeface="Times New Roman"/>
              </a:rPr>
              <a:t>. Available at: </a:t>
            </a:r>
            <a:r>
              <a:rPr lang="en-GB" sz="1600" dirty="0">
                <a:latin typeface="Times New Roman"/>
                <a:ea typeface="+mn-lt"/>
                <a:cs typeface="Times New Roman"/>
                <a:hlinkClick r:id="rId6"/>
              </a:rPr>
              <a:t>https://practice-supervisors.rip.org.uk/wp-content/uploads/2020/01/KB-Practising-relationship-based-social-work.pdf</a:t>
            </a:r>
            <a:r>
              <a:rPr lang="en-GB" sz="1600" dirty="0">
                <a:latin typeface="Times New Roman"/>
                <a:ea typeface="+mn-lt"/>
                <a:cs typeface="Times New Roman"/>
              </a:rPr>
              <a:t> (Accessed 19/04/25)</a:t>
            </a:r>
          </a:p>
          <a:p>
            <a:pPr marL="0" indent="0">
              <a:buNone/>
            </a:pPr>
            <a:endParaRPr lang="en-GB" sz="1600" dirty="0">
              <a:latin typeface="Times New Roman"/>
              <a:ea typeface="+mn-lt"/>
              <a:cs typeface="Times New Roman"/>
            </a:endParaRPr>
          </a:p>
          <a:p>
            <a:endParaRPr lang="en-GB" sz="1500" dirty="0">
              <a:latin typeface="Times New Roman"/>
              <a:cs typeface="Times New Roman"/>
            </a:endParaRPr>
          </a:p>
          <a:p>
            <a:endParaRPr lang="en-GB" sz="1500" dirty="0">
              <a:latin typeface="Times New Roman"/>
              <a:cs typeface="Times New Roman"/>
            </a:endParaRPr>
          </a:p>
        </p:txBody>
      </p:sp>
    </p:spTree>
    <p:extLst>
      <p:ext uri="{BB962C8B-B14F-4D97-AF65-F5344CB8AC3E}">
        <p14:creationId xmlns:p14="http://schemas.microsoft.com/office/powerpoint/2010/main" val="3729670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DDD96-01C2-4B63-9FFE-D50223AC2A7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D702EFC-8F78-5953-1C38-EF9EB89338FF}"/>
              </a:ext>
            </a:extLst>
          </p:cNvPr>
          <p:cNvSpPr>
            <a:spLocks noGrp="1"/>
          </p:cNvSpPr>
          <p:nvPr>
            <p:ph idx="1"/>
          </p:nvPr>
        </p:nvSpPr>
        <p:spPr>
          <a:xfrm>
            <a:off x="718910" y="2154435"/>
            <a:ext cx="10168128" cy="3694176"/>
          </a:xfrm>
        </p:spPr>
        <p:txBody>
          <a:bodyPr vert="horz" lIns="91440" tIns="45720" rIns="91440" bIns="45720" rtlCol="0" anchor="t">
            <a:normAutofit/>
          </a:bodyPr>
          <a:lstStyle/>
          <a:p>
            <a:r>
              <a:rPr lang="en-GB" sz="1600" dirty="0">
                <a:latin typeface="Times New Roman"/>
                <a:cs typeface="Times New Roman"/>
              </a:rPr>
              <a:t>Schön, D.A. (1983) T</a:t>
            </a:r>
            <a:r>
              <a:rPr lang="en-GB" sz="1600" i="1" dirty="0">
                <a:latin typeface="Times New Roman"/>
                <a:cs typeface="Times New Roman"/>
              </a:rPr>
              <a:t>he Reflective Practitioner: How Professionals Think In Action</a:t>
            </a:r>
            <a:r>
              <a:rPr lang="en-GB" sz="1600" dirty="0">
                <a:latin typeface="Times New Roman"/>
                <a:cs typeface="Times New Roman"/>
              </a:rPr>
              <a:t>. New York: Basic Books</a:t>
            </a:r>
          </a:p>
          <a:p>
            <a:r>
              <a:rPr lang="en-GB" sz="1600" dirty="0" err="1">
                <a:latin typeface="Times New Roman"/>
                <a:cs typeface="Times New Roman"/>
              </a:rPr>
              <a:t>Solatani</a:t>
            </a:r>
            <a:r>
              <a:rPr lang="en-GB" sz="1600" dirty="0">
                <a:latin typeface="Times New Roman"/>
                <a:cs typeface="Times New Roman"/>
              </a:rPr>
              <a:t>, C (2023) </a:t>
            </a:r>
            <a:r>
              <a:rPr lang="en-GB" sz="1600" i="1" dirty="0">
                <a:latin typeface="Times New Roman"/>
                <a:cs typeface="Times New Roman"/>
              </a:rPr>
              <a:t>Psychoanalytic theory</a:t>
            </a:r>
            <a:r>
              <a:rPr lang="en-GB" sz="1600" dirty="0">
                <a:latin typeface="Times New Roman"/>
                <a:cs typeface="Times New Roman"/>
              </a:rPr>
              <a:t>. Available at: </a:t>
            </a:r>
            <a:r>
              <a:rPr lang="en-GB" sz="1600" dirty="0">
                <a:latin typeface="Times New Roman"/>
                <a:cs typeface="Times New Roman"/>
                <a:hlinkClick r:id="rId2"/>
              </a:rPr>
              <a:t>https://medium.com/@cbochras/psychoanalytic-theory-1fea94f16082</a:t>
            </a:r>
            <a:r>
              <a:rPr lang="en-GB" sz="1600" dirty="0">
                <a:latin typeface="Times New Roman"/>
                <a:cs typeface="Times New Roman"/>
              </a:rPr>
              <a:t> (Accessed 18/04/25)</a:t>
            </a:r>
            <a:endParaRPr lang="en-US" sz="1600" dirty="0">
              <a:latin typeface="Times New Roman"/>
              <a:cs typeface="Times New Roman"/>
            </a:endParaRPr>
          </a:p>
          <a:p>
            <a:r>
              <a:rPr lang="en-GB" sz="1600" dirty="0">
                <a:latin typeface="Times New Roman"/>
                <a:cs typeface="Times New Roman"/>
              </a:rPr>
              <a:t>The University of Edinburgh (2024) </a:t>
            </a:r>
            <a:r>
              <a:rPr lang="en-GB" sz="1600" i="1" dirty="0">
                <a:latin typeface="Times New Roman"/>
                <a:cs typeface="Times New Roman"/>
              </a:rPr>
              <a:t>Gibbs Reflective Cycle</a:t>
            </a:r>
            <a:r>
              <a:rPr lang="en-GB" sz="1600" dirty="0">
                <a:latin typeface="Times New Roman"/>
                <a:cs typeface="Times New Roman"/>
              </a:rPr>
              <a:t>. Available at: </a:t>
            </a:r>
            <a:r>
              <a:rPr lang="en-GB" sz="1600" dirty="0">
                <a:latin typeface="Times New Roman"/>
                <a:cs typeface="Times New Roman"/>
                <a:hlinkClick r:id="rId3"/>
              </a:rPr>
              <a:t>https://reflection.ed.ac.uk/reflectors-toolkit/reflecting-on-experience/gibbs-reflective-cycle#:~:text=One%20of%20the%20most%20famous,analysis%2C%20conclusion%20and%20action%20plan</a:t>
            </a:r>
            <a:r>
              <a:rPr lang="en-GB" sz="1600" dirty="0">
                <a:latin typeface="Times New Roman"/>
                <a:cs typeface="Times New Roman"/>
              </a:rPr>
              <a:t> (Accessed 18/04/25)</a:t>
            </a:r>
          </a:p>
          <a:p>
            <a:r>
              <a:rPr lang="en-GB" sz="1600" dirty="0">
                <a:latin typeface="Times New Roman"/>
                <a:cs typeface="Times New Roman"/>
              </a:rPr>
              <a:t>The National Youth Agency (2021</a:t>
            </a:r>
            <a:r>
              <a:rPr lang="en-GB" sz="1600" i="1" dirty="0">
                <a:latin typeface="Times New Roman"/>
                <a:cs typeface="Times New Roman"/>
              </a:rPr>
              <a:t>) Critical Incident Response.</a:t>
            </a:r>
            <a:r>
              <a:rPr lang="en-GB" sz="1600" dirty="0">
                <a:latin typeface="Times New Roman"/>
                <a:cs typeface="Times New Roman"/>
              </a:rPr>
              <a:t> Available at: </a:t>
            </a:r>
            <a:r>
              <a:rPr lang="en-GB" sz="1600" dirty="0">
                <a:latin typeface="Times New Roman"/>
                <a:cs typeface="Times New Roman"/>
                <a:hlinkClick r:id="rId4"/>
              </a:rPr>
              <a:t>https://nya.org.uk/wp-content/uploads/2024/02/critical-incident-reponse-1.pdf</a:t>
            </a:r>
            <a:r>
              <a:rPr lang="en-GB" sz="1600" dirty="0">
                <a:latin typeface="Times New Roman"/>
                <a:cs typeface="Times New Roman"/>
              </a:rPr>
              <a:t> (Accessed 18/04/25)</a:t>
            </a:r>
            <a:endParaRPr lang="en-GB"/>
          </a:p>
        </p:txBody>
      </p:sp>
      <p:sp>
        <p:nvSpPr>
          <p:cNvPr id="4" name="Date Placeholder 3">
            <a:extLst>
              <a:ext uri="{FF2B5EF4-FFF2-40B4-BE49-F238E27FC236}">
                <a16:creationId xmlns:a16="http://schemas.microsoft.com/office/drawing/2014/main" id="{63CE53D4-AA73-0D9C-D04D-BCB9A0AA0F60}"/>
              </a:ext>
            </a:extLst>
          </p:cNvPr>
          <p:cNvSpPr>
            <a:spLocks noGrp="1"/>
          </p:cNvSpPr>
          <p:nvPr>
            <p:ph type="dt" sz="half" idx="10"/>
          </p:nvPr>
        </p:nvSpPr>
        <p:spPr/>
        <p:txBody>
          <a:bodyPr/>
          <a:lstStyle/>
          <a:p>
            <a:fld id="{04B5F508-85A9-41F7-965D-2193A62096CF}" type="datetime1">
              <a:t>5/4/2025</a:t>
            </a:fld>
            <a:endParaRPr lang="en-US" dirty="0"/>
          </a:p>
        </p:txBody>
      </p:sp>
      <p:sp>
        <p:nvSpPr>
          <p:cNvPr id="5" name="Footer Placeholder 4">
            <a:extLst>
              <a:ext uri="{FF2B5EF4-FFF2-40B4-BE49-F238E27FC236}">
                <a16:creationId xmlns:a16="http://schemas.microsoft.com/office/drawing/2014/main" id="{712CC831-E881-B58A-28FF-AA317741EE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0672EFF-7734-01C3-B024-59D5172E7B50}"/>
              </a:ext>
            </a:extLst>
          </p:cNvPr>
          <p:cNvSpPr>
            <a:spLocks noGrp="1"/>
          </p:cNvSpPr>
          <p:nvPr>
            <p:ph type="sldNum" sz="quarter" idx="12"/>
          </p:nvPr>
        </p:nvSpPr>
        <p:spPr/>
        <p:txBody>
          <a:bodyPr/>
          <a:lstStyle/>
          <a:p>
            <a:fld id="{A65A5C87-DF58-40C8-B092-1DE63DB4547E}" type="slidenum">
              <a:rPr lang="en-US" dirty="0"/>
              <a:t>16</a:t>
            </a:fld>
            <a:endParaRPr lang="en-US" dirty="0"/>
          </a:p>
        </p:txBody>
      </p:sp>
    </p:spTree>
    <p:extLst>
      <p:ext uri="{BB962C8B-B14F-4D97-AF65-F5344CB8AC3E}">
        <p14:creationId xmlns:p14="http://schemas.microsoft.com/office/powerpoint/2010/main" val="2559577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A5FE5-7CA3-0698-BD04-25D368FEFA8F}"/>
              </a:ext>
            </a:extLst>
          </p:cNvPr>
          <p:cNvSpPr>
            <a:spLocks noGrp="1"/>
          </p:cNvSpPr>
          <p:nvPr>
            <p:ph type="title"/>
          </p:nvPr>
        </p:nvSpPr>
        <p:spPr>
          <a:xfrm>
            <a:off x="885924" y="402503"/>
            <a:ext cx="10168128" cy="1179576"/>
          </a:xfrm>
        </p:spPr>
        <p:txBody>
          <a:bodyPr/>
          <a:lstStyle/>
          <a:p>
            <a:r>
              <a:rPr lang="en-GB" dirty="0"/>
              <a:t>References</a:t>
            </a:r>
          </a:p>
        </p:txBody>
      </p:sp>
      <p:sp>
        <p:nvSpPr>
          <p:cNvPr id="3" name="Content Placeholder 2">
            <a:extLst>
              <a:ext uri="{FF2B5EF4-FFF2-40B4-BE49-F238E27FC236}">
                <a16:creationId xmlns:a16="http://schemas.microsoft.com/office/drawing/2014/main" id="{9E330B99-668B-588E-A00D-85D254205F5C}"/>
              </a:ext>
            </a:extLst>
          </p:cNvPr>
          <p:cNvSpPr>
            <a:spLocks noGrp="1"/>
          </p:cNvSpPr>
          <p:nvPr>
            <p:ph idx="1"/>
          </p:nvPr>
        </p:nvSpPr>
        <p:spPr>
          <a:xfrm>
            <a:off x="457645" y="886635"/>
            <a:ext cx="10439525" cy="6074121"/>
          </a:xfrm>
        </p:spPr>
        <p:txBody>
          <a:bodyPr vert="horz" lIns="91440" tIns="45720" rIns="91440" bIns="45720" rtlCol="0" anchor="t">
            <a:noAutofit/>
          </a:bodyPr>
          <a:lstStyle/>
          <a:p>
            <a:endParaRPr lang="en-GB" sz="1800" dirty="0">
              <a:latin typeface="Times New Roman"/>
              <a:cs typeface="Times New Roman"/>
            </a:endParaRPr>
          </a:p>
          <a:p>
            <a:endParaRPr lang="en-GB" sz="1800" dirty="0">
              <a:latin typeface="Times New Roman"/>
              <a:cs typeface="Times New Roman"/>
            </a:endParaRPr>
          </a:p>
          <a:p>
            <a:endParaRPr lang="en-GB" sz="1600" dirty="0">
              <a:latin typeface="Times New Roman"/>
              <a:cs typeface="Times New Roman"/>
            </a:endParaRPr>
          </a:p>
          <a:p>
            <a:r>
              <a:rPr lang="en-GB" sz="1600" dirty="0">
                <a:latin typeface="Times New Roman"/>
                <a:cs typeface="Times New Roman"/>
              </a:rPr>
              <a:t>Walsall Council (no date) </a:t>
            </a:r>
            <a:r>
              <a:rPr lang="en-GB" sz="1600" i="1" dirty="0">
                <a:latin typeface="Times New Roman"/>
                <a:cs typeface="Times New Roman"/>
              </a:rPr>
              <a:t>Youth justice officer.</a:t>
            </a:r>
            <a:r>
              <a:rPr lang="en-GB" sz="1600" dirty="0">
                <a:latin typeface="Times New Roman"/>
                <a:cs typeface="Times New Roman"/>
              </a:rPr>
              <a:t> Available at: </a:t>
            </a:r>
            <a:r>
              <a:rPr lang="en-GB" sz="1600" dirty="0">
                <a:latin typeface="Times New Roman"/>
                <a:cs typeface="Times New Roman"/>
                <a:hlinkClick r:id="rId2"/>
              </a:rPr>
              <a:t>https://go.walsall.gov.uk/sites/default/files/2024-07/CH02724%20JDES%20Youth%20Justice%20Officer.pdf</a:t>
            </a:r>
            <a:r>
              <a:rPr lang="en-GB" sz="1600" dirty="0">
                <a:latin typeface="Times New Roman"/>
                <a:cs typeface="Times New Roman"/>
              </a:rPr>
              <a:t> (Accessed 18/04/25)</a:t>
            </a:r>
          </a:p>
          <a:p>
            <a:r>
              <a:rPr lang="en-GB" sz="1600" dirty="0">
                <a:latin typeface="Times New Roman"/>
                <a:cs typeface="Times New Roman"/>
              </a:rPr>
              <a:t>Youth Justice Board for England and Wales (2019) </a:t>
            </a:r>
            <a:r>
              <a:rPr lang="en-GB" sz="1600" i="1" dirty="0">
                <a:latin typeface="Times New Roman"/>
                <a:cs typeface="Times New Roman"/>
              </a:rPr>
              <a:t>Standards for children in the youth justice system</a:t>
            </a:r>
            <a:r>
              <a:rPr lang="en-GB" sz="1600" dirty="0">
                <a:latin typeface="Times New Roman"/>
                <a:cs typeface="Times New Roman"/>
              </a:rPr>
              <a:t>. Available at: </a:t>
            </a:r>
            <a:r>
              <a:rPr lang="en-GB" sz="1600" dirty="0">
                <a:latin typeface="Times New Roman"/>
                <a:cs typeface="Times New Roman"/>
                <a:hlinkClick r:id="rId3"/>
              </a:rPr>
              <a:t>https://assets.publishing.service.gov.uk/media/6363d2328fa8f50570e54222/Standards_for_children_in_youth_justice_services_2019.doc.pdf</a:t>
            </a:r>
            <a:r>
              <a:rPr lang="en-GB" sz="1600" dirty="0">
                <a:latin typeface="Times New Roman"/>
                <a:cs typeface="Times New Roman"/>
              </a:rPr>
              <a:t> (Accessed 18/04/25)</a:t>
            </a:r>
            <a:endParaRPr lang="en-US" sz="1600" dirty="0">
              <a:latin typeface="Times New Roman"/>
              <a:cs typeface="Times New Roman"/>
            </a:endParaRPr>
          </a:p>
          <a:p>
            <a:r>
              <a:rPr lang="en-GB" sz="1600" dirty="0">
                <a:latin typeface="Times New Roman"/>
                <a:cs typeface="Times New Roman"/>
              </a:rPr>
              <a:t>Youth Justice Board for England and Wales (2015)</a:t>
            </a:r>
            <a:r>
              <a:rPr lang="en-GB" sz="1600" i="1" dirty="0">
                <a:latin typeface="Times New Roman"/>
                <a:cs typeface="Times New Roman"/>
              </a:rPr>
              <a:t> Youth offending teams: making the difference for children and young people, victims and communities. </a:t>
            </a:r>
            <a:r>
              <a:rPr lang="en-GB" sz="1600" dirty="0">
                <a:latin typeface="Times New Roman"/>
                <a:cs typeface="Times New Roman"/>
              </a:rPr>
              <a:t>Available at: </a:t>
            </a:r>
            <a:r>
              <a:rPr lang="en-GB" sz="1600" dirty="0">
                <a:latin typeface="Times New Roman"/>
                <a:cs typeface="Times New Roman"/>
                <a:hlinkClick r:id="rId4"/>
              </a:rPr>
              <a:t>https://assets.publishing.service.gov.uk/media/5a7f8dcbed915d74e33f725e/Board_Visits_Final_Report.pdf</a:t>
            </a:r>
            <a:r>
              <a:rPr lang="en-GB" sz="1600" dirty="0">
                <a:latin typeface="Times New Roman"/>
                <a:cs typeface="Times New Roman"/>
              </a:rPr>
              <a:t> (Accessed 18/04/25)</a:t>
            </a:r>
            <a:endParaRPr lang="en-GB" dirty="0"/>
          </a:p>
          <a:p>
            <a:endParaRPr lang="en-GB" sz="1600" dirty="0">
              <a:latin typeface="Times New Roman"/>
              <a:cs typeface="Times New Roman"/>
            </a:endParaRPr>
          </a:p>
          <a:p>
            <a:endParaRPr lang="en-GB" sz="1800" dirty="0">
              <a:latin typeface="Times New Roman"/>
              <a:cs typeface="Times New Roman"/>
            </a:endParaRPr>
          </a:p>
          <a:p>
            <a:endParaRPr lang="en-GB" sz="1200" dirty="0">
              <a:latin typeface="Times New Roman"/>
              <a:cs typeface="Times New Roman"/>
            </a:endParaRPr>
          </a:p>
        </p:txBody>
      </p:sp>
      <p:sp>
        <p:nvSpPr>
          <p:cNvPr id="4" name="Date Placeholder 3">
            <a:extLst>
              <a:ext uri="{FF2B5EF4-FFF2-40B4-BE49-F238E27FC236}">
                <a16:creationId xmlns:a16="http://schemas.microsoft.com/office/drawing/2014/main" id="{4C1B7BB0-3D8A-62B5-D706-5750CB791EF9}"/>
              </a:ext>
            </a:extLst>
          </p:cNvPr>
          <p:cNvSpPr>
            <a:spLocks noGrp="1"/>
          </p:cNvSpPr>
          <p:nvPr>
            <p:ph type="dt" sz="half" idx="10"/>
          </p:nvPr>
        </p:nvSpPr>
        <p:spPr/>
        <p:txBody>
          <a:bodyPr/>
          <a:lstStyle/>
          <a:p>
            <a:fld id="{D8CBAC7F-2007-4480-BACB-FCB165712B57}" type="datetime1">
              <a:t>5/4/2025</a:t>
            </a:fld>
            <a:endParaRPr lang="en-US" dirty="0"/>
          </a:p>
        </p:txBody>
      </p:sp>
      <p:sp>
        <p:nvSpPr>
          <p:cNvPr id="6" name="Slide Number Placeholder 5">
            <a:extLst>
              <a:ext uri="{FF2B5EF4-FFF2-40B4-BE49-F238E27FC236}">
                <a16:creationId xmlns:a16="http://schemas.microsoft.com/office/drawing/2014/main" id="{A4414BCA-5D2C-9CFB-9907-E3C73C472012}"/>
              </a:ext>
            </a:extLst>
          </p:cNvPr>
          <p:cNvSpPr>
            <a:spLocks noGrp="1"/>
          </p:cNvSpPr>
          <p:nvPr>
            <p:ph type="sldNum" sz="quarter" idx="12"/>
          </p:nvPr>
        </p:nvSpPr>
        <p:spPr/>
        <p:txBody>
          <a:bodyPr/>
          <a:lstStyle/>
          <a:p>
            <a:fld id="{A65A5C87-DF58-40C8-B092-1DE63DB4547E}" type="slidenum">
              <a:rPr lang="en-US" dirty="0"/>
              <a:t>17</a:t>
            </a:fld>
            <a:endParaRPr lang="en-US" dirty="0"/>
          </a:p>
        </p:txBody>
      </p:sp>
    </p:spTree>
    <p:extLst>
      <p:ext uri="{BB962C8B-B14F-4D97-AF65-F5344CB8AC3E}">
        <p14:creationId xmlns:p14="http://schemas.microsoft.com/office/powerpoint/2010/main" val="870641063"/>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AccentBoxVTI</vt:lpstr>
      <vt:lpstr> For an employment opportunity of your choice prepare a 20-minute presentation outlining your suitability for the post. Your presentation should use theory to support your arguments. You will be asked several questions at the end of your presentation which will be based on your chosen opportunity and the content of your presentation. </vt:lpstr>
      <vt:lpstr>Introduction</vt:lpstr>
      <vt:lpstr>Youth offending team's background</vt:lpstr>
      <vt:lpstr>Youth offending team job advertisement  (Walsall council,n.d,n.p.) </vt:lpstr>
      <vt:lpstr>PowerPoint Presentation</vt:lpstr>
      <vt:lpstr>The importance of reflective practice in youth work</vt:lpstr>
      <vt:lpstr>My personal skills and attributes for youth work</vt:lpstr>
      <vt:lpstr>Personal capabilities and skills for youth offending</vt:lpstr>
      <vt:lpstr>Behaviours essential for youth work officers</vt:lpstr>
      <vt:lpstr>Key factors: Knowledge </vt:lpstr>
      <vt:lpstr>PowerPoint Presentation</vt:lpstr>
      <vt:lpstr>Important requirements: Offering solutions with a relationship-based perspective</vt:lpstr>
      <vt:lpstr>The psychoanalytic perspective and its connection to youth work</vt:lpstr>
      <vt:lpstr>Conclusion</vt:lpstr>
      <vt:lpstr>References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1321</cp:revision>
  <dcterms:created xsi:type="dcterms:W3CDTF">2025-03-23T19:36:21Z</dcterms:created>
  <dcterms:modified xsi:type="dcterms:W3CDTF">2025-05-04T19:10:32Z</dcterms:modified>
</cp:coreProperties>
</file>