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14EFA2-B31C-4FD6-993F-FBFA82D8C175}" v="39" dt="2026-06-15T14:00:03.5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7" d="100"/>
          <a:sy n="67" d="100"/>
        </p:scale>
        <p:origin x="51" y="5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za Khan" userId="3dca8dafd9206827" providerId="LiveId" clId="{C0010453-BF36-44C9-B186-D4CAAB8065B7}"/>
    <pc:docChg chg="undo custSel modSld">
      <pc:chgData name="Hamza Khan" userId="3dca8dafd9206827" providerId="LiveId" clId="{C0010453-BF36-44C9-B186-D4CAAB8065B7}" dt="2026-06-15T14:00:14.574" v="787" actId="26606"/>
      <pc:docMkLst>
        <pc:docMk/>
      </pc:docMkLst>
      <pc:sldChg chg="addSp delSp modSp mod">
        <pc:chgData name="Hamza Khan" userId="3dca8dafd9206827" providerId="LiveId" clId="{C0010453-BF36-44C9-B186-D4CAAB8065B7}" dt="2026-06-15T13:22:40.950" v="64" actId="113"/>
        <pc:sldMkLst>
          <pc:docMk/>
          <pc:sldMk cId="764605052" sldId="261"/>
        </pc:sldMkLst>
        <pc:spChg chg="mod">
          <ac:chgData name="Hamza Khan" userId="3dca8dafd9206827" providerId="LiveId" clId="{C0010453-BF36-44C9-B186-D4CAAB8065B7}" dt="2026-06-15T12:05:50.162" v="52" actId="20577"/>
          <ac:spMkLst>
            <pc:docMk/>
            <pc:sldMk cId="764605052" sldId="261"/>
            <ac:spMk id="2" creationId="{68A8AF1C-86E0-7043-44A2-DA950ED42D52}"/>
          </ac:spMkLst>
        </pc:spChg>
        <pc:spChg chg="mod">
          <ac:chgData name="Hamza Khan" userId="3dca8dafd9206827" providerId="LiveId" clId="{C0010453-BF36-44C9-B186-D4CAAB8065B7}" dt="2026-06-15T12:05:41.762" v="50" actId="20577"/>
          <ac:spMkLst>
            <pc:docMk/>
            <pc:sldMk cId="764605052" sldId="261"/>
            <ac:spMk id="3" creationId="{E04C29E1-0FF6-7114-4118-5B68E71110F6}"/>
          </ac:spMkLst>
        </pc:spChg>
        <pc:spChg chg="mod">
          <ac:chgData name="Hamza Khan" userId="3dca8dafd9206827" providerId="LiveId" clId="{C0010453-BF36-44C9-B186-D4CAAB8065B7}" dt="2026-06-15T13:22:37.426" v="63" actId="113"/>
          <ac:spMkLst>
            <pc:docMk/>
            <pc:sldMk cId="764605052" sldId="261"/>
            <ac:spMk id="8" creationId="{0C0F0937-FC5E-B48E-DE08-0B753793B727}"/>
          </ac:spMkLst>
        </pc:spChg>
        <pc:spChg chg="mod">
          <ac:chgData name="Hamza Khan" userId="3dca8dafd9206827" providerId="LiveId" clId="{C0010453-BF36-44C9-B186-D4CAAB8065B7}" dt="2026-06-15T13:22:24.259" v="59" actId="113"/>
          <ac:spMkLst>
            <pc:docMk/>
            <pc:sldMk cId="764605052" sldId="261"/>
            <ac:spMk id="12" creationId="{CB7394A4-3EBC-AE8B-9A85-C0E06BD8A744}"/>
          </ac:spMkLst>
        </pc:spChg>
        <pc:spChg chg="del">
          <ac:chgData name="Hamza Khan" userId="3dca8dafd9206827" providerId="LiveId" clId="{C0010453-BF36-44C9-B186-D4CAAB8065B7}" dt="2026-06-15T12:05:51.581" v="54"/>
          <ac:spMkLst>
            <pc:docMk/>
            <pc:sldMk cId="764605052" sldId="261"/>
            <ac:spMk id="16" creationId="{55311400-9E1D-6CF4-2010-A821A41B7588}"/>
          </ac:spMkLst>
        </pc:spChg>
        <pc:spChg chg="add del mod">
          <ac:chgData name="Hamza Khan" userId="3dca8dafd9206827" providerId="LiveId" clId="{C0010453-BF36-44C9-B186-D4CAAB8065B7}" dt="2026-06-15T12:05:51.582" v="56"/>
          <ac:spMkLst>
            <pc:docMk/>
            <pc:sldMk cId="764605052" sldId="261"/>
            <ac:spMk id="17" creationId="{F466BAEB-18E1-EA84-4B2F-94774E097179}"/>
          </ac:spMkLst>
        </pc:spChg>
        <pc:graphicFrameChg chg="modGraphic">
          <ac:chgData name="Hamza Khan" userId="3dca8dafd9206827" providerId="LiveId" clId="{C0010453-BF36-44C9-B186-D4CAAB8065B7}" dt="2026-06-15T13:22:40.950" v="64" actId="113"/>
          <ac:graphicFrameMkLst>
            <pc:docMk/>
            <pc:sldMk cId="764605052" sldId="261"/>
            <ac:graphicFrameMk id="6" creationId="{34F4A17C-6E92-CFDF-DE2A-C556F592B101}"/>
          </ac:graphicFrameMkLst>
        </pc:graphicFrameChg>
        <pc:graphicFrameChg chg="modGraphic">
          <ac:chgData name="Hamza Khan" userId="3dca8dafd9206827" providerId="LiveId" clId="{C0010453-BF36-44C9-B186-D4CAAB8065B7}" dt="2026-06-15T13:22:33.032" v="62" actId="113"/>
          <ac:graphicFrameMkLst>
            <pc:docMk/>
            <pc:sldMk cId="764605052" sldId="261"/>
            <ac:graphicFrameMk id="11" creationId="{4592343E-FF45-716D-59AF-B4091E9015CD}"/>
          </ac:graphicFrameMkLst>
        </pc:graphicFrameChg>
        <pc:graphicFrameChg chg="modGraphic">
          <ac:chgData name="Hamza Khan" userId="3dca8dafd9206827" providerId="LiveId" clId="{C0010453-BF36-44C9-B186-D4CAAB8065B7}" dt="2026-06-15T13:22:20.484" v="58" actId="113"/>
          <ac:graphicFrameMkLst>
            <pc:docMk/>
            <pc:sldMk cId="764605052" sldId="261"/>
            <ac:graphicFrameMk id="15" creationId="{9D6AC437-674F-72A2-D114-708F6315CCC2}"/>
          </ac:graphicFrameMkLst>
        </pc:graphicFrameChg>
        <pc:graphicFrameChg chg="add mod">
          <ac:chgData name="Hamza Khan" userId="3dca8dafd9206827" providerId="LiveId" clId="{C0010453-BF36-44C9-B186-D4CAAB8065B7}" dt="2026-06-15T12:04:10.073" v="1"/>
          <ac:graphicFrameMkLst>
            <pc:docMk/>
            <pc:sldMk cId="764605052" sldId="261"/>
            <ac:graphicFrameMk id="18" creationId="{344834B9-0FA1-DDDA-055A-DB059B5D6133}"/>
          </ac:graphicFrameMkLst>
        </pc:graphicFrameChg>
        <pc:graphicFrameChg chg="add mod modGraphic">
          <ac:chgData name="Hamza Khan" userId="3dca8dafd9206827" providerId="LiveId" clId="{C0010453-BF36-44C9-B186-D4CAAB8065B7}" dt="2026-06-15T13:22:16.849" v="57" actId="113"/>
          <ac:graphicFrameMkLst>
            <pc:docMk/>
            <pc:sldMk cId="764605052" sldId="261"/>
            <ac:graphicFrameMk id="19" creationId="{B8125A53-E10F-CCF8-3742-ED06AEDA6400}"/>
          </ac:graphicFrameMkLst>
        </pc:graphicFrameChg>
      </pc:sldChg>
      <pc:sldChg chg="modSp mod">
        <pc:chgData name="Hamza Khan" userId="3dca8dafd9206827" providerId="LiveId" clId="{C0010453-BF36-44C9-B186-D4CAAB8065B7}" dt="2026-06-15T13:44:15.485" v="617"/>
        <pc:sldMkLst>
          <pc:docMk/>
          <pc:sldMk cId="2451324015" sldId="263"/>
        </pc:sldMkLst>
        <pc:spChg chg="mod">
          <ac:chgData name="Hamza Khan" userId="3dca8dafd9206827" providerId="LiveId" clId="{C0010453-BF36-44C9-B186-D4CAAB8065B7}" dt="2026-06-15T13:44:15.485" v="617"/>
          <ac:spMkLst>
            <pc:docMk/>
            <pc:sldMk cId="2451324015" sldId="263"/>
            <ac:spMk id="3" creationId="{E04C29E1-0FF6-7114-4118-5B68E71110F6}"/>
          </ac:spMkLst>
        </pc:spChg>
      </pc:sldChg>
      <pc:sldChg chg="addSp delSp modSp mod setBg">
        <pc:chgData name="Hamza Khan" userId="3dca8dafd9206827" providerId="LiveId" clId="{C0010453-BF36-44C9-B186-D4CAAB8065B7}" dt="2026-06-15T13:43:13.906" v="614" actId="26606"/>
        <pc:sldMkLst>
          <pc:docMk/>
          <pc:sldMk cId="1037257886" sldId="265"/>
        </pc:sldMkLst>
        <pc:spChg chg="mod">
          <ac:chgData name="Hamza Khan" userId="3dca8dafd9206827" providerId="LiveId" clId="{C0010453-BF36-44C9-B186-D4CAAB8065B7}" dt="2026-06-15T13:43:13.906" v="614" actId="26606"/>
          <ac:spMkLst>
            <pc:docMk/>
            <pc:sldMk cId="1037257886" sldId="265"/>
            <ac:spMk id="2" creationId="{68A8AF1C-86E0-7043-44A2-DA950ED42D52}"/>
          </ac:spMkLst>
        </pc:spChg>
        <pc:spChg chg="add del mod">
          <ac:chgData name="Hamza Khan" userId="3dca8dafd9206827" providerId="LiveId" clId="{C0010453-BF36-44C9-B186-D4CAAB8065B7}" dt="2026-06-15T13:38:12.232" v="509" actId="478"/>
          <ac:spMkLst>
            <pc:docMk/>
            <pc:sldMk cId="1037257886" sldId="265"/>
            <ac:spMk id="3" creationId="{E04C29E1-0FF6-7114-4118-5B68E71110F6}"/>
          </ac:spMkLst>
        </pc:spChg>
        <pc:spChg chg="add mod">
          <ac:chgData name="Hamza Khan" userId="3dca8dafd9206827" providerId="LiveId" clId="{C0010453-BF36-44C9-B186-D4CAAB8065B7}" dt="2026-06-15T13:38:09.595" v="508"/>
          <ac:spMkLst>
            <pc:docMk/>
            <pc:sldMk cId="1037257886" sldId="265"/>
            <ac:spMk id="4" creationId="{AC4FE1D2-CB88-91D3-66B2-D30FA5F4D66A}"/>
          </ac:spMkLst>
        </pc:spChg>
        <pc:spChg chg="add del mod">
          <ac:chgData name="Hamza Khan" userId="3dca8dafd9206827" providerId="LiveId" clId="{C0010453-BF36-44C9-B186-D4CAAB8065B7}" dt="2026-06-15T13:39:33.269" v="537" actId="478"/>
          <ac:spMkLst>
            <pc:docMk/>
            <pc:sldMk cId="1037257886" sldId="265"/>
            <ac:spMk id="5" creationId="{987465FD-D947-E4C4-D080-A06F63A0D182}"/>
          </ac:spMkLst>
        </pc:spChg>
        <pc:spChg chg="add">
          <ac:chgData name="Hamza Khan" userId="3dca8dafd9206827" providerId="LiveId" clId="{C0010453-BF36-44C9-B186-D4CAAB8065B7}" dt="2026-06-15T13:38:19.385" v="511"/>
          <ac:spMkLst>
            <pc:docMk/>
            <pc:sldMk cId="1037257886" sldId="265"/>
            <ac:spMk id="6" creationId="{80574DC8-81A9-D419-B02D-94B28F3FA242}"/>
          </ac:spMkLst>
        </pc:spChg>
        <pc:spChg chg="add">
          <ac:chgData name="Hamza Khan" userId="3dca8dafd9206827" providerId="LiveId" clId="{C0010453-BF36-44C9-B186-D4CAAB8065B7}" dt="2026-06-15T13:38:26.934" v="512"/>
          <ac:spMkLst>
            <pc:docMk/>
            <pc:sldMk cId="1037257886" sldId="265"/>
            <ac:spMk id="7" creationId="{0E2DA472-E27F-8AEA-8582-D47DAAAE4495}"/>
          </ac:spMkLst>
        </pc:spChg>
        <pc:spChg chg="add">
          <ac:chgData name="Hamza Khan" userId="3dca8dafd9206827" providerId="LiveId" clId="{C0010453-BF36-44C9-B186-D4CAAB8065B7}" dt="2026-06-15T13:38:32.885" v="518"/>
          <ac:spMkLst>
            <pc:docMk/>
            <pc:sldMk cId="1037257886" sldId="265"/>
            <ac:spMk id="8" creationId="{D4190C76-F530-B9AB-2671-53C65456AC89}"/>
          </ac:spMkLst>
        </pc:spChg>
        <pc:spChg chg="add del mod">
          <ac:chgData name="Hamza Khan" userId="3dca8dafd9206827" providerId="LiveId" clId="{C0010453-BF36-44C9-B186-D4CAAB8065B7}" dt="2026-06-15T13:39:29.907" v="536" actId="478"/>
          <ac:spMkLst>
            <pc:docMk/>
            <pc:sldMk cId="1037257886" sldId="265"/>
            <ac:spMk id="9" creationId="{E66AE9C6-E6B6-4003-1904-F6570DD3DC5D}"/>
          </ac:spMkLst>
        </pc:spChg>
        <pc:spChg chg="add del mod">
          <ac:chgData name="Hamza Khan" userId="3dca8dafd9206827" providerId="LiveId" clId="{C0010453-BF36-44C9-B186-D4CAAB8065B7}" dt="2026-06-15T13:40:16.008" v="548" actId="478"/>
          <ac:spMkLst>
            <pc:docMk/>
            <pc:sldMk cId="1037257886" sldId="265"/>
            <ac:spMk id="10" creationId="{CB1C1398-2A02-92B0-93A0-662F7D1D18DB}"/>
          </ac:spMkLst>
        </pc:spChg>
        <pc:spChg chg="add del mod">
          <ac:chgData name="Hamza Khan" userId="3dca8dafd9206827" providerId="LiveId" clId="{C0010453-BF36-44C9-B186-D4CAAB8065B7}" dt="2026-06-15T13:43:13.906" v="614" actId="26606"/>
          <ac:spMkLst>
            <pc:docMk/>
            <pc:sldMk cId="1037257886" sldId="265"/>
            <ac:spMk id="12" creationId="{6E0CEF57-CCD5-5B7C-7BA0-8364757B7BC9}"/>
          </ac:spMkLst>
        </pc:spChg>
        <pc:spChg chg="add del">
          <ac:chgData name="Hamza Khan" userId="3dca8dafd9206827" providerId="LiveId" clId="{C0010453-BF36-44C9-B186-D4CAAB8065B7}" dt="2026-06-15T13:43:13.866" v="613" actId="26606"/>
          <ac:spMkLst>
            <pc:docMk/>
            <pc:sldMk cId="1037257886" sldId="265"/>
            <ac:spMk id="18" creationId="{BACC6370-2D7E-4714-9D71-7542949D7D5D}"/>
          </ac:spMkLst>
        </pc:spChg>
        <pc:spChg chg="add del">
          <ac:chgData name="Hamza Khan" userId="3dca8dafd9206827" providerId="LiveId" clId="{C0010453-BF36-44C9-B186-D4CAAB8065B7}" dt="2026-06-15T13:43:13.866" v="613" actId="26606"/>
          <ac:spMkLst>
            <pc:docMk/>
            <pc:sldMk cId="1037257886" sldId="265"/>
            <ac:spMk id="20" creationId="{F68B3F68-107C-434F-AA38-110D5EA91B85}"/>
          </ac:spMkLst>
        </pc:spChg>
        <pc:spChg chg="add del">
          <ac:chgData name="Hamza Khan" userId="3dca8dafd9206827" providerId="LiveId" clId="{C0010453-BF36-44C9-B186-D4CAAB8065B7}" dt="2026-06-15T13:43:13.866" v="613" actId="26606"/>
          <ac:spMkLst>
            <pc:docMk/>
            <pc:sldMk cId="1037257886" sldId="265"/>
            <ac:spMk id="22" creationId="{AAD0DBB9-1A4B-4391-81D4-CB19F9AB918A}"/>
          </ac:spMkLst>
        </pc:spChg>
        <pc:spChg chg="add del">
          <ac:chgData name="Hamza Khan" userId="3dca8dafd9206827" providerId="LiveId" clId="{C0010453-BF36-44C9-B186-D4CAAB8065B7}" dt="2026-06-15T13:43:13.866" v="613" actId="26606"/>
          <ac:spMkLst>
            <pc:docMk/>
            <pc:sldMk cId="1037257886" sldId="265"/>
            <ac:spMk id="24" creationId="{063BBA22-50EA-4C4D-BE05-F1CE4E63AA56}"/>
          </ac:spMkLst>
        </pc:spChg>
        <pc:spChg chg="add">
          <ac:chgData name="Hamza Khan" userId="3dca8dafd9206827" providerId="LiveId" clId="{C0010453-BF36-44C9-B186-D4CAAB8065B7}" dt="2026-06-15T13:43:13.906" v="614" actId="26606"/>
          <ac:spMkLst>
            <pc:docMk/>
            <pc:sldMk cId="1037257886" sldId="265"/>
            <ac:spMk id="26" creationId="{7517A47C-B2E5-4B79-8061-D74B1311AF6E}"/>
          </ac:spMkLst>
        </pc:spChg>
        <pc:spChg chg="add">
          <ac:chgData name="Hamza Khan" userId="3dca8dafd9206827" providerId="LiveId" clId="{C0010453-BF36-44C9-B186-D4CAAB8065B7}" dt="2026-06-15T13:43:13.906" v="614" actId="26606"/>
          <ac:spMkLst>
            <pc:docMk/>
            <pc:sldMk cId="1037257886" sldId="265"/>
            <ac:spMk id="27" creationId="{C505E780-2083-4CB5-A42A-5E0E2908ECC3}"/>
          </ac:spMkLst>
        </pc:spChg>
        <pc:spChg chg="add">
          <ac:chgData name="Hamza Khan" userId="3dca8dafd9206827" providerId="LiveId" clId="{C0010453-BF36-44C9-B186-D4CAAB8065B7}" dt="2026-06-15T13:43:13.906" v="614" actId="26606"/>
          <ac:spMkLst>
            <pc:docMk/>
            <pc:sldMk cId="1037257886" sldId="265"/>
            <ac:spMk id="28" creationId="{D2C0AE1C-0118-41AE-8A10-7CDCBF10E96F}"/>
          </ac:spMkLst>
        </pc:spChg>
        <pc:spChg chg="add">
          <ac:chgData name="Hamza Khan" userId="3dca8dafd9206827" providerId="LiveId" clId="{C0010453-BF36-44C9-B186-D4CAAB8065B7}" dt="2026-06-15T13:43:13.906" v="614" actId="26606"/>
          <ac:spMkLst>
            <pc:docMk/>
            <pc:sldMk cId="1037257886" sldId="265"/>
            <ac:spMk id="29" creationId="{463EEC44-1BA3-44ED-81FC-A644B04B2A44}"/>
          </ac:spMkLst>
        </pc:spChg>
        <pc:graphicFrameChg chg="add del">
          <ac:chgData name="Hamza Khan" userId="3dca8dafd9206827" providerId="LiveId" clId="{C0010453-BF36-44C9-B186-D4CAAB8065B7}" dt="2026-06-15T13:43:13.866" v="613" actId="26606"/>
          <ac:graphicFrameMkLst>
            <pc:docMk/>
            <pc:sldMk cId="1037257886" sldId="265"/>
            <ac:graphicFrameMk id="14" creationId="{0BBC5550-92C0-F57D-72C2-CABE966763B4}"/>
          </ac:graphicFrameMkLst>
        </pc:graphicFrameChg>
        <pc:graphicFrameChg chg="add">
          <ac:chgData name="Hamza Khan" userId="3dca8dafd9206827" providerId="LiveId" clId="{C0010453-BF36-44C9-B186-D4CAAB8065B7}" dt="2026-06-15T13:43:13.906" v="614" actId="26606"/>
          <ac:graphicFrameMkLst>
            <pc:docMk/>
            <pc:sldMk cId="1037257886" sldId="265"/>
            <ac:graphicFrameMk id="30" creationId="{0967A41E-8E8E-3540-3F89-23687658510F}"/>
          </ac:graphicFrameMkLst>
        </pc:graphicFrameChg>
      </pc:sldChg>
      <pc:sldChg chg="addSp modSp mod setBg">
        <pc:chgData name="Hamza Khan" userId="3dca8dafd9206827" providerId="LiveId" clId="{C0010453-BF36-44C9-B186-D4CAAB8065B7}" dt="2026-06-15T13:55:51.709" v="757" actId="255"/>
        <pc:sldMkLst>
          <pc:docMk/>
          <pc:sldMk cId="3258301802" sldId="266"/>
        </pc:sldMkLst>
        <pc:spChg chg="mod">
          <ac:chgData name="Hamza Khan" userId="3dca8dafd9206827" providerId="LiveId" clId="{C0010453-BF36-44C9-B186-D4CAAB8065B7}" dt="2026-06-15T13:54:38.318" v="748" actId="26606"/>
          <ac:spMkLst>
            <pc:docMk/>
            <pc:sldMk cId="3258301802" sldId="266"/>
            <ac:spMk id="2" creationId="{68A8AF1C-86E0-7043-44A2-DA950ED42D52}"/>
          </ac:spMkLst>
        </pc:spChg>
        <pc:spChg chg="mod">
          <ac:chgData name="Hamza Khan" userId="3dca8dafd9206827" providerId="LiveId" clId="{C0010453-BF36-44C9-B186-D4CAAB8065B7}" dt="2026-06-15T13:55:51.709" v="757" actId="255"/>
          <ac:spMkLst>
            <pc:docMk/>
            <pc:sldMk cId="3258301802" sldId="266"/>
            <ac:spMk id="3" creationId="{E04C29E1-0FF6-7114-4118-5B68E71110F6}"/>
          </ac:spMkLst>
        </pc:spChg>
        <pc:spChg chg="add">
          <ac:chgData name="Hamza Khan" userId="3dca8dafd9206827" providerId="LiveId" clId="{C0010453-BF36-44C9-B186-D4CAAB8065B7}" dt="2026-06-15T13:54:38.318" v="748" actId="26606"/>
          <ac:spMkLst>
            <pc:docMk/>
            <pc:sldMk cId="3258301802" sldId="266"/>
            <ac:spMk id="10" creationId="{245A9F99-D9B1-4094-A2E2-B90AC1DB7B9C}"/>
          </ac:spMkLst>
        </pc:spChg>
        <pc:spChg chg="add">
          <ac:chgData name="Hamza Khan" userId="3dca8dafd9206827" providerId="LiveId" clId="{C0010453-BF36-44C9-B186-D4CAAB8065B7}" dt="2026-06-15T13:54:38.318" v="748" actId="26606"/>
          <ac:spMkLst>
            <pc:docMk/>
            <pc:sldMk cId="3258301802" sldId="266"/>
            <ac:spMk id="12" creationId="{B7FAF607-473A-4A43-A23D-BBFF5C4117BB}"/>
          </ac:spMkLst>
        </pc:spChg>
        <pc:grpChg chg="add">
          <ac:chgData name="Hamza Khan" userId="3dca8dafd9206827" providerId="LiveId" clId="{C0010453-BF36-44C9-B186-D4CAAB8065B7}" dt="2026-06-15T13:54:38.318" v="748" actId="26606"/>
          <ac:grpSpMkLst>
            <pc:docMk/>
            <pc:sldMk cId="3258301802" sldId="266"/>
            <ac:grpSpMk id="14" creationId="{C5F6476F-D303-44D3-B30F-1BA348F0F64A}"/>
          </ac:grpSpMkLst>
        </pc:grpChg>
        <pc:picChg chg="add">
          <ac:chgData name="Hamza Khan" userId="3dca8dafd9206827" providerId="LiveId" clId="{C0010453-BF36-44C9-B186-D4CAAB8065B7}" dt="2026-06-15T13:54:38.318" v="748" actId="26606"/>
          <ac:picMkLst>
            <pc:docMk/>
            <pc:sldMk cId="3258301802" sldId="266"/>
            <ac:picMk id="7" creationId="{E4B71F7A-43A4-BE32-6DB6-E75EBE5D153B}"/>
          </ac:picMkLst>
        </pc:picChg>
      </pc:sldChg>
      <pc:sldChg chg="addSp delSp modSp mod setBg">
        <pc:chgData name="Hamza Khan" userId="3dca8dafd9206827" providerId="LiveId" clId="{C0010453-BF36-44C9-B186-D4CAAB8065B7}" dt="2026-06-15T14:00:14.574" v="787" actId="26606"/>
        <pc:sldMkLst>
          <pc:docMk/>
          <pc:sldMk cId="3206334785" sldId="268"/>
        </pc:sldMkLst>
        <pc:spChg chg="mod ord">
          <ac:chgData name="Hamza Khan" userId="3dca8dafd9206827" providerId="LiveId" clId="{C0010453-BF36-44C9-B186-D4CAAB8065B7}" dt="2026-06-15T14:00:14.574" v="787" actId="26606"/>
          <ac:spMkLst>
            <pc:docMk/>
            <pc:sldMk cId="3206334785" sldId="268"/>
            <ac:spMk id="3" creationId="{AB6873B1-82D2-71A9-F5A9-13A8B7E33DE2}"/>
          </ac:spMkLst>
        </pc:spChg>
        <pc:spChg chg="add del">
          <ac:chgData name="Hamza Khan" userId="3dca8dafd9206827" providerId="LiveId" clId="{C0010453-BF36-44C9-B186-D4CAAB8065B7}" dt="2026-06-15T13:56:08.832" v="759" actId="26606"/>
          <ac:spMkLst>
            <pc:docMk/>
            <pc:sldMk cId="3206334785" sldId="268"/>
            <ac:spMk id="1031" creationId="{B6FACB3C-9069-4791-BC5C-0DB7CD19B853}"/>
          </ac:spMkLst>
        </pc:spChg>
        <pc:spChg chg="add del">
          <ac:chgData name="Hamza Khan" userId="3dca8dafd9206827" providerId="LiveId" clId="{C0010453-BF36-44C9-B186-D4CAAB8065B7}" dt="2026-06-15T13:56:08.832" v="759" actId="26606"/>
          <ac:spMkLst>
            <pc:docMk/>
            <pc:sldMk cId="3206334785" sldId="268"/>
            <ac:spMk id="1033" creationId="{71F2038E-D777-4B76-81DD-DD13EE91B9DD}"/>
          </ac:spMkLst>
        </pc:spChg>
        <pc:spChg chg="add del">
          <ac:chgData name="Hamza Khan" userId="3dca8dafd9206827" providerId="LiveId" clId="{C0010453-BF36-44C9-B186-D4CAAB8065B7}" dt="2026-06-15T14:00:02.195" v="785" actId="26606"/>
          <ac:spMkLst>
            <pc:docMk/>
            <pc:sldMk cId="3206334785" sldId="268"/>
            <ac:spMk id="1042" creationId="{D7A453D2-15D8-4403-815F-291FA16340D9}"/>
          </ac:spMkLst>
        </pc:spChg>
        <pc:spChg chg="add del">
          <ac:chgData name="Hamza Khan" userId="3dca8dafd9206827" providerId="LiveId" clId="{C0010453-BF36-44C9-B186-D4CAAB8065B7}" dt="2026-06-15T14:00:02.195" v="785" actId="26606"/>
          <ac:spMkLst>
            <pc:docMk/>
            <pc:sldMk cId="3206334785" sldId="268"/>
            <ac:spMk id="1043" creationId="{B8114C98-A349-4111-A123-E8EAB86ABE30}"/>
          </ac:spMkLst>
        </pc:spChg>
        <pc:spChg chg="add del">
          <ac:chgData name="Hamza Khan" userId="3dca8dafd9206827" providerId="LiveId" clId="{C0010453-BF36-44C9-B186-D4CAAB8065B7}" dt="2026-06-15T14:00:02.195" v="785" actId="26606"/>
          <ac:spMkLst>
            <pc:docMk/>
            <pc:sldMk cId="3206334785" sldId="268"/>
            <ac:spMk id="1044" creationId="{8161EA6B-09CA-445B-AB0D-8DF76FA92DEF}"/>
          </ac:spMkLst>
        </pc:spChg>
        <pc:spChg chg="add del">
          <ac:chgData name="Hamza Khan" userId="3dca8dafd9206827" providerId="LiveId" clId="{C0010453-BF36-44C9-B186-D4CAAB8065B7}" dt="2026-06-15T14:00:02.195" v="785" actId="26606"/>
          <ac:spMkLst>
            <pc:docMk/>
            <pc:sldMk cId="3206334785" sldId="268"/>
            <ac:spMk id="1051" creationId="{E2D3D3F2-ABBB-4453-B1C5-1BEBF7E4DD56}"/>
          </ac:spMkLst>
        </pc:spChg>
        <pc:spChg chg="add del">
          <ac:chgData name="Hamza Khan" userId="3dca8dafd9206827" providerId="LiveId" clId="{C0010453-BF36-44C9-B186-D4CAAB8065B7}" dt="2026-06-15T14:00:14.574" v="787" actId="26606"/>
          <ac:spMkLst>
            <pc:docMk/>
            <pc:sldMk cId="3206334785" sldId="268"/>
            <ac:spMk id="1067" creationId="{7FEAE179-C525-48F3-AD47-0E9E2B6F2E2E}"/>
          </ac:spMkLst>
        </pc:spChg>
        <pc:spChg chg="add del">
          <ac:chgData name="Hamza Khan" userId="3dca8dafd9206827" providerId="LiveId" clId="{C0010453-BF36-44C9-B186-D4CAAB8065B7}" dt="2026-06-15T14:00:14.574" v="787" actId="26606"/>
          <ac:spMkLst>
            <pc:docMk/>
            <pc:sldMk cId="3206334785" sldId="268"/>
            <ac:spMk id="1068" creationId="{95C8260E-968F-44E8-A823-ABB431311926}"/>
          </ac:spMkLst>
        </pc:spChg>
        <pc:spChg chg="add del">
          <ac:chgData name="Hamza Khan" userId="3dca8dafd9206827" providerId="LiveId" clId="{C0010453-BF36-44C9-B186-D4CAAB8065B7}" dt="2026-06-15T14:00:14.574" v="787" actId="26606"/>
          <ac:spMkLst>
            <pc:docMk/>
            <pc:sldMk cId="3206334785" sldId="268"/>
            <ac:spMk id="1069" creationId="{2C1BBA94-3F40-40AA-8BB9-E69E25E537C1}"/>
          </ac:spMkLst>
        </pc:spChg>
        <pc:spChg chg="add del">
          <ac:chgData name="Hamza Khan" userId="3dca8dafd9206827" providerId="LiveId" clId="{C0010453-BF36-44C9-B186-D4CAAB8065B7}" dt="2026-06-15T13:59:53.332" v="782" actId="26606"/>
          <ac:spMkLst>
            <pc:docMk/>
            <pc:sldMk cId="3206334785" sldId="268"/>
            <ac:spMk id="1070" creationId="{8FC9BE17-9A7B-462D-AE50-3D8777387304}"/>
          </ac:spMkLst>
        </pc:spChg>
        <pc:spChg chg="add del">
          <ac:chgData name="Hamza Khan" userId="3dca8dafd9206827" providerId="LiveId" clId="{C0010453-BF36-44C9-B186-D4CAAB8065B7}" dt="2026-06-15T14:00:14.574" v="787" actId="26606"/>
          <ac:spMkLst>
            <pc:docMk/>
            <pc:sldMk cId="3206334785" sldId="268"/>
            <ac:spMk id="1071" creationId="{FE43805F-24A6-46A4-B19B-54F28347355C}"/>
          </ac:spMkLst>
        </pc:spChg>
        <pc:spChg chg="add del">
          <ac:chgData name="Hamza Khan" userId="3dca8dafd9206827" providerId="LiveId" clId="{C0010453-BF36-44C9-B186-D4CAAB8065B7}" dt="2026-06-15T13:59:53.332" v="782" actId="26606"/>
          <ac:spMkLst>
            <pc:docMk/>
            <pc:sldMk cId="3206334785" sldId="268"/>
            <ac:spMk id="1072" creationId="{3EBE8569-6AEC-4B8C-8D53-2DE337CDBA65}"/>
          </ac:spMkLst>
        </pc:spChg>
        <pc:spChg chg="add">
          <ac:chgData name="Hamza Khan" userId="3dca8dafd9206827" providerId="LiveId" clId="{C0010453-BF36-44C9-B186-D4CAAB8065B7}" dt="2026-06-15T14:00:14.574" v="787" actId="26606"/>
          <ac:spMkLst>
            <pc:docMk/>
            <pc:sldMk cId="3206334785" sldId="268"/>
            <ac:spMk id="1073" creationId="{32AEEBC8-9D30-42EF-95F2-386C2653FBF0}"/>
          </ac:spMkLst>
        </pc:spChg>
        <pc:spChg chg="add del">
          <ac:chgData name="Hamza Khan" userId="3dca8dafd9206827" providerId="LiveId" clId="{C0010453-BF36-44C9-B186-D4CAAB8065B7}" dt="2026-06-15T13:59:53.332" v="782" actId="26606"/>
          <ac:spMkLst>
            <pc:docMk/>
            <pc:sldMk cId="3206334785" sldId="268"/>
            <ac:spMk id="1074" creationId="{55D4142C-5077-457F-A6AD-3FECFDB39685}"/>
          </ac:spMkLst>
        </pc:spChg>
        <pc:spChg chg="add del">
          <ac:chgData name="Hamza Khan" userId="3dca8dafd9206827" providerId="LiveId" clId="{C0010453-BF36-44C9-B186-D4CAAB8065B7}" dt="2026-06-15T13:59:53.332" v="782" actId="26606"/>
          <ac:spMkLst>
            <pc:docMk/>
            <pc:sldMk cId="3206334785" sldId="268"/>
            <ac:spMk id="1076" creationId="{7A5F0580-5EE9-419F-96EE-B6529EF6E7D0}"/>
          </ac:spMkLst>
        </pc:spChg>
        <pc:spChg chg="add">
          <ac:chgData name="Hamza Khan" userId="3dca8dafd9206827" providerId="LiveId" clId="{C0010453-BF36-44C9-B186-D4CAAB8065B7}" dt="2026-06-15T14:00:14.574" v="787" actId="26606"/>
          <ac:spMkLst>
            <pc:docMk/>
            <pc:sldMk cId="3206334785" sldId="268"/>
            <ac:spMk id="1078" creationId="{2E92FA66-67D7-4CB4-94D3-E643A9AD4757}"/>
          </ac:spMkLst>
        </pc:spChg>
        <pc:spChg chg="add del">
          <ac:chgData name="Hamza Khan" userId="3dca8dafd9206827" providerId="LiveId" clId="{C0010453-BF36-44C9-B186-D4CAAB8065B7}" dt="2026-06-15T13:59:52.463" v="780" actId="26606"/>
          <ac:spMkLst>
            <pc:docMk/>
            <pc:sldMk cId="3206334785" sldId="268"/>
            <ac:spMk id="1081" creationId="{7C432AFE-B3D2-4BFF-BF8F-96C27AFF1AC7}"/>
          </ac:spMkLst>
        </pc:spChg>
        <pc:spChg chg="add del">
          <ac:chgData name="Hamza Khan" userId="3dca8dafd9206827" providerId="LiveId" clId="{C0010453-BF36-44C9-B186-D4CAAB8065B7}" dt="2026-06-15T13:59:52.463" v="780" actId="26606"/>
          <ac:spMkLst>
            <pc:docMk/>
            <pc:sldMk cId="3206334785" sldId="268"/>
            <ac:spMk id="1083" creationId="{AF2F604E-43BE-4DC3-B983-E071523364F8}"/>
          </ac:spMkLst>
        </pc:spChg>
        <pc:spChg chg="add del">
          <ac:chgData name="Hamza Khan" userId="3dca8dafd9206827" providerId="LiveId" clId="{C0010453-BF36-44C9-B186-D4CAAB8065B7}" dt="2026-06-15T13:59:52.463" v="780" actId="26606"/>
          <ac:spMkLst>
            <pc:docMk/>
            <pc:sldMk cId="3206334785" sldId="268"/>
            <ac:spMk id="1085" creationId="{08C9B587-E65E-4B52-B37C-ABEBB6E87928}"/>
          </ac:spMkLst>
        </pc:spChg>
        <pc:spChg chg="add del">
          <ac:chgData name="Hamza Khan" userId="3dca8dafd9206827" providerId="LiveId" clId="{C0010453-BF36-44C9-B186-D4CAAB8065B7}" dt="2026-06-15T13:59:50.899" v="777" actId="26606"/>
          <ac:spMkLst>
            <pc:docMk/>
            <pc:sldMk cId="3206334785" sldId="268"/>
            <ac:spMk id="1090" creationId="{04812C46-200A-4DEB-A05E-3ED6C68C2387}"/>
          </ac:spMkLst>
        </pc:spChg>
        <pc:spChg chg="add del">
          <ac:chgData name="Hamza Khan" userId="3dca8dafd9206827" providerId="LiveId" clId="{C0010453-BF36-44C9-B186-D4CAAB8065B7}" dt="2026-06-15T13:59:50.899" v="777" actId="26606"/>
          <ac:spMkLst>
            <pc:docMk/>
            <pc:sldMk cId="3206334785" sldId="268"/>
            <ac:spMk id="1092" creationId="{D1EA859B-E555-4109-94F3-6700E046E008}"/>
          </ac:spMkLst>
        </pc:spChg>
        <pc:grpChg chg="add del">
          <ac:chgData name="Hamza Khan" userId="3dca8dafd9206827" providerId="LiveId" clId="{C0010453-BF36-44C9-B186-D4CAAB8065B7}" dt="2026-06-15T13:56:08.832" v="759" actId="26606"/>
          <ac:grpSpMkLst>
            <pc:docMk/>
            <pc:sldMk cId="3206334785" sldId="268"/>
            <ac:grpSpMk id="1035" creationId="{DD354807-230F-4402-B1B9-F733A8F1F190}"/>
          </ac:grpSpMkLst>
        </pc:grpChg>
        <pc:grpChg chg="add">
          <ac:chgData name="Hamza Khan" userId="3dca8dafd9206827" providerId="LiveId" clId="{C0010453-BF36-44C9-B186-D4CAAB8065B7}" dt="2026-06-15T13:56:08.855" v="760" actId="26606"/>
          <ac:grpSpMkLst>
            <pc:docMk/>
            <pc:sldMk cId="3206334785" sldId="268"/>
            <ac:grpSpMk id="1045" creationId="{670FB431-AE18-414D-92F4-1D12D1991152}"/>
          </ac:grpSpMkLst>
        </pc:grpChg>
        <pc:grpChg chg="add">
          <ac:chgData name="Hamza Khan" userId="3dca8dafd9206827" providerId="LiveId" clId="{C0010453-BF36-44C9-B186-D4CAAB8065B7}" dt="2026-06-15T13:56:08.855" v="760" actId="26606"/>
          <ac:grpSpMkLst>
            <pc:docMk/>
            <pc:sldMk cId="3206334785" sldId="268"/>
            <ac:grpSpMk id="1050" creationId="{B352BBB9-69A8-405C-9209-A9FE217AEDC4}"/>
          </ac:grpSpMkLst>
        </pc:grpChg>
        <pc:grpChg chg="add">
          <ac:chgData name="Hamza Khan" userId="3dca8dafd9206827" providerId="LiveId" clId="{C0010453-BF36-44C9-B186-D4CAAB8065B7}" dt="2026-06-15T13:56:08.855" v="760" actId="26606"/>
          <ac:grpSpMkLst>
            <pc:docMk/>
            <pc:sldMk cId="3206334785" sldId="268"/>
            <ac:grpSpMk id="1053" creationId="{8214E4A5-A0D2-42C4-8D14-D2A7E495F041}"/>
          </ac:grpSpMkLst>
        </pc:grpChg>
        <pc:grpChg chg="add">
          <ac:chgData name="Hamza Khan" userId="3dca8dafd9206827" providerId="LiveId" clId="{C0010453-BF36-44C9-B186-D4CAAB8065B7}" dt="2026-06-15T13:56:08.855" v="760" actId="26606"/>
          <ac:grpSpMkLst>
            <pc:docMk/>
            <pc:sldMk cId="3206334785" sldId="268"/>
            <ac:grpSpMk id="1059" creationId="{AF19A774-30A5-488B-9BAF-629C6440294E}"/>
          </ac:grpSpMkLst>
        </pc:grpChg>
        <pc:picChg chg="add mod">
          <ac:chgData name="Hamza Khan" userId="3dca8dafd9206827" providerId="LiveId" clId="{C0010453-BF36-44C9-B186-D4CAAB8065B7}" dt="2026-06-15T13:59:54.857" v="783" actId="14100"/>
          <ac:picMkLst>
            <pc:docMk/>
            <pc:sldMk cId="3206334785" sldId="268"/>
            <ac:picMk id="4" creationId="{5E5C1DED-60FD-E81B-BEDB-848E058F5433}"/>
          </ac:picMkLst>
        </pc:picChg>
        <pc:picChg chg="add del mod ord">
          <ac:chgData name="Hamza Khan" userId="3dca8dafd9206827" providerId="LiveId" clId="{C0010453-BF36-44C9-B186-D4CAAB8065B7}" dt="2026-06-15T14:00:14.574" v="787" actId="26606"/>
          <ac:picMkLst>
            <pc:docMk/>
            <pc:sldMk cId="3206334785" sldId="268"/>
            <ac:picMk id="1026" creationId="{BC1C6B8B-3E57-B212-0064-3A197FA35436}"/>
          </ac:picMkLst>
        </pc:picChg>
      </pc:sldChg>
      <pc:sldChg chg="modSp mod">
        <pc:chgData name="Hamza Khan" userId="3dca8dafd9206827" providerId="LiveId" clId="{C0010453-BF36-44C9-B186-D4CAAB8065B7}" dt="2026-06-15T13:46:46.085" v="686" actId="20577"/>
        <pc:sldMkLst>
          <pc:docMk/>
          <pc:sldMk cId="702059637" sldId="270"/>
        </pc:sldMkLst>
        <pc:spChg chg="mod">
          <ac:chgData name="Hamza Khan" userId="3dca8dafd9206827" providerId="LiveId" clId="{C0010453-BF36-44C9-B186-D4CAAB8065B7}" dt="2026-06-15T13:46:46.085" v="686" actId="20577"/>
          <ac:spMkLst>
            <pc:docMk/>
            <pc:sldMk cId="702059637" sldId="270"/>
            <ac:spMk id="4" creationId="{0275301B-F9FE-639C-99FA-5A78A9B0F8AC}"/>
          </ac:spMkLst>
        </pc:spChg>
      </pc:sldChg>
      <pc:sldChg chg="delSp modSp mod">
        <pc:chgData name="Hamza Khan" userId="3dca8dafd9206827" providerId="LiveId" clId="{C0010453-BF36-44C9-B186-D4CAAB8065B7}" dt="2026-06-15T13:47:28.714" v="743" actId="20577"/>
        <pc:sldMkLst>
          <pc:docMk/>
          <pc:sldMk cId="3321023050" sldId="271"/>
        </pc:sldMkLst>
        <pc:spChg chg="del mod">
          <ac:chgData name="Hamza Khan" userId="3dca8dafd9206827" providerId="LiveId" clId="{C0010453-BF36-44C9-B186-D4CAAB8065B7}" dt="2026-06-15T13:47:09.002" v="701" actId="478"/>
          <ac:spMkLst>
            <pc:docMk/>
            <pc:sldMk cId="3321023050" sldId="271"/>
            <ac:spMk id="2" creationId="{23379A11-1CF0-5125-F775-02C08085203B}"/>
          </ac:spMkLst>
        </pc:spChg>
        <pc:spChg chg="mod">
          <ac:chgData name="Hamza Khan" userId="3dca8dafd9206827" providerId="LiveId" clId="{C0010453-BF36-44C9-B186-D4CAAB8065B7}" dt="2026-06-15T13:47:28.714" v="743" actId="20577"/>
          <ac:spMkLst>
            <pc:docMk/>
            <pc:sldMk cId="3321023050" sldId="271"/>
            <ac:spMk id="3" creationId="{04A3744F-9B08-5DB9-23DC-76B7A65F7E67}"/>
          </ac:spMkLst>
        </pc:spChg>
      </pc:sldChg>
      <pc:sldChg chg="addSp delSp modSp mod">
        <pc:chgData name="Hamza Khan" userId="3dca8dafd9206827" providerId="LiveId" clId="{C0010453-BF36-44C9-B186-D4CAAB8065B7}" dt="2026-06-15T13:49:04.889" v="747" actId="478"/>
        <pc:sldMkLst>
          <pc:docMk/>
          <pc:sldMk cId="1027608494" sldId="272"/>
        </pc:sldMkLst>
        <pc:spChg chg="mod ord">
          <ac:chgData name="Hamza Khan" userId="3dca8dafd9206827" providerId="LiveId" clId="{C0010453-BF36-44C9-B186-D4CAAB8065B7}" dt="2026-06-15T13:35:33.631" v="498" actId="26606"/>
          <ac:spMkLst>
            <pc:docMk/>
            <pc:sldMk cId="1027608494" sldId="272"/>
            <ac:spMk id="2" creationId="{8A50C2D0-4F0F-32FA-368C-29CAACE5786E}"/>
          </ac:spMkLst>
        </pc:spChg>
        <pc:spChg chg="mod">
          <ac:chgData name="Hamza Khan" userId="3dca8dafd9206827" providerId="LiveId" clId="{C0010453-BF36-44C9-B186-D4CAAB8065B7}" dt="2026-06-15T13:35:33.631" v="498" actId="26606"/>
          <ac:spMkLst>
            <pc:docMk/>
            <pc:sldMk cId="1027608494" sldId="272"/>
            <ac:spMk id="6" creationId="{958AF557-5840-6150-0A4B-87D92D45E545}"/>
          </ac:spMkLst>
        </pc:spChg>
        <pc:spChg chg="del">
          <ac:chgData name="Hamza Khan" userId="3dca8dafd9206827" providerId="LiveId" clId="{C0010453-BF36-44C9-B186-D4CAAB8065B7}" dt="2026-06-15T13:35:33.631" v="498" actId="26606"/>
          <ac:spMkLst>
            <pc:docMk/>
            <pc:sldMk cId="1027608494" sldId="272"/>
            <ac:spMk id="13" creationId="{245A9F99-D9B1-4094-A2E2-B90AC1DB7B9C}"/>
          </ac:spMkLst>
        </pc:spChg>
        <pc:spChg chg="del">
          <ac:chgData name="Hamza Khan" userId="3dca8dafd9206827" providerId="LiveId" clId="{C0010453-BF36-44C9-B186-D4CAAB8065B7}" dt="2026-06-15T13:35:33.631" v="498" actId="26606"/>
          <ac:spMkLst>
            <pc:docMk/>
            <pc:sldMk cId="1027608494" sldId="272"/>
            <ac:spMk id="21" creationId="{B7FAF607-473A-4A43-A23D-BBFF5C4117BB}"/>
          </ac:spMkLst>
        </pc:spChg>
        <pc:spChg chg="add">
          <ac:chgData name="Hamza Khan" userId="3dca8dafd9206827" providerId="LiveId" clId="{C0010453-BF36-44C9-B186-D4CAAB8065B7}" dt="2026-06-15T13:35:33.631" v="498" actId="26606"/>
          <ac:spMkLst>
            <pc:docMk/>
            <pc:sldMk cId="1027608494" sldId="272"/>
            <ac:spMk id="28" creationId="{7B831B6F-405A-4B47-B9BB-5CA88F285844}"/>
          </ac:spMkLst>
        </pc:spChg>
        <pc:spChg chg="add">
          <ac:chgData name="Hamza Khan" userId="3dca8dafd9206827" providerId="LiveId" clId="{C0010453-BF36-44C9-B186-D4CAAB8065B7}" dt="2026-06-15T13:35:33.631" v="498" actId="26606"/>
          <ac:spMkLst>
            <pc:docMk/>
            <pc:sldMk cId="1027608494" sldId="272"/>
            <ac:spMk id="30" creationId="{15109354-9C5D-4F8C-B0E6-D1043C7BF20A}"/>
          </ac:spMkLst>
        </pc:spChg>
        <pc:spChg chg="add">
          <ac:chgData name="Hamza Khan" userId="3dca8dafd9206827" providerId="LiveId" clId="{C0010453-BF36-44C9-B186-D4CAAB8065B7}" dt="2026-06-15T13:35:33.631" v="498" actId="26606"/>
          <ac:spMkLst>
            <pc:docMk/>
            <pc:sldMk cId="1027608494" sldId="272"/>
            <ac:spMk id="32" creationId="{49B530FE-A87D-41A0-A920-ADC6539EAA44}"/>
          </ac:spMkLst>
        </pc:spChg>
        <pc:grpChg chg="del">
          <ac:chgData name="Hamza Khan" userId="3dca8dafd9206827" providerId="LiveId" clId="{C0010453-BF36-44C9-B186-D4CAAB8065B7}" dt="2026-06-15T13:35:33.631" v="498" actId="26606"/>
          <ac:grpSpMkLst>
            <pc:docMk/>
            <pc:sldMk cId="1027608494" sldId="272"/>
            <ac:grpSpMk id="22" creationId="{C5F6476F-D303-44D3-B30F-1BA348F0F64A}"/>
          </ac:grpSpMkLst>
        </pc:grpChg>
        <pc:picChg chg="add del mod">
          <ac:chgData name="Hamza Khan" userId="3dca8dafd9206827" providerId="LiveId" clId="{C0010453-BF36-44C9-B186-D4CAAB8065B7}" dt="2026-06-15T13:49:04.889" v="747" actId="478"/>
          <ac:picMkLst>
            <pc:docMk/>
            <pc:sldMk cId="1027608494" sldId="272"/>
            <ac:picMk id="8" creationId="{595A1221-AA6D-2E3A-0BEE-B54D179017F4}"/>
          </ac:picMkLst>
        </pc:picChg>
        <pc:picChg chg="mod">
          <ac:chgData name="Hamza Khan" userId="3dca8dafd9206827" providerId="LiveId" clId="{C0010453-BF36-44C9-B186-D4CAAB8065B7}" dt="2026-06-15T13:35:33.631" v="498" actId="26606"/>
          <ac:picMkLst>
            <pc:docMk/>
            <pc:sldMk cId="1027608494" sldId="272"/>
            <ac:picMk id="10" creationId="{B73D3269-4A4D-1BFD-E813-63C144FEB910}"/>
          </ac:picMkLst>
        </pc:picChg>
      </pc:sldChg>
      <pc:sldChg chg="addSp delSp modSp mod">
        <pc:chgData name="Hamza Khan" userId="3dca8dafd9206827" providerId="LiveId" clId="{C0010453-BF36-44C9-B186-D4CAAB8065B7}" dt="2026-06-15T13:34:50.749" v="477" actId="20577"/>
        <pc:sldMkLst>
          <pc:docMk/>
          <pc:sldMk cId="2319079123" sldId="337"/>
        </pc:sldMkLst>
        <pc:spChg chg="mod">
          <ac:chgData name="Hamza Khan" userId="3dca8dafd9206827" providerId="LiveId" clId="{C0010453-BF36-44C9-B186-D4CAAB8065B7}" dt="2026-06-15T13:34:50.749" v="477" actId="20577"/>
          <ac:spMkLst>
            <pc:docMk/>
            <pc:sldMk cId="2319079123" sldId="337"/>
            <ac:spMk id="2" creationId="{F6A380E8-2AC0-F0B7-9432-FB8903B92FD6}"/>
          </ac:spMkLst>
        </pc:spChg>
        <pc:spChg chg="del mod">
          <ac:chgData name="Hamza Khan" userId="3dca8dafd9206827" providerId="LiveId" clId="{C0010453-BF36-44C9-B186-D4CAAB8065B7}" dt="2026-06-15T13:27:42.335" v="70" actId="478"/>
          <ac:spMkLst>
            <pc:docMk/>
            <pc:sldMk cId="2319079123" sldId="337"/>
            <ac:spMk id="3" creationId="{1B4D8426-20C5-630E-80E5-EAB06B11CCD5}"/>
          </ac:spMkLst>
        </pc:spChg>
        <pc:spChg chg="add mod">
          <ac:chgData name="Hamza Khan" userId="3dca8dafd9206827" providerId="LiveId" clId="{C0010453-BF36-44C9-B186-D4CAAB8065B7}" dt="2026-06-15T13:29:40.056" v="85" actId="208"/>
          <ac:spMkLst>
            <pc:docMk/>
            <pc:sldMk cId="2319079123" sldId="337"/>
            <ac:spMk id="4" creationId="{F7D86E7B-D022-DC76-8B01-22E3E1BD5C3E}"/>
          </ac:spMkLst>
        </pc:spChg>
        <pc:spChg chg="add del mod">
          <ac:chgData name="Hamza Khan" userId="3dca8dafd9206827" providerId="LiveId" clId="{C0010453-BF36-44C9-B186-D4CAAB8065B7}" dt="2026-06-15T13:27:45.943" v="71" actId="478"/>
          <ac:spMkLst>
            <pc:docMk/>
            <pc:sldMk cId="2319079123" sldId="337"/>
            <ac:spMk id="6" creationId="{A6421333-AC76-061A-AE91-2DD9AC2947A1}"/>
          </ac:spMkLst>
        </pc:spChg>
        <pc:spChg chg="add mod">
          <ac:chgData name="Hamza Khan" userId="3dca8dafd9206827" providerId="LiveId" clId="{C0010453-BF36-44C9-B186-D4CAAB8065B7}" dt="2026-06-15T13:29:33.459" v="84" actId="208"/>
          <ac:spMkLst>
            <pc:docMk/>
            <pc:sldMk cId="2319079123" sldId="337"/>
            <ac:spMk id="7" creationId="{29EDE794-E9B9-27A3-3AD4-4F3FCFD0AB07}"/>
          </ac:spMkLst>
        </pc:spChg>
      </pc:sldChg>
      <pc:sldChg chg="addSp delSp modSp mod">
        <pc:chgData name="Hamza Khan" userId="3dca8dafd9206827" providerId="LiveId" clId="{C0010453-BF36-44C9-B186-D4CAAB8065B7}" dt="2026-06-15T13:36:59.053" v="505" actId="1076"/>
        <pc:sldMkLst>
          <pc:docMk/>
          <pc:sldMk cId="642852813" sldId="363"/>
        </pc:sldMkLst>
        <pc:spChg chg="mod">
          <ac:chgData name="Hamza Khan" userId="3dca8dafd9206827" providerId="LiveId" clId="{C0010453-BF36-44C9-B186-D4CAAB8065B7}" dt="2026-06-15T13:35:57.379" v="500" actId="20577"/>
          <ac:spMkLst>
            <pc:docMk/>
            <pc:sldMk cId="642852813" sldId="363"/>
            <ac:spMk id="5" creationId="{180A04F2-4F22-A08C-F5B4-F30F002E227B}"/>
          </ac:spMkLst>
        </pc:spChg>
        <pc:spChg chg="mod">
          <ac:chgData name="Hamza Khan" userId="3dca8dafd9206827" providerId="LiveId" clId="{C0010453-BF36-44C9-B186-D4CAAB8065B7}" dt="2026-06-15T13:36:59.053" v="505" actId="1076"/>
          <ac:spMkLst>
            <pc:docMk/>
            <pc:sldMk cId="642852813" sldId="363"/>
            <ac:spMk id="9" creationId="{61E62149-100D-392D-3127-3D301273C6F0}"/>
          </ac:spMkLst>
        </pc:spChg>
        <pc:spChg chg="mod">
          <ac:chgData name="Hamza Khan" userId="3dca8dafd9206827" providerId="LiveId" clId="{C0010453-BF36-44C9-B186-D4CAAB8065B7}" dt="2026-06-15T13:34:21.740" v="465" actId="20577"/>
          <ac:spMkLst>
            <pc:docMk/>
            <pc:sldMk cId="642852813" sldId="363"/>
            <ac:spMk id="22" creationId="{280A6708-DF3B-47D7-80AD-BED7584E4872}"/>
          </ac:spMkLst>
        </pc:spChg>
        <pc:spChg chg="add del mod">
          <ac:chgData name="Hamza Khan" userId="3dca8dafd9206827" providerId="LiveId" clId="{C0010453-BF36-44C9-B186-D4CAAB8065B7}" dt="2026-06-15T13:33:56.162" v="419" actId="20577"/>
          <ac:spMkLst>
            <pc:docMk/>
            <pc:sldMk cId="642852813" sldId="363"/>
            <ac:spMk id="23" creationId="{8F167E83-1CE4-F3CA-7557-1CDDF3628DBE}"/>
          </ac:spMkLst>
        </pc:spChg>
        <pc:spChg chg="mod">
          <ac:chgData name="Hamza Khan" userId="3dca8dafd9206827" providerId="LiveId" clId="{C0010453-BF36-44C9-B186-D4CAAB8065B7}" dt="2026-06-15T13:33:24.304" v="363" actId="20577"/>
          <ac:spMkLst>
            <pc:docMk/>
            <pc:sldMk cId="642852813" sldId="363"/>
            <ac:spMk id="24" creationId="{B2F0A62B-BCD1-8AD8-F315-6F09A31F7FFE}"/>
          </ac:spMkLst>
        </pc:spChg>
        <pc:spChg chg="mod">
          <ac:chgData name="Hamza Khan" userId="3dca8dafd9206827" providerId="LiveId" clId="{C0010453-BF36-44C9-B186-D4CAAB8065B7}" dt="2026-06-15T13:33:37.981" v="400" actId="20577"/>
          <ac:spMkLst>
            <pc:docMk/>
            <pc:sldMk cId="642852813" sldId="363"/>
            <ac:spMk id="25" creationId="{2A30538D-67ED-A3A1-CFA1-39377D70B9B9}"/>
          </ac:spMkLst>
        </pc:spChg>
        <pc:spChg chg="mod">
          <ac:chgData name="Hamza Khan" userId="3dca8dafd9206827" providerId="LiveId" clId="{C0010453-BF36-44C9-B186-D4CAAB8065B7}" dt="2026-06-15T13:33:08.335" v="340" actId="20577"/>
          <ac:spMkLst>
            <pc:docMk/>
            <pc:sldMk cId="642852813" sldId="363"/>
            <ac:spMk id="26" creationId="{19E1DBE5-167E-78C1-BCD0-8D2DCE9A4F68}"/>
          </ac:spMkLst>
        </pc:spChg>
        <pc:spChg chg="add del mod">
          <ac:chgData name="Hamza Khan" userId="3dca8dafd9206827" providerId="LiveId" clId="{C0010453-BF36-44C9-B186-D4CAAB8065B7}" dt="2026-06-15T13:32:48.715" v="299" actId="20577"/>
          <ac:spMkLst>
            <pc:docMk/>
            <pc:sldMk cId="642852813" sldId="363"/>
            <ac:spMk id="27" creationId="{BDD08689-6B7D-0F8F-480D-F4AAD7FE2D5B}"/>
          </ac:spMkLst>
        </pc:spChg>
        <pc:spChg chg="mod">
          <ac:chgData name="Hamza Khan" userId="3dca8dafd9206827" providerId="LiveId" clId="{C0010453-BF36-44C9-B186-D4CAAB8065B7}" dt="2026-06-15T13:32:31.388" v="271" actId="20577"/>
          <ac:spMkLst>
            <pc:docMk/>
            <pc:sldMk cId="642852813" sldId="363"/>
            <ac:spMk id="28" creationId="{44AB04F4-8499-0CBD-C2DD-C750D2568FD9}"/>
          </ac:spMkLst>
        </pc:spChg>
        <pc:spChg chg="add del mod">
          <ac:chgData name="Hamza Khan" userId="3dca8dafd9206827" providerId="LiveId" clId="{C0010453-BF36-44C9-B186-D4CAAB8065B7}" dt="2026-06-15T13:32:17.525" v="247" actId="20577"/>
          <ac:spMkLst>
            <pc:docMk/>
            <pc:sldMk cId="642852813" sldId="363"/>
            <ac:spMk id="29" creationId="{327A92EC-E2CD-E0BC-131F-C601B5DE7C4F}"/>
          </ac:spMkLst>
        </pc:spChg>
        <pc:spChg chg="mod">
          <ac:chgData name="Hamza Khan" userId="3dca8dafd9206827" providerId="LiveId" clId="{C0010453-BF36-44C9-B186-D4CAAB8065B7}" dt="2026-06-15T13:31:38.754" v="187" actId="20577"/>
          <ac:spMkLst>
            <pc:docMk/>
            <pc:sldMk cId="642852813" sldId="363"/>
            <ac:spMk id="30" creationId="{93894965-CBAF-C3E0-3A1E-98F25A8DA3BD}"/>
          </ac:spMkLst>
        </pc:spChg>
        <pc:spChg chg="mod">
          <ac:chgData name="Hamza Khan" userId="3dca8dafd9206827" providerId="LiveId" clId="{C0010453-BF36-44C9-B186-D4CAAB8065B7}" dt="2026-06-15T13:32:00.886" v="227" actId="20577"/>
          <ac:spMkLst>
            <pc:docMk/>
            <pc:sldMk cId="642852813" sldId="363"/>
            <ac:spMk id="37" creationId="{B1E4133F-2751-3952-C07B-9EBB9CE035BD}"/>
          </ac:spMkLst>
        </pc:spChg>
        <pc:spChg chg="mod">
          <ac:chgData name="Hamza Khan" userId="3dca8dafd9206827" providerId="LiveId" clId="{C0010453-BF36-44C9-B186-D4CAAB8065B7}" dt="2026-06-15T13:30:57.057" v="119" actId="20577"/>
          <ac:spMkLst>
            <pc:docMk/>
            <pc:sldMk cId="642852813" sldId="363"/>
            <ac:spMk id="39" creationId="{D9B946EB-160F-14E8-6E65-A3ACFE53BA8E}"/>
          </ac:spMkLst>
        </pc:spChg>
        <pc:spChg chg="mod">
          <ac:chgData name="Hamza Khan" userId="3dca8dafd9206827" providerId="LiveId" clId="{C0010453-BF36-44C9-B186-D4CAAB8065B7}" dt="2026-06-15T13:31:17.997" v="152" actId="20577"/>
          <ac:spMkLst>
            <pc:docMk/>
            <pc:sldMk cId="642852813" sldId="363"/>
            <ac:spMk id="40" creationId="{1A129B97-8AB0-A07D-27D5-16E805A4DFB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702BC6-34B0-4775-A241-1C77ABB6A169}"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0D772CD8-B8D4-456A-9C38-2B16BD66E26B}">
      <dgm:prSet/>
      <dgm:spPr/>
      <dgm:t>
        <a:bodyPr/>
        <a:lstStyle/>
        <a:p>
          <a:r>
            <a:rPr lang="en-GB"/>
            <a:t>• </a:t>
          </a:r>
          <a:r>
            <a:rPr lang="en-GB" b="1"/>
            <a:t>Basil's sales </a:t>
          </a:r>
          <a:r>
            <a:rPr lang="en-GB"/>
            <a:t>have remained around 25% below pre-pandemic levels, suggesting this is an ongoing issue rather than a short-term setback.</a:t>
          </a:r>
          <a:endParaRPr lang="en-US"/>
        </a:p>
      </dgm:t>
    </dgm:pt>
    <dgm:pt modelId="{5CF726D0-075D-4228-8FB3-FF244AD1B651}" type="parTrans" cxnId="{822C7AB5-50D0-4E6D-A1C8-CB6743A335F8}">
      <dgm:prSet/>
      <dgm:spPr/>
      <dgm:t>
        <a:bodyPr/>
        <a:lstStyle/>
        <a:p>
          <a:endParaRPr lang="en-US"/>
        </a:p>
      </dgm:t>
    </dgm:pt>
    <dgm:pt modelId="{F8C30C44-3564-46A8-B82A-A1502450BCF6}" type="sibTrans" cxnId="{822C7AB5-50D0-4E6D-A1C8-CB6743A335F8}">
      <dgm:prSet/>
      <dgm:spPr/>
      <dgm:t>
        <a:bodyPr/>
        <a:lstStyle/>
        <a:p>
          <a:endParaRPr lang="en-US"/>
        </a:p>
      </dgm:t>
    </dgm:pt>
    <dgm:pt modelId="{BACAE53A-4392-4690-AEE7-955D60C38A05}">
      <dgm:prSet/>
      <dgm:spPr/>
      <dgm:t>
        <a:bodyPr/>
        <a:lstStyle/>
        <a:p>
          <a:r>
            <a:rPr lang="en-GB"/>
            <a:t>• </a:t>
          </a:r>
          <a:r>
            <a:rPr lang="en-GB" b="1"/>
            <a:t>External factors</a:t>
          </a:r>
          <a:r>
            <a:rPr lang="en-GB"/>
            <a:t>, such as hybrid working, reduced footfall and rising costs, have had a significant impact on the business.</a:t>
          </a:r>
          <a:endParaRPr lang="en-US"/>
        </a:p>
      </dgm:t>
    </dgm:pt>
    <dgm:pt modelId="{815C31AF-1B63-423D-B18C-A654575609A1}" type="parTrans" cxnId="{E1C5078F-AD0D-4A81-AB7B-35C59AC572EE}">
      <dgm:prSet/>
      <dgm:spPr/>
      <dgm:t>
        <a:bodyPr/>
        <a:lstStyle/>
        <a:p>
          <a:endParaRPr lang="en-US"/>
        </a:p>
      </dgm:t>
    </dgm:pt>
    <dgm:pt modelId="{239E1481-E961-4960-9B2A-A10FD8BBEC52}" type="sibTrans" cxnId="{E1C5078F-AD0D-4A81-AB7B-35C59AC572EE}">
      <dgm:prSet/>
      <dgm:spPr/>
      <dgm:t>
        <a:bodyPr/>
        <a:lstStyle/>
        <a:p>
          <a:endParaRPr lang="en-US"/>
        </a:p>
      </dgm:t>
    </dgm:pt>
    <dgm:pt modelId="{EC394DE0-097F-4F02-8B21-C4E484A9ABA0}">
      <dgm:prSet/>
      <dgm:spPr/>
      <dgm:t>
        <a:bodyPr/>
        <a:lstStyle/>
        <a:p>
          <a:r>
            <a:rPr lang="en-GB" b="1"/>
            <a:t>• Internal challenges</a:t>
          </a:r>
          <a:r>
            <a:rPr lang="en-GB"/>
            <a:t>, including the lack of delivery and limitations with pre-ordering, may also be contributing to the decline in sales.</a:t>
          </a:r>
          <a:endParaRPr lang="en-US"/>
        </a:p>
      </dgm:t>
    </dgm:pt>
    <dgm:pt modelId="{323602EF-D429-480C-8052-3F6FBA51FC29}" type="parTrans" cxnId="{F33674BC-C838-4D8B-B36E-F60E2DB5D002}">
      <dgm:prSet/>
      <dgm:spPr/>
      <dgm:t>
        <a:bodyPr/>
        <a:lstStyle/>
        <a:p>
          <a:endParaRPr lang="en-US"/>
        </a:p>
      </dgm:t>
    </dgm:pt>
    <dgm:pt modelId="{F8D0EC7D-FD7C-4F9A-B71C-472C88B1730D}" type="sibTrans" cxnId="{F33674BC-C838-4D8B-B36E-F60E2DB5D002}">
      <dgm:prSet/>
      <dgm:spPr/>
      <dgm:t>
        <a:bodyPr/>
        <a:lstStyle/>
        <a:p>
          <a:endParaRPr lang="en-US"/>
        </a:p>
      </dgm:t>
    </dgm:pt>
    <dgm:pt modelId="{3815964E-0DCE-4482-9E4F-8377E7F84412}">
      <dgm:prSet/>
      <dgm:spPr/>
      <dgm:t>
        <a:bodyPr/>
        <a:lstStyle/>
        <a:p>
          <a:r>
            <a:rPr lang="en-GB"/>
            <a:t>• The evidence suggests that Basil's products are not the problem; instead, the business is operating in a very different environment to the one in which it originally succeeded.</a:t>
          </a:r>
          <a:endParaRPr lang="en-US"/>
        </a:p>
      </dgm:t>
    </dgm:pt>
    <dgm:pt modelId="{46168397-E010-4EF4-BCCC-013F25549AD8}" type="parTrans" cxnId="{CE2FA2E2-A52B-4398-8696-EF8ECCA8462A}">
      <dgm:prSet/>
      <dgm:spPr/>
      <dgm:t>
        <a:bodyPr/>
        <a:lstStyle/>
        <a:p>
          <a:endParaRPr lang="en-US"/>
        </a:p>
      </dgm:t>
    </dgm:pt>
    <dgm:pt modelId="{C30F055A-711D-4ED1-8042-FD4C11D2ABE3}" type="sibTrans" cxnId="{CE2FA2E2-A52B-4398-8696-EF8ECCA8462A}">
      <dgm:prSet/>
      <dgm:spPr/>
      <dgm:t>
        <a:bodyPr/>
        <a:lstStyle/>
        <a:p>
          <a:endParaRPr lang="en-US"/>
        </a:p>
      </dgm:t>
    </dgm:pt>
    <dgm:pt modelId="{EC9D78E2-509E-4941-8E7B-491ECB8588CF}" type="pres">
      <dgm:prSet presAssocID="{82702BC6-34B0-4775-A241-1C77ABB6A169}" presName="Name0" presStyleCnt="0">
        <dgm:presLayoutVars>
          <dgm:dir/>
          <dgm:animLvl val="lvl"/>
          <dgm:resizeHandles val="exact"/>
        </dgm:presLayoutVars>
      </dgm:prSet>
      <dgm:spPr/>
    </dgm:pt>
    <dgm:pt modelId="{F91ED4F4-2E45-4B94-832D-10AC1978EA94}" type="pres">
      <dgm:prSet presAssocID="{3815964E-0DCE-4482-9E4F-8377E7F84412}" presName="boxAndChildren" presStyleCnt="0"/>
      <dgm:spPr/>
    </dgm:pt>
    <dgm:pt modelId="{71F45169-6792-4DBF-B3EE-0E0A24139127}" type="pres">
      <dgm:prSet presAssocID="{3815964E-0DCE-4482-9E4F-8377E7F84412}" presName="parentTextBox" presStyleLbl="node1" presStyleIdx="0" presStyleCnt="4"/>
      <dgm:spPr/>
    </dgm:pt>
    <dgm:pt modelId="{828DDC92-BF49-4EA6-BE15-E63BD904B914}" type="pres">
      <dgm:prSet presAssocID="{F8D0EC7D-FD7C-4F9A-B71C-472C88B1730D}" presName="sp" presStyleCnt="0"/>
      <dgm:spPr/>
    </dgm:pt>
    <dgm:pt modelId="{80020E82-E0CB-4300-A8F0-3B108F17A653}" type="pres">
      <dgm:prSet presAssocID="{EC394DE0-097F-4F02-8B21-C4E484A9ABA0}" presName="arrowAndChildren" presStyleCnt="0"/>
      <dgm:spPr/>
    </dgm:pt>
    <dgm:pt modelId="{DD92A360-3B82-4FEB-8B0A-937ED56D60F5}" type="pres">
      <dgm:prSet presAssocID="{EC394DE0-097F-4F02-8B21-C4E484A9ABA0}" presName="parentTextArrow" presStyleLbl="node1" presStyleIdx="1" presStyleCnt="4"/>
      <dgm:spPr/>
    </dgm:pt>
    <dgm:pt modelId="{297864F5-945D-4C19-A951-BCEFC18E8794}" type="pres">
      <dgm:prSet presAssocID="{239E1481-E961-4960-9B2A-A10FD8BBEC52}" presName="sp" presStyleCnt="0"/>
      <dgm:spPr/>
    </dgm:pt>
    <dgm:pt modelId="{68B6C5BB-A634-42A6-B4D6-B29EE8083E68}" type="pres">
      <dgm:prSet presAssocID="{BACAE53A-4392-4690-AEE7-955D60C38A05}" presName="arrowAndChildren" presStyleCnt="0"/>
      <dgm:spPr/>
    </dgm:pt>
    <dgm:pt modelId="{CD1969BD-D06E-4351-A398-8DD27664CBCC}" type="pres">
      <dgm:prSet presAssocID="{BACAE53A-4392-4690-AEE7-955D60C38A05}" presName="parentTextArrow" presStyleLbl="node1" presStyleIdx="2" presStyleCnt="4"/>
      <dgm:spPr/>
    </dgm:pt>
    <dgm:pt modelId="{8276DFD2-3865-4258-BDD2-D88983AEB7AB}" type="pres">
      <dgm:prSet presAssocID="{F8C30C44-3564-46A8-B82A-A1502450BCF6}" presName="sp" presStyleCnt="0"/>
      <dgm:spPr/>
    </dgm:pt>
    <dgm:pt modelId="{89397553-A6F5-422E-97F5-A7EE535369BA}" type="pres">
      <dgm:prSet presAssocID="{0D772CD8-B8D4-456A-9C38-2B16BD66E26B}" presName="arrowAndChildren" presStyleCnt="0"/>
      <dgm:spPr/>
    </dgm:pt>
    <dgm:pt modelId="{25A8B574-29BB-48FE-B76C-5F31767DD7C1}" type="pres">
      <dgm:prSet presAssocID="{0D772CD8-B8D4-456A-9C38-2B16BD66E26B}" presName="parentTextArrow" presStyleLbl="node1" presStyleIdx="3" presStyleCnt="4"/>
      <dgm:spPr/>
    </dgm:pt>
  </dgm:ptLst>
  <dgm:cxnLst>
    <dgm:cxn modelId="{CC15381B-A12D-467E-A78B-18601C9A5F6B}" type="presOf" srcId="{3815964E-0DCE-4482-9E4F-8377E7F84412}" destId="{71F45169-6792-4DBF-B3EE-0E0A24139127}" srcOrd="0" destOrd="0" presId="urn:microsoft.com/office/officeart/2005/8/layout/process4"/>
    <dgm:cxn modelId="{44CCAA88-6DB6-45A5-A669-58899528BE79}" type="presOf" srcId="{EC394DE0-097F-4F02-8B21-C4E484A9ABA0}" destId="{DD92A360-3B82-4FEB-8B0A-937ED56D60F5}" srcOrd="0" destOrd="0" presId="urn:microsoft.com/office/officeart/2005/8/layout/process4"/>
    <dgm:cxn modelId="{D1F6878C-58F5-4B7A-957A-28B58793395D}" type="presOf" srcId="{BACAE53A-4392-4690-AEE7-955D60C38A05}" destId="{CD1969BD-D06E-4351-A398-8DD27664CBCC}" srcOrd="0" destOrd="0" presId="urn:microsoft.com/office/officeart/2005/8/layout/process4"/>
    <dgm:cxn modelId="{2446DA8C-89AC-4292-B4E2-6D3999C4892C}" type="presOf" srcId="{0D772CD8-B8D4-456A-9C38-2B16BD66E26B}" destId="{25A8B574-29BB-48FE-B76C-5F31767DD7C1}" srcOrd="0" destOrd="0" presId="urn:microsoft.com/office/officeart/2005/8/layout/process4"/>
    <dgm:cxn modelId="{E1C5078F-AD0D-4A81-AB7B-35C59AC572EE}" srcId="{82702BC6-34B0-4775-A241-1C77ABB6A169}" destId="{BACAE53A-4392-4690-AEE7-955D60C38A05}" srcOrd="1" destOrd="0" parTransId="{815C31AF-1B63-423D-B18C-A654575609A1}" sibTransId="{239E1481-E961-4960-9B2A-A10FD8BBEC52}"/>
    <dgm:cxn modelId="{822C7AB5-50D0-4E6D-A1C8-CB6743A335F8}" srcId="{82702BC6-34B0-4775-A241-1C77ABB6A169}" destId="{0D772CD8-B8D4-456A-9C38-2B16BD66E26B}" srcOrd="0" destOrd="0" parTransId="{5CF726D0-075D-4228-8FB3-FF244AD1B651}" sibTransId="{F8C30C44-3564-46A8-B82A-A1502450BCF6}"/>
    <dgm:cxn modelId="{F33674BC-C838-4D8B-B36E-F60E2DB5D002}" srcId="{82702BC6-34B0-4775-A241-1C77ABB6A169}" destId="{EC394DE0-097F-4F02-8B21-C4E484A9ABA0}" srcOrd="2" destOrd="0" parTransId="{323602EF-D429-480C-8052-3F6FBA51FC29}" sibTransId="{F8D0EC7D-FD7C-4F9A-B71C-472C88B1730D}"/>
    <dgm:cxn modelId="{64ED62D9-6AC7-4FA0-AED0-547F344FA266}" type="presOf" srcId="{82702BC6-34B0-4775-A241-1C77ABB6A169}" destId="{EC9D78E2-509E-4941-8E7B-491ECB8588CF}" srcOrd="0" destOrd="0" presId="urn:microsoft.com/office/officeart/2005/8/layout/process4"/>
    <dgm:cxn modelId="{CE2FA2E2-A52B-4398-8696-EF8ECCA8462A}" srcId="{82702BC6-34B0-4775-A241-1C77ABB6A169}" destId="{3815964E-0DCE-4482-9E4F-8377E7F84412}" srcOrd="3" destOrd="0" parTransId="{46168397-E010-4EF4-BCCC-013F25549AD8}" sibTransId="{C30F055A-711D-4ED1-8042-FD4C11D2ABE3}"/>
    <dgm:cxn modelId="{4FCB660C-38FA-4A61-B3AC-E8CEAF9344AF}" type="presParOf" srcId="{EC9D78E2-509E-4941-8E7B-491ECB8588CF}" destId="{F91ED4F4-2E45-4B94-832D-10AC1978EA94}" srcOrd="0" destOrd="0" presId="urn:microsoft.com/office/officeart/2005/8/layout/process4"/>
    <dgm:cxn modelId="{38C61537-346F-46D2-8AE6-806C716AC840}" type="presParOf" srcId="{F91ED4F4-2E45-4B94-832D-10AC1978EA94}" destId="{71F45169-6792-4DBF-B3EE-0E0A24139127}" srcOrd="0" destOrd="0" presId="urn:microsoft.com/office/officeart/2005/8/layout/process4"/>
    <dgm:cxn modelId="{D195DC50-5A4E-4459-8587-B3633819F32D}" type="presParOf" srcId="{EC9D78E2-509E-4941-8E7B-491ECB8588CF}" destId="{828DDC92-BF49-4EA6-BE15-E63BD904B914}" srcOrd="1" destOrd="0" presId="urn:microsoft.com/office/officeart/2005/8/layout/process4"/>
    <dgm:cxn modelId="{B711EE60-A1A5-49FC-93BD-3ADD417AD00C}" type="presParOf" srcId="{EC9D78E2-509E-4941-8E7B-491ECB8588CF}" destId="{80020E82-E0CB-4300-A8F0-3B108F17A653}" srcOrd="2" destOrd="0" presId="urn:microsoft.com/office/officeart/2005/8/layout/process4"/>
    <dgm:cxn modelId="{B1AC39E7-F6B9-406F-8220-8235EDEBC053}" type="presParOf" srcId="{80020E82-E0CB-4300-A8F0-3B108F17A653}" destId="{DD92A360-3B82-4FEB-8B0A-937ED56D60F5}" srcOrd="0" destOrd="0" presId="urn:microsoft.com/office/officeart/2005/8/layout/process4"/>
    <dgm:cxn modelId="{8B689E4A-EF0D-45A0-9D7D-69F3664D93FA}" type="presParOf" srcId="{EC9D78E2-509E-4941-8E7B-491ECB8588CF}" destId="{297864F5-945D-4C19-A951-BCEFC18E8794}" srcOrd="3" destOrd="0" presId="urn:microsoft.com/office/officeart/2005/8/layout/process4"/>
    <dgm:cxn modelId="{7AF87E65-5C93-416B-A875-EDCFE2254498}" type="presParOf" srcId="{EC9D78E2-509E-4941-8E7B-491ECB8588CF}" destId="{68B6C5BB-A634-42A6-B4D6-B29EE8083E68}" srcOrd="4" destOrd="0" presId="urn:microsoft.com/office/officeart/2005/8/layout/process4"/>
    <dgm:cxn modelId="{036B5751-9A84-4C76-820D-BE715C122415}" type="presParOf" srcId="{68B6C5BB-A634-42A6-B4D6-B29EE8083E68}" destId="{CD1969BD-D06E-4351-A398-8DD27664CBCC}" srcOrd="0" destOrd="0" presId="urn:microsoft.com/office/officeart/2005/8/layout/process4"/>
    <dgm:cxn modelId="{D429587E-B32F-46AD-92A0-77918BCFBB4C}" type="presParOf" srcId="{EC9D78E2-509E-4941-8E7B-491ECB8588CF}" destId="{8276DFD2-3865-4258-BDD2-D88983AEB7AB}" srcOrd="5" destOrd="0" presId="urn:microsoft.com/office/officeart/2005/8/layout/process4"/>
    <dgm:cxn modelId="{3FAA1596-860A-4072-823D-0A608DCECE25}" type="presParOf" srcId="{EC9D78E2-509E-4941-8E7B-491ECB8588CF}" destId="{89397553-A6F5-422E-97F5-A7EE535369BA}" srcOrd="6" destOrd="0" presId="urn:microsoft.com/office/officeart/2005/8/layout/process4"/>
    <dgm:cxn modelId="{6BCF3DE9-1989-4AE5-97C5-EA71A5277928}" type="presParOf" srcId="{89397553-A6F5-422E-97F5-A7EE535369BA}" destId="{25A8B574-29BB-48FE-B76C-5F31767DD7C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45169-6792-4DBF-B3EE-0E0A24139127}">
      <dsp:nvSpPr>
        <dsp:cNvPr id="0" name=""/>
        <dsp:cNvSpPr/>
      </dsp:nvSpPr>
      <dsp:spPr>
        <a:xfrm>
          <a:off x="0" y="4522536"/>
          <a:ext cx="6364224" cy="9894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 The evidence suggests that Basil's products are not the problem; instead, the business is operating in a very different environment to the one in which it originally succeeded.</a:t>
          </a:r>
          <a:endParaRPr lang="en-US" sz="1700" kern="1200"/>
        </a:p>
      </dsp:txBody>
      <dsp:txXfrm>
        <a:off x="0" y="4522536"/>
        <a:ext cx="6364224" cy="989420"/>
      </dsp:txXfrm>
    </dsp:sp>
    <dsp:sp modelId="{DD92A360-3B82-4FEB-8B0A-937ED56D60F5}">
      <dsp:nvSpPr>
        <dsp:cNvPr id="0" name=""/>
        <dsp:cNvSpPr/>
      </dsp:nvSpPr>
      <dsp:spPr>
        <a:xfrm rot="10800000">
          <a:off x="0" y="3015649"/>
          <a:ext cx="6364224" cy="1521728"/>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kern="1200"/>
            <a:t>• Internal challenges</a:t>
          </a:r>
          <a:r>
            <a:rPr lang="en-GB" sz="1700" kern="1200"/>
            <a:t>, including the lack of delivery and limitations with pre-ordering, may also be contributing to the decline in sales.</a:t>
          </a:r>
          <a:endParaRPr lang="en-US" sz="1700" kern="1200"/>
        </a:p>
      </dsp:txBody>
      <dsp:txXfrm rot="10800000">
        <a:off x="0" y="3015649"/>
        <a:ext cx="6364224" cy="988773"/>
      </dsp:txXfrm>
    </dsp:sp>
    <dsp:sp modelId="{CD1969BD-D06E-4351-A398-8DD27664CBCC}">
      <dsp:nvSpPr>
        <dsp:cNvPr id="0" name=""/>
        <dsp:cNvSpPr/>
      </dsp:nvSpPr>
      <dsp:spPr>
        <a:xfrm rot="10800000">
          <a:off x="0" y="1508761"/>
          <a:ext cx="6364224" cy="1521728"/>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 </a:t>
          </a:r>
          <a:r>
            <a:rPr lang="en-GB" sz="1700" b="1" kern="1200"/>
            <a:t>External factors</a:t>
          </a:r>
          <a:r>
            <a:rPr lang="en-GB" sz="1700" kern="1200"/>
            <a:t>, such as hybrid working, reduced footfall and rising costs, have had a significant impact on the business.</a:t>
          </a:r>
          <a:endParaRPr lang="en-US" sz="1700" kern="1200"/>
        </a:p>
      </dsp:txBody>
      <dsp:txXfrm rot="10800000">
        <a:off x="0" y="1508761"/>
        <a:ext cx="6364224" cy="988773"/>
      </dsp:txXfrm>
    </dsp:sp>
    <dsp:sp modelId="{25A8B574-29BB-48FE-B76C-5F31767DD7C1}">
      <dsp:nvSpPr>
        <dsp:cNvPr id="0" name=""/>
        <dsp:cNvSpPr/>
      </dsp:nvSpPr>
      <dsp:spPr>
        <a:xfrm rot="10800000">
          <a:off x="0" y="1874"/>
          <a:ext cx="6364224" cy="1521728"/>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 </a:t>
          </a:r>
          <a:r>
            <a:rPr lang="en-GB" sz="1700" b="1" kern="1200"/>
            <a:t>Basil's sales </a:t>
          </a:r>
          <a:r>
            <a:rPr lang="en-GB" sz="1700" kern="1200"/>
            <a:t>have remained around 25% below pre-pandemic levels, suggesting this is an ongoing issue rather than a short-term setback.</a:t>
          </a:r>
          <a:endParaRPr lang="en-US" sz="1700" kern="1200"/>
        </a:p>
      </dsp:txBody>
      <dsp:txXfrm rot="10800000">
        <a:off x="0" y="1874"/>
        <a:ext cx="6364224" cy="98877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15/06/2026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Sunnah Yousuf Syed </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2420729</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Annamarie Dufficy</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237740" y="46068"/>
            <a:ext cx="11102197" cy="545189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morning, My name is Sunnah</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of Basil’s Bakery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Cupcake">
            <a:extLst>
              <a:ext uri="{FF2B5EF4-FFF2-40B4-BE49-F238E27FC236}">
                <a16:creationId xmlns:a16="http://schemas.microsoft.com/office/drawing/2014/main" id="{B73D3269-4A4D-1BFD-E813-63C144FEB91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64988" y="1744515"/>
            <a:ext cx="3368969" cy="3368969"/>
          </a:xfrm>
          <a:prstGeom prst="rect">
            <a:avLst/>
          </a:prstGeom>
        </p:spPr>
      </p:pic>
      <p:sp>
        <p:nvSpPr>
          <p:cNvPr id="30" name="Freeform: Shape 29">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5759354" y="457201"/>
            <a:ext cx="5337270" cy="1835911"/>
          </a:xfrm>
        </p:spPr>
        <p:txBody>
          <a:bodyPr vert="horz" lIns="91440" tIns="45720" rIns="91440" bIns="45720" rtlCol="0" anchor="b">
            <a:normAutofit/>
          </a:bodyPr>
          <a:lstStyle/>
          <a:p>
            <a:r>
              <a:rPr lang="en-US" sz="4200" b="1" u="sng" kern="1200">
                <a:solidFill>
                  <a:srgbClr val="FFFFFF"/>
                </a:solidFill>
                <a:latin typeface="+mj-lt"/>
                <a:ea typeface="+mj-ea"/>
                <a:cs typeface="+mj-cs"/>
              </a:rPr>
              <a:t>What is Basil’s Bakery?</a:t>
            </a:r>
            <a:br>
              <a:rPr lang="en-US" sz="4200" b="1" kern="1200">
                <a:solidFill>
                  <a:srgbClr val="FFFFFF"/>
                </a:solidFill>
                <a:latin typeface="+mj-lt"/>
                <a:ea typeface="+mj-ea"/>
                <a:cs typeface="+mj-cs"/>
              </a:rPr>
            </a:br>
            <a:endParaRPr lang="en-US" sz="4200" kern="1200">
              <a:solidFill>
                <a:srgbClr val="FFFFFF"/>
              </a:solidFill>
              <a:latin typeface="+mj-lt"/>
              <a:ea typeface="+mj-ea"/>
              <a:cs typeface="+mj-cs"/>
            </a:endParaRPr>
          </a:p>
        </p:txBody>
      </p:sp>
      <p:sp>
        <p:nvSpPr>
          <p:cNvPr id="32"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sX0" fmla="*/ 0 w 5029200"/>
              <a:gd name="csY0" fmla="*/ 0 h 18288"/>
              <a:gd name="csX1" fmla="*/ 528066 w 5029200"/>
              <a:gd name="csY1" fmla="*/ 0 h 18288"/>
              <a:gd name="csX2" fmla="*/ 1207008 w 5029200"/>
              <a:gd name="csY2" fmla="*/ 0 h 18288"/>
              <a:gd name="csX3" fmla="*/ 1785366 w 5029200"/>
              <a:gd name="csY3" fmla="*/ 0 h 18288"/>
              <a:gd name="csX4" fmla="*/ 2313432 w 5029200"/>
              <a:gd name="csY4" fmla="*/ 0 h 18288"/>
              <a:gd name="csX5" fmla="*/ 2992374 w 5029200"/>
              <a:gd name="csY5" fmla="*/ 0 h 18288"/>
              <a:gd name="csX6" fmla="*/ 3621024 w 5029200"/>
              <a:gd name="csY6" fmla="*/ 0 h 18288"/>
              <a:gd name="csX7" fmla="*/ 4249674 w 5029200"/>
              <a:gd name="csY7" fmla="*/ 0 h 18288"/>
              <a:gd name="csX8" fmla="*/ 5029200 w 5029200"/>
              <a:gd name="csY8" fmla="*/ 0 h 18288"/>
              <a:gd name="csX9" fmla="*/ 5029200 w 5029200"/>
              <a:gd name="csY9" fmla="*/ 18288 h 18288"/>
              <a:gd name="csX10" fmla="*/ 4501134 w 5029200"/>
              <a:gd name="csY10" fmla="*/ 18288 h 18288"/>
              <a:gd name="csX11" fmla="*/ 4023360 w 5029200"/>
              <a:gd name="csY11" fmla="*/ 18288 h 18288"/>
              <a:gd name="csX12" fmla="*/ 3344418 w 5029200"/>
              <a:gd name="csY12" fmla="*/ 18288 h 18288"/>
              <a:gd name="csX13" fmla="*/ 2816352 w 5029200"/>
              <a:gd name="csY13" fmla="*/ 18288 h 18288"/>
              <a:gd name="csX14" fmla="*/ 2137410 w 5029200"/>
              <a:gd name="csY14" fmla="*/ 18288 h 18288"/>
              <a:gd name="csX15" fmla="*/ 1408176 w 5029200"/>
              <a:gd name="csY15" fmla="*/ 18288 h 18288"/>
              <a:gd name="csX16" fmla="*/ 829818 w 5029200"/>
              <a:gd name="csY16" fmla="*/ 18288 h 18288"/>
              <a:gd name="csX17" fmla="*/ 0 w 5029200"/>
              <a:gd name="csY17" fmla="*/ 18288 h 18288"/>
              <a:gd name="csX18" fmla="*/ 0 w 5029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958AF557-5840-6150-0A4B-87D92D45E545}"/>
              </a:ext>
            </a:extLst>
          </p:cNvPr>
          <p:cNvSpPr>
            <a:spLocks noGrp="1"/>
          </p:cNvSpPr>
          <p:nvPr>
            <p:ph idx="1"/>
          </p:nvPr>
        </p:nvSpPr>
        <p:spPr>
          <a:xfrm>
            <a:off x="5759354" y="2798064"/>
            <a:ext cx="5461095" cy="3417611"/>
          </a:xfrm>
        </p:spPr>
        <p:txBody>
          <a:bodyPr vert="horz" lIns="91440" tIns="45720" rIns="91440" bIns="45720" rtlCol="0" anchor="t">
            <a:normAutofit/>
          </a:bodyPr>
          <a:lstStyle/>
          <a:p>
            <a:r>
              <a:rPr lang="en-US" sz="2000">
                <a:solidFill>
                  <a:srgbClr val="FFFFFF"/>
                </a:solidFill>
              </a:rPr>
              <a:t>Basil's Bakery is a small independent business in Coventry that built its reputation on selling high-quality organic baked goods. After opening in 2015, the business grew steadily, but in recent years sales have stopped growing and have remained well below pre-pandemic levels. In this presentation, I'll look at the possible reasons for this and use business tools to understand the challenges Basil is facing and whether changes are needed to help the business move forward.</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157643" y="43544"/>
            <a:ext cx="6134300" cy="1708242"/>
          </a:xfrm>
        </p:spPr>
        <p:txBody>
          <a:bodyPr anchor="ctr">
            <a:normAutofit/>
          </a:bodyPr>
          <a:lstStyle/>
          <a:p>
            <a:r>
              <a:rPr lang="en-GB" sz="3200" b="1" u="sng" dirty="0">
                <a:latin typeface="Arial" panose="020B0604020202020204" pitchFamily="34" charset="0"/>
                <a:cs typeface="Arial" panose="020B0604020202020204" pitchFamily="34" charset="0"/>
              </a:rPr>
              <a:t>The problems facing Basil Bakery</a:t>
            </a:r>
            <a:endParaRPr lang="en-GB" sz="32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157642" y="1649185"/>
            <a:ext cx="5334197" cy="4754179"/>
          </a:xfrm>
        </p:spPr>
        <p:txBody>
          <a:bodyPr anchor="ctr">
            <a:normAutofit fontScale="77500" lnSpcReduction="20000"/>
          </a:bodyPr>
          <a:lstStyle/>
          <a:p>
            <a:pPr marL="0" indent="0">
              <a:buNone/>
            </a:pPr>
            <a:r>
              <a:rPr lang="en-GB" sz="2100" b="1" dirty="0">
                <a:latin typeface="Arial" panose="020B0604020202020204" pitchFamily="34" charset="0"/>
                <a:cs typeface="Arial" panose="020B0604020202020204" pitchFamily="34" charset="0"/>
              </a:rPr>
              <a:t>Problems Contributing to Sales not improving:</a:t>
            </a:r>
          </a:p>
          <a:p>
            <a:pPr marL="0" indent="0">
              <a:buNone/>
            </a:pPr>
            <a:r>
              <a:rPr lang="en-GB" sz="2100" b="1" u="sng" dirty="0">
                <a:latin typeface="Arial" panose="020B0604020202020204" pitchFamily="34" charset="0"/>
                <a:cs typeface="Arial" panose="020B0604020202020204" pitchFamily="34" charset="0"/>
              </a:rPr>
              <a:t>Root Problem</a:t>
            </a:r>
            <a:endParaRPr lang="en-GB" sz="2100" u="sng"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Sales have remained </a:t>
            </a:r>
            <a:r>
              <a:rPr lang="en-GB" sz="2100" b="1" dirty="0">
                <a:latin typeface="Arial" panose="020B0604020202020204" pitchFamily="34" charset="0"/>
                <a:cs typeface="Arial" panose="020B0604020202020204" pitchFamily="34" charset="0"/>
              </a:rPr>
              <a:t>25% below 2019 levels</a:t>
            </a:r>
            <a:r>
              <a:rPr lang="en-GB" sz="2100" dirty="0">
                <a:latin typeface="Arial" panose="020B0604020202020204" pitchFamily="34" charset="0"/>
                <a:cs typeface="Arial" panose="020B0604020202020204" pitchFamily="34" charset="0"/>
              </a:rPr>
              <a:t> since 2023. </a:t>
            </a:r>
          </a:p>
          <a:p>
            <a:pPr marL="0" indent="0">
              <a:buNone/>
            </a:pPr>
            <a:r>
              <a:rPr lang="en-GB" sz="2100" b="1" u="sng" dirty="0">
                <a:latin typeface="Arial" panose="020B0604020202020204" pitchFamily="34" charset="0"/>
                <a:cs typeface="Arial" panose="020B0604020202020204" pitchFamily="34" charset="0"/>
              </a:rPr>
              <a:t>External Factors (Limited Control)</a:t>
            </a:r>
            <a:endParaRPr lang="en-GB" sz="2100" u="sng"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Reduced retail park footfall. </a:t>
            </a:r>
          </a:p>
          <a:p>
            <a:r>
              <a:rPr lang="en-GB" sz="2100" dirty="0">
                <a:latin typeface="Arial" panose="020B0604020202020204" pitchFamily="34" charset="0"/>
                <a:cs typeface="Arial" panose="020B0604020202020204" pitchFamily="34" charset="0"/>
              </a:rPr>
              <a:t>Closure of nearby shops and staff redundancies. </a:t>
            </a:r>
          </a:p>
          <a:p>
            <a:r>
              <a:rPr lang="en-GB" sz="2100" dirty="0">
                <a:latin typeface="Arial" panose="020B0604020202020204" pitchFamily="34" charset="0"/>
                <a:cs typeface="Arial" panose="020B0604020202020204" pitchFamily="34" charset="0"/>
              </a:rPr>
              <a:t>Increase in hybrid working. </a:t>
            </a:r>
          </a:p>
          <a:p>
            <a:r>
              <a:rPr lang="en-GB" sz="2100" dirty="0">
                <a:latin typeface="Arial" panose="020B0604020202020204" pitchFamily="34" charset="0"/>
                <a:cs typeface="Arial" panose="020B0604020202020204" pitchFamily="34" charset="0"/>
              </a:rPr>
              <a:t>Rising overhead and ingredient costs. </a:t>
            </a:r>
          </a:p>
          <a:p>
            <a:pPr marL="0" indent="0">
              <a:buNone/>
            </a:pPr>
            <a:r>
              <a:rPr lang="en-GB" sz="2100" b="1" u="sng" dirty="0">
                <a:latin typeface="Arial" panose="020B0604020202020204" pitchFamily="34" charset="0"/>
                <a:cs typeface="Arial" panose="020B0604020202020204" pitchFamily="34" charset="0"/>
              </a:rPr>
              <a:t>Internal Factors (Greater Control)</a:t>
            </a:r>
            <a:endParaRPr lang="en-GB" sz="2100" u="sng"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No delivery service. </a:t>
            </a:r>
          </a:p>
          <a:p>
            <a:r>
              <a:rPr lang="en-GB" sz="2100" dirty="0">
                <a:latin typeface="Arial" panose="020B0604020202020204" pitchFamily="34" charset="0"/>
                <a:cs typeface="Arial" panose="020B0604020202020204" pitchFamily="34" charset="0"/>
              </a:rPr>
              <a:t>Inefficient pre-order process. </a:t>
            </a:r>
          </a:p>
          <a:p>
            <a:r>
              <a:rPr lang="en-GB" sz="2100" dirty="0">
                <a:latin typeface="Arial" panose="020B0604020202020204" pitchFamily="34" charset="0"/>
                <a:cs typeface="Arial" panose="020B0604020202020204" pitchFamily="34" charset="0"/>
              </a:rPr>
              <a:t>Reliance on in-store customers. </a:t>
            </a:r>
          </a:p>
          <a:p>
            <a:pPr marL="0" indent="0">
              <a:buNone/>
            </a:pPr>
            <a:r>
              <a:rPr lang="en-GB" sz="2100" b="1" u="sng" dirty="0">
                <a:latin typeface="Arial" panose="020B0604020202020204" pitchFamily="34" charset="0"/>
                <a:cs typeface="Arial" panose="020B0604020202020204" pitchFamily="34" charset="0"/>
              </a:rPr>
              <a:t>Overall</a:t>
            </a:r>
            <a:endParaRPr lang="en-GB" sz="2100" u="sng"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Sales stagnation is caused by a combination of </a:t>
            </a:r>
            <a:r>
              <a:rPr lang="en-GB" sz="2100" b="1" dirty="0">
                <a:latin typeface="Arial" panose="020B0604020202020204" pitchFamily="34" charset="0"/>
                <a:cs typeface="Arial" panose="020B0604020202020204" pitchFamily="34" charset="0"/>
              </a:rPr>
              <a:t>internal and external factors</a:t>
            </a:r>
            <a:r>
              <a:rPr lang="en-GB" sz="2100" dirty="0">
                <a:latin typeface="Arial" panose="020B0604020202020204" pitchFamily="34" charset="0"/>
                <a:cs typeface="Arial" panose="020B0604020202020204" pitchFamily="34" charset="0"/>
              </a:rPr>
              <a:t>, many of which are beyond Basil's direct control.</a:t>
            </a:r>
          </a:p>
          <a:p>
            <a:endParaRPr lang="en-GB" sz="800" b="1" dirty="0">
              <a:latin typeface="Arial" panose="020B0604020202020204" pitchFamily="34" charset="0"/>
              <a:cs typeface="Arial" panose="020B0604020202020204" pitchFamily="34" charset="0"/>
            </a:endParaRPr>
          </a:p>
        </p:txBody>
      </p:sp>
      <p:pic>
        <p:nvPicPr>
          <p:cNvPr id="5" name="Picture 4" descr="Breads on display">
            <a:extLst>
              <a:ext uri="{FF2B5EF4-FFF2-40B4-BE49-F238E27FC236}">
                <a16:creationId xmlns:a16="http://schemas.microsoft.com/office/drawing/2014/main" id="{FDCC653D-0D60-4B0E-FC1C-A27769E9DA47}"/>
              </a:ext>
            </a:extLst>
          </p:cNvPr>
          <p:cNvPicPr>
            <a:picLocks noChangeAspect="1"/>
          </p:cNvPicPr>
          <p:nvPr/>
        </p:nvPicPr>
        <p:blipFill>
          <a:blip r:embed="rId2"/>
          <a:srcRect l="20612" r="2755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A critique of the PESTEL Framework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9DA00A6-B547-3633-8D80-542D80A6CA98}"/>
              </a:ext>
            </a:extLst>
          </p:cNvPr>
          <p:cNvSpPr txBox="1"/>
          <p:nvPr/>
        </p:nvSpPr>
        <p:spPr>
          <a:xfrm>
            <a:off x="27214" y="1499161"/>
            <a:ext cx="5872844" cy="480131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What is PESTEL?</a:t>
            </a:r>
          </a:p>
          <a:p>
            <a:r>
              <a:rPr lang="en-GB" dirty="0">
                <a:latin typeface="Arial" panose="020B0604020202020204" pitchFamily="34" charset="0"/>
                <a:cs typeface="Arial" panose="020B0604020202020204" pitchFamily="34" charset="0"/>
              </a:rPr>
              <a:t>A strategic tool used to analyse the </a:t>
            </a:r>
            <a:r>
              <a:rPr lang="en-GB" b="1" dirty="0">
                <a:latin typeface="Arial" panose="020B0604020202020204" pitchFamily="34" charset="0"/>
                <a:cs typeface="Arial" panose="020B0604020202020204" pitchFamily="34" charset="0"/>
              </a:rPr>
              <a:t>external business environment</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Examines six factors: </a:t>
            </a:r>
          </a:p>
          <a:p>
            <a:pPr lvl="1"/>
            <a:r>
              <a:rPr lang="en-GB" b="1" dirty="0">
                <a:latin typeface="Arial" panose="020B0604020202020204" pitchFamily="34" charset="0"/>
                <a:cs typeface="Arial" panose="020B0604020202020204" pitchFamily="34" charset="0"/>
              </a:rPr>
              <a:t>Political</a:t>
            </a:r>
            <a:r>
              <a:rPr lang="en-GB" dirty="0">
                <a:latin typeface="Arial" panose="020B0604020202020204" pitchFamily="34" charset="0"/>
                <a:cs typeface="Arial" panose="020B0604020202020204" pitchFamily="34" charset="0"/>
              </a:rPr>
              <a:t> </a:t>
            </a:r>
          </a:p>
          <a:p>
            <a:pPr lvl="1"/>
            <a:r>
              <a:rPr lang="en-GB" b="1" dirty="0">
                <a:latin typeface="Arial" panose="020B0604020202020204" pitchFamily="34" charset="0"/>
                <a:cs typeface="Arial" panose="020B0604020202020204" pitchFamily="34" charset="0"/>
              </a:rPr>
              <a:t>Economic</a:t>
            </a:r>
            <a:r>
              <a:rPr lang="en-GB" dirty="0">
                <a:latin typeface="Arial" panose="020B0604020202020204" pitchFamily="34" charset="0"/>
                <a:cs typeface="Arial" panose="020B0604020202020204" pitchFamily="34" charset="0"/>
              </a:rPr>
              <a:t> </a:t>
            </a:r>
          </a:p>
          <a:p>
            <a:pPr lvl="1"/>
            <a:r>
              <a:rPr lang="en-GB" b="1" dirty="0">
                <a:latin typeface="Arial" panose="020B0604020202020204" pitchFamily="34" charset="0"/>
                <a:cs typeface="Arial" panose="020B0604020202020204" pitchFamily="34" charset="0"/>
              </a:rPr>
              <a:t>Social</a:t>
            </a:r>
            <a:r>
              <a:rPr lang="en-GB" dirty="0">
                <a:latin typeface="Arial" panose="020B0604020202020204" pitchFamily="34" charset="0"/>
                <a:cs typeface="Arial" panose="020B0604020202020204" pitchFamily="34" charset="0"/>
              </a:rPr>
              <a:t> </a:t>
            </a:r>
          </a:p>
          <a:p>
            <a:pPr lvl="1"/>
            <a:r>
              <a:rPr lang="en-GB" b="1" dirty="0">
                <a:latin typeface="Arial" panose="020B0604020202020204" pitchFamily="34" charset="0"/>
                <a:cs typeface="Arial" panose="020B0604020202020204" pitchFamily="34" charset="0"/>
              </a:rPr>
              <a:t>Technological</a:t>
            </a:r>
            <a:r>
              <a:rPr lang="en-GB" dirty="0">
                <a:latin typeface="Arial" panose="020B0604020202020204" pitchFamily="34" charset="0"/>
                <a:cs typeface="Arial" panose="020B0604020202020204" pitchFamily="34" charset="0"/>
              </a:rPr>
              <a:t> </a:t>
            </a:r>
          </a:p>
          <a:p>
            <a:pPr lvl="1"/>
            <a:r>
              <a:rPr lang="en-GB" b="1" dirty="0">
                <a:latin typeface="Arial" panose="020B0604020202020204" pitchFamily="34" charset="0"/>
                <a:cs typeface="Arial" panose="020B0604020202020204" pitchFamily="34" charset="0"/>
              </a:rPr>
              <a:t>Environmental</a:t>
            </a:r>
            <a:r>
              <a:rPr lang="en-GB" dirty="0">
                <a:latin typeface="Arial" panose="020B0604020202020204" pitchFamily="34" charset="0"/>
                <a:cs typeface="Arial" panose="020B0604020202020204" pitchFamily="34" charset="0"/>
              </a:rPr>
              <a:t> </a:t>
            </a:r>
          </a:p>
          <a:p>
            <a:pPr lvl="1"/>
            <a:r>
              <a:rPr lang="en-GB" b="1" dirty="0">
                <a:latin typeface="Arial" panose="020B0604020202020204" pitchFamily="34" charset="0"/>
                <a:cs typeface="Arial" panose="020B0604020202020204" pitchFamily="34" charset="0"/>
              </a:rPr>
              <a:t>Legal</a:t>
            </a:r>
            <a:r>
              <a:rPr lang="en-GB" dirty="0">
                <a:latin typeface="Arial" panose="020B0604020202020204" pitchFamily="34" charset="0"/>
                <a:cs typeface="Arial" panose="020B0604020202020204" pitchFamily="34" charset="0"/>
              </a:rPr>
              <a:t> </a:t>
            </a:r>
          </a:p>
          <a:p>
            <a:r>
              <a:rPr lang="en-GB" b="1" dirty="0">
                <a:latin typeface="Arial" panose="020B0604020202020204" pitchFamily="34" charset="0"/>
                <a:cs typeface="Arial" panose="020B0604020202020204" pitchFamily="34" charset="0"/>
              </a:rPr>
              <a:t>Why and How is it Used?</a:t>
            </a:r>
          </a:p>
          <a:p>
            <a:r>
              <a:rPr lang="en-GB" dirty="0">
                <a:latin typeface="Arial" panose="020B0604020202020204" pitchFamily="34" charset="0"/>
                <a:cs typeface="Arial" panose="020B0604020202020204" pitchFamily="34" charset="0"/>
              </a:rPr>
              <a:t>Helps businesses identify </a:t>
            </a:r>
            <a:r>
              <a:rPr lang="en-GB" b="1" dirty="0">
                <a:latin typeface="Arial" panose="020B0604020202020204" pitchFamily="34" charset="0"/>
                <a:cs typeface="Arial" panose="020B0604020202020204" pitchFamily="34" charset="0"/>
              </a:rPr>
              <a:t>opportunities and threats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Supports </a:t>
            </a:r>
            <a:r>
              <a:rPr lang="en-GB" b="1" dirty="0">
                <a:latin typeface="Arial" panose="020B0604020202020204" pitchFamily="34" charset="0"/>
                <a:cs typeface="Arial" panose="020B0604020202020204" pitchFamily="34" charset="0"/>
              </a:rPr>
              <a:t>strategic planning and decision-making</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Used before introducing changes, entering new markets or reviewing business performance. </a:t>
            </a:r>
          </a:p>
          <a:p>
            <a:r>
              <a:rPr lang="en-GB" b="1" dirty="0">
                <a:latin typeface="Arial" panose="020B0604020202020204" pitchFamily="34" charset="0"/>
                <a:cs typeface="Arial" panose="020B0604020202020204" pitchFamily="34" charset="0"/>
              </a:rPr>
              <a:t>Reference:</a:t>
            </a:r>
            <a:r>
              <a:rPr lang="en-GB" dirty="0">
                <a:latin typeface="Arial" panose="020B0604020202020204" pitchFamily="34" charset="0"/>
                <a:cs typeface="Arial" panose="020B0604020202020204" pitchFamily="34" charset="0"/>
              </a:rPr>
              <a:t> Johnson, Scholes and Whittington (2017).</a:t>
            </a:r>
          </a:p>
          <a:p>
            <a:endParaRPr lang="en-GB" dirty="0"/>
          </a:p>
        </p:txBody>
      </p:sp>
      <p:sp>
        <p:nvSpPr>
          <p:cNvPr id="7" name="TextBox 6">
            <a:extLst>
              <a:ext uri="{FF2B5EF4-FFF2-40B4-BE49-F238E27FC236}">
                <a16:creationId xmlns:a16="http://schemas.microsoft.com/office/drawing/2014/main" id="{C1B761BA-CF59-31D7-E06D-82F3718EFC12}"/>
              </a:ext>
            </a:extLst>
          </p:cNvPr>
          <p:cNvSpPr txBox="1"/>
          <p:nvPr/>
        </p:nvSpPr>
        <p:spPr>
          <a:xfrm>
            <a:off x="6291943" y="1387928"/>
            <a:ext cx="5660572" cy="5355312"/>
          </a:xfrm>
          <a:prstGeom prst="rect">
            <a:avLst/>
          </a:prstGeom>
          <a:noFill/>
        </p:spPr>
        <p:txBody>
          <a:bodyPr wrap="square" rtlCol="0">
            <a:spAutoFit/>
          </a:bodyPr>
          <a:lstStyle/>
          <a:p>
            <a:r>
              <a:rPr lang="en-GB" b="1" u="sng" dirty="0">
                <a:solidFill>
                  <a:schemeClr val="accent6"/>
                </a:solidFill>
                <a:latin typeface="Arial" panose="020B0604020202020204" pitchFamily="34" charset="0"/>
                <a:cs typeface="Arial" panose="020B0604020202020204" pitchFamily="34" charset="0"/>
              </a:rPr>
              <a:t>Benefits</a:t>
            </a:r>
          </a:p>
          <a:p>
            <a:r>
              <a:rPr lang="en-GB" dirty="0">
                <a:latin typeface="Arial" panose="020B0604020202020204" pitchFamily="34" charset="0"/>
                <a:cs typeface="Arial" panose="020B0604020202020204" pitchFamily="34" charset="0"/>
              </a:rPr>
              <a:t>✔ Provides a broad view of the external environment.</a:t>
            </a:r>
          </a:p>
          <a:p>
            <a:r>
              <a:rPr lang="en-GB" dirty="0">
                <a:latin typeface="Arial" panose="020B0604020202020204" pitchFamily="34" charset="0"/>
                <a:cs typeface="Arial" panose="020B0604020202020204" pitchFamily="34" charset="0"/>
              </a:rPr>
              <a:t>✔ Encourages proactive planning.</a:t>
            </a:r>
          </a:p>
          <a:p>
            <a:r>
              <a:rPr lang="en-GB" dirty="0">
                <a:latin typeface="Arial" panose="020B0604020202020204" pitchFamily="34" charset="0"/>
                <a:cs typeface="Arial" panose="020B0604020202020204" pitchFamily="34" charset="0"/>
              </a:rPr>
              <a:t>✔ Simple and easy to apply.</a:t>
            </a:r>
          </a:p>
          <a:p>
            <a:r>
              <a:rPr lang="en-GB" dirty="0">
                <a:latin typeface="Arial" panose="020B0604020202020204" pitchFamily="34" charset="0"/>
                <a:cs typeface="Arial" panose="020B0604020202020204" pitchFamily="34" charset="0"/>
              </a:rPr>
              <a:t>✔ Helps businesses anticipate external influences.</a:t>
            </a:r>
          </a:p>
          <a:p>
            <a:r>
              <a:rPr lang="en-GB" b="1" u="sng" dirty="0">
                <a:solidFill>
                  <a:srgbClr val="FF0000"/>
                </a:solidFill>
                <a:latin typeface="Arial" panose="020B0604020202020204" pitchFamily="34" charset="0"/>
                <a:cs typeface="Arial" panose="020B0604020202020204" pitchFamily="34" charset="0"/>
              </a:rPr>
              <a:t>Criticisms</a:t>
            </a:r>
          </a:p>
          <a:p>
            <a:r>
              <a:rPr lang="en-GB" dirty="0">
                <a:latin typeface="Arial" panose="020B0604020202020204" pitchFamily="34" charset="0"/>
                <a:cs typeface="Arial" panose="020B0604020202020204" pitchFamily="34" charset="0"/>
              </a:rPr>
              <a:t>✖ Focuses only on external factors and ignores internal issues.</a:t>
            </a:r>
          </a:p>
          <a:p>
            <a:r>
              <a:rPr lang="en-GB" dirty="0">
                <a:latin typeface="Arial" panose="020B0604020202020204" pitchFamily="34" charset="0"/>
                <a:cs typeface="Arial" panose="020B0604020202020204" pitchFamily="34" charset="0"/>
              </a:rPr>
              <a:t>✖ Can become outdated quickly in changing environments.</a:t>
            </a:r>
          </a:p>
          <a:p>
            <a:r>
              <a:rPr lang="en-GB" dirty="0">
                <a:latin typeface="Arial" panose="020B0604020202020204" pitchFamily="34" charset="0"/>
                <a:cs typeface="Arial" panose="020B0604020202020204" pitchFamily="34" charset="0"/>
              </a:rPr>
              <a:t>✖ Does not prioritise which factors are most important.</a:t>
            </a:r>
          </a:p>
          <a:p>
            <a:r>
              <a:rPr lang="en-GB" dirty="0">
                <a:latin typeface="Arial" panose="020B0604020202020204" pitchFamily="34" charset="0"/>
                <a:cs typeface="Arial" panose="020B0604020202020204" pitchFamily="34" charset="0"/>
              </a:rPr>
              <a:t>✖ Relies on interpretation, making it subjective.</a:t>
            </a:r>
          </a:p>
          <a:p>
            <a:r>
              <a:rPr lang="en-GB" b="1"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Johnson, G., Scholes, K. and Whittington, R. (2017) </a:t>
            </a:r>
            <a:r>
              <a:rPr lang="en-GB" i="1" dirty="0">
                <a:latin typeface="Arial" panose="020B0604020202020204" pitchFamily="34" charset="0"/>
                <a:cs typeface="Arial" panose="020B0604020202020204" pitchFamily="34" charset="0"/>
              </a:rPr>
              <a:t>Exploring Strategy</a:t>
            </a:r>
            <a:r>
              <a:rPr lang="en-GB" dirty="0">
                <a:latin typeface="Arial" panose="020B0604020202020204" pitchFamily="34" charset="0"/>
                <a:cs typeface="Arial" panose="020B0604020202020204" pitchFamily="34" charset="0"/>
              </a:rPr>
              <a:t>. 11th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Harlow: Pearson. </a:t>
            </a:r>
          </a:p>
          <a:p>
            <a:r>
              <a:rPr lang="en-GB" dirty="0">
                <a:latin typeface="Arial" panose="020B0604020202020204" pitchFamily="34" charset="0"/>
                <a:cs typeface="Arial" panose="020B0604020202020204" pitchFamily="34" charset="0"/>
              </a:rPr>
              <a:t>Sammut-Bonnici, T. and Galea, D. (2015) 'PEST analysis', in </a:t>
            </a:r>
            <a:r>
              <a:rPr lang="en-GB" i="1" dirty="0">
                <a:latin typeface="Arial" panose="020B0604020202020204" pitchFamily="34" charset="0"/>
                <a:cs typeface="Arial" panose="020B0604020202020204" pitchFamily="34" charset="0"/>
              </a:rPr>
              <a:t>Wiley </a:t>
            </a:r>
            <a:r>
              <a:rPr lang="en-GB" i="1" dirty="0" err="1">
                <a:latin typeface="Arial" panose="020B0604020202020204" pitchFamily="34" charset="0"/>
                <a:cs typeface="Arial" panose="020B0604020202020204" pitchFamily="34" charset="0"/>
              </a:rPr>
              <a:t>Encyclopedia</a:t>
            </a:r>
            <a:r>
              <a:rPr lang="en-GB" i="1" dirty="0">
                <a:latin typeface="Arial" panose="020B0604020202020204" pitchFamily="34" charset="0"/>
                <a:cs typeface="Arial" panose="020B0604020202020204" pitchFamily="34" charset="0"/>
              </a:rPr>
              <a:t> of Management</a:t>
            </a:r>
            <a:r>
              <a:rPr lang="en-GB"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u="sng" dirty="0">
                <a:latin typeface="Arial" panose="020B0604020202020204" pitchFamily="34" charset="0"/>
                <a:cs typeface="Arial" panose="020B0604020202020204" pitchFamily="34" charset="0"/>
              </a:rPr>
              <a:t>PESTEL Framework </a:t>
            </a:r>
            <a:br>
              <a:rPr lang="en-GB" sz="3300" b="1"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sz="1800" dirty="0"/>
              <a:t>Source: Basil's Bakery Case Study; Johnson et al. (2017).</a:t>
            </a:r>
            <a:endParaRPr lang="en-GB" sz="1800" b="1"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105899346"/>
              </p:ext>
            </p:extLst>
          </p:nvPr>
        </p:nvGraphicFramePr>
        <p:xfrm>
          <a:off x="682304" y="2132013"/>
          <a:ext cx="10827391" cy="2980025"/>
        </p:xfrm>
        <a:graphic>
          <a:graphicData uri="http://schemas.openxmlformats.org/drawingml/2006/table">
            <a:tbl>
              <a:tblPr firstRow="1" bandRow="1">
                <a:tableStyleId>{5C22544A-7EE6-4342-B048-85BDC9FD1C3A}</a:tableStyleId>
              </a:tblPr>
              <a:tblGrid>
                <a:gridCol w="1821560">
                  <a:extLst>
                    <a:ext uri="{9D8B030D-6E8A-4147-A177-3AD203B41FA5}">
                      <a16:colId xmlns:a16="http://schemas.microsoft.com/office/drawing/2014/main" val="1284065850"/>
                    </a:ext>
                  </a:extLst>
                </a:gridCol>
                <a:gridCol w="1857784">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02017">
                  <a:extLst>
                    <a:ext uri="{9D8B030D-6E8A-4147-A177-3AD203B41FA5}">
                      <a16:colId xmlns:a16="http://schemas.microsoft.com/office/drawing/2014/main" val="446382655"/>
                    </a:ext>
                  </a:extLst>
                </a:gridCol>
                <a:gridCol w="1663159">
                  <a:extLst>
                    <a:ext uri="{9D8B030D-6E8A-4147-A177-3AD203B41FA5}">
                      <a16:colId xmlns:a16="http://schemas.microsoft.com/office/drawing/2014/main" val="3644160467"/>
                    </a:ext>
                  </a:extLst>
                </a:gridCol>
                <a:gridCol w="1831245">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sz="1400" b="1" dirty="0"/>
                        <a:t> </a:t>
                      </a:r>
                      <a:endParaRPr lang="en-GB" sz="1400" dirty="0"/>
                    </a:p>
                    <a:p>
                      <a:pPr marL="285750" indent="-285750">
                        <a:buFont typeface="Wingdings" panose="05000000000000000000" pitchFamily="2" charset="2"/>
                        <a:buChar char="§"/>
                      </a:pPr>
                      <a:endParaRPr lang="en-GB" sz="1400" b="1" dirty="0"/>
                    </a:p>
                    <a:p>
                      <a:pPr marL="0" indent="0">
                        <a:buFont typeface="Wingdings" panose="05000000000000000000" pitchFamily="2" charset="2"/>
                        <a:buNone/>
                      </a:pPr>
                      <a:endParaRPr lang="en-GB" sz="1400" b="1" dirty="0"/>
                    </a:p>
                  </a:txBody>
                  <a:tcPr>
                    <a:pattFill prst="pct40">
                      <a:fgClr>
                        <a:srgbClr val="FF0000"/>
                      </a:fgClr>
                      <a:bgClr>
                        <a:schemeClr val="bg1"/>
                      </a:bgClr>
                    </a:pattFill>
                  </a:tcPr>
                </a:tc>
                <a:tc>
                  <a:txBody>
                    <a:bodyPr/>
                    <a:lstStyle/>
                    <a:p>
                      <a:endParaRPr lang="en-GB" sz="1400" b="1" dirty="0"/>
                    </a:p>
                  </a:txBody>
                  <a:tcPr>
                    <a:pattFill prst="pct40">
                      <a:fgClr>
                        <a:srgbClr val="FFC000"/>
                      </a:fgClr>
                      <a:bgClr>
                        <a:schemeClr val="bg1"/>
                      </a:bgClr>
                    </a:pattFill>
                  </a:tcPr>
                </a:tc>
                <a:tc>
                  <a:txBody>
                    <a:bodyPr/>
                    <a:lstStyle/>
                    <a:p>
                      <a:pPr marL="0" indent="0">
                        <a:buFont typeface="Wingdings" panose="05000000000000000000" pitchFamily="2" charset="2"/>
                        <a:buNone/>
                      </a:pPr>
                      <a:endParaRPr lang="en-GB" sz="1400" b="1" dirty="0"/>
                    </a:p>
                    <a:p>
                      <a:endParaRPr lang="en-GB" sz="1400" b="1" dirty="0"/>
                    </a:p>
                  </a:txBody>
                  <a:tcPr>
                    <a:pattFill prst="pct40">
                      <a:fgClr>
                        <a:srgbClr val="FFFF00"/>
                      </a:fgClr>
                      <a:bgClr>
                        <a:schemeClr val="bg1"/>
                      </a:bgClr>
                    </a:pattFill>
                  </a:tcPr>
                </a:tc>
                <a:tc>
                  <a:txBody>
                    <a:bodyPr/>
                    <a:lstStyle/>
                    <a:p>
                      <a:endParaRPr lang="en-GB" sz="1400" b="1" dirty="0"/>
                    </a:p>
                  </a:txBody>
                  <a:tcPr>
                    <a:pattFill prst="pct40">
                      <a:fgClr>
                        <a:srgbClr val="92D050"/>
                      </a:fgClr>
                      <a:bgClr>
                        <a:schemeClr val="bg1"/>
                      </a:bgClr>
                    </a:pattFill>
                  </a:tcPr>
                </a:tc>
                <a:tc>
                  <a:txBody>
                    <a:bodyPr/>
                    <a:lstStyle/>
                    <a:p>
                      <a:endParaRPr lang="en-GB" sz="1400" b="1" dirty="0"/>
                    </a:p>
                  </a:txBody>
                  <a:tcPr>
                    <a:pattFill prst="pct40">
                      <a:fgClr>
                        <a:srgbClr val="00B0F0"/>
                      </a:fgClr>
                      <a:bgClr>
                        <a:schemeClr val="bg1"/>
                      </a:bgClr>
                    </a:pattFill>
                  </a:tcPr>
                </a:tc>
                <a:tc>
                  <a:txBody>
                    <a:bodyPr/>
                    <a:lstStyle/>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graphicFrame>
        <p:nvGraphicFramePr>
          <p:cNvPr id="6" name="Table 5">
            <a:extLst>
              <a:ext uri="{FF2B5EF4-FFF2-40B4-BE49-F238E27FC236}">
                <a16:creationId xmlns:a16="http://schemas.microsoft.com/office/drawing/2014/main" id="{34F4A17C-6E92-CFDF-DE2A-C556F592B101}"/>
              </a:ext>
            </a:extLst>
          </p:cNvPr>
          <p:cNvGraphicFramePr>
            <a:graphicFrameLocks noGrp="1"/>
          </p:cNvGraphicFramePr>
          <p:nvPr>
            <p:extLst>
              <p:ext uri="{D42A27DB-BD31-4B8C-83A1-F6EECF244321}">
                <p14:modId xmlns:p14="http://schemas.microsoft.com/office/powerpoint/2010/main" val="129193530"/>
              </p:ext>
            </p:extLst>
          </p:nvPr>
        </p:nvGraphicFramePr>
        <p:xfrm>
          <a:off x="682303" y="3429000"/>
          <a:ext cx="1747157" cy="1188720"/>
        </p:xfrm>
        <a:graphic>
          <a:graphicData uri="http://schemas.openxmlformats.org/drawingml/2006/table">
            <a:tbl>
              <a:tblPr/>
              <a:tblGrid>
                <a:gridCol w="1747157">
                  <a:extLst>
                    <a:ext uri="{9D8B030D-6E8A-4147-A177-3AD203B41FA5}">
                      <a16:colId xmlns:a16="http://schemas.microsoft.com/office/drawing/2014/main" val="4294863644"/>
                    </a:ext>
                  </a:extLst>
                </a:gridCol>
              </a:tblGrid>
              <a:tr h="0">
                <a:tc>
                  <a:txBody>
                    <a:bodyPr/>
                    <a:lstStyle/>
                    <a:p>
                      <a:pPr>
                        <a:buNone/>
                      </a:pPr>
                      <a:r>
                        <a:rPr lang="en-GB" sz="1200" b="1" dirty="0">
                          <a:latin typeface="Arial" panose="020B0604020202020204" pitchFamily="34" charset="0"/>
                          <a:cs typeface="Arial" panose="020B0604020202020204" pitchFamily="34" charset="0"/>
                        </a:rPr>
                        <a:t>• Business rates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Small business policies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Post-COVID government support changes</a:t>
                      </a:r>
                    </a:p>
                  </a:txBody>
                  <a:tcPr anchor="ctr">
                    <a:lnL>
                      <a:noFill/>
                    </a:lnL>
                    <a:lnR>
                      <a:noFill/>
                    </a:lnR>
                    <a:lnT>
                      <a:noFill/>
                    </a:lnT>
                    <a:lnB>
                      <a:noFill/>
                    </a:lnB>
                    <a:noFill/>
                  </a:tcPr>
                </a:tc>
                <a:extLst>
                  <a:ext uri="{0D108BD9-81ED-4DB2-BD59-A6C34878D82A}">
                    <a16:rowId xmlns:a16="http://schemas.microsoft.com/office/drawing/2014/main" val="716655861"/>
                  </a:ext>
                </a:extLst>
              </a:tr>
            </a:tbl>
          </a:graphicData>
        </a:graphic>
      </p:graphicFrame>
      <p:sp>
        <p:nvSpPr>
          <p:cNvPr id="8" name="TextBox 7">
            <a:extLst>
              <a:ext uri="{FF2B5EF4-FFF2-40B4-BE49-F238E27FC236}">
                <a16:creationId xmlns:a16="http://schemas.microsoft.com/office/drawing/2014/main" id="{0C0F0937-FC5E-B48E-DE08-0B753793B727}"/>
              </a:ext>
            </a:extLst>
          </p:cNvPr>
          <p:cNvSpPr txBox="1"/>
          <p:nvPr/>
        </p:nvSpPr>
        <p:spPr>
          <a:xfrm>
            <a:off x="2498271" y="3401899"/>
            <a:ext cx="1747157" cy="1384995"/>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 Inflation</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Rising rent and utilities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Higher insurance costs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Unpredictable ingredient prices</a:t>
            </a:r>
          </a:p>
        </p:txBody>
      </p:sp>
      <p:graphicFrame>
        <p:nvGraphicFramePr>
          <p:cNvPr id="11" name="Table 10">
            <a:extLst>
              <a:ext uri="{FF2B5EF4-FFF2-40B4-BE49-F238E27FC236}">
                <a16:creationId xmlns:a16="http://schemas.microsoft.com/office/drawing/2014/main" id="{4592343E-FF45-716D-59AF-B4091E9015CD}"/>
              </a:ext>
            </a:extLst>
          </p:cNvPr>
          <p:cNvGraphicFramePr>
            <a:graphicFrameLocks noGrp="1"/>
          </p:cNvGraphicFramePr>
          <p:nvPr>
            <p:extLst>
              <p:ext uri="{D42A27DB-BD31-4B8C-83A1-F6EECF244321}">
                <p14:modId xmlns:p14="http://schemas.microsoft.com/office/powerpoint/2010/main" val="1101968961"/>
              </p:ext>
            </p:extLst>
          </p:nvPr>
        </p:nvGraphicFramePr>
        <p:xfrm>
          <a:off x="4314239" y="3401899"/>
          <a:ext cx="1536832" cy="1371600"/>
        </p:xfrm>
        <a:graphic>
          <a:graphicData uri="http://schemas.openxmlformats.org/drawingml/2006/table">
            <a:tbl>
              <a:tblPr/>
              <a:tblGrid>
                <a:gridCol w="1536832">
                  <a:extLst>
                    <a:ext uri="{9D8B030D-6E8A-4147-A177-3AD203B41FA5}">
                      <a16:colId xmlns:a16="http://schemas.microsoft.com/office/drawing/2014/main" val="1711752828"/>
                    </a:ext>
                  </a:extLst>
                </a:gridCol>
              </a:tblGrid>
              <a:tr h="0">
                <a:tc>
                  <a:txBody>
                    <a:bodyPr/>
                    <a:lstStyle/>
                    <a:p>
                      <a:pPr>
                        <a:buNone/>
                      </a:pPr>
                      <a:r>
                        <a:rPr lang="en-GB" sz="1200" b="1" dirty="0">
                          <a:latin typeface="Arial" panose="020B0604020202020204" pitchFamily="34" charset="0"/>
                          <a:cs typeface="Arial" panose="020B0604020202020204" pitchFamily="34" charset="0"/>
                        </a:rPr>
                        <a:t>• Hybrid working</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Reduced retail footfall</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Customer redundancies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Demand for convenience</a:t>
                      </a:r>
                    </a:p>
                  </a:txBody>
                  <a:tcPr anchor="ctr">
                    <a:lnL>
                      <a:noFill/>
                    </a:lnL>
                    <a:lnR>
                      <a:noFill/>
                    </a:lnR>
                    <a:lnT>
                      <a:noFill/>
                    </a:lnT>
                    <a:lnB>
                      <a:noFill/>
                    </a:lnB>
                    <a:noFill/>
                  </a:tcPr>
                </a:tc>
                <a:extLst>
                  <a:ext uri="{0D108BD9-81ED-4DB2-BD59-A6C34878D82A}">
                    <a16:rowId xmlns:a16="http://schemas.microsoft.com/office/drawing/2014/main" val="1860277298"/>
                  </a:ext>
                </a:extLst>
              </a:tr>
            </a:tbl>
          </a:graphicData>
        </a:graphic>
      </p:graphicFrame>
      <p:sp>
        <p:nvSpPr>
          <p:cNvPr id="12" name="TextBox 11">
            <a:extLst>
              <a:ext uri="{FF2B5EF4-FFF2-40B4-BE49-F238E27FC236}">
                <a16:creationId xmlns:a16="http://schemas.microsoft.com/office/drawing/2014/main" id="{CB7394A4-3EBC-AE8B-9A85-C0E06BD8A744}"/>
              </a:ext>
            </a:extLst>
          </p:cNvPr>
          <p:cNvSpPr txBox="1"/>
          <p:nvPr/>
        </p:nvSpPr>
        <p:spPr>
          <a:xfrm>
            <a:off x="6095999" y="3401899"/>
            <a:ext cx="1175660" cy="120032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 No online ordering</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No delivery service</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Limited pre-order system</a:t>
            </a:r>
          </a:p>
        </p:txBody>
      </p:sp>
      <p:graphicFrame>
        <p:nvGraphicFramePr>
          <p:cNvPr id="15" name="Table 14">
            <a:extLst>
              <a:ext uri="{FF2B5EF4-FFF2-40B4-BE49-F238E27FC236}">
                <a16:creationId xmlns:a16="http://schemas.microsoft.com/office/drawing/2014/main" id="{9D6AC437-674F-72A2-D114-708F6315CCC2}"/>
              </a:ext>
            </a:extLst>
          </p:cNvPr>
          <p:cNvGraphicFramePr>
            <a:graphicFrameLocks noGrp="1"/>
          </p:cNvGraphicFramePr>
          <p:nvPr>
            <p:extLst>
              <p:ext uri="{D42A27DB-BD31-4B8C-83A1-F6EECF244321}">
                <p14:modId xmlns:p14="http://schemas.microsoft.com/office/powerpoint/2010/main" val="228436129"/>
              </p:ext>
            </p:extLst>
          </p:nvPr>
        </p:nvGraphicFramePr>
        <p:xfrm>
          <a:off x="7995556" y="3401899"/>
          <a:ext cx="1807029" cy="822960"/>
        </p:xfrm>
        <a:graphic>
          <a:graphicData uri="http://schemas.openxmlformats.org/drawingml/2006/table">
            <a:tbl>
              <a:tblPr/>
              <a:tblGrid>
                <a:gridCol w="1807029">
                  <a:extLst>
                    <a:ext uri="{9D8B030D-6E8A-4147-A177-3AD203B41FA5}">
                      <a16:colId xmlns:a16="http://schemas.microsoft.com/office/drawing/2014/main" val="802596238"/>
                    </a:ext>
                  </a:extLst>
                </a:gridCol>
              </a:tblGrid>
              <a:tr h="0">
                <a:tc>
                  <a:txBody>
                    <a:bodyPr/>
                    <a:lstStyle/>
                    <a:p>
                      <a:pPr>
                        <a:buNone/>
                      </a:pPr>
                      <a:r>
                        <a:rPr lang="en-GB" sz="1200" b="1" dirty="0">
                          <a:latin typeface="Arial" panose="020B0604020202020204" pitchFamily="34" charset="0"/>
                          <a:cs typeface="Arial" panose="020B0604020202020204" pitchFamily="34" charset="0"/>
                        </a:rPr>
                        <a:t>• Organic sourcing</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Crop failures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Supply chain disruptions</a:t>
                      </a:r>
                    </a:p>
                  </a:txBody>
                  <a:tcPr anchor="ctr">
                    <a:lnL>
                      <a:noFill/>
                    </a:lnL>
                    <a:lnR>
                      <a:noFill/>
                    </a:lnR>
                    <a:lnT>
                      <a:noFill/>
                    </a:lnT>
                    <a:lnB>
                      <a:noFill/>
                    </a:lnB>
                    <a:noFill/>
                  </a:tcPr>
                </a:tc>
                <a:extLst>
                  <a:ext uri="{0D108BD9-81ED-4DB2-BD59-A6C34878D82A}">
                    <a16:rowId xmlns:a16="http://schemas.microsoft.com/office/drawing/2014/main" val="214093069"/>
                  </a:ext>
                </a:extLst>
              </a:tr>
            </a:tbl>
          </a:graphicData>
        </a:graphic>
      </p:graphicFrame>
      <p:graphicFrame>
        <p:nvGraphicFramePr>
          <p:cNvPr id="18" name="Table 17">
            <a:extLst>
              <a:ext uri="{FF2B5EF4-FFF2-40B4-BE49-F238E27FC236}">
                <a16:creationId xmlns:a16="http://schemas.microsoft.com/office/drawing/2014/main" id="{344834B9-0FA1-DDDA-055A-DB059B5D6133}"/>
              </a:ext>
            </a:extLst>
          </p:cNvPr>
          <p:cNvGraphicFramePr>
            <a:graphicFrameLocks noGrp="1"/>
          </p:cNvGraphicFramePr>
          <p:nvPr/>
        </p:nvGraphicFramePr>
        <p:xfrm>
          <a:off x="838200" y="3818414"/>
          <a:ext cx="10515600" cy="365760"/>
        </p:xfrm>
        <a:graphic>
          <a:graphicData uri="http://schemas.openxmlformats.org/drawingml/2006/table">
            <a:tbl>
              <a:tblPr/>
              <a:tblGrid>
                <a:gridCol w="10515600">
                  <a:extLst>
                    <a:ext uri="{9D8B030D-6E8A-4147-A177-3AD203B41FA5}">
                      <a16:colId xmlns:a16="http://schemas.microsoft.com/office/drawing/2014/main" val="189628483"/>
                    </a:ext>
                  </a:extLst>
                </a:gridCol>
              </a:tblGrid>
              <a:tr h="0">
                <a:tc>
                  <a:txBody>
                    <a:bodyPr/>
                    <a:lstStyle/>
                    <a:p>
                      <a:pPr>
                        <a:buNone/>
                      </a:pPr>
                      <a:endParaRPr lang="en-GB"/>
                    </a:p>
                  </a:txBody>
                  <a:tcPr anchor="ctr">
                    <a:lnL>
                      <a:noFill/>
                    </a:lnL>
                    <a:lnR>
                      <a:noFill/>
                    </a:lnR>
                    <a:lnT>
                      <a:noFill/>
                    </a:lnT>
                    <a:lnB>
                      <a:noFill/>
                    </a:lnB>
                    <a:noFill/>
                  </a:tcPr>
                </a:tc>
                <a:extLst>
                  <a:ext uri="{0D108BD9-81ED-4DB2-BD59-A6C34878D82A}">
                    <a16:rowId xmlns:a16="http://schemas.microsoft.com/office/drawing/2014/main" val="1941635824"/>
                  </a:ext>
                </a:extLst>
              </a:tr>
            </a:tbl>
          </a:graphicData>
        </a:graphic>
      </p:graphicFrame>
      <p:graphicFrame>
        <p:nvGraphicFramePr>
          <p:cNvPr id="19" name="Table 18">
            <a:extLst>
              <a:ext uri="{FF2B5EF4-FFF2-40B4-BE49-F238E27FC236}">
                <a16:creationId xmlns:a16="http://schemas.microsoft.com/office/drawing/2014/main" id="{B8125A53-E10F-CCF8-3742-ED06AEDA6400}"/>
              </a:ext>
            </a:extLst>
          </p:cNvPr>
          <p:cNvGraphicFramePr>
            <a:graphicFrameLocks noGrp="1"/>
          </p:cNvGraphicFramePr>
          <p:nvPr>
            <p:extLst>
              <p:ext uri="{D42A27DB-BD31-4B8C-83A1-F6EECF244321}">
                <p14:modId xmlns:p14="http://schemas.microsoft.com/office/powerpoint/2010/main" val="565562353"/>
              </p:ext>
            </p:extLst>
          </p:nvPr>
        </p:nvGraphicFramePr>
        <p:xfrm>
          <a:off x="9686146" y="3360964"/>
          <a:ext cx="1297342" cy="1371600"/>
        </p:xfrm>
        <a:graphic>
          <a:graphicData uri="http://schemas.openxmlformats.org/drawingml/2006/table">
            <a:tbl>
              <a:tblPr/>
              <a:tblGrid>
                <a:gridCol w="1297342">
                  <a:extLst>
                    <a:ext uri="{9D8B030D-6E8A-4147-A177-3AD203B41FA5}">
                      <a16:colId xmlns:a16="http://schemas.microsoft.com/office/drawing/2014/main" val="1750128172"/>
                    </a:ext>
                  </a:extLst>
                </a:gridCol>
              </a:tblGrid>
              <a:tr h="0">
                <a:tc>
                  <a:txBody>
                    <a:bodyPr/>
                    <a:lstStyle/>
                    <a:p>
                      <a:pPr>
                        <a:buNone/>
                      </a:pPr>
                      <a:r>
                        <a:rPr lang="en-GB" sz="1200" b="1" dirty="0">
                          <a:latin typeface="Arial" panose="020B0604020202020204" pitchFamily="34" charset="0"/>
                          <a:cs typeface="Arial" panose="020B0604020202020204" pitchFamily="34" charset="0"/>
                        </a:rPr>
                        <a:t>• Food hygiene regulations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Health and safety requirements</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 Employment legislation</a:t>
                      </a:r>
                    </a:p>
                  </a:txBody>
                  <a:tcPr anchor="ctr">
                    <a:lnL>
                      <a:noFill/>
                    </a:lnL>
                    <a:lnR>
                      <a:noFill/>
                    </a:lnR>
                    <a:lnT>
                      <a:noFill/>
                    </a:lnT>
                    <a:lnB>
                      <a:noFill/>
                    </a:lnB>
                    <a:noFill/>
                  </a:tcPr>
                </a:tc>
                <a:extLst>
                  <a:ext uri="{0D108BD9-81ED-4DB2-BD59-A6C34878D82A}">
                    <a16:rowId xmlns:a16="http://schemas.microsoft.com/office/drawing/2014/main" val="854723998"/>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A critique of the Cause-and-Effect model </a:t>
            </a:r>
            <a:endParaRPr lang="en-GB" sz="3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7D86E7B-D022-DC76-8B01-22E3E1BD5C3E}"/>
              </a:ext>
            </a:extLst>
          </p:cNvPr>
          <p:cNvSpPr txBox="1"/>
          <p:nvPr/>
        </p:nvSpPr>
        <p:spPr>
          <a:xfrm>
            <a:off x="304801" y="1611085"/>
            <a:ext cx="5018313" cy="5078313"/>
          </a:xfrm>
          <a:prstGeom prst="rect">
            <a:avLst/>
          </a:prstGeom>
          <a:noFill/>
          <a:ln>
            <a:solidFill>
              <a:schemeClr val="tx1"/>
            </a:solidFill>
          </a:ln>
        </p:spPr>
        <p:txBody>
          <a:bodyPr wrap="square" rtlCol="0">
            <a:spAutoFit/>
          </a:bodyPr>
          <a:lstStyle/>
          <a:p>
            <a:r>
              <a:rPr lang="en-GB" b="1" dirty="0">
                <a:latin typeface="Arial" panose="020B0604020202020204" pitchFamily="34" charset="0"/>
                <a:cs typeface="Arial" panose="020B0604020202020204" pitchFamily="34" charset="0"/>
              </a:rPr>
              <a:t>What is the Cause-and-Effect Model?</a:t>
            </a:r>
          </a:p>
          <a:p>
            <a:r>
              <a:rPr lang="en-GB" dirty="0">
                <a:latin typeface="Arial" panose="020B0604020202020204" pitchFamily="34" charset="0"/>
                <a:cs typeface="Arial" panose="020B0604020202020204" pitchFamily="34" charset="0"/>
              </a:rPr>
              <a:t>Also known as the </a:t>
            </a:r>
            <a:r>
              <a:rPr lang="en-GB" b="1" dirty="0">
                <a:latin typeface="Arial" panose="020B0604020202020204" pitchFamily="34" charset="0"/>
                <a:cs typeface="Arial" panose="020B0604020202020204" pitchFamily="34" charset="0"/>
              </a:rPr>
              <a:t>Fishbone</a:t>
            </a:r>
            <a:r>
              <a:rPr lang="en-GB" dirty="0">
                <a:latin typeface="Arial" panose="020B0604020202020204" pitchFamily="34" charset="0"/>
                <a:cs typeface="Arial" panose="020B0604020202020204" pitchFamily="34" charset="0"/>
              </a:rPr>
              <a:t> or </a:t>
            </a:r>
            <a:r>
              <a:rPr lang="en-GB" b="1" dirty="0">
                <a:latin typeface="Arial" panose="020B0604020202020204" pitchFamily="34" charset="0"/>
                <a:cs typeface="Arial" panose="020B0604020202020204" pitchFamily="34" charset="0"/>
              </a:rPr>
              <a:t>Ishikawa Diagram</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 problem-solving tool used to identify the </a:t>
            </a:r>
            <a:r>
              <a:rPr lang="en-GB" b="1" dirty="0">
                <a:latin typeface="Arial" panose="020B0604020202020204" pitchFamily="34" charset="0"/>
                <a:cs typeface="Arial" panose="020B0604020202020204" pitchFamily="34" charset="0"/>
              </a:rPr>
              <a:t>root causes</a:t>
            </a:r>
            <a:r>
              <a:rPr lang="en-GB" dirty="0">
                <a:latin typeface="Arial" panose="020B0604020202020204" pitchFamily="34" charset="0"/>
                <a:cs typeface="Arial" panose="020B0604020202020204" pitchFamily="34" charset="0"/>
              </a:rPr>
              <a:t> of an issue. </a:t>
            </a:r>
          </a:p>
          <a:p>
            <a:r>
              <a:rPr lang="en-GB" dirty="0">
                <a:latin typeface="Arial" panose="020B0604020202020204" pitchFamily="34" charset="0"/>
                <a:cs typeface="Arial" panose="020B0604020202020204" pitchFamily="34" charset="0"/>
              </a:rPr>
              <a:t>Developed by </a:t>
            </a:r>
            <a:r>
              <a:rPr lang="en-GB" b="1" dirty="0">
                <a:latin typeface="Arial" panose="020B0604020202020204" pitchFamily="34" charset="0"/>
                <a:cs typeface="Arial" panose="020B0604020202020204" pitchFamily="34" charset="0"/>
              </a:rPr>
              <a:t>Kaoru Ishikawa</a:t>
            </a:r>
            <a:r>
              <a:rPr lang="en-GB" dirty="0">
                <a:latin typeface="Arial" panose="020B0604020202020204" pitchFamily="34" charset="0"/>
                <a:cs typeface="Arial" panose="020B0604020202020204" pitchFamily="34" charset="0"/>
              </a:rPr>
              <a:t> in the 1960s. </a:t>
            </a:r>
          </a:p>
          <a:p>
            <a:r>
              <a:rPr lang="en-GB" dirty="0">
                <a:latin typeface="Arial" panose="020B0604020202020204" pitchFamily="34" charset="0"/>
                <a:cs typeface="Arial" panose="020B0604020202020204" pitchFamily="34" charset="0"/>
              </a:rPr>
              <a:t>Groups potential causes into categories to show how they contribute to a problem. </a:t>
            </a:r>
          </a:p>
          <a:p>
            <a:r>
              <a:rPr lang="en-GB" b="1" dirty="0">
                <a:latin typeface="Arial" panose="020B0604020202020204" pitchFamily="34" charset="0"/>
                <a:cs typeface="Arial" panose="020B0604020202020204" pitchFamily="34" charset="0"/>
              </a:rPr>
              <a:t>Why and How is it Used?</a:t>
            </a:r>
          </a:p>
          <a:p>
            <a:r>
              <a:rPr lang="en-GB" dirty="0">
                <a:latin typeface="Arial" panose="020B0604020202020204" pitchFamily="34" charset="0"/>
                <a:cs typeface="Arial" panose="020B0604020202020204" pitchFamily="34" charset="0"/>
              </a:rPr>
              <a:t>Helps businesses investigate why problems occur. </a:t>
            </a:r>
          </a:p>
          <a:p>
            <a:r>
              <a:rPr lang="en-GB" dirty="0">
                <a:latin typeface="Arial" panose="020B0604020202020204" pitchFamily="34" charset="0"/>
                <a:cs typeface="Arial" panose="020B0604020202020204" pitchFamily="34" charset="0"/>
              </a:rPr>
              <a:t>Encourages structured brainstorming. </a:t>
            </a:r>
          </a:p>
          <a:p>
            <a:r>
              <a:rPr lang="en-GB" dirty="0">
                <a:latin typeface="Arial" panose="020B0604020202020204" pitchFamily="34" charset="0"/>
                <a:cs typeface="Arial" panose="020B0604020202020204" pitchFamily="34" charset="0"/>
              </a:rPr>
              <a:t>Used in quality management and process improvement. </a:t>
            </a:r>
          </a:p>
          <a:p>
            <a:r>
              <a:rPr lang="en-GB" dirty="0">
                <a:latin typeface="Arial" panose="020B0604020202020204" pitchFamily="34" charset="0"/>
                <a:cs typeface="Arial" panose="020B0604020202020204" pitchFamily="34" charset="0"/>
              </a:rPr>
              <a:t>Supports decision-making by identifying contributing factors. </a:t>
            </a:r>
          </a:p>
          <a:p>
            <a:r>
              <a:rPr lang="en-GB" b="1" dirty="0">
                <a:latin typeface="Arial" panose="020B0604020202020204" pitchFamily="34" charset="0"/>
                <a:cs typeface="Arial" panose="020B0604020202020204" pitchFamily="34" charset="0"/>
              </a:rPr>
              <a:t>Source:</a:t>
            </a:r>
            <a:r>
              <a:rPr lang="en-GB" dirty="0">
                <a:latin typeface="Arial" panose="020B0604020202020204" pitchFamily="34" charset="0"/>
                <a:cs typeface="Arial" panose="020B0604020202020204" pitchFamily="34" charset="0"/>
              </a:rPr>
              <a:t> Ishikawa (1985).</a:t>
            </a:r>
          </a:p>
          <a:p>
            <a:endParaRPr lang="en-GB" dirty="0"/>
          </a:p>
        </p:txBody>
      </p:sp>
      <p:sp>
        <p:nvSpPr>
          <p:cNvPr id="7" name="TextBox 6">
            <a:extLst>
              <a:ext uri="{FF2B5EF4-FFF2-40B4-BE49-F238E27FC236}">
                <a16:creationId xmlns:a16="http://schemas.microsoft.com/office/drawing/2014/main" id="{29EDE794-E9B9-27A3-3AD4-4F3FCFD0AB07}"/>
              </a:ext>
            </a:extLst>
          </p:cNvPr>
          <p:cNvSpPr txBox="1"/>
          <p:nvPr/>
        </p:nvSpPr>
        <p:spPr>
          <a:xfrm>
            <a:off x="6602186" y="1544039"/>
            <a:ext cx="4751614" cy="4801314"/>
          </a:xfrm>
          <a:prstGeom prst="rect">
            <a:avLst/>
          </a:prstGeom>
          <a:noFill/>
          <a:ln>
            <a:solidFill>
              <a:srgbClr val="00B0F0"/>
            </a:solidFill>
          </a:ln>
        </p:spPr>
        <p:txBody>
          <a:bodyPr wrap="square" rtlCol="0">
            <a:spAutoFit/>
          </a:bodyPr>
          <a:lstStyle/>
          <a:p>
            <a:r>
              <a:rPr lang="en-GB" b="1" dirty="0">
                <a:solidFill>
                  <a:srgbClr val="00B050"/>
                </a:solidFill>
              </a:rPr>
              <a:t>Benefits</a:t>
            </a:r>
          </a:p>
          <a:p>
            <a:r>
              <a:rPr lang="en-GB" dirty="0"/>
              <a:t>✔ Helps identify root causes rather than symptoms.</a:t>
            </a:r>
          </a:p>
          <a:p>
            <a:r>
              <a:rPr lang="en-GB" dirty="0"/>
              <a:t>✔ Organises complex problems visually.</a:t>
            </a:r>
          </a:p>
          <a:p>
            <a:r>
              <a:rPr lang="en-GB" dirty="0"/>
              <a:t>✔ Encourages team discussion and participation.</a:t>
            </a:r>
          </a:p>
          <a:p>
            <a:r>
              <a:rPr lang="en-GB" dirty="0"/>
              <a:t>✔ Easy to understand and apply.</a:t>
            </a:r>
          </a:p>
          <a:p>
            <a:r>
              <a:rPr lang="en-GB" b="1" dirty="0">
                <a:solidFill>
                  <a:srgbClr val="FF0000"/>
                </a:solidFill>
              </a:rPr>
              <a:t>Criticisms</a:t>
            </a:r>
          </a:p>
          <a:p>
            <a:r>
              <a:rPr lang="en-GB" dirty="0"/>
              <a:t>✖ Does not show which causes are most important.</a:t>
            </a:r>
          </a:p>
          <a:p>
            <a:r>
              <a:rPr lang="en-GB" dirty="0"/>
              <a:t>✖ Relies heavily on the knowledge and judgement of those creating it.</a:t>
            </a:r>
          </a:p>
          <a:p>
            <a:r>
              <a:rPr lang="en-GB" dirty="0"/>
              <a:t>✖ Can oversimplify complex business problems.</a:t>
            </a:r>
          </a:p>
          <a:p>
            <a:r>
              <a:rPr lang="en-GB" dirty="0"/>
              <a:t>✖ Identifies possible causes but does not provide solutions.</a:t>
            </a:r>
          </a:p>
          <a:p>
            <a:endParaRPr lang="en-GB" b="1" dirty="0"/>
          </a:p>
          <a:p>
            <a:r>
              <a:rPr lang="en-GB" b="1" dirty="0"/>
              <a:t>Source:</a:t>
            </a:r>
            <a:r>
              <a:rPr lang="en-GB" dirty="0"/>
              <a:t> Ishikawa (1985); Doggett (2005).</a:t>
            </a:r>
          </a:p>
          <a:p>
            <a:endParaRPr lang="en-GB" dirty="0"/>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Shopping centre is much quite</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Crop failure</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Working from home </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Less people visiting retail park</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Bills and rent is higher than 2019</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Difficulty budgeting </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Materials / stocks </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Organic food </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Not providing delivery service</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Closing down offices and warehouses</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Not able to answer the phone</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restriction of lockdown </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523220"/>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Cause-and-Effect diagram</a:t>
            </a:r>
            <a:endParaRPr lang="en-GB" sz="28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1E62149-100D-392D-3127-3D301273C6F0}"/>
              </a:ext>
            </a:extLst>
          </p:cNvPr>
          <p:cNvSpPr txBox="1"/>
          <p:nvPr/>
        </p:nvSpPr>
        <p:spPr>
          <a:xfrm>
            <a:off x="9317736" y="6081756"/>
            <a:ext cx="2939039" cy="369332"/>
          </a:xfrm>
          <a:prstGeom prst="rect">
            <a:avLst/>
          </a:prstGeom>
          <a:noFill/>
        </p:spPr>
        <p:txBody>
          <a:bodyPr wrap="square">
            <a:spAutoFit/>
          </a:bodyPr>
          <a:lstStyle/>
          <a:p>
            <a:r>
              <a:rPr lang="en-GB" dirty="0"/>
              <a:t>Source: Ishikawa (1985).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1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b="1" u="sng" kern="1200">
                <a:solidFill>
                  <a:schemeClr val="tx1"/>
                </a:solidFill>
                <a:latin typeface="+mj-lt"/>
                <a:ea typeface="+mj-ea"/>
                <a:cs typeface="+mj-cs"/>
              </a:rPr>
              <a:t>Key Findings  </a:t>
            </a:r>
            <a:endParaRPr lang="en-US" sz="4000" kern="1200">
              <a:solidFill>
                <a:schemeClr val="tx1"/>
              </a:solidFill>
              <a:latin typeface="+mj-lt"/>
              <a:ea typeface="+mj-ea"/>
              <a:cs typeface="+mj-cs"/>
            </a:endParaRPr>
          </a:p>
        </p:txBody>
      </p:sp>
      <p:sp>
        <p:nvSpPr>
          <p:cNvPr id="29" name="Rectangle 28">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0" name="TextBox 11">
            <a:extLst>
              <a:ext uri="{FF2B5EF4-FFF2-40B4-BE49-F238E27FC236}">
                <a16:creationId xmlns:a16="http://schemas.microsoft.com/office/drawing/2014/main" id="{0967A41E-8E8E-3540-3F89-23687658510F}"/>
              </a:ext>
            </a:extLst>
          </p:cNvPr>
          <p:cNvGraphicFramePr/>
          <p:nvPr>
            <p:extLst>
              <p:ext uri="{D42A27DB-BD31-4B8C-83A1-F6EECF244321}">
                <p14:modId xmlns:p14="http://schemas.microsoft.com/office/powerpoint/2010/main" val="223501152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r>
              <a:rPr lang="en-GB" sz="1600" dirty="0"/>
              <a:t>Basil's Bakery Case Study (2026) </a:t>
            </a:r>
            <a:r>
              <a:rPr lang="en-GB" sz="1600" i="1" dirty="0"/>
              <a:t>Basil's Bakery case study</a:t>
            </a:r>
            <a:r>
              <a:rPr lang="en-GB" sz="1600" dirty="0"/>
              <a:t>. Unpublished teaching material provided as part of module assessment. </a:t>
            </a:r>
          </a:p>
          <a:p>
            <a:r>
              <a:rPr lang="en-GB" sz="1600" dirty="0"/>
              <a:t>Doggett, A.M. (2005) 'Root Cause Analysis: A Framework for Tool Selection', </a:t>
            </a:r>
            <a:r>
              <a:rPr lang="en-GB" sz="1600" i="1" dirty="0"/>
              <a:t>The Quality Management Journal</a:t>
            </a:r>
            <a:r>
              <a:rPr lang="en-GB" sz="1600" dirty="0"/>
              <a:t>, 12(4), pp. 34–45. </a:t>
            </a:r>
          </a:p>
          <a:p>
            <a:r>
              <a:rPr lang="en-GB" sz="1600" dirty="0"/>
              <a:t>Ishikawa, K. (1985) </a:t>
            </a:r>
            <a:r>
              <a:rPr lang="en-GB" sz="1600" i="1" dirty="0"/>
              <a:t>What Is Total Quality Control? The Japanese Way</a:t>
            </a:r>
            <a:r>
              <a:rPr lang="en-GB" sz="1600" dirty="0"/>
              <a:t>. Englewood Cliffs, NJ: Prentice Hall. ISBN: 9780139524332. </a:t>
            </a:r>
          </a:p>
          <a:p>
            <a:r>
              <a:rPr lang="en-GB" sz="1600" dirty="0"/>
              <a:t>Johnson, G., Whittington, R., Scholes, K., Angwin, D. and </a:t>
            </a:r>
            <a:r>
              <a:rPr lang="en-GB" sz="1600" dirty="0" err="1"/>
              <a:t>Regnér</a:t>
            </a:r>
            <a:r>
              <a:rPr lang="en-GB" sz="1600" dirty="0"/>
              <a:t>, P. (2017) </a:t>
            </a:r>
            <a:r>
              <a:rPr lang="en-GB" sz="1600" i="1" dirty="0"/>
              <a:t>Exploring Strategy</a:t>
            </a:r>
            <a:r>
              <a:rPr lang="en-GB" sz="1600" dirty="0"/>
              <a:t>. 11th </a:t>
            </a:r>
            <a:r>
              <a:rPr lang="en-GB" sz="1600" dirty="0" err="1"/>
              <a:t>edn</a:t>
            </a:r>
            <a:r>
              <a:rPr lang="en-GB" sz="1600" dirty="0"/>
              <a:t>. Harlow: Pearson Education Limited. ISBN: 9781292145129. </a:t>
            </a:r>
          </a:p>
          <a:p>
            <a:r>
              <a:rPr lang="en-GB" sz="1600" dirty="0"/>
              <a:t>Sammut-Bonnici, T. and Galea, D. (2015) 'PEST analysis', in Cooper, C.L., McGee, J. and Sammut-Bonnici, T. (eds.) </a:t>
            </a:r>
            <a:r>
              <a:rPr lang="en-GB" sz="1600" i="1" dirty="0"/>
              <a:t>Wiley </a:t>
            </a:r>
            <a:r>
              <a:rPr lang="en-GB" sz="1600" i="1" dirty="0" err="1"/>
              <a:t>Encyclopedia</a:t>
            </a:r>
            <a:r>
              <a:rPr lang="en-GB" sz="1600" i="1" dirty="0"/>
              <a:t> of Management: Strategic Management</a:t>
            </a:r>
            <a:r>
              <a:rPr lang="en-GB" sz="1600" dirty="0"/>
              <a:t>. Chichester: John Wiley &amp; Sons. </a:t>
            </a:r>
            <a:r>
              <a:rPr lang="en-GB" sz="1600" dirty="0" err="1"/>
              <a:t>doi</a:t>
            </a:r>
            <a:r>
              <a:rPr lang="en-GB" sz="1600" dirty="0"/>
              <a:t>: 10.1002/9781118785317.weom120113. </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094105" y="802955"/>
            <a:ext cx="4977976" cy="1454051"/>
          </a:xfrm>
        </p:spPr>
        <p:txBody>
          <a:bodyPr>
            <a:normAutofit/>
          </a:bodyPr>
          <a:lstStyle/>
          <a:p>
            <a:br>
              <a:rPr lang="en-GB" sz="3600" b="1">
                <a:solidFill>
                  <a:schemeClr val="tx2"/>
                </a:solidFill>
                <a:latin typeface="Arial" panose="020B0604020202020204" pitchFamily="34" charset="0"/>
                <a:cs typeface="Arial" panose="020B0604020202020204" pitchFamily="34" charset="0"/>
              </a:rPr>
            </a:br>
            <a:endParaRPr lang="en-GB" sz="3600" b="1">
              <a:solidFill>
                <a:schemeClr val="tx2"/>
              </a:solidFill>
              <a:latin typeface="Arial" panose="020B0604020202020204" pitchFamily="34" charset="0"/>
              <a:cs typeface="Arial" panose="020B0604020202020204" pitchFamily="34" charset="0"/>
            </a:endParaRPr>
          </a:p>
        </p:txBody>
      </p:sp>
      <p:pic>
        <p:nvPicPr>
          <p:cNvPr id="7" name="Graphic 6" descr="Smiling Face with No Fill">
            <a:extLst>
              <a:ext uri="{FF2B5EF4-FFF2-40B4-BE49-F238E27FC236}">
                <a16:creationId xmlns:a16="http://schemas.microsoft.com/office/drawing/2014/main" id="{E4B71F7A-43A4-BE32-6DB6-E75EBE5D153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798126" y="621034"/>
            <a:ext cx="7917873" cy="3389857"/>
          </a:xfrm>
        </p:spPr>
        <p:txBody>
          <a:bodyPr anchor="ctr">
            <a:normAutofit/>
          </a:bodyPr>
          <a:lstStyle/>
          <a:p>
            <a:endParaRPr lang="en-GB" sz="3600" b="1" dirty="0">
              <a:solidFill>
                <a:schemeClr val="tx2"/>
              </a:solidFill>
              <a:latin typeface="Arial" panose="020B0604020202020204" pitchFamily="34" charset="0"/>
              <a:cs typeface="Arial" panose="020B0604020202020204" pitchFamily="34" charset="0"/>
            </a:endParaRPr>
          </a:p>
          <a:p>
            <a:pPr marL="0" indent="0">
              <a:buNone/>
            </a:pPr>
            <a:r>
              <a:rPr lang="en-GB" sz="3600" b="1" dirty="0">
                <a:solidFill>
                  <a:schemeClr val="tx2"/>
                </a:solidFill>
                <a:latin typeface="Arial" panose="020B0604020202020204" pitchFamily="34" charset="0"/>
                <a:cs typeface="Arial" panose="020B0604020202020204" pitchFamily="34" charset="0"/>
              </a:rPr>
              <a:t>Thank you for listening</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useBgFill="1">
        <p:nvSpPr>
          <p:cNvPr id="1073" name="Rectangle 1072">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8"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4654295" y="502920"/>
            <a:ext cx="6894576" cy="1463040"/>
          </a:xfrm>
        </p:spPr>
        <p:txBody>
          <a:bodyPr anchor="ctr">
            <a:normAutofit/>
          </a:bodyPr>
          <a:lstStyle/>
          <a:p>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734" r="1" b="1"/>
          <a:stretch>
            <a:fillRect/>
          </a:stretch>
        </p:blipFill>
        <p:spPr bwMode="auto">
          <a:xfrm>
            <a:off x="782653" y="2290936"/>
            <a:ext cx="10614502" cy="3959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2125</TotalTime>
  <Words>1141</Words>
  <Application>Microsoft Office PowerPoint</Application>
  <PresentationFormat>Widescreen</PresentationFormat>
  <Paragraphs>161</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PowerPoint Presentation</vt:lpstr>
      <vt:lpstr>What is Basil’s Bakery? </vt:lpstr>
      <vt:lpstr>The problems facing Basil Bakery</vt:lpstr>
      <vt:lpstr>A critique of the PESTEL Framework  </vt:lpstr>
      <vt:lpstr>  PESTEL Framework    </vt:lpstr>
      <vt:lpstr>A critique of the Cause-and-Effect model </vt:lpstr>
      <vt:lpstr>PowerPoint Presentation</vt:lpstr>
      <vt:lpstr>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Hamza Khan</cp:lastModifiedBy>
  <cp:revision>98</cp:revision>
  <dcterms:created xsi:type="dcterms:W3CDTF">2024-01-29T11:42:05Z</dcterms:created>
  <dcterms:modified xsi:type="dcterms:W3CDTF">2026-06-15T14:00:20Z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