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9"/>
  </p:notesMasterIdLst>
  <p:handoutMasterIdLst>
    <p:handoutMasterId r:id="rId20"/>
  </p:handout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64" d="100"/>
          <a:sy n="64" d="100"/>
        </p:scale>
        <p:origin x="128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dassar Hasan" userId="35275cb8-6b61-44d6-997e-1fed20745f4b" providerId="ADAL" clId="{54322AA7-39DE-465D-A7A8-6A377031848B}"/>
    <pc:docChg chg="modSld">
      <pc:chgData name="Mudassar Hasan" userId="35275cb8-6b61-44d6-997e-1fed20745f4b" providerId="ADAL" clId="{54322AA7-39DE-465D-A7A8-6A377031848B}" dt="2025-02-02T08:17:35.941" v="1" actId="20577"/>
      <pc:docMkLst>
        <pc:docMk/>
      </pc:docMkLst>
      <pc:sldChg chg="modSp mod">
        <pc:chgData name="Mudassar Hasan" userId="35275cb8-6b61-44d6-997e-1fed20745f4b" providerId="ADAL" clId="{54322AA7-39DE-465D-A7A8-6A377031848B}" dt="2025-02-02T08:17:35.941" v="1" actId="20577"/>
        <pc:sldMkLst>
          <pc:docMk/>
          <pc:sldMk cId="0" sldId="259"/>
        </pc:sldMkLst>
        <pc:spChg chg="mod">
          <ac:chgData name="Mudassar Hasan" userId="35275cb8-6b61-44d6-997e-1fed20745f4b" providerId="ADAL" clId="{54322AA7-39DE-465D-A7A8-6A377031848B}" dt="2025-02-02T08:17:35.941" v="1" actId="20577"/>
          <ac:spMkLst>
            <pc:docMk/>
            <pc:sldMk cId="0" sldId="259"/>
            <ac:spMk id="3" creationId="{E13DF71B-15C4-CABC-231C-050F0359A4E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3E96DC1-5F4D-3620-AAF3-8E7E6636B7CB}"/>
              </a:ext>
            </a:extLst>
          </p:cNvPr>
          <p:cNvSpPr txBox="1">
            <a:spLocks noGrp="1"/>
          </p:cNvSpPr>
          <p:nvPr>
            <p:ph type="hdr" sz="quarter"/>
          </p:nvPr>
        </p:nvSpPr>
        <p:spPr>
          <a:xfrm>
            <a:off x="0" y="0"/>
            <a:ext cx="2976173" cy="456900"/>
          </a:xfrm>
          <a:prstGeom prst="rect">
            <a:avLst/>
          </a:prstGeom>
          <a:noFill/>
          <a:ln>
            <a:noFill/>
          </a:ln>
        </p:spPr>
        <p:txBody>
          <a:bodyPr vert="horz" wrap="none" lIns="78903" tIns="39452" rIns="78903" bIns="39452" anchorCtr="0" compatLnSpc="0">
            <a:noAutofit/>
          </a:bodyPr>
          <a:lstStyle/>
          <a:p>
            <a:pPr hangingPunct="0">
              <a:defRPr sz="1400"/>
            </a:pPr>
            <a:endParaRPr lang="en-GB" sz="1200">
              <a:latin typeface="Arial" pitchFamily="18"/>
              <a:ea typeface="Microsoft YaHei" pitchFamily="2"/>
              <a:cs typeface="Arial" pitchFamily="2"/>
            </a:endParaRPr>
          </a:p>
        </p:txBody>
      </p:sp>
      <p:sp>
        <p:nvSpPr>
          <p:cNvPr id="3" name="Date Placeholder 2">
            <a:extLst>
              <a:ext uri="{FF2B5EF4-FFF2-40B4-BE49-F238E27FC236}">
                <a16:creationId xmlns:a16="http://schemas.microsoft.com/office/drawing/2014/main" id="{7AB47F66-9644-8DBE-264B-AB4F3594F9A2}"/>
              </a:ext>
            </a:extLst>
          </p:cNvPr>
          <p:cNvSpPr txBox="1">
            <a:spLocks noGrp="1"/>
          </p:cNvSpPr>
          <p:nvPr>
            <p:ph type="dt" sz="quarter" idx="1"/>
          </p:nvPr>
        </p:nvSpPr>
        <p:spPr>
          <a:xfrm>
            <a:off x="3881795" y="0"/>
            <a:ext cx="2976173" cy="456900"/>
          </a:xfrm>
          <a:prstGeom prst="rect">
            <a:avLst/>
          </a:prstGeom>
          <a:noFill/>
          <a:ln>
            <a:noFill/>
          </a:ln>
        </p:spPr>
        <p:txBody>
          <a:bodyPr vert="horz" wrap="none" lIns="78903" tIns="39452" rIns="78903" bIns="39452" anchorCtr="0" compatLnSpc="0">
            <a:noAutofit/>
          </a:bodyPr>
          <a:lstStyle/>
          <a:p>
            <a:pPr algn="r" hangingPunct="0">
              <a:defRPr sz="1400"/>
            </a:pPr>
            <a:endParaRPr lang="en-GB" sz="1200">
              <a:latin typeface="Arial" pitchFamily="18"/>
              <a:ea typeface="Microsoft YaHei" pitchFamily="2"/>
              <a:cs typeface="Arial" pitchFamily="2"/>
            </a:endParaRPr>
          </a:p>
        </p:txBody>
      </p:sp>
      <p:sp>
        <p:nvSpPr>
          <p:cNvPr id="4" name="Footer Placeholder 3">
            <a:extLst>
              <a:ext uri="{FF2B5EF4-FFF2-40B4-BE49-F238E27FC236}">
                <a16:creationId xmlns:a16="http://schemas.microsoft.com/office/drawing/2014/main" id="{556F0E4F-3608-F0C4-FA0B-52610FA7A132}"/>
              </a:ext>
            </a:extLst>
          </p:cNvPr>
          <p:cNvSpPr txBox="1">
            <a:spLocks noGrp="1"/>
          </p:cNvSpPr>
          <p:nvPr>
            <p:ph type="ftr" sz="quarter" idx="2"/>
          </p:nvPr>
        </p:nvSpPr>
        <p:spPr>
          <a:xfrm>
            <a:off x="0" y="8686952"/>
            <a:ext cx="2976173" cy="456900"/>
          </a:xfrm>
          <a:prstGeom prst="rect">
            <a:avLst/>
          </a:prstGeom>
          <a:noFill/>
          <a:ln>
            <a:noFill/>
          </a:ln>
        </p:spPr>
        <p:txBody>
          <a:bodyPr vert="horz" wrap="none" lIns="78903" tIns="39452" rIns="78903" bIns="39452" anchor="b" anchorCtr="0" compatLnSpc="0">
            <a:noAutofit/>
          </a:bodyPr>
          <a:lstStyle/>
          <a:p>
            <a:pPr hangingPunct="0">
              <a:defRPr sz="1400"/>
            </a:pPr>
            <a:endParaRPr lang="en-GB" sz="1200">
              <a:latin typeface="Arial" pitchFamily="18"/>
              <a:ea typeface="Microsoft YaHei" pitchFamily="2"/>
              <a:cs typeface="Arial" pitchFamily="2"/>
            </a:endParaRPr>
          </a:p>
        </p:txBody>
      </p:sp>
      <p:sp>
        <p:nvSpPr>
          <p:cNvPr id="5" name="Slide Number Placeholder 4">
            <a:extLst>
              <a:ext uri="{FF2B5EF4-FFF2-40B4-BE49-F238E27FC236}">
                <a16:creationId xmlns:a16="http://schemas.microsoft.com/office/drawing/2014/main" id="{3AAE4938-1203-D13D-8980-A6C179BBC326}"/>
              </a:ext>
            </a:extLst>
          </p:cNvPr>
          <p:cNvSpPr txBox="1">
            <a:spLocks noGrp="1"/>
          </p:cNvSpPr>
          <p:nvPr>
            <p:ph type="sldNum" sz="quarter" idx="3"/>
          </p:nvPr>
        </p:nvSpPr>
        <p:spPr>
          <a:xfrm>
            <a:off x="3881795" y="8686952"/>
            <a:ext cx="2976173" cy="456900"/>
          </a:xfrm>
          <a:prstGeom prst="rect">
            <a:avLst/>
          </a:prstGeom>
          <a:noFill/>
          <a:ln>
            <a:noFill/>
          </a:ln>
        </p:spPr>
        <p:txBody>
          <a:bodyPr vert="horz" wrap="none" lIns="78903" tIns="39452" rIns="78903" bIns="39452" anchor="b" anchorCtr="0" compatLnSpc="0">
            <a:noAutofit/>
          </a:bodyPr>
          <a:lstStyle/>
          <a:p>
            <a:pPr algn="r" hangingPunct="0">
              <a:defRPr sz="1400"/>
            </a:pPr>
            <a:fld id="{D5BDC578-7DF8-411D-8E21-75061FE4B8CB}" type="slidenum">
              <a:t>‹#›</a:t>
            </a:fld>
            <a:endParaRPr lang="en-GB" sz="1200">
              <a:latin typeface="Arial" pitchFamily="18"/>
              <a:ea typeface="Microsoft YaHei" pitchFamily="2"/>
              <a:cs typeface="Arial" pitchFamily="2"/>
            </a:endParaRPr>
          </a:p>
        </p:txBody>
      </p:sp>
    </p:spTree>
    <p:extLst>
      <p:ext uri="{BB962C8B-B14F-4D97-AF65-F5344CB8AC3E}">
        <p14:creationId xmlns:p14="http://schemas.microsoft.com/office/powerpoint/2010/main" val="253739904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036F00-8CC7-02AB-6646-920E6DFBEB24}"/>
              </a:ext>
            </a:extLst>
          </p:cNvPr>
          <p:cNvSpPr>
            <a:spLocks noGrp="1" noRot="1" noChangeAspect="1"/>
          </p:cNvSpPr>
          <p:nvPr>
            <p:ph type="sldImg" idx="2"/>
          </p:nvPr>
        </p:nvSpPr>
        <p:spPr>
          <a:xfrm>
            <a:off x="1107000" y="812520"/>
            <a:ext cx="5345280" cy="4008959"/>
          </a:xfrm>
          <a:prstGeom prst="rect">
            <a:avLst/>
          </a:prstGeom>
          <a:noFill/>
          <a:ln>
            <a:noFill/>
            <a:prstDash val="solid"/>
          </a:ln>
        </p:spPr>
      </p:sp>
      <p:sp>
        <p:nvSpPr>
          <p:cNvPr id="3" name="Notes Placeholder 2">
            <a:extLst>
              <a:ext uri="{FF2B5EF4-FFF2-40B4-BE49-F238E27FC236}">
                <a16:creationId xmlns:a16="http://schemas.microsoft.com/office/drawing/2014/main" id="{BC5E0C76-50BF-2DE5-C5DA-F4C0737C60CF}"/>
              </a:ext>
            </a:extLst>
          </p:cNvPr>
          <p:cNvSpPr txBox="1">
            <a:spLocks noGrp="1"/>
          </p:cNvSpPr>
          <p:nvPr>
            <p:ph type="body" sz="quarter" idx="3"/>
          </p:nvPr>
        </p:nvSpPr>
        <p:spPr>
          <a:xfrm>
            <a:off x="756000" y="5078520"/>
            <a:ext cx="6047640" cy="4811040"/>
          </a:xfrm>
          <a:prstGeom prst="rect">
            <a:avLst/>
          </a:prstGeom>
          <a:noFill/>
          <a:ln>
            <a:noFill/>
          </a:ln>
        </p:spPr>
        <p:txBody>
          <a:bodyPr lIns="0" tIns="0" rIns="0" bIns="0"/>
          <a:lstStyle/>
          <a:p>
            <a:endParaRPr lang="en-GB"/>
          </a:p>
        </p:txBody>
      </p:sp>
      <p:sp>
        <p:nvSpPr>
          <p:cNvPr id="4" name="Header Placeholder 3">
            <a:extLst>
              <a:ext uri="{FF2B5EF4-FFF2-40B4-BE49-F238E27FC236}">
                <a16:creationId xmlns:a16="http://schemas.microsoft.com/office/drawing/2014/main" id="{25EAB794-71EF-C5D8-B09F-6A068B59F6BE}"/>
              </a:ext>
            </a:extLst>
          </p:cNvPr>
          <p:cNvSpPr txBox="1">
            <a:spLocks noGrp="1"/>
          </p:cNvSpPr>
          <p:nvPr>
            <p:ph type="hdr" sz="quarter"/>
          </p:nvPr>
        </p:nvSpPr>
        <p:spPr>
          <a:xfrm>
            <a:off x="0" y="0"/>
            <a:ext cx="3280680" cy="534240"/>
          </a:xfrm>
          <a:prstGeom prst="rect">
            <a:avLst/>
          </a:prstGeom>
          <a:noFill/>
          <a:ln>
            <a:noFill/>
          </a:ln>
        </p:spPr>
        <p:txBody>
          <a:bodyPr lIns="0" tIns="0" rIns="0" bIns="0"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5" name="Date Placeholder 4">
            <a:extLst>
              <a:ext uri="{FF2B5EF4-FFF2-40B4-BE49-F238E27FC236}">
                <a16:creationId xmlns:a16="http://schemas.microsoft.com/office/drawing/2014/main" id="{2613EFBF-5190-D894-BE9C-E2F14ACF15B9}"/>
              </a:ext>
            </a:extLst>
          </p:cNvPr>
          <p:cNvSpPr txBox="1">
            <a:spLocks noGrp="1"/>
          </p:cNvSpPr>
          <p:nvPr>
            <p:ph type="dt" idx="1"/>
          </p:nvPr>
        </p:nvSpPr>
        <p:spPr>
          <a:xfrm>
            <a:off x="4278960" y="0"/>
            <a:ext cx="3280680" cy="534240"/>
          </a:xfrm>
          <a:prstGeom prst="rect">
            <a:avLst/>
          </a:prstGeom>
          <a:noFill/>
          <a:ln>
            <a:noFill/>
          </a:ln>
        </p:spPr>
        <p:txBody>
          <a:bodyPr lIns="0" tIns="0" rIns="0" bIns="0"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6" name="Footer Placeholder 5">
            <a:extLst>
              <a:ext uri="{FF2B5EF4-FFF2-40B4-BE49-F238E27FC236}">
                <a16:creationId xmlns:a16="http://schemas.microsoft.com/office/drawing/2014/main" id="{46E1D2BE-5E56-07FF-E1CF-8AE1E4DD2FF4}"/>
              </a:ext>
            </a:extLst>
          </p:cNvPr>
          <p:cNvSpPr txBox="1">
            <a:spLocks noGrp="1"/>
          </p:cNvSpPr>
          <p:nvPr>
            <p:ph type="ftr" sz="quarter" idx="4"/>
          </p:nvPr>
        </p:nvSpPr>
        <p:spPr>
          <a:xfrm>
            <a:off x="0" y="10157400"/>
            <a:ext cx="3280680" cy="534240"/>
          </a:xfrm>
          <a:prstGeom prst="rect">
            <a:avLst/>
          </a:prstGeom>
          <a:noFill/>
          <a:ln>
            <a:noFill/>
          </a:ln>
        </p:spPr>
        <p:txBody>
          <a:bodyPr lIns="0" tIns="0" rIns="0" bIns="0" anchor="b" anchorCtr="0">
            <a:noAutofit/>
          </a:bodyPr>
          <a:lstStyle>
            <a:lvl1pPr lvl="0" rtl="0" hangingPunct="0">
              <a:buNone/>
              <a:tabLst/>
              <a:defRPr lang="en-GB" sz="1400" kern="1200">
                <a:latin typeface="Times New Roman" pitchFamily="18"/>
                <a:ea typeface="Lucida Sans Unicode" pitchFamily="2"/>
                <a:cs typeface="Tahoma" pitchFamily="2"/>
              </a:defRPr>
            </a:lvl1pPr>
          </a:lstStyle>
          <a:p>
            <a:pPr lvl="0"/>
            <a:endParaRPr lang="en-GB"/>
          </a:p>
        </p:txBody>
      </p:sp>
      <p:sp>
        <p:nvSpPr>
          <p:cNvPr id="7" name="Slide Number Placeholder 6">
            <a:extLst>
              <a:ext uri="{FF2B5EF4-FFF2-40B4-BE49-F238E27FC236}">
                <a16:creationId xmlns:a16="http://schemas.microsoft.com/office/drawing/2014/main" id="{0EA7F844-0382-C18F-5286-76B1808A5985}"/>
              </a:ext>
            </a:extLst>
          </p:cNvPr>
          <p:cNvSpPr txBox="1">
            <a:spLocks noGrp="1"/>
          </p:cNvSpPr>
          <p:nvPr>
            <p:ph type="sldNum" sz="quarter" idx="5"/>
          </p:nvPr>
        </p:nvSpPr>
        <p:spPr>
          <a:xfrm>
            <a:off x="4278960" y="10157400"/>
            <a:ext cx="3280680" cy="534240"/>
          </a:xfrm>
          <a:prstGeom prst="rect">
            <a:avLst/>
          </a:prstGeom>
          <a:noFill/>
          <a:ln>
            <a:noFill/>
          </a:ln>
        </p:spPr>
        <p:txBody>
          <a:bodyPr lIns="0" tIns="0" rIns="0" bIns="0" anchor="b" anchorCtr="0">
            <a:noAutofit/>
          </a:bodyPr>
          <a:lstStyle>
            <a:lvl1pPr lvl="0" algn="r" rtl="0" hangingPunct="0">
              <a:buNone/>
              <a:tabLst/>
              <a:defRPr lang="en-GB" sz="1400" kern="1200">
                <a:latin typeface="Times New Roman" pitchFamily="18"/>
                <a:ea typeface="Lucida Sans Unicode" pitchFamily="2"/>
                <a:cs typeface="Tahoma" pitchFamily="2"/>
              </a:defRPr>
            </a:lvl1pPr>
          </a:lstStyle>
          <a:p>
            <a:pPr lvl="0"/>
            <a:fld id="{4F4C3ABB-516F-4FE6-B039-B748DAA8900A}" type="slidenum">
              <a:t>‹#›</a:t>
            </a:fld>
            <a:endParaRPr lang="en-GB"/>
          </a:p>
        </p:txBody>
      </p:sp>
    </p:spTree>
    <p:extLst>
      <p:ext uri="{BB962C8B-B14F-4D97-AF65-F5344CB8AC3E}">
        <p14:creationId xmlns:p14="http://schemas.microsoft.com/office/powerpoint/2010/main" val="4028393215"/>
      </p:ext>
    </p:extLst>
  </p:cSld>
  <p:clrMap bg1="lt1" tx1="dk1" bg2="lt2" tx2="dk2" accent1="accent1" accent2="accent2" accent3="accent3" accent4="accent4" accent5="accent5" accent6="accent6" hlink="hlink" folHlink="folHlink"/>
  <p:notesStyle>
    <a:lvl1pPr marL="216000" marR="0" indent="-216000" rtl="0" hangingPunct="0">
      <a:tabLst/>
      <a:defRPr lang="en-GB" sz="2000" b="0" i="0" u="none" strike="noStrike" kern="1200">
        <a:ln>
          <a:noFill/>
        </a:ln>
        <a:latin typeface="Arial" pitchFamily="18"/>
        <a:ea typeface="Microsoft YaHei" pitchFamily="2"/>
        <a:cs typeface="Arial" pitchFamily="2"/>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B9E14ED4-5F47-62ED-4837-C0C146F880CD}"/>
              </a:ext>
            </a:extLst>
          </p:cNvPr>
          <p:cNvSpPr txBox="1">
            <a:spLocks noGrp="1"/>
          </p:cNvSpPr>
          <p:nvPr>
            <p:ph type="sldNum" sz="quarter" idx="5"/>
          </p:nvPr>
        </p:nvSpPr>
        <p:spPr>
          <a:ln/>
        </p:spPr>
        <p:txBody>
          <a:bodyPr lIns="0" tIns="0" rIns="0" bIns="0" anchor="b" anchorCtr="0">
            <a:noAutofit/>
          </a:bodyPr>
          <a:lstStyle/>
          <a:p>
            <a:pPr lvl="0"/>
            <a:fld id="{7C977612-C41A-48B8-9B69-CC2252B0A9B4}" type="slidenum">
              <a:t>1</a:t>
            </a:fld>
            <a:endParaRPr lang="en-GB"/>
          </a:p>
        </p:txBody>
      </p:sp>
      <p:sp>
        <p:nvSpPr>
          <p:cNvPr id="2" name="Slide Image Placeholder 1">
            <a:extLst>
              <a:ext uri="{FF2B5EF4-FFF2-40B4-BE49-F238E27FC236}">
                <a16:creationId xmlns:a16="http://schemas.microsoft.com/office/drawing/2014/main" id="{671EFA60-872C-BB55-8D56-26EA2873104E}"/>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CF22E4A-9060-2DAC-11AF-CCADF1C584A8}"/>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9FE46A5-CD4B-7867-BC51-58E88673B2AC}"/>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4869D15B-D8EC-4A4E-BA1B-66DA1A2AD549}" type="slidenum">
              <a:t>2</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6AE79014-BF8D-CCF7-7E19-21E5E5E6BD4E}"/>
              </a:ext>
            </a:extLst>
          </p:cNvPr>
          <p:cNvSpPr txBox="1">
            <a:spLocks noGrp="1"/>
          </p:cNvSpPr>
          <p:nvPr>
            <p:ph type="sldNum" sz="quarter" idx="5"/>
          </p:nvPr>
        </p:nvSpPr>
        <p:spPr>
          <a:ln/>
        </p:spPr>
        <p:txBody>
          <a:bodyPr lIns="0" tIns="0" rIns="0" bIns="0" anchor="b" anchorCtr="0">
            <a:noAutofit/>
          </a:bodyPr>
          <a:lstStyle/>
          <a:p>
            <a:pPr lvl="0"/>
            <a:fld id="{CED8EFAB-6D2A-48AA-8F86-7E1D4DB72747}" type="slidenum">
              <a:t>2</a:t>
            </a:fld>
            <a:endParaRPr lang="en-GB"/>
          </a:p>
        </p:txBody>
      </p:sp>
      <p:sp>
        <p:nvSpPr>
          <p:cNvPr id="2" name="Slide Image Placeholder 1">
            <a:extLst>
              <a:ext uri="{FF2B5EF4-FFF2-40B4-BE49-F238E27FC236}">
                <a16:creationId xmlns:a16="http://schemas.microsoft.com/office/drawing/2014/main" id="{4C345D46-E2C5-C2AD-0ABD-60BF3F44F565}"/>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2B44B87B-0FF7-6BC5-E846-25FB851221A4}"/>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hangingPunct="1"/>
            <a:r>
              <a:rPr lang="en-GB">
                <a:cs typeface="Arial" pitchFamily="34"/>
              </a:rPr>
              <a:t>The lecturer can ask students to take turn writing key words on the board, read their notes, give examples, show their homework, or do case studies.</a:t>
            </a:r>
          </a:p>
          <a:p>
            <a:pPr lvl="0" hangingPunct="1"/>
            <a:endParaRPr lang="en-GB">
              <a:cs typeface="Arial" pitchFamily="34"/>
            </a:endParaRPr>
          </a:p>
          <a:p>
            <a:pPr lvl="0" hangingPunct="1"/>
            <a:r>
              <a:rPr lang="en-GB" sz="1200">
                <a:cs typeface="Arial" pitchFamily="34"/>
              </a:rPr>
              <a:t>Can link the student’s answer to the content of this week – what organisational structure would best fit this company?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D8C19BE-AD66-97B6-3939-2D724C887109}"/>
              </a:ext>
            </a:extLst>
          </p:cNvPr>
          <p:cNvSpPr txBox="1">
            <a:spLocks noGrp="1"/>
          </p:cNvSpPr>
          <p:nvPr>
            <p:ph type="sldNum" sz="quarter" idx="5"/>
          </p:nvPr>
        </p:nvSpPr>
        <p:spPr>
          <a:ln/>
        </p:spPr>
        <p:txBody>
          <a:bodyPr lIns="0" tIns="0" rIns="0" bIns="0" anchor="b" anchorCtr="0">
            <a:noAutofit/>
          </a:bodyPr>
          <a:lstStyle/>
          <a:p>
            <a:pPr lvl="0"/>
            <a:fld id="{29876902-ED25-4F9E-8D4B-3E50B3896D64}" type="slidenum">
              <a:t>3</a:t>
            </a:fld>
            <a:endParaRPr lang="en-GB"/>
          </a:p>
        </p:txBody>
      </p:sp>
      <p:sp>
        <p:nvSpPr>
          <p:cNvPr id="2" name="Slide Image Placeholder 1">
            <a:extLst>
              <a:ext uri="{FF2B5EF4-FFF2-40B4-BE49-F238E27FC236}">
                <a16:creationId xmlns:a16="http://schemas.microsoft.com/office/drawing/2014/main" id="{1E234861-70E9-57F5-2379-87480A6546F1}"/>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08EFD345-D6FE-0698-4611-1D02E983CC08}"/>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AE23F2B-7BC4-CF7E-94F2-CA9F71FC0F1A}"/>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000366FA-6948-4136-8529-FD09F609A346}" type="slidenum">
              <a:t>4</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987C2A11-509E-D6BE-16F0-6C1192CF05D4}"/>
              </a:ext>
            </a:extLst>
          </p:cNvPr>
          <p:cNvSpPr txBox="1">
            <a:spLocks noGrp="1"/>
          </p:cNvSpPr>
          <p:nvPr>
            <p:ph type="sldNum" sz="quarter" idx="5"/>
          </p:nvPr>
        </p:nvSpPr>
        <p:spPr>
          <a:ln/>
        </p:spPr>
        <p:txBody>
          <a:bodyPr lIns="0" tIns="0" rIns="0" bIns="0" anchor="b" anchorCtr="0">
            <a:noAutofit/>
          </a:bodyPr>
          <a:lstStyle/>
          <a:p>
            <a:pPr lvl="0"/>
            <a:fld id="{5B79A4DD-B079-40E7-81BC-0B94BCFE3EE8}" type="slidenum">
              <a:t>4</a:t>
            </a:fld>
            <a:endParaRPr lang="en-GB"/>
          </a:p>
        </p:txBody>
      </p:sp>
      <p:sp>
        <p:nvSpPr>
          <p:cNvPr id="2" name="Slide Image Placeholder 1">
            <a:extLst>
              <a:ext uri="{FF2B5EF4-FFF2-40B4-BE49-F238E27FC236}">
                <a16:creationId xmlns:a16="http://schemas.microsoft.com/office/drawing/2014/main" id="{C979C3A6-5E9E-A81B-2E65-72A3F04FD139}"/>
              </a:ext>
            </a:extLst>
          </p:cNvPr>
          <p:cNvSpPr>
            <a:spLocks noGrp="1" noRot="1" noChangeAspect="1" noResize="1"/>
          </p:cNvSpPr>
          <p:nvPr>
            <p:ph type="sldImg"/>
          </p:nvPr>
        </p:nvSpPr>
        <p:spPr>
          <a:xfrm>
            <a:off x="1371600" y="1143000"/>
            <a:ext cx="4114800" cy="308610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D46A8226-0DF8-946F-2A14-0654EBB322A4}"/>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7832544-1A55-B7AD-BCC2-C5B0FF6F41A6}"/>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798D1E08-505A-4F59-88FE-35F2D592D4BB}" type="slidenum">
              <a:t>5</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FB4F6877-CAC6-D608-7F4C-E025F063284D}"/>
              </a:ext>
            </a:extLst>
          </p:cNvPr>
          <p:cNvSpPr txBox="1">
            <a:spLocks noGrp="1"/>
          </p:cNvSpPr>
          <p:nvPr>
            <p:ph type="sldNum" sz="quarter" idx="5"/>
          </p:nvPr>
        </p:nvSpPr>
        <p:spPr>
          <a:ln/>
        </p:spPr>
        <p:txBody>
          <a:bodyPr lIns="0" tIns="0" rIns="0" bIns="0" anchor="b" anchorCtr="0">
            <a:noAutofit/>
          </a:bodyPr>
          <a:lstStyle/>
          <a:p>
            <a:pPr lvl="0"/>
            <a:fld id="{D6DA1C10-5772-40E8-A045-A39DC882812A}" type="slidenum">
              <a:t>5</a:t>
            </a:fld>
            <a:endParaRPr lang="en-GB"/>
          </a:p>
        </p:txBody>
      </p:sp>
      <p:sp>
        <p:nvSpPr>
          <p:cNvPr id="2" name="Slide Image Placeholder 1">
            <a:extLst>
              <a:ext uri="{FF2B5EF4-FFF2-40B4-BE49-F238E27FC236}">
                <a16:creationId xmlns:a16="http://schemas.microsoft.com/office/drawing/2014/main" id="{725265FA-AF46-9121-01F6-50407FDF251B}"/>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4729B14-297B-6CB9-9E9D-4F4844FA95BE}"/>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DF7FBFA-3DA2-D887-C4F8-FD4DCB7D6989}"/>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EF09C620-8CB9-4185-89D3-8B42B6F9E4E3}" type="slidenum">
              <a:t>6</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6687F963-7290-765F-05D7-8D474DF97965}"/>
              </a:ext>
            </a:extLst>
          </p:cNvPr>
          <p:cNvSpPr txBox="1">
            <a:spLocks noGrp="1"/>
          </p:cNvSpPr>
          <p:nvPr>
            <p:ph type="sldNum" sz="quarter" idx="5"/>
          </p:nvPr>
        </p:nvSpPr>
        <p:spPr>
          <a:ln/>
        </p:spPr>
        <p:txBody>
          <a:bodyPr lIns="0" tIns="0" rIns="0" bIns="0" anchor="b" anchorCtr="0">
            <a:noAutofit/>
          </a:bodyPr>
          <a:lstStyle/>
          <a:p>
            <a:pPr lvl="0"/>
            <a:fld id="{23B24338-5729-4723-A3D0-5AAF2B38D122}" type="slidenum">
              <a:t>6</a:t>
            </a:fld>
            <a:endParaRPr lang="en-GB"/>
          </a:p>
        </p:txBody>
      </p:sp>
      <p:sp>
        <p:nvSpPr>
          <p:cNvPr id="2" name="Slide Image Placeholder 1">
            <a:extLst>
              <a:ext uri="{FF2B5EF4-FFF2-40B4-BE49-F238E27FC236}">
                <a16:creationId xmlns:a16="http://schemas.microsoft.com/office/drawing/2014/main" id="{92BF211A-C083-B295-5E23-C4476540160B}"/>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FD07BC3-E3DB-AB8C-5824-E75F9B7CFFB4}"/>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829FCCD-E55A-0B74-4761-36E0968AD3A1}"/>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38AFBF91-0E6D-4868-A906-BF59A95F3200}" type="slidenum">
              <a:t>7</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41375DA5-A88C-7328-D532-94BDA3016F86}"/>
              </a:ext>
            </a:extLst>
          </p:cNvPr>
          <p:cNvSpPr txBox="1">
            <a:spLocks noGrp="1"/>
          </p:cNvSpPr>
          <p:nvPr>
            <p:ph type="sldNum" sz="quarter" idx="5"/>
          </p:nvPr>
        </p:nvSpPr>
        <p:spPr>
          <a:ln/>
        </p:spPr>
        <p:txBody>
          <a:bodyPr lIns="0" tIns="0" rIns="0" bIns="0" anchor="b" anchorCtr="0">
            <a:noAutofit/>
          </a:bodyPr>
          <a:lstStyle/>
          <a:p>
            <a:pPr lvl="0"/>
            <a:fld id="{967514EA-FF6F-45FD-9230-EB232616C1E6}" type="slidenum">
              <a:t>7</a:t>
            </a:fld>
            <a:endParaRPr lang="en-GB"/>
          </a:p>
        </p:txBody>
      </p:sp>
      <p:sp>
        <p:nvSpPr>
          <p:cNvPr id="2" name="Slide Image Placeholder 1">
            <a:extLst>
              <a:ext uri="{FF2B5EF4-FFF2-40B4-BE49-F238E27FC236}">
                <a16:creationId xmlns:a16="http://schemas.microsoft.com/office/drawing/2014/main" id="{FCD6F155-35EC-4AE9-6DA7-13A462D46597}"/>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868AC9CF-2349-5E25-A6DB-19B5F3E3A3C3}"/>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r>
              <a:rPr lang="en-GB"/>
              <a:t>Purposes and organisational structures are highly correlated for a high performance organisation.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35527B2-B3CF-F223-4A04-83C5EEE16812}"/>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A085F8A9-1195-4A7E-AD60-1D56FD033799}" type="slidenum">
              <a:t>8</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0992DC5E-F759-8961-F8DF-4619B0AFCE11}"/>
              </a:ext>
            </a:extLst>
          </p:cNvPr>
          <p:cNvSpPr txBox="1">
            <a:spLocks noGrp="1"/>
          </p:cNvSpPr>
          <p:nvPr>
            <p:ph type="sldNum" sz="quarter" idx="5"/>
          </p:nvPr>
        </p:nvSpPr>
        <p:spPr>
          <a:ln/>
        </p:spPr>
        <p:txBody>
          <a:bodyPr lIns="0" tIns="0" rIns="0" bIns="0" anchor="b" anchorCtr="0">
            <a:noAutofit/>
          </a:bodyPr>
          <a:lstStyle/>
          <a:p>
            <a:pPr lvl="0"/>
            <a:fld id="{0872992C-4109-4D63-9C44-BD5EE2B3CD76}" type="slidenum">
              <a:t>8</a:t>
            </a:fld>
            <a:endParaRPr lang="en-GB"/>
          </a:p>
        </p:txBody>
      </p:sp>
      <p:sp>
        <p:nvSpPr>
          <p:cNvPr id="2" name="Slide Image Placeholder 1">
            <a:extLst>
              <a:ext uri="{FF2B5EF4-FFF2-40B4-BE49-F238E27FC236}">
                <a16:creationId xmlns:a16="http://schemas.microsoft.com/office/drawing/2014/main" id="{8DCB543A-FA71-0DFA-D02A-B6609F32DD70}"/>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B69EB8D0-72C4-DE96-CAC4-5734C5D2FD7B}"/>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buClr>
                <a:srgbClr val="242021"/>
              </a:buClr>
              <a:buSzPct val="45000"/>
              <a:buFont typeface="StarSymbol"/>
              <a:buChar char="•"/>
            </a:pPr>
            <a:r>
              <a:rPr lang="en-GB" sz="1800">
                <a:solidFill>
                  <a:srgbClr val="242021"/>
                </a:solidFill>
                <a:latin typeface="TimesNewRomanMTStd-Identity-H" pitchFamily="18"/>
              </a:rPr>
              <a:t>Robbins and Coulter, 2021</a:t>
            </a:r>
          </a:p>
          <a:p>
            <a:pPr marL="0" lvl="0" indent="0">
              <a:buClr>
                <a:srgbClr val="242021"/>
              </a:buClr>
              <a:buSzPct val="45000"/>
              <a:buFont typeface="StarSymbol"/>
              <a:buChar char="•"/>
            </a:pPr>
            <a:r>
              <a:rPr lang="en-GB" sz="1800">
                <a:solidFill>
                  <a:srgbClr val="242021"/>
                </a:solidFill>
                <a:latin typeface="TimesNewRomanMTStd-Identity-H" pitchFamily="18"/>
              </a:rPr>
              <a:t>The lecturer should provide examples, and ask students to reflect their experience (if any).</a:t>
            </a:r>
          </a:p>
          <a:p>
            <a:pPr marL="0" lvl="0" indent="0">
              <a:buClr>
                <a:srgbClr val="242021"/>
              </a:buClr>
              <a:buSzPct val="45000"/>
              <a:buFont typeface="StarSymbol"/>
              <a:buChar char="•"/>
            </a:pPr>
            <a:r>
              <a:rPr lang="en-GB" sz="1800">
                <a:solidFill>
                  <a:srgbClr val="242021"/>
                </a:solidFill>
                <a:latin typeface="TimesNewRomanMTStd-Identity-H" pitchFamily="18"/>
              </a:rPr>
              <a:t>Activity: pros and cons of telecommunting? Other arrangements?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4C2C2BA-3692-A6E5-077B-5B6FA6CFD046}"/>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3DDD87C3-C99A-4FF7-BF7F-1CF3862BA627}" type="slidenum">
              <a:t>9</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6D858F84-6A8B-E9C3-3ACE-E1B069B165D9}"/>
              </a:ext>
            </a:extLst>
          </p:cNvPr>
          <p:cNvSpPr txBox="1">
            <a:spLocks noGrp="1"/>
          </p:cNvSpPr>
          <p:nvPr>
            <p:ph type="sldNum" sz="quarter" idx="5"/>
          </p:nvPr>
        </p:nvSpPr>
        <p:spPr>
          <a:ln/>
        </p:spPr>
        <p:txBody>
          <a:bodyPr lIns="0" tIns="0" rIns="0" bIns="0" anchor="b" anchorCtr="0">
            <a:noAutofit/>
          </a:bodyPr>
          <a:lstStyle/>
          <a:p>
            <a:pPr lvl="0"/>
            <a:fld id="{1EA9E4B8-2D39-47B1-BD01-6D890C56E704}" type="slidenum">
              <a:t>9</a:t>
            </a:fld>
            <a:endParaRPr lang="en-GB"/>
          </a:p>
        </p:txBody>
      </p:sp>
      <p:sp>
        <p:nvSpPr>
          <p:cNvPr id="2" name="Slide Image Placeholder 1">
            <a:extLst>
              <a:ext uri="{FF2B5EF4-FFF2-40B4-BE49-F238E27FC236}">
                <a16:creationId xmlns:a16="http://schemas.microsoft.com/office/drawing/2014/main" id="{56997C2D-33B3-70F9-BF2C-489D61ABA0A6}"/>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724BE8D3-FABB-5EDE-488E-5C2EFD405F7A}"/>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r>
              <a:rPr lang="en-GB" sz="1800">
                <a:solidFill>
                  <a:srgbClr val="242021"/>
                </a:solidFill>
                <a:latin typeface="TimesNewRomanMTStd-Identity-H" pitchFamily="18"/>
              </a:rPr>
              <a:t>Mullins and McLean (2019)</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83FD983-31B4-A87F-5144-FC2172CAD91F}"/>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76CFF790-3BBE-431A-A567-5599F7C60E07}" type="slidenum">
              <a:t>10</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6CF59CA5-B1F0-DC0E-45DA-4E64515FBA52}"/>
              </a:ext>
            </a:extLst>
          </p:cNvPr>
          <p:cNvSpPr txBox="1">
            <a:spLocks noGrp="1"/>
          </p:cNvSpPr>
          <p:nvPr>
            <p:ph type="sldNum" sz="quarter" idx="5"/>
          </p:nvPr>
        </p:nvSpPr>
        <p:spPr>
          <a:ln/>
        </p:spPr>
        <p:txBody>
          <a:bodyPr lIns="0" tIns="0" rIns="0" bIns="0" anchor="b" anchorCtr="0">
            <a:noAutofit/>
          </a:bodyPr>
          <a:lstStyle/>
          <a:p>
            <a:pPr lvl="0"/>
            <a:fld id="{BA6D9182-98E6-4531-92C1-F54D9039563A}" type="slidenum">
              <a:t>10</a:t>
            </a:fld>
            <a:endParaRPr lang="en-GB"/>
          </a:p>
        </p:txBody>
      </p:sp>
      <p:sp>
        <p:nvSpPr>
          <p:cNvPr id="2" name="Slide Image Placeholder 1">
            <a:extLst>
              <a:ext uri="{FF2B5EF4-FFF2-40B4-BE49-F238E27FC236}">
                <a16:creationId xmlns:a16="http://schemas.microsoft.com/office/drawing/2014/main" id="{96E3E351-0E8E-CB95-6E08-EF48CFEAC3C6}"/>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5B557F13-092E-BDDE-E007-D40E4A9A0130}"/>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lgn="l" hangingPunct="1">
              <a:buClr>
                <a:srgbClr val="0F0F0F"/>
              </a:buClr>
              <a:buSzPct val="100000"/>
              <a:buFont typeface="StarSymbol"/>
              <a:buChar char="•"/>
            </a:pPr>
            <a:r>
              <a:rPr lang="en-GB" sz="2800" b="1">
                <a:solidFill>
                  <a:srgbClr val="0F0F0F"/>
                </a:solidFill>
                <a:latin typeface="Roboto" pitchFamily="18"/>
              </a:rPr>
              <a:t>Flexible working should be the norm for everyone | Susan Redden Makatoa | TEDxMacquarieUniversity</a:t>
            </a:r>
          </a:p>
          <a:p>
            <a:pPr marL="0" lvl="0" indent="0" algn="l" hangingPunct="1">
              <a:buClr>
                <a:srgbClr val="242021"/>
              </a:buClr>
              <a:buSzPct val="100000"/>
              <a:buFont typeface="StarSymbol"/>
              <a:buChar char="•"/>
            </a:pPr>
            <a:r>
              <a:rPr lang="en-GB" sz="1800">
                <a:solidFill>
                  <a:srgbClr val="242021"/>
                </a:solidFill>
                <a:latin typeface="TimesNewRomanMTStd-Identity-H" pitchFamily="18"/>
              </a:rPr>
              <a:t>17:19</a:t>
            </a:r>
          </a:p>
          <a:p>
            <a:pPr marL="0" lvl="0" indent="0" algn="l" hangingPunct="1">
              <a:buClr>
                <a:srgbClr val="242021"/>
              </a:buClr>
              <a:buSzPct val="100000"/>
              <a:buFont typeface="StarSymbol"/>
              <a:buChar char="•"/>
            </a:pPr>
            <a:r>
              <a:rPr lang="en-GB" sz="1800">
                <a:solidFill>
                  <a:srgbClr val="242021"/>
                </a:solidFill>
                <a:latin typeface="TimesNewRomanMTStd-Identity-H" pitchFamily="18"/>
              </a:rPr>
              <a:t>https://www.youtube.com/watch?v=EWSyCpqxbCg</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3160D71-512A-A2AC-F33A-78DD86719CA1}"/>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6439B7D4-0D22-4EED-9E28-115D9CB0ECE2}" type="slidenum">
              <a:t>11</a:t>
            </a:fld>
            <a:endParaRPr lang="en-GB" sz="1800">
              <a:solidFill>
                <a:srgbClr val="000000"/>
              </a:solidFill>
              <a:latin typeface="+mn-lt" pitchFamily="18"/>
              <a:ea typeface="+mn-ea" pitchFamily="2"/>
              <a:cs typeface="+mn-cs" pitchFamily="2"/>
            </a:endParaRPr>
          </a:p>
        </p:txBody>
      </p:sp>
      <p:sp>
        <p:nvSpPr>
          <p:cNvPr id="8" name="Slide Number Placeholder 6">
            <a:extLst>
              <a:ext uri="{FF2B5EF4-FFF2-40B4-BE49-F238E27FC236}">
                <a16:creationId xmlns:a16="http://schemas.microsoft.com/office/drawing/2014/main" id="{649B1DC1-7122-19AE-07CB-1A151FF65ADB}"/>
              </a:ext>
            </a:extLst>
          </p:cNvPr>
          <p:cNvSpPr txBox="1">
            <a:spLocks noGrp="1"/>
          </p:cNvSpPr>
          <p:nvPr>
            <p:ph type="sldNum" sz="quarter" idx="5"/>
          </p:nvPr>
        </p:nvSpPr>
        <p:spPr>
          <a:ln/>
        </p:spPr>
        <p:txBody>
          <a:bodyPr lIns="0" tIns="0" rIns="0" bIns="0" anchor="b" anchorCtr="0">
            <a:noAutofit/>
          </a:bodyPr>
          <a:lstStyle/>
          <a:p>
            <a:pPr lvl="0"/>
            <a:fld id="{E21A1A1C-5980-4E64-A9A1-ECC4E93C2246}" type="slidenum">
              <a:t>11</a:t>
            </a:fld>
            <a:endParaRPr lang="en-GB"/>
          </a:p>
        </p:txBody>
      </p:sp>
      <p:sp>
        <p:nvSpPr>
          <p:cNvPr id="2" name="Slide Image Placeholder 1">
            <a:extLst>
              <a:ext uri="{FF2B5EF4-FFF2-40B4-BE49-F238E27FC236}">
                <a16:creationId xmlns:a16="http://schemas.microsoft.com/office/drawing/2014/main" id="{13AD84E7-3B90-9CDC-2909-6317B3CEC11F}"/>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0518B654-8508-B690-1889-A923A4D5523B}"/>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r>
              <a:rPr lang="en-GB" b="1" i="1">
                <a:solidFill>
                  <a:srgbClr val="242021"/>
                </a:solidFill>
                <a:latin typeface="UniversLTStd-BoldCnObl" pitchFamily="18"/>
              </a:rPr>
              <a:t>What advice would you give Isabella?</a:t>
            </a:r>
          </a:p>
          <a:p>
            <a:pPr marL="0" lvl="0" indent="0"/>
            <a:r>
              <a:rPr lang="en-GB" i="1">
                <a:solidFill>
                  <a:srgbClr val="242021"/>
                </a:solidFill>
                <a:latin typeface="UniversLTStd-CnObl" pitchFamily="18"/>
              </a:rPr>
              <a:t>I would focus on a few things:</a:t>
            </a:r>
          </a:p>
          <a:p>
            <a:pPr marL="0" lvl="0" indent="0"/>
            <a:r>
              <a:rPr lang="en-GB" i="1">
                <a:solidFill>
                  <a:srgbClr val="242021"/>
                </a:solidFill>
                <a:latin typeface="UniversLTStd-CnObl" pitchFamily="18"/>
              </a:rPr>
              <a:t>1. Making people development a strategic goal</a:t>
            </a:r>
          </a:p>
          <a:p>
            <a:pPr marL="0" lvl="0" indent="0"/>
            <a:r>
              <a:rPr lang="en-GB" i="1">
                <a:solidFill>
                  <a:srgbClr val="242021"/>
                </a:solidFill>
                <a:latin typeface="UniversLTStd-CnObl" pitchFamily="18"/>
              </a:rPr>
              <a:t>2. Semi-annual retreats</a:t>
            </a:r>
          </a:p>
          <a:p>
            <a:pPr marL="0" lvl="0" indent="0"/>
            <a:r>
              <a:rPr lang="en-GB" i="1">
                <a:solidFill>
                  <a:srgbClr val="242021"/>
                </a:solidFill>
                <a:latin typeface="UniversLTStd-CnObl" pitchFamily="18"/>
              </a:rPr>
              <a:t>3. Leveraging technology</a:t>
            </a:r>
          </a:p>
          <a:p>
            <a:pPr marL="0" lvl="0" indent="0"/>
            <a:r>
              <a:rPr lang="en-GB" i="1">
                <a:solidFill>
                  <a:srgbClr val="242021"/>
                </a:solidFill>
                <a:latin typeface="UniversLTStd-CnObl" pitchFamily="18"/>
              </a:rPr>
              <a:t>Embedding people development into the performance measurement equation ensures interaction and teaming. The semiannual retreats provide a bonding environment and opportunity to gain buy-in to management priorities. Collaborative tools make phone only meetings obsolete</a:t>
            </a:r>
            <a:r>
              <a:rPr lang="en-GB" sz="1050">
                <a:solidFill>
                  <a:srgbClr val="242021"/>
                </a:solidFill>
                <a:latin typeface="UniversLTStd-CnObl" pitchFamily="18"/>
              </a:rPr>
              <a:t> </a:t>
            </a:r>
            <a:br>
              <a:rPr lang="en-GB" sz="1050">
                <a:solidFill>
                  <a:srgbClr val="242021"/>
                </a:solidFill>
                <a:latin typeface="UniversLTStd-CnObl" pitchFamily="18"/>
              </a:rPr>
            </a:br>
            <a:endParaRPr lang="en-GB" sz="1050">
              <a:solidFill>
                <a:srgbClr val="242021"/>
              </a:solidFill>
              <a:latin typeface="UniversLTStd-CnObl" pitchFamily="18"/>
            </a:endParaRPr>
          </a:p>
          <a:p>
            <a:pPr marL="0" lvl="0" indent="0"/>
            <a:endParaRPr lang="en-GB" sz="1050">
              <a:solidFill>
                <a:srgbClr val="242021"/>
              </a:solidFill>
              <a:latin typeface="UniversLTStd-CnObl" pitchFamily="1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495DECB-8591-F349-8B58-93803E2E6BEA}"/>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6BF15CFD-93F3-4FE2-B453-F43902483BA5}" type="slidenum">
              <a:t>12</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F93D023A-6697-3D38-AF65-26E208037FE6}"/>
              </a:ext>
            </a:extLst>
          </p:cNvPr>
          <p:cNvSpPr txBox="1">
            <a:spLocks noGrp="1"/>
          </p:cNvSpPr>
          <p:nvPr>
            <p:ph type="sldNum" sz="quarter" idx="5"/>
          </p:nvPr>
        </p:nvSpPr>
        <p:spPr>
          <a:ln/>
        </p:spPr>
        <p:txBody>
          <a:bodyPr lIns="0" tIns="0" rIns="0" bIns="0" anchor="b" anchorCtr="0">
            <a:noAutofit/>
          </a:bodyPr>
          <a:lstStyle/>
          <a:p>
            <a:pPr lvl="0"/>
            <a:fld id="{F81B791A-02EC-4F43-9286-3D2203D21F38}" type="slidenum">
              <a:t>12</a:t>
            </a:fld>
            <a:endParaRPr lang="en-GB"/>
          </a:p>
        </p:txBody>
      </p:sp>
      <p:sp>
        <p:nvSpPr>
          <p:cNvPr id="2" name="Slide Image Placeholder 1">
            <a:extLst>
              <a:ext uri="{FF2B5EF4-FFF2-40B4-BE49-F238E27FC236}">
                <a16:creationId xmlns:a16="http://schemas.microsoft.com/office/drawing/2014/main" id="{2212BA67-88F0-0EE2-0945-EEFB9E5934B3}"/>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9E03E0B9-31FA-582E-FF98-5DA46B502CA1}"/>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marL="0" lvl="0" indent="0">
              <a:buClr>
                <a:srgbClr val="242021"/>
              </a:buClr>
              <a:buSzPct val="45000"/>
              <a:buFont typeface="StarSymbol"/>
              <a:buChar char="•"/>
            </a:pPr>
            <a:r>
              <a:rPr lang="en-GB" sz="1800">
                <a:solidFill>
                  <a:srgbClr val="242021"/>
                </a:solidFill>
                <a:latin typeface="TimesNewRomanMTStd-Identity-H" pitchFamily="18"/>
              </a:rPr>
              <a:t>In the UK, they are called zero-hour contracts</a:t>
            </a:r>
          </a:p>
          <a:p>
            <a:pPr marL="0" lvl="0" indent="0"/>
            <a:r>
              <a:rPr lang="en-GB" sz="1800">
                <a:solidFill>
                  <a:srgbClr val="242021"/>
                </a:solidFill>
                <a:latin typeface="TimesNewRomanMTStd" pitchFamily="18"/>
              </a:rPr>
              <a:t>One of the main issues businesses face with their contingent workers, especially those who are independent contractors or freelancers, is classifying who actually qualifies as one.60 The decision on who is and who isn’t an independent contractor isn’t as easy or as unimportant as it may seem. Companies don’t have to pay Social Security, Medicare, or unemployment insurance taxes on workers classified as independent con</a:t>
            </a:r>
            <a:r>
              <a:rPr lang="en-GB" sz="1800">
                <a:solidFill>
                  <a:srgbClr val="242021"/>
                </a:solidFill>
                <a:latin typeface="TimesNewRomanMTStd-Identity-H" pitchFamily="18"/>
              </a:rPr>
              <a:t>tractors. And those individuals also aren’t covered by most workplace laws. So it’s an </a:t>
            </a:r>
          </a:p>
          <a:p>
            <a:pPr marL="0" lvl="0" indent="0"/>
            <a:r>
              <a:rPr lang="en-GB" sz="1800">
                <a:solidFill>
                  <a:srgbClr val="242021"/>
                </a:solidFill>
                <a:latin typeface="TimesNewRomanMTStd" pitchFamily="18"/>
              </a:rPr>
              <a:t>important decision. For instance, FedEx treats some 12,000 of its package deliverers in </a:t>
            </a:r>
            <a:r>
              <a:rPr lang="en-GB" sz="1800">
                <a:solidFill>
                  <a:srgbClr val="242021"/>
                </a:solidFill>
                <a:latin typeface="TimesNewRomanMTStd-Identity-H" pitchFamily="18"/>
              </a:rPr>
              <a:t>its FedEx Ground Division as contractors. Their classification of these workers as inde</a:t>
            </a:r>
            <a:r>
              <a:rPr lang="en-GB" sz="1800">
                <a:solidFill>
                  <a:srgbClr val="242021"/>
                </a:solidFill>
                <a:latin typeface="TimesNewRomanMTStd" pitchFamily="18"/>
              </a:rPr>
              <a:t>pendent contractors has caused battles with the Internal Revenue Service and state gov</a:t>
            </a:r>
            <a:r>
              <a:rPr lang="en-GB" sz="1800">
                <a:solidFill>
                  <a:srgbClr val="242021"/>
                </a:solidFill>
                <a:latin typeface="TimesNewRomanMTStd-Identity-H" pitchFamily="18"/>
              </a:rPr>
              <a:t>ernments and riled competitor UPS, whose drivers are unionized employees and argues </a:t>
            </a:r>
          </a:p>
          <a:p>
            <a:pPr marL="0" lvl="0" indent="0"/>
            <a:r>
              <a:rPr lang="en-GB" sz="1800">
                <a:solidFill>
                  <a:srgbClr val="242021"/>
                </a:solidFill>
                <a:latin typeface="TimesNewRomanMTStd" pitchFamily="18"/>
              </a:rPr>
              <a:t>that FedEx’s policy is “unfair to taxpayers, competitors, and the workers themselves.”61 The federal government is also looking at increased power to penalize employers that misclassify workers. So, there is an incentive to be totally above board in classifying who is and who is not an independent contractor. The legal definition of a contract worker depends on how much control a company has over the person; that is, does the company control what the worker does and how the worker does his or her job? When a company has more control, the individual is more likely to be considered an employee, </a:t>
            </a:r>
            <a:r>
              <a:rPr lang="en-GB" sz="1800">
                <a:solidFill>
                  <a:srgbClr val="242021"/>
                </a:solidFill>
                <a:latin typeface="TimesNewRomanMTStd-Identity-H" pitchFamily="18"/>
              </a:rPr>
              <a:t>not an independent contractor. And it isn’t just the legal/tax issues that are important </a:t>
            </a:r>
          </a:p>
          <a:p>
            <a:pPr marL="0" lvl="0" indent="0"/>
            <a:r>
              <a:rPr lang="en-GB" sz="1800">
                <a:solidFill>
                  <a:srgbClr val="242021"/>
                </a:solidFill>
                <a:latin typeface="TimesNewRomanMTStd" pitchFamily="18"/>
              </a:rPr>
              <a:t>in how workers are classified. The structural implications, especially in terms of getting work done and how performance problems are resolved, are important as well </a:t>
            </a:r>
            <a:br>
              <a:rPr lang="en-GB" sz="1800">
                <a:solidFill>
                  <a:srgbClr val="242021"/>
                </a:solidFill>
                <a:latin typeface="TimesNewRomanMTStd" pitchFamily="18"/>
              </a:rPr>
            </a:br>
            <a:endParaRPr lang="en-GB" sz="1800">
              <a:solidFill>
                <a:srgbClr val="242021"/>
              </a:solidFill>
              <a:latin typeface="TimesNewRomanMTStd" pitchFamily="1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B3B73F9-F485-809B-2AC0-11E084CECA3F}"/>
              </a:ext>
            </a:extLst>
          </p:cNvPr>
          <p:cNvSpPr txBox="1">
            <a:spLocks noGrp="1"/>
          </p:cNvSpPr>
          <p:nvPr>
            <p:ph type="sldNum" sz="quarter" idx="8"/>
          </p:nvPr>
        </p:nvSpPr>
        <p:spPr>
          <a:xfrm>
            <a:off x="3884759" y="8685360"/>
            <a:ext cx="2971440" cy="458279"/>
          </a:xfrm>
        </p:spPr>
        <p:txBody>
          <a:bodyPr wrap="square" lIns="90000" tIns="45000" rIns="90000" bIns="45000" anchor="t"/>
          <a:lstStyle/>
          <a:p>
            <a:pPr lvl="0" algn="l" hangingPunct="1"/>
            <a:fld id="{8EFAFA46-B78F-4878-9315-9A600972D0D7}" type="slidenum">
              <a:t>13</a:t>
            </a:fld>
            <a:endParaRPr lang="en-GB" sz="1800">
              <a:solidFill>
                <a:srgbClr val="000000"/>
              </a:solidFill>
              <a:latin typeface="Verdana" pitchFamily="34"/>
              <a:ea typeface="+mn-ea" pitchFamily="2"/>
              <a:cs typeface="Arial" pitchFamily="34"/>
            </a:endParaRPr>
          </a:p>
        </p:txBody>
      </p:sp>
      <p:sp>
        <p:nvSpPr>
          <p:cNvPr id="8" name="Slide Number Placeholder 6">
            <a:extLst>
              <a:ext uri="{FF2B5EF4-FFF2-40B4-BE49-F238E27FC236}">
                <a16:creationId xmlns:a16="http://schemas.microsoft.com/office/drawing/2014/main" id="{671F0B74-01B0-1E70-9B2A-10B66A1D7CB6}"/>
              </a:ext>
            </a:extLst>
          </p:cNvPr>
          <p:cNvSpPr txBox="1">
            <a:spLocks noGrp="1"/>
          </p:cNvSpPr>
          <p:nvPr>
            <p:ph type="sldNum" sz="quarter" idx="5"/>
          </p:nvPr>
        </p:nvSpPr>
        <p:spPr>
          <a:ln/>
        </p:spPr>
        <p:txBody>
          <a:bodyPr lIns="0" tIns="0" rIns="0" bIns="0" anchor="b" anchorCtr="0">
            <a:noAutofit/>
          </a:bodyPr>
          <a:lstStyle/>
          <a:p>
            <a:pPr lvl="0"/>
            <a:fld id="{5B9ECAA2-B2F9-483E-86F5-0B57AA25A172}" type="slidenum">
              <a:t>13</a:t>
            </a:fld>
            <a:endParaRPr lang="en-GB"/>
          </a:p>
        </p:txBody>
      </p:sp>
      <p:sp>
        <p:nvSpPr>
          <p:cNvPr id="2" name="Slide Image Placeholder 1">
            <a:extLst>
              <a:ext uri="{FF2B5EF4-FFF2-40B4-BE49-F238E27FC236}">
                <a16:creationId xmlns:a16="http://schemas.microsoft.com/office/drawing/2014/main" id="{14F9AB9F-E216-BD6D-F9A3-99B0A01AA4AF}"/>
              </a:ext>
            </a:extLst>
          </p:cNvPr>
          <p:cNvSpPr>
            <a:spLocks noGrp="1" noRot="1" noChangeAspect="1" noResize="1"/>
          </p:cNvSpPr>
          <p:nvPr>
            <p:ph type="sldImg"/>
          </p:nvPr>
        </p:nvSpPr>
        <p:spPr>
          <a:xfrm>
            <a:off x="1371599" y="1143000"/>
            <a:ext cx="4114440" cy="3085920"/>
          </a:xfrm>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6786B27A-1B80-86CC-180F-85DEA3B43E6F}"/>
              </a:ext>
            </a:extLst>
          </p:cNvPr>
          <p:cNvSpPr txBox="1">
            <a:spLocks noGrp="1"/>
          </p:cNvSpPr>
          <p:nvPr>
            <p:ph type="body" sz="quarter" idx="1"/>
          </p:nvPr>
        </p:nvSpPr>
        <p:spPr>
          <a:xfrm>
            <a:off x="685799" y="4400639"/>
            <a:ext cx="5486040" cy="3600000"/>
          </a:xfrm>
        </p:spPr>
        <p:txBody>
          <a:bodyPr wrap="square" lIns="90000" tIns="45000" rIns="90000" bIns="45000" anchor="t">
            <a:noAutofit/>
          </a:bodyPr>
          <a:lstStyle/>
          <a:p>
            <a:pPr lvl="0"/>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9F55A373-AAF7-75D3-16A0-1ABFC70CC823}"/>
              </a:ext>
            </a:extLst>
          </p:cNvPr>
          <p:cNvSpPr txBox="1">
            <a:spLocks noGrp="1"/>
          </p:cNvSpPr>
          <p:nvPr>
            <p:ph type="sldNum" sz="quarter" idx="5"/>
          </p:nvPr>
        </p:nvSpPr>
        <p:spPr>
          <a:ln/>
        </p:spPr>
        <p:txBody>
          <a:bodyPr lIns="0" tIns="0" rIns="0" bIns="0" anchor="b" anchorCtr="0">
            <a:noAutofit/>
          </a:bodyPr>
          <a:lstStyle/>
          <a:p>
            <a:pPr lvl="0"/>
            <a:fld id="{DFA83B92-2CD7-458E-BBA6-CF559B967E3B}" type="slidenum">
              <a:t>14</a:t>
            </a:fld>
            <a:endParaRPr lang="en-GB"/>
          </a:p>
        </p:txBody>
      </p:sp>
      <p:sp>
        <p:nvSpPr>
          <p:cNvPr id="2" name="Slide Image Placeholder 1">
            <a:extLst>
              <a:ext uri="{FF2B5EF4-FFF2-40B4-BE49-F238E27FC236}">
                <a16:creationId xmlns:a16="http://schemas.microsoft.com/office/drawing/2014/main" id="{D0CAC2C9-C984-7BA1-607E-728AF58203F7}"/>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D0931424-3A5A-D0EA-06F8-6FD7B91028C3}"/>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2A240C87-79AA-E686-D993-48DDC3C4CB8C}"/>
              </a:ext>
            </a:extLst>
          </p:cNvPr>
          <p:cNvSpPr txBox="1">
            <a:spLocks noGrp="1"/>
          </p:cNvSpPr>
          <p:nvPr>
            <p:ph type="sldNum" sz="quarter" idx="5"/>
          </p:nvPr>
        </p:nvSpPr>
        <p:spPr>
          <a:ln/>
        </p:spPr>
        <p:txBody>
          <a:bodyPr lIns="0" tIns="0" rIns="0" bIns="0" anchor="b" anchorCtr="0">
            <a:noAutofit/>
          </a:bodyPr>
          <a:lstStyle/>
          <a:p>
            <a:pPr lvl="0"/>
            <a:fld id="{D40F1076-6D2B-4199-9E30-73AB78DBE3B9}" type="slidenum">
              <a:t>15</a:t>
            </a:fld>
            <a:endParaRPr lang="en-GB"/>
          </a:p>
        </p:txBody>
      </p:sp>
      <p:sp>
        <p:nvSpPr>
          <p:cNvPr id="2" name="Slide Image Placeholder 1">
            <a:extLst>
              <a:ext uri="{FF2B5EF4-FFF2-40B4-BE49-F238E27FC236}">
                <a16:creationId xmlns:a16="http://schemas.microsoft.com/office/drawing/2014/main" id="{F65C97EB-9E32-A833-9B83-8B424439F024}"/>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A23AC157-00F7-26DA-D948-E1C0AFC99E33}"/>
              </a:ext>
            </a:extLst>
          </p:cNvPr>
          <p:cNvSpPr txBox="1">
            <a:spLocks noGrp="1"/>
          </p:cNvSpPr>
          <p:nvPr>
            <p:ph type="body" sz="quarter" idx="1"/>
          </p:nvPr>
        </p:nvSpPr>
        <p:spPr/>
        <p:txBody>
          <a:bodyPr/>
          <a:lstStyle/>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CC10653-427C-6F0A-13DD-E7469B8A43CC}"/>
              </a:ext>
            </a:extLst>
          </p:cNvPr>
          <p:cNvSpPr txBox="1">
            <a:spLocks noGrp="1"/>
          </p:cNvSpPr>
          <p:nvPr>
            <p:ph type="sldNum" sz="quarter" idx="5"/>
          </p:nvPr>
        </p:nvSpPr>
        <p:spPr>
          <a:ln/>
        </p:spPr>
        <p:txBody>
          <a:bodyPr lIns="0" tIns="0" rIns="0" bIns="0" anchor="b" anchorCtr="0">
            <a:noAutofit/>
          </a:bodyPr>
          <a:lstStyle/>
          <a:p>
            <a:pPr lvl="0"/>
            <a:fld id="{275FD96B-0739-4604-962F-B9CBF8B3E39D}" type="slidenum">
              <a:t>16</a:t>
            </a:fld>
            <a:endParaRPr lang="en-GB"/>
          </a:p>
        </p:txBody>
      </p:sp>
      <p:sp>
        <p:nvSpPr>
          <p:cNvPr id="2" name="Slide Image Placeholder 1">
            <a:extLst>
              <a:ext uri="{FF2B5EF4-FFF2-40B4-BE49-F238E27FC236}">
                <a16:creationId xmlns:a16="http://schemas.microsoft.com/office/drawing/2014/main" id="{C2D98B9A-0312-4B26-0167-BCFD37E0A4A1}"/>
              </a:ext>
            </a:extLst>
          </p:cNvPr>
          <p:cNvSpPr>
            <a:spLocks noGrp="1" noRot="1" noChangeAspect="1" noResize="1"/>
          </p:cNvSpPr>
          <p:nvPr>
            <p:ph type="sldImg"/>
          </p:nvPr>
        </p:nvSpPr>
        <p:spPr>
          <a:solidFill>
            <a:schemeClr val="accent1"/>
          </a:solidFill>
          <a:ln w="25400">
            <a:solidFill>
              <a:schemeClr val="accent1">
                <a:shade val="50000"/>
              </a:schemeClr>
            </a:solidFill>
            <a:prstDash val="solid"/>
          </a:ln>
        </p:spPr>
      </p:sp>
      <p:sp>
        <p:nvSpPr>
          <p:cNvPr id="3" name="Notes Placeholder 2">
            <a:extLst>
              <a:ext uri="{FF2B5EF4-FFF2-40B4-BE49-F238E27FC236}">
                <a16:creationId xmlns:a16="http://schemas.microsoft.com/office/drawing/2014/main" id="{F95DB53D-A20B-D6C0-E7C9-B120A4965E37}"/>
              </a:ext>
            </a:extLst>
          </p:cNvPr>
          <p:cNvSpPr txBox="1">
            <a:spLocks noGrp="1"/>
          </p:cNvSpPr>
          <p:nvPr>
            <p:ph type="body" sz="quarter" idx="1"/>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174A-0435-9DD3-3FFF-E9E91689FFA2}"/>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89D724-D542-4CDA-8797-BA568CD8B4BE}"/>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E359C0-D4C7-DD68-ADE1-877502BA024B}"/>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53F5C8BC-00E5-5917-7AF1-035B751BCE55}"/>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B648A2FC-130E-2FA7-EE2B-723CB8108F20}"/>
              </a:ext>
            </a:extLst>
          </p:cNvPr>
          <p:cNvSpPr>
            <a:spLocks noGrp="1"/>
          </p:cNvSpPr>
          <p:nvPr>
            <p:ph type="sldNum" sz="quarter" idx="12"/>
          </p:nvPr>
        </p:nvSpPr>
        <p:spPr/>
        <p:txBody>
          <a:bodyPr/>
          <a:lstStyle/>
          <a:p>
            <a:pPr lvl="0"/>
            <a:fld id="{07F1BA08-CB29-4EDD-B0F1-95516AA53DA5}" type="slidenum">
              <a:t>‹#›</a:t>
            </a:fld>
            <a:endParaRPr lang="en-GB"/>
          </a:p>
        </p:txBody>
      </p:sp>
    </p:spTree>
    <p:extLst>
      <p:ext uri="{BB962C8B-B14F-4D97-AF65-F5344CB8AC3E}">
        <p14:creationId xmlns:p14="http://schemas.microsoft.com/office/powerpoint/2010/main" val="1615271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CC78F-0305-99D3-C299-F6427DF385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A0CD6B-FDD8-E46B-D60D-65BE7C52A0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409BBC-4E90-091C-5B5D-8D0203ADF058}"/>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4FFFD458-BA97-FF84-8AA2-AFC118DF384C}"/>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22C1C35A-438F-EB42-31A3-4AE9C9AC5EB1}"/>
              </a:ext>
            </a:extLst>
          </p:cNvPr>
          <p:cNvSpPr>
            <a:spLocks noGrp="1"/>
          </p:cNvSpPr>
          <p:nvPr>
            <p:ph type="sldNum" sz="quarter" idx="12"/>
          </p:nvPr>
        </p:nvSpPr>
        <p:spPr/>
        <p:txBody>
          <a:bodyPr/>
          <a:lstStyle/>
          <a:p>
            <a:pPr lvl="0"/>
            <a:fld id="{BE19BAC9-14AC-40C6-9CD3-4F89AB4285D7}" type="slidenum">
              <a:t>‹#›</a:t>
            </a:fld>
            <a:endParaRPr lang="en-GB"/>
          </a:p>
        </p:txBody>
      </p:sp>
    </p:spTree>
    <p:extLst>
      <p:ext uri="{BB962C8B-B14F-4D97-AF65-F5344CB8AC3E}">
        <p14:creationId xmlns:p14="http://schemas.microsoft.com/office/powerpoint/2010/main" val="17882866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157DB-542E-9E8B-81D8-C56191FDA2C9}"/>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12D63F-48AC-F6B6-346D-1B14ECD49ED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11546C-4C5A-3164-7613-97FF1155A06F}"/>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E71C1AB9-72AC-0EDA-84A4-F6BB07205393}"/>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3D9825CC-5A82-EEDA-59C2-9F12B5E1F10B}"/>
              </a:ext>
            </a:extLst>
          </p:cNvPr>
          <p:cNvSpPr>
            <a:spLocks noGrp="1"/>
          </p:cNvSpPr>
          <p:nvPr>
            <p:ph type="sldNum" sz="quarter" idx="12"/>
          </p:nvPr>
        </p:nvSpPr>
        <p:spPr/>
        <p:txBody>
          <a:bodyPr/>
          <a:lstStyle/>
          <a:p>
            <a:pPr lvl="0"/>
            <a:fld id="{CCA517CF-6461-4DE6-97B7-C06690444BAF}" type="slidenum">
              <a:t>‹#›</a:t>
            </a:fld>
            <a:endParaRPr lang="en-GB"/>
          </a:p>
        </p:txBody>
      </p:sp>
    </p:spTree>
    <p:extLst>
      <p:ext uri="{BB962C8B-B14F-4D97-AF65-F5344CB8AC3E}">
        <p14:creationId xmlns:p14="http://schemas.microsoft.com/office/powerpoint/2010/main" val="2998555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A05B2-6915-FA28-3EAB-6A4B345A7E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08CE29-69A3-6661-6830-DC4348DCB76C}"/>
              </a:ext>
            </a:extLst>
          </p:cNvPr>
          <p:cNvSpPr>
            <a:spLocks noGrp="1"/>
          </p:cNvSpPr>
          <p:nvPr>
            <p:ph sz="half" idx="1"/>
          </p:nvPr>
        </p:nvSpPr>
        <p:spPr>
          <a:xfrm>
            <a:off x="457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6689DA-1E1A-9D55-5972-20AA8C982204}"/>
              </a:ext>
            </a:extLst>
          </p:cNvPr>
          <p:cNvSpPr>
            <a:spLocks noGrp="1"/>
          </p:cNvSpPr>
          <p:nvPr>
            <p:ph sz="half" idx="2"/>
          </p:nvPr>
        </p:nvSpPr>
        <p:spPr>
          <a:xfrm>
            <a:off x="4648200" y="1604963"/>
            <a:ext cx="4038600" cy="45259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C7BFE2-7F85-0D19-F334-3BC3881CF182}"/>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D674B2F5-EAE1-043E-9858-9F4C7F16373D}"/>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728613D6-D9B2-57FE-45DA-E4152759C0A3}"/>
              </a:ext>
            </a:extLst>
          </p:cNvPr>
          <p:cNvSpPr>
            <a:spLocks noGrp="1"/>
          </p:cNvSpPr>
          <p:nvPr>
            <p:ph type="sldNum" sz="quarter" idx="12"/>
          </p:nvPr>
        </p:nvSpPr>
        <p:spPr/>
        <p:txBody>
          <a:bodyPr/>
          <a:lstStyle/>
          <a:p>
            <a:pPr lvl="0"/>
            <a:fld id="{09E7F9FD-A672-4CDD-950C-A7784A866636}" type="slidenum">
              <a:t>‹#›</a:t>
            </a:fld>
            <a:endParaRPr lang="en-GB"/>
          </a:p>
        </p:txBody>
      </p:sp>
    </p:spTree>
    <p:extLst>
      <p:ext uri="{BB962C8B-B14F-4D97-AF65-F5344CB8AC3E}">
        <p14:creationId xmlns:p14="http://schemas.microsoft.com/office/powerpoint/2010/main" val="2161319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8A563-B360-1C39-2FBA-0FF51CA32F9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FD695A-A6B0-A384-79C2-E10BF4B5C1A2}"/>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822C30-D47B-8DD9-0D39-D392D70D8F58}"/>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C0DAEB-8409-7930-DAF4-FB12E9D4AD80}"/>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9EB8547-9B6C-9387-3737-51EDEE513A99}"/>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44FA544-2D15-A633-0A1E-4D5F10CFD984}"/>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9A9530C9-1172-9059-596E-815E2750FB9D}"/>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084AF9E2-73D2-AE5B-3307-F5DF552B6631}"/>
              </a:ext>
            </a:extLst>
          </p:cNvPr>
          <p:cNvSpPr>
            <a:spLocks noGrp="1"/>
          </p:cNvSpPr>
          <p:nvPr>
            <p:ph type="sldNum" sz="quarter" idx="12"/>
          </p:nvPr>
        </p:nvSpPr>
        <p:spPr/>
        <p:txBody>
          <a:bodyPr/>
          <a:lstStyle/>
          <a:p>
            <a:pPr lvl="0"/>
            <a:fld id="{CB1A3330-9CE8-432D-A6A6-B5AA470BE83E}" type="slidenum">
              <a:t>‹#›</a:t>
            </a:fld>
            <a:endParaRPr lang="en-GB"/>
          </a:p>
        </p:txBody>
      </p:sp>
    </p:spTree>
    <p:extLst>
      <p:ext uri="{BB962C8B-B14F-4D97-AF65-F5344CB8AC3E}">
        <p14:creationId xmlns:p14="http://schemas.microsoft.com/office/powerpoint/2010/main" val="1985060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C9E1B-D2A1-964F-B6DF-52AA1DC63D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856592-1243-D8A4-A423-1A831808A72E}"/>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94B8C479-4DB2-1EA5-D6BA-74DFA5948820}"/>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B1DDE303-6297-E954-F350-1CD329F1A1A3}"/>
              </a:ext>
            </a:extLst>
          </p:cNvPr>
          <p:cNvSpPr>
            <a:spLocks noGrp="1"/>
          </p:cNvSpPr>
          <p:nvPr>
            <p:ph type="sldNum" sz="quarter" idx="12"/>
          </p:nvPr>
        </p:nvSpPr>
        <p:spPr/>
        <p:txBody>
          <a:bodyPr/>
          <a:lstStyle/>
          <a:p>
            <a:pPr lvl="0"/>
            <a:fld id="{8BD74375-ED05-490E-97CC-46CA43CE3D48}" type="slidenum">
              <a:t>‹#›</a:t>
            </a:fld>
            <a:endParaRPr lang="en-GB"/>
          </a:p>
        </p:txBody>
      </p:sp>
    </p:spTree>
    <p:extLst>
      <p:ext uri="{BB962C8B-B14F-4D97-AF65-F5344CB8AC3E}">
        <p14:creationId xmlns:p14="http://schemas.microsoft.com/office/powerpoint/2010/main" val="3226838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825485-E77A-DB64-AD27-90E0AF668A93}"/>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F64A35C9-C2A2-1A5B-B152-001114502689}"/>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CCB1D7B3-00F8-ADDB-38F0-E206D5FB58D0}"/>
              </a:ext>
            </a:extLst>
          </p:cNvPr>
          <p:cNvSpPr>
            <a:spLocks noGrp="1"/>
          </p:cNvSpPr>
          <p:nvPr>
            <p:ph type="sldNum" sz="quarter" idx="12"/>
          </p:nvPr>
        </p:nvSpPr>
        <p:spPr/>
        <p:txBody>
          <a:bodyPr/>
          <a:lstStyle/>
          <a:p>
            <a:pPr lvl="0"/>
            <a:fld id="{B26AED9D-29A3-471A-9020-E4B7FA62F7C8}" type="slidenum">
              <a:t>‹#›</a:t>
            </a:fld>
            <a:endParaRPr lang="en-GB"/>
          </a:p>
        </p:txBody>
      </p:sp>
    </p:spTree>
    <p:extLst>
      <p:ext uri="{BB962C8B-B14F-4D97-AF65-F5344CB8AC3E}">
        <p14:creationId xmlns:p14="http://schemas.microsoft.com/office/powerpoint/2010/main" val="114240233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8B7B-224C-6D85-1049-8D64335944F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F4761C-30BC-28CD-A1A1-AA008E8D8C3F}"/>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CEDB73-0684-2E30-288D-60BFFE0394B8}"/>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C39D12-D3E0-E9DF-20C2-52B2E0F75BEF}"/>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2E4DFA67-678A-A8AC-38D9-71F585DE9DE8}"/>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99FC5FED-42F8-1CB0-E19B-DA9EF29CA896}"/>
              </a:ext>
            </a:extLst>
          </p:cNvPr>
          <p:cNvSpPr>
            <a:spLocks noGrp="1"/>
          </p:cNvSpPr>
          <p:nvPr>
            <p:ph type="sldNum" sz="quarter" idx="12"/>
          </p:nvPr>
        </p:nvSpPr>
        <p:spPr/>
        <p:txBody>
          <a:bodyPr/>
          <a:lstStyle/>
          <a:p>
            <a:pPr lvl="0"/>
            <a:fld id="{492F4230-DC5C-4C5B-99A1-36745666681D}" type="slidenum">
              <a:t>‹#›</a:t>
            </a:fld>
            <a:endParaRPr lang="en-GB"/>
          </a:p>
        </p:txBody>
      </p:sp>
    </p:spTree>
    <p:extLst>
      <p:ext uri="{BB962C8B-B14F-4D97-AF65-F5344CB8AC3E}">
        <p14:creationId xmlns:p14="http://schemas.microsoft.com/office/powerpoint/2010/main" val="1181977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213D9-BAB7-0B0E-585C-1065ABA08848}"/>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44F6CDD-E25A-244E-3718-EE9EB7EFDC14}"/>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DD3B55-F1D9-C9EA-8F31-499B09E1F34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58609A-C9BC-935B-D1A4-73E0E276F329}"/>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6001FF69-D73B-C658-E5EC-6AB8B3C3A7FB}"/>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D3D7131E-EE5E-E63B-0E28-E1D4D6FF75F1}"/>
              </a:ext>
            </a:extLst>
          </p:cNvPr>
          <p:cNvSpPr>
            <a:spLocks noGrp="1"/>
          </p:cNvSpPr>
          <p:nvPr>
            <p:ph type="sldNum" sz="quarter" idx="12"/>
          </p:nvPr>
        </p:nvSpPr>
        <p:spPr/>
        <p:txBody>
          <a:bodyPr/>
          <a:lstStyle/>
          <a:p>
            <a:pPr lvl="0"/>
            <a:fld id="{93557A5E-DED4-4D82-9C6D-74126DAB7A65}" type="slidenum">
              <a:t>‹#›</a:t>
            </a:fld>
            <a:endParaRPr lang="en-GB"/>
          </a:p>
        </p:txBody>
      </p:sp>
    </p:spTree>
    <p:extLst>
      <p:ext uri="{BB962C8B-B14F-4D97-AF65-F5344CB8AC3E}">
        <p14:creationId xmlns:p14="http://schemas.microsoft.com/office/powerpoint/2010/main" val="4117865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49A76-CD29-AECC-0ED8-2A66311AFD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567AC5-F963-88EE-A607-67D4D7511B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EBFEF3-4E92-DDFB-5322-5AA81D9E0B97}"/>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7E7456DE-8CB4-8DC0-A3AB-A16A3004C928}"/>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D38DD455-890B-013C-7D66-776C72032867}"/>
              </a:ext>
            </a:extLst>
          </p:cNvPr>
          <p:cNvSpPr>
            <a:spLocks noGrp="1"/>
          </p:cNvSpPr>
          <p:nvPr>
            <p:ph type="sldNum" sz="quarter" idx="12"/>
          </p:nvPr>
        </p:nvSpPr>
        <p:spPr/>
        <p:txBody>
          <a:bodyPr/>
          <a:lstStyle/>
          <a:p>
            <a:pPr lvl="0"/>
            <a:fld id="{DBABA3A2-8B6A-49DB-90E7-65C68DDD7C19}" type="slidenum">
              <a:t>‹#›</a:t>
            </a:fld>
            <a:endParaRPr lang="en-GB"/>
          </a:p>
        </p:txBody>
      </p:sp>
    </p:spTree>
    <p:extLst>
      <p:ext uri="{BB962C8B-B14F-4D97-AF65-F5344CB8AC3E}">
        <p14:creationId xmlns:p14="http://schemas.microsoft.com/office/powerpoint/2010/main" val="41062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E460DF-054B-3205-6F36-3ED84A7B5DAD}"/>
              </a:ext>
            </a:extLst>
          </p:cNvPr>
          <p:cNvSpPr>
            <a:spLocks noGrp="1"/>
          </p:cNvSpPr>
          <p:nvPr>
            <p:ph type="title" orient="vert"/>
          </p:nvPr>
        </p:nvSpPr>
        <p:spPr>
          <a:xfrm>
            <a:off x="6629400" y="1604963"/>
            <a:ext cx="2057400" cy="452596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75299A-BB22-3E48-915B-11764F1CB956}"/>
              </a:ext>
            </a:extLst>
          </p:cNvPr>
          <p:cNvSpPr>
            <a:spLocks noGrp="1"/>
          </p:cNvSpPr>
          <p:nvPr>
            <p:ph type="body" orient="vert" idx="1"/>
          </p:nvPr>
        </p:nvSpPr>
        <p:spPr>
          <a:xfrm>
            <a:off x="457200" y="1604963"/>
            <a:ext cx="6019800" cy="45259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D04AF9-4C98-0C42-A15E-A6A799081F1B}"/>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6B0942AA-31EC-EB0B-98C1-2E1634230E58}"/>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0F7E2542-28F5-3288-5A87-D2D8BB52B3BB}"/>
              </a:ext>
            </a:extLst>
          </p:cNvPr>
          <p:cNvSpPr>
            <a:spLocks noGrp="1"/>
          </p:cNvSpPr>
          <p:nvPr>
            <p:ph type="sldNum" sz="quarter" idx="12"/>
          </p:nvPr>
        </p:nvSpPr>
        <p:spPr/>
        <p:txBody>
          <a:bodyPr/>
          <a:lstStyle/>
          <a:p>
            <a:pPr lvl="0"/>
            <a:fld id="{9810EBA9-94EE-4CDC-A6CF-A3D552F671E6}" type="slidenum">
              <a:t>‹#›</a:t>
            </a:fld>
            <a:endParaRPr lang="en-GB"/>
          </a:p>
        </p:txBody>
      </p:sp>
    </p:spTree>
    <p:extLst>
      <p:ext uri="{BB962C8B-B14F-4D97-AF65-F5344CB8AC3E}">
        <p14:creationId xmlns:p14="http://schemas.microsoft.com/office/powerpoint/2010/main" val="23105592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75DDE-ACCD-B6F7-7B71-4E33C6AF9D24}"/>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36CB30-4A21-FB35-A07C-0EE851B3E14A}"/>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52243A-B462-51D5-4349-014345F60496}"/>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BF28CAD9-F761-429D-3D41-D25D9248B018}"/>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A76E9F0A-4B70-3C8C-06B0-6C3E3D616673}"/>
              </a:ext>
            </a:extLst>
          </p:cNvPr>
          <p:cNvSpPr>
            <a:spLocks noGrp="1"/>
          </p:cNvSpPr>
          <p:nvPr>
            <p:ph type="sldNum" sz="quarter" idx="12"/>
          </p:nvPr>
        </p:nvSpPr>
        <p:spPr/>
        <p:txBody>
          <a:bodyPr/>
          <a:lstStyle/>
          <a:p>
            <a:pPr lvl="0"/>
            <a:fld id="{6B086F74-C4F4-403B-A51E-BCD054AE4429}" type="slidenum">
              <a:t>‹#›</a:t>
            </a:fld>
            <a:endParaRPr lang="en-GB"/>
          </a:p>
        </p:txBody>
      </p:sp>
    </p:spTree>
    <p:extLst>
      <p:ext uri="{BB962C8B-B14F-4D97-AF65-F5344CB8AC3E}">
        <p14:creationId xmlns:p14="http://schemas.microsoft.com/office/powerpoint/2010/main" val="24198224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705A-704A-BCBB-DD36-CD1592EC4A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332D01-E98D-8443-BA90-194741CF37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EA3E5B-12D0-B08C-4F23-A9CD82403F4C}"/>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A733518C-23AD-4725-01B5-48560E897A70}"/>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98799972-6E8A-7CF9-770D-73AAF7D1D92F}"/>
              </a:ext>
            </a:extLst>
          </p:cNvPr>
          <p:cNvSpPr>
            <a:spLocks noGrp="1"/>
          </p:cNvSpPr>
          <p:nvPr>
            <p:ph type="sldNum" sz="quarter" idx="12"/>
          </p:nvPr>
        </p:nvSpPr>
        <p:spPr/>
        <p:txBody>
          <a:bodyPr/>
          <a:lstStyle/>
          <a:p>
            <a:pPr lvl="0"/>
            <a:fld id="{7D2CDB10-5920-46A7-A368-42F6E91B64F0}" type="slidenum">
              <a:t>‹#›</a:t>
            </a:fld>
            <a:endParaRPr lang="en-GB"/>
          </a:p>
        </p:txBody>
      </p:sp>
    </p:spTree>
    <p:extLst>
      <p:ext uri="{BB962C8B-B14F-4D97-AF65-F5344CB8AC3E}">
        <p14:creationId xmlns:p14="http://schemas.microsoft.com/office/powerpoint/2010/main" val="30125557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30FB1-CC41-9AF5-C08F-B421AA5C43FC}"/>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ADA16B-35FD-D132-FB04-0798D90725EF}"/>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317341-400C-6BF6-1647-54991FB12716}"/>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1AC1AD5C-508C-00EE-0EF7-E0B16B9B91C1}"/>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9DD6B252-9682-4962-89CD-7E800CBEE683}"/>
              </a:ext>
            </a:extLst>
          </p:cNvPr>
          <p:cNvSpPr>
            <a:spLocks noGrp="1"/>
          </p:cNvSpPr>
          <p:nvPr>
            <p:ph type="sldNum" sz="quarter" idx="12"/>
          </p:nvPr>
        </p:nvSpPr>
        <p:spPr/>
        <p:txBody>
          <a:bodyPr/>
          <a:lstStyle/>
          <a:p>
            <a:pPr lvl="0"/>
            <a:fld id="{5E177122-729E-467D-B313-0569631B2819}" type="slidenum">
              <a:t>‹#›</a:t>
            </a:fld>
            <a:endParaRPr lang="en-GB"/>
          </a:p>
        </p:txBody>
      </p:sp>
    </p:spTree>
    <p:extLst>
      <p:ext uri="{BB962C8B-B14F-4D97-AF65-F5344CB8AC3E}">
        <p14:creationId xmlns:p14="http://schemas.microsoft.com/office/powerpoint/2010/main" val="36897356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C391D-65A7-0C70-B69F-228ECAA7B1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384880-EA88-F52B-3B09-206B90B2BDAE}"/>
              </a:ext>
            </a:extLst>
          </p:cNvPr>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05E3C7B-0B87-D42E-3FAB-C0635F29B58D}"/>
              </a:ext>
            </a:extLst>
          </p:cNvPr>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BF9DEF-B86A-DF25-58E9-FB212476A15C}"/>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31680BED-0D95-1B8E-2431-90BF9544B407}"/>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F21E29F8-BA35-4D34-5FB0-E2EC3030E8CB}"/>
              </a:ext>
            </a:extLst>
          </p:cNvPr>
          <p:cNvSpPr>
            <a:spLocks noGrp="1"/>
          </p:cNvSpPr>
          <p:nvPr>
            <p:ph type="sldNum" sz="quarter" idx="12"/>
          </p:nvPr>
        </p:nvSpPr>
        <p:spPr/>
        <p:txBody>
          <a:bodyPr/>
          <a:lstStyle/>
          <a:p>
            <a:pPr lvl="0"/>
            <a:fld id="{C7DB6B97-4D0C-480B-BD61-933BCEBE09DE}" type="slidenum">
              <a:t>‹#›</a:t>
            </a:fld>
            <a:endParaRPr lang="en-GB"/>
          </a:p>
        </p:txBody>
      </p:sp>
    </p:spTree>
    <p:extLst>
      <p:ext uri="{BB962C8B-B14F-4D97-AF65-F5344CB8AC3E}">
        <p14:creationId xmlns:p14="http://schemas.microsoft.com/office/powerpoint/2010/main" val="965155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9392E-AEED-B302-C74C-92F9899F427F}"/>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BC09CF-4C8B-D031-8FD3-C1EB30695A0B}"/>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8B4511-2EDF-FD68-65F6-03AD0C36F002}"/>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2F623C-ECFA-FC52-8AE8-B1CCD701ABE6}"/>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9511EF-A922-A7A6-8A6C-19AEEFA91F7D}"/>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3097D6-A565-55F1-1AE3-63866B7F3513}"/>
              </a:ext>
            </a:extLst>
          </p:cNvPr>
          <p:cNvSpPr>
            <a:spLocks noGrp="1"/>
          </p:cNvSpPr>
          <p:nvPr>
            <p:ph type="dt" sz="half" idx="10"/>
          </p:nvPr>
        </p:nvSpPr>
        <p:spPr/>
        <p:txBody>
          <a:bodyPr/>
          <a:lstStyle/>
          <a:p>
            <a:pPr lvl="0"/>
            <a:endParaRPr lang="en-GB"/>
          </a:p>
        </p:txBody>
      </p:sp>
      <p:sp>
        <p:nvSpPr>
          <p:cNvPr id="8" name="Footer Placeholder 7">
            <a:extLst>
              <a:ext uri="{FF2B5EF4-FFF2-40B4-BE49-F238E27FC236}">
                <a16:creationId xmlns:a16="http://schemas.microsoft.com/office/drawing/2014/main" id="{961B4E2F-207B-214E-ADBE-6E957A02D6F5}"/>
              </a:ext>
            </a:extLst>
          </p:cNvPr>
          <p:cNvSpPr>
            <a:spLocks noGrp="1"/>
          </p:cNvSpPr>
          <p:nvPr>
            <p:ph type="ftr" sz="quarter" idx="11"/>
          </p:nvPr>
        </p:nvSpPr>
        <p:spPr/>
        <p:txBody>
          <a:bodyPr/>
          <a:lstStyle/>
          <a:p>
            <a:pPr lvl="0"/>
            <a:endParaRPr lang="en-GB"/>
          </a:p>
        </p:txBody>
      </p:sp>
      <p:sp>
        <p:nvSpPr>
          <p:cNvPr id="9" name="Slide Number Placeholder 8">
            <a:extLst>
              <a:ext uri="{FF2B5EF4-FFF2-40B4-BE49-F238E27FC236}">
                <a16:creationId xmlns:a16="http://schemas.microsoft.com/office/drawing/2014/main" id="{C0C0D24A-6E54-F24C-4AAD-841BA3C72540}"/>
              </a:ext>
            </a:extLst>
          </p:cNvPr>
          <p:cNvSpPr>
            <a:spLocks noGrp="1"/>
          </p:cNvSpPr>
          <p:nvPr>
            <p:ph type="sldNum" sz="quarter" idx="12"/>
          </p:nvPr>
        </p:nvSpPr>
        <p:spPr/>
        <p:txBody>
          <a:bodyPr/>
          <a:lstStyle/>
          <a:p>
            <a:pPr lvl="0"/>
            <a:fld id="{48EB1DCC-3813-4368-9AB3-253A3141F909}" type="slidenum">
              <a:t>‹#›</a:t>
            </a:fld>
            <a:endParaRPr lang="en-GB"/>
          </a:p>
        </p:txBody>
      </p:sp>
    </p:spTree>
    <p:extLst>
      <p:ext uri="{BB962C8B-B14F-4D97-AF65-F5344CB8AC3E}">
        <p14:creationId xmlns:p14="http://schemas.microsoft.com/office/powerpoint/2010/main" val="38650971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6F73E-0D7B-C5A0-5CE9-E3F81BB9FC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B9F692-4415-71E0-EE7C-6E19EB2BB568}"/>
              </a:ext>
            </a:extLst>
          </p:cNvPr>
          <p:cNvSpPr>
            <a:spLocks noGrp="1"/>
          </p:cNvSpPr>
          <p:nvPr>
            <p:ph type="dt" sz="half" idx="10"/>
          </p:nvPr>
        </p:nvSpPr>
        <p:spPr/>
        <p:txBody>
          <a:bodyPr/>
          <a:lstStyle/>
          <a:p>
            <a:pPr lvl="0"/>
            <a:endParaRPr lang="en-GB"/>
          </a:p>
        </p:txBody>
      </p:sp>
      <p:sp>
        <p:nvSpPr>
          <p:cNvPr id="4" name="Footer Placeholder 3">
            <a:extLst>
              <a:ext uri="{FF2B5EF4-FFF2-40B4-BE49-F238E27FC236}">
                <a16:creationId xmlns:a16="http://schemas.microsoft.com/office/drawing/2014/main" id="{CDE7050E-67C3-09D4-EDC6-94345C277C53}"/>
              </a:ext>
            </a:extLst>
          </p:cNvPr>
          <p:cNvSpPr>
            <a:spLocks noGrp="1"/>
          </p:cNvSpPr>
          <p:nvPr>
            <p:ph type="ftr" sz="quarter" idx="11"/>
          </p:nvPr>
        </p:nvSpPr>
        <p:spPr/>
        <p:txBody>
          <a:bodyPr/>
          <a:lstStyle/>
          <a:p>
            <a:pPr lvl="0"/>
            <a:endParaRPr lang="en-GB"/>
          </a:p>
        </p:txBody>
      </p:sp>
      <p:sp>
        <p:nvSpPr>
          <p:cNvPr id="5" name="Slide Number Placeholder 4">
            <a:extLst>
              <a:ext uri="{FF2B5EF4-FFF2-40B4-BE49-F238E27FC236}">
                <a16:creationId xmlns:a16="http://schemas.microsoft.com/office/drawing/2014/main" id="{FA29BB4E-C559-D538-20B2-2631A971B217}"/>
              </a:ext>
            </a:extLst>
          </p:cNvPr>
          <p:cNvSpPr>
            <a:spLocks noGrp="1"/>
          </p:cNvSpPr>
          <p:nvPr>
            <p:ph type="sldNum" sz="quarter" idx="12"/>
          </p:nvPr>
        </p:nvSpPr>
        <p:spPr/>
        <p:txBody>
          <a:bodyPr/>
          <a:lstStyle/>
          <a:p>
            <a:pPr lvl="0"/>
            <a:fld id="{3CE190DF-EB4B-4E4A-B022-50A5206E2369}" type="slidenum">
              <a:t>‹#›</a:t>
            </a:fld>
            <a:endParaRPr lang="en-GB"/>
          </a:p>
        </p:txBody>
      </p:sp>
    </p:spTree>
    <p:extLst>
      <p:ext uri="{BB962C8B-B14F-4D97-AF65-F5344CB8AC3E}">
        <p14:creationId xmlns:p14="http://schemas.microsoft.com/office/powerpoint/2010/main" val="40212756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5DFDD8-EEF5-710D-779B-791B1378714E}"/>
              </a:ext>
            </a:extLst>
          </p:cNvPr>
          <p:cNvSpPr>
            <a:spLocks noGrp="1"/>
          </p:cNvSpPr>
          <p:nvPr>
            <p:ph type="dt" sz="half" idx="10"/>
          </p:nvPr>
        </p:nvSpPr>
        <p:spPr/>
        <p:txBody>
          <a:bodyPr/>
          <a:lstStyle/>
          <a:p>
            <a:pPr lvl="0"/>
            <a:endParaRPr lang="en-GB"/>
          </a:p>
        </p:txBody>
      </p:sp>
      <p:sp>
        <p:nvSpPr>
          <p:cNvPr id="3" name="Footer Placeholder 2">
            <a:extLst>
              <a:ext uri="{FF2B5EF4-FFF2-40B4-BE49-F238E27FC236}">
                <a16:creationId xmlns:a16="http://schemas.microsoft.com/office/drawing/2014/main" id="{0B9372F3-3CDA-A6D7-4241-BD046C22DEAB}"/>
              </a:ext>
            </a:extLst>
          </p:cNvPr>
          <p:cNvSpPr>
            <a:spLocks noGrp="1"/>
          </p:cNvSpPr>
          <p:nvPr>
            <p:ph type="ftr" sz="quarter" idx="11"/>
          </p:nvPr>
        </p:nvSpPr>
        <p:spPr/>
        <p:txBody>
          <a:bodyPr/>
          <a:lstStyle/>
          <a:p>
            <a:pPr lvl="0"/>
            <a:endParaRPr lang="en-GB"/>
          </a:p>
        </p:txBody>
      </p:sp>
      <p:sp>
        <p:nvSpPr>
          <p:cNvPr id="4" name="Slide Number Placeholder 3">
            <a:extLst>
              <a:ext uri="{FF2B5EF4-FFF2-40B4-BE49-F238E27FC236}">
                <a16:creationId xmlns:a16="http://schemas.microsoft.com/office/drawing/2014/main" id="{D442F208-7AEA-9573-A519-103EFB631F31}"/>
              </a:ext>
            </a:extLst>
          </p:cNvPr>
          <p:cNvSpPr>
            <a:spLocks noGrp="1"/>
          </p:cNvSpPr>
          <p:nvPr>
            <p:ph type="sldNum" sz="quarter" idx="12"/>
          </p:nvPr>
        </p:nvSpPr>
        <p:spPr/>
        <p:txBody>
          <a:bodyPr/>
          <a:lstStyle/>
          <a:p>
            <a:pPr lvl="0"/>
            <a:fld id="{36895343-0A23-4B79-A840-BAE78660F336}" type="slidenum">
              <a:t>‹#›</a:t>
            </a:fld>
            <a:endParaRPr lang="en-GB"/>
          </a:p>
        </p:txBody>
      </p:sp>
    </p:spTree>
    <p:extLst>
      <p:ext uri="{BB962C8B-B14F-4D97-AF65-F5344CB8AC3E}">
        <p14:creationId xmlns:p14="http://schemas.microsoft.com/office/powerpoint/2010/main" val="1290664671"/>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3BA94-623D-94EB-99DD-685544CD653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17369B5-116D-DE77-517B-B4E26BCC85F5}"/>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B8EECB-7685-3AEE-9120-EB19B24BF31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1AFDA8-76A1-7408-BE0A-AD4CF99CF5B6}"/>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5447C0FB-2029-F3E8-7BE9-0B386FC1AE46}"/>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EAD66094-7213-6529-E3A5-06EE888107B8}"/>
              </a:ext>
            </a:extLst>
          </p:cNvPr>
          <p:cNvSpPr>
            <a:spLocks noGrp="1"/>
          </p:cNvSpPr>
          <p:nvPr>
            <p:ph type="sldNum" sz="quarter" idx="12"/>
          </p:nvPr>
        </p:nvSpPr>
        <p:spPr/>
        <p:txBody>
          <a:bodyPr/>
          <a:lstStyle/>
          <a:p>
            <a:pPr lvl="0"/>
            <a:fld id="{7466EF5F-9FB8-462B-B869-E7B13AEA8CDD}" type="slidenum">
              <a:t>‹#›</a:t>
            </a:fld>
            <a:endParaRPr lang="en-GB"/>
          </a:p>
        </p:txBody>
      </p:sp>
    </p:spTree>
    <p:extLst>
      <p:ext uri="{BB962C8B-B14F-4D97-AF65-F5344CB8AC3E}">
        <p14:creationId xmlns:p14="http://schemas.microsoft.com/office/powerpoint/2010/main" val="34982419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3AF68-630D-FEF1-4A87-6ABF31F08825}"/>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223FA0F-EAFA-B5D0-0170-725A1A5A894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9480BF-48D4-EDC1-66F2-5575521A210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FE78DB-D497-D23C-03E1-28F9B03987A1}"/>
              </a:ext>
            </a:extLst>
          </p:cNvPr>
          <p:cNvSpPr>
            <a:spLocks noGrp="1"/>
          </p:cNvSpPr>
          <p:nvPr>
            <p:ph type="dt" sz="half" idx="10"/>
          </p:nvPr>
        </p:nvSpPr>
        <p:spPr/>
        <p:txBody>
          <a:bodyPr/>
          <a:lstStyle/>
          <a:p>
            <a:pPr lvl="0"/>
            <a:endParaRPr lang="en-GB"/>
          </a:p>
        </p:txBody>
      </p:sp>
      <p:sp>
        <p:nvSpPr>
          <p:cNvPr id="6" name="Footer Placeholder 5">
            <a:extLst>
              <a:ext uri="{FF2B5EF4-FFF2-40B4-BE49-F238E27FC236}">
                <a16:creationId xmlns:a16="http://schemas.microsoft.com/office/drawing/2014/main" id="{E387D6BE-1F7F-AAD3-AF7A-FE9FD2571BA0}"/>
              </a:ext>
            </a:extLst>
          </p:cNvPr>
          <p:cNvSpPr>
            <a:spLocks noGrp="1"/>
          </p:cNvSpPr>
          <p:nvPr>
            <p:ph type="ftr" sz="quarter" idx="11"/>
          </p:nvPr>
        </p:nvSpPr>
        <p:spPr/>
        <p:txBody>
          <a:bodyPr/>
          <a:lstStyle/>
          <a:p>
            <a:pPr lvl="0"/>
            <a:endParaRPr lang="en-GB"/>
          </a:p>
        </p:txBody>
      </p:sp>
      <p:sp>
        <p:nvSpPr>
          <p:cNvPr id="7" name="Slide Number Placeholder 6">
            <a:extLst>
              <a:ext uri="{FF2B5EF4-FFF2-40B4-BE49-F238E27FC236}">
                <a16:creationId xmlns:a16="http://schemas.microsoft.com/office/drawing/2014/main" id="{6A61AED9-6CD0-A519-3ED8-0DD3D6C8289E}"/>
              </a:ext>
            </a:extLst>
          </p:cNvPr>
          <p:cNvSpPr>
            <a:spLocks noGrp="1"/>
          </p:cNvSpPr>
          <p:nvPr>
            <p:ph type="sldNum" sz="quarter" idx="12"/>
          </p:nvPr>
        </p:nvSpPr>
        <p:spPr/>
        <p:txBody>
          <a:bodyPr/>
          <a:lstStyle/>
          <a:p>
            <a:pPr lvl="0"/>
            <a:fld id="{B672132B-2D85-49C1-AF17-E6A0F1D39013}" type="slidenum">
              <a:t>‹#›</a:t>
            </a:fld>
            <a:endParaRPr lang="en-GB"/>
          </a:p>
        </p:txBody>
      </p:sp>
    </p:spTree>
    <p:extLst>
      <p:ext uri="{BB962C8B-B14F-4D97-AF65-F5344CB8AC3E}">
        <p14:creationId xmlns:p14="http://schemas.microsoft.com/office/powerpoint/2010/main" val="12642874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F9F1B-05ED-5D46-CE4B-E7A1941DCB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F8707C-C972-F9BF-1DE9-38C5507737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53EB5C-5F02-A840-D8D4-05D38B9EC1A4}"/>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CDADFC6E-931D-8BF1-BA03-F4B329841995}"/>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DC4E8558-D64E-C006-157F-714EFDBCBEE3}"/>
              </a:ext>
            </a:extLst>
          </p:cNvPr>
          <p:cNvSpPr>
            <a:spLocks noGrp="1"/>
          </p:cNvSpPr>
          <p:nvPr>
            <p:ph type="sldNum" sz="quarter" idx="12"/>
          </p:nvPr>
        </p:nvSpPr>
        <p:spPr/>
        <p:txBody>
          <a:bodyPr/>
          <a:lstStyle/>
          <a:p>
            <a:pPr lvl="0"/>
            <a:fld id="{1344BBFF-0450-4F75-A417-A29FAEA849F8}" type="slidenum">
              <a:t>‹#›</a:t>
            </a:fld>
            <a:endParaRPr lang="en-GB"/>
          </a:p>
        </p:txBody>
      </p:sp>
    </p:spTree>
    <p:extLst>
      <p:ext uri="{BB962C8B-B14F-4D97-AF65-F5344CB8AC3E}">
        <p14:creationId xmlns:p14="http://schemas.microsoft.com/office/powerpoint/2010/main" val="5002891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11072A-062D-C7D5-D357-987F355AE9F3}"/>
              </a:ext>
            </a:extLst>
          </p:cNvPr>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F2FC5F-243C-A50D-B48B-68F94F8882D8}"/>
              </a:ext>
            </a:extLst>
          </p:cNvPr>
          <p:cNvSpPr>
            <a:spLocks noGrp="1"/>
          </p:cNvSpPr>
          <p:nvPr>
            <p:ph type="body" orient="vert" idx="1"/>
          </p:nvPr>
        </p:nvSpPr>
        <p:spPr>
          <a:xfrm>
            <a:off x="457200" y="274638"/>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FD9937-56F1-A24C-7016-AF0AC50995E3}"/>
              </a:ext>
            </a:extLst>
          </p:cNvPr>
          <p:cNvSpPr>
            <a:spLocks noGrp="1"/>
          </p:cNvSpPr>
          <p:nvPr>
            <p:ph type="dt" sz="half" idx="10"/>
          </p:nvPr>
        </p:nvSpPr>
        <p:spPr/>
        <p:txBody>
          <a:bodyPr/>
          <a:lstStyle/>
          <a:p>
            <a:pPr lvl="0"/>
            <a:endParaRPr lang="en-GB"/>
          </a:p>
        </p:txBody>
      </p:sp>
      <p:sp>
        <p:nvSpPr>
          <p:cNvPr id="5" name="Footer Placeholder 4">
            <a:extLst>
              <a:ext uri="{FF2B5EF4-FFF2-40B4-BE49-F238E27FC236}">
                <a16:creationId xmlns:a16="http://schemas.microsoft.com/office/drawing/2014/main" id="{DACF584E-363B-B27D-2ED2-D854A4446A79}"/>
              </a:ext>
            </a:extLst>
          </p:cNvPr>
          <p:cNvSpPr>
            <a:spLocks noGrp="1"/>
          </p:cNvSpPr>
          <p:nvPr>
            <p:ph type="ftr" sz="quarter" idx="11"/>
          </p:nvPr>
        </p:nvSpPr>
        <p:spPr/>
        <p:txBody>
          <a:bodyPr/>
          <a:lstStyle/>
          <a:p>
            <a:pPr lvl="0"/>
            <a:endParaRPr lang="en-GB"/>
          </a:p>
        </p:txBody>
      </p:sp>
      <p:sp>
        <p:nvSpPr>
          <p:cNvPr id="6" name="Slide Number Placeholder 5">
            <a:extLst>
              <a:ext uri="{FF2B5EF4-FFF2-40B4-BE49-F238E27FC236}">
                <a16:creationId xmlns:a16="http://schemas.microsoft.com/office/drawing/2014/main" id="{965421B3-B7BA-0567-ADC7-694F865ABB51}"/>
              </a:ext>
            </a:extLst>
          </p:cNvPr>
          <p:cNvSpPr>
            <a:spLocks noGrp="1"/>
          </p:cNvSpPr>
          <p:nvPr>
            <p:ph type="sldNum" sz="quarter" idx="12"/>
          </p:nvPr>
        </p:nvSpPr>
        <p:spPr/>
        <p:txBody>
          <a:bodyPr/>
          <a:lstStyle/>
          <a:p>
            <a:pPr lvl="0"/>
            <a:fld id="{87B0249F-B91E-47F5-A880-6D457EA63AFE}" type="slidenum">
              <a:t>‹#›</a:t>
            </a:fld>
            <a:endParaRPr lang="en-GB"/>
          </a:p>
        </p:txBody>
      </p:sp>
    </p:spTree>
    <p:extLst>
      <p:ext uri="{BB962C8B-B14F-4D97-AF65-F5344CB8AC3E}">
        <p14:creationId xmlns:p14="http://schemas.microsoft.com/office/powerpoint/2010/main" val="2395883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04420-1B9E-2334-37EC-F4F7C797CE37}"/>
              </a:ext>
            </a:extLst>
          </p:cNvPr>
          <p:cNvSpPr txBox="1">
            <a:spLocks noGrp="1"/>
          </p:cNvSpPr>
          <p:nvPr>
            <p:ph type="title"/>
          </p:nvPr>
        </p:nvSpPr>
        <p:spPr>
          <a:xfrm>
            <a:off x="683640" y="1988999"/>
            <a:ext cx="7772039" cy="146952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Date Placeholder 3">
            <a:extLst>
              <a:ext uri="{FF2B5EF4-FFF2-40B4-BE49-F238E27FC236}">
                <a16:creationId xmlns:a16="http://schemas.microsoft.com/office/drawing/2014/main" id="{31B129FB-0DC5-B6B7-EF01-4756ACA9FF1C}"/>
              </a:ext>
            </a:extLst>
          </p:cNvPr>
          <p:cNvSpPr txBox="1">
            <a:spLocks noGrp="1"/>
          </p:cNvSpPr>
          <p:nvPr>
            <p:ph type="dt" sz="half" idx="2"/>
          </p:nvPr>
        </p:nvSpPr>
        <p:spPr>
          <a:xfrm>
            <a:off x="39528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4" name="Footer Placeholder 4">
            <a:extLst>
              <a:ext uri="{FF2B5EF4-FFF2-40B4-BE49-F238E27FC236}">
                <a16:creationId xmlns:a16="http://schemas.microsoft.com/office/drawing/2014/main" id="{818B9402-E19F-A3FD-15D2-2E4BBBD5D4C5}"/>
              </a:ext>
            </a:extLst>
          </p:cNvPr>
          <p:cNvSpPr txBox="1">
            <a:spLocks noGrp="1"/>
          </p:cNvSpPr>
          <p:nvPr>
            <p:ph type="ftr" sz="quarter" idx="3"/>
          </p:nvPr>
        </p:nvSpPr>
        <p:spPr>
          <a:xfrm>
            <a:off x="4140360" y="6381720"/>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Slide Number Placeholder 5">
            <a:extLst>
              <a:ext uri="{FF2B5EF4-FFF2-40B4-BE49-F238E27FC236}">
                <a16:creationId xmlns:a16="http://schemas.microsoft.com/office/drawing/2014/main" id="{D30B212B-C912-4547-093F-A10FF1CD4B4D}"/>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9606478B-948A-4EC8-9800-A6FAB8B9644E}" type="slidenum">
              <a:t>‹#›</a:t>
            </a:fld>
            <a:endParaRPr lang="en-GB"/>
          </a:p>
        </p:txBody>
      </p:sp>
      <p:sp>
        <p:nvSpPr>
          <p:cNvPr id="6" name="Text Placeholder 5">
            <a:extLst>
              <a:ext uri="{FF2B5EF4-FFF2-40B4-BE49-F238E27FC236}">
                <a16:creationId xmlns:a16="http://schemas.microsoft.com/office/drawing/2014/main" id="{3D873DD9-BE5D-1F4B-BB62-4FD1ECB5B62E}"/>
              </a:ext>
            </a:extLst>
          </p:cNvPr>
          <p:cNvSpPr txBox="1">
            <a:spLocks noGrp="1"/>
          </p:cNvSpPr>
          <p:nvPr>
            <p:ph type="body" idx="1"/>
          </p:nvPr>
        </p:nvSpPr>
        <p:spPr>
          <a:xfrm>
            <a:off x="457200" y="1604520"/>
            <a:ext cx="8229240" cy="4525920"/>
          </a:xfrm>
          <a:prstGeom prst="rect">
            <a:avLst/>
          </a:prstGeom>
          <a:noFill/>
          <a:ln>
            <a:noFill/>
          </a:ln>
        </p:spPr>
        <p:txBody>
          <a:bodyPr vert="horz" lIns="0" tIns="0" rIns="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algn="l" rtl="0" hangingPunct="0">
        <a:spcBef>
          <a:spcPts val="0"/>
        </a:spcBef>
        <a:spcAft>
          <a:spcPts val="1417"/>
        </a:spcAft>
        <a:tabLst/>
        <a:defRPr lang="en-US" sz="2400" b="0" i="0" u="none" strike="noStrike" kern="1200" spc="0">
          <a:ln>
            <a:noFill/>
          </a:ln>
          <a:solidFill>
            <a:srgbClr val="000000"/>
          </a:solidFill>
          <a:latin typeface="Myriad Pro" pitchFamily="18"/>
          <a:ea typeface="Microsoft YaHei" pitchFamily="2"/>
          <a:cs typeface="Arial" pitchFamily="2"/>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A54E6-E780-B846-4D4C-FDE8C79AFB5C}"/>
              </a:ext>
            </a:extLst>
          </p:cNvPr>
          <p:cNvSpPr txBox="1">
            <a:spLocks noGrp="1"/>
          </p:cNvSpPr>
          <p:nvPr>
            <p:ph type="title"/>
          </p:nvPr>
        </p:nvSpPr>
        <p:spPr>
          <a:xfrm>
            <a:off x="457200" y="274680"/>
            <a:ext cx="8229240" cy="1142640"/>
          </a:xfrm>
          <a:prstGeom prst="rect">
            <a:avLst/>
          </a:prstGeom>
          <a:noFill/>
          <a:ln>
            <a:noFill/>
          </a:ln>
        </p:spPr>
        <p:txBody>
          <a:bodyPr vert="horz" wrap="square" lIns="90000" tIns="45000" rIns="90000" bIns="45000" anchor="t">
            <a:noAutofit/>
          </a:bodyPr>
          <a:lstStyle/>
          <a:p>
            <a:pPr lvl="0"/>
            <a:r>
              <a:rPr lang="en-US"/>
              <a:t>Click to edit the title text formatClick to edit Master title style</a:t>
            </a:r>
          </a:p>
        </p:txBody>
      </p:sp>
      <p:sp>
        <p:nvSpPr>
          <p:cNvPr id="3" name="Content Placeholder 2">
            <a:extLst>
              <a:ext uri="{FF2B5EF4-FFF2-40B4-BE49-F238E27FC236}">
                <a16:creationId xmlns:a16="http://schemas.microsoft.com/office/drawing/2014/main" id="{718EAFD9-7E90-7514-D387-BDDB26C9AC58}"/>
              </a:ext>
            </a:extLst>
          </p:cNvPr>
          <p:cNvSpPr txBox="1">
            <a:spLocks noGrp="1"/>
          </p:cNvSpPr>
          <p:nvPr>
            <p:ph type="body" idx="1"/>
          </p:nvPr>
        </p:nvSpPr>
        <p:spPr>
          <a:xfrm>
            <a:off x="457200" y="1600200"/>
            <a:ext cx="8229240" cy="3916800"/>
          </a:xfrm>
          <a:prstGeom prst="rect">
            <a:avLst/>
          </a:prstGeom>
          <a:noFill/>
          <a:ln>
            <a:noFill/>
          </a:ln>
        </p:spPr>
        <p:txBody>
          <a:bodyPr vert="horz" wrap="square" lIns="90000" tIns="45000" rIns="90000" bIns="45000" anchor="t">
            <a:noAutofit/>
          </a:bodyPr>
          <a:lstStyle/>
          <a:p>
            <a:pPr lvl="0"/>
            <a:r>
              <a:rPr lang="en-US"/>
              <a:t>Click to edit the outline text format</a:t>
            </a:r>
          </a:p>
          <a:p>
            <a:pPr lvl="1"/>
            <a:r>
              <a:rPr lang="en-US"/>
              <a:t>Second Outline Level</a:t>
            </a:r>
          </a:p>
          <a:p>
            <a:pPr lvl="2"/>
            <a:r>
              <a:rPr lang="en-US"/>
              <a:t>Third Outline Level</a:t>
            </a:r>
          </a:p>
          <a:p>
            <a:pPr lvl="3"/>
            <a:r>
              <a:rPr lang="en-US"/>
              <a:t>Fourth Outline Level</a:t>
            </a:r>
          </a:p>
          <a:p>
            <a:pPr lvl="4"/>
            <a:r>
              <a:rPr lang="en-US"/>
              <a:t>Fifth Outline Level</a:t>
            </a:r>
          </a:p>
          <a:p>
            <a:pPr lvl="5"/>
            <a:r>
              <a:rPr lang="en-US"/>
              <a:t>Sixth Outline Level</a:t>
            </a:r>
          </a:p>
          <a:p>
            <a:pPr lvl="6"/>
            <a:r>
              <a:rPr lang="en-US"/>
              <a:t>Seventh Outline Level</a:t>
            </a:r>
          </a:p>
          <a:p>
            <a:pPr lvl="7"/>
            <a:r>
              <a:rPr lang="en-US"/>
              <a:t>Eighth Outline Level</a:t>
            </a:r>
          </a:p>
          <a:p>
            <a:pPr lvl="0"/>
            <a:r>
              <a:rPr lang="en-US"/>
              <a:t>Ninth Outline LevelClick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17A67A-FE68-6BAE-A6A4-0D81D937C2C4}"/>
              </a:ext>
            </a:extLst>
          </p:cNvPr>
          <p:cNvSpPr txBox="1">
            <a:spLocks noGrp="1"/>
          </p:cNvSpPr>
          <p:nvPr>
            <p:ph type="dt" sz="half" idx="2"/>
          </p:nvPr>
        </p:nvSpPr>
        <p:spPr>
          <a:xfrm>
            <a:off x="250920" y="6524640"/>
            <a:ext cx="971280" cy="218880"/>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5" name="Footer Placeholder 4">
            <a:extLst>
              <a:ext uri="{FF2B5EF4-FFF2-40B4-BE49-F238E27FC236}">
                <a16:creationId xmlns:a16="http://schemas.microsoft.com/office/drawing/2014/main" id="{232C4BCF-BA23-5122-B193-FE70430E7572}"/>
              </a:ext>
            </a:extLst>
          </p:cNvPr>
          <p:cNvSpPr txBox="1">
            <a:spLocks noGrp="1"/>
          </p:cNvSpPr>
          <p:nvPr>
            <p:ph type="ftr" sz="quarter" idx="3"/>
          </p:nvPr>
        </p:nvSpPr>
        <p:spPr>
          <a:xfrm>
            <a:off x="3131999" y="6461279"/>
            <a:ext cx="2895120" cy="364679"/>
          </a:xfrm>
          <a:prstGeom prst="rect">
            <a:avLst/>
          </a:prstGeom>
          <a:noFill/>
          <a:ln>
            <a:noFill/>
          </a:ln>
        </p:spPr>
        <p:txBody>
          <a:bodyPr wrap="square" lIns="90000" tIns="45000" rIns="90000" bIns="45000" anchor="t" anchorCtr="0">
            <a:noAutofit/>
          </a:bodyPr>
          <a:lstStyle>
            <a:lvl1pPr lvl="0" rtl="0" hangingPunct="0">
              <a:buNone/>
              <a:tabLst/>
              <a:defRPr lang="en-GB" sz="2400" kern="1200">
                <a:latin typeface="Times New Roman" pitchFamily="18"/>
                <a:ea typeface="Lucida Sans Unicode" pitchFamily="2"/>
                <a:cs typeface="Tahoma" pitchFamily="2"/>
              </a:defRPr>
            </a:lvl1pPr>
          </a:lstStyle>
          <a:p>
            <a:pPr lvl="0"/>
            <a:endParaRPr lang="en-GB"/>
          </a:p>
        </p:txBody>
      </p:sp>
      <p:sp>
        <p:nvSpPr>
          <p:cNvPr id="6" name="Slide Number Placeholder 5">
            <a:extLst>
              <a:ext uri="{FF2B5EF4-FFF2-40B4-BE49-F238E27FC236}">
                <a16:creationId xmlns:a16="http://schemas.microsoft.com/office/drawing/2014/main" id="{8FBF96B7-C740-B8F0-F949-84E464698BE3}"/>
              </a:ext>
            </a:extLst>
          </p:cNvPr>
          <p:cNvSpPr txBox="1">
            <a:spLocks noGrp="1"/>
          </p:cNvSpPr>
          <p:nvPr>
            <p:ph type="sldNum" sz="quarter" idx="4"/>
          </p:nvPr>
        </p:nvSpPr>
        <p:spPr>
          <a:xfrm>
            <a:off x="7956720" y="6381720"/>
            <a:ext cx="729720" cy="339480"/>
          </a:xfrm>
          <a:prstGeom prst="rect">
            <a:avLst/>
          </a:prstGeom>
          <a:noFill/>
          <a:ln>
            <a:noFill/>
          </a:ln>
        </p:spPr>
        <p:txBody>
          <a:bodyPr wrap="square" lIns="90000" tIns="45000" rIns="90000" bIns="45000" anchor="t" anchorCtr="0">
            <a:noAutofit/>
          </a:bodyPr>
          <a:lstStyle>
            <a:lvl1pPr marL="0" marR="0" lvl="0" indent="0" algn="l" rtl="0" hangingPunct="1">
              <a:spcBef>
                <a:spcPts val="0"/>
              </a:spcBef>
              <a:spcAft>
                <a:spcPts val="0"/>
              </a:spcAft>
              <a:buNone/>
              <a:tabLst/>
              <a:defRPr lang="en-GB" sz="1350" b="0" i="0" u="none" strike="noStrike" kern="1200" spc="0">
                <a:solidFill>
                  <a:srgbClr val="000000"/>
                </a:solidFill>
                <a:latin typeface="Myriad Pro" pitchFamily="18"/>
                <a:ea typeface="Lucida Sans Unicode" pitchFamily="2"/>
                <a:cs typeface="Tahoma" pitchFamily="2"/>
              </a:defRPr>
            </a:lvl1pPr>
          </a:lstStyle>
          <a:p>
            <a:pPr lvl="0"/>
            <a:fld id="{B0A4D8F8-93C2-4601-885D-D295A738C18A}" type="slidenum">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lvl="0" algn="ctr" rtl="0" hangingPunct="0">
        <a:spcBef>
          <a:spcPts val="0"/>
        </a:spcBef>
        <a:spcAft>
          <a:spcPts val="0"/>
        </a:spcAft>
        <a:buNone/>
        <a:tabLst/>
        <a:defRPr lang="en-US" sz="3300" b="0" i="0" u="none" strike="noStrike" kern="1200" spc="0">
          <a:ln>
            <a:noFill/>
          </a:ln>
          <a:solidFill>
            <a:srgbClr val="000000"/>
          </a:solidFill>
          <a:latin typeface="Myriad Pro" pitchFamily="18"/>
          <a:ea typeface="Microsoft YaHei" pitchFamily="2"/>
          <a:cs typeface="Arial" pitchFamily="2"/>
        </a:defRPr>
      </a:lvl1pPr>
    </p:titleStyle>
    <p:bodyStyle>
      <a:lvl1pPr lvl="0"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1pPr>
      <a:lvl2pPr lvl="1"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2pPr>
      <a:lvl3pPr lvl="2"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3pPr>
      <a:lvl4pPr lvl="3" algn="l" rtl="0" hangingPunct="0">
        <a:spcBef>
          <a:spcPts val="0"/>
        </a:spcBef>
        <a:spcAft>
          <a:spcPts val="1417"/>
        </a:spcAft>
        <a:buSzPct val="7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4pPr>
      <a:lvl5pPr lvl="4"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5pPr>
      <a:lvl6pPr lvl="5"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6pPr>
      <a:lvl7pPr lvl="6"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7pPr>
      <a:lvl8pPr lvl="7" algn="l" rtl="0" hangingPunct="0">
        <a:spcBef>
          <a:spcPts val="0"/>
        </a:spcBef>
        <a:spcAft>
          <a:spcPts val="1417"/>
        </a:spcAft>
        <a:buSzPct val="45000"/>
        <a:buFont typeface="StarSymbol"/>
        <a:buChar char="●"/>
        <a:tabLst/>
        <a:defRPr lang="en-US" sz="2400" b="0" i="0" u="none" strike="noStrike" kern="1200" spc="0">
          <a:ln>
            <a:noFill/>
          </a:ln>
          <a:solidFill>
            <a:srgbClr val="000000"/>
          </a:solidFill>
          <a:latin typeface="Myriad Pro" pitchFamily="18"/>
          <a:ea typeface="Microsoft YaHei" pitchFamily="2"/>
          <a:cs typeface="Arial" pitchFamily="2"/>
        </a:defRPr>
      </a:lvl8pPr>
      <a:lvl9pPr marL="0" marR="0" lvl="0" indent="0" algn="l" rtl="0" hangingPunct="0">
        <a:spcBef>
          <a:spcPts val="479"/>
        </a:spcBef>
        <a:spcAft>
          <a:spcPts val="0"/>
        </a:spcAft>
        <a:buSzPct val="45000"/>
        <a:buFont typeface="Arial" pitchFamily="32"/>
        <a:buChar char="•"/>
        <a:tabLst/>
        <a:defRPr lang="en-US" sz="2400" b="0" i="0" u="none" strike="noStrike" kern="1200" spc="0">
          <a:ln>
            <a:noFill/>
          </a:ln>
          <a:solidFill>
            <a:srgbClr val="000000"/>
          </a:solidFill>
          <a:latin typeface="Myriad Pro" pitchFamily="18"/>
          <a:ea typeface="Microsoft YaHei" pitchFamily="2"/>
          <a:cs typeface="Arial" pitchFamily="2"/>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9.xml"/><Relationship Id="rId1" Type="http://schemas.openxmlformats.org/officeDocument/2006/relationships/slideLayout" Target="../slideLayouts/slideLayout18.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EWSyCpqxbCg"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pag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ABE19-6968-EAD4-479B-6CFDB8A1311B}"/>
              </a:ext>
            </a:extLst>
          </p:cNvPr>
          <p:cNvSpPr/>
          <p:nvPr/>
        </p:nvSpPr>
        <p:spPr>
          <a:xfrm>
            <a:off x="395280" y="5661000"/>
            <a:ext cx="7992719" cy="7506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ctr" anchorCtr="0" compatLnSpc="0">
            <a:noAutofit/>
          </a:bodyPr>
          <a:lstStyle/>
          <a:p>
            <a:pPr marL="0" marR="0" lvl="0" indent="0" rtl="0" hangingPunct="0">
              <a:lnSpc>
                <a:spcPct val="100000"/>
              </a:lnSpc>
              <a:spcBef>
                <a:spcPts val="0"/>
              </a:spcBef>
              <a:spcAft>
                <a:spcPts val="0"/>
              </a:spcAft>
              <a:buNone/>
              <a:tabLst/>
            </a:pPr>
            <a:endParaRPr lang="en-GB" sz="1800" b="0" i="0" u="none" strike="noStrike" kern="1200">
              <a:ln>
                <a:noFill/>
              </a:ln>
              <a:latin typeface="Arial" pitchFamily="18"/>
              <a:ea typeface="Microsoft YaHei" pitchFamily="2"/>
              <a:cs typeface="Arial" pitchFamily="2"/>
            </a:endParaRPr>
          </a:p>
        </p:txBody>
      </p:sp>
      <p:sp>
        <p:nvSpPr>
          <p:cNvPr id="3" name="Title 1">
            <a:extLst>
              <a:ext uri="{FF2B5EF4-FFF2-40B4-BE49-F238E27FC236}">
                <a16:creationId xmlns:a16="http://schemas.microsoft.com/office/drawing/2014/main" id="{AA425B39-CA35-4C17-73B6-169A948BE5BC}"/>
              </a:ext>
            </a:extLst>
          </p:cNvPr>
          <p:cNvSpPr txBox="1">
            <a:spLocks noGrp="1"/>
          </p:cNvSpPr>
          <p:nvPr>
            <p:ph type="title" idx="4294967295"/>
          </p:nvPr>
        </p:nvSpPr>
        <p:spPr>
          <a:xfrm>
            <a:off x="2555640" y="2748600"/>
            <a:ext cx="4392360" cy="936360"/>
          </a:xfrm>
        </p:spPr>
        <p:txBody>
          <a:bodyPr/>
          <a:lstStyle/>
          <a:p>
            <a:pPr lvl="0"/>
            <a:r>
              <a:rPr lang="en-US" b="1"/>
              <a:t>LCBB4009</a:t>
            </a:r>
          </a:p>
        </p:txBody>
      </p:sp>
      <p:sp>
        <p:nvSpPr>
          <p:cNvPr id="4" name="TextBox 1">
            <a:extLst>
              <a:ext uri="{FF2B5EF4-FFF2-40B4-BE49-F238E27FC236}">
                <a16:creationId xmlns:a16="http://schemas.microsoft.com/office/drawing/2014/main" id="{AEA53C68-5624-A703-CA3F-C146CB9B121E}"/>
              </a:ext>
            </a:extLst>
          </p:cNvPr>
          <p:cNvSpPr/>
          <p:nvPr/>
        </p:nvSpPr>
        <p:spPr>
          <a:xfrm>
            <a:off x="1600200" y="3816359"/>
            <a:ext cx="7496640" cy="13698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spAutoFit/>
          </a:bodyPr>
          <a:lstStyle/>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Week 3: Session 1</a:t>
            </a:r>
          </a:p>
          <a:p>
            <a:pPr marL="0" marR="0" lvl="0" indent="0" algn="r" rtl="0" hangingPunct="1">
              <a:lnSpc>
                <a:spcPct val="150000"/>
              </a:lnSpc>
              <a:spcBef>
                <a:spcPts val="0"/>
              </a:spcBef>
              <a:spcAft>
                <a:spcPts val="0"/>
              </a:spcAft>
              <a:buNone/>
              <a:tabLst/>
              <a:defRPr sz="1800"/>
            </a:pPr>
            <a:r>
              <a:rPr lang="en-GB" sz="2800" b="1" i="0" u="none" strike="noStrike" kern="1200" spc="0">
                <a:ln>
                  <a:noFill/>
                </a:ln>
                <a:solidFill>
                  <a:srgbClr val="000000"/>
                </a:solidFill>
                <a:latin typeface="Arial" pitchFamily="34"/>
                <a:ea typeface="Microsoft YaHei" pitchFamily="2"/>
                <a:cs typeface="Arial" pitchFamily="2"/>
              </a:rPr>
              <a:t>Organisational structure – part 2</a:t>
            </a:r>
          </a:p>
        </p:txBody>
      </p:sp>
      <p:sp>
        <p:nvSpPr>
          <p:cNvPr id="5" name="Subtitle 4">
            <a:extLst>
              <a:ext uri="{FF2B5EF4-FFF2-40B4-BE49-F238E27FC236}">
                <a16:creationId xmlns:a16="http://schemas.microsoft.com/office/drawing/2014/main" id="{968E80A6-1318-A2C4-8B69-441395BE305C}"/>
              </a:ext>
            </a:extLst>
          </p:cNvPr>
          <p:cNvSpPr/>
          <p:nvPr/>
        </p:nvSpPr>
        <p:spPr>
          <a:xfrm>
            <a:off x="629640" y="1299600"/>
            <a:ext cx="8244360" cy="1448639"/>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noFill/>
          <a:ln>
            <a:noFill/>
            <a:prstDash val="solid"/>
          </a:ln>
        </p:spPr>
        <p:txBody>
          <a:bodyPr vert="horz" wrap="square" lIns="90000" tIns="45000" rIns="90000" bIns="45000" anchor="t" anchorCtr="0" compatLnSpc="0">
            <a:noAutofit/>
          </a:bodyPr>
          <a:lstStyle/>
          <a:p>
            <a:pPr marL="0" marR="0" lvl="0" indent="0" algn="l" rtl="0" hangingPunct="1">
              <a:lnSpc>
                <a:spcPct val="100000"/>
              </a:lnSpc>
              <a:spcBef>
                <a:spcPts val="638"/>
              </a:spcBef>
              <a:spcAft>
                <a:spcPts val="0"/>
              </a:spcAft>
              <a:buNone/>
              <a:tabLst/>
              <a:defRPr sz="1800"/>
            </a:pPr>
            <a:r>
              <a:rPr lang="en-GB" sz="4400" b="1" i="0" u="none" strike="noStrike" kern="1200" spc="0">
                <a:ln>
                  <a:noFill/>
                </a:ln>
                <a:solidFill>
                  <a:srgbClr val="000000"/>
                </a:solidFill>
                <a:latin typeface="Aharoni" pitchFamily="18"/>
                <a:ea typeface="Microsoft YaHei" pitchFamily="2"/>
                <a:cs typeface="Aharoni" pitchFamily="2"/>
              </a:rPr>
              <a:t>Understanding Organisational Structure and Culture (UOS)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What we did the last tim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6294A-07DC-BB57-6B5E-174C8DC1E3E3}"/>
              </a:ext>
            </a:extLst>
          </p:cNvPr>
          <p:cNvSpPr txBox="1">
            <a:spLocks noGrp="1"/>
          </p:cNvSpPr>
          <p:nvPr>
            <p:ph type="title" idx="4294967295"/>
          </p:nvPr>
        </p:nvSpPr>
        <p:spPr/>
        <p:txBody>
          <a:bodyPr/>
          <a:lstStyle/>
          <a:p>
            <a:pPr lvl="0"/>
            <a:r>
              <a:rPr lang="en-US" b="1"/>
              <a:t>What we did the last time</a:t>
            </a:r>
          </a:p>
        </p:txBody>
      </p:sp>
      <p:sp>
        <p:nvSpPr>
          <p:cNvPr id="3" name="Content Placeholder 2">
            <a:extLst>
              <a:ext uri="{FF2B5EF4-FFF2-40B4-BE49-F238E27FC236}">
                <a16:creationId xmlns:a16="http://schemas.microsoft.com/office/drawing/2014/main" id="{4AB1C9EE-3F2F-D84A-9F49-F239DBA38BF6}"/>
              </a:ext>
            </a:extLst>
          </p:cNvPr>
          <p:cNvSpPr txBox="1">
            <a:spLocks noGrp="1"/>
          </p:cNvSpPr>
          <p:nvPr>
            <p:ph type="body" idx="4294967295"/>
          </p:nvPr>
        </p:nvSpPr>
        <p:spPr>
          <a:xfrm>
            <a:off x="457200" y="1600200"/>
            <a:ext cx="8120520" cy="3916080"/>
          </a:xfrm>
        </p:spPr>
        <p:txBody>
          <a:bodyPr/>
          <a:lstStyle/>
          <a:p>
            <a:pPr lvl="0">
              <a:spcBef>
                <a:spcPts val="479"/>
              </a:spcBef>
              <a:spcAft>
                <a:spcPts val="0"/>
              </a:spcAft>
              <a:buAutoNum type="arabicPeriod"/>
            </a:pPr>
            <a:r>
              <a:rPr lang="en-US" sz="2800"/>
              <a:t>What did you learn last class?</a:t>
            </a:r>
          </a:p>
          <a:p>
            <a:pPr lvl="0">
              <a:spcBef>
                <a:spcPts val="479"/>
              </a:spcBef>
              <a:spcAft>
                <a:spcPts val="0"/>
              </a:spcAft>
              <a:buAutoNum type="arabicPeriod"/>
            </a:pPr>
            <a:r>
              <a:rPr lang="en-US" sz="2800"/>
              <a:t>What were the key terms?</a:t>
            </a:r>
          </a:p>
          <a:p>
            <a:pPr lvl="0">
              <a:spcBef>
                <a:spcPts val="479"/>
              </a:spcBef>
              <a:spcAft>
                <a:spcPts val="0"/>
              </a:spcAft>
              <a:buAutoNum type="arabicPeriod"/>
            </a:pPr>
            <a:r>
              <a:rPr lang="en-US" sz="2800"/>
              <a:t>Do you have any questions?</a:t>
            </a:r>
          </a:p>
        </p:txBody>
      </p:sp>
      <p:sp>
        <p:nvSpPr>
          <p:cNvPr id="4" name="Date Placeholder 3">
            <a:extLst>
              <a:ext uri="{FF2B5EF4-FFF2-40B4-BE49-F238E27FC236}">
                <a16:creationId xmlns:a16="http://schemas.microsoft.com/office/drawing/2014/main" id="{20A53B41-9130-CAF5-AF88-8B9107E23B6E}"/>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95441D94-EDB0-4601-BD9E-653F21CC28AA}"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50301138-51CC-5C22-9ADF-8D82D3D47F96}"/>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93484D2A-C962-4774-9E04-8D7FF48799D6}" type="slidenum">
              <a:rPr/>
              <a:t>2</a:t>
            </a:fld>
            <a:endParaRPr lang="en-GB" sz="1200">
              <a:solidFill>
                <a:srgbClr val="000000"/>
              </a:solidFill>
              <a:latin typeface="Myriad Pro" pitchFamily="18"/>
              <a:cs typeface="Tahoma" pitchFamily="2"/>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Lesson Ai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9455C-ACE1-BFA5-F2CB-FAAD916D39CE}"/>
              </a:ext>
            </a:extLst>
          </p:cNvPr>
          <p:cNvSpPr txBox="1">
            <a:spLocks noGrp="1"/>
          </p:cNvSpPr>
          <p:nvPr>
            <p:ph type="title" idx="4294967295"/>
          </p:nvPr>
        </p:nvSpPr>
        <p:spPr/>
        <p:txBody>
          <a:bodyPr/>
          <a:lstStyle/>
          <a:p>
            <a:pPr lvl="0"/>
            <a:r>
              <a:rPr lang="en-US" b="1"/>
              <a:t>Lesson Aims</a:t>
            </a:r>
          </a:p>
        </p:txBody>
      </p:sp>
      <p:sp>
        <p:nvSpPr>
          <p:cNvPr id="3" name="Content Placeholder 2">
            <a:extLst>
              <a:ext uri="{FF2B5EF4-FFF2-40B4-BE49-F238E27FC236}">
                <a16:creationId xmlns:a16="http://schemas.microsoft.com/office/drawing/2014/main" id="{44EC9075-F706-D818-AEF2-34A0175FA667}"/>
              </a:ext>
            </a:extLst>
          </p:cNvPr>
          <p:cNvSpPr txBox="1">
            <a:spLocks noGrp="1"/>
          </p:cNvSpPr>
          <p:nvPr>
            <p:ph type="body" idx="4294967295"/>
          </p:nvPr>
        </p:nvSpPr>
        <p:spPr>
          <a:xfrm>
            <a:off x="457200" y="1600200"/>
            <a:ext cx="8229240" cy="3916080"/>
          </a:xfrm>
        </p:spPr>
        <p:txBody>
          <a:bodyPr/>
          <a:lstStyle/>
          <a:p>
            <a:pPr lvl="0" algn="just" hangingPunct="1">
              <a:spcBef>
                <a:spcPts val="479"/>
              </a:spcBef>
              <a:spcAft>
                <a:spcPts val="0"/>
              </a:spcAft>
              <a:buNone/>
            </a:pPr>
            <a:r>
              <a:rPr lang="en-US" sz="3200"/>
              <a:t>By the end of this session, students should be aware of important aspects of organisational structure, including:</a:t>
            </a:r>
          </a:p>
          <a:p>
            <a:pPr lvl="0" algn="just" hangingPunct="1">
              <a:spcBef>
                <a:spcPts val="479"/>
              </a:spcBef>
              <a:spcAft>
                <a:spcPts val="0"/>
              </a:spcAft>
              <a:buAutoNum type="arabicPeriod"/>
            </a:pPr>
            <a:r>
              <a:rPr lang="en-US" sz="2800">
                <a:latin typeface="Calibri" pitchFamily="34"/>
                <a:ea typeface="DengXian" pitchFamily="2"/>
              </a:rPr>
              <a:t>Contingency factors affecting structural choice</a:t>
            </a:r>
          </a:p>
          <a:p>
            <a:pPr lvl="0" algn="just" hangingPunct="1">
              <a:spcBef>
                <a:spcPts val="479"/>
              </a:spcBef>
              <a:spcAft>
                <a:spcPts val="0"/>
              </a:spcAft>
              <a:buAutoNum type="arabicPeriod"/>
            </a:pPr>
            <a:r>
              <a:rPr lang="en-US" sz="2800">
                <a:latin typeface="Calibri" pitchFamily="34"/>
                <a:ea typeface="DengXian" pitchFamily="2"/>
              </a:rPr>
              <a:t>Flexible work arrangement</a:t>
            </a:r>
          </a:p>
          <a:p>
            <a:pPr lvl="0" algn="just" hangingPunct="1">
              <a:spcBef>
                <a:spcPts val="479"/>
              </a:spcBef>
              <a:spcAft>
                <a:spcPts val="0"/>
              </a:spcAft>
              <a:buAutoNum type="arabicPeriod"/>
            </a:pPr>
            <a:r>
              <a:rPr lang="en-US" sz="2800">
                <a:latin typeface="Calibri" pitchFamily="34"/>
                <a:ea typeface="DengXian" pitchFamily="2"/>
              </a:rPr>
              <a:t>Contingent Workforce</a:t>
            </a:r>
          </a:p>
        </p:txBody>
      </p:sp>
      <p:sp>
        <p:nvSpPr>
          <p:cNvPr id="4" name="Date Placeholder 3">
            <a:extLst>
              <a:ext uri="{FF2B5EF4-FFF2-40B4-BE49-F238E27FC236}">
                <a16:creationId xmlns:a16="http://schemas.microsoft.com/office/drawing/2014/main" id="{6C296590-E68C-BBFB-82EC-804EDF58693F}"/>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343C805E-5592-4745-A5E1-CFE6E9DC1707}"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80967769-E1DA-334B-2B50-3BAD252216F8}"/>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1DF4567D-7C17-4F2C-B361-126BE55F9320}" type="slidenum">
              <a:rPr/>
              <a:t>3</a:t>
            </a:fld>
            <a:endParaRPr lang="en-GB" sz="1200">
              <a:solidFill>
                <a:srgbClr val="000000"/>
              </a:solidFill>
              <a:latin typeface="Myriad Pro" pitchFamily="18"/>
              <a:cs typeface="Tahoma" pitchFamily="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Contingency factors affecting structural choi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E310B-5D2E-E845-EC13-134FB9084E36}"/>
              </a:ext>
            </a:extLst>
          </p:cNvPr>
          <p:cNvSpPr txBox="1">
            <a:spLocks noGrp="1"/>
          </p:cNvSpPr>
          <p:nvPr>
            <p:ph type="title" idx="4294967295"/>
          </p:nvPr>
        </p:nvSpPr>
        <p:spPr/>
        <p:txBody>
          <a:bodyPr/>
          <a:lstStyle/>
          <a:p>
            <a:pPr lvl="0"/>
            <a:r>
              <a:rPr lang="en-US" sz="3200" b="1">
                <a:latin typeface="Calibri" pitchFamily="34"/>
                <a:ea typeface="DengXian" pitchFamily="2"/>
              </a:rPr>
              <a:t>Contingency factors affecting structural choice</a:t>
            </a:r>
          </a:p>
        </p:txBody>
      </p:sp>
      <p:sp>
        <p:nvSpPr>
          <p:cNvPr id="3" name="Content Placeholder 2">
            <a:extLst>
              <a:ext uri="{FF2B5EF4-FFF2-40B4-BE49-F238E27FC236}">
                <a16:creationId xmlns:a16="http://schemas.microsoft.com/office/drawing/2014/main" id="{E13DF71B-15C4-CABC-231C-050F0359A4E3}"/>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Font typeface="Arial" pitchFamily="32"/>
              <a:buChar char="•"/>
            </a:pPr>
            <a:r>
              <a:rPr lang="en-US" sz="2000" dirty="0">
                <a:cs typeface="Times New Roman" pitchFamily="18"/>
              </a:rPr>
              <a:t>Strategy and Purposes: e.g., innovation strategy may demand flexible structure, while government civil service quires strict controls on procedures and </a:t>
            </a:r>
            <a:r>
              <a:rPr lang="en-US" sz="2000" dirty="0" err="1">
                <a:cs typeface="Times New Roman" pitchFamily="18"/>
              </a:rPr>
              <a:t>authorisations</a:t>
            </a:r>
            <a:r>
              <a:rPr lang="en-US" sz="2000" dirty="0">
                <a:cs typeface="Times New Roman" pitchFamily="18"/>
              </a:rPr>
              <a:t>.</a:t>
            </a:r>
          </a:p>
          <a:p>
            <a:pPr lvl="0" algn="just" hangingPunct="1">
              <a:spcBef>
                <a:spcPts val="1199"/>
              </a:spcBef>
              <a:spcAft>
                <a:spcPts val="0"/>
              </a:spcAft>
              <a:buFont typeface="Arial" pitchFamily="32"/>
              <a:buChar char="•"/>
            </a:pPr>
            <a:r>
              <a:rPr lang="en-US" sz="2000" dirty="0">
                <a:cs typeface="Times New Roman" pitchFamily="18"/>
              </a:rPr>
              <a:t>Size: smaller size </a:t>
            </a:r>
            <a:r>
              <a:rPr lang="en-US" sz="2000" dirty="0" err="1">
                <a:cs typeface="Times New Roman" pitchFamily="18"/>
              </a:rPr>
              <a:t>favours</a:t>
            </a:r>
            <a:r>
              <a:rPr lang="en-US" sz="2000" dirty="0">
                <a:cs typeface="Times New Roman" pitchFamily="18"/>
              </a:rPr>
              <a:t> simple and functional structures, while larger size may require divisional structure.</a:t>
            </a:r>
          </a:p>
          <a:p>
            <a:pPr lvl="0" algn="just" hangingPunct="1">
              <a:spcBef>
                <a:spcPts val="1199"/>
              </a:spcBef>
              <a:spcAft>
                <a:spcPts val="0"/>
              </a:spcAft>
              <a:buFont typeface="Arial" pitchFamily="32"/>
              <a:buChar char="•"/>
            </a:pPr>
            <a:r>
              <a:rPr lang="en-US" sz="2000" dirty="0">
                <a:cs typeface="Times New Roman" pitchFamily="18"/>
              </a:rPr>
              <a:t>Technology: routine technology </a:t>
            </a:r>
            <a:r>
              <a:rPr lang="en-US" sz="2000" dirty="0" err="1">
                <a:cs typeface="Times New Roman" pitchFamily="18"/>
              </a:rPr>
              <a:t>favours</a:t>
            </a:r>
            <a:r>
              <a:rPr lang="en-US" sz="2000" dirty="0">
                <a:cs typeface="Times New Roman" pitchFamily="18"/>
              </a:rPr>
              <a:t> mechanistic structure;  non-routine technology </a:t>
            </a:r>
            <a:r>
              <a:rPr lang="en-US" sz="2000" dirty="0" err="1">
                <a:cs typeface="Times New Roman" pitchFamily="18"/>
              </a:rPr>
              <a:t>favours</a:t>
            </a:r>
            <a:r>
              <a:rPr lang="en-US" sz="2000" dirty="0">
                <a:cs typeface="Times New Roman" pitchFamily="18"/>
              </a:rPr>
              <a:t> organic structure</a:t>
            </a:r>
          </a:p>
          <a:p>
            <a:pPr lvl="0" algn="just" hangingPunct="1">
              <a:spcBef>
                <a:spcPts val="1199"/>
              </a:spcBef>
              <a:spcAft>
                <a:spcPts val="0"/>
              </a:spcAft>
              <a:buFont typeface="Arial" pitchFamily="32"/>
              <a:buChar char="•"/>
            </a:pPr>
            <a:r>
              <a:rPr lang="en-US" sz="2000" dirty="0">
                <a:cs typeface="Times New Roman" pitchFamily="18"/>
              </a:rPr>
              <a:t>Uncertain external environment: highly uncertainty environment (such as COVID, highly competitive environment, etc.) promotes organic structure; high certainty encourages mechanistic structure.</a:t>
            </a:r>
          </a:p>
        </p:txBody>
      </p:sp>
      <p:sp>
        <p:nvSpPr>
          <p:cNvPr id="4" name="Date Placeholder 3">
            <a:extLst>
              <a:ext uri="{FF2B5EF4-FFF2-40B4-BE49-F238E27FC236}">
                <a16:creationId xmlns:a16="http://schemas.microsoft.com/office/drawing/2014/main" id="{F289C0AB-D2EA-89E5-29CA-2EBE4E1F1680}"/>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6FB940F5-353B-4FE8-A316-324B5537826F}"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DE3D35D2-E1B2-1269-1587-BB66A75FE395}"/>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6DCCCB72-3371-4B7D-BAA3-E1396F2D30AC}" type="slidenum">
              <a:rPr/>
              <a:t>4</a:t>
            </a:fld>
            <a:endParaRPr lang="en-GB" sz="1200">
              <a:solidFill>
                <a:srgbClr val="000000"/>
              </a:solidFill>
              <a:latin typeface="Myriad Pro" pitchFamily="18"/>
              <a:cs typeface="Tahoma" pitchFamily="2"/>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Contingency factors affecting structural choi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CD711-9595-25B7-9AA5-5DED3632F1E9}"/>
              </a:ext>
            </a:extLst>
          </p:cNvPr>
          <p:cNvSpPr txBox="1">
            <a:spLocks noGrp="1"/>
          </p:cNvSpPr>
          <p:nvPr>
            <p:ph type="title" idx="4294967295"/>
          </p:nvPr>
        </p:nvSpPr>
        <p:spPr/>
        <p:txBody>
          <a:bodyPr/>
          <a:lstStyle/>
          <a:p>
            <a:pPr lvl="0"/>
            <a:r>
              <a:rPr lang="en-US" sz="3200" b="1">
                <a:latin typeface="Calibri" pitchFamily="34"/>
                <a:ea typeface="DengXian" pitchFamily="2"/>
              </a:rPr>
              <a:t>Contingency factors affecting structural choice</a:t>
            </a:r>
          </a:p>
        </p:txBody>
      </p:sp>
      <p:sp>
        <p:nvSpPr>
          <p:cNvPr id="3" name="Content Placeholder 2">
            <a:extLst>
              <a:ext uri="{FF2B5EF4-FFF2-40B4-BE49-F238E27FC236}">
                <a16:creationId xmlns:a16="http://schemas.microsoft.com/office/drawing/2014/main" id="{5C0A410A-42B7-FB79-56A2-8B971D0F8A81}"/>
              </a:ext>
            </a:extLst>
          </p:cNvPr>
          <p:cNvSpPr txBox="1">
            <a:spLocks noGrp="1"/>
          </p:cNvSpPr>
          <p:nvPr>
            <p:ph type="body" idx="4294967295"/>
          </p:nvPr>
        </p:nvSpPr>
        <p:spPr>
          <a:xfrm>
            <a:off x="457200" y="2286000"/>
            <a:ext cx="2535840" cy="1142640"/>
          </a:xfrm>
        </p:spPr>
        <p:txBody>
          <a:bodyPr/>
          <a:lstStyle/>
          <a:p>
            <a:pPr lvl="0" algn="just" hangingPunct="1">
              <a:spcBef>
                <a:spcPts val="1199"/>
              </a:spcBef>
              <a:spcAft>
                <a:spcPts val="0"/>
              </a:spcAft>
              <a:buNone/>
            </a:pPr>
            <a:r>
              <a:rPr lang="en-US" sz="2000">
                <a:cs typeface="Times New Roman" pitchFamily="18"/>
              </a:rPr>
              <a:t>Technology &amp; production systems</a:t>
            </a:r>
          </a:p>
        </p:txBody>
      </p:sp>
      <p:sp>
        <p:nvSpPr>
          <p:cNvPr id="4" name="Date Placeholder 3">
            <a:extLst>
              <a:ext uri="{FF2B5EF4-FFF2-40B4-BE49-F238E27FC236}">
                <a16:creationId xmlns:a16="http://schemas.microsoft.com/office/drawing/2014/main" id="{F72A7247-7BFC-E98B-C6C6-177B9091D3E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141BF629-647E-4408-B963-BA8909F7D1BD}"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C500AC3D-04D7-311E-F979-E9FCF7954023}"/>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C8091C3C-BB55-4FFD-B1A9-3D3BD7C481D7}" type="slidenum">
              <a:rPr/>
              <a:t>5</a:t>
            </a:fld>
            <a:endParaRPr lang="en-GB" sz="1200">
              <a:solidFill>
                <a:srgbClr val="000000"/>
              </a:solidFill>
              <a:latin typeface="Myriad Pro" pitchFamily="18"/>
              <a:cs typeface="Tahoma" pitchFamily="2"/>
            </a:endParaRPr>
          </a:p>
        </p:txBody>
      </p:sp>
      <p:sp>
        <p:nvSpPr>
          <p:cNvPr id="6" name="TextBox 4">
            <a:extLst>
              <a:ext uri="{FF2B5EF4-FFF2-40B4-BE49-F238E27FC236}">
                <a16:creationId xmlns:a16="http://schemas.microsoft.com/office/drawing/2014/main" id="{7DD25038-320A-4BF0-F74F-E6C191E67FFB}"/>
              </a:ext>
            </a:extLst>
          </p:cNvPr>
          <p:cNvSpPr/>
          <p:nvPr/>
        </p:nvSpPr>
        <p:spPr>
          <a:xfrm>
            <a:off x="457200" y="4732919"/>
            <a:ext cx="2535840" cy="50148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0000" tIns="45000" rIns="90000" bIns="45000" anchor="t" anchorCtr="0" compatLnSpc="0">
            <a:spAutoFit/>
          </a:bodyPr>
          <a:lstStyle/>
          <a:p>
            <a:pPr marL="0" marR="0" lvl="0" indent="0" algn="l" rtl="0" hangingPunct="1">
              <a:lnSpc>
                <a:spcPct val="100000"/>
              </a:lnSpc>
              <a:spcBef>
                <a:spcPts val="0"/>
              </a:spcBef>
              <a:spcAft>
                <a:spcPts val="0"/>
              </a:spcAft>
              <a:buNone/>
              <a:tabLst/>
              <a:defRPr sz="1800"/>
            </a:pPr>
            <a:r>
              <a:rPr lang="en-GB" sz="1350" b="0" i="0" u="none" strike="noStrike" kern="1200" spc="0">
                <a:ln>
                  <a:noFill/>
                </a:ln>
                <a:solidFill>
                  <a:srgbClr val="000000"/>
                </a:solidFill>
                <a:latin typeface="Myriad Pro" pitchFamily="18"/>
                <a:ea typeface="Microsoft YaHei" pitchFamily="2"/>
                <a:cs typeface="Arial" pitchFamily="2"/>
              </a:rPr>
              <a:t>Source:  Mullins and McLean (2019, p.476)</a:t>
            </a:r>
          </a:p>
        </p:txBody>
      </p:sp>
      <p:pic>
        <p:nvPicPr>
          <p:cNvPr id="7" name="Picture 6">
            <a:extLst>
              <a:ext uri="{FF2B5EF4-FFF2-40B4-BE49-F238E27FC236}">
                <a16:creationId xmlns:a16="http://schemas.microsoft.com/office/drawing/2014/main" id="{540567D7-376F-4C80-66AB-6723AFC19005}"/>
              </a:ext>
            </a:extLst>
          </p:cNvPr>
          <p:cNvPicPr>
            <a:picLocks noChangeAspect="1"/>
          </p:cNvPicPr>
          <p:nvPr/>
        </p:nvPicPr>
        <p:blipFill>
          <a:blip r:embed="rId3">
            <a:lum/>
            <a:alphaModFix/>
          </a:blip>
          <a:srcRect b="8440"/>
          <a:stretch>
            <a:fillRect/>
          </a:stretch>
        </p:blipFill>
        <p:spPr>
          <a:xfrm>
            <a:off x="3254759" y="1287359"/>
            <a:ext cx="5725440" cy="41994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Contingency factors affecting structural choi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0069D-0093-DC70-3E2F-A95E3C3C39BC}"/>
              </a:ext>
            </a:extLst>
          </p:cNvPr>
          <p:cNvSpPr txBox="1">
            <a:spLocks noGrp="1"/>
          </p:cNvSpPr>
          <p:nvPr>
            <p:ph type="title" idx="4294967295"/>
          </p:nvPr>
        </p:nvSpPr>
        <p:spPr/>
        <p:txBody>
          <a:bodyPr/>
          <a:lstStyle/>
          <a:p>
            <a:pPr lvl="0"/>
            <a:r>
              <a:rPr lang="en-US" sz="3200" b="1">
                <a:latin typeface="Calibri" pitchFamily="34"/>
                <a:ea typeface="DengXian" pitchFamily="2"/>
              </a:rPr>
              <a:t>Contingency factors affecting structural choice</a:t>
            </a:r>
          </a:p>
        </p:txBody>
      </p:sp>
      <p:sp>
        <p:nvSpPr>
          <p:cNvPr id="3" name="Content Placeholder 2">
            <a:extLst>
              <a:ext uri="{FF2B5EF4-FFF2-40B4-BE49-F238E27FC236}">
                <a16:creationId xmlns:a16="http://schemas.microsoft.com/office/drawing/2014/main" id="{6DE1B05E-3F69-F8E3-7A78-0D4D1208301C}"/>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Font typeface="Arial" pitchFamily="32"/>
              <a:buChar char="•"/>
            </a:pPr>
            <a:r>
              <a:rPr lang="en-US" sz="2000">
                <a:cs typeface="Times New Roman" pitchFamily="18"/>
              </a:rPr>
              <a:t>Unit production: production of items in units or small batches</a:t>
            </a:r>
          </a:p>
          <a:p>
            <a:pPr lvl="0" algn="just" hangingPunct="1">
              <a:spcBef>
                <a:spcPts val="1199"/>
              </a:spcBef>
              <a:spcAft>
                <a:spcPts val="0"/>
              </a:spcAft>
              <a:buFont typeface="Arial" pitchFamily="32"/>
              <a:buChar char="•"/>
            </a:pPr>
            <a:r>
              <a:rPr lang="en-US" sz="2000">
                <a:cs typeface="Times New Roman" pitchFamily="18"/>
              </a:rPr>
              <a:t>Mass production: large-batch production</a:t>
            </a:r>
          </a:p>
          <a:p>
            <a:pPr lvl="0" algn="just" hangingPunct="1">
              <a:spcBef>
                <a:spcPts val="1199"/>
              </a:spcBef>
              <a:spcAft>
                <a:spcPts val="0"/>
              </a:spcAft>
              <a:buFont typeface="Arial" pitchFamily="32"/>
              <a:buChar char="•"/>
            </a:pPr>
            <a:r>
              <a:rPr lang="en-US" sz="2000">
                <a:cs typeface="Times New Roman" pitchFamily="18"/>
              </a:rPr>
              <a:t>Process production: continuous-process production</a:t>
            </a:r>
          </a:p>
        </p:txBody>
      </p:sp>
      <p:sp>
        <p:nvSpPr>
          <p:cNvPr id="4" name="Date Placeholder 3">
            <a:extLst>
              <a:ext uri="{FF2B5EF4-FFF2-40B4-BE49-F238E27FC236}">
                <a16:creationId xmlns:a16="http://schemas.microsoft.com/office/drawing/2014/main" id="{27B7B3C4-134A-C620-3E64-0882CE389C38}"/>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6279DDF7-67BB-485D-A8BB-00425958A399}"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902F04BB-7454-FDD8-F7B8-FFE533D512E6}"/>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41160966-6948-4525-B6CE-1CFFB016E4D0}" type="slidenum">
              <a:t>6</a:t>
            </a:fld>
            <a:endParaRPr lang="en-GB" sz="1200">
              <a:solidFill>
                <a:srgbClr val="000000"/>
              </a:solidFill>
              <a:latin typeface="Myriad Pro" pitchFamily="18"/>
              <a:cs typeface="Tahoma" pitchFamily="2"/>
            </a:endParaRPr>
          </a:p>
        </p:txBody>
      </p:sp>
      <p:pic>
        <p:nvPicPr>
          <p:cNvPr id="6" name="Picture 2">
            <a:extLst>
              <a:ext uri="{FF2B5EF4-FFF2-40B4-BE49-F238E27FC236}">
                <a16:creationId xmlns:a16="http://schemas.microsoft.com/office/drawing/2014/main" id="{7E2427C0-B1B7-96EB-19A8-643B33CFA68E}"/>
              </a:ext>
            </a:extLst>
          </p:cNvPr>
          <p:cNvPicPr>
            <a:picLocks noChangeAspect="1"/>
          </p:cNvPicPr>
          <p:nvPr/>
        </p:nvPicPr>
        <p:blipFill>
          <a:blip r:embed="rId3">
            <a:lum/>
            <a:alphaModFix/>
          </a:blip>
          <a:srcRect/>
          <a:stretch>
            <a:fillRect/>
          </a:stretch>
        </p:blipFill>
        <p:spPr>
          <a:xfrm>
            <a:off x="736559" y="2928239"/>
            <a:ext cx="7410240" cy="2746079"/>
          </a:xfrm>
          <a:prstGeom prst="rect">
            <a:avLst/>
          </a:prstGeom>
          <a:noFill/>
          <a:ln>
            <a:noFill/>
          </a:ln>
        </p:spPr>
      </p:pic>
      <p:sp>
        <p:nvSpPr>
          <p:cNvPr id="7" name="TextBox 4">
            <a:extLst>
              <a:ext uri="{FF2B5EF4-FFF2-40B4-BE49-F238E27FC236}">
                <a16:creationId xmlns:a16="http://schemas.microsoft.com/office/drawing/2014/main" id="{6193E013-08B3-80C5-A96E-C523DC4E25DC}"/>
              </a:ext>
            </a:extLst>
          </p:cNvPr>
          <p:cNvSpPr/>
          <p:nvPr/>
        </p:nvSpPr>
        <p:spPr>
          <a:xfrm>
            <a:off x="2600639" y="5329800"/>
            <a:ext cx="5825519" cy="29592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a:noFill/>
            <a:prstDash val="solid"/>
          </a:ln>
        </p:spPr>
        <p:txBody>
          <a:bodyPr vert="horz" wrap="square" lIns="90000" tIns="45000" rIns="90000" bIns="45000" anchor="t" anchorCtr="0" compatLnSpc="0">
            <a:spAutoFit/>
          </a:bodyPr>
          <a:lstStyle/>
          <a:p>
            <a:pPr marL="0" marR="0" lvl="0" indent="0" algn="l" rtl="0" hangingPunct="1">
              <a:lnSpc>
                <a:spcPct val="100000"/>
              </a:lnSpc>
              <a:spcBef>
                <a:spcPts val="0"/>
              </a:spcBef>
              <a:spcAft>
                <a:spcPts val="0"/>
              </a:spcAft>
              <a:buNone/>
              <a:tabLst/>
              <a:defRPr sz="1800"/>
            </a:pPr>
            <a:r>
              <a:rPr lang="en-GB" sz="1350" b="0" i="0" u="none" strike="noStrike" kern="1200" spc="0">
                <a:ln>
                  <a:noFill/>
                </a:ln>
                <a:solidFill>
                  <a:srgbClr val="000000"/>
                </a:solidFill>
                <a:latin typeface="Myriad Pro" pitchFamily="18"/>
                <a:ea typeface="Microsoft YaHei" pitchFamily="2"/>
                <a:cs typeface="Arial" pitchFamily="2"/>
              </a:rPr>
              <a:t>Source:  Woodward (Robbins and Coulter, 2021, p.317)</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Contingency factors affecting structural choi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FB306-9C96-93C6-6BBC-EE1C2752387B}"/>
              </a:ext>
            </a:extLst>
          </p:cNvPr>
          <p:cNvSpPr txBox="1">
            <a:spLocks noGrp="1"/>
          </p:cNvSpPr>
          <p:nvPr>
            <p:ph type="title" idx="4294967295"/>
          </p:nvPr>
        </p:nvSpPr>
        <p:spPr/>
        <p:txBody>
          <a:bodyPr/>
          <a:lstStyle/>
          <a:p>
            <a:pPr lvl="0"/>
            <a:r>
              <a:rPr lang="en-US" sz="3200" b="1">
                <a:latin typeface="Calibri" pitchFamily="34"/>
                <a:ea typeface="DengXian" pitchFamily="2"/>
              </a:rPr>
              <a:t>Contingency factors affecting structural choice</a:t>
            </a:r>
          </a:p>
        </p:txBody>
      </p:sp>
      <p:sp>
        <p:nvSpPr>
          <p:cNvPr id="3" name="Date Placeholder 3">
            <a:extLst>
              <a:ext uri="{FF2B5EF4-FFF2-40B4-BE49-F238E27FC236}">
                <a16:creationId xmlns:a16="http://schemas.microsoft.com/office/drawing/2014/main" id="{83D82418-6FA8-D92B-98D2-09F91BD48E3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4EA41C96-1764-4A0F-8EAF-131FFD87ABAA}"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4" name="Slide Number Placeholder 4">
            <a:extLst>
              <a:ext uri="{FF2B5EF4-FFF2-40B4-BE49-F238E27FC236}">
                <a16:creationId xmlns:a16="http://schemas.microsoft.com/office/drawing/2014/main" id="{5DECD3C4-174F-E302-7D52-5E626310A2F7}"/>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D1EAC910-B205-477E-ACE9-5715BFDA1D51}" type="slidenum">
              <a:t>7</a:t>
            </a:fld>
            <a:endParaRPr lang="en-GB" sz="1200">
              <a:solidFill>
                <a:srgbClr val="000000"/>
              </a:solidFill>
              <a:latin typeface="Myriad Pro" pitchFamily="18"/>
              <a:cs typeface="Tahoma" pitchFamily="2"/>
            </a:endParaRPr>
          </a:p>
        </p:txBody>
      </p:sp>
      <p:pic>
        <p:nvPicPr>
          <p:cNvPr id="5" name="Picture 2">
            <a:extLst>
              <a:ext uri="{FF2B5EF4-FFF2-40B4-BE49-F238E27FC236}">
                <a16:creationId xmlns:a16="http://schemas.microsoft.com/office/drawing/2014/main" id="{862144FD-28FA-9DB1-C704-59A7AD982CB2}"/>
              </a:ext>
            </a:extLst>
          </p:cNvPr>
          <p:cNvPicPr>
            <a:picLocks noChangeAspect="1"/>
          </p:cNvPicPr>
          <p:nvPr/>
        </p:nvPicPr>
        <p:blipFill>
          <a:blip r:embed="rId3">
            <a:lum/>
            <a:alphaModFix/>
          </a:blip>
          <a:srcRect t="3461" b="8845"/>
          <a:stretch>
            <a:fillRect/>
          </a:stretch>
        </p:blipFill>
        <p:spPr>
          <a:xfrm>
            <a:off x="3277080" y="1395720"/>
            <a:ext cx="5866560" cy="4307760"/>
          </a:xfrm>
          <a:prstGeom prst="rect">
            <a:avLst/>
          </a:prstGeom>
          <a:noFill/>
          <a:ln>
            <a:noFill/>
          </a:ln>
        </p:spPr>
      </p:pic>
      <p:sp>
        <p:nvSpPr>
          <p:cNvPr id="6" name="TextBox 7">
            <a:extLst>
              <a:ext uri="{FF2B5EF4-FFF2-40B4-BE49-F238E27FC236}">
                <a16:creationId xmlns:a16="http://schemas.microsoft.com/office/drawing/2014/main" id="{FAAE865D-2745-69CE-73A3-7FA21078289E}"/>
              </a:ext>
            </a:extLst>
          </p:cNvPr>
          <p:cNvSpPr/>
          <p:nvPr/>
        </p:nvSpPr>
        <p:spPr>
          <a:xfrm>
            <a:off x="457200" y="2246760"/>
            <a:ext cx="2525039" cy="63900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w="9360">
            <a:solidFill>
              <a:srgbClr val="000000"/>
            </a:solidFill>
            <a:prstDash val="solid"/>
            <a:miter/>
          </a:ln>
        </p:spPr>
        <p:txBody>
          <a:bodyPr vert="horz" wrap="square" lIns="90000" tIns="45000" rIns="90000" bIns="45000" anchor="t" anchorCtr="0" compatLnSpc="0">
            <a:spAutoFit/>
          </a:bodyPr>
          <a:lstStyle/>
          <a:p>
            <a:pPr marL="0" marR="0" lvl="0" indent="0" algn="l" rtl="0" hangingPunct="1">
              <a:lnSpc>
                <a:spcPct val="100000"/>
              </a:lnSpc>
              <a:spcBef>
                <a:spcPts val="0"/>
              </a:spcBef>
              <a:spcAft>
                <a:spcPts val="0"/>
              </a:spcAft>
              <a:buNone/>
              <a:tabLst/>
              <a:defRPr sz="1800"/>
            </a:pPr>
            <a:r>
              <a:rPr lang="en-GB" sz="1800" b="0" i="0" u="none" strike="noStrike" kern="1200" spc="0">
                <a:ln>
                  <a:noFill/>
                </a:ln>
                <a:solidFill>
                  <a:srgbClr val="000000"/>
                </a:solidFill>
                <a:latin typeface="Arial" pitchFamily="34"/>
                <a:ea typeface="Microsoft YaHei" pitchFamily="2"/>
                <a:cs typeface="Times New Roman" pitchFamily="18"/>
              </a:rPr>
              <a:t>Source: Mullins and McLean (2019, p. 474)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Flexible work arrang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D990C-0DFB-40D7-15A1-15B49659F882}"/>
              </a:ext>
            </a:extLst>
          </p:cNvPr>
          <p:cNvSpPr txBox="1">
            <a:spLocks noGrp="1"/>
          </p:cNvSpPr>
          <p:nvPr>
            <p:ph type="title" idx="4294967295"/>
          </p:nvPr>
        </p:nvSpPr>
        <p:spPr/>
        <p:txBody>
          <a:bodyPr/>
          <a:lstStyle/>
          <a:p>
            <a:pPr lvl="0"/>
            <a:r>
              <a:rPr lang="en-US" sz="3600" b="1">
                <a:latin typeface="Calibri" pitchFamily="34"/>
                <a:ea typeface="DengXian" pitchFamily="2"/>
              </a:rPr>
              <a:t>Flexible work arrangement</a:t>
            </a:r>
          </a:p>
        </p:txBody>
      </p:sp>
      <p:sp>
        <p:nvSpPr>
          <p:cNvPr id="3" name="Content Placeholder 2">
            <a:extLst>
              <a:ext uri="{FF2B5EF4-FFF2-40B4-BE49-F238E27FC236}">
                <a16:creationId xmlns:a16="http://schemas.microsoft.com/office/drawing/2014/main" id="{C54409EC-E8B8-9C80-7B62-F90FB7BD4AA2}"/>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Font typeface="Arial" pitchFamily="32"/>
              <a:buChar char="•"/>
            </a:pPr>
            <a:r>
              <a:rPr lang="en-US" sz="2000">
                <a:cs typeface="Times New Roman" pitchFamily="18"/>
              </a:rPr>
              <a:t>Telecommuting: a work arrangement in which employees work at home and are linked to the workplace by computer. Is also called work from home, or homeworking.</a:t>
            </a:r>
          </a:p>
          <a:p>
            <a:pPr lvl="0" algn="just" hangingPunct="1">
              <a:spcBef>
                <a:spcPts val="1199"/>
              </a:spcBef>
              <a:spcAft>
                <a:spcPts val="0"/>
              </a:spcAft>
              <a:buFont typeface="Arial" pitchFamily="32"/>
              <a:buChar char="•"/>
            </a:pPr>
            <a:r>
              <a:rPr lang="en-US" sz="2000">
                <a:cs typeface="Times New Roman" pitchFamily="18"/>
              </a:rPr>
              <a:t>Compressed workweeks:  a workweek where employees work longer hours per day but fewer days per week.</a:t>
            </a:r>
          </a:p>
          <a:p>
            <a:pPr lvl="0" algn="just" hangingPunct="1">
              <a:spcBef>
                <a:spcPts val="1199"/>
              </a:spcBef>
              <a:spcAft>
                <a:spcPts val="0"/>
              </a:spcAft>
              <a:buFont typeface="Arial" pitchFamily="32"/>
              <a:buChar char="•"/>
            </a:pPr>
            <a:r>
              <a:rPr lang="en-US" sz="2000">
                <a:cs typeface="Times New Roman" pitchFamily="18"/>
              </a:rPr>
              <a:t>Flextime: a scheduling system in which employees are required to work a specific number of hours a week but  are  free  to  vary  those  hours  within  certain  limits.</a:t>
            </a:r>
          </a:p>
          <a:p>
            <a:pPr lvl="0" algn="just" hangingPunct="1">
              <a:spcBef>
                <a:spcPts val="1199"/>
              </a:spcBef>
              <a:spcAft>
                <a:spcPts val="0"/>
              </a:spcAft>
              <a:buFont typeface="Arial" pitchFamily="32"/>
              <a:buChar char="•"/>
            </a:pPr>
            <a:r>
              <a:rPr lang="en-US" sz="2000">
                <a:cs typeface="Times New Roman" pitchFamily="18"/>
              </a:rPr>
              <a:t>Job sharing: the practice of having two or more people split  a  full-time  job</a:t>
            </a:r>
          </a:p>
          <a:p>
            <a:pPr lvl="0" algn="just" hangingPunct="1">
              <a:spcBef>
                <a:spcPts val="1199"/>
              </a:spcBef>
              <a:spcAft>
                <a:spcPts val="0"/>
              </a:spcAft>
              <a:buNone/>
            </a:pPr>
            <a:endParaRPr lang="en-US" sz="2000">
              <a:cs typeface="Times New Roman" pitchFamily="18"/>
            </a:endParaRPr>
          </a:p>
        </p:txBody>
      </p:sp>
      <p:sp>
        <p:nvSpPr>
          <p:cNvPr id="4" name="Date Placeholder 3">
            <a:extLst>
              <a:ext uri="{FF2B5EF4-FFF2-40B4-BE49-F238E27FC236}">
                <a16:creationId xmlns:a16="http://schemas.microsoft.com/office/drawing/2014/main" id="{9960D175-6E4D-6D55-4415-E39886A4CC1C}"/>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07AA0987-55B8-411F-B91B-C3B068BE819B}"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09FE00F0-65B6-14B2-D4D3-3AA1B3704E73}"/>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757A37A5-68B2-4D96-A7D5-2F666732ED99}" type="slidenum">
              <a:t>8</a:t>
            </a:fld>
            <a:endParaRPr lang="en-GB" sz="1200">
              <a:solidFill>
                <a:srgbClr val="000000"/>
              </a:solidFill>
              <a:latin typeface="Myriad Pro" pitchFamily="18"/>
              <a:cs typeface="Tahoma" pitchFamily="2"/>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Flexible work arrang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04918-DD68-2750-D6C4-CA58DAE4363C}"/>
              </a:ext>
            </a:extLst>
          </p:cNvPr>
          <p:cNvSpPr txBox="1">
            <a:spLocks noGrp="1"/>
          </p:cNvSpPr>
          <p:nvPr>
            <p:ph type="title" idx="4294967295"/>
          </p:nvPr>
        </p:nvSpPr>
        <p:spPr/>
        <p:txBody>
          <a:bodyPr/>
          <a:lstStyle/>
          <a:p>
            <a:pPr lvl="0"/>
            <a:r>
              <a:rPr lang="en-US" sz="3600" b="1">
                <a:latin typeface="Calibri" pitchFamily="34"/>
                <a:ea typeface="DengXian" pitchFamily="2"/>
              </a:rPr>
              <a:t>Flexible work arrangement</a:t>
            </a:r>
          </a:p>
        </p:txBody>
      </p:sp>
      <p:sp>
        <p:nvSpPr>
          <p:cNvPr id="3" name="Content Placeholder 2">
            <a:extLst>
              <a:ext uri="{FF2B5EF4-FFF2-40B4-BE49-F238E27FC236}">
                <a16:creationId xmlns:a16="http://schemas.microsoft.com/office/drawing/2014/main" id="{8FEAE8BF-3A30-5DFC-D3AC-78FC56C0861A}"/>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Font typeface="Arial" pitchFamily="32"/>
              <a:buChar char="•"/>
            </a:pPr>
            <a:r>
              <a:rPr lang="en-US" sz="2000">
                <a:cs typeface="Times New Roman" pitchFamily="18"/>
              </a:rPr>
              <a:t>Hot-desking: working spaces are not permanent assigned to individuals, but are available to those who need them.</a:t>
            </a:r>
          </a:p>
          <a:p>
            <a:pPr lvl="0" algn="just" hangingPunct="1">
              <a:spcBef>
                <a:spcPts val="1199"/>
              </a:spcBef>
              <a:spcAft>
                <a:spcPts val="0"/>
              </a:spcAft>
              <a:buFont typeface="Arial" pitchFamily="32"/>
              <a:buChar char="•"/>
            </a:pPr>
            <a:r>
              <a:rPr lang="en-US" sz="2000">
                <a:cs typeface="Times New Roman" pitchFamily="18"/>
              </a:rPr>
              <a:t>Coworking: coworking places are available to those who don’t want to work from home or at the office.</a:t>
            </a:r>
          </a:p>
        </p:txBody>
      </p:sp>
      <p:sp>
        <p:nvSpPr>
          <p:cNvPr id="4" name="Date Placeholder 3">
            <a:extLst>
              <a:ext uri="{FF2B5EF4-FFF2-40B4-BE49-F238E27FC236}">
                <a16:creationId xmlns:a16="http://schemas.microsoft.com/office/drawing/2014/main" id="{9936D3C6-3344-8E1C-029C-442E35EDFC9A}"/>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C7865CF6-96A9-416A-8DA1-CC054C8000A7}"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9E6E1A8D-F6DA-8A5A-1732-2D946DAFA355}"/>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643DBE63-3C1D-4DA9-8AA1-128622544F4F}" type="slidenum">
              <a:t>9</a:t>
            </a:fld>
            <a:endParaRPr lang="en-GB" sz="1200">
              <a:solidFill>
                <a:srgbClr val="000000"/>
              </a:solidFill>
              <a:latin typeface="Myriad Pro" pitchFamily="18"/>
              <a:cs typeface="Tahoma" pitchFamily="2"/>
            </a:endParaRPr>
          </a:p>
        </p:txBody>
      </p:sp>
      <p:pic>
        <p:nvPicPr>
          <p:cNvPr id="6" name="Picture 2">
            <a:extLst>
              <a:ext uri="{FF2B5EF4-FFF2-40B4-BE49-F238E27FC236}">
                <a16:creationId xmlns:a16="http://schemas.microsoft.com/office/drawing/2014/main" id="{B95339B9-1E0A-4BEC-8DB9-66E7A4895BC5}"/>
              </a:ext>
            </a:extLst>
          </p:cNvPr>
          <p:cNvPicPr>
            <a:picLocks noChangeAspect="1"/>
          </p:cNvPicPr>
          <p:nvPr/>
        </p:nvPicPr>
        <p:blipFill>
          <a:blip r:embed="rId3">
            <a:lum/>
            <a:alphaModFix/>
          </a:blip>
          <a:srcRect t="12737" b="16805"/>
          <a:stretch>
            <a:fillRect/>
          </a:stretch>
        </p:blipFill>
        <p:spPr>
          <a:xfrm>
            <a:off x="265680" y="3558240"/>
            <a:ext cx="4577400" cy="1811160"/>
          </a:xfrm>
          <a:prstGeom prst="rect">
            <a:avLst/>
          </a:prstGeom>
          <a:noFill/>
          <a:ln>
            <a:noFill/>
          </a:ln>
        </p:spPr>
      </p:pic>
      <p:pic>
        <p:nvPicPr>
          <p:cNvPr id="7" name="Picture 4">
            <a:extLst>
              <a:ext uri="{FF2B5EF4-FFF2-40B4-BE49-F238E27FC236}">
                <a16:creationId xmlns:a16="http://schemas.microsoft.com/office/drawing/2014/main" id="{6477B428-969B-8BEC-B6A6-8618CBBF09FD}"/>
              </a:ext>
            </a:extLst>
          </p:cNvPr>
          <p:cNvPicPr>
            <a:picLocks noChangeAspect="1"/>
          </p:cNvPicPr>
          <p:nvPr/>
        </p:nvPicPr>
        <p:blipFill>
          <a:blip r:embed="rId4">
            <a:lum/>
            <a:alphaModFix/>
          </a:blip>
          <a:srcRect t="29279"/>
          <a:stretch>
            <a:fillRect/>
          </a:stretch>
        </p:blipFill>
        <p:spPr>
          <a:xfrm>
            <a:off x="5034960" y="3558240"/>
            <a:ext cx="3843000" cy="181152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Flexible work arrang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2A0AA-89BC-D35F-A5BC-0CCF9BEE6F93}"/>
              </a:ext>
            </a:extLst>
          </p:cNvPr>
          <p:cNvSpPr txBox="1">
            <a:spLocks noGrp="1"/>
          </p:cNvSpPr>
          <p:nvPr>
            <p:ph type="title" idx="4294967295"/>
          </p:nvPr>
        </p:nvSpPr>
        <p:spPr/>
        <p:txBody>
          <a:bodyPr/>
          <a:lstStyle/>
          <a:p>
            <a:pPr lvl="0"/>
            <a:r>
              <a:rPr lang="en-US" sz="3600" b="1">
                <a:latin typeface="Calibri" pitchFamily="34"/>
                <a:ea typeface="DengXian" pitchFamily="2"/>
              </a:rPr>
              <a:t>Flexible work arrangement</a:t>
            </a:r>
          </a:p>
        </p:txBody>
      </p:sp>
      <p:sp>
        <p:nvSpPr>
          <p:cNvPr id="3" name="Content Placeholder 2">
            <a:extLst>
              <a:ext uri="{FF2B5EF4-FFF2-40B4-BE49-F238E27FC236}">
                <a16:creationId xmlns:a16="http://schemas.microsoft.com/office/drawing/2014/main" id="{C3C2ABED-A48A-7FD1-4113-114A56844663}"/>
              </a:ext>
            </a:extLst>
          </p:cNvPr>
          <p:cNvSpPr txBox="1">
            <a:spLocks noGrp="1"/>
          </p:cNvSpPr>
          <p:nvPr>
            <p:ph type="body" idx="4294967295"/>
          </p:nvPr>
        </p:nvSpPr>
        <p:spPr>
          <a:xfrm>
            <a:off x="457200" y="1600200"/>
            <a:ext cx="8229240" cy="3916080"/>
          </a:xfrm>
        </p:spPr>
        <p:txBody>
          <a:bodyPr/>
          <a:lstStyle/>
          <a:p>
            <a:pPr lvl="0" hangingPunct="1">
              <a:spcAft>
                <a:spcPts val="0"/>
              </a:spcAft>
              <a:buNone/>
            </a:pPr>
            <a:r>
              <a:rPr lang="en-US" sz="2800" b="1">
                <a:latin typeface="Roboto" pitchFamily="18"/>
              </a:rPr>
              <a:t>Flexible working should be the norm for everyone | Susan Redden Makatoa | TEDxMacquarieUniversity</a:t>
            </a:r>
          </a:p>
          <a:p>
            <a:pPr lvl="0">
              <a:spcBef>
                <a:spcPts val="479"/>
              </a:spcBef>
              <a:spcAft>
                <a:spcPts val="0"/>
              </a:spcAft>
              <a:buNone/>
            </a:pPr>
            <a:r>
              <a:rPr lang="en-US" sz="2800">
                <a:latin typeface="TimesNewRomanMTStd-Identity-H" pitchFamily="18"/>
                <a:hlinkClick r:id="rId3"/>
              </a:rPr>
              <a:t>https://www.youtube.com/watch?v=EWSyCpqxbCg</a:t>
            </a:r>
          </a:p>
          <a:p>
            <a:pPr lvl="0">
              <a:spcBef>
                <a:spcPts val="479"/>
              </a:spcBef>
              <a:spcAft>
                <a:spcPts val="0"/>
              </a:spcAft>
              <a:buNone/>
            </a:pPr>
            <a:r>
              <a:rPr lang="en-US" sz="2800">
                <a:latin typeface="TimesNewRomanMTStd-Identity-H" pitchFamily="18"/>
              </a:rPr>
              <a:t>17:19</a:t>
            </a:r>
          </a:p>
          <a:p>
            <a:pPr lvl="0">
              <a:spcBef>
                <a:spcPts val="479"/>
              </a:spcBef>
              <a:spcAft>
                <a:spcPts val="0"/>
              </a:spcAft>
              <a:buNone/>
            </a:pPr>
            <a:endParaRPr lang="en-US" sz="2800">
              <a:latin typeface="robotoregular" pitchFamily="18"/>
            </a:endParaRPr>
          </a:p>
        </p:txBody>
      </p:sp>
      <p:sp>
        <p:nvSpPr>
          <p:cNvPr id="4" name="Date Placeholder 3">
            <a:extLst>
              <a:ext uri="{FF2B5EF4-FFF2-40B4-BE49-F238E27FC236}">
                <a16:creationId xmlns:a16="http://schemas.microsoft.com/office/drawing/2014/main" id="{477510BA-4FFB-AC0A-CAEA-234FA806AD4E}"/>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CC44D954-0582-4AED-9D50-3279B5D7761C}"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D44B3A2E-3905-9850-5BE8-0B4C716E6857}"/>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7AF717C9-D4D7-48CF-A2A8-0F40D48624FF}" type="slidenum">
              <a:t>10</a:t>
            </a:fld>
            <a:endParaRPr lang="en-GB" sz="1200">
              <a:solidFill>
                <a:srgbClr val="000000"/>
              </a:solidFill>
              <a:latin typeface="Myriad Pro" pitchFamily="18"/>
              <a:cs typeface="Tahoma" pitchFamily="2"/>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Flexible work arrang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3F0E1-C811-4B98-1522-F69DC027E004}"/>
              </a:ext>
            </a:extLst>
          </p:cNvPr>
          <p:cNvSpPr txBox="1">
            <a:spLocks noGrp="1"/>
          </p:cNvSpPr>
          <p:nvPr>
            <p:ph type="title" idx="4294967295"/>
          </p:nvPr>
        </p:nvSpPr>
        <p:spPr>
          <a:xfrm>
            <a:off x="2613960" y="274680"/>
            <a:ext cx="6072479" cy="1142640"/>
          </a:xfrm>
        </p:spPr>
        <p:txBody>
          <a:bodyPr/>
          <a:lstStyle/>
          <a:p>
            <a:pPr lvl="0"/>
            <a:r>
              <a:rPr lang="en-US" sz="3200" b="1">
                <a:latin typeface="Calibri" pitchFamily="34"/>
                <a:ea typeface="DengXian" pitchFamily="2"/>
              </a:rPr>
              <a:t>Flexible work arrangement</a:t>
            </a:r>
          </a:p>
        </p:txBody>
      </p:sp>
      <p:sp>
        <p:nvSpPr>
          <p:cNvPr id="3" name="Content Placeholder 2">
            <a:extLst>
              <a:ext uri="{FF2B5EF4-FFF2-40B4-BE49-F238E27FC236}">
                <a16:creationId xmlns:a16="http://schemas.microsoft.com/office/drawing/2014/main" id="{7385894C-5AC4-3B6D-A001-BD5A7ABF9618}"/>
              </a:ext>
            </a:extLst>
          </p:cNvPr>
          <p:cNvSpPr txBox="1">
            <a:spLocks noGrp="1"/>
          </p:cNvSpPr>
          <p:nvPr>
            <p:ph type="body" idx="4294967295"/>
          </p:nvPr>
        </p:nvSpPr>
        <p:spPr/>
        <p:txBody>
          <a:bodyPr/>
          <a:lstStyle/>
          <a:p>
            <a:pPr lvl="0">
              <a:spcBef>
                <a:spcPts val="479"/>
              </a:spcBef>
              <a:spcAft>
                <a:spcPts val="0"/>
              </a:spcAft>
              <a:buNone/>
            </a:pPr>
            <a:r>
              <a:rPr lang="en-US" sz="2000"/>
              <a:t>Activity: Individual. 10 minutes.</a:t>
            </a:r>
          </a:p>
          <a:p>
            <a:pPr lvl="0">
              <a:spcBef>
                <a:spcPts val="479"/>
              </a:spcBef>
              <a:spcAft>
                <a:spcPts val="0"/>
              </a:spcAft>
              <a:buNone/>
            </a:pPr>
            <a:r>
              <a:rPr lang="en-US" sz="2000"/>
              <a:t>The scenario:</a:t>
            </a:r>
          </a:p>
          <a:p>
            <a:pPr lvl="0">
              <a:spcBef>
                <a:spcPts val="479"/>
              </a:spcBef>
              <a:spcAft>
                <a:spcPts val="0"/>
              </a:spcAft>
              <a:buFont typeface="Arial" pitchFamily="32"/>
              <a:buChar char="•"/>
            </a:pPr>
            <a:r>
              <a:rPr lang="en-US" sz="2000"/>
              <a:t>Isabella Castillo, vice president of professional services at a consulting company that helps IT organizations deliver better service to their customers, needs help with her professional staff of 16 consultants, who all work from home. Her problem: dealing with the realities of telecommuting—lack of direct interaction, lack of camaraderie, feeling isolated and outof-the-loop, etc. For their type of business, remote work makes good business sense, but how can she connect and engage her employees?</a:t>
            </a:r>
          </a:p>
        </p:txBody>
      </p:sp>
      <p:sp>
        <p:nvSpPr>
          <p:cNvPr id="4" name="Title 1">
            <a:extLst>
              <a:ext uri="{FF2B5EF4-FFF2-40B4-BE49-F238E27FC236}">
                <a16:creationId xmlns:a16="http://schemas.microsoft.com/office/drawing/2014/main" id="{4BBC5092-C058-B4C0-C0FB-B1B37347E604}"/>
              </a:ext>
            </a:extLst>
          </p:cNvPr>
          <p:cNvSpPr/>
          <p:nvPr/>
        </p:nvSpPr>
        <p:spPr>
          <a:xfrm>
            <a:off x="457200" y="274680"/>
            <a:ext cx="2156400" cy="114264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92D050"/>
          </a:solidFill>
          <a:ln w="25560">
            <a:solidFill>
              <a:srgbClr val="0084B4"/>
            </a:solidFill>
            <a:prstDash val="solid"/>
          </a:ln>
        </p:spPr>
        <p:txBody>
          <a:bodyPr vert="horz" wrap="square" lIns="91440" tIns="45720" rIns="91440" bIns="45720" anchor="ctr" anchorCtr="0" compatLnSpc="0">
            <a:noAutofit/>
          </a:bodyPr>
          <a:lstStyle/>
          <a:p>
            <a:pPr marL="0" marR="0" lvl="0" indent="0" algn="l" rtl="0" hangingPunct="1">
              <a:lnSpc>
                <a:spcPct val="100000"/>
              </a:lnSpc>
              <a:spcBef>
                <a:spcPts val="0"/>
              </a:spcBef>
              <a:spcAft>
                <a:spcPts val="0"/>
              </a:spcAft>
              <a:buNone/>
              <a:tabLst/>
              <a:defRPr sz="1800"/>
            </a:pPr>
            <a:r>
              <a:rPr lang="en-GB" sz="3300" b="0" i="0" u="none" strike="noStrike" kern="1200" spc="0">
                <a:ln>
                  <a:noFill/>
                </a:ln>
                <a:solidFill>
                  <a:srgbClr val="000000"/>
                </a:solidFill>
                <a:latin typeface="Arial" pitchFamily="34"/>
                <a:ea typeface="Microsoft YaHei" pitchFamily="2"/>
                <a:cs typeface="Arial" pitchFamily="34"/>
              </a:rPr>
              <a:t>Activity</a:t>
            </a:r>
          </a:p>
        </p:txBody>
      </p:sp>
      <p:sp>
        <p:nvSpPr>
          <p:cNvPr id="5" name="Rectangle 8">
            <a:extLst>
              <a:ext uri="{FF2B5EF4-FFF2-40B4-BE49-F238E27FC236}">
                <a16:creationId xmlns:a16="http://schemas.microsoft.com/office/drawing/2014/main" id="{2FA4465E-A55E-5469-F60B-C57F21D38448}"/>
              </a:ext>
            </a:extLst>
          </p:cNvPr>
          <p:cNvSpPr/>
          <p:nvPr/>
        </p:nvSpPr>
        <p:spPr>
          <a:xfrm>
            <a:off x="3472559" y="1121400"/>
            <a:ext cx="2329200" cy="402480"/>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w="25560">
            <a:solidFill>
              <a:srgbClr val="FFFFFF"/>
            </a:solidFill>
            <a:prstDash val="solid"/>
          </a:ln>
        </p:spPr>
        <p:txBody>
          <a:bodyPr vert="horz" wrap="square" lIns="90000" tIns="45000" rIns="90000" bIns="45000" anchor="ctr" anchorCtr="0" compatLnSpc="0">
            <a:noAutofit/>
          </a:bodyPr>
          <a:lstStyle/>
          <a:p>
            <a:pPr marL="0" marR="0" lvl="0" indent="0" rtl="0" hangingPunct="0">
              <a:lnSpc>
                <a:spcPct val="100000"/>
              </a:lnSpc>
              <a:spcBef>
                <a:spcPts val="0"/>
              </a:spcBef>
              <a:spcAft>
                <a:spcPts val="0"/>
              </a:spcAft>
              <a:buNone/>
              <a:tabLst/>
            </a:pPr>
            <a:endParaRPr lang="en-GB" sz="1800" b="0" i="0" u="none" strike="noStrike" kern="1200">
              <a:ln>
                <a:noFill/>
              </a:ln>
              <a:latin typeface="Arial" pitchFamily="18"/>
              <a:ea typeface="Microsoft YaHei" pitchFamily="2"/>
              <a:cs typeface="Arial" pitchFamily="2"/>
            </a:endParaRPr>
          </a:p>
        </p:txBody>
      </p:sp>
      <p:sp>
        <p:nvSpPr>
          <p:cNvPr id="6" name="TextBox 7">
            <a:extLst>
              <a:ext uri="{FF2B5EF4-FFF2-40B4-BE49-F238E27FC236}">
                <a16:creationId xmlns:a16="http://schemas.microsoft.com/office/drawing/2014/main" id="{A44156A4-A6BC-3683-536C-936E17B46DF4}"/>
              </a:ext>
            </a:extLst>
          </p:cNvPr>
          <p:cNvSpPr/>
          <p:nvPr/>
        </p:nvSpPr>
        <p:spPr>
          <a:xfrm>
            <a:off x="2380680" y="5073120"/>
            <a:ext cx="4382280" cy="364679"/>
          </a:xfrm>
          <a:custGeom>
            <a:avLst/>
            <a:gdLst>
              <a:gd name="f0" fmla="val 0"/>
              <a:gd name="f1" fmla="val 21600"/>
            </a:gdLst>
            <a:ahLst/>
            <a:cxnLst>
              <a:cxn ang="3cd4">
                <a:pos x="hc" y="t"/>
              </a:cxn>
              <a:cxn ang="0">
                <a:pos x="r" y="vc"/>
              </a:cxn>
              <a:cxn ang="cd4">
                <a:pos x="hc" y="b"/>
              </a:cxn>
              <a:cxn ang="cd2">
                <a:pos x="l" y="vc"/>
              </a:cxn>
            </a:cxnLst>
            <a:rect l="l" t="t" r="r" b="b"/>
            <a:pathLst>
              <a:path w="21600" h="21600">
                <a:moveTo>
                  <a:pt x="f0" y="f0"/>
                </a:moveTo>
                <a:lnTo>
                  <a:pt x="f1" y="f0"/>
                </a:lnTo>
                <a:lnTo>
                  <a:pt x="f1" y="f1"/>
                </a:lnTo>
                <a:lnTo>
                  <a:pt x="f0" y="f1"/>
                </a:lnTo>
                <a:lnTo>
                  <a:pt x="f0" y="f0"/>
                </a:lnTo>
                <a:close/>
              </a:path>
            </a:pathLst>
          </a:custGeom>
          <a:solidFill>
            <a:srgbClr val="FFFFFF"/>
          </a:solidFill>
          <a:ln w="9360">
            <a:solidFill>
              <a:srgbClr val="000000"/>
            </a:solidFill>
            <a:prstDash val="solid"/>
            <a:miter/>
          </a:ln>
        </p:spPr>
        <p:txBody>
          <a:bodyPr vert="horz" wrap="square" lIns="90000" tIns="45000" rIns="90000" bIns="45000" anchor="t" anchorCtr="0" compatLnSpc="0">
            <a:spAutoFit/>
          </a:bodyPr>
          <a:lstStyle/>
          <a:p>
            <a:pPr marL="0" marR="0" lvl="0" indent="0" algn="ctr" rtl="0" hangingPunct="1">
              <a:lnSpc>
                <a:spcPct val="100000"/>
              </a:lnSpc>
              <a:spcBef>
                <a:spcPts val="0"/>
              </a:spcBef>
              <a:spcAft>
                <a:spcPts val="0"/>
              </a:spcAft>
              <a:buNone/>
              <a:tabLst/>
              <a:defRPr sz="1800"/>
            </a:pPr>
            <a:r>
              <a:rPr lang="en-GB" sz="1800" b="0" i="0" u="none" strike="noStrike" kern="1200" spc="0">
                <a:ln>
                  <a:noFill/>
                </a:ln>
                <a:solidFill>
                  <a:srgbClr val="000000"/>
                </a:solidFill>
                <a:latin typeface="Arial" pitchFamily="34"/>
                <a:ea typeface="Microsoft YaHei" pitchFamily="2"/>
                <a:cs typeface="Times New Roman" pitchFamily="18"/>
              </a:rPr>
              <a:t>Source: Robbins &amp; Coulter (2021, p. 356)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Contingent Workfor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DBCEA-4DDF-96B8-DF37-F49174D8A606}"/>
              </a:ext>
            </a:extLst>
          </p:cNvPr>
          <p:cNvSpPr txBox="1">
            <a:spLocks noGrp="1"/>
          </p:cNvSpPr>
          <p:nvPr>
            <p:ph type="title" idx="4294967295"/>
          </p:nvPr>
        </p:nvSpPr>
        <p:spPr/>
        <p:txBody>
          <a:bodyPr/>
          <a:lstStyle/>
          <a:p>
            <a:pPr lvl="0"/>
            <a:r>
              <a:rPr lang="en-US" sz="3600" b="1">
                <a:latin typeface="Calibri" pitchFamily="34"/>
                <a:ea typeface="DengXian" pitchFamily="2"/>
              </a:rPr>
              <a:t>Contingent Workforce</a:t>
            </a:r>
          </a:p>
        </p:txBody>
      </p:sp>
      <p:sp>
        <p:nvSpPr>
          <p:cNvPr id="3" name="Content Placeholder 2">
            <a:extLst>
              <a:ext uri="{FF2B5EF4-FFF2-40B4-BE49-F238E27FC236}">
                <a16:creationId xmlns:a16="http://schemas.microsoft.com/office/drawing/2014/main" id="{29905252-4044-CC5A-86BB-B5C0DA92AFCC}"/>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Font typeface="Arial" pitchFamily="32"/>
              <a:buChar char="•"/>
            </a:pPr>
            <a:r>
              <a:rPr lang="en-US">
                <a:cs typeface="Times New Roman" pitchFamily="18"/>
              </a:rPr>
              <a:t>Contingent workers: temporary, freelance, or contract workers whose employment is contingent on demand for their services.</a:t>
            </a:r>
          </a:p>
          <a:p>
            <a:pPr lvl="0" algn="just" hangingPunct="1">
              <a:spcBef>
                <a:spcPts val="1199"/>
              </a:spcBef>
              <a:spcAft>
                <a:spcPts val="0"/>
              </a:spcAft>
              <a:buFont typeface="Arial" pitchFamily="32"/>
              <a:buChar char="•"/>
            </a:pPr>
            <a:r>
              <a:rPr lang="en-US">
                <a:cs typeface="Times New Roman" pitchFamily="18"/>
              </a:rPr>
              <a:t>Challenges:</a:t>
            </a:r>
          </a:p>
          <a:p>
            <a:pPr lvl="1" algn="just" hangingPunct="1">
              <a:spcBef>
                <a:spcPts val="1199"/>
              </a:spcBef>
              <a:spcAft>
                <a:spcPts val="0"/>
              </a:spcAft>
              <a:buFont typeface="Arial" pitchFamily="32"/>
            </a:pPr>
            <a:r>
              <a:rPr lang="en-US" sz="2100">
                <a:cs typeface="Times New Roman" pitchFamily="18"/>
              </a:rPr>
              <a:t>To identify who are qualified</a:t>
            </a:r>
          </a:p>
          <a:p>
            <a:pPr lvl="1" algn="just" hangingPunct="1">
              <a:spcBef>
                <a:spcPts val="1199"/>
              </a:spcBef>
              <a:spcAft>
                <a:spcPts val="0"/>
              </a:spcAft>
              <a:buFont typeface="Arial" pitchFamily="32"/>
            </a:pPr>
            <a:r>
              <a:rPr lang="en-US" sz="2100">
                <a:cs typeface="Times New Roman" pitchFamily="18"/>
              </a:rPr>
              <a:t>To recruit, screening, placing</a:t>
            </a:r>
          </a:p>
          <a:p>
            <a:pPr lvl="1" algn="just" hangingPunct="1">
              <a:spcBef>
                <a:spcPts val="1199"/>
              </a:spcBef>
              <a:spcAft>
                <a:spcPts val="0"/>
              </a:spcAft>
              <a:buFont typeface="Arial" pitchFamily="32"/>
            </a:pPr>
            <a:r>
              <a:rPr lang="en-US" sz="2100">
                <a:cs typeface="Times New Roman" pitchFamily="18"/>
              </a:rPr>
              <a:t>Managing contingent workforce’s performance</a:t>
            </a:r>
          </a:p>
          <a:p>
            <a:pPr lvl="0" algn="just" hangingPunct="1">
              <a:spcBef>
                <a:spcPts val="1199"/>
              </a:spcBef>
              <a:spcAft>
                <a:spcPts val="0"/>
              </a:spcAft>
              <a:buNone/>
            </a:pPr>
            <a:endParaRPr lang="en-US">
              <a:cs typeface="Times New Roman" pitchFamily="18"/>
            </a:endParaRPr>
          </a:p>
        </p:txBody>
      </p:sp>
      <p:sp>
        <p:nvSpPr>
          <p:cNvPr id="4" name="Date Placeholder 3">
            <a:extLst>
              <a:ext uri="{FF2B5EF4-FFF2-40B4-BE49-F238E27FC236}">
                <a16:creationId xmlns:a16="http://schemas.microsoft.com/office/drawing/2014/main" id="{D40ADA1A-069B-93EC-A68B-469AC65F2204}"/>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D4FBDFB3-6451-4305-8A47-F87938B36539}"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97B6DFEA-D8B3-5D4E-B401-69314BC50C57}"/>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BF0D98F7-AD40-4E25-B78A-574B18DC0D15}" type="slidenum">
              <a:t>12</a:t>
            </a:fld>
            <a:endParaRPr lang="en-GB" sz="1200">
              <a:solidFill>
                <a:srgbClr val="000000"/>
              </a:solidFill>
              <a:latin typeface="Myriad Pro" pitchFamily="18"/>
              <a:cs typeface="Tahoma" pitchFamily="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Contingent Workforc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B402-3B93-0931-0ABA-A1E0DEA07A8F}"/>
              </a:ext>
            </a:extLst>
          </p:cNvPr>
          <p:cNvSpPr txBox="1">
            <a:spLocks noGrp="1"/>
          </p:cNvSpPr>
          <p:nvPr>
            <p:ph type="title" idx="4294967295"/>
          </p:nvPr>
        </p:nvSpPr>
        <p:spPr/>
        <p:txBody>
          <a:bodyPr/>
          <a:lstStyle/>
          <a:p>
            <a:pPr lvl="0"/>
            <a:r>
              <a:rPr lang="en-US" sz="3600" b="1">
                <a:latin typeface="Calibri" pitchFamily="34"/>
                <a:ea typeface="DengXian" pitchFamily="2"/>
              </a:rPr>
              <a:t>Contingent Workforce</a:t>
            </a:r>
          </a:p>
        </p:txBody>
      </p:sp>
      <p:sp>
        <p:nvSpPr>
          <p:cNvPr id="3" name="Content Placeholder 2">
            <a:extLst>
              <a:ext uri="{FF2B5EF4-FFF2-40B4-BE49-F238E27FC236}">
                <a16:creationId xmlns:a16="http://schemas.microsoft.com/office/drawing/2014/main" id="{0273A533-138A-0588-817D-935DD78B8CA8}"/>
              </a:ext>
            </a:extLst>
          </p:cNvPr>
          <p:cNvSpPr txBox="1">
            <a:spLocks noGrp="1"/>
          </p:cNvSpPr>
          <p:nvPr>
            <p:ph type="body" idx="4294967295"/>
          </p:nvPr>
        </p:nvSpPr>
        <p:spPr>
          <a:xfrm>
            <a:off x="457200" y="1600200"/>
            <a:ext cx="8229240" cy="3916080"/>
          </a:xfrm>
        </p:spPr>
        <p:txBody>
          <a:bodyPr/>
          <a:lstStyle/>
          <a:p>
            <a:pPr lvl="0" algn="just" hangingPunct="1">
              <a:spcBef>
                <a:spcPts val="1199"/>
              </a:spcBef>
              <a:spcAft>
                <a:spcPts val="0"/>
              </a:spcAft>
              <a:buFont typeface="Arial" pitchFamily="32"/>
              <a:buChar char="•"/>
            </a:pPr>
            <a:r>
              <a:rPr lang="en-US">
                <a:cs typeface="Times New Roman" pitchFamily="18"/>
              </a:rPr>
              <a:t>Reliance on contingent workers will increase, because:</a:t>
            </a:r>
          </a:p>
          <a:p>
            <a:pPr lvl="1" algn="just" hangingPunct="1">
              <a:spcBef>
                <a:spcPts val="1199"/>
              </a:spcBef>
              <a:spcAft>
                <a:spcPts val="0"/>
              </a:spcAft>
              <a:buFont typeface="Arial" pitchFamily="32"/>
            </a:pPr>
            <a:r>
              <a:rPr lang="en-US" sz="2100">
                <a:cs typeface="Times New Roman" pitchFamily="18"/>
              </a:rPr>
              <a:t>The environment is increasingly dynamic</a:t>
            </a:r>
          </a:p>
          <a:p>
            <a:pPr lvl="1" algn="just" hangingPunct="1">
              <a:spcBef>
                <a:spcPts val="1199"/>
              </a:spcBef>
              <a:spcAft>
                <a:spcPts val="0"/>
              </a:spcAft>
              <a:buFont typeface="Arial" pitchFamily="32"/>
            </a:pPr>
            <a:r>
              <a:rPr lang="en-US" sz="2100">
                <a:cs typeface="Times New Roman" pitchFamily="18"/>
              </a:rPr>
              <a:t>Organisations need to maintain maximum flexibility.</a:t>
            </a:r>
          </a:p>
          <a:p>
            <a:pPr lvl="1" algn="just" hangingPunct="1">
              <a:spcBef>
                <a:spcPts val="1199"/>
              </a:spcBef>
              <a:spcAft>
                <a:spcPts val="0"/>
              </a:spcAft>
              <a:buFont typeface="Arial" pitchFamily="32"/>
            </a:pPr>
            <a:r>
              <a:rPr lang="en-US" sz="2100">
                <a:cs typeface="Times New Roman" pitchFamily="18"/>
              </a:rPr>
              <a:t>Long-term job security and abundant benefits are harder to offer.</a:t>
            </a:r>
          </a:p>
        </p:txBody>
      </p:sp>
      <p:sp>
        <p:nvSpPr>
          <p:cNvPr id="4" name="Date Placeholder 3">
            <a:extLst>
              <a:ext uri="{FF2B5EF4-FFF2-40B4-BE49-F238E27FC236}">
                <a16:creationId xmlns:a16="http://schemas.microsoft.com/office/drawing/2014/main" id="{B6AB9CBF-A57F-557F-632D-5A84FF6E1F22}"/>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C05592E7-186B-43E0-A431-7B850A72BB37}"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007EF434-01CF-1215-50B1-C09C5DDC2CB3}"/>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79C92E32-DD50-4378-92EE-4BB24CB54BF3}" type="slidenum">
              <a:t>13</a:t>
            </a:fld>
            <a:endParaRPr lang="en-GB" sz="1200">
              <a:solidFill>
                <a:srgbClr val="000000"/>
              </a:solidFill>
              <a:latin typeface="Myriad Pro" pitchFamily="18"/>
              <a:cs typeface="Tahoma" pitchFamily="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Key terms">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4A586B6-67BD-7C8A-B522-3F7D5C96F7A4}"/>
              </a:ext>
            </a:extLst>
          </p:cNvPr>
          <p:cNvPicPr>
            <a:picLocks noChangeAspect="1"/>
          </p:cNvPicPr>
          <p:nvPr/>
        </p:nvPicPr>
        <p:blipFill>
          <a:blip r:embed="rId3">
            <a:lum/>
            <a:alphaModFix/>
          </a:blip>
          <a:srcRect b="34441"/>
          <a:stretch>
            <a:fillRect/>
          </a:stretch>
        </p:blipFill>
        <p:spPr>
          <a:xfrm>
            <a:off x="6948360" y="200520"/>
            <a:ext cx="1885680" cy="1291320"/>
          </a:xfrm>
          <a:prstGeom prst="rect">
            <a:avLst/>
          </a:prstGeom>
          <a:noFill/>
          <a:ln>
            <a:noFill/>
          </a:ln>
        </p:spPr>
      </p:pic>
      <p:sp>
        <p:nvSpPr>
          <p:cNvPr id="3" name="Title 1">
            <a:extLst>
              <a:ext uri="{FF2B5EF4-FFF2-40B4-BE49-F238E27FC236}">
                <a16:creationId xmlns:a16="http://schemas.microsoft.com/office/drawing/2014/main" id="{8D093A3C-1ACF-1FCF-121E-DB59FD90BC23}"/>
              </a:ext>
            </a:extLst>
          </p:cNvPr>
          <p:cNvSpPr txBox="1">
            <a:spLocks noGrp="1"/>
          </p:cNvSpPr>
          <p:nvPr>
            <p:ph type="title" idx="4294967295"/>
          </p:nvPr>
        </p:nvSpPr>
        <p:spPr/>
        <p:txBody>
          <a:bodyPr/>
          <a:lstStyle/>
          <a:p>
            <a:pPr lvl="0"/>
            <a:r>
              <a:rPr lang="en-US" b="1"/>
              <a:t>Key terms</a:t>
            </a:r>
          </a:p>
        </p:txBody>
      </p:sp>
      <p:sp>
        <p:nvSpPr>
          <p:cNvPr id="4" name="Content Placeholder 2">
            <a:extLst>
              <a:ext uri="{FF2B5EF4-FFF2-40B4-BE49-F238E27FC236}">
                <a16:creationId xmlns:a16="http://schemas.microsoft.com/office/drawing/2014/main" id="{C8A08411-95B6-CB17-937E-3389A8CB8C75}"/>
              </a:ext>
            </a:extLst>
          </p:cNvPr>
          <p:cNvSpPr txBox="1">
            <a:spLocks noGrp="1"/>
          </p:cNvSpPr>
          <p:nvPr>
            <p:ph type="body" idx="4294967295"/>
          </p:nvPr>
        </p:nvSpPr>
        <p:spPr>
          <a:xfrm>
            <a:off x="457200" y="1600200"/>
            <a:ext cx="3837240" cy="3916800"/>
          </a:xfrm>
          <a:ln w="0">
            <a:solidFill>
              <a:srgbClr val="77933C"/>
            </a:solidFill>
            <a:custDash>
              <a:ds d="280000" sp="105000"/>
            </a:custDash>
          </a:ln>
        </p:spPr>
        <p:txBody>
          <a:bodyPr/>
          <a:lstStyle/>
          <a:p>
            <a:pPr lvl="0">
              <a:spcBef>
                <a:spcPts val="479"/>
              </a:spcBef>
              <a:spcAft>
                <a:spcPts val="0"/>
              </a:spcAft>
              <a:buFont typeface="Arial" pitchFamily="32"/>
              <a:buChar char="•"/>
            </a:pPr>
            <a:r>
              <a:rPr lang="en-US" sz="2000"/>
              <a:t>Contingency factors</a:t>
            </a:r>
          </a:p>
          <a:p>
            <a:pPr lvl="0">
              <a:spcBef>
                <a:spcPts val="479"/>
              </a:spcBef>
              <a:spcAft>
                <a:spcPts val="0"/>
              </a:spcAft>
              <a:buFont typeface="Arial" pitchFamily="32"/>
              <a:buChar char="•"/>
            </a:pPr>
            <a:r>
              <a:rPr lang="en-US" sz="2000"/>
              <a:t>Strategy and Purposes</a:t>
            </a:r>
          </a:p>
          <a:p>
            <a:pPr lvl="0">
              <a:spcBef>
                <a:spcPts val="479"/>
              </a:spcBef>
              <a:spcAft>
                <a:spcPts val="0"/>
              </a:spcAft>
              <a:buFont typeface="Arial" pitchFamily="32"/>
              <a:buChar char="•"/>
            </a:pPr>
            <a:r>
              <a:rPr lang="en-US" sz="2000"/>
              <a:t>Size</a:t>
            </a:r>
          </a:p>
          <a:p>
            <a:pPr lvl="0">
              <a:spcBef>
                <a:spcPts val="479"/>
              </a:spcBef>
              <a:spcAft>
                <a:spcPts val="0"/>
              </a:spcAft>
              <a:buFont typeface="Arial" pitchFamily="32"/>
              <a:buChar char="•"/>
            </a:pPr>
            <a:r>
              <a:rPr lang="en-US" sz="2000"/>
              <a:t>Technology</a:t>
            </a:r>
          </a:p>
          <a:p>
            <a:pPr lvl="0">
              <a:spcBef>
                <a:spcPts val="479"/>
              </a:spcBef>
              <a:spcAft>
                <a:spcPts val="0"/>
              </a:spcAft>
              <a:buFont typeface="Arial" pitchFamily="32"/>
              <a:buChar char="•"/>
            </a:pPr>
            <a:r>
              <a:rPr lang="en-US" sz="2000"/>
              <a:t>Uncertain external environment</a:t>
            </a:r>
          </a:p>
          <a:p>
            <a:pPr lvl="0">
              <a:spcBef>
                <a:spcPts val="479"/>
              </a:spcBef>
              <a:spcAft>
                <a:spcPts val="0"/>
              </a:spcAft>
              <a:buFont typeface="Arial" pitchFamily="32"/>
              <a:buChar char="•"/>
            </a:pPr>
            <a:r>
              <a:rPr lang="en-US" sz="2000"/>
              <a:t>Unit production</a:t>
            </a:r>
          </a:p>
          <a:p>
            <a:pPr lvl="0">
              <a:spcBef>
                <a:spcPts val="479"/>
              </a:spcBef>
              <a:spcAft>
                <a:spcPts val="0"/>
              </a:spcAft>
              <a:buFont typeface="Arial" pitchFamily="32"/>
              <a:buChar char="•"/>
            </a:pPr>
            <a:r>
              <a:rPr lang="en-US" sz="2000"/>
              <a:t>Mass production</a:t>
            </a:r>
          </a:p>
          <a:p>
            <a:pPr lvl="0">
              <a:spcBef>
                <a:spcPts val="479"/>
              </a:spcBef>
              <a:spcAft>
                <a:spcPts val="0"/>
              </a:spcAft>
              <a:buFont typeface="Arial" pitchFamily="32"/>
              <a:buChar char="•"/>
            </a:pPr>
            <a:r>
              <a:rPr lang="en-US" sz="2000"/>
              <a:t>Process production</a:t>
            </a:r>
          </a:p>
        </p:txBody>
      </p:sp>
      <p:sp>
        <p:nvSpPr>
          <p:cNvPr id="5" name="Date Placeholder 3">
            <a:extLst>
              <a:ext uri="{FF2B5EF4-FFF2-40B4-BE49-F238E27FC236}">
                <a16:creationId xmlns:a16="http://schemas.microsoft.com/office/drawing/2014/main" id="{98C5CD48-13E3-B163-D9D5-9EA09CDBD80E}"/>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F3B57C3B-C0CF-4B12-B580-57D418050E5D}"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6" name="Slide Number Placeholder 4">
            <a:extLst>
              <a:ext uri="{FF2B5EF4-FFF2-40B4-BE49-F238E27FC236}">
                <a16:creationId xmlns:a16="http://schemas.microsoft.com/office/drawing/2014/main" id="{3E800F99-4B5C-97FE-D1A4-E43765CD0933}"/>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73E61950-F72B-4B5C-B50F-8FA292BB41EE}" type="slidenum">
              <a:t>14</a:t>
            </a:fld>
            <a:endParaRPr lang="en-GB" sz="1350">
              <a:solidFill>
                <a:srgbClr val="000000"/>
              </a:solidFill>
              <a:latin typeface="Myriad Pro" pitchFamily="18"/>
              <a:cs typeface="Tahoma" pitchFamily="2"/>
            </a:endParaRPr>
          </a:p>
        </p:txBody>
      </p:sp>
      <p:sp>
        <p:nvSpPr>
          <p:cNvPr id="7" name="Content Placeholder 2">
            <a:extLst>
              <a:ext uri="{FF2B5EF4-FFF2-40B4-BE49-F238E27FC236}">
                <a16:creationId xmlns:a16="http://schemas.microsoft.com/office/drawing/2014/main" id="{131AE536-03DB-904D-9980-848D3537FB10}"/>
              </a:ext>
            </a:extLst>
          </p:cNvPr>
          <p:cNvSpPr/>
          <p:nvPr/>
        </p:nvSpPr>
        <p:spPr>
          <a:xfrm>
            <a:off x="4853520" y="1600200"/>
            <a:ext cx="3837240" cy="3916800"/>
          </a:xfrm>
          <a:custGeom>
            <a:avLst/>
            <a:gdLst>
              <a:gd name="f0" fmla="val 0"/>
              <a:gd name="f1" fmla="val 3837709"/>
              <a:gd name="f2" fmla="val 3917032"/>
              <a:gd name="f3" fmla="val 279197"/>
              <a:gd name="f4" fmla="val -15717"/>
              <a:gd name="f5" fmla="val 329150"/>
              <a:gd name="f6" fmla="val 2600"/>
              <a:gd name="f7" fmla="val 562864"/>
              <a:gd name="f8" fmla="val 796578"/>
              <a:gd name="f9" fmla="val -2600"/>
              <a:gd name="f10" fmla="val 962782"/>
              <a:gd name="f11" fmla="val 17375"/>
              <a:gd name="f12" fmla="val 1164105"/>
              <a:gd name="f13" fmla="val 1365428"/>
              <a:gd name="f14" fmla="val -17375"/>
              <a:gd name="f15" fmla="val 1545316"/>
              <a:gd name="f16" fmla="val -2707"/>
              <a:gd name="f17" fmla="val 1842100"/>
              <a:gd name="f18" fmla="val 2138884"/>
              <a:gd name="f19" fmla="val 2707"/>
              <a:gd name="f20" fmla="val 2255078"/>
              <a:gd name="f21" fmla="val 20613"/>
              <a:gd name="f22" fmla="val 2404964"/>
              <a:gd name="f23" fmla="val 2554850"/>
              <a:gd name="f24" fmla="val -20613"/>
              <a:gd name="f25" fmla="val 2791326"/>
              <a:gd name="f26" fmla="val 27993"/>
              <a:gd name="f27" fmla="val 3006205"/>
              <a:gd name="f28" fmla="val 3221084"/>
              <a:gd name="f29" fmla="val -27993"/>
              <a:gd name="f30" fmla="val 3434851"/>
              <a:gd name="f31" fmla="val -15827"/>
              <a:gd name="f32" fmla="val 3867200"/>
              <a:gd name="f33" fmla="val 255993"/>
              <a:gd name="f34" fmla="val 3819372"/>
              <a:gd name="f35" fmla="val 509466"/>
              <a:gd name="f36" fmla="val 692009"/>
              <a:gd name="f37" fmla="val 3856046"/>
              <a:gd name="f38" fmla="val 874552"/>
              <a:gd name="f39" fmla="val 3844659"/>
              <a:gd name="f40" fmla="val 1119253"/>
              <a:gd name="f41" fmla="val 1423188"/>
              <a:gd name="f42" fmla="val 3830759"/>
              <a:gd name="f43" fmla="val 1727123"/>
              <a:gd name="f44" fmla="val 3854461"/>
              <a:gd name="f45" fmla="val 1925884"/>
              <a:gd name="f46" fmla="val 2154368"/>
              <a:gd name="f47" fmla="val 3820957"/>
              <a:gd name="f48" fmla="val 2382852"/>
              <a:gd name="f49" fmla="val 3818435"/>
              <a:gd name="f50" fmla="val 2620781"/>
              <a:gd name="f51" fmla="val 2846377"/>
              <a:gd name="f52" fmla="val 3856983"/>
              <a:gd name="f53" fmla="val 3071973"/>
              <a:gd name="f54" fmla="val 3826311"/>
              <a:gd name="f55" fmla="val 3546939"/>
              <a:gd name="f56" fmla="val 3606762"/>
              <a:gd name="f57" fmla="val 3938247"/>
              <a:gd name="f58" fmla="val 3467033"/>
              <a:gd name="f59" fmla="val 3912502"/>
              <a:gd name="f60" fmla="val 3274845"/>
              <a:gd name="f61" fmla="val 3082657"/>
              <a:gd name="f62" fmla="val 3921562"/>
              <a:gd name="f63" fmla="val 2877095"/>
              <a:gd name="f64" fmla="val 3920676"/>
              <a:gd name="f65" fmla="val 2711981"/>
              <a:gd name="f66" fmla="val 2546867"/>
              <a:gd name="f67" fmla="val 3913388"/>
              <a:gd name="f68" fmla="val 2365286"/>
              <a:gd name="f69" fmla="val 3934527"/>
              <a:gd name="f70" fmla="val 2187494"/>
              <a:gd name="f71" fmla="val 2009702"/>
              <a:gd name="f72" fmla="val 3899537"/>
              <a:gd name="f73" fmla="val 1771223"/>
              <a:gd name="f74" fmla="val 3891365"/>
              <a:gd name="f75" fmla="val 1547876"/>
              <a:gd name="f76" fmla="val 1324529"/>
              <a:gd name="f77" fmla="val 3942699"/>
              <a:gd name="f78" fmla="val 1053520"/>
              <a:gd name="f79" fmla="val 3905961"/>
              <a:gd name="f80" fmla="val 908258"/>
              <a:gd name="f81" fmla="val 762996"/>
              <a:gd name="f82" fmla="val 3928103"/>
              <a:gd name="f83" fmla="val 433872"/>
              <a:gd name="f84" fmla="val 3887900"/>
              <a:gd name="f85" fmla="val -20405"/>
              <a:gd name="f86" fmla="val 3758991"/>
              <a:gd name="f87" fmla="val 2153"/>
              <a:gd name="f88" fmla="val 3554223"/>
              <a:gd name="f89" fmla="val 3264193"/>
              <a:gd name="f90" fmla="val -2153"/>
              <a:gd name="f91" fmla="val 2974163"/>
              <a:gd name="f92" fmla="val -15549"/>
              <a:gd name="f93" fmla="val 2760119"/>
              <a:gd name="f94" fmla="val 2533014"/>
              <a:gd name="f95" fmla="val 15549"/>
              <a:gd name="f96" fmla="val 2305909"/>
              <a:gd name="f97" fmla="val 14825"/>
              <a:gd name="f98" fmla="val 2006986"/>
              <a:gd name="f99" fmla="val 1841005"/>
              <a:gd name="f100" fmla="val -14825"/>
              <a:gd name="f101" fmla="val 1675024"/>
              <a:gd name="f102" fmla="val -21645"/>
              <a:gd name="f103" fmla="val 1375260"/>
              <a:gd name="f104" fmla="val 1109826"/>
              <a:gd name="f105" fmla="val 21645"/>
              <a:gd name="f106" fmla="val 844392"/>
              <a:gd name="f107" fmla="val -5146"/>
              <a:gd name="f108" fmla="val 791555"/>
              <a:gd name="f109" fmla="val 574498"/>
              <a:gd name="f110" fmla="val 5146"/>
              <a:gd name="f111" fmla="val 357441"/>
              <a:gd name="f112" fmla="val -19193"/>
              <a:gd name="f113" fmla="val 154800"/>
            </a:gdLst>
            <a:ahLst/>
            <a:cxnLst>
              <a:cxn ang="3cd4">
                <a:pos x="hc" y="t"/>
              </a:cxn>
              <a:cxn ang="0">
                <a:pos x="r" y="vc"/>
              </a:cxn>
              <a:cxn ang="cd4">
                <a:pos x="hc" y="b"/>
              </a:cxn>
              <a:cxn ang="cd2">
                <a:pos x="l" y="vc"/>
              </a:cxn>
            </a:cxnLst>
            <a:rect l="l" t="t" r="r" b="b"/>
            <a:pathLst>
              <a:path w="3837709" h="3917032">
                <a:moveTo>
                  <a:pt x="f0" y="f0"/>
                </a:moveTo>
                <a:cubicBezTo>
                  <a:pt x="f3" y="f4"/>
                  <a:pt x="f5" y="f6"/>
                  <a:pt x="f7" y="f0"/>
                </a:cubicBezTo>
                <a:cubicBezTo>
                  <a:pt x="f8" y="f9"/>
                  <a:pt x="f10" y="f11"/>
                  <a:pt x="f12" y="f0"/>
                </a:cubicBezTo>
                <a:cubicBezTo>
                  <a:pt x="f13" y="f14"/>
                  <a:pt x="f15" y="f16"/>
                  <a:pt x="f17" y="f0"/>
                </a:cubicBezTo>
                <a:cubicBezTo>
                  <a:pt x="f18" y="f19"/>
                  <a:pt x="f20" y="f21"/>
                  <a:pt x="f22" y="f0"/>
                </a:cubicBezTo>
                <a:cubicBezTo>
                  <a:pt x="f23" y="f24"/>
                  <a:pt x="f25" y="f26"/>
                  <a:pt x="f27" y="f0"/>
                </a:cubicBezTo>
                <a:cubicBezTo>
                  <a:pt x="f28" y="f29"/>
                  <a:pt x="f30" y="f31"/>
                  <a:pt x="f1" y="f0"/>
                </a:cubicBezTo>
                <a:cubicBezTo>
                  <a:pt x="f32" y="f33"/>
                  <a:pt x="f34" y="f35"/>
                  <a:pt x="f1" y="f36"/>
                </a:cubicBezTo>
                <a:cubicBezTo>
                  <a:pt x="f37" y="f38"/>
                  <a:pt x="f39" y="f40"/>
                  <a:pt x="f1" y="f41"/>
                </a:cubicBezTo>
                <a:cubicBezTo>
                  <a:pt x="f42" y="f43"/>
                  <a:pt x="f44" y="f45"/>
                  <a:pt x="f1" y="f46"/>
                </a:cubicBezTo>
                <a:cubicBezTo>
                  <a:pt x="f47" y="f48"/>
                  <a:pt x="f49" y="f50"/>
                  <a:pt x="f1" y="f51"/>
                </a:cubicBezTo>
                <a:cubicBezTo>
                  <a:pt x="f52" y="f53"/>
                  <a:pt x="f54" y="f55"/>
                  <a:pt x="f1" y="f2"/>
                </a:cubicBezTo>
                <a:cubicBezTo>
                  <a:pt x="f56" y="f57"/>
                  <a:pt x="f58" y="f59"/>
                  <a:pt x="f60" y="f2"/>
                </a:cubicBezTo>
                <a:cubicBezTo>
                  <a:pt x="f61" y="f62"/>
                  <a:pt x="f63" y="f64"/>
                  <a:pt x="f65" y="f2"/>
                </a:cubicBezTo>
                <a:cubicBezTo>
                  <a:pt x="f66" y="f67"/>
                  <a:pt x="f68" y="f69"/>
                  <a:pt x="f70" y="f2"/>
                </a:cubicBezTo>
                <a:cubicBezTo>
                  <a:pt x="f71" y="f72"/>
                  <a:pt x="f73" y="f74"/>
                  <a:pt x="f75" y="f2"/>
                </a:cubicBezTo>
                <a:cubicBezTo>
                  <a:pt x="f76" y="f77"/>
                  <a:pt x="f78" y="f79"/>
                  <a:pt x="f80" y="f2"/>
                </a:cubicBezTo>
                <a:cubicBezTo>
                  <a:pt x="f81" y="f82"/>
                  <a:pt x="f83" y="f84"/>
                  <a:pt x="f0" y="f2"/>
                </a:cubicBezTo>
                <a:cubicBezTo>
                  <a:pt x="f85" y="f86"/>
                  <a:pt x="f87" y="f88"/>
                  <a:pt x="f0" y="f89"/>
                </a:cubicBezTo>
                <a:cubicBezTo>
                  <a:pt x="f90" y="f91"/>
                  <a:pt x="f92" y="f93"/>
                  <a:pt x="f0" y="f94"/>
                </a:cubicBezTo>
                <a:cubicBezTo>
                  <a:pt x="f95" y="f96"/>
                  <a:pt x="f97" y="f98"/>
                  <a:pt x="f0" y="f99"/>
                </a:cubicBezTo>
                <a:cubicBezTo>
                  <a:pt x="f100" y="f101"/>
                  <a:pt x="f102" y="f103"/>
                  <a:pt x="f0" y="f104"/>
                </a:cubicBezTo>
                <a:cubicBezTo>
                  <a:pt x="f105" y="f106"/>
                  <a:pt x="f107" y="f108"/>
                  <a:pt x="f0" y="f109"/>
                </a:cubicBezTo>
                <a:cubicBezTo>
                  <a:pt x="f110" y="f111"/>
                  <a:pt x="f112" y="f113"/>
                  <a:pt x="f0" y="f0"/>
                </a:cubicBezTo>
                <a:close/>
              </a:path>
            </a:pathLst>
          </a:custGeom>
          <a:noFill/>
          <a:ln w="9360">
            <a:solidFill>
              <a:srgbClr val="000000"/>
            </a:solidFill>
            <a:custDash>
              <a:ds d="280000" sp="105000"/>
            </a:custDash>
            <a:miter/>
          </a:ln>
        </p:spPr>
        <p:txBody>
          <a:bodyPr vert="horz" wrap="square" lIns="91440" tIns="45720" rIns="91440" bIns="45720" anchor="t" anchorCtr="0" compatLnSpc="0">
            <a:noAutofit/>
          </a:bodyPr>
          <a:lstStyle/>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Telecommuting</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Compressed workweeks</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Flextime</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Job sharing</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Hotdesking</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Coworking</a:t>
            </a:r>
          </a:p>
          <a:p>
            <a:pPr marL="0" marR="0" lvl="0" indent="0" algn="l" rtl="0" hangingPunct="1">
              <a:lnSpc>
                <a:spcPct val="100000"/>
              </a:lnSpc>
              <a:spcBef>
                <a:spcPts val="638"/>
              </a:spcBef>
              <a:spcAft>
                <a:spcPts val="0"/>
              </a:spcAft>
              <a:buSzPct val="45000"/>
              <a:buFont typeface="Arial" pitchFamily="32"/>
              <a:buChar char="•"/>
              <a:tabLst/>
              <a:defRPr sz="1800"/>
            </a:pPr>
            <a:r>
              <a:rPr lang="en-GB" sz="2000" b="0" i="0" u="none" strike="noStrike" kern="1200" spc="0">
                <a:ln>
                  <a:noFill/>
                </a:ln>
                <a:solidFill>
                  <a:srgbClr val="000000"/>
                </a:solidFill>
                <a:latin typeface="Myriad Pro" pitchFamily="18"/>
                <a:ea typeface="Microsoft YaHei" pitchFamily="2"/>
                <a:cs typeface="Arial" pitchFamily="2"/>
              </a:rPr>
              <a:t>Contingent workers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Referen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85D2D-A803-A845-3229-156D92E44520}"/>
              </a:ext>
            </a:extLst>
          </p:cNvPr>
          <p:cNvSpPr txBox="1">
            <a:spLocks noGrp="1"/>
          </p:cNvSpPr>
          <p:nvPr>
            <p:ph type="title" idx="4294967295"/>
          </p:nvPr>
        </p:nvSpPr>
        <p:spPr/>
        <p:txBody>
          <a:bodyPr/>
          <a:lstStyle/>
          <a:p>
            <a:pPr lvl="0"/>
            <a:r>
              <a:rPr lang="en-US" b="1"/>
              <a:t>References</a:t>
            </a:r>
          </a:p>
        </p:txBody>
      </p:sp>
      <p:sp>
        <p:nvSpPr>
          <p:cNvPr id="3" name="Content Placeholder 2">
            <a:extLst>
              <a:ext uri="{FF2B5EF4-FFF2-40B4-BE49-F238E27FC236}">
                <a16:creationId xmlns:a16="http://schemas.microsoft.com/office/drawing/2014/main" id="{A41BAC11-B71E-FC2C-1C2C-BF5D2ACD5137}"/>
              </a:ext>
            </a:extLst>
          </p:cNvPr>
          <p:cNvSpPr txBox="1">
            <a:spLocks noGrp="1"/>
          </p:cNvSpPr>
          <p:nvPr>
            <p:ph type="body" idx="4294967295"/>
          </p:nvPr>
        </p:nvSpPr>
        <p:spPr>
          <a:xfrm>
            <a:off x="457200" y="1600200"/>
            <a:ext cx="8229240" cy="3916080"/>
          </a:xfrm>
        </p:spPr>
        <p:txBody>
          <a:bodyPr/>
          <a:lstStyle/>
          <a:p>
            <a:pPr lvl="0" algn="just">
              <a:spcBef>
                <a:spcPts val="479"/>
              </a:spcBef>
              <a:spcAft>
                <a:spcPts val="0"/>
              </a:spcAft>
              <a:buAutoNum type="arabicPeriod"/>
            </a:pPr>
            <a:r>
              <a:rPr lang="en-US" sz="2000"/>
              <a:t>Mullins, L. J. and McLean, J.E. (2019) </a:t>
            </a:r>
            <a:r>
              <a:rPr lang="en-US" sz="2000" i="1"/>
              <a:t>Organisational behaviour in the workplace</a:t>
            </a:r>
            <a:r>
              <a:rPr lang="en-US" sz="2000"/>
              <a:t>. 12th edn. Harlow: Pearson Education Limited.</a:t>
            </a:r>
          </a:p>
          <a:p>
            <a:pPr lvl="0" algn="just">
              <a:spcBef>
                <a:spcPts val="479"/>
              </a:spcBef>
              <a:spcAft>
                <a:spcPts val="0"/>
              </a:spcAft>
              <a:buAutoNum type="arabicPeriod"/>
            </a:pPr>
            <a:r>
              <a:rPr lang="en-US" sz="2000"/>
              <a:t>Huczynski, A. and Buchanan, D.A. (2019) </a:t>
            </a:r>
            <a:r>
              <a:rPr lang="en-US" sz="2000" i="1"/>
              <a:t>Organizational behaviour</a:t>
            </a:r>
            <a:r>
              <a:rPr lang="en-US" sz="2000"/>
              <a:t>. 10th edn. Harlow: Pearson</a:t>
            </a:r>
          </a:p>
          <a:p>
            <a:pPr lvl="0" algn="just">
              <a:spcBef>
                <a:spcPts val="479"/>
              </a:spcBef>
              <a:spcAft>
                <a:spcPts val="0"/>
              </a:spcAft>
              <a:buAutoNum type="arabicPeriod"/>
            </a:pPr>
            <a:r>
              <a:rPr lang="en-US" sz="2000"/>
              <a:t>Robbins, S. and Coulter, M. (2021) </a:t>
            </a:r>
            <a:r>
              <a:rPr lang="en-US" sz="2000" i="1"/>
              <a:t>Management, Global Edition</a:t>
            </a:r>
            <a:r>
              <a:rPr lang="en-US" sz="2000"/>
              <a:t>. 15th edn. Pearson.</a:t>
            </a:r>
          </a:p>
          <a:p>
            <a:pPr lvl="0" algn="just">
              <a:spcBef>
                <a:spcPts val="479"/>
              </a:spcBef>
              <a:spcAft>
                <a:spcPts val="0"/>
              </a:spcAft>
              <a:buAutoNum type="arabicPeriod"/>
            </a:pPr>
            <a:r>
              <a:rPr lang="en-US" sz="2000"/>
              <a:t>Cole, G. A. and Kelly, P. (2020) </a:t>
            </a:r>
            <a:r>
              <a:rPr lang="en-US" sz="2000" i="1"/>
              <a:t>Management theory and practice</a:t>
            </a:r>
            <a:r>
              <a:rPr lang="en-US" sz="2000"/>
              <a:t>. 9th edn. Hampshire: Cengage Learning EMEA.</a:t>
            </a:r>
          </a:p>
        </p:txBody>
      </p:sp>
      <p:sp>
        <p:nvSpPr>
          <p:cNvPr id="4" name="Date Placeholder 3">
            <a:extLst>
              <a:ext uri="{FF2B5EF4-FFF2-40B4-BE49-F238E27FC236}">
                <a16:creationId xmlns:a16="http://schemas.microsoft.com/office/drawing/2014/main" id="{E0B1BB2B-D226-02A9-9C14-502452C2E4B1}"/>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FCC167F3-A614-4704-BB75-1EAE47AA9C0E}"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5" name="Slide Number Placeholder 4">
            <a:extLst>
              <a:ext uri="{FF2B5EF4-FFF2-40B4-BE49-F238E27FC236}">
                <a16:creationId xmlns:a16="http://schemas.microsoft.com/office/drawing/2014/main" id="{958FDB69-347D-CEE6-48FF-BF12C3888625}"/>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2669D0B1-65ED-49A7-B596-EEF53FEA6FD8}" type="slidenum">
              <a:t>15</a:t>
            </a:fld>
            <a:endParaRPr lang="en-GB" sz="1200">
              <a:solidFill>
                <a:srgbClr val="000000"/>
              </a:solidFill>
              <a:latin typeface="Myriad Pro" pitchFamily="18"/>
              <a:cs typeface="Tahoma" pitchFamily="2"/>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page16">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1128323E-89FC-E7FC-A25C-00B049CE759F}"/>
              </a:ext>
            </a:extLst>
          </p:cNvPr>
          <p:cNvPicPr>
            <a:picLocks noChangeAspect="1"/>
          </p:cNvPicPr>
          <p:nvPr/>
        </p:nvPicPr>
        <p:blipFill>
          <a:blip r:embed="rId3">
            <a:lum/>
            <a:alphaModFix/>
          </a:blip>
          <a:srcRect/>
          <a:stretch>
            <a:fillRect/>
          </a:stretch>
        </p:blipFill>
        <p:spPr>
          <a:xfrm>
            <a:off x="0" y="58680"/>
            <a:ext cx="9143640" cy="5644800"/>
          </a:xfrm>
          <a:prstGeom prst="rect">
            <a:avLst/>
          </a:prstGeom>
          <a:noFill/>
          <a:ln>
            <a:noFill/>
          </a:ln>
        </p:spPr>
      </p:pic>
      <p:sp>
        <p:nvSpPr>
          <p:cNvPr id="3" name="Date Placeholder 4">
            <a:extLst>
              <a:ext uri="{FF2B5EF4-FFF2-40B4-BE49-F238E27FC236}">
                <a16:creationId xmlns:a16="http://schemas.microsoft.com/office/drawing/2014/main" id="{51B4E874-8549-E7BF-04E2-3704B84626CB}"/>
              </a:ext>
            </a:extLst>
          </p:cNvPr>
          <p:cNvSpPr txBox="1">
            <a:spLocks noGrp="1"/>
          </p:cNvSpPr>
          <p:nvPr>
            <p:ph type="dt" sz="quarter" idx="7"/>
          </p:nvPr>
        </p:nvSpPr>
        <p:spPr>
          <a:xfrm>
            <a:off x="250920" y="6524640"/>
            <a:ext cx="971280" cy="218880"/>
          </a:xfrm>
          <a:prstGeom prst="rect">
            <a:avLst/>
          </a:prstGeom>
          <a:noFill/>
          <a:ln>
            <a:noFill/>
          </a:ln>
        </p:spPr>
        <p:txBody>
          <a:bodyPr wrap="square" lIns="90000" tIns="45000" rIns="90000" bIns="45000" anchor="t" anchorCtr="0">
            <a:noAutofit/>
          </a:bodyPr>
          <a:lstStyle/>
          <a:p>
            <a:pPr lvl="0"/>
            <a:fld id="{1AB0A681-80E2-4095-845C-B2B3482A72BC}" type="datetime1">
              <a:rPr lang="en-GB" sz="1350">
                <a:solidFill>
                  <a:srgbClr val="000000"/>
                </a:solidFill>
                <a:latin typeface="Myriad Pro" pitchFamily="18"/>
                <a:cs typeface="Tahoma" pitchFamily="2"/>
              </a:rPr>
              <a:pPr lvl="0"/>
              <a:t>02/02/2025</a:t>
            </a:fld>
            <a:endParaRPr lang="en-GB" sz="1350">
              <a:solidFill>
                <a:srgbClr val="000000"/>
              </a:solidFill>
              <a:latin typeface="Myriad Pro" pitchFamily="18"/>
              <a:cs typeface="Tahoma" pitchFamily="2"/>
            </a:endParaRPr>
          </a:p>
        </p:txBody>
      </p:sp>
      <p:sp>
        <p:nvSpPr>
          <p:cNvPr id="4" name="Slide Number Placeholder 5">
            <a:extLst>
              <a:ext uri="{FF2B5EF4-FFF2-40B4-BE49-F238E27FC236}">
                <a16:creationId xmlns:a16="http://schemas.microsoft.com/office/drawing/2014/main" id="{737B09C9-5DE8-5B71-A55E-EE92F2671D2C}"/>
              </a:ext>
            </a:extLst>
          </p:cNvPr>
          <p:cNvSpPr txBox="1">
            <a:spLocks noGrp="1"/>
          </p:cNvSpPr>
          <p:nvPr>
            <p:ph type="sldNum" sz="quarter" idx="8"/>
          </p:nvPr>
        </p:nvSpPr>
        <p:spPr>
          <a:xfrm>
            <a:off x="7956720" y="6381720"/>
            <a:ext cx="729720" cy="339480"/>
          </a:xfrm>
          <a:prstGeom prst="rect">
            <a:avLst/>
          </a:prstGeom>
          <a:noFill/>
          <a:ln>
            <a:noFill/>
          </a:ln>
        </p:spPr>
        <p:txBody>
          <a:bodyPr wrap="square" lIns="90000" tIns="45000" rIns="90000" bIns="45000" anchor="t" anchorCtr="0">
            <a:noAutofit/>
          </a:bodyPr>
          <a:lstStyle/>
          <a:p>
            <a:pPr lvl="0"/>
            <a:fld id="{339ADBF9-FA73-4424-A2CF-F8BA0F2FB376}" type="slidenum">
              <a:t>16</a:t>
            </a:fld>
            <a:endParaRPr lang="en-GB" sz="1200">
              <a:solidFill>
                <a:srgbClr val="000000"/>
              </a:solidFill>
              <a:latin typeface="Myriad Pro" pitchFamily="18"/>
              <a:cs typeface="Tahoma" pitchFamily="2"/>
            </a:endParaRPr>
          </a:p>
        </p:txBody>
      </p:sp>
      <p:sp>
        <p:nvSpPr>
          <p:cNvPr id="5" name="Speech Bubble: Oval 5">
            <a:extLst>
              <a:ext uri="{FF2B5EF4-FFF2-40B4-BE49-F238E27FC236}">
                <a16:creationId xmlns:a16="http://schemas.microsoft.com/office/drawing/2014/main" id="{FFAA10A0-7D09-2032-8C68-52C68EF2386A}"/>
              </a:ext>
            </a:extLst>
          </p:cNvPr>
          <p:cNvSpPr/>
          <p:nvPr/>
        </p:nvSpPr>
        <p:spPr>
          <a:xfrm>
            <a:off x="5435640" y="907919"/>
            <a:ext cx="3312720" cy="1972800"/>
          </a:xfrm>
          <a:custGeom>
            <a:avLst>
              <a:gd name="f0" fmla="val 1350"/>
              <a:gd name="f1" fmla="val 25920"/>
            </a:avLst>
            <a:gdLst>
              <a:gd name="f2" fmla="val 21600000"/>
              <a:gd name="f3" fmla="val 10800000"/>
              <a:gd name="f4" fmla="val 5400000"/>
              <a:gd name="f5" fmla="val 180"/>
              <a:gd name="f6" fmla="val w"/>
              <a:gd name="f7" fmla="val h"/>
              <a:gd name="f8" fmla="*/ 5419351 1 1725033"/>
              <a:gd name="f9" fmla="val -2147483647"/>
              <a:gd name="f10" fmla="val 2147483647"/>
              <a:gd name="f11" fmla="min 0 21600"/>
              <a:gd name="f12" fmla="max 0 21600"/>
              <a:gd name="f13" fmla="+- 0 0 0"/>
              <a:gd name="f14" fmla="*/ f6 1 21600"/>
              <a:gd name="f15" fmla="*/ f7 1 21600"/>
              <a:gd name="f16" fmla="*/ f8 1 180"/>
              <a:gd name="f17" fmla="pin -2147483647 f0 2147483647"/>
              <a:gd name="f18" fmla="pin -2147483647 f1 2147483647"/>
              <a:gd name="f19" fmla="+- f12 0 f11"/>
              <a:gd name="f20" fmla="*/ f13 f3 1"/>
              <a:gd name="f21" fmla="+- f17 0 10800"/>
              <a:gd name="f22" fmla="+- f18 0 10800"/>
              <a:gd name="f23" fmla="*/ f17 f14 1"/>
              <a:gd name="f24" fmla="*/ f18 f15 1"/>
              <a:gd name="f25" fmla="*/ 3200 f14 1"/>
              <a:gd name="f26" fmla="*/ 18400 f14 1"/>
              <a:gd name="f27" fmla="*/ 18400 f15 1"/>
              <a:gd name="f28" fmla="*/ 3200 f15 1"/>
              <a:gd name="f29" fmla="*/ f19 1 2"/>
              <a:gd name="f30" fmla="*/ 10800 f14 1"/>
              <a:gd name="f31" fmla="*/ 0 f15 1"/>
              <a:gd name="f32" fmla="*/ f20 1 f5"/>
              <a:gd name="f33" fmla="*/ 3160 f14 1"/>
              <a:gd name="f34" fmla="*/ 3160 f15 1"/>
              <a:gd name="f35" fmla="*/ 0 f14 1"/>
              <a:gd name="f36" fmla="*/ 10800 f15 1"/>
              <a:gd name="f37" fmla="*/ 18440 f15 1"/>
              <a:gd name="f38" fmla="*/ 21600 f15 1"/>
              <a:gd name="f39" fmla="*/ 18440 f14 1"/>
              <a:gd name="f40" fmla="*/ 21600 f14 1"/>
              <a:gd name="f41" fmla="*/ f21 f21 1"/>
              <a:gd name="f42" fmla="*/ f22 f22 1"/>
              <a:gd name="f43" fmla="+- 0 0 f22"/>
              <a:gd name="f44" fmla="+- 0 0 f21"/>
              <a:gd name="f45" fmla="+- f11 f29 0"/>
              <a:gd name="f46" fmla="*/ f29 f29 1"/>
              <a:gd name="f47" fmla="+- f32 0 f4"/>
              <a:gd name="f48" fmla="+- f41 f42 0"/>
              <a:gd name="f49" fmla="at2 f43 f44"/>
              <a:gd name="f50" fmla="sqrt f48"/>
              <a:gd name="f51" fmla="+- f49 f4 0"/>
              <a:gd name="f52" fmla="+- f50 0 10800"/>
              <a:gd name="f53" fmla="*/ f51 f8 1"/>
              <a:gd name="f54" fmla="*/ f53 1 f3"/>
              <a:gd name="f55" fmla="+- 0 0 f54"/>
              <a:gd name="f56" fmla="val f55"/>
              <a:gd name="f57" fmla="*/ f56 1 f16"/>
              <a:gd name="f58" fmla="+- f57 0 10"/>
              <a:gd name="f59" fmla="+- f57 10 0"/>
              <a:gd name="f60" fmla="*/ f57 f16 1"/>
              <a:gd name="f61" fmla="+- 0 0 f60"/>
              <a:gd name="f62" fmla="*/ f58 f16 1"/>
              <a:gd name="f63" fmla="*/ f59 f16 1"/>
              <a:gd name="f64" fmla="*/ f61 f3 1"/>
              <a:gd name="f65" fmla="+- 0 0 f62"/>
              <a:gd name="f66" fmla="+- 0 0 f63"/>
              <a:gd name="f67" fmla="*/ f64 1 f8"/>
              <a:gd name="f68" fmla="*/ f65 f3 1"/>
              <a:gd name="f69" fmla="*/ f66 f3 1"/>
              <a:gd name="f70" fmla="+- f67 0 f4"/>
              <a:gd name="f71" fmla="*/ f68 1 f8"/>
              <a:gd name="f72" fmla="*/ f69 1 f8"/>
              <a:gd name="f73" fmla="sin 1 f70"/>
              <a:gd name="f74" fmla="cos 1 f70"/>
              <a:gd name="f75" fmla="+- f71 0 f4"/>
              <a:gd name="f76" fmla="+- f72 0 f4"/>
              <a:gd name="f77" fmla="+- 0 0 f73"/>
              <a:gd name="f78" fmla="+- 0 0 f74"/>
              <a:gd name="f79" fmla="sin 1 f75"/>
              <a:gd name="f80" fmla="cos 1 f75"/>
              <a:gd name="f81" fmla="sin 1 f76"/>
              <a:gd name="f82" fmla="cos 1 f76"/>
              <a:gd name="f83" fmla="*/ 10800 f77 1"/>
              <a:gd name="f84" fmla="*/ 10800 f78 1"/>
              <a:gd name="f85" fmla="+- 0 0 f79"/>
              <a:gd name="f86" fmla="+- 0 0 f80"/>
              <a:gd name="f87" fmla="+- 0 0 f81"/>
              <a:gd name="f88" fmla="+- 0 0 f82"/>
              <a:gd name="f89" fmla="+- f83 10800 0"/>
              <a:gd name="f90" fmla="+- f84 10800 0"/>
              <a:gd name="f91" fmla="*/ 10800 f85 1"/>
              <a:gd name="f92" fmla="*/ 10800 f86 1"/>
              <a:gd name="f93" fmla="*/ 10800 f87 1"/>
              <a:gd name="f94" fmla="*/ 10800 f88 1"/>
              <a:gd name="f95" fmla="?: f52 f17 f89"/>
              <a:gd name="f96" fmla="?: f52 f18 f90"/>
              <a:gd name="f97" fmla="+- f91 10800 0"/>
              <a:gd name="f98" fmla="+- f92 10800 0"/>
              <a:gd name="f99" fmla="+- f93 10800 0"/>
              <a:gd name="f100" fmla="+- f94 10800 0"/>
              <a:gd name="f101" fmla="+- f99 0 f45"/>
              <a:gd name="f102" fmla="+- f100 0 f45"/>
              <a:gd name="f103" fmla="+- f97 0 f45"/>
              <a:gd name="f104" fmla="+- f98 0 f45"/>
              <a:gd name="f105" fmla="*/ f95 f14 1"/>
              <a:gd name="f106" fmla="*/ f96 f15 1"/>
              <a:gd name="f107" fmla="at2 f101 f102"/>
              <a:gd name="f108" fmla="at2 f103 f104"/>
              <a:gd name="f109" fmla="+- f107 f4 0"/>
              <a:gd name="f110" fmla="+- f108 f4 0"/>
              <a:gd name="f111" fmla="*/ f109 f8 1"/>
              <a:gd name="f112" fmla="*/ f110 f8 1"/>
              <a:gd name="f113" fmla="*/ f111 1 f3"/>
              <a:gd name="f114" fmla="*/ f112 1 f3"/>
              <a:gd name="f115" fmla="+- 0 0 f113"/>
              <a:gd name="f116" fmla="+- 0 0 f114"/>
              <a:gd name="f117" fmla="+- 0 0 f115"/>
              <a:gd name="f118" fmla="+- 0 0 f116"/>
              <a:gd name="f119" fmla="*/ f117 f3 1"/>
              <a:gd name="f120" fmla="*/ f118 f3 1"/>
              <a:gd name="f121" fmla="*/ f119 1 f8"/>
              <a:gd name="f122" fmla="*/ f120 1 f8"/>
              <a:gd name="f123" fmla="+- f121 0 f4"/>
              <a:gd name="f124" fmla="+- f122 0 f4"/>
              <a:gd name="f125" fmla="cos 1 f123"/>
              <a:gd name="f126" fmla="sin 1 f123"/>
              <a:gd name="f127" fmla="+- f124 0 f123"/>
              <a:gd name="f128" fmla="+- 0 0 f125"/>
              <a:gd name="f129" fmla="+- 0 0 f126"/>
              <a:gd name="f130" fmla="+- f127 f2 0"/>
              <a:gd name="f131" fmla="*/ f29 f128 1"/>
              <a:gd name="f132" fmla="*/ f29 f129 1"/>
              <a:gd name="f133" fmla="?: f127 f127 f130"/>
              <a:gd name="f134" fmla="*/ f131 f131 1"/>
              <a:gd name="f135" fmla="*/ f132 f132 1"/>
              <a:gd name="f136" fmla="+- f134 f135 0"/>
              <a:gd name="f137" fmla="sqrt f136"/>
              <a:gd name="f138" fmla="*/ f46 1 f137"/>
              <a:gd name="f139" fmla="*/ f128 f138 1"/>
              <a:gd name="f140" fmla="*/ f129 f138 1"/>
              <a:gd name="f141" fmla="+- f45 0 f139"/>
              <a:gd name="f142" fmla="+- f45 0 f140"/>
            </a:gdLst>
            <a:ahLst>
              <a:ahXY gdRefX="f0" minX="f9" maxX="f10" gdRefY="f1" minY="f9" maxY="f10">
                <a:pos x="f23" y="f24"/>
              </a:ahXY>
            </a:ahLst>
            <a:cxnLst>
              <a:cxn ang="3cd4">
                <a:pos x="hc" y="t"/>
              </a:cxn>
              <a:cxn ang="0">
                <a:pos x="r" y="vc"/>
              </a:cxn>
              <a:cxn ang="cd4">
                <a:pos x="hc" y="b"/>
              </a:cxn>
              <a:cxn ang="cd2">
                <a:pos x="l" y="vc"/>
              </a:cxn>
              <a:cxn ang="f47">
                <a:pos x="f30" y="f31"/>
              </a:cxn>
              <a:cxn ang="f47">
                <a:pos x="f33" y="f34"/>
              </a:cxn>
              <a:cxn ang="f47">
                <a:pos x="f35" y="f36"/>
              </a:cxn>
              <a:cxn ang="f47">
                <a:pos x="f33" y="f37"/>
              </a:cxn>
              <a:cxn ang="f47">
                <a:pos x="f30" y="f38"/>
              </a:cxn>
              <a:cxn ang="f47">
                <a:pos x="f39" y="f37"/>
              </a:cxn>
              <a:cxn ang="f47">
                <a:pos x="f40" y="f36"/>
              </a:cxn>
              <a:cxn ang="f47">
                <a:pos x="f39" y="f34"/>
              </a:cxn>
              <a:cxn ang="f47">
                <a:pos x="f105" y="f106"/>
              </a:cxn>
            </a:cxnLst>
            <a:rect l="f25" t="f28" r="f26" b="f27"/>
            <a:pathLst>
              <a:path w="21600" h="21600">
                <a:moveTo>
                  <a:pt x="f141" y="f142"/>
                </a:moveTo>
                <a:arcTo wR="f29" hR="f29" stAng="f123" swAng="f133"/>
                <a:lnTo>
                  <a:pt x="f95" y="f96"/>
                </a:lnTo>
                <a:close/>
              </a:path>
            </a:pathLst>
          </a:custGeom>
          <a:solidFill>
            <a:srgbClr val="FCD5B5"/>
          </a:solidFill>
          <a:ln w="25560">
            <a:solidFill>
              <a:srgbClr val="0082B1"/>
            </a:solidFill>
            <a:prstDash val="solid"/>
          </a:ln>
        </p:spPr>
        <p:txBody>
          <a:bodyPr vert="horz" wrap="square" lIns="90000" tIns="45000" rIns="90000" bIns="45000" anchor="ctr" anchorCtr="0" compatLnSpc="0">
            <a:noAutofit/>
          </a:bodyPr>
          <a:lstStyle/>
          <a:p>
            <a:pPr marL="0" marR="0" lvl="0" indent="0" algn="ctr" rtl="0" hangingPunct="1">
              <a:lnSpc>
                <a:spcPct val="100000"/>
              </a:lnSpc>
              <a:spcBef>
                <a:spcPts val="0"/>
              </a:spcBef>
              <a:spcAft>
                <a:spcPts val="0"/>
              </a:spcAft>
              <a:buNone/>
              <a:tabLst/>
              <a:defRPr sz="1800"/>
            </a:pPr>
            <a:r>
              <a:rPr lang="en-GB" sz="2400" b="1" i="0" u="none" strike="noStrike" kern="1200" spc="0">
                <a:ln>
                  <a:noFill/>
                </a:ln>
                <a:solidFill>
                  <a:srgbClr val="FFFFFF"/>
                </a:solidFill>
                <a:latin typeface="Myriad Pro" pitchFamily="18"/>
                <a:ea typeface="Microsoft YaHei" pitchFamily="2"/>
                <a:cs typeface="Arial" pitchFamily="2"/>
              </a:rPr>
              <a:t>I have a question…</a:t>
            </a:r>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1304</Words>
  <Application>Microsoft Office PowerPoint</Application>
  <PresentationFormat>On-screen Show (4:3)</PresentationFormat>
  <Paragraphs>156</Paragraphs>
  <Slides>16</Slides>
  <Notes>16</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16</vt:i4>
      </vt:variant>
    </vt:vector>
  </HeadingPairs>
  <TitlesOfParts>
    <vt:vector size="31" baseType="lpstr">
      <vt:lpstr>Aharoni</vt:lpstr>
      <vt:lpstr>Arial</vt:lpstr>
      <vt:lpstr>Calibri</vt:lpstr>
      <vt:lpstr>Myriad Pro</vt:lpstr>
      <vt:lpstr>Roboto</vt:lpstr>
      <vt:lpstr>robotoregular</vt:lpstr>
      <vt:lpstr>StarSymbol</vt:lpstr>
      <vt:lpstr>Times New Roman</vt:lpstr>
      <vt:lpstr>TimesNewRomanMTStd</vt:lpstr>
      <vt:lpstr>TimesNewRomanMTStd-Identity-H</vt:lpstr>
      <vt:lpstr>UniversLTStd-BoldCnObl</vt:lpstr>
      <vt:lpstr>UniversLTStd-CnObl</vt:lpstr>
      <vt:lpstr>Verdana</vt:lpstr>
      <vt:lpstr>Default</vt:lpstr>
      <vt:lpstr>Default 1</vt:lpstr>
      <vt:lpstr>LCBB4009</vt:lpstr>
      <vt:lpstr>What we did the last time</vt:lpstr>
      <vt:lpstr>Lesson Aims</vt:lpstr>
      <vt:lpstr>Contingency factors affecting structural choice</vt:lpstr>
      <vt:lpstr>Contingency factors affecting structural choice</vt:lpstr>
      <vt:lpstr>Contingency factors affecting structural choice</vt:lpstr>
      <vt:lpstr>Contingency factors affecting structural choice</vt:lpstr>
      <vt:lpstr>Flexible work arrangement</vt:lpstr>
      <vt:lpstr>Flexible work arrangement</vt:lpstr>
      <vt:lpstr>Flexible work arrangement</vt:lpstr>
      <vt:lpstr>Flexible work arrangement</vt:lpstr>
      <vt:lpstr>Contingent Workforce</vt:lpstr>
      <vt:lpstr>Contingent Workforce</vt:lpstr>
      <vt:lpstr>Key terms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LCBB4009</dc:title>
  <cp:lastModifiedBy>Mudassar Hasan</cp:lastModifiedBy>
  <cp:revision>1</cp:revision>
  <dcterms:modified xsi:type="dcterms:W3CDTF">2025-02-02T08:17:44Z</dcterms:modified>
</cp:coreProperties>
</file>