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9" r:id="rId4"/>
    <p:sldId id="257" r:id="rId5"/>
    <p:sldId id="261" r:id="rId6"/>
    <p:sldId id="262" r:id="rId7"/>
    <p:sldId id="263" r:id="rId8"/>
    <p:sldId id="264" r:id="rId9"/>
    <p:sldId id="265" r:id="rId10"/>
    <p:sldId id="266" r:id="rId11"/>
    <p:sldId id="260"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yaa Iqbal (2506503)" userId="2be35478-da17-48b6-a151-ca9c0ff29a84" providerId="ADAL" clId="{7ABF202F-2451-41E9-94A3-BCE3596D4FB6}"/>
    <pc:docChg chg="undo custSel addSld modSld sldOrd">
      <pc:chgData name="Mariyaa Iqbal (2506503)" userId="2be35478-da17-48b6-a151-ca9c0ff29a84" providerId="ADAL" clId="{7ABF202F-2451-41E9-94A3-BCE3596D4FB6}" dt="2026-06-12T11:56:09.217" v="830" actId="20577"/>
      <pc:docMkLst>
        <pc:docMk/>
      </pc:docMkLst>
      <pc:sldChg chg="modSp mod">
        <pc:chgData name="Mariyaa Iqbal (2506503)" userId="2be35478-da17-48b6-a151-ca9c0ff29a84" providerId="ADAL" clId="{7ABF202F-2451-41E9-94A3-BCE3596D4FB6}" dt="2026-06-12T11:56:09.217" v="830" actId="20577"/>
        <pc:sldMkLst>
          <pc:docMk/>
          <pc:sldMk cId="467157116" sldId="256"/>
        </pc:sldMkLst>
        <pc:spChg chg="mod">
          <ac:chgData name="Mariyaa Iqbal (2506503)" userId="2be35478-da17-48b6-a151-ca9c0ff29a84" providerId="ADAL" clId="{7ABF202F-2451-41E9-94A3-BCE3596D4FB6}" dt="2026-06-12T08:21:15.481" v="101" actId="2"/>
          <ac:spMkLst>
            <pc:docMk/>
            <pc:sldMk cId="467157116" sldId="256"/>
            <ac:spMk id="2" creationId="{17C698EE-7514-A68E-0692-D3B4D892B495}"/>
          </ac:spMkLst>
        </pc:spChg>
        <pc:spChg chg="mod">
          <ac:chgData name="Mariyaa Iqbal (2506503)" userId="2be35478-da17-48b6-a151-ca9c0ff29a84" providerId="ADAL" clId="{7ABF202F-2451-41E9-94A3-BCE3596D4FB6}" dt="2026-06-12T11:56:09.217" v="830" actId="20577"/>
          <ac:spMkLst>
            <pc:docMk/>
            <pc:sldMk cId="467157116" sldId="256"/>
            <ac:spMk id="3" creationId="{D876BD84-8D0C-9B82-A0B5-9FCF99CD402F}"/>
          </ac:spMkLst>
        </pc:spChg>
      </pc:sldChg>
      <pc:sldChg chg="modSp mod ord">
        <pc:chgData name="Mariyaa Iqbal (2506503)" userId="2be35478-da17-48b6-a151-ca9c0ff29a84" providerId="ADAL" clId="{7ABF202F-2451-41E9-94A3-BCE3596D4FB6}" dt="2026-06-12T10:30:01.680" v="467" actId="14100"/>
        <pc:sldMkLst>
          <pc:docMk/>
          <pc:sldMk cId="1229733161" sldId="257"/>
        </pc:sldMkLst>
        <pc:spChg chg="mod">
          <ac:chgData name="Mariyaa Iqbal (2506503)" userId="2be35478-da17-48b6-a151-ca9c0ff29a84" providerId="ADAL" clId="{7ABF202F-2451-41E9-94A3-BCE3596D4FB6}" dt="2026-06-12T09:07:09.261" v="293" actId="20577"/>
          <ac:spMkLst>
            <pc:docMk/>
            <pc:sldMk cId="1229733161" sldId="257"/>
            <ac:spMk id="2" creationId="{8C9ACCF8-B25A-C163-3DF1-FF1E99790796}"/>
          </ac:spMkLst>
        </pc:spChg>
        <pc:spChg chg="mod">
          <ac:chgData name="Mariyaa Iqbal (2506503)" userId="2be35478-da17-48b6-a151-ca9c0ff29a84" providerId="ADAL" clId="{7ABF202F-2451-41E9-94A3-BCE3596D4FB6}" dt="2026-06-12T10:30:01.680" v="467" actId="14100"/>
          <ac:spMkLst>
            <pc:docMk/>
            <pc:sldMk cId="1229733161" sldId="257"/>
            <ac:spMk id="3" creationId="{7036DBD6-3A8A-A84F-A44F-47E859708E1A}"/>
          </ac:spMkLst>
        </pc:spChg>
      </pc:sldChg>
      <pc:sldChg chg="modSp mod ord">
        <pc:chgData name="Mariyaa Iqbal (2506503)" userId="2be35478-da17-48b6-a151-ca9c0ff29a84" providerId="ADAL" clId="{7ABF202F-2451-41E9-94A3-BCE3596D4FB6}" dt="2026-06-12T10:31:18.088" v="496" actId="255"/>
        <pc:sldMkLst>
          <pc:docMk/>
          <pc:sldMk cId="1892781721" sldId="258"/>
        </pc:sldMkLst>
        <pc:spChg chg="mod">
          <ac:chgData name="Mariyaa Iqbal (2506503)" userId="2be35478-da17-48b6-a151-ca9c0ff29a84" providerId="ADAL" clId="{7ABF202F-2451-41E9-94A3-BCE3596D4FB6}" dt="2026-06-12T10:31:18.088" v="496" actId="255"/>
          <ac:spMkLst>
            <pc:docMk/>
            <pc:sldMk cId="1892781721" sldId="258"/>
            <ac:spMk id="3" creationId="{6CB3D1EA-44A6-C6E8-F4BE-9D160D302A59}"/>
          </ac:spMkLst>
        </pc:spChg>
      </pc:sldChg>
      <pc:sldChg chg="addSp delSp modSp new mod setBg">
        <pc:chgData name="Mariyaa Iqbal (2506503)" userId="2be35478-da17-48b6-a151-ca9c0ff29a84" providerId="ADAL" clId="{7ABF202F-2451-41E9-94A3-BCE3596D4FB6}" dt="2026-06-12T10:30:53.889" v="479" actId="1076"/>
        <pc:sldMkLst>
          <pc:docMk/>
          <pc:sldMk cId="2153138693" sldId="259"/>
        </pc:sldMkLst>
        <pc:spChg chg="del mod">
          <ac:chgData name="Mariyaa Iqbal (2506503)" userId="2be35478-da17-48b6-a151-ca9c0ff29a84" providerId="ADAL" clId="{7ABF202F-2451-41E9-94A3-BCE3596D4FB6}" dt="2026-06-12T08:38:28.224" v="189" actId="478"/>
          <ac:spMkLst>
            <pc:docMk/>
            <pc:sldMk cId="2153138693" sldId="259"/>
            <ac:spMk id="2" creationId="{38E4D199-34C6-635E-A1BC-4B80748DC134}"/>
          </ac:spMkLst>
        </pc:spChg>
        <pc:spChg chg="mod">
          <ac:chgData name="Mariyaa Iqbal (2506503)" userId="2be35478-da17-48b6-a151-ca9c0ff29a84" providerId="ADAL" clId="{7ABF202F-2451-41E9-94A3-BCE3596D4FB6}" dt="2026-06-12T10:30:53.889" v="479" actId="1076"/>
          <ac:spMkLst>
            <pc:docMk/>
            <pc:sldMk cId="2153138693" sldId="259"/>
            <ac:spMk id="3" creationId="{9DC6A425-5EB2-B4DC-25A0-9F9DC67FBA3F}"/>
          </ac:spMkLst>
        </pc:spChg>
        <pc:spChg chg="add del">
          <ac:chgData name="Mariyaa Iqbal (2506503)" userId="2be35478-da17-48b6-a151-ca9c0ff29a84" providerId="ADAL" clId="{7ABF202F-2451-41E9-94A3-BCE3596D4FB6}" dt="2026-06-12T08:38:23.650" v="187" actId="26606"/>
          <ac:spMkLst>
            <pc:docMk/>
            <pc:sldMk cId="2153138693" sldId="259"/>
            <ac:spMk id="5" creationId="{1B15ED52-F352-441B-82BF-E0EA34836D08}"/>
          </ac:spMkLst>
        </pc:spChg>
        <pc:spChg chg="add del">
          <ac:chgData name="Mariyaa Iqbal (2506503)" userId="2be35478-da17-48b6-a151-ca9c0ff29a84" providerId="ADAL" clId="{7ABF202F-2451-41E9-94A3-BCE3596D4FB6}" dt="2026-06-12T08:38:23.650" v="187" actId="26606"/>
          <ac:spMkLst>
            <pc:docMk/>
            <pc:sldMk cId="2153138693" sldId="259"/>
            <ac:spMk id="6" creationId="{3B2E3793-BFE6-45A2-9B7B-E18844431C99}"/>
          </ac:spMkLst>
        </pc:spChg>
        <pc:spChg chg="add del">
          <ac:chgData name="Mariyaa Iqbal (2506503)" userId="2be35478-da17-48b6-a151-ca9c0ff29a84" providerId="ADAL" clId="{7ABF202F-2451-41E9-94A3-BCE3596D4FB6}" dt="2026-06-12T08:36:01.131" v="151" actId="22"/>
          <ac:spMkLst>
            <pc:docMk/>
            <pc:sldMk cId="2153138693" sldId="259"/>
            <ac:spMk id="7" creationId="{0FF78733-96E1-88B5-5E72-D9B395C6CF44}"/>
          </ac:spMkLst>
        </pc:spChg>
        <pc:spChg chg="add del">
          <ac:chgData name="Mariyaa Iqbal (2506503)" userId="2be35478-da17-48b6-a151-ca9c0ff29a84" providerId="ADAL" clId="{7ABF202F-2451-41E9-94A3-BCE3596D4FB6}" dt="2026-06-12T08:35:01.103" v="126" actId="26606"/>
          <ac:spMkLst>
            <pc:docMk/>
            <pc:sldMk cId="2153138693" sldId="259"/>
            <ac:spMk id="8" creationId="{DEE2AD96-B495-4E06-9291-B71706F728CB}"/>
          </ac:spMkLst>
        </pc:spChg>
        <pc:spChg chg="add del">
          <ac:chgData name="Mariyaa Iqbal (2506503)" userId="2be35478-da17-48b6-a151-ca9c0ff29a84" providerId="ADAL" clId="{7ABF202F-2451-41E9-94A3-BCE3596D4FB6}" dt="2026-06-12T08:38:23.650" v="187" actId="26606"/>
          <ac:spMkLst>
            <pc:docMk/>
            <pc:sldMk cId="2153138693" sldId="259"/>
            <ac:spMk id="9" creationId="{BC4C4868-CB8F-4AF9-9CDB-8108F2C19B67}"/>
          </ac:spMkLst>
        </pc:spChg>
        <pc:spChg chg="add del">
          <ac:chgData name="Mariyaa Iqbal (2506503)" userId="2be35478-da17-48b6-a151-ca9c0ff29a84" providerId="ADAL" clId="{7ABF202F-2451-41E9-94A3-BCE3596D4FB6}" dt="2026-06-12T08:35:01.103" v="126" actId="26606"/>
          <ac:spMkLst>
            <pc:docMk/>
            <pc:sldMk cId="2153138693" sldId="259"/>
            <ac:spMk id="10" creationId="{53CF6D67-C5A8-4ADD-9E8E-1E38CA1D3166}"/>
          </ac:spMkLst>
        </pc:spChg>
        <pc:spChg chg="add del">
          <ac:chgData name="Mariyaa Iqbal (2506503)" userId="2be35478-da17-48b6-a151-ca9c0ff29a84" providerId="ADAL" clId="{7ABF202F-2451-41E9-94A3-BCE3596D4FB6}" dt="2026-06-12T08:38:23.650" v="187" actId="26606"/>
          <ac:spMkLst>
            <pc:docMk/>
            <pc:sldMk cId="2153138693" sldId="259"/>
            <ac:spMk id="11" creationId="{375E0459-6403-40CD-989D-56A4407CA12E}"/>
          </ac:spMkLst>
        </pc:spChg>
        <pc:spChg chg="add del">
          <ac:chgData name="Mariyaa Iqbal (2506503)" userId="2be35478-da17-48b6-a151-ca9c0ff29a84" providerId="ADAL" clId="{7ABF202F-2451-41E9-94A3-BCE3596D4FB6}" dt="2026-06-12T08:35:01.103" v="126" actId="26606"/>
          <ac:spMkLst>
            <pc:docMk/>
            <pc:sldMk cId="2153138693" sldId="259"/>
            <ac:spMk id="12" creationId="{86909FA0-B515-4681-B7A8-FA281D133B94}"/>
          </ac:spMkLst>
        </pc:spChg>
        <pc:spChg chg="add del">
          <ac:chgData name="Mariyaa Iqbal (2506503)" userId="2be35478-da17-48b6-a151-ca9c0ff29a84" providerId="ADAL" clId="{7ABF202F-2451-41E9-94A3-BCE3596D4FB6}" dt="2026-06-12T08:38:23.650" v="187" actId="26606"/>
          <ac:spMkLst>
            <pc:docMk/>
            <pc:sldMk cId="2153138693" sldId="259"/>
            <ac:spMk id="13" creationId="{53E5B1A8-3AC9-4BD1-9BBC-78CA94F2D1BA}"/>
          </ac:spMkLst>
        </pc:spChg>
        <pc:spChg chg="add del">
          <ac:chgData name="Mariyaa Iqbal (2506503)" userId="2be35478-da17-48b6-a151-ca9c0ff29a84" providerId="ADAL" clId="{7ABF202F-2451-41E9-94A3-BCE3596D4FB6}" dt="2026-06-12T08:35:01.103" v="126" actId="26606"/>
          <ac:spMkLst>
            <pc:docMk/>
            <pc:sldMk cId="2153138693" sldId="259"/>
            <ac:spMk id="14" creationId="{21C9FE86-FCC3-4A31-AA1C-C882262B7FE7}"/>
          </ac:spMkLst>
        </pc:spChg>
        <pc:spChg chg="add">
          <ac:chgData name="Mariyaa Iqbal (2506503)" userId="2be35478-da17-48b6-a151-ca9c0ff29a84" providerId="ADAL" clId="{7ABF202F-2451-41E9-94A3-BCE3596D4FB6}" dt="2026-06-12T08:38:23.659" v="188" actId="26606"/>
          <ac:spMkLst>
            <pc:docMk/>
            <pc:sldMk cId="2153138693" sldId="259"/>
            <ac:spMk id="15" creationId="{09588DA8-065E-4F6F-8EFD-43104AB2E0CF}"/>
          </ac:spMkLst>
        </pc:spChg>
        <pc:spChg chg="add del">
          <ac:chgData name="Mariyaa Iqbal (2506503)" userId="2be35478-da17-48b6-a151-ca9c0ff29a84" providerId="ADAL" clId="{7ABF202F-2451-41E9-94A3-BCE3596D4FB6}" dt="2026-06-12T08:35:01.103" v="126" actId="26606"/>
          <ac:spMkLst>
            <pc:docMk/>
            <pc:sldMk cId="2153138693" sldId="259"/>
            <ac:spMk id="16" creationId="{7D96243B-ECED-4B71-8E06-AE9A285EAD20}"/>
          </ac:spMkLst>
        </pc:spChg>
        <pc:spChg chg="add">
          <ac:chgData name="Mariyaa Iqbal (2506503)" userId="2be35478-da17-48b6-a151-ca9c0ff29a84" providerId="ADAL" clId="{7ABF202F-2451-41E9-94A3-BCE3596D4FB6}" dt="2026-06-12T08:38:23.659" v="188" actId="26606"/>
          <ac:spMkLst>
            <pc:docMk/>
            <pc:sldMk cId="2153138693" sldId="259"/>
            <ac:spMk id="17" creationId="{C4285719-470E-454C-AF62-8323075F1F5B}"/>
          </ac:spMkLst>
        </pc:spChg>
        <pc:spChg chg="add del">
          <ac:chgData name="Mariyaa Iqbal (2506503)" userId="2be35478-da17-48b6-a151-ca9c0ff29a84" providerId="ADAL" clId="{7ABF202F-2451-41E9-94A3-BCE3596D4FB6}" dt="2026-06-12T08:35:01.103" v="126" actId="26606"/>
          <ac:spMkLst>
            <pc:docMk/>
            <pc:sldMk cId="2153138693" sldId="259"/>
            <ac:spMk id="18" creationId="{A09989E4-EFDC-4A90-A633-E0525FB4139E}"/>
          </ac:spMkLst>
        </pc:spChg>
        <pc:spChg chg="add">
          <ac:chgData name="Mariyaa Iqbal (2506503)" userId="2be35478-da17-48b6-a151-ca9c0ff29a84" providerId="ADAL" clId="{7ABF202F-2451-41E9-94A3-BCE3596D4FB6}" dt="2026-06-12T08:38:23.659" v="188" actId="26606"/>
          <ac:spMkLst>
            <pc:docMk/>
            <pc:sldMk cId="2153138693" sldId="259"/>
            <ac:spMk id="19" creationId="{CD9FE4EF-C4D8-49A0-B2FF-81D8DB7D8A24}"/>
          </ac:spMkLst>
        </pc:spChg>
        <pc:spChg chg="add">
          <ac:chgData name="Mariyaa Iqbal (2506503)" userId="2be35478-da17-48b6-a151-ca9c0ff29a84" providerId="ADAL" clId="{7ABF202F-2451-41E9-94A3-BCE3596D4FB6}" dt="2026-06-12T08:38:23.659" v="188" actId="26606"/>
          <ac:spMkLst>
            <pc:docMk/>
            <pc:sldMk cId="2153138693" sldId="259"/>
            <ac:spMk id="20" creationId="{8D71EDA1-87BF-4D5D-AB79-F346FD19278A}"/>
          </ac:spMkLst>
        </pc:spChg>
        <pc:spChg chg="add">
          <ac:chgData name="Mariyaa Iqbal (2506503)" userId="2be35478-da17-48b6-a151-ca9c0ff29a84" providerId="ADAL" clId="{7ABF202F-2451-41E9-94A3-BCE3596D4FB6}" dt="2026-06-12T08:38:23.659" v="188" actId="26606"/>
          <ac:spMkLst>
            <pc:docMk/>
            <pc:sldMk cId="2153138693" sldId="259"/>
            <ac:spMk id="21" creationId="{4300840D-0A0B-4512-BACA-B439D5B9C57C}"/>
          </ac:spMkLst>
        </pc:spChg>
        <pc:spChg chg="add">
          <ac:chgData name="Mariyaa Iqbal (2506503)" userId="2be35478-da17-48b6-a151-ca9c0ff29a84" providerId="ADAL" clId="{7ABF202F-2451-41E9-94A3-BCE3596D4FB6}" dt="2026-06-12T08:38:23.659" v="188" actId="26606"/>
          <ac:spMkLst>
            <pc:docMk/>
            <pc:sldMk cId="2153138693" sldId="259"/>
            <ac:spMk id="22" creationId="{D2B78728-A580-49A7-84F9-6EF6F583ADE0}"/>
          </ac:spMkLst>
        </pc:spChg>
        <pc:spChg chg="add">
          <ac:chgData name="Mariyaa Iqbal (2506503)" userId="2be35478-da17-48b6-a151-ca9c0ff29a84" providerId="ADAL" clId="{7ABF202F-2451-41E9-94A3-BCE3596D4FB6}" dt="2026-06-12T08:38:23.659" v="188" actId="26606"/>
          <ac:spMkLst>
            <pc:docMk/>
            <pc:sldMk cId="2153138693" sldId="259"/>
            <ac:spMk id="24" creationId="{38FAA1A1-D861-433F-88FA-1E9D6FD31D11}"/>
          </ac:spMkLst>
        </pc:spChg>
        <pc:spChg chg="add del">
          <ac:chgData name="Mariyaa Iqbal (2506503)" userId="2be35478-da17-48b6-a151-ca9c0ff29a84" providerId="ADAL" clId="{7ABF202F-2451-41E9-94A3-BCE3596D4FB6}" dt="2026-06-12T08:35:00.368" v="125" actId="26606"/>
          <ac:spMkLst>
            <pc:docMk/>
            <pc:sldMk cId="2153138693" sldId="259"/>
            <ac:spMk id="25" creationId="{53CF6D67-C5A8-4ADD-9E8E-1E38CA1D3166}"/>
          </ac:spMkLst>
        </pc:spChg>
        <pc:spChg chg="add del">
          <ac:chgData name="Mariyaa Iqbal (2506503)" userId="2be35478-da17-48b6-a151-ca9c0ff29a84" providerId="ADAL" clId="{7ABF202F-2451-41E9-94A3-BCE3596D4FB6}" dt="2026-06-12T08:35:00.368" v="125" actId="26606"/>
          <ac:spMkLst>
            <pc:docMk/>
            <pc:sldMk cId="2153138693" sldId="259"/>
            <ac:spMk id="27" creationId="{86909FA0-B515-4681-B7A8-FA281D133B94}"/>
          </ac:spMkLst>
        </pc:spChg>
        <pc:spChg chg="add del">
          <ac:chgData name="Mariyaa Iqbal (2506503)" userId="2be35478-da17-48b6-a151-ca9c0ff29a84" providerId="ADAL" clId="{7ABF202F-2451-41E9-94A3-BCE3596D4FB6}" dt="2026-06-12T08:35:00.368" v="125" actId="26606"/>
          <ac:spMkLst>
            <pc:docMk/>
            <pc:sldMk cId="2153138693" sldId="259"/>
            <ac:spMk id="29" creationId="{21C9FE86-FCC3-4A31-AA1C-C882262B7FE7}"/>
          </ac:spMkLst>
        </pc:spChg>
        <pc:spChg chg="add del">
          <ac:chgData name="Mariyaa Iqbal (2506503)" userId="2be35478-da17-48b6-a151-ca9c0ff29a84" providerId="ADAL" clId="{7ABF202F-2451-41E9-94A3-BCE3596D4FB6}" dt="2026-06-12T08:35:00.368" v="125" actId="26606"/>
          <ac:spMkLst>
            <pc:docMk/>
            <pc:sldMk cId="2153138693" sldId="259"/>
            <ac:spMk id="31" creationId="{7D96243B-ECED-4B71-8E06-AE9A285EAD20}"/>
          </ac:spMkLst>
        </pc:spChg>
        <pc:spChg chg="add del">
          <ac:chgData name="Mariyaa Iqbal (2506503)" userId="2be35478-da17-48b6-a151-ca9c0ff29a84" providerId="ADAL" clId="{7ABF202F-2451-41E9-94A3-BCE3596D4FB6}" dt="2026-06-12T08:35:00.368" v="125" actId="26606"/>
          <ac:spMkLst>
            <pc:docMk/>
            <pc:sldMk cId="2153138693" sldId="259"/>
            <ac:spMk id="33" creationId="{A09989E4-EFDC-4A90-A633-E0525FB4139E}"/>
          </ac:spMkLst>
        </pc:spChg>
      </pc:sldChg>
      <pc:sldChg chg="addSp modSp new mod setBg">
        <pc:chgData name="Mariyaa Iqbal (2506503)" userId="2be35478-da17-48b6-a151-ca9c0ff29a84" providerId="ADAL" clId="{7ABF202F-2451-41E9-94A3-BCE3596D4FB6}" dt="2026-06-12T11:41:40.943" v="824" actId="207"/>
        <pc:sldMkLst>
          <pc:docMk/>
          <pc:sldMk cId="1005771939" sldId="260"/>
        </pc:sldMkLst>
        <pc:spChg chg="mod">
          <ac:chgData name="Mariyaa Iqbal (2506503)" userId="2be35478-da17-48b6-a151-ca9c0ff29a84" providerId="ADAL" clId="{7ABF202F-2451-41E9-94A3-BCE3596D4FB6}" dt="2026-06-12T11:35:50.638" v="789" actId="26606"/>
          <ac:spMkLst>
            <pc:docMk/>
            <pc:sldMk cId="1005771939" sldId="260"/>
            <ac:spMk id="2" creationId="{5CC072FB-6DD0-C927-2B12-934847BD09DD}"/>
          </ac:spMkLst>
        </pc:spChg>
        <pc:spChg chg="mod">
          <ac:chgData name="Mariyaa Iqbal (2506503)" userId="2be35478-da17-48b6-a151-ca9c0ff29a84" providerId="ADAL" clId="{7ABF202F-2451-41E9-94A3-BCE3596D4FB6}" dt="2026-06-12T11:41:40.943" v="824" actId="207"/>
          <ac:spMkLst>
            <pc:docMk/>
            <pc:sldMk cId="1005771939" sldId="260"/>
            <ac:spMk id="3" creationId="{2348656C-3DDE-5A41-A6B8-1CBBBD6B7FA2}"/>
          </ac:spMkLst>
        </pc:spChg>
        <pc:spChg chg="add">
          <ac:chgData name="Mariyaa Iqbal (2506503)" userId="2be35478-da17-48b6-a151-ca9c0ff29a84" providerId="ADAL" clId="{7ABF202F-2451-41E9-94A3-BCE3596D4FB6}" dt="2026-06-12T11:35:50.638" v="789" actId="26606"/>
          <ac:spMkLst>
            <pc:docMk/>
            <pc:sldMk cId="1005771939" sldId="260"/>
            <ac:spMk id="10" creationId="{245A9F99-D9B1-4094-A2E2-B90AC1DB7B9C}"/>
          </ac:spMkLst>
        </pc:spChg>
        <pc:spChg chg="add">
          <ac:chgData name="Mariyaa Iqbal (2506503)" userId="2be35478-da17-48b6-a151-ca9c0ff29a84" providerId="ADAL" clId="{7ABF202F-2451-41E9-94A3-BCE3596D4FB6}" dt="2026-06-12T11:35:50.638" v="789" actId="26606"/>
          <ac:spMkLst>
            <pc:docMk/>
            <pc:sldMk cId="1005771939" sldId="260"/>
            <ac:spMk id="12" creationId="{B7FAF607-473A-4A43-A23D-BBFF5C4117BB}"/>
          </ac:spMkLst>
        </pc:spChg>
        <pc:grpChg chg="add">
          <ac:chgData name="Mariyaa Iqbal (2506503)" userId="2be35478-da17-48b6-a151-ca9c0ff29a84" providerId="ADAL" clId="{7ABF202F-2451-41E9-94A3-BCE3596D4FB6}" dt="2026-06-12T11:35:50.638" v="789" actId="26606"/>
          <ac:grpSpMkLst>
            <pc:docMk/>
            <pc:sldMk cId="1005771939" sldId="260"/>
            <ac:grpSpMk id="14" creationId="{C5F6476F-D303-44D3-B30F-1BA348F0F64A}"/>
          </ac:grpSpMkLst>
        </pc:grpChg>
        <pc:picChg chg="add">
          <ac:chgData name="Mariyaa Iqbal (2506503)" userId="2be35478-da17-48b6-a151-ca9c0ff29a84" providerId="ADAL" clId="{7ABF202F-2451-41E9-94A3-BCE3596D4FB6}" dt="2026-06-12T11:35:50.638" v="789" actId="26606"/>
          <ac:picMkLst>
            <pc:docMk/>
            <pc:sldMk cId="1005771939" sldId="260"/>
            <ac:picMk id="7" creationId="{C0A3DA34-5C64-F840-8DF9-437FA4969E80}"/>
          </ac:picMkLst>
        </pc:picChg>
      </pc:sldChg>
      <pc:sldChg chg="addSp delSp modSp new mod setBg">
        <pc:chgData name="Mariyaa Iqbal (2506503)" userId="2be35478-da17-48b6-a151-ca9c0ff29a84" providerId="ADAL" clId="{7ABF202F-2451-41E9-94A3-BCE3596D4FB6}" dt="2026-06-12T09:33:09.880" v="387" actId="1076"/>
        <pc:sldMkLst>
          <pc:docMk/>
          <pc:sldMk cId="1413960193" sldId="261"/>
        </pc:sldMkLst>
        <pc:spChg chg="mod">
          <ac:chgData name="Mariyaa Iqbal (2506503)" userId="2be35478-da17-48b6-a151-ca9c0ff29a84" providerId="ADAL" clId="{7ABF202F-2451-41E9-94A3-BCE3596D4FB6}" dt="2026-06-12T09:32:24.759" v="376" actId="26606"/>
          <ac:spMkLst>
            <pc:docMk/>
            <pc:sldMk cId="1413960193" sldId="261"/>
            <ac:spMk id="2" creationId="{D0E913DF-2C50-0B44-0D7B-FE29C2C2A483}"/>
          </ac:spMkLst>
        </pc:spChg>
        <pc:spChg chg="mod">
          <ac:chgData name="Mariyaa Iqbal (2506503)" userId="2be35478-da17-48b6-a151-ca9c0ff29a84" providerId="ADAL" clId="{7ABF202F-2451-41E9-94A3-BCE3596D4FB6}" dt="2026-06-12T09:33:09.880" v="387" actId="1076"/>
          <ac:spMkLst>
            <pc:docMk/>
            <pc:sldMk cId="1413960193" sldId="261"/>
            <ac:spMk id="3" creationId="{52ADA40B-1939-BDA4-8274-C38866E73261}"/>
          </ac:spMkLst>
        </pc:spChg>
        <pc:spChg chg="add del">
          <ac:chgData name="Mariyaa Iqbal (2506503)" userId="2be35478-da17-48b6-a151-ca9c0ff29a84" providerId="ADAL" clId="{7ABF202F-2451-41E9-94A3-BCE3596D4FB6}" dt="2026-06-12T09:32:24.741" v="375" actId="26606"/>
          <ac:spMkLst>
            <pc:docMk/>
            <pc:sldMk cId="1413960193" sldId="261"/>
            <ac:spMk id="10" creationId="{245A9F99-D9B1-4094-A2E2-B90AC1DB7B9C}"/>
          </ac:spMkLst>
        </pc:spChg>
        <pc:spChg chg="add del">
          <ac:chgData name="Mariyaa Iqbal (2506503)" userId="2be35478-da17-48b6-a151-ca9c0ff29a84" providerId="ADAL" clId="{7ABF202F-2451-41E9-94A3-BCE3596D4FB6}" dt="2026-06-12T09:32:24.741" v="375" actId="26606"/>
          <ac:spMkLst>
            <pc:docMk/>
            <pc:sldMk cId="1413960193" sldId="261"/>
            <ac:spMk id="12" creationId="{B7FAF607-473A-4A43-A23D-BBFF5C4117BB}"/>
          </ac:spMkLst>
        </pc:spChg>
        <pc:spChg chg="add">
          <ac:chgData name="Mariyaa Iqbal (2506503)" userId="2be35478-da17-48b6-a151-ca9c0ff29a84" providerId="ADAL" clId="{7ABF202F-2451-41E9-94A3-BCE3596D4FB6}" dt="2026-06-12T09:32:24.759" v="376" actId="26606"/>
          <ac:spMkLst>
            <pc:docMk/>
            <pc:sldMk cId="1413960193" sldId="261"/>
            <ac:spMk id="19" creationId="{245A9F99-D9B1-4094-A2E2-B90AC1DB7B9C}"/>
          </ac:spMkLst>
        </pc:spChg>
        <pc:spChg chg="add">
          <ac:chgData name="Mariyaa Iqbal (2506503)" userId="2be35478-da17-48b6-a151-ca9c0ff29a84" providerId="ADAL" clId="{7ABF202F-2451-41E9-94A3-BCE3596D4FB6}" dt="2026-06-12T09:32:24.759" v="376" actId="26606"/>
          <ac:spMkLst>
            <pc:docMk/>
            <pc:sldMk cId="1413960193" sldId="261"/>
            <ac:spMk id="20" creationId="{B7FAF607-473A-4A43-A23D-BBFF5C4117BB}"/>
          </ac:spMkLst>
        </pc:spChg>
        <pc:grpChg chg="add del">
          <ac:chgData name="Mariyaa Iqbal (2506503)" userId="2be35478-da17-48b6-a151-ca9c0ff29a84" providerId="ADAL" clId="{7ABF202F-2451-41E9-94A3-BCE3596D4FB6}" dt="2026-06-12T09:32:24.741" v="375" actId="26606"/>
          <ac:grpSpMkLst>
            <pc:docMk/>
            <pc:sldMk cId="1413960193" sldId="261"/>
            <ac:grpSpMk id="14" creationId="{C5F6476F-D303-44D3-B30F-1BA348F0F64A}"/>
          </ac:grpSpMkLst>
        </pc:grpChg>
        <pc:grpChg chg="add">
          <ac:chgData name="Mariyaa Iqbal (2506503)" userId="2be35478-da17-48b6-a151-ca9c0ff29a84" providerId="ADAL" clId="{7ABF202F-2451-41E9-94A3-BCE3596D4FB6}" dt="2026-06-12T09:32:24.759" v="376" actId="26606"/>
          <ac:grpSpMkLst>
            <pc:docMk/>
            <pc:sldMk cId="1413960193" sldId="261"/>
            <ac:grpSpMk id="22" creationId="{C5F6476F-D303-44D3-B30F-1BA348F0F64A}"/>
          </ac:grpSpMkLst>
        </pc:grpChg>
        <pc:picChg chg="add del">
          <ac:chgData name="Mariyaa Iqbal (2506503)" userId="2be35478-da17-48b6-a151-ca9c0ff29a84" providerId="ADAL" clId="{7ABF202F-2451-41E9-94A3-BCE3596D4FB6}" dt="2026-06-12T09:32:24.741" v="375" actId="26606"/>
          <ac:picMkLst>
            <pc:docMk/>
            <pc:sldMk cId="1413960193" sldId="261"/>
            <ac:picMk id="7" creationId="{602FA240-89FB-A3CD-7E92-CB915748D8A6}"/>
          </ac:picMkLst>
        </pc:picChg>
        <pc:picChg chg="add">
          <ac:chgData name="Mariyaa Iqbal (2506503)" userId="2be35478-da17-48b6-a151-ca9c0ff29a84" providerId="ADAL" clId="{7ABF202F-2451-41E9-94A3-BCE3596D4FB6}" dt="2026-06-12T09:32:24.759" v="376" actId="26606"/>
          <ac:picMkLst>
            <pc:docMk/>
            <pc:sldMk cId="1413960193" sldId="261"/>
            <ac:picMk id="21" creationId="{4FEBCF89-186F-72DB-09D4-DD1CDF7CBA5E}"/>
          </ac:picMkLst>
        </pc:picChg>
      </pc:sldChg>
      <pc:sldChg chg="addSp modSp new mod setBg">
        <pc:chgData name="Mariyaa Iqbal (2506503)" userId="2be35478-da17-48b6-a151-ca9c0ff29a84" providerId="ADAL" clId="{7ABF202F-2451-41E9-94A3-BCE3596D4FB6}" dt="2026-06-12T10:35:41.080" v="530" actId="255"/>
        <pc:sldMkLst>
          <pc:docMk/>
          <pc:sldMk cId="225281384" sldId="262"/>
        </pc:sldMkLst>
        <pc:spChg chg="mod">
          <ac:chgData name="Mariyaa Iqbal (2506503)" userId="2be35478-da17-48b6-a151-ca9c0ff29a84" providerId="ADAL" clId="{7ABF202F-2451-41E9-94A3-BCE3596D4FB6}" dt="2026-06-12T10:27:42.526" v="452" actId="1076"/>
          <ac:spMkLst>
            <pc:docMk/>
            <pc:sldMk cId="225281384" sldId="262"/>
            <ac:spMk id="2" creationId="{51014CA1-E72A-C5D5-193D-C68592B0B826}"/>
          </ac:spMkLst>
        </pc:spChg>
        <pc:spChg chg="mod">
          <ac:chgData name="Mariyaa Iqbal (2506503)" userId="2be35478-da17-48b6-a151-ca9c0ff29a84" providerId="ADAL" clId="{7ABF202F-2451-41E9-94A3-BCE3596D4FB6}" dt="2026-06-12T10:35:41.080" v="530" actId="255"/>
          <ac:spMkLst>
            <pc:docMk/>
            <pc:sldMk cId="225281384" sldId="262"/>
            <ac:spMk id="3" creationId="{E26BF2D2-10C7-C105-696F-12728C59E243}"/>
          </ac:spMkLst>
        </pc:spChg>
        <pc:spChg chg="add">
          <ac:chgData name="Mariyaa Iqbal (2506503)" userId="2be35478-da17-48b6-a151-ca9c0ff29a84" providerId="ADAL" clId="{7ABF202F-2451-41E9-94A3-BCE3596D4FB6}" dt="2026-06-12T10:27:08.296" v="446" actId="26606"/>
          <ac:spMkLst>
            <pc:docMk/>
            <pc:sldMk cId="225281384" sldId="262"/>
            <ac:spMk id="8" creationId="{979E27D9-03C7-44E2-9FF8-15D0C8506AF7}"/>
          </ac:spMkLst>
        </pc:spChg>
        <pc:spChg chg="add">
          <ac:chgData name="Mariyaa Iqbal (2506503)" userId="2be35478-da17-48b6-a151-ca9c0ff29a84" providerId="ADAL" clId="{7ABF202F-2451-41E9-94A3-BCE3596D4FB6}" dt="2026-06-12T10:27:08.296" v="446" actId="26606"/>
          <ac:spMkLst>
            <pc:docMk/>
            <pc:sldMk cId="225281384" sldId="262"/>
            <ac:spMk id="10" creationId="{EEBF1590-3B36-48EE-A89D-3B6F3CB256AB}"/>
          </ac:spMkLst>
        </pc:spChg>
        <pc:spChg chg="add">
          <ac:chgData name="Mariyaa Iqbal (2506503)" userId="2be35478-da17-48b6-a151-ca9c0ff29a84" providerId="ADAL" clId="{7ABF202F-2451-41E9-94A3-BCE3596D4FB6}" dt="2026-06-12T10:27:08.296" v="446" actId="26606"/>
          <ac:spMkLst>
            <pc:docMk/>
            <pc:sldMk cId="225281384" sldId="262"/>
            <ac:spMk id="12" creationId="{AC8F6C8C-AB5A-4548-942D-E3FD40ACBC49}"/>
          </ac:spMkLst>
        </pc:spChg>
      </pc:sldChg>
      <pc:sldChg chg="addSp delSp modSp new mod setBg">
        <pc:chgData name="Mariyaa Iqbal (2506503)" userId="2be35478-da17-48b6-a151-ca9c0ff29a84" providerId="ADAL" clId="{7ABF202F-2451-41E9-94A3-BCE3596D4FB6}" dt="2026-06-12T10:35:31.377" v="528" actId="27636"/>
        <pc:sldMkLst>
          <pc:docMk/>
          <pc:sldMk cId="2313373127" sldId="263"/>
        </pc:sldMkLst>
        <pc:spChg chg="del">
          <ac:chgData name="Mariyaa Iqbal (2506503)" userId="2be35478-da17-48b6-a151-ca9c0ff29a84" providerId="ADAL" clId="{7ABF202F-2451-41E9-94A3-BCE3596D4FB6}" dt="2026-06-12T10:34:31.966" v="521" actId="478"/>
          <ac:spMkLst>
            <pc:docMk/>
            <pc:sldMk cId="2313373127" sldId="263"/>
            <ac:spMk id="2" creationId="{DCDF50EA-986D-F202-6E81-382952511480}"/>
          </ac:spMkLst>
        </pc:spChg>
        <pc:spChg chg="mod">
          <ac:chgData name="Mariyaa Iqbal (2506503)" userId="2be35478-da17-48b6-a151-ca9c0ff29a84" providerId="ADAL" clId="{7ABF202F-2451-41E9-94A3-BCE3596D4FB6}" dt="2026-06-12T10:35:31.377" v="528" actId="27636"/>
          <ac:spMkLst>
            <pc:docMk/>
            <pc:sldMk cId="2313373127" sldId="263"/>
            <ac:spMk id="3" creationId="{91C9B22F-9328-79EA-54C5-24ACFB9BA0ED}"/>
          </ac:spMkLst>
        </pc:spChg>
        <pc:spChg chg="add">
          <ac:chgData name="Mariyaa Iqbal (2506503)" userId="2be35478-da17-48b6-a151-ca9c0ff29a84" providerId="ADAL" clId="{7ABF202F-2451-41E9-94A3-BCE3596D4FB6}" dt="2026-06-12T10:34:57.553" v="522" actId="26606"/>
          <ac:spMkLst>
            <pc:docMk/>
            <pc:sldMk cId="2313373127" sldId="263"/>
            <ac:spMk id="8" creationId="{979E27D9-03C7-44E2-9FF8-15D0C8506AF7}"/>
          </ac:spMkLst>
        </pc:spChg>
        <pc:spChg chg="add">
          <ac:chgData name="Mariyaa Iqbal (2506503)" userId="2be35478-da17-48b6-a151-ca9c0ff29a84" providerId="ADAL" clId="{7ABF202F-2451-41E9-94A3-BCE3596D4FB6}" dt="2026-06-12T10:34:57.553" v="522" actId="26606"/>
          <ac:spMkLst>
            <pc:docMk/>
            <pc:sldMk cId="2313373127" sldId="263"/>
            <ac:spMk id="10" creationId="{EEBF1590-3B36-48EE-A89D-3B6F3CB256AB}"/>
          </ac:spMkLst>
        </pc:spChg>
        <pc:spChg chg="add">
          <ac:chgData name="Mariyaa Iqbal (2506503)" userId="2be35478-da17-48b6-a151-ca9c0ff29a84" providerId="ADAL" clId="{7ABF202F-2451-41E9-94A3-BCE3596D4FB6}" dt="2026-06-12T10:34:57.553" v="522" actId="26606"/>
          <ac:spMkLst>
            <pc:docMk/>
            <pc:sldMk cId="2313373127" sldId="263"/>
            <ac:spMk id="12" creationId="{AC8F6C8C-AB5A-4548-942D-E3FD40ACBC49}"/>
          </ac:spMkLst>
        </pc:spChg>
      </pc:sldChg>
      <pc:sldChg chg="addSp modSp new mod setBg">
        <pc:chgData name="Mariyaa Iqbal (2506503)" userId="2be35478-da17-48b6-a151-ca9c0ff29a84" providerId="ADAL" clId="{7ABF202F-2451-41E9-94A3-BCE3596D4FB6}" dt="2026-06-12T11:28:16.241" v="755" actId="20577"/>
        <pc:sldMkLst>
          <pc:docMk/>
          <pc:sldMk cId="1750702339" sldId="264"/>
        </pc:sldMkLst>
        <pc:spChg chg="mod">
          <ac:chgData name="Mariyaa Iqbal (2506503)" userId="2be35478-da17-48b6-a151-ca9c0ff29a84" providerId="ADAL" clId="{7ABF202F-2451-41E9-94A3-BCE3596D4FB6}" dt="2026-06-12T11:00:36.715" v="583" actId="1076"/>
          <ac:spMkLst>
            <pc:docMk/>
            <pc:sldMk cId="1750702339" sldId="264"/>
            <ac:spMk id="2" creationId="{BFE807CB-5D88-E50E-5B30-D51E79F29C76}"/>
          </ac:spMkLst>
        </pc:spChg>
        <pc:spChg chg="mod">
          <ac:chgData name="Mariyaa Iqbal (2506503)" userId="2be35478-da17-48b6-a151-ca9c0ff29a84" providerId="ADAL" clId="{7ABF202F-2451-41E9-94A3-BCE3596D4FB6}" dt="2026-06-12T11:28:16.241" v="755" actId="20577"/>
          <ac:spMkLst>
            <pc:docMk/>
            <pc:sldMk cId="1750702339" sldId="264"/>
            <ac:spMk id="3" creationId="{0903B900-1B83-D1C1-CFBE-22E54C9FD070}"/>
          </ac:spMkLst>
        </pc:spChg>
        <pc:spChg chg="add">
          <ac:chgData name="Mariyaa Iqbal (2506503)" userId="2be35478-da17-48b6-a151-ca9c0ff29a84" providerId="ADAL" clId="{7ABF202F-2451-41E9-94A3-BCE3596D4FB6}" dt="2026-06-12T10:59:48.663" v="576" actId="26606"/>
          <ac:spMkLst>
            <pc:docMk/>
            <pc:sldMk cId="1750702339" sldId="264"/>
            <ac:spMk id="8" creationId="{D038248A-211C-4EEC-8401-C761B929FB52}"/>
          </ac:spMkLst>
        </pc:spChg>
        <pc:spChg chg="add">
          <ac:chgData name="Mariyaa Iqbal (2506503)" userId="2be35478-da17-48b6-a151-ca9c0ff29a84" providerId="ADAL" clId="{7ABF202F-2451-41E9-94A3-BCE3596D4FB6}" dt="2026-06-12T10:59:48.663" v="576" actId="26606"/>
          <ac:spMkLst>
            <pc:docMk/>
            <pc:sldMk cId="1750702339" sldId="264"/>
            <ac:spMk id="10" creationId="{C30A849F-66D9-40C8-BEC8-35AFF8F4568F}"/>
          </ac:spMkLst>
        </pc:spChg>
        <pc:grpChg chg="add">
          <ac:chgData name="Mariyaa Iqbal (2506503)" userId="2be35478-da17-48b6-a151-ca9c0ff29a84" providerId="ADAL" clId="{7ABF202F-2451-41E9-94A3-BCE3596D4FB6}" dt="2026-06-12T10:59:48.663" v="576" actId="26606"/>
          <ac:grpSpMkLst>
            <pc:docMk/>
            <pc:sldMk cId="1750702339" sldId="264"/>
            <ac:grpSpMk id="12" creationId="{04542298-A2B1-480F-A11C-A40EDD19B857}"/>
          </ac:grpSpMkLst>
        </pc:grpChg>
        <pc:grpChg chg="add">
          <ac:chgData name="Mariyaa Iqbal (2506503)" userId="2be35478-da17-48b6-a151-ca9c0ff29a84" providerId="ADAL" clId="{7ABF202F-2451-41E9-94A3-BCE3596D4FB6}" dt="2026-06-12T10:59:48.663" v="576" actId="26606"/>
          <ac:grpSpMkLst>
            <pc:docMk/>
            <pc:sldMk cId="1750702339" sldId="264"/>
            <ac:grpSpMk id="18" creationId="{2A5C9C35-2375-49EB-B99C-17C87D42FE7C}"/>
          </ac:grpSpMkLst>
        </pc:grpChg>
      </pc:sldChg>
      <pc:sldChg chg="addSp delSp modSp new mod setBg">
        <pc:chgData name="Mariyaa Iqbal (2506503)" userId="2be35478-da17-48b6-a151-ca9c0ff29a84" providerId="ADAL" clId="{7ABF202F-2451-41E9-94A3-BCE3596D4FB6}" dt="2026-06-12T11:41:01.509" v="814" actId="2"/>
        <pc:sldMkLst>
          <pc:docMk/>
          <pc:sldMk cId="1661941627" sldId="265"/>
        </pc:sldMkLst>
        <pc:spChg chg="del">
          <ac:chgData name="Mariyaa Iqbal (2506503)" userId="2be35478-da17-48b6-a151-ca9c0ff29a84" providerId="ADAL" clId="{7ABF202F-2451-41E9-94A3-BCE3596D4FB6}" dt="2026-06-12T11:11:27.535" v="661" actId="478"/>
          <ac:spMkLst>
            <pc:docMk/>
            <pc:sldMk cId="1661941627" sldId="265"/>
            <ac:spMk id="2" creationId="{6296F32A-37AC-B519-AA35-87D647767596}"/>
          </ac:spMkLst>
        </pc:spChg>
        <pc:spChg chg="mod">
          <ac:chgData name="Mariyaa Iqbal (2506503)" userId="2be35478-da17-48b6-a151-ca9c0ff29a84" providerId="ADAL" clId="{7ABF202F-2451-41E9-94A3-BCE3596D4FB6}" dt="2026-06-12T11:41:01.509" v="814" actId="2"/>
          <ac:spMkLst>
            <pc:docMk/>
            <pc:sldMk cId="1661941627" sldId="265"/>
            <ac:spMk id="3" creationId="{0773C662-A60A-42B6-E9D1-29FA8C404E1F}"/>
          </ac:spMkLst>
        </pc:spChg>
        <pc:spChg chg="add del">
          <ac:chgData name="Mariyaa Iqbal (2506503)" userId="2be35478-da17-48b6-a151-ca9c0ff29a84" providerId="ADAL" clId="{7ABF202F-2451-41E9-94A3-BCE3596D4FB6}" dt="2026-06-12T11:16:19.966" v="717" actId="26606"/>
          <ac:spMkLst>
            <pc:docMk/>
            <pc:sldMk cId="1661941627" sldId="265"/>
            <ac:spMk id="10" creationId="{E02239D2-A05D-4A1C-9F06-FBA7FC730E1B}"/>
          </ac:spMkLst>
        </pc:spChg>
        <pc:spChg chg="add del">
          <ac:chgData name="Mariyaa Iqbal (2506503)" userId="2be35478-da17-48b6-a151-ca9c0ff29a84" providerId="ADAL" clId="{7ABF202F-2451-41E9-94A3-BCE3596D4FB6}" dt="2026-06-12T11:16:12.261" v="710" actId="26606"/>
          <ac:spMkLst>
            <pc:docMk/>
            <pc:sldMk cId="1661941627" sldId="265"/>
            <ac:spMk id="13" creationId="{3ECBE1F1-D69B-4AFA-ABD5-8E41720EF6DE}"/>
          </ac:spMkLst>
        </pc:spChg>
        <pc:spChg chg="add del">
          <ac:chgData name="Mariyaa Iqbal (2506503)" userId="2be35478-da17-48b6-a151-ca9c0ff29a84" providerId="ADAL" clId="{7ABF202F-2451-41E9-94A3-BCE3596D4FB6}" dt="2026-06-12T11:15:43.132" v="701" actId="26606"/>
          <ac:spMkLst>
            <pc:docMk/>
            <pc:sldMk cId="1661941627" sldId="265"/>
            <ac:spMk id="16" creationId="{3ECBE1F1-D69B-4AFA-ABD5-8E41720EF6DE}"/>
          </ac:spMkLst>
        </pc:spChg>
        <pc:spChg chg="add del">
          <ac:chgData name="Mariyaa Iqbal (2506503)" userId="2be35478-da17-48b6-a151-ca9c0ff29a84" providerId="ADAL" clId="{7ABF202F-2451-41E9-94A3-BCE3596D4FB6}" dt="2026-06-12T11:15:40.864" v="697" actId="26606"/>
          <ac:spMkLst>
            <pc:docMk/>
            <pc:sldMk cId="1661941627" sldId="265"/>
            <ac:spMk id="17" creationId="{EDDBB197-D710-4A4F-A9CA-FD2177498BE8}"/>
          </ac:spMkLst>
        </pc:spChg>
        <pc:spChg chg="add del">
          <ac:chgData name="Mariyaa Iqbal (2506503)" userId="2be35478-da17-48b6-a151-ca9c0ff29a84" providerId="ADAL" clId="{7ABF202F-2451-41E9-94A3-BCE3596D4FB6}" dt="2026-06-12T11:15:43.132" v="701" actId="26606"/>
          <ac:spMkLst>
            <pc:docMk/>
            <pc:sldMk cId="1661941627" sldId="265"/>
            <ac:spMk id="18" creationId="{603A6265-E10C-4B85-9C20-E75FCAF9CC63}"/>
          </ac:spMkLst>
        </pc:spChg>
        <pc:spChg chg="add del">
          <ac:chgData name="Mariyaa Iqbal (2506503)" userId="2be35478-da17-48b6-a151-ca9c0ff29a84" providerId="ADAL" clId="{7ABF202F-2451-41E9-94A3-BCE3596D4FB6}" dt="2026-06-12T11:15:40.864" v="697" actId="26606"/>
          <ac:spMkLst>
            <pc:docMk/>
            <pc:sldMk cId="1661941627" sldId="265"/>
            <ac:spMk id="19" creationId="{975D1CFA-2CDB-4B64-BD9F-85744E8DA12F}"/>
          </ac:spMkLst>
        </pc:spChg>
        <pc:spChg chg="add del">
          <ac:chgData name="Mariyaa Iqbal (2506503)" userId="2be35478-da17-48b6-a151-ca9c0ff29a84" providerId="ADAL" clId="{7ABF202F-2451-41E9-94A3-BCE3596D4FB6}" dt="2026-06-12T11:15:45.240" v="703" actId="26606"/>
          <ac:spMkLst>
            <pc:docMk/>
            <pc:sldMk cId="1661941627" sldId="265"/>
            <ac:spMk id="20" creationId="{2C61293E-6EBE-43EF-A52C-9BEBFD7679D4}"/>
          </ac:spMkLst>
        </pc:spChg>
        <pc:spChg chg="add del">
          <ac:chgData name="Mariyaa Iqbal (2506503)" userId="2be35478-da17-48b6-a151-ca9c0ff29a84" providerId="ADAL" clId="{7ABF202F-2451-41E9-94A3-BCE3596D4FB6}" dt="2026-06-12T11:15:45.240" v="703" actId="26606"/>
          <ac:spMkLst>
            <pc:docMk/>
            <pc:sldMk cId="1661941627" sldId="265"/>
            <ac:spMk id="23" creationId="{21540236-BFD5-4A9D-8840-4703E7F76825}"/>
          </ac:spMkLst>
        </pc:spChg>
        <pc:spChg chg="add del">
          <ac:chgData name="Mariyaa Iqbal (2506503)" userId="2be35478-da17-48b6-a151-ca9c0ff29a84" providerId="ADAL" clId="{7ABF202F-2451-41E9-94A3-BCE3596D4FB6}" dt="2026-06-12T11:16:12.261" v="710" actId="26606"/>
          <ac:spMkLst>
            <pc:docMk/>
            <pc:sldMk cId="1661941627" sldId="265"/>
            <ac:spMk id="24" creationId="{603A6265-E10C-4B85-9C20-E75FCAF9CC63}"/>
          </ac:spMkLst>
        </pc:spChg>
        <pc:spChg chg="add del">
          <ac:chgData name="Mariyaa Iqbal (2506503)" userId="2be35478-da17-48b6-a151-ca9c0ff29a84" providerId="ADAL" clId="{7ABF202F-2451-41E9-94A3-BCE3596D4FB6}" dt="2026-06-12T11:15:46.626" v="705" actId="26606"/>
          <ac:spMkLst>
            <pc:docMk/>
            <pc:sldMk cId="1661941627" sldId="265"/>
            <ac:spMk id="25" creationId="{3ECBE1F1-D69B-4AFA-ABD5-8E41720EF6DE}"/>
          </ac:spMkLst>
        </pc:spChg>
        <pc:spChg chg="add del">
          <ac:chgData name="Mariyaa Iqbal (2506503)" userId="2be35478-da17-48b6-a151-ca9c0ff29a84" providerId="ADAL" clId="{7ABF202F-2451-41E9-94A3-BCE3596D4FB6}" dt="2026-06-12T11:15:41.949" v="699" actId="26606"/>
          <ac:spMkLst>
            <pc:docMk/>
            <pc:sldMk cId="1661941627" sldId="265"/>
            <ac:spMk id="27" creationId="{245A9F99-D9B1-4094-A2E2-B90AC1DB7B9C}"/>
          </ac:spMkLst>
        </pc:spChg>
        <pc:spChg chg="add del">
          <ac:chgData name="Mariyaa Iqbal (2506503)" userId="2be35478-da17-48b6-a151-ca9c0ff29a84" providerId="ADAL" clId="{7ABF202F-2451-41E9-94A3-BCE3596D4FB6}" dt="2026-06-12T11:15:41.949" v="699" actId="26606"/>
          <ac:spMkLst>
            <pc:docMk/>
            <pc:sldMk cId="1661941627" sldId="265"/>
            <ac:spMk id="28" creationId="{B7FAF607-473A-4A43-A23D-BBFF5C4117BB}"/>
          </ac:spMkLst>
        </pc:spChg>
        <pc:spChg chg="add del">
          <ac:chgData name="Mariyaa Iqbal (2506503)" userId="2be35478-da17-48b6-a151-ca9c0ff29a84" providerId="ADAL" clId="{7ABF202F-2451-41E9-94A3-BCE3596D4FB6}" dt="2026-06-12T11:15:46.626" v="705" actId="26606"/>
          <ac:spMkLst>
            <pc:docMk/>
            <pc:sldMk cId="1661941627" sldId="265"/>
            <ac:spMk id="31" creationId="{603A6265-E10C-4B85-9C20-E75FCAF9CC63}"/>
          </ac:spMkLst>
        </pc:spChg>
        <pc:spChg chg="add del">
          <ac:chgData name="Mariyaa Iqbal (2506503)" userId="2be35478-da17-48b6-a151-ca9c0ff29a84" providerId="ADAL" clId="{7ABF202F-2451-41E9-94A3-BCE3596D4FB6}" dt="2026-06-12T11:16:17.020" v="712" actId="26606"/>
          <ac:spMkLst>
            <pc:docMk/>
            <pc:sldMk cId="1661941627" sldId="265"/>
            <ac:spMk id="32" creationId="{2C61293E-6EBE-43EF-A52C-9BEBFD7679D4}"/>
          </ac:spMkLst>
        </pc:spChg>
        <pc:spChg chg="add del">
          <ac:chgData name="Mariyaa Iqbal (2506503)" userId="2be35478-da17-48b6-a151-ca9c0ff29a84" providerId="ADAL" clId="{7ABF202F-2451-41E9-94A3-BCE3596D4FB6}" dt="2026-06-12T11:15:53.421" v="707" actId="26606"/>
          <ac:spMkLst>
            <pc:docMk/>
            <pc:sldMk cId="1661941627" sldId="265"/>
            <ac:spMk id="33" creationId="{EDDBB197-D710-4A4F-A9CA-FD2177498BE8}"/>
          </ac:spMkLst>
        </pc:spChg>
        <pc:spChg chg="add del">
          <ac:chgData name="Mariyaa Iqbal (2506503)" userId="2be35478-da17-48b6-a151-ca9c0ff29a84" providerId="ADAL" clId="{7ABF202F-2451-41E9-94A3-BCE3596D4FB6}" dt="2026-06-12T11:15:53.421" v="707" actId="26606"/>
          <ac:spMkLst>
            <pc:docMk/>
            <pc:sldMk cId="1661941627" sldId="265"/>
            <ac:spMk id="34" creationId="{975D1CFA-2CDB-4B64-BD9F-85744E8DA12F}"/>
          </ac:spMkLst>
        </pc:spChg>
        <pc:spChg chg="add del">
          <ac:chgData name="Mariyaa Iqbal (2506503)" userId="2be35478-da17-48b6-a151-ca9c0ff29a84" providerId="ADAL" clId="{7ABF202F-2451-41E9-94A3-BCE3596D4FB6}" dt="2026-06-12T11:16:17.020" v="712" actId="26606"/>
          <ac:spMkLst>
            <pc:docMk/>
            <pc:sldMk cId="1661941627" sldId="265"/>
            <ac:spMk id="37" creationId="{21540236-BFD5-4A9D-8840-4703E7F76825}"/>
          </ac:spMkLst>
        </pc:spChg>
        <pc:spChg chg="add del">
          <ac:chgData name="Mariyaa Iqbal (2506503)" userId="2be35478-da17-48b6-a151-ca9c0ff29a84" providerId="ADAL" clId="{7ABF202F-2451-41E9-94A3-BCE3596D4FB6}" dt="2026-06-12T11:16:18.023" v="714" actId="26606"/>
          <ac:spMkLst>
            <pc:docMk/>
            <pc:sldMk cId="1661941627" sldId="265"/>
            <ac:spMk id="40" creationId="{3ECBE1F1-D69B-4AFA-ABD5-8E41720EF6DE}"/>
          </ac:spMkLst>
        </pc:spChg>
        <pc:spChg chg="add del">
          <ac:chgData name="Mariyaa Iqbal (2506503)" userId="2be35478-da17-48b6-a151-ca9c0ff29a84" providerId="ADAL" clId="{7ABF202F-2451-41E9-94A3-BCE3596D4FB6}" dt="2026-06-12T11:16:18.023" v="714" actId="26606"/>
          <ac:spMkLst>
            <pc:docMk/>
            <pc:sldMk cId="1661941627" sldId="265"/>
            <ac:spMk id="42" creationId="{603A6265-E10C-4B85-9C20-E75FCAF9CC63}"/>
          </ac:spMkLst>
        </pc:spChg>
        <pc:spChg chg="add del">
          <ac:chgData name="Mariyaa Iqbal (2506503)" userId="2be35478-da17-48b6-a151-ca9c0ff29a84" providerId="ADAL" clId="{7ABF202F-2451-41E9-94A3-BCE3596D4FB6}" dt="2026-06-12T11:16:19.950" v="716" actId="26606"/>
          <ac:spMkLst>
            <pc:docMk/>
            <pc:sldMk cId="1661941627" sldId="265"/>
            <ac:spMk id="44" creationId="{EDDBB197-D710-4A4F-A9CA-FD2177498BE8}"/>
          </ac:spMkLst>
        </pc:spChg>
        <pc:spChg chg="add del">
          <ac:chgData name="Mariyaa Iqbal (2506503)" userId="2be35478-da17-48b6-a151-ca9c0ff29a84" providerId="ADAL" clId="{7ABF202F-2451-41E9-94A3-BCE3596D4FB6}" dt="2026-06-12T11:16:19.950" v="716" actId="26606"/>
          <ac:spMkLst>
            <pc:docMk/>
            <pc:sldMk cId="1661941627" sldId="265"/>
            <ac:spMk id="45" creationId="{975D1CFA-2CDB-4B64-BD9F-85744E8DA12F}"/>
          </ac:spMkLst>
        </pc:spChg>
        <pc:spChg chg="add">
          <ac:chgData name="Mariyaa Iqbal (2506503)" userId="2be35478-da17-48b6-a151-ca9c0ff29a84" providerId="ADAL" clId="{7ABF202F-2451-41E9-94A3-BCE3596D4FB6}" dt="2026-06-12T11:16:19.966" v="717" actId="26606"/>
          <ac:spMkLst>
            <pc:docMk/>
            <pc:sldMk cId="1661941627" sldId="265"/>
            <ac:spMk id="53" creationId="{245A9F99-D9B1-4094-A2E2-B90AC1DB7B9C}"/>
          </ac:spMkLst>
        </pc:spChg>
        <pc:spChg chg="add">
          <ac:chgData name="Mariyaa Iqbal (2506503)" userId="2be35478-da17-48b6-a151-ca9c0ff29a84" providerId="ADAL" clId="{7ABF202F-2451-41E9-94A3-BCE3596D4FB6}" dt="2026-06-12T11:16:19.966" v="717" actId="26606"/>
          <ac:spMkLst>
            <pc:docMk/>
            <pc:sldMk cId="1661941627" sldId="265"/>
            <ac:spMk id="54" creationId="{B7FAF607-473A-4A43-A23D-BBFF5C4117BB}"/>
          </ac:spMkLst>
        </pc:spChg>
        <pc:grpChg chg="add del">
          <ac:chgData name="Mariyaa Iqbal (2506503)" userId="2be35478-da17-48b6-a151-ca9c0ff29a84" providerId="ADAL" clId="{7ABF202F-2451-41E9-94A3-BCE3596D4FB6}" dt="2026-06-12T11:15:40.864" v="697" actId="26606"/>
          <ac:grpSpMkLst>
            <pc:docMk/>
            <pc:sldMk cId="1661941627" sldId="265"/>
            <ac:grpSpMk id="21" creationId="{25EE5136-01F1-466C-962D-BA9B4C6757AA}"/>
          </ac:grpSpMkLst>
        </pc:grpChg>
        <pc:grpChg chg="add del">
          <ac:chgData name="Mariyaa Iqbal (2506503)" userId="2be35478-da17-48b6-a151-ca9c0ff29a84" providerId="ADAL" clId="{7ABF202F-2451-41E9-94A3-BCE3596D4FB6}" dt="2026-06-12T11:15:41.949" v="699" actId="26606"/>
          <ac:grpSpMkLst>
            <pc:docMk/>
            <pc:sldMk cId="1661941627" sldId="265"/>
            <ac:grpSpMk id="30" creationId="{C5F6476F-D303-44D3-B30F-1BA348F0F64A}"/>
          </ac:grpSpMkLst>
        </pc:grpChg>
        <pc:grpChg chg="add del">
          <ac:chgData name="Mariyaa Iqbal (2506503)" userId="2be35478-da17-48b6-a151-ca9c0ff29a84" providerId="ADAL" clId="{7ABF202F-2451-41E9-94A3-BCE3596D4FB6}" dt="2026-06-12T11:15:53.421" v="707" actId="26606"/>
          <ac:grpSpMkLst>
            <pc:docMk/>
            <pc:sldMk cId="1661941627" sldId="265"/>
            <ac:grpSpMk id="35" creationId="{25EE5136-01F1-466C-962D-BA9B4C6757AA}"/>
          </ac:grpSpMkLst>
        </pc:grpChg>
        <pc:grpChg chg="add del">
          <ac:chgData name="Mariyaa Iqbal (2506503)" userId="2be35478-da17-48b6-a151-ca9c0ff29a84" providerId="ADAL" clId="{7ABF202F-2451-41E9-94A3-BCE3596D4FB6}" dt="2026-06-12T11:16:19.950" v="716" actId="26606"/>
          <ac:grpSpMkLst>
            <pc:docMk/>
            <pc:sldMk cId="1661941627" sldId="265"/>
            <ac:grpSpMk id="46" creationId="{25EE5136-01F1-466C-962D-BA9B4C6757AA}"/>
          </ac:grpSpMkLst>
        </pc:grpChg>
        <pc:grpChg chg="add">
          <ac:chgData name="Mariyaa Iqbal (2506503)" userId="2be35478-da17-48b6-a151-ca9c0ff29a84" providerId="ADAL" clId="{7ABF202F-2451-41E9-94A3-BCE3596D4FB6}" dt="2026-06-12T11:16:19.966" v="717" actId="26606"/>
          <ac:grpSpMkLst>
            <pc:docMk/>
            <pc:sldMk cId="1661941627" sldId="265"/>
            <ac:grpSpMk id="56" creationId="{C5F6476F-D303-44D3-B30F-1BA348F0F64A}"/>
          </ac:grpSpMkLst>
        </pc:grpChg>
        <pc:picChg chg="add ord">
          <ac:chgData name="Mariyaa Iqbal (2506503)" userId="2be35478-da17-48b6-a151-ca9c0ff29a84" providerId="ADAL" clId="{7ABF202F-2451-41E9-94A3-BCE3596D4FB6}" dt="2026-06-12T11:16:19.966" v="717" actId="26606"/>
          <ac:picMkLst>
            <pc:docMk/>
            <pc:sldMk cId="1661941627" sldId="265"/>
            <ac:picMk id="7" creationId="{0A0EA85E-67BB-8842-337B-C67A13F1486E}"/>
          </ac:picMkLst>
        </pc:picChg>
        <pc:picChg chg="add del">
          <ac:chgData name="Mariyaa Iqbal (2506503)" userId="2be35478-da17-48b6-a151-ca9c0ff29a84" providerId="ADAL" clId="{7ABF202F-2451-41E9-94A3-BCE3596D4FB6}" dt="2026-06-12T11:15:43.132" v="701" actId="26606"/>
          <ac:picMkLst>
            <pc:docMk/>
            <pc:sldMk cId="1661941627" sldId="265"/>
            <ac:picMk id="12" creationId="{1DE95C78-7B0B-FC45-5B12-91D28345ABA5}"/>
          </ac:picMkLst>
        </pc:picChg>
        <pc:picChg chg="add del">
          <ac:chgData name="Mariyaa Iqbal (2506503)" userId="2be35478-da17-48b6-a151-ca9c0ff29a84" providerId="ADAL" clId="{7ABF202F-2451-41E9-94A3-BCE3596D4FB6}" dt="2026-06-12T11:15:40.864" v="697" actId="26606"/>
          <ac:picMkLst>
            <pc:docMk/>
            <pc:sldMk cId="1661941627" sldId="265"/>
            <ac:picMk id="14" creationId="{745557EF-83AE-4E25-8C6F-AB26BD72F293}"/>
          </ac:picMkLst>
        </pc:picChg>
        <pc:picChg chg="add del">
          <ac:chgData name="Mariyaa Iqbal (2506503)" userId="2be35478-da17-48b6-a151-ca9c0ff29a84" providerId="ADAL" clId="{7ABF202F-2451-41E9-94A3-BCE3596D4FB6}" dt="2026-06-12T11:16:12.261" v="710" actId="26606"/>
          <ac:picMkLst>
            <pc:docMk/>
            <pc:sldMk cId="1661941627" sldId="265"/>
            <ac:picMk id="15" creationId="{89ACE0E2-FC60-1CE5-6809-8F0DEACA707E}"/>
          </ac:picMkLst>
        </pc:picChg>
        <pc:picChg chg="add del">
          <ac:chgData name="Mariyaa Iqbal (2506503)" userId="2be35478-da17-48b6-a151-ca9c0ff29a84" providerId="ADAL" clId="{7ABF202F-2451-41E9-94A3-BCE3596D4FB6}" dt="2026-06-12T11:15:45.240" v="703" actId="26606"/>
          <ac:picMkLst>
            <pc:docMk/>
            <pc:sldMk cId="1661941627" sldId="265"/>
            <ac:picMk id="22" creationId="{00E7BD2E-4A3A-681F-64B9-F31CB1AFB6F8}"/>
          </ac:picMkLst>
        </pc:picChg>
        <pc:picChg chg="add del">
          <ac:chgData name="Mariyaa Iqbal (2506503)" userId="2be35478-da17-48b6-a151-ca9c0ff29a84" providerId="ADAL" clId="{7ABF202F-2451-41E9-94A3-BCE3596D4FB6}" dt="2026-06-12T11:15:46.626" v="705" actId="26606"/>
          <ac:picMkLst>
            <pc:docMk/>
            <pc:sldMk cId="1661941627" sldId="265"/>
            <ac:picMk id="26" creationId="{1DE95C78-7B0B-FC45-5B12-91D28345ABA5}"/>
          </ac:picMkLst>
        </pc:picChg>
        <pc:picChg chg="add del">
          <ac:chgData name="Mariyaa Iqbal (2506503)" userId="2be35478-da17-48b6-a151-ca9c0ff29a84" providerId="ADAL" clId="{7ABF202F-2451-41E9-94A3-BCE3596D4FB6}" dt="2026-06-12T11:15:41.949" v="699" actId="26606"/>
          <ac:picMkLst>
            <pc:docMk/>
            <pc:sldMk cId="1661941627" sldId="265"/>
            <ac:picMk id="29" creationId="{AB248B86-648C-E32A-C49E-75C6167E266C}"/>
          </ac:picMkLst>
        </pc:picChg>
        <pc:picChg chg="add del">
          <ac:chgData name="Mariyaa Iqbal (2506503)" userId="2be35478-da17-48b6-a151-ca9c0ff29a84" providerId="ADAL" clId="{7ABF202F-2451-41E9-94A3-BCE3596D4FB6}" dt="2026-06-12T11:16:17.020" v="712" actId="26606"/>
          <ac:picMkLst>
            <pc:docMk/>
            <pc:sldMk cId="1661941627" sldId="265"/>
            <ac:picMk id="36" creationId="{4301FD72-1852-04D3-9870-14159AA6EAE3}"/>
          </ac:picMkLst>
        </pc:picChg>
        <pc:picChg chg="add del">
          <ac:chgData name="Mariyaa Iqbal (2506503)" userId="2be35478-da17-48b6-a151-ca9c0ff29a84" providerId="ADAL" clId="{7ABF202F-2451-41E9-94A3-BCE3596D4FB6}" dt="2026-06-12T11:15:53.421" v="707" actId="26606"/>
          <ac:picMkLst>
            <pc:docMk/>
            <pc:sldMk cId="1661941627" sldId="265"/>
            <ac:picMk id="39" creationId="{745557EF-83AE-4E25-8C6F-AB26BD72F293}"/>
          </ac:picMkLst>
        </pc:picChg>
        <pc:picChg chg="add del">
          <ac:chgData name="Mariyaa Iqbal (2506503)" userId="2be35478-da17-48b6-a151-ca9c0ff29a84" providerId="ADAL" clId="{7ABF202F-2451-41E9-94A3-BCE3596D4FB6}" dt="2026-06-12T11:16:18.023" v="714" actId="26606"/>
          <ac:picMkLst>
            <pc:docMk/>
            <pc:sldMk cId="1661941627" sldId="265"/>
            <ac:picMk id="41" creationId="{89ACE0E2-FC60-1CE5-6809-8F0DEACA707E}"/>
          </ac:picMkLst>
        </pc:picChg>
        <pc:picChg chg="add del">
          <ac:chgData name="Mariyaa Iqbal (2506503)" userId="2be35478-da17-48b6-a151-ca9c0ff29a84" providerId="ADAL" clId="{7ABF202F-2451-41E9-94A3-BCE3596D4FB6}" dt="2026-06-12T11:16:19.950" v="716" actId="26606"/>
          <ac:picMkLst>
            <pc:docMk/>
            <pc:sldMk cId="1661941627" sldId="265"/>
            <ac:picMk id="51" creationId="{E1428B1C-E605-3146-BFC5-A6C35B42F047}"/>
          </ac:picMkLst>
        </pc:picChg>
        <pc:picChg chg="add">
          <ac:chgData name="Mariyaa Iqbal (2506503)" userId="2be35478-da17-48b6-a151-ca9c0ff29a84" providerId="ADAL" clId="{7ABF202F-2451-41E9-94A3-BCE3596D4FB6}" dt="2026-06-12T11:16:19.966" v="717" actId="26606"/>
          <ac:picMkLst>
            <pc:docMk/>
            <pc:sldMk cId="1661941627" sldId="265"/>
            <ac:picMk id="55" creationId="{9C47D306-E80A-F1B8-2AE1-B9BDE6076711}"/>
          </ac:picMkLst>
        </pc:picChg>
      </pc:sldChg>
      <pc:sldChg chg="addSp delSp modSp new mod setBg">
        <pc:chgData name="Mariyaa Iqbal (2506503)" userId="2be35478-da17-48b6-a151-ca9c0ff29a84" providerId="ADAL" clId="{7ABF202F-2451-41E9-94A3-BCE3596D4FB6}" dt="2026-06-12T11:17:19.044" v="730" actId="2"/>
        <pc:sldMkLst>
          <pc:docMk/>
          <pc:sldMk cId="313774121" sldId="266"/>
        </pc:sldMkLst>
        <pc:spChg chg="del">
          <ac:chgData name="Mariyaa Iqbal (2506503)" userId="2be35478-da17-48b6-a151-ca9c0ff29a84" providerId="ADAL" clId="{7ABF202F-2451-41E9-94A3-BCE3596D4FB6}" dt="2026-06-12T11:12:13.056" v="667" actId="478"/>
          <ac:spMkLst>
            <pc:docMk/>
            <pc:sldMk cId="313774121" sldId="266"/>
            <ac:spMk id="2" creationId="{4AC3A55C-E2F5-9D6F-68C8-7D098172F211}"/>
          </ac:spMkLst>
        </pc:spChg>
        <pc:spChg chg="mod">
          <ac:chgData name="Mariyaa Iqbal (2506503)" userId="2be35478-da17-48b6-a151-ca9c0ff29a84" providerId="ADAL" clId="{7ABF202F-2451-41E9-94A3-BCE3596D4FB6}" dt="2026-06-12T11:17:19.044" v="730" actId="2"/>
          <ac:spMkLst>
            <pc:docMk/>
            <pc:sldMk cId="313774121" sldId="266"/>
            <ac:spMk id="3" creationId="{07A885F6-FD4E-606C-B71B-12C38D76CC3F}"/>
          </ac:spMkLst>
        </pc:spChg>
        <pc:spChg chg="add del">
          <ac:chgData name="Mariyaa Iqbal (2506503)" userId="2be35478-da17-48b6-a151-ca9c0ff29a84" providerId="ADAL" clId="{7ABF202F-2451-41E9-94A3-BCE3596D4FB6}" dt="2026-06-12T11:13:16.333" v="670" actId="26606"/>
          <ac:spMkLst>
            <pc:docMk/>
            <pc:sldMk cId="313774121" sldId="266"/>
            <ac:spMk id="8" creationId="{100EDD19-6802-4EC3-95CE-CFFAB042CFD6}"/>
          </ac:spMkLst>
        </pc:spChg>
        <pc:spChg chg="add del">
          <ac:chgData name="Mariyaa Iqbal (2506503)" userId="2be35478-da17-48b6-a151-ca9c0ff29a84" providerId="ADAL" clId="{7ABF202F-2451-41E9-94A3-BCE3596D4FB6}" dt="2026-06-12T11:13:16.333" v="670" actId="26606"/>
          <ac:spMkLst>
            <pc:docMk/>
            <pc:sldMk cId="313774121" sldId="266"/>
            <ac:spMk id="10" creationId="{DB17E863-922E-4C26-BD64-E8FD41D28661}"/>
          </ac:spMkLst>
        </pc:spChg>
        <pc:spChg chg="add">
          <ac:chgData name="Mariyaa Iqbal (2506503)" userId="2be35478-da17-48b6-a151-ca9c0ff29a84" providerId="ADAL" clId="{7ABF202F-2451-41E9-94A3-BCE3596D4FB6}" dt="2026-06-12T11:13:16.333" v="670" actId="26606"/>
          <ac:spMkLst>
            <pc:docMk/>
            <pc:sldMk cId="313774121" sldId="266"/>
            <ac:spMk id="15" creationId="{979E27D9-03C7-44E2-9FF8-15D0C8506AF7}"/>
          </ac:spMkLst>
        </pc:spChg>
        <pc:spChg chg="add">
          <ac:chgData name="Mariyaa Iqbal (2506503)" userId="2be35478-da17-48b6-a151-ca9c0ff29a84" providerId="ADAL" clId="{7ABF202F-2451-41E9-94A3-BCE3596D4FB6}" dt="2026-06-12T11:13:16.333" v="670" actId="26606"/>
          <ac:spMkLst>
            <pc:docMk/>
            <pc:sldMk cId="313774121" sldId="266"/>
            <ac:spMk id="17" creationId="{EEBF1590-3B36-48EE-A89D-3B6F3CB256AB}"/>
          </ac:spMkLst>
        </pc:spChg>
        <pc:spChg chg="add">
          <ac:chgData name="Mariyaa Iqbal (2506503)" userId="2be35478-da17-48b6-a151-ca9c0ff29a84" providerId="ADAL" clId="{7ABF202F-2451-41E9-94A3-BCE3596D4FB6}" dt="2026-06-12T11:13:16.333" v="670" actId="26606"/>
          <ac:spMkLst>
            <pc:docMk/>
            <pc:sldMk cId="313774121" sldId="266"/>
            <ac:spMk id="19" creationId="{AC8F6C8C-AB5A-4548-942D-E3FD40ACBC49}"/>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4FA33-2DA7-38F6-6418-EC581747039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48B1BBCE-F1E8-4568-2E45-D46F95F03A9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793DCB7-EA2E-FFD4-2294-33B4D0EC3693}"/>
              </a:ext>
            </a:extLst>
          </p:cNvPr>
          <p:cNvSpPr>
            <a:spLocks noGrp="1"/>
          </p:cNvSpPr>
          <p:nvPr>
            <p:ph type="dt" sz="half" idx="10"/>
          </p:nvPr>
        </p:nvSpPr>
        <p:spPr/>
        <p:txBody>
          <a:bodyPr/>
          <a:lstStyle/>
          <a:p>
            <a:fld id="{CDE70DF4-6687-7C41-905B-1CDAA9E40714}" type="datetimeFigureOut">
              <a:rPr lang="en-US" smtClean="0"/>
              <a:t>6/12/26</a:t>
            </a:fld>
            <a:endParaRPr lang="en-US"/>
          </a:p>
        </p:txBody>
      </p:sp>
      <p:sp>
        <p:nvSpPr>
          <p:cNvPr id="5" name="Footer Placeholder 4">
            <a:extLst>
              <a:ext uri="{FF2B5EF4-FFF2-40B4-BE49-F238E27FC236}">
                <a16:creationId xmlns:a16="http://schemas.microsoft.com/office/drawing/2014/main" id="{B15DE575-0579-2E6B-6BAB-543B6407F69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9E4F98F-91D4-E966-0EFC-7B5BBF590C3D}"/>
              </a:ext>
            </a:extLst>
          </p:cNvPr>
          <p:cNvSpPr>
            <a:spLocks noGrp="1"/>
          </p:cNvSpPr>
          <p:nvPr>
            <p:ph type="sldNum" sz="quarter" idx="12"/>
          </p:nvPr>
        </p:nvSpPr>
        <p:spPr/>
        <p:txBody>
          <a:bodyPr/>
          <a:lstStyle/>
          <a:p>
            <a:fld id="{C033B8A8-1F1C-934C-8C98-3A21ECFA64F1}" type="slidenum">
              <a:rPr lang="en-US" smtClean="0"/>
              <a:t>‹#›</a:t>
            </a:fld>
            <a:endParaRPr lang="en-US"/>
          </a:p>
        </p:txBody>
      </p:sp>
    </p:spTree>
    <p:extLst>
      <p:ext uri="{BB962C8B-B14F-4D97-AF65-F5344CB8AC3E}">
        <p14:creationId xmlns:p14="http://schemas.microsoft.com/office/powerpoint/2010/main" val="3910223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0B2980-701A-E3DE-4E25-7D13852315F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3F0C82D-A618-1A99-C563-45CDCF439E0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C692F96-9958-D715-4D36-AA905AF4BC4F}"/>
              </a:ext>
            </a:extLst>
          </p:cNvPr>
          <p:cNvSpPr>
            <a:spLocks noGrp="1"/>
          </p:cNvSpPr>
          <p:nvPr>
            <p:ph type="dt" sz="half" idx="10"/>
          </p:nvPr>
        </p:nvSpPr>
        <p:spPr/>
        <p:txBody>
          <a:bodyPr/>
          <a:lstStyle/>
          <a:p>
            <a:fld id="{CDE70DF4-6687-7C41-905B-1CDAA9E40714}" type="datetimeFigureOut">
              <a:rPr lang="en-US" smtClean="0"/>
              <a:t>6/12/26</a:t>
            </a:fld>
            <a:endParaRPr lang="en-US"/>
          </a:p>
        </p:txBody>
      </p:sp>
      <p:sp>
        <p:nvSpPr>
          <p:cNvPr id="5" name="Footer Placeholder 4">
            <a:extLst>
              <a:ext uri="{FF2B5EF4-FFF2-40B4-BE49-F238E27FC236}">
                <a16:creationId xmlns:a16="http://schemas.microsoft.com/office/drawing/2014/main" id="{EF2E7422-6D80-405E-3DED-27611699C0D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25CC23D-1DEE-E241-09E1-63627F329791}"/>
              </a:ext>
            </a:extLst>
          </p:cNvPr>
          <p:cNvSpPr>
            <a:spLocks noGrp="1"/>
          </p:cNvSpPr>
          <p:nvPr>
            <p:ph type="sldNum" sz="quarter" idx="12"/>
          </p:nvPr>
        </p:nvSpPr>
        <p:spPr/>
        <p:txBody>
          <a:bodyPr/>
          <a:lstStyle/>
          <a:p>
            <a:fld id="{C033B8A8-1F1C-934C-8C98-3A21ECFA64F1}" type="slidenum">
              <a:rPr lang="en-US" smtClean="0"/>
              <a:t>‹#›</a:t>
            </a:fld>
            <a:endParaRPr lang="en-US"/>
          </a:p>
        </p:txBody>
      </p:sp>
    </p:spTree>
    <p:extLst>
      <p:ext uri="{BB962C8B-B14F-4D97-AF65-F5344CB8AC3E}">
        <p14:creationId xmlns:p14="http://schemas.microsoft.com/office/powerpoint/2010/main" val="15259790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AF838-56AB-7745-E202-A03C366F919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FD22083-8487-D7E3-A709-4C5C3504ADB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E560CCD-E38B-FF93-F6A5-260DB728E434}"/>
              </a:ext>
            </a:extLst>
          </p:cNvPr>
          <p:cNvSpPr>
            <a:spLocks noGrp="1"/>
          </p:cNvSpPr>
          <p:nvPr>
            <p:ph type="dt" sz="half" idx="10"/>
          </p:nvPr>
        </p:nvSpPr>
        <p:spPr/>
        <p:txBody>
          <a:bodyPr/>
          <a:lstStyle/>
          <a:p>
            <a:fld id="{CDE70DF4-6687-7C41-905B-1CDAA9E40714}" type="datetimeFigureOut">
              <a:rPr lang="en-US" smtClean="0"/>
              <a:t>6/12/26</a:t>
            </a:fld>
            <a:endParaRPr lang="en-US"/>
          </a:p>
        </p:txBody>
      </p:sp>
      <p:sp>
        <p:nvSpPr>
          <p:cNvPr id="5" name="Footer Placeholder 4">
            <a:extLst>
              <a:ext uri="{FF2B5EF4-FFF2-40B4-BE49-F238E27FC236}">
                <a16:creationId xmlns:a16="http://schemas.microsoft.com/office/drawing/2014/main" id="{2415A490-8C29-DEDB-CEA0-4F43A7939B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1D76DB-4BCE-2F1D-173B-140033BB61A3}"/>
              </a:ext>
            </a:extLst>
          </p:cNvPr>
          <p:cNvSpPr>
            <a:spLocks noGrp="1"/>
          </p:cNvSpPr>
          <p:nvPr>
            <p:ph type="sldNum" sz="quarter" idx="12"/>
          </p:nvPr>
        </p:nvSpPr>
        <p:spPr/>
        <p:txBody>
          <a:bodyPr/>
          <a:lstStyle/>
          <a:p>
            <a:fld id="{C033B8A8-1F1C-934C-8C98-3A21ECFA64F1}" type="slidenum">
              <a:rPr lang="en-US" smtClean="0"/>
              <a:t>‹#›</a:t>
            </a:fld>
            <a:endParaRPr lang="en-US"/>
          </a:p>
        </p:txBody>
      </p:sp>
    </p:spTree>
    <p:extLst>
      <p:ext uri="{BB962C8B-B14F-4D97-AF65-F5344CB8AC3E}">
        <p14:creationId xmlns:p14="http://schemas.microsoft.com/office/powerpoint/2010/main" val="11507865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8D7A7-B6F3-5ABD-BB7A-1F40D3DC6C5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BA45224-C0BA-28CB-7FB0-E58394FD2E9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07D270B-812B-ED34-BFBC-43EA74904B3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D88F6C8-7CE4-A4F8-344D-A5F3DE353943}"/>
              </a:ext>
            </a:extLst>
          </p:cNvPr>
          <p:cNvSpPr>
            <a:spLocks noGrp="1"/>
          </p:cNvSpPr>
          <p:nvPr>
            <p:ph type="dt" sz="half" idx="10"/>
          </p:nvPr>
        </p:nvSpPr>
        <p:spPr/>
        <p:txBody>
          <a:bodyPr/>
          <a:lstStyle/>
          <a:p>
            <a:fld id="{CDE70DF4-6687-7C41-905B-1CDAA9E40714}" type="datetimeFigureOut">
              <a:rPr lang="en-US" smtClean="0"/>
              <a:t>6/12/26</a:t>
            </a:fld>
            <a:endParaRPr lang="en-US"/>
          </a:p>
        </p:txBody>
      </p:sp>
      <p:sp>
        <p:nvSpPr>
          <p:cNvPr id="6" name="Footer Placeholder 5">
            <a:extLst>
              <a:ext uri="{FF2B5EF4-FFF2-40B4-BE49-F238E27FC236}">
                <a16:creationId xmlns:a16="http://schemas.microsoft.com/office/drawing/2014/main" id="{6763D767-903A-2FEA-E759-A03336A53AB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3CE4E77-F8F7-6534-EEDB-B63A0B0CD241}"/>
              </a:ext>
            </a:extLst>
          </p:cNvPr>
          <p:cNvSpPr>
            <a:spLocks noGrp="1"/>
          </p:cNvSpPr>
          <p:nvPr>
            <p:ph type="sldNum" sz="quarter" idx="12"/>
          </p:nvPr>
        </p:nvSpPr>
        <p:spPr/>
        <p:txBody>
          <a:bodyPr/>
          <a:lstStyle/>
          <a:p>
            <a:fld id="{C033B8A8-1F1C-934C-8C98-3A21ECFA64F1}" type="slidenum">
              <a:rPr lang="en-US" smtClean="0"/>
              <a:t>‹#›</a:t>
            </a:fld>
            <a:endParaRPr lang="en-US"/>
          </a:p>
        </p:txBody>
      </p:sp>
    </p:spTree>
    <p:extLst>
      <p:ext uri="{BB962C8B-B14F-4D97-AF65-F5344CB8AC3E}">
        <p14:creationId xmlns:p14="http://schemas.microsoft.com/office/powerpoint/2010/main" val="33257478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53320-D41B-FCD2-4D26-396E926510F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B11151F-4EDC-7E3F-8A67-4397C5CC68A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61C1DF7-1D8F-AD8F-6F4B-C9BF0E3DD03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B11A50BD-BA51-558B-6608-49BB68D2E05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27A862E-2139-A7F3-3F24-4E8C08F9161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EB30115-45DC-7C86-AD77-B3FB23AEE549}"/>
              </a:ext>
            </a:extLst>
          </p:cNvPr>
          <p:cNvSpPr>
            <a:spLocks noGrp="1"/>
          </p:cNvSpPr>
          <p:nvPr>
            <p:ph type="dt" sz="half" idx="10"/>
          </p:nvPr>
        </p:nvSpPr>
        <p:spPr/>
        <p:txBody>
          <a:bodyPr/>
          <a:lstStyle/>
          <a:p>
            <a:fld id="{CDE70DF4-6687-7C41-905B-1CDAA9E40714}" type="datetimeFigureOut">
              <a:rPr lang="en-US" smtClean="0"/>
              <a:t>6/12/26</a:t>
            </a:fld>
            <a:endParaRPr lang="en-US"/>
          </a:p>
        </p:txBody>
      </p:sp>
      <p:sp>
        <p:nvSpPr>
          <p:cNvPr id="8" name="Footer Placeholder 7">
            <a:extLst>
              <a:ext uri="{FF2B5EF4-FFF2-40B4-BE49-F238E27FC236}">
                <a16:creationId xmlns:a16="http://schemas.microsoft.com/office/drawing/2014/main" id="{110F5541-8F6B-4CD0-DE70-101BC15350A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DF82E57-F3FA-883E-4BAA-B057ED97FFCF}"/>
              </a:ext>
            </a:extLst>
          </p:cNvPr>
          <p:cNvSpPr>
            <a:spLocks noGrp="1"/>
          </p:cNvSpPr>
          <p:nvPr>
            <p:ph type="sldNum" sz="quarter" idx="12"/>
          </p:nvPr>
        </p:nvSpPr>
        <p:spPr/>
        <p:txBody>
          <a:bodyPr/>
          <a:lstStyle/>
          <a:p>
            <a:fld id="{C033B8A8-1F1C-934C-8C98-3A21ECFA64F1}" type="slidenum">
              <a:rPr lang="en-US" smtClean="0"/>
              <a:t>‹#›</a:t>
            </a:fld>
            <a:endParaRPr lang="en-US"/>
          </a:p>
        </p:txBody>
      </p:sp>
    </p:spTree>
    <p:extLst>
      <p:ext uri="{BB962C8B-B14F-4D97-AF65-F5344CB8AC3E}">
        <p14:creationId xmlns:p14="http://schemas.microsoft.com/office/powerpoint/2010/main" val="30145169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D9610D-4053-510B-BAFA-8ED9B79BE47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A7AE20D-6EEA-0A28-2E0A-2E54ADE142E4}"/>
              </a:ext>
            </a:extLst>
          </p:cNvPr>
          <p:cNvSpPr>
            <a:spLocks noGrp="1"/>
          </p:cNvSpPr>
          <p:nvPr>
            <p:ph type="dt" sz="half" idx="10"/>
          </p:nvPr>
        </p:nvSpPr>
        <p:spPr/>
        <p:txBody>
          <a:bodyPr/>
          <a:lstStyle/>
          <a:p>
            <a:fld id="{CDE70DF4-6687-7C41-905B-1CDAA9E40714}" type="datetimeFigureOut">
              <a:rPr lang="en-US" smtClean="0"/>
              <a:t>6/12/26</a:t>
            </a:fld>
            <a:endParaRPr lang="en-US"/>
          </a:p>
        </p:txBody>
      </p:sp>
      <p:sp>
        <p:nvSpPr>
          <p:cNvPr id="4" name="Footer Placeholder 3">
            <a:extLst>
              <a:ext uri="{FF2B5EF4-FFF2-40B4-BE49-F238E27FC236}">
                <a16:creationId xmlns:a16="http://schemas.microsoft.com/office/drawing/2014/main" id="{50CDA8D3-CDC6-C767-7743-074C05B7C5F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812A0E3-0FB2-8D2D-6214-B73CE2EE6AE5}"/>
              </a:ext>
            </a:extLst>
          </p:cNvPr>
          <p:cNvSpPr>
            <a:spLocks noGrp="1"/>
          </p:cNvSpPr>
          <p:nvPr>
            <p:ph type="sldNum" sz="quarter" idx="12"/>
          </p:nvPr>
        </p:nvSpPr>
        <p:spPr/>
        <p:txBody>
          <a:bodyPr/>
          <a:lstStyle/>
          <a:p>
            <a:fld id="{C033B8A8-1F1C-934C-8C98-3A21ECFA64F1}" type="slidenum">
              <a:rPr lang="en-US" smtClean="0"/>
              <a:t>‹#›</a:t>
            </a:fld>
            <a:endParaRPr lang="en-US"/>
          </a:p>
        </p:txBody>
      </p:sp>
    </p:spTree>
    <p:extLst>
      <p:ext uri="{BB962C8B-B14F-4D97-AF65-F5344CB8AC3E}">
        <p14:creationId xmlns:p14="http://schemas.microsoft.com/office/powerpoint/2010/main" val="9769771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266C431-265C-CD5E-FEB1-350EE52D197E}"/>
              </a:ext>
            </a:extLst>
          </p:cNvPr>
          <p:cNvSpPr>
            <a:spLocks noGrp="1"/>
          </p:cNvSpPr>
          <p:nvPr>
            <p:ph type="dt" sz="half" idx="10"/>
          </p:nvPr>
        </p:nvSpPr>
        <p:spPr/>
        <p:txBody>
          <a:bodyPr/>
          <a:lstStyle/>
          <a:p>
            <a:fld id="{CDE70DF4-6687-7C41-905B-1CDAA9E40714}" type="datetimeFigureOut">
              <a:rPr lang="en-US" smtClean="0"/>
              <a:t>6/12/26</a:t>
            </a:fld>
            <a:endParaRPr lang="en-US"/>
          </a:p>
        </p:txBody>
      </p:sp>
      <p:sp>
        <p:nvSpPr>
          <p:cNvPr id="3" name="Footer Placeholder 2">
            <a:extLst>
              <a:ext uri="{FF2B5EF4-FFF2-40B4-BE49-F238E27FC236}">
                <a16:creationId xmlns:a16="http://schemas.microsoft.com/office/drawing/2014/main" id="{03E25F7C-E494-FE37-138C-05EC4836B38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927B4F1-9B57-1631-A2AD-3FC6F3BBA887}"/>
              </a:ext>
            </a:extLst>
          </p:cNvPr>
          <p:cNvSpPr>
            <a:spLocks noGrp="1"/>
          </p:cNvSpPr>
          <p:nvPr>
            <p:ph type="sldNum" sz="quarter" idx="12"/>
          </p:nvPr>
        </p:nvSpPr>
        <p:spPr/>
        <p:txBody>
          <a:bodyPr/>
          <a:lstStyle/>
          <a:p>
            <a:fld id="{C033B8A8-1F1C-934C-8C98-3A21ECFA64F1}" type="slidenum">
              <a:rPr lang="en-US" smtClean="0"/>
              <a:t>‹#›</a:t>
            </a:fld>
            <a:endParaRPr lang="en-US"/>
          </a:p>
        </p:txBody>
      </p:sp>
    </p:spTree>
    <p:extLst>
      <p:ext uri="{BB962C8B-B14F-4D97-AF65-F5344CB8AC3E}">
        <p14:creationId xmlns:p14="http://schemas.microsoft.com/office/powerpoint/2010/main" val="2451130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B236E-F34D-0F53-2103-2B6443FF123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2BC6409-7562-57AE-2D6D-958ABDD6EE9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D3A7667-9E6F-1F25-BE61-E637CD13420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85CFFB3-4085-7A48-EF32-E4BCBE1C67D9}"/>
              </a:ext>
            </a:extLst>
          </p:cNvPr>
          <p:cNvSpPr>
            <a:spLocks noGrp="1"/>
          </p:cNvSpPr>
          <p:nvPr>
            <p:ph type="dt" sz="half" idx="10"/>
          </p:nvPr>
        </p:nvSpPr>
        <p:spPr/>
        <p:txBody>
          <a:bodyPr/>
          <a:lstStyle/>
          <a:p>
            <a:fld id="{CDE70DF4-6687-7C41-905B-1CDAA9E40714}" type="datetimeFigureOut">
              <a:rPr lang="en-US" smtClean="0"/>
              <a:t>6/12/26</a:t>
            </a:fld>
            <a:endParaRPr lang="en-US"/>
          </a:p>
        </p:txBody>
      </p:sp>
      <p:sp>
        <p:nvSpPr>
          <p:cNvPr id="6" name="Footer Placeholder 5">
            <a:extLst>
              <a:ext uri="{FF2B5EF4-FFF2-40B4-BE49-F238E27FC236}">
                <a16:creationId xmlns:a16="http://schemas.microsoft.com/office/drawing/2014/main" id="{EA4C4AEA-160B-A060-202C-E131A24A48B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9639379-F5CB-A9FD-B1F3-290A602FD785}"/>
              </a:ext>
            </a:extLst>
          </p:cNvPr>
          <p:cNvSpPr>
            <a:spLocks noGrp="1"/>
          </p:cNvSpPr>
          <p:nvPr>
            <p:ph type="sldNum" sz="quarter" idx="12"/>
          </p:nvPr>
        </p:nvSpPr>
        <p:spPr/>
        <p:txBody>
          <a:bodyPr/>
          <a:lstStyle/>
          <a:p>
            <a:fld id="{C033B8A8-1F1C-934C-8C98-3A21ECFA64F1}" type="slidenum">
              <a:rPr lang="en-US" smtClean="0"/>
              <a:t>‹#›</a:t>
            </a:fld>
            <a:endParaRPr lang="en-US"/>
          </a:p>
        </p:txBody>
      </p:sp>
    </p:spTree>
    <p:extLst>
      <p:ext uri="{BB962C8B-B14F-4D97-AF65-F5344CB8AC3E}">
        <p14:creationId xmlns:p14="http://schemas.microsoft.com/office/powerpoint/2010/main" val="9859415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F07B2-F8F6-9FF8-16C9-CE6AFB3BAF1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859DD181-AD97-1F07-9228-06CE0B2C867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CCBA21A-CAFF-69CB-1423-AA5E6F235B6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F2E7B79-7F63-66C2-09BA-AD911516589E}"/>
              </a:ext>
            </a:extLst>
          </p:cNvPr>
          <p:cNvSpPr>
            <a:spLocks noGrp="1"/>
          </p:cNvSpPr>
          <p:nvPr>
            <p:ph type="dt" sz="half" idx="10"/>
          </p:nvPr>
        </p:nvSpPr>
        <p:spPr/>
        <p:txBody>
          <a:bodyPr/>
          <a:lstStyle/>
          <a:p>
            <a:fld id="{CDE70DF4-6687-7C41-905B-1CDAA9E40714}" type="datetimeFigureOut">
              <a:rPr lang="en-US" smtClean="0"/>
              <a:t>6/12/26</a:t>
            </a:fld>
            <a:endParaRPr lang="en-US"/>
          </a:p>
        </p:txBody>
      </p:sp>
      <p:sp>
        <p:nvSpPr>
          <p:cNvPr id="6" name="Footer Placeholder 5">
            <a:extLst>
              <a:ext uri="{FF2B5EF4-FFF2-40B4-BE49-F238E27FC236}">
                <a16:creationId xmlns:a16="http://schemas.microsoft.com/office/drawing/2014/main" id="{133DB9BB-80E4-605D-7586-192B64CBAD6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B6C77D-B610-CA4F-CE88-B0D7125BEF32}"/>
              </a:ext>
            </a:extLst>
          </p:cNvPr>
          <p:cNvSpPr>
            <a:spLocks noGrp="1"/>
          </p:cNvSpPr>
          <p:nvPr>
            <p:ph type="sldNum" sz="quarter" idx="12"/>
          </p:nvPr>
        </p:nvSpPr>
        <p:spPr/>
        <p:txBody>
          <a:bodyPr/>
          <a:lstStyle/>
          <a:p>
            <a:fld id="{C033B8A8-1F1C-934C-8C98-3A21ECFA64F1}" type="slidenum">
              <a:rPr lang="en-US" smtClean="0"/>
              <a:t>‹#›</a:t>
            </a:fld>
            <a:endParaRPr lang="en-US"/>
          </a:p>
        </p:txBody>
      </p:sp>
    </p:spTree>
    <p:extLst>
      <p:ext uri="{BB962C8B-B14F-4D97-AF65-F5344CB8AC3E}">
        <p14:creationId xmlns:p14="http://schemas.microsoft.com/office/powerpoint/2010/main" val="7024894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23371-8E4E-8A45-62EB-C3EB2C3E694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819B7A5-AF1F-D0DE-E7D1-6CB58AAD2F6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2C8169A-F4C3-40C7-D8F6-F03A7B5266E1}"/>
              </a:ext>
            </a:extLst>
          </p:cNvPr>
          <p:cNvSpPr>
            <a:spLocks noGrp="1"/>
          </p:cNvSpPr>
          <p:nvPr>
            <p:ph type="dt" sz="half" idx="10"/>
          </p:nvPr>
        </p:nvSpPr>
        <p:spPr/>
        <p:txBody>
          <a:bodyPr/>
          <a:lstStyle/>
          <a:p>
            <a:fld id="{CDE70DF4-6687-7C41-905B-1CDAA9E40714}" type="datetimeFigureOut">
              <a:rPr lang="en-US" smtClean="0"/>
              <a:t>6/12/26</a:t>
            </a:fld>
            <a:endParaRPr lang="en-US"/>
          </a:p>
        </p:txBody>
      </p:sp>
      <p:sp>
        <p:nvSpPr>
          <p:cNvPr id="5" name="Footer Placeholder 4">
            <a:extLst>
              <a:ext uri="{FF2B5EF4-FFF2-40B4-BE49-F238E27FC236}">
                <a16:creationId xmlns:a16="http://schemas.microsoft.com/office/drawing/2014/main" id="{4117D3E3-8512-45FA-20C7-F2AE7E9A44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2FB68F-B94C-EC74-A948-E271A9ED17B0}"/>
              </a:ext>
            </a:extLst>
          </p:cNvPr>
          <p:cNvSpPr>
            <a:spLocks noGrp="1"/>
          </p:cNvSpPr>
          <p:nvPr>
            <p:ph type="sldNum" sz="quarter" idx="12"/>
          </p:nvPr>
        </p:nvSpPr>
        <p:spPr/>
        <p:txBody>
          <a:bodyPr/>
          <a:lstStyle/>
          <a:p>
            <a:fld id="{C033B8A8-1F1C-934C-8C98-3A21ECFA64F1}" type="slidenum">
              <a:rPr lang="en-US" smtClean="0"/>
              <a:t>‹#›</a:t>
            </a:fld>
            <a:endParaRPr lang="en-US"/>
          </a:p>
        </p:txBody>
      </p:sp>
    </p:spTree>
    <p:extLst>
      <p:ext uri="{BB962C8B-B14F-4D97-AF65-F5344CB8AC3E}">
        <p14:creationId xmlns:p14="http://schemas.microsoft.com/office/powerpoint/2010/main" val="22376710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E3408CE-F4B0-8421-8E16-4CCB336910E0}"/>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2377B05-D011-61CA-40B3-4C4FA099957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1472822-96F1-1EDC-1002-28FCC750660B}"/>
              </a:ext>
            </a:extLst>
          </p:cNvPr>
          <p:cNvSpPr>
            <a:spLocks noGrp="1"/>
          </p:cNvSpPr>
          <p:nvPr>
            <p:ph type="dt" sz="half" idx="10"/>
          </p:nvPr>
        </p:nvSpPr>
        <p:spPr/>
        <p:txBody>
          <a:bodyPr/>
          <a:lstStyle/>
          <a:p>
            <a:fld id="{CDE70DF4-6687-7C41-905B-1CDAA9E40714}" type="datetimeFigureOut">
              <a:rPr lang="en-US" smtClean="0"/>
              <a:t>6/12/26</a:t>
            </a:fld>
            <a:endParaRPr lang="en-US"/>
          </a:p>
        </p:txBody>
      </p:sp>
      <p:sp>
        <p:nvSpPr>
          <p:cNvPr id="5" name="Footer Placeholder 4">
            <a:extLst>
              <a:ext uri="{FF2B5EF4-FFF2-40B4-BE49-F238E27FC236}">
                <a16:creationId xmlns:a16="http://schemas.microsoft.com/office/drawing/2014/main" id="{B8C3B6F3-C72B-986B-1725-B8D2A339CA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6EA7F9F-4AF8-0413-1619-EBF86D74D732}"/>
              </a:ext>
            </a:extLst>
          </p:cNvPr>
          <p:cNvSpPr>
            <a:spLocks noGrp="1"/>
          </p:cNvSpPr>
          <p:nvPr>
            <p:ph type="sldNum" sz="quarter" idx="12"/>
          </p:nvPr>
        </p:nvSpPr>
        <p:spPr/>
        <p:txBody>
          <a:bodyPr/>
          <a:lstStyle/>
          <a:p>
            <a:fld id="{C033B8A8-1F1C-934C-8C98-3A21ECFA64F1}" type="slidenum">
              <a:rPr lang="en-US" smtClean="0"/>
              <a:t>‹#›</a:t>
            </a:fld>
            <a:endParaRPr lang="en-US"/>
          </a:p>
        </p:txBody>
      </p:sp>
    </p:spTree>
    <p:extLst>
      <p:ext uri="{BB962C8B-B14F-4D97-AF65-F5344CB8AC3E}">
        <p14:creationId xmlns:p14="http://schemas.microsoft.com/office/powerpoint/2010/main" val="28606196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C963205-A237-AB34-1C24-2808150D5C3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76DFA8-6986-AB7F-70C4-A76D1A48790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DFDC5EE-3168-D81A-46A5-10132800C7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DE70DF4-6687-7C41-905B-1CDAA9E40714}" type="datetimeFigureOut">
              <a:rPr lang="en-US" smtClean="0"/>
              <a:t>6/12/26</a:t>
            </a:fld>
            <a:endParaRPr lang="en-US"/>
          </a:p>
        </p:txBody>
      </p:sp>
      <p:sp>
        <p:nvSpPr>
          <p:cNvPr id="5" name="Footer Placeholder 4">
            <a:extLst>
              <a:ext uri="{FF2B5EF4-FFF2-40B4-BE49-F238E27FC236}">
                <a16:creationId xmlns:a16="http://schemas.microsoft.com/office/drawing/2014/main" id="{CA3B3C06-685A-E3A1-003C-C9EC1CBC6E5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31ED29F-EE26-4382-F93D-0DAEC945E9C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033B8A8-1F1C-934C-8C98-3A21ECFA64F1}" type="slidenum">
              <a:rPr lang="en-US" smtClean="0"/>
              <a:t>‹#›</a:t>
            </a:fld>
            <a:endParaRPr lang="en-US"/>
          </a:p>
        </p:txBody>
      </p:sp>
    </p:spTree>
    <p:extLst>
      <p:ext uri="{BB962C8B-B14F-4D97-AF65-F5344CB8AC3E}">
        <p14:creationId xmlns:p14="http://schemas.microsoft.com/office/powerpoint/2010/main" val="14581779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17C698EE-7514-A68E-0692-D3B4D892B495}"/>
              </a:ext>
            </a:extLst>
          </p:cNvPr>
          <p:cNvSpPr>
            <a:spLocks noGrp="1"/>
          </p:cNvSpPr>
          <p:nvPr>
            <p:ph type="ctrTitle"/>
          </p:nvPr>
        </p:nvSpPr>
        <p:spPr>
          <a:xfrm>
            <a:off x="944407" y="-672477"/>
            <a:ext cx="10053763" cy="2928470"/>
          </a:xfrm>
        </p:spPr>
        <p:txBody>
          <a:bodyPr anchor="b">
            <a:normAutofit/>
          </a:bodyPr>
          <a:lstStyle/>
          <a:p>
            <a:pPr algn="l"/>
            <a:r>
              <a:rPr lang="en-GB" sz="4800" u="sng" dirty="0">
                <a:solidFill>
                  <a:srgbClr val="FFFFFF"/>
                </a:solidFill>
                <a:latin typeface="Arial" panose="020B0604020202020204" pitchFamily="34" charset="0"/>
                <a:cs typeface="Arial" panose="020B0604020202020204" pitchFamily="34" charset="0"/>
              </a:rPr>
              <a:t>Understanding Issac’s development through bowlby attachment theory.  </a:t>
            </a:r>
            <a:endParaRPr lang="en-US" sz="4800" u="sng" dirty="0">
              <a:solidFill>
                <a:srgbClr val="FFFFFF"/>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D876BD84-8D0C-9B82-A0B5-9FCF99CD402F}"/>
              </a:ext>
            </a:extLst>
          </p:cNvPr>
          <p:cNvSpPr>
            <a:spLocks noGrp="1"/>
          </p:cNvSpPr>
          <p:nvPr>
            <p:ph type="subTitle" idx="1"/>
          </p:nvPr>
        </p:nvSpPr>
        <p:spPr>
          <a:xfrm>
            <a:off x="1350682" y="4870824"/>
            <a:ext cx="10005951" cy="1458258"/>
          </a:xfrm>
        </p:spPr>
        <p:txBody>
          <a:bodyPr anchor="ctr">
            <a:normAutofit/>
          </a:bodyPr>
          <a:lstStyle/>
          <a:p>
            <a:pPr algn="l"/>
            <a:r>
              <a:rPr lang="en-GB" dirty="0">
                <a:latin typeface="Arial" panose="020B0604020202020204" pitchFamily="34" charset="0"/>
                <a:cs typeface="Arial" panose="020B0604020202020204" pitchFamily="34" charset="0"/>
              </a:rPr>
              <a:t>Mariyaa Iqbal </a:t>
            </a:r>
          </a:p>
          <a:p>
            <a:pPr algn="l"/>
            <a:r>
              <a:rPr lang="en-GB" dirty="0">
                <a:latin typeface="Arial" panose="020B0604020202020204" pitchFamily="34" charset="0"/>
                <a:cs typeface="Arial" panose="020B0604020202020204" pitchFamily="34" charset="0"/>
              </a:rPr>
              <a:t>2506503</a:t>
            </a:r>
          </a:p>
          <a:p>
            <a:pPr algn="l"/>
            <a:r>
              <a:rPr lang="en-GB" dirty="0">
                <a:latin typeface="Arial" panose="020B0604020202020204" pitchFamily="34" charset="0"/>
                <a:cs typeface="Arial" panose="020B0604020202020204" pitchFamily="34" charset="0"/>
              </a:rPr>
              <a:t>Psychology </a:t>
            </a:r>
            <a:r>
              <a:rPr lang="en-GB">
                <a:latin typeface="Arial" panose="020B0604020202020204" pitchFamily="34" charset="0"/>
                <a:cs typeface="Arial" panose="020B0604020202020204" pitchFamily="34" charset="0"/>
              </a:rPr>
              <a:t>in Health </a:t>
            </a:r>
            <a:r>
              <a:rPr lang="en-GB" dirty="0">
                <a:latin typeface="Arial" panose="020B0604020202020204" pitchFamily="34" charset="0"/>
                <a:cs typeface="Arial" panose="020B0604020202020204" pitchFamily="34" charset="0"/>
              </a:rPr>
              <a:t>and Social Care LCHS4010 </a:t>
            </a:r>
          </a:p>
          <a:p>
            <a:pPr algn="l"/>
            <a:endParaRPr lang="en-US" dirty="0"/>
          </a:p>
        </p:txBody>
      </p:sp>
    </p:spTree>
    <p:extLst>
      <p:ext uri="{BB962C8B-B14F-4D97-AF65-F5344CB8AC3E}">
        <p14:creationId xmlns:p14="http://schemas.microsoft.com/office/powerpoint/2010/main" val="4671571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541F0F2-E0B5-3E96-A338-54D2E2A2D040}"/>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Introduction to the case study </a:t>
            </a:r>
            <a:endParaRPr lang="en-US" sz="4000">
              <a:solidFill>
                <a:srgbClr val="FFFFFF"/>
              </a:solidFill>
            </a:endParaRPr>
          </a:p>
        </p:txBody>
      </p:sp>
      <p:sp>
        <p:nvSpPr>
          <p:cNvPr id="3" name="Content Placeholder 2">
            <a:extLst>
              <a:ext uri="{FF2B5EF4-FFF2-40B4-BE49-F238E27FC236}">
                <a16:creationId xmlns:a16="http://schemas.microsoft.com/office/drawing/2014/main" id="{6CB3D1EA-44A6-C6E8-F4BE-9D160D302A59}"/>
              </a:ext>
            </a:extLst>
          </p:cNvPr>
          <p:cNvSpPr>
            <a:spLocks noGrp="1"/>
          </p:cNvSpPr>
          <p:nvPr>
            <p:ph idx="1"/>
          </p:nvPr>
        </p:nvSpPr>
        <p:spPr>
          <a:xfrm>
            <a:off x="6503158" y="649480"/>
            <a:ext cx="4862447" cy="5546047"/>
          </a:xfrm>
        </p:spPr>
        <p:txBody>
          <a:bodyPr anchor="ctr">
            <a:normAutofit/>
          </a:bodyPr>
          <a:lstStyle/>
          <a:p>
            <a:pPr>
              <a:lnSpc>
                <a:spcPct val="150000"/>
              </a:lnSpc>
            </a:pPr>
            <a:r>
              <a:rPr lang="en-GB" sz="1500" dirty="0">
                <a:latin typeface="Arial" panose="020B0604020202020204" pitchFamily="34" charset="0"/>
                <a:cs typeface="Arial" panose="020B0604020202020204" pitchFamily="34" charset="0"/>
              </a:rPr>
              <a:t>Issac is a 4 years old, living with his mother who is experiencing postnatal depression, Issac has recently moved to London which has caused disruption in childcare arrangement and language delays. Issac is also very clingy and gets distressed when separated from his mother and is very withdrawn during free play and group activities.  </a:t>
            </a:r>
          </a:p>
        </p:txBody>
      </p:sp>
    </p:spTree>
    <p:extLst>
      <p:ext uri="{BB962C8B-B14F-4D97-AF65-F5344CB8AC3E}">
        <p14:creationId xmlns:p14="http://schemas.microsoft.com/office/powerpoint/2010/main" val="18927817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DC6A425-5EB2-B4DC-25A0-9F9DC67FBA3F}"/>
              </a:ext>
            </a:extLst>
          </p:cNvPr>
          <p:cNvSpPr>
            <a:spLocks noGrp="1"/>
          </p:cNvSpPr>
          <p:nvPr>
            <p:ph idx="1"/>
          </p:nvPr>
        </p:nvSpPr>
        <p:spPr>
          <a:xfrm>
            <a:off x="4083105" y="-10142"/>
            <a:ext cx="8142126" cy="6810970"/>
          </a:xfrm>
        </p:spPr>
        <p:txBody>
          <a:bodyPr anchor="ctr">
            <a:noAutofit/>
          </a:bodyPr>
          <a:lstStyle/>
          <a:p>
            <a:pPr marL="0" indent="0">
              <a:lnSpc>
                <a:spcPct val="170000"/>
              </a:lnSpc>
              <a:buNone/>
            </a:pPr>
            <a:r>
              <a:rPr lang="en-GB" sz="1200" b="1" u="sng" dirty="0">
                <a:latin typeface="Arial" panose="020B0604020202020204" pitchFamily="34" charset="0"/>
                <a:cs typeface="Arial" panose="020B0604020202020204" pitchFamily="34" charset="0"/>
              </a:rPr>
              <a:t>What is bowlby’s attachment theory.</a:t>
            </a:r>
            <a:endParaRPr lang="en-GB" sz="1200" b="0" i="0" dirty="0">
              <a:effectLst/>
              <a:latin typeface="Arial" panose="020B0604020202020204" pitchFamily="34" charset="0"/>
              <a:cs typeface="Arial" panose="020B0604020202020204" pitchFamily="34" charset="0"/>
            </a:endParaRPr>
          </a:p>
          <a:p>
            <a:pPr marL="0" indent="0">
              <a:lnSpc>
                <a:spcPct val="170000"/>
              </a:lnSpc>
              <a:buNone/>
            </a:pPr>
            <a:r>
              <a:rPr lang="en-GB" sz="1200" b="0" i="0" dirty="0">
                <a:effectLst/>
                <a:latin typeface="Arial" panose="020B0604020202020204" pitchFamily="34" charset="0"/>
                <a:cs typeface="Arial" panose="020B0604020202020204" pitchFamily="34" charset="0"/>
              </a:rPr>
              <a:t>Bowlby’s Attachment Theory suggests that children develop emotional bonds with their primary caregivers, and these early relationships influence their future emotional and social development. When caregivers are responsive and consistent, children are more likely to develop secure attachments, which promote confidence and independence. However, disrupted or inconsistent caregiving can lead to insecure attachment and difficulties with emotional regulation and relationships (Bowlby, 1969). This theory is relevant to Isaac because his mother’s post-natal depression and disrupted childcare arrangements may have affected his sense of security, contributing to his clinginess, separation anxiety, and social withdrawal (Bowlby, 1988).</a:t>
            </a:r>
            <a:endParaRPr lang="en-GB" sz="1200" b="1" i="0" dirty="0">
              <a:effectLst/>
              <a:latin typeface="Arial" panose="020B0604020202020204" pitchFamily="34" charset="0"/>
              <a:cs typeface="Arial" panose="020B0604020202020204" pitchFamily="34" charset="0"/>
            </a:endParaRPr>
          </a:p>
          <a:p>
            <a:pPr marL="0" indent="0">
              <a:lnSpc>
                <a:spcPct val="170000"/>
              </a:lnSpc>
              <a:buNone/>
            </a:pPr>
            <a:r>
              <a:rPr lang="en-GB" sz="1200" b="1" i="0" dirty="0">
                <a:effectLst/>
                <a:latin typeface="Arial" panose="020B0604020202020204" pitchFamily="34" charset="0"/>
                <a:cs typeface="Arial" panose="020B0604020202020204" pitchFamily="34" charset="0"/>
              </a:rPr>
              <a:t>Key Concepts and Developmental Assumptions</a:t>
            </a:r>
            <a:endParaRPr lang="en-GB" sz="1200" dirty="0">
              <a:effectLst/>
              <a:latin typeface="Arial" panose="020B0604020202020204" pitchFamily="34" charset="0"/>
              <a:cs typeface="Arial" panose="020B0604020202020204" pitchFamily="34" charset="0"/>
            </a:endParaRPr>
          </a:p>
          <a:p>
            <a:pPr marL="0" indent="0">
              <a:lnSpc>
                <a:spcPct val="170000"/>
              </a:lnSpc>
              <a:buNone/>
            </a:pPr>
            <a:r>
              <a:rPr lang="en-GB" sz="1200" b="0" i="0" dirty="0">
                <a:effectLst/>
                <a:latin typeface="Arial" panose="020B0604020202020204" pitchFamily="34" charset="0"/>
                <a:cs typeface="Arial" panose="020B0604020202020204" pitchFamily="34" charset="0"/>
              </a:rPr>
              <a:t>Bowlby believed that children naturally form emotional bonds with their caregivers. Secure attachments develop through consistent and responsive care and influence future relationships through the Internal Working Model (Bowlby, 1969).</a:t>
            </a:r>
            <a:endParaRPr lang="en-GB" sz="1200" b="1" dirty="0">
              <a:latin typeface="Arial" panose="020B0604020202020204" pitchFamily="34" charset="0"/>
              <a:cs typeface="Arial" panose="020B0604020202020204" pitchFamily="34" charset="0"/>
            </a:endParaRPr>
          </a:p>
          <a:p>
            <a:pPr marL="0" indent="0">
              <a:lnSpc>
                <a:spcPct val="170000"/>
              </a:lnSpc>
              <a:buNone/>
            </a:pPr>
            <a:r>
              <a:rPr lang="en-GB" sz="1200" b="1" i="0" dirty="0">
                <a:effectLst/>
                <a:latin typeface="Arial" panose="020B0604020202020204" pitchFamily="34" charset="0"/>
                <a:cs typeface="Arial" panose="020B0604020202020204" pitchFamily="34" charset="0"/>
              </a:rPr>
              <a:t>Relevance to Early Childhood</a:t>
            </a:r>
            <a:endParaRPr lang="en-GB" sz="1200" dirty="0">
              <a:effectLst/>
              <a:latin typeface="Arial" panose="020B0604020202020204" pitchFamily="34" charset="0"/>
              <a:cs typeface="Arial" panose="020B0604020202020204" pitchFamily="34" charset="0"/>
            </a:endParaRPr>
          </a:p>
          <a:p>
            <a:pPr marL="0" indent="0">
              <a:lnSpc>
                <a:spcPct val="170000"/>
              </a:lnSpc>
              <a:buNone/>
            </a:pPr>
            <a:r>
              <a:rPr lang="en-GB" sz="1200" b="0" i="0" dirty="0">
                <a:effectLst/>
                <a:latin typeface="Arial" panose="020B0604020202020204" pitchFamily="34" charset="0"/>
                <a:cs typeface="Arial" panose="020B0604020202020204" pitchFamily="34" charset="0"/>
              </a:rPr>
              <a:t>Secure attachments help children develop confidence, emotional security, and positive social skills, which are important during early childhood (Bowlby, 1988).</a:t>
            </a:r>
            <a:endParaRPr lang="en-GB" sz="1200" b="1" i="0" dirty="0">
              <a:effectLst/>
              <a:latin typeface="Arial" panose="020B0604020202020204" pitchFamily="34" charset="0"/>
              <a:cs typeface="Arial" panose="020B0604020202020204" pitchFamily="34" charset="0"/>
            </a:endParaRPr>
          </a:p>
          <a:p>
            <a:pPr marL="0" indent="0">
              <a:lnSpc>
                <a:spcPct val="170000"/>
              </a:lnSpc>
              <a:buNone/>
            </a:pPr>
            <a:r>
              <a:rPr lang="en-GB" sz="1200" b="1" i="0" dirty="0">
                <a:effectLst/>
                <a:latin typeface="Arial" panose="020B0604020202020204" pitchFamily="34" charset="0"/>
                <a:cs typeface="Arial" panose="020B0604020202020204" pitchFamily="34" charset="0"/>
              </a:rPr>
              <a:t>Why This Theory Is Appropriate for Isaac</a:t>
            </a:r>
            <a:endParaRPr lang="en-GB" sz="1200" dirty="0">
              <a:latin typeface="Arial" panose="020B0604020202020204" pitchFamily="34" charset="0"/>
              <a:cs typeface="Arial" panose="020B0604020202020204" pitchFamily="34" charset="0"/>
            </a:endParaRPr>
          </a:p>
          <a:p>
            <a:pPr marL="0" indent="0">
              <a:lnSpc>
                <a:spcPct val="170000"/>
              </a:lnSpc>
              <a:buNone/>
            </a:pPr>
            <a:r>
              <a:rPr lang="en-GB" sz="1200" b="0" i="0" dirty="0">
                <a:effectLst/>
                <a:latin typeface="Arial" panose="020B0604020202020204" pitchFamily="34" charset="0"/>
                <a:cs typeface="Arial" panose="020B0604020202020204" pitchFamily="34" charset="0"/>
              </a:rPr>
              <a:t>This theory helps explain Isaac’s clinginess, separation anxiety, and social withdrawal, which may be linked to his mother’s post-natal depression and disrupted childcare experiences (Bowlby, 1969).</a:t>
            </a:r>
            <a:endParaRPr lang="en-GB" sz="1200"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531386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9ACCF8-B25A-C163-3DF1-FF1E99790796}"/>
              </a:ext>
            </a:extLst>
          </p:cNvPr>
          <p:cNvSpPr>
            <a:spLocks noGrp="1"/>
          </p:cNvSpPr>
          <p:nvPr>
            <p:ph type="title"/>
          </p:nvPr>
        </p:nvSpPr>
        <p:spPr>
          <a:xfrm>
            <a:off x="466722" y="586855"/>
            <a:ext cx="3201366" cy="3387497"/>
          </a:xfrm>
        </p:spPr>
        <p:txBody>
          <a:bodyPr anchor="b">
            <a:normAutofit/>
          </a:bodyPr>
          <a:lstStyle/>
          <a:p>
            <a:pPr algn="r"/>
            <a:r>
              <a:rPr lang="en-GB" sz="3400" u="sng" dirty="0">
                <a:solidFill>
                  <a:srgbClr val="FFFFFF"/>
                </a:solidFill>
                <a:latin typeface="Arial" panose="020B0604020202020204" pitchFamily="34" charset="0"/>
                <a:cs typeface="Arial" panose="020B0604020202020204" pitchFamily="34" charset="0"/>
              </a:rPr>
              <a:t>Applying the bowlby theory to Isaac’s experience</a:t>
            </a:r>
            <a:r>
              <a:rPr lang="en-GB" sz="3400" u="sng" dirty="0">
                <a:solidFill>
                  <a:srgbClr val="FFFFFF"/>
                </a:solidFill>
              </a:rPr>
              <a:t>. </a:t>
            </a:r>
            <a:endParaRPr lang="en-US" sz="3400" dirty="0">
              <a:solidFill>
                <a:srgbClr val="FFFFFF"/>
              </a:solidFill>
            </a:endParaRPr>
          </a:p>
        </p:txBody>
      </p:sp>
      <p:sp>
        <p:nvSpPr>
          <p:cNvPr id="3" name="Content Placeholder 2">
            <a:extLst>
              <a:ext uri="{FF2B5EF4-FFF2-40B4-BE49-F238E27FC236}">
                <a16:creationId xmlns:a16="http://schemas.microsoft.com/office/drawing/2014/main" id="{7036DBD6-3A8A-A84F-A44F-47E859708E1A}"/>
              </a:ext>
            </a:extLst>
          </p:cNvPr>
          <p:cNvSpPr>
            <a:spLocks noGrp="1"/>
          </p:cNvSpPr>
          <p:nvPr>
            <p:ph idx="1"/>
          </p:nvPr>
        </p:nvSpPr>
        <p:spPr>
          <a:xfrm>
            <a:off x="4600528" y="1479082"/>
            <a:ext cx="7124750" cy="3920111"/>
          </a:xfrm>
        </p:spPr>
        <p:txBody>
          <a:bodyPr anchor="ctr">
            <a:noAutofit/>
          </a:bodyPr>
          <a:lstStyle/>
          <a:p>
            <a:pPr marL="0" indent="0">
              <a:lnSpc>
                <a:spcPct val="150000"/>
              </a:lnSpc>
              <a:buNone/>
            </a:pPr>
            <a:r>
              <a:rPr lang="en-GB" sz="1600" b="0" i="0" dirty="0">
                <a:effectLst/>
                <a:latin typeface="Arial" panose="020B0604020202020204" pitchFamily="34" charset="0"/>
                <a:cs typeface="Arial" panose="020B0604020202020204" pitchFamily="34" charset="0"/>
              </a:rPr>
              <a:t>Bowlby’s Attachment Theory helps explain how Isaac’s experiences may be affecting his development and wellbeing. His disrupted childcare arrangements may have limited opportunities to form stable relationships with caregivers, making it harder for him to develop a secure attachment (Bowlby, 1969). His mother’s post-natal depression may have affected her emotional availability and responsiveness, which could contribute to Isaac’s clinginess and separation anxiety. Bowlby (1988) suggested that children who do not experience consistent care may feel less secure and confident.</a:t>
            </a:r>
            <a:endParaRPr lang="en-GB" sz="1600" dirty="0">
              <a:latin typeface="Arial" panose="020B0604020202020204" pitchFamily="34" charset="0"/>
              <a:cs typeface="Arial" panose="020B0604020202020204" pitchFamily="34" charset="0"/>
            </a:endParaRPr>
          </a:p>
          <a:p>
            <a:pPr marL="0" indent="0">
              <a:lnSpc>
                <a:spcPct val="150000"/>
              </a:lnSpc>
              <a:buNone/>
            </a:pPr>
            <a:r>
              <a:rPr lang="en-GB" sz="1600" b="0" i="0" dirty="0">
                <a:effectLst/>
                <a:latin typeface="Arial" panose="020B0604020202020204" pitchFamily="34" charset="0"/>
                <a:cs typeface="Arial" panose="020B0604020202020204" pitchFamily="34" charset="0"/>
              </a:rPr>
              <a:t>Isaac’s limited social interaction and withdrawal from group activities may reduce opportunities to develop social skills and friendships. His strong emotional responses, such as distress when separated from his mother, suggest that he may rely heavily on her for security and reassurance. Additionally, his language delay may be linked to reduced social engagement and fewer opportunities for communication with adults and peers. Together, these experiences may affect Isaac’s emotional wellbeing, confidence, communication skills, and ability to build positive relationships with others (Bowlby, 1969).</a:t>
            </a:r>
            <a:endParaRPr lang="en-GB" sz="1600"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297331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E913DF-2C50-0B44-0D7B-FE29C2C2A483}"/>
              </a:ext>
            </a:extLst>
          </p:cNvPr>
          <p:cNvSpPr>
            <a:spLocks noGrp="1"/>
          </p:cNvSpPr>
          <p:nvPr>
            <p:ph type="title"/>
          </p:nvPr>
        </p:nvSpPr>
        <p:spPr>
          <a:xfrm>
            <a:off x="6094105" y="802955"/>
            <a:ext cx="4977976" cy="1454051"/>
          </a:xfrm>
        </p:spPr>
        <p:txBody>
          <a:bodyPr>
            <a:normAutofit/>
          </a:bodyPr>
          <a:lstStyle/>
          <a:p>
            <a:r>
              <a:rPr lang="en-GB" sz="3600">
                <a:solidFill>
                  <a:schemeClr val="tx2"/>
                </a:solidFill>
              </a:rPr>
              <a:t>Nature and nurture </a:t>
            </a:r>
            <a:endParaRPr lang="en-US" sz="3600">
              <a:solidFill>
                <a:schemeClr val="tx2"/>
              </a:solidFill>
            </a:endParaRPr>
          </a:p>
        </p:txBody>
      </p:sp>
      <p:pic>
        <p:nvPicPr>
          <p:cNvPr id="21" name="Graphic 20" descr="Family">
            <a:extLst>
              <a:ext uri="{FF2B5EF4-FFF2-40B4-BE49-F238E27FC236}">
                <a16:creationId xmlns:a16="http://schemas.microsoft.com/office/drawing/2014/main" id="{4FEBCF89-186F-72DB-09D4-DD1CDF7CBA5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52ADA40B-1939-BDA4-8274-C38866E73261}"/>
              </a:ext>
            </a:extLst>
          </p:cNvPr>
          <p:cNvSpPr>
            <a:spLocks noGrp="1"/>
          </p:cNvSpPr>
          <p:nvPr>
            <p:ph idx="1"/>
          </p:nvPr>
        </p:nvSpPr>
        <p:spPr>
          <a:xfrm>
            <a:off x="5993653" y="2316706"/>
            <a:ext cx="6198347" cy="3639289"/>
          </a:xfrm>
        </p:spPr>
        <p:txBody>
          <a:bodyPr anchor="ctr">
            <a:noAutofit/>
          </a:bodyPr>
          <a:lstStyle/>
          <a:p>
            <a:pPr marL="0" indent="0">
              <a:buNone/>
            </a:pPr>
            <a:endParaRPr lang="en-GB" sz="1700" b="0" i="0" dirty="0">
              <a:solidFill>
                <a:schemeClr val="tx2"/>
              </a:solidFill>
              <a:effectLst/>
              <a:latin typeface="Arial" panose="020B0604020202020204" pitchFamily="34" charset="0"/>
              <a:cs typeface="Arial" panose="020B0604020202020204" pitchFamily="34" charset="0"/>
            </a:endParaRPr>
          </a:p>
          <a:p>
            <a:pPr marL="0" indent="0">
              <a:buNone/>
            </a:pPr>
            <a:r>
              <a:rPr lang="en-GB" sz="1700" b="0" i="0" dirty="0">
                <a:solidFill>
                  <a:schemeClr val="tx2"/>
                </a:solidFill>
                <a:effectLst/>
                <a:latin typeface="Arial" panose="020B0604020202020204" pitchFamily="34" charset="0"/>
                <a:cs typeface="Arial" panose="020B0604020202020204" pitchFamily="34" charset="0"/>
              </a:rPr>
              <a:t>Isaac’s development can be understood through both nature and nurture influences. Nature refers to biological factors, such as temperament and early brain development. Isaac may naturally be more sensitive or anxious, which could affect how he responds to stress and change. Early brain development can also influence emotional regulation, communication, and social skills (Bronfenbrenner, 1979).</a:t>
            </a:r>
            <a:br>
              <a:rPr lang="en-GB" sz="1700" dirty="0">
                <a:solidFill>
                  <a:schemeClr val="tx2"/>
                </a:solidFill>
                <a:effectLst/>
                <a:latin typeface="Arial" panose="020B0604020202020204" pitchFamily="34" charset="0"/>
                <a:cs typeface="Arial" panose="020B0604020202020204" pitchFamily="34" charset="0"/>
              </a:rPr>
            </a:br>
            <a:endParaRPr lang="en-GB" sz="1700" dirty="0">
              <a:solidFill>
                <a:schemeClr val="tx2"/>
              </a:solidFill>
              <a:effectLst/>
              <a:latin typeface="Arial" panose="020B0604020202020204" pitchFamily="34" charset="0"/>
              <a:cs typeface="Arial" panose="020B0604020202020204" pitchFamily="34" charset="0"/>
            </a:endParaRPr>
          </a:p>
          <a:p>
            <a:pPr marL="0" indent="0">
              <a:buNone/>
            </a:pPr>
            <a:r>
              <a:rPr lang="en-GB" sz="1700" b="0" i="0" dirty="0">
                <a:solidFill>
                  <a:schemeClr val="tx2"/>
                </a:solidFill>
                <a:effectLst/>
                <a:latin typeface="Arial" panose="020B0604020202020204" pitchFamily="34" charset="0"/>
                <a:cs typeface="Arial" panose="020B0604020202020204" pitchFamily="34" charset="0"/>
              </a:rPr>
              <a:t>Nurture refers to environmental influences, including caregiving experiences, social interactions, and life transitions. Isaac’s mother’s post-natal depression, disrupted childcare arrangements, limited social interaction, and recent move to London may have affected his emotional security and development. According to Bowlby (1969), consistent and responsive caregiving is important for healthy emotional development. Therefore, Isaac’s difficulties are likely the result of an interaction between his biological characteristics and the environment in which he is growing up.</a:t>
            </a:r>
            <a:endParaRPr lang="en-GB" sz="1700" dirty="0">
              <a:solidFill>
                <a:schemeClr val="tx2"/>
              </a:solidFill>
              <a:effectLst/>
              <a:latin typeface="Arial" panose="020B0604020202020204" pitchFamily="34" charset="0"/>
              <a:cs typeface="Arial" panose="020B0604020202020204" pitchFamily="34" charset="0"/>
            </a:endParaRPr>
          </a:p>
        </p:txBody>
      </p:sp>
      <p:grpSp>
        <p:nvGrpSpPr>
          <p:cNvPr id="22" name="Group 21">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4139601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014CA1-E72A-C5D5-193D-C68592B0B826}"/>
              </a:ext>
            </a:extLst>
          </p:cNvPr>
          <p:cNvSpPr>
            <a:spLocks noGrp="1"/>
          </p:cNvSpPr>
          <p:nvPr>
            <p:ph type="title"/>
          </p:nvPr>
        </p:nvSpPr>
        <p:spPr>
          <a:xfrm>
            <a:off x="670730" y="-657736"/>
            <a:ext cx="9688296" cy="1642969"/>
          </a:xfrm>
        </p:spPr>
        <p:txBody>
          <a:bodyPr anchor="b">
            <a:normAutofit/>
          </a:bodyPr>
          <a:lstStyle/>
          <a:p>
            <a:r>
              <a:rPr lang="en-GB" sz="4000" dirty="0"/>
              <a:t>Support plan that suits Issac </a:t>
            </a:r>
            <a:endParaRPr lang="en-US" sz="4000" dirty="0"/>
          </a:p>
        </p:txBody>
      </p:sp>
      <p:sp>
        <p:nvSpPr>
          <p:cNvPr id="3" name="Content Placeholder 2">
            <a:extLst>
              <a:ext uri="{FF2B5EF4-FFF2-40B4-BE49-F238E27FC236}">
                <a16:creationId xmlns:a16="http://schemas.microsoft.com/office/drawing/2014/main" id="{E26BF2D2-10C7-C105-696F-12728C59E243}"/>
              </a:ext>
            </a:extLst>
          </p:cNvPr>
          <p:cNvSpPr>
            <a:spLocks noGrp="1"/>
          </p:cNvSpPr>
          <p:nvPr>
            <p:ph idx="1"/>
          </p:nvPr>
        </p:nvSpPr>
        <p:spPr>
          <a:xfrm>
            <a:off x="190500" y="1345067"/>
            <a:ext cx="12001498" cy="2193373"/>
          </a:xfrm>
        </p:spPr>
        <p:txBody>
          <a:bodyPr anchor="t">
            <a:noAutofit/>
          </a:bodyPr>
          <a:lstStyle/>
          <a:p>
            <a:pPr marL="0" indent="0">
              <a:lnSpc>
                <a:spcPct val="150000"/>
              </a:lnSpc>
              <a:buNone/>
            </a:pPr>
            <a:r>
              <a:rPr lang="en-GB" sz="1400" b="0" i="0" dirty="0">
                <a:effectLst/>
                <a:latin typeface="Arial" panose="020B0604020202020204" pitchFamily="34" charset="0"/>
                <a:cs typeface="Arial" panose="020B0604020202020204" pitchFamily="34" charset="0"/>
              </a:rPr>
              <a:t>To support Isaac’s development effectively within an early years setting, an attachment-informed approach should be prioritised. A consistent key person should be allocated to him so he can develop a stable, secure relationship with a trusted adult. This continuity helps create emotional safety, which Bowlby (1969) identified as essential for young children to confidently engage in exploration, learning, and social interaction.</a:t>
            </a:r>
          </a:p>
          <a:p>
            <a:pPr marL="0" indent="0">
              <a:lnSpc>
                <a:spcPct val="150000"/>
              </a:lnSpc>
              <a:buNone/>
            </a:pPr>
            <a:br>
              <a:rPr lang="en-GB" sz="1400" dirty="0">
                <a:effectLst/>
                <a:latin typeface="Arial" panose="020B0604020202020204" pitchFamily="34" charset="0"/>
                <a:cs typeface="Arial" panose="020B0604020202020204" pitchFamily="34" charset="0"/>
              </a:rPr>
            </a:br>
            <a:r>
              <a:rPr lang="en-GB" sz="1400" b="0" i="0" dirty="0">
                <a:effectLst/>
                <a:latin typeface="Arial" panose="020B0604020202020204" pitchFamily="34" charset="0"/>
                <a:cs typeface="Arial" panose="020B0604020202020204" pitchFamily="34" charset="0"/>
              </a:rPr>
              <a:t>Learning opportunities should be structured around play-based experiences, particularly in small groups and through imaginative role play. These contexts provide a low-pressure environment in which Isaac can practise turn-taking, cooperation, and communication with peers, gradually strengthening his social confidence. When children feel emotionally secure, they are more likely to interact freely and explore their environment, supporting Bowlby’s later emphasis on secure attachment as a foundation for exploration (Bowlby, 1988).</a:t>
            </a:r>
          </a:p>
          <a:p>
            <a:pPr marL="0" indent="0">
              <a:lnSpc>
                <a:spcPct val="150000"/>
              </a:lnSpc>
              <a:buNone/>
            </a:pPr>
            <a:br>
              <a:rPr lang="en-GB" sz="1400" dirty="0">
                <a:effectLst/>
                <a:latin typeface="Arial" panose="020B0604020202020204" pitchFamily="34" charset="0"/>
                <a:cs typeface="Arial" panose="020B0604020202020204" pitchFamily="34" charset="0"/>
              </a:rPr>
            </a:br>
            <a:r>
              <a:rPr lang="en-GB" sz="1400" b="0" i="0" dirty="0">
                <a:effectLst/>
                <a:latin typeface="Arial" panose="020B0604020202020204" pitchFamily="34" charset="0"/>
                <a:cs typeface="Arial" panose="020B0604020202020204" pitchFamily="34" charset="0"/>
              </a:rPr>
              <a:t>In addition, the setting should intentionally promote language development by embedding rich communication opportunities throughout the day. This can include shared storytelling, singing activities, responsive adult–child conversations, and interactive play that encourages dialogue. Such an environment would help Isaac expand his vocabulary, improve expressive language skills, and build confidence in communicating with both adults and peers.</a:t>
            </a:r>
            <a:endParaRPr lang="en-GB" sz="1400" b="0" i="0" dirty="0">
              <a:latin typeface="Arial" panose="020B0604020202020204" pitchFamily="34" charset="0"/>
              <a:cs typeface="Arial" panose="020B0604020202020204" pitchFamily="34" charset="0"/>
            </a:endParaRPr>
          </a:p>
          <a:p>
            <a:pPr marL="0" indent="0">
              <a:lnSpc>
                <a:spcPct val="150000"/>
              </a:lnSpc>
              <a:buNone/>
            </a:pPr>
            <a:endParaRPr lang="en-GB" sz="1200" dirty="0">
              <a:effectLst/>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52813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1C9B22F-9328-79EA-54C5-24ACFB9BA0ED}"/>
              </a:ext>
            </a:extLst>
          </p:cNvPr>
          <p:cNvSpPr>
            <a:spLocks noGrp="1"/>
          </p:cNvSpPr>
          <p:nvPr>
            <p:ph idx="1"/>
          </p:nvPr>
        </p:nvSpPr>
        <p:spPr>
          <a:xfrm>
            <a:off x="897142" y="828813"/>
            <a:ext cx="10448191" cy="4743174"/>
          </a:xfrm>
        </p:spPr>
        <p:txBody>
          <a:bodyPr anchor="t">
            <a:normAutofit fontScale="85000" lnSpcReduction="20000"/>
          </a:bodyPr>
          <a:lstStyle/>
          <a:p>
            <a:pPr marL="0" indent="0">
              <a:lnSpc>
                <a:spcPct val="170000"/>
              </a:lnSpc>
              <a:buNone/>
            </a:pPr>
            <a:r>
              <a:rPr lang="en-GB" sz="1600" b="0" i="0" dirty="0">
                <a:effectLst/>
                <a:latin typeface="Arial" panose="020B0604020202020204" pitchFamily="34" charset="0"/>
                <a:cs typeface="Arial" panose="020B0604020202020204" pitchFamily="34" charset="0"/>
              </a:rPr>
              <a:t>Support should also extend beyond the setting through meaningful partnership with Isaac’s mother. Practitioners can offer guidance on maintaining predictable routines and using warm, responsive communication at home, which helps reinforce consistency between home and setting. This collaboration can strengthen the parent–child attachment relationship and provide Isaac with greater emotional stability.</a:t>
            </a:r>
          </a:p>
          <a:p>
            <a:pPr marL="0" indent="0">
              <a:lnSpc>
                <a:spcPct val="170000"/>
              </a:lnSpc>
              <a:buNone/>
            </a:pPr>
            <a:br>
              <a:rPr lang="en-GB" sz="1600" dirty="0">
                <a:effectLst/>
                <a:latin typeface="Arial" panose="020B0604020202020204" pitchFamily="34" charset="0"/>
                <a:cs typeface="Arial" panose="020B0604020202020204" pitchFamily="34" charset="0"/>
              </a:rPr>
            </a:br>
            <a:r>
              <a:rPr lang="en-GB" sz="1600" b="0" i="0" dirty="0">
                <a:effectLst/>
                <a:latin typeface="Arial" panose="020B0604020202020204" pitchFamily="34" charset="0"/>
                <a:cs typeface="Arial" panose="020B0604020202020204" pitchFamily="34" charset="0"/>
              </a:rPr>
              <a:t>A coordinated multi-agency response would further ensure that Isaac’s needs are fully addressed. Input from professionals such as health visitors, speech and language therapists, children’s centre staff, and family support services would allow for a more comprehensive understanding of his development and ensure targeted, joined-up support.</a:t>
            </a:r>
          </a:p>
          <a:p>
            <a:pPr marL="0" indent="0">
              <a:lnSpc>
                <a:spcPct val="170000"/>
              </a:lnSpc>
              <a:buNone/>
            </a:pPr>
            <a:br>
              <a:rPr lang="en-GB" sz="1600" dirty="0">
                <a:effectLst/>
                <a:latin typeface="Arial" panose="020B0604020202020204" pitchFamily="34" charset="0"/>
                <a:cs typeface="Arial" panose="020B0604020202020204" pitchFamily="34" charset="0"/>
              </a:rPr>
            </a:br>
            <a:r>
              <a:rPr lang="en-GB" sz="1600" b="0" i="0" dirty="0">
                <a:effectLst/>
                <a:latin typeface="Arial" panose="020B0604020202020204" pitchFamily="34" charset="0"/>
                <a:cs typeface="Arial" panose="020B0604020202020204" pitchFamily="34" charset="0"/>
              </a:rPr>
              <a:t>Finally, strategies to support emotional regulation should be embedded within daily practice. Tools such as visual timetables, emotion cards, and designated calm spaces can help Isaac recognise, express, and manage his feelings more effectively. These approaches align with Bowlby’s view that secure relationships and consistent emotional support are key to developing resilience and overall wellbeing (Bowlby, 1988).</a:t>
            </a:r>
            <a:endParaRPr lang="en-US" sz="1600" dirty="0"/>
          </a:p>
        </p:txBody>
      </p:sp>
      <p:sp>
        <p:nvSpPr>
          <p:cNvPr id="10" name="Rectangle 9">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100000">
                <a:schemeClr val="accent1">
                  <a:lumMod val="50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76000"/>
                </a:srgbClr>
              </a:gs>
              <a:gs pos="100000">
                <a:schemeClr val="accent1"/>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133731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BFE807CB-5D88-E50E-5B30-D51E79F29C76}"/>
              </a:ext>
            </a:extLst>
          </p:cNvPr>
          <p:cNvSpPr>
            <a:spLocks noGrp="1"/>
          </p:cNvSpPr>
          <p:nvPr>
            <p:ph type="title"/>
          </p:nvPr>
        </p:nvSpPr>
        <p:spPr>
          <a:xfrm>
            <a:off x="692392" y="-80872"/>
            <a:ext cx="9833548" cy="1325563"/>
          </a:xfrm>
        </p:spPr>
        <p:txBody>
          <a:bodyPr anchor="b">
            <a:normAutofit/>
          </a:bodyPr>
          <a:lstStyle/>
          <a:p>
            <a:pPr algn="ctr"/>
            <a:r>
              <a:rPr lang="en-US" sz="3600" dirty="0">
                <a:solidFill>
                  <a:schemeClr val="tx2"/>
                </a:solidFill>
              </a:rPr>
              <a:t>Critical evaluation of Bowlby’s Attachment Theory</a:t>
            </a:r>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0903B900-1B83-D1C1-CFBE-22E54C9FD070}"/>
              </a:ext>
            </a:extLst>
          </p:cNvPr>
          <p:cNvSpPr>
            <a:spLocks noGrp="1"/>
          </p:cNvSpPr>
          <p:nvPr>
            <p:ph idx="1"/>
          </p:nvPr>
        </p:nvSpPr>
        <p:spPr>
          <a:xfrm>
            <a:off x="103009" y="1357368"/>
            <a:ext cx="11803241" cy="4897381"/>
          </a:xfrm>
        </p:spPr>
        <p:txBody>
          <a:bodyPr>
            <a:noAutofit/>
          </a:bodyPr>
          <a:lstStyle/>
          <a:p>
            <a:pPr marL="0" indent="0">
              <a:lnSpc>
                <a:spcPct val="150000"/>
              </a:lnSpc>
              <a:buNone/>
            </a:pPr>
            <a:endParaRPr lang="en-GB" sz="1400" dirty="0">
              <a:latin typeface="Arial" panose="020B0604020202020204" pitchFamily="34" charset="0"/>
              <a:cs typeface="Arial" panose="020B0604020202020204" pitchFamily="34" charset="0"/>
            </a:endParaRPr>
          </a:p>
          <a:p>
            <a:pPr marL="0" indent="0">
              <a:lnSpc>
                <a:spcPct val="150000"/>
              </a:lnSpc>
              <a:buNone/>
            </a:pPr>
            <a:r>
              <a:rPr lang="en-US" sz="1400" dirty="0">
                <a:latin typeface="Arial" panose="020B0604020202020204" pitchFamily="34" charset="0"/>
                <a:cs typeface="Arial" panose="020B0604020202020204" pitchFamily="34" charset="0"/>
              </a:rPr>
              <a:t>John Bowlby’s attachment theory proposes that infants are biologically predisposed to form an emotional bond with a primary caregiver, and that the nature of this early relationship has a significant influence on later emotional, social, and cognitive development (Bowlby, 1969). This framework was later developed further by Mary Ainsworth, who identified distinct attachment styles including secure, insecure-avoidant, insecure-resistant, and later, disorganised attachment (Ainsworth et al., 1978).</a:t>
            </a:r>
            <a:endParaRPr lang="en-GB" sz="1400" dirty="0">
              <a:latin typeface="Arial" panose="020B0604020202020204" pitchFamily="34" charset="0"/>
              <a:cs typeface="Arial" panose="020B0604020202020204" pitchFamily="34" charset="0"/>
            </a:endParaRPr>
          </a:p>
          <a:p>
            <a:pPr marL="0" indent="0">
              <a:lnSpc>
                <a:spcPct val="150000"/>
              </a:lnSpc>
              <a:buNone/>
            </a:pPr>
            <a:r>
              <a:rPr lang="en-US" sz="1400" dirty="0">
                <a:latin typeface="Arial" panose="020B0604020202020204" pitchFamily="34" charset="0"/>
                <a:cs typeface="Arial" panose="020B0604020202020204" pitchFamily="34" charset="0"/>
              </a:rPr>
              <a:t>Strengths and application in early years practice</a:t>
            </a:r>
            <a:r>
              <a:rPr lang="en-GB" sz="1400" dirty="0">
                <a:latin typeface="Arial" panose="020B0604020202020204" pitchFamily="34" charset="0"/>
                <a:cs typeface="Arial" panose="020B0604020202020204" pitchFamily="34" charset="0"/>
              </a:rPr>
              <a:t> </a:t>
            </a:r>
            <a:r>
              <a:rPr lang="en-US" sz="1400" dirty="0">
                <a:latin typeface="Arial" panose="020B0604020202020204" pitchFamily="34" charset="0"/>
                <a:cs typeface="Arial" panose="020B0604020202020204" pitchFamily="34" charset="0"/>
              </a:rPr>
              <a:t>A major strength of Bowlby’s theory is its strong contribution to early years education and childcare practice. It has shaped professional understanding of how essential consistent, sensitive caregiving is during the early stages of life.</a:t>
            </a:r>
            <a:endParaRPr lang="en-GB" sz="1400" dirty="0">
              <a:latin typeface="Arial" panose="020B0604020202020204" pitchFamily="34" charset="0"/>
              <a:cs typeface="Arial" panose="020B0604020202020204" pitchFamily="34" charset="0"/>
            </a:endParaRPr>
          </a:p>
          <a:p>
            <a:pPr marL="0" indent="0">
              <a:lnSpc>
                <a:spcPct val="150000"/>
              </a:lnSpc>
              <a:buNone/>
            </a:pPr>
            <a:r>
              <a:rPr lang="en-US" sz="1400" dirty="0">
                <a:latin typeface="Arial" panose="020B0604020202020204" pitchFamily="34" charset="0"/>
                <a:cs typeface="Arial" panose="020B0604020202020204" pitchFamily="34" charset="0"/>
              </a:rPr>
              <a:t>In early years settings such as nurseries and reception classes, this understanding is reflected in approaches such as</a:t>
            </a:r>
            <a:r>
              <a:rPr lang="en-GB" sz="1400" dirty="0">
                <a:latin typeface="Arial" panose="020B0604020202020204" pitchFamily="34" charset="0"/>
                <a:cs typeface="Arial" panose="020B0604020202020204" pitchFamily="34" charset="0"/>
              </a:rPr>
              <a:t> </a:t>
            </a:r>
            <a:r>
              <a:rPr lang="en-US" sz="1400" dirty="0">
                <a:latin typeface="Arial" panose="020B0604020202020204" pitchFamily="34" charset="0"/>
                <a:cs typeface="Arial" panose="020B0604020202020204" pitchFamily="34" charset="0"/>
              </a:rPr>
              <a:t>The use of key person systems to ensure children have a consistent and trusted adultSupporting smooth transitions between home and educational settings</a:t>
            </a:r>
            <a:r>
              <a:rPr lang="en-GB" sz="1400" dirty="0">
                <a:latin typeface="Arial" panose="020B0604020202020204" pitchFamily="34" charset="0"/>
                <a:cs typeface="Arial" panose="020B0604020202020204" pitchFamily="34" charset="0"/>
              </a:rPr>
              <a:t> </a:t>
            </a:r>
            <a:r>
              <a:rPr lang="en-US" sz="1400" dirty="0">
                <a:latin typeface="Arial" panose="020B0604020202020204" pitchFamily="34" charset="0"/>
                <a:cs typeface="Arial" panose="020B0604020202020204" pitchFamily="34" charset="0"/>
              </a:rPr>
              <a:t>Prioritizing emotional wellbeing as a foundation for learningUsing observation of behavior as a way to understand children’s emotional needs</a:t>
            </a:r>
            <a:endParaRPr lang="en-GB" sz="1400" dirty="0">
              <a:latin typeface="Arial" panose="020B0604020202020204" pitchFamily="34" charset="0"/>
              <a:cs typeface="Arial" panose="020B0604020202020204" pitchFamily="34" charset="0"/>
            </a:endParaRPr>
          </a:p>
          <a:p>
            <a:pPr marL="0" indent="0">
              <a:lnSpc>
                <a:spcPct val="150000"/>
              </a:lnSpc>
              <a:buNone/>
            </a:pPr>
            <a:r>
              <a:rPr lang="en-US" sz="1400" dirty="0">
                <a:latin typeface="Arial" panose="020B0604020202020204" pitchFamily="34" charset="0"/>
                <a:cs typeface="Arial" panose="020B0604020202020204" pitchFamily="34" charset="0"/>
              </a:rPr>
              <a:t>The theory is particularly useful in highlighting that children are more likely to learn effectively when they feel emotionally secure. This aligns closely with early years frameworks such as the EYFS in England.</a:t>
            </a:r>
            <a:endParaRPr lang="en-GB" sz="1400" dirty="0">
              <a:latin typeface="Arial" panose="020B0604020202020204" pitchFamily="34" charset="0"/>
              <a:cs typeface="Arial" panose="020B0604020202020204" pitchFamily="34" charset="0"/>
            </a:endParaRPr>
          </a:p>
          <a:p>
            <a:pPr marL="0" indent="0">
              <a:lnSpc>
                <a:spcPct val="150000"/>
              </a:lnSpc>
              <a:buNone/>
            </a:pPr>
            <a:r>
              <a:rPr lang="en-US" sz="1400" dirty="0">
                <a:latin typeface="Arial" panose="020B0604020202020204" pitchFamily="34" charset="0"/>
                <a:cs typeface="Arial" panose="020B0604020202020204" pitchFamily="34" charset="0"/>
              </a:rPr>
              <a:t>It also supports early identification of children who may require additional emotional support, allowing for timely intervention and targeted support.</a:t>
            </a: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7507023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5" name="Graphic 54" descr="Parent and Child">
            <a:extLst>
              <a:ext uri="{FF2B5EF4-FFF2-40B4-BE49-F238E27FC236}">
                <a16:creationId xmlns:a16="http://schemas.microsoft.com/office/drawing/2014/main" id="{9C47D306-E80A-F1B8-2AE1-B9BDE607671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0773C662-A60A-42B6-E9D1-29FA8C404E1F}"/>
              </a:ext>
            </a:extLst>
          </p:cNvPr>
          <p:cNvSpPr>
            <a:spLocks noGrp="1"/>
          </p:cNvSpPr>
          <p:nvPr>
            <p:ph idx="1"/>
          </p:nvPr>
        </p:nvSpPr>
        <p:spPr>
          <a:xfrm>
            <a:off x="5667239" y="0"/>
            <a:ext cx="6522125" cy="6858000"/>
          </a:xfrm>
        </p:spPr>
        <p:txBody>
          <a:bodyPr anchor="ctr">
            <a:normAutofit/>
          </a:bodyPr>
          <a:lstStyle/>
          <a:p>
            <a:pPr marL="0" indent="0">
              <a:buNone/>
            </a:pPr>
            <a:endParaRPr lang="en-GB" sz="1300" dirty="0">
              <a:latin typeface="Arial" panose="020B0604020202020204" pitchFamily="34" charset="0"/>
              <a:cs typeface="Arial" panose="020B0604020202020204" pitchFamily="34" charset="0"/>
            </a:endParaRPr>
          </a:p>
          <a:p>
            <a:pPr marL="0" indent="0">
              <a:buNone/>
            </a:pPr>
            <a:r>
              <a:rPr lang="en-US" sz="1300" dirty="0">
                <a:latin typeface="Arial" panose="020B0604020202020204" pitchFamily="34" charset="0"/>
                <a:cs typeface="Arial" panose="020B0604020202020204" pitchFamily="34" charset="0"/>
              </a:rPr>
              <a:t>Despite its influence, attachment theory has been criticised for being overly deterministic. It can suggest that early experiences permanently shape later outcomes; however, research shows that individuals can demonstrate resilience and form healthy relationships later in life despite early adversity.</a:t>
            </a:r>
            <a:r>
              <a:rPr lang="en-GB" sz="1300" b="0" i="0" dirty="0">
                <a:effectLst/>
                <a:latin typeface="Arial" panose="020B0604020202020204" pitchFamily="34" charset="0"/>
                <a:cs typeface="Arial" panose="020B0604020202020204" pitchFamily="34" charset="0"/>
              </a:rPr>
              <a:t> </a:t>
            </a:r>
            <a:r>
              <a:rPr lang="en-US" sz="1300" dirty="0">
                <a:latin typeface="Arial" panose="020B0604020202020204" pitchFamily="34" charset="0"/>
                <a:cs typeface="Arial" panose="020B0604020202020204" pitchFamily="34" charset="0"/>
              </a:rPr>
              <a:t>Additional criticisms include</a:t>
            </a:r>
            <a:r>
              <a:rPr lang="en-GB" sz="1300" dirty="0">
                <a:latin typeface="Arial" panose="020B0604020202020204" pitchFamily="34" charset="0"/>
                <a:cs typeface="Arial" panose="020B0604020202020204" pitchFamily="34" charset="0"/>
              </a:rPr>
              <a:t>. </a:t>
            </a:r>
            <a:r>
              <a:rPr lang="en-GB" sz="1300" b="0" i="0" dirty="0">
                <a:effectLst/>
                <a:latin typeface="Arial" panose="020B0604020202020204" pitchFamily="34" charset="0"/>
                <a:cs typeface="Arial" panose="020B0604020202020204" pitchFamily="34" charset="0"/>
              </a:rPr>
              <a:t>(Rutter, 1981; Sroufe, 2005).</a:t>
            </a:r>
            <a:endParaRPr lang="en-GB" sz="1300" dirty="0">
              <a:latin typeface="Arial" panose="020B0604020202020204" pitchFamily="34" charset="0"/>
              <a:cs typeface="Arial" panose="020B0604020202020204" pitchFamily="34" charset="0"/>
            </a:endParaRPr>
          </a:p>
          <a:p>
            <a:pPr marL="0" indent="0">
              <a:buNone/>
            </a:pPr>
            <a:r>
              <a:rPr lang="en-US" sz="1300" dirty="0">
                <a:latin typeface="Arial" panose="020B0604020202020204" pitchFamily="34" charset="0"/>
                <a:cs typeface="Arial" panose="020B0604020202020204" pitchFamily="34" charset="0"/>
              </a:rPr>
              <a:t>An overemphasis on the mother as the primary caregiver in early formulations, which is now considered outdated (Bowlby, 1969)</a:t>
            </a:r>
            <a:r>
              <a:rPr lang="en-GB" sz="1300" dirty="0">
                <a:latin typeface="Arial" panose="020B0604020202020204" pitchFamily="34" charset="0"/>
                <a:cs typeface="Arial" panose="020B0604020202020204" pitchFamily="34" charset="0"/>
              </a:rPr>
              <a:t> l</a:t>
            </a:r>
            <a:r>
              <a:rPr lang="en-US" sz="1300" dirty="0">
                <a:latin typeface="Arial" panose="020B0604020202020204" pitchFamily="34" charset="0"/>
                <a:cs typeface="Arial" panose="020B0604020202020204" pitchFamily="34" charset="0"/>
              </a:rPr>
              <a:t>limited recognition of the role of fathers and wider caregiving networksInsufficient attention to broader environmental influences such as poverty, education, and housing</a:t>
            </a:r>
            <a:r>
              <a:rPr lang="en-GB" sz="1300" dirty="0">
                <a:latin typeface="Arial" panose="020B0604020202020204" pitchFamily="34" charset="0"/>
                <a:cs typeface="Arial" panose="020B0604020202020204" pitchFamily="34" charset="0"/>
              </a:rPr>
              <a:t> </a:t>
            </a:r>
            <a:r>
              <a:rPr lang="en-US" sz="1300" dirty="0">
                <a:latin typeface="Arial" panose="020B0604020202020204" pitchFamily="34" charset="0"/>
                <a:cs typeface="Arial" panose="020B0604020202020204" pitchFamily="34" charset="0"/>
              </a:rPr>
              <a:t>Cultural bias, as the theory was largely developed in Western contexts and may not fully reflect collectivist child-rearing practices</a:t>
            </a:r>
            <a:r>
              <a:rPr lang="en-GB" sz="1300" b="0" i="0" dirty="0">
                <a:effectLst/>
                <a:latin typeface="Arial" panose="020B0604020202020204" pitchFamily="34" charset="0"/>
                <a:cs typeface="Arial" panose="020B0604020202020204" pitchFamily="34" charset="0"/>
              </a:rPr>
              <a:t>(Rothbaum et al., 2000; Keller, 2013).</a:t>
            </a:r>
            <a:endParaRPr lang="en-GB" sz="1300" dirty="0">
              <a:latin typeface="Arial" panose="020B0604020202020204" pitchFamily="34" charset="0"/>
              <a:cs typeface="Arial" panose="020B0604020202020204" pitchFamily="34" charset="0"/>
            </a:endParaRPr>
          </a:p>
          <a:p>
            <a:pPr marL="0" indent="0">
              <a:buNone/>
            </a:pPr>
            <a:r>
              <a:rPr lang="en-US" sz="1300" dirty="0">
                <a:latin typeface="Arial" panose="020B0604020202020204" pitchFamily="34" charset="0"/>
                <a:cs typeface="Arial" panose="020B0604020202020204" pitchFamily="34" charset="0"/>
              </a:rPr>
              <a:t>Cultural, social, and contextual factorsIn</a:t>
            </a:r>
            <a:endParaRPr lang="en-GB" sz="1300" dirty="0">
              <a:latin typeface="Arial" panose="020B0604020202020204" pitchFamily="34" charset="0"/>
              <a:cs typeface="Arial" panose="020B0604020202020204" pitchFamily="34" charset="0"/>
            </a:endParaRPr>
          </a:p>
          <a:p>
            <a:pPr marL="0" indent="0">
              <a:buNone/>
            </a:pPr>
            <a:r>
              <a:rPr lang="en-GB" sz="1300" dirty="0">
                <a:latin typeface="Arial" panose="020B0604020202020204" pitchFamily="34" charset="0"/>
                <a:cs typeface="Arial" panose="020B0604020202020204" pitchFamily="34" charset="0"/>
              </a:rPr>
              <a:t>Di</a:t>
            </a:r>
            <a:r>
              <a:rPr lang="en-US" sz="1300" dirty="0">
                <a:latin typeface="Arial" panose="020B0604020202020204" pitchFamily="34" charset="0"/>
                <a:cs typeface="Arial" panose="020B0604020202020204" pitchFamily="34" charset="0"/>
              </a:rPr>
              <a:t>verse societies such as the UK, attachment theory must be applied with caution. Child-rearing practices vary widely across cultures, particularly in relation to</a:t>
            </a:r>
            <a:r>
              <a:rPr lang="en-GB" sz="1300" dirty="0">
                <a:latin typeface="Arial" panose="020B0604020202020204" pitchFamily="34" charset="0"/>
                <a:cs typeface="Arial" panose="020B0604020202020204" pitchFamily="34" charset="0"/>
              </a:rPr>
              <a:t>.</a:t>
            </a:r>
          </a:p>
          <a:p>
            <a:pPr marL="0" indent="0">
              <a:buNone/>
            </a:pPr>
            <a:r>
              <a:rPr lang="en-US" sz="1300" dirty="0">
                <a:latin typeface="Arial" panose="020B0604020202020204" pitchFamily="34" charset="0"/>
                <a:cs typeface="Arial" panose="020B0604020202020204" pitchFamily="34" charset="0"/>
              </a:rPr>
              <a:t>Sleeping arrangements (co-sleeping versus independent sleeping)The identity of primary caregivers</a:t>
            </a:r>
            <a:r>
              <a:rPr lang="en-GB" sz="1300" dirty="0">
                <a:latin typeface="Arial" panose="020B0604020202020204" pitchFamily="34" charset="0"/>
                <a:cs typeface="Arial" panose="020B0604020202020204" pitchFamily="34" charset="0"/>
              </a:rPr>
              <a:t> </a:t>
            </a:r>
            <a:r>
              <a:rPr lang="en-US" sz="1300" dirty="0">
                <a:latin typeface="Arial" panose="020B0604020202020204" pitchFamily="34" charset="0"/>
                <a:cs typeface="Arial" panose="020B0604020202020204" pitchFamily="34" charset="0"/>
              </a:rPr>
              <a:t>Expectations around independence and physical closeness</a:t>
            </a:r>
            <a:endParaRPr lang="en-GB" sz="1300" dirty="0">
              <a:latin typeface="Arial" panose="020B0604020202020204" pitchFamily="34" charset="0"/>
              <a:cs typeface="Arial" panose="020B0604020202020204" pitchFamily="34" charset="0"/>
            </a:endParaRPr>
          </a:p>
          <a:p>
            <a:pPr marL="0" indent="0">
              <a:buNone/>
            </a:pPr>
            <a:r>
              <a:rPr lang="en-US" sz="1300" dirty="0">
                <a:latin typeface="Arial" panose="020B0604020202020204" pitchFamily="34" charset="0"/>
                <a:cs typeface="Arial" panose="020B0604020202020204" pitchFamily="34" charset="0"/>
              </a:rPr>
              <a:t>In many cultures, children form attachments with multiple caregivers, including extended family members, which may still support healthy emotional development even if it differs from Bowlby’s original model.</a:t>
            </a:r>
            <a:endParaRPr lang="en-GB" sz="1300" dirty="0">
              <a:latin typeface="Arial" panose="020B0604020202020204" pitchFamily="34" charset="0"/>
              <a:cs typeface="Arial" panose="020B0604020202020204" pitchFamily="34" charset="0"/>
            </a:endParaRPr>
          </a:p>
          <a:p>
            <a:pPr marL="0" indent="0">
              <a:buNone/>
            </a:pPr>
            <a:r>
              <a:rPr lang="en-US" sz="1300" dirty="0">
                <a:latin typeface="Arial" panose="020B0604020202020204" pitchFamily="34" charset="0"/>
                <a:cs typeface="Arial" panose="020B0604020202020204" pitchFamily="34" charset="0"/>
              </a:rPr>
              <a:t>Socioeconomic factors are also important. Families experiencing disadvantage may face stressors such as irregular work patterns, overcrowded housing, or migration-related pressures, which can influence caregiving practices without necessarily indicating poor attachment quality.</a:t>
            </a:r>
            <a:endParaRPr lang="en-GB" sz="1300" dirty="0">
              <a:latin typeface="Arial" panose="020B0604020202020204" pitchFamily="34" charset="0"/>
              <a:cs typeface="Arial" panose="020B0604020202020204" pitchFamily="34" charset="0"/>
            </a:endParaRPr>
          </a:p>
          <a:p>
            <a:pPr marL="0" indent="0">
              <a:buNone/>
            </a:pPr>
            <a:r>
              <a:rPr lang="en-US" sz="1300" dirty="0">
                <a:latin typeface="Arial" panose="020B0604020202020204" pitchFamily="34" charset="0"/>
                <a:cs typeface="Arial" panose="020B0604020202020204" pitchFamily="34" charset="0"/>
              </a:rPr>
              <a:t>Practitioners therefore need to avoid making assumptions or labelling behavior without considering cultural and contextual influences.</a:t>
            </a:r>
            <a:endParaRPr lang="en-GB" sz="1300" dirty="0">
              <a:latin typeface="Arial" panose="020B0604020202020204" pitchFamily="34" charset="0"/>
              <a:cs typeface="Arial" panose="020B0604020202020204" pitchFamily="34" charset="0"/>
            </a:endParaRPr>
          </a:p>
          <a:p>
            <a:pPr marL="0" indent="0">
              <a:buNone/>
            </a:pPr>
            <a:r>
              <a:rPr lang="en-US" sz="1300" dirty="0">
                <a:latin typeface="Arial" panose="020B0604020202020204" pitchFamily="34" charset="0"/>
                <a:cs typeface="Arial" panose="020B0604020202020204" pitchFamily="34" charset="0"/>
              </a:rPr>
              <a:t>Relevance to diverse urban settings</a:t>
            </a:r>
            <a:r>
              <a:rPr lang="en-GB" sz="1300" dirty="0">
                <a:latin typeface="Arial" panose="020B0604020202020204" pitchFamily="34" charset="0"/>
                <a:cs typeface="Arial" panose="020B0604020202020204" pitchFamily="34" charset="0"/>
              </a:rPr>
              <a:t>.</a:t>
            </a:r>
          </a:p>
          <a:p>
            <a:pPr marL="0" indent="0">
              <a:buNone/>
            </a:pPr>
            <a:r>
              <a:rPr lang="en-US" sz="1300" dirty="0">
                <a:latin typeface="Arial" panose="020B0604020202020204" pitchFamily="34" charset="0"/>
                <a:cs typeface="Arial" panose="020B0604020202020204" pitchFamily="34" charset="0"/>
              </a:rPr>
              <a:t>In highly diverse areas such as London, attachment theory remains relevant but must be applied flexibly. Children often experience multilingual environments and varied caregiving arrangements, making emotional security particularly important.</a:t>
            </a:r>
            <a:endParaRPr lang="en-GB" sz="1300" dirty="0">
              <a:latin typeface="Arial" panose="020B0604020202020204" pitchFamily="34" charset="0"/>
              <a:cs typeface="Arial" panose="020B0604020202020204" pitchFamily="34" charset="0"/>
            </a:endParaRPr>
          </a:p>
          <a:p>
            <a:pPr marL="0" indent="0">
              <a:buNone/>
            </a:pPr>
            <a:endParaRPr lang="en-US" sz="600" dirty="0">
              <a:solidFill>
                <a:schemeClr val="tx2"/>
              </a:solidFill>
              <a:latin typeface="Arial" panose="020B0604020202020204" pitchFamily="34" charset="0"/>
              <a:cs typeface="Arial" panose="020B0604020202020204" pitchFamily="34" charset="0"/>
            </a:endParaRPr>
          </a:p>
        </p:txBody>
      </p:sp>
      <p:grpSp>
        <p:nvGrpSpPr>
          <p:cNvPr id="56" name="Group 55">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57" name="Freeform: Shape 56">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Shape 57">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Shape 58">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7" name="Graphic 6" descr="Parent and Child">
            <a:extLst>
              <a:ext uri="{FF2B5EF4-FFF2-40B4-BE49-F238E27FC236}">
                <a16:creationId xmlns:a16="http://schemas.microsoft.com/office/drawing/2014/main" id="{0A0EA85E-67BB-8842-337B-C67A13F1486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104900" y="538956"/>
            <a:ext cx="749300" cy="749300"/>
          </a:xfrm>
          <a:prstGeom prst="rect">
            <a:avLst/>
          </a:prstGeom>
        </p:spPr>
      </p:pic>
    </p:spTree>
    <p:extLst>
      <p:ext uri="{BB962C8B-B14F-4D97-AF65-F5344CB8AC3E}">
        <p14:creationId xmlns:p14="http://schemas.microsoft.com/office/powerpoint/2010/main" val="16619416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7A885F6-FD4E-606C-B71B-12C38D76CC3F}"/>
              </a:ext>
            </a:extLst>
          </p:cNvPr>
          <p:cNvSpPr>
            <a:spLocks noGrp="1"/>
          </p:cNvSpPr>
          <p:nvPr>
            <p:ph idx="1"/>
          </p:nvPr>
        </p:nvSpPr>
        <p:spPr>
          <a:xfrm>
            <a:off x="625476" y="1008636"/>
            <a:ext cx="11566523" cy="4674614"/>
          </a:xfrm>
        </p:spPr>
        <p:txBody>
          <a:bodyPr anchor="t">
            <a:normAutofit/>
          </a:bodyPr>
          <a:lstStyle/>
          <a:p>
            <a:pPr marL="0" indent="0">
              <a:lnSpc>
                <a:spcPct val="150000"/>
              </a:lnSpc>
              <a:buNone/>
            </a:pPr>
            <a:r>
              <a:rPr lang="en-US" sz="1400" dirty="0">
                <a:latin typeface="Arial" panose="020B0604020202020204" pitchFamily="34" charset="0"/>
                <a:cs typeface="Arial" panose="020B0604020202020204" pitchFamily="34" charset="0"/>
              </a:rPr>
              <a:t>Positive applications include:</a:t>
            </a:r>
            <a:endParaRPr lang="en-GB" sz="1400" dirty="0">
              <a:latin typeface="Arial" panose="020B0604020202020204" pitchFamily="34" charset="0"/>
              <a:cs typeface="Arial" panose="020B0604020202020204" pitchFamily="34" charset="0"/>
            </a:endParaRPr>
          </a:p>
          <a:p>
            <a:pPr marL="0" indent="0">
              <a:lnSpc>
                <a:spcPct val="150000"/>
              </a:lnSpc>
              <a:buNone/>
            </a:pPr>
            <a:r>
              <a:rPr lang="en-US" sz="1400" dirty="0">
                <a:latin typeface="Arial" panose="020B0604020202020204" pitchFamily="34" charset="0"/>
                <a:cs typeface="Arial" panose="020B0604020202020204" pitchFamily="34" charset="0"/>
              </a:rPr>
              <a:t>Supporting children through secure relationships with key workers during transitionsProviding stability for children from migrant or displaced backgroundsIdentifying possible trauma or inconsistent caregiving experiences early</a:t>
            </a:r>
            <a:endParaRPr lang="en-GB" sz="1400" dirty="0">
              <a:latin typeface="Arial" panose="020B0604020202020204" pitchFamily="34" charset="0"/>
              <a:cs typeface="Arial" panose="020B0604020202020204" pitchFamily="34" charset="0"/>
            </a:endParaRPr>
          </a:p>
          <a:p>
            <a:pPr marL="0" indent="0">
              <a:lnSpc>
                <a:spcPct val="150000"/>
              </a:lnSpc>
              <a:buNone/>
            </a:pPr>
            <a:r>
              <a:rPr lang="en-US" sz="1400" dirty="0">
                <a:latin typeface="Arial" panose="020B0604020202020204" pitchFamily="34" charset="0"/>
                <a:cs typeface="Arial" panose="020B0604020202020204" pitchFamily="34" charset="0"/>
              </a:rPr>
              <a:t>However, challenges include the risk of misinterpreting culturally normal behaviors as signs of insecure attachment, as well as differing expectations around independence and caregiving roles.</a:t>
            </a:r>
            <a:endParaRPr lang="en-GB" sz="1400" dirty="0">
              <a:latin typeface="Arial" panose="020B0604020202020204" pitchFamily="34" charset="0"/>
              <a:cs typeface="Arial" panose="020B0604020202020204" pitchFamily="34" charset="0"/>
            </a:endParaRPr>
          </a:p>
          <a:p>
            <a:pPr marL="0" indent="0">
              <a:lnSpc>
                <a:spcPct val="150000"/>
              </a:lnSpc>
              <a:buNone/>
            </a:pPr>
            <a:r>
              <a:rPr lang="en-US" sz="1400" dirty="0">
                <a:latin typeface="Arial" panose="020B0604020202020204" pitchFamily="34" charset="0"/>
                <a:cs typeface="Arial" panose="020B0604020202020204" pitchFamily="34" charset="0"/>
              </a:rPr>
              <a:t>Practitioners must therefore use cultural competence and avoid applying attachment theory rigidly or diagnostically.</a:t>
            </a:r>
            <a:endParaRPr lang="en-GB" sz="1400" dirty="0">
              <a:latin typeface="Arial" panose="020B0604020202020204" pitchFamily="34" charset="0"/>
              <a:cs typeface="Arial" panose="020B0604020202020204" pitchFamily="34" charset="0"/>
            </a:endParaRPr>
          </a:p>
          <a:p>
            <a:pPr marL="0" indent="0">
              <a:lnSpc>
                <a:spcPct val="150000"/>
              </a:lnSpc>
              <a:buNone/>
            </a:pPr>
            <a:r>
              <a:rPr lang="en-US" sz="1400" dirty="0">
                <a:latin typeface="Arial" panose="020B0604020202020204" pitchFamily="34" charset="0"/>
                <a:cs typeface="Arial" panose="020B0604020202020204" pitchFamily="34" charset="0"/>
              </a:rPr>
              <a:t>Overall judgementOverall, Bowlby’s attachment theory remains highly influential in early years practice due to its emphasis on emotional security and early relationships. However, it should be applied critically and flexibly. Contemporary understandings recognise that attachment is shaped not only by early caregiver relationships but also by wider cultural, social, and economic influences. In diverse contexts such as London, practitioners must adapt the theory to reflect varied family structures while still supporting children’s emotional wellbeing.</a:t>
            </a:r>
            <a:endParaRPr lang="en-US" sz="1400" dirty="0"/>
          </a:p>
        </p:txBody>
      </p:sp>
      <p:sp>
        <p:nvSpPr>
          <p:cNvPr id="17" name="Rectangle 16">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37741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C072FB-6DD0-C927-2B12-934847BD09DD}"/>
              </a:ext>
            </a:extLst>
          </p:cNvPr>
          <p:cNvSpPr>
            <a:spLocks noGrp="1"/>
          </p:cNvSpPr>
          <p:nvPr>
            <p:ph type="title"/>
          </p:nvPr>
        </p:nvSpPr>
        <p:spPr>
          <a:xfrm>
            <a:off x="6094105" y="802955"/>
            <a:ext cx="4977976" cy="1454051"/>
          </a:xfrm>
        </p:spPr>
        <p:txBody>
          <a:bodyPr>
            <a:normAutofit/>
          </a:bodyPr>
          <a:lstStyle/>
          <a:p>
            <a:r>
              <a:rPr lang="en-GB" sz="3600">
                <a:solidFill>
                  <a:schemeClr val="tx2"/>
                </a:solidFill>
              </a:rPr>
              <a:t>References </a:t>
            </a:r>
            <a:endParaRPr lang="en-US" sz="3600">
              <a:solidFill>
                <a:schemeClr val="tx2"/>
              </a:solidFill>
            </a:endParaRPr>
          </a:p>
        </p:txBody>
      </p:sp>
      <p:pic>
        <p:nvPicPr>
          <p:cNvPr id="7" name="Graphic 6" descr="Communications">
            <a:extLst>
              <a:ext uri="{FF2B5EF4-FFF2-40B4-BE49-F238E27FC236}">
                <a16:creationId xmlns:a16="http://schemas.microsoft.com/office/drawing/2014/main" id="{C0A3DA34-5C64-F840-8DF9-437FA4969E80}"/>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2348656C-3DDE-5A41-A6B8-1CBBBD6B7FA2}"/>
              </a:ext>
            </a:extLst>
          </p:cNvPr>
          <p:cNvSpPr>
            <a:spLocks noGrp="1"/>
          </p:cNvSpPr>
          <p:nvPr>
            <p:ph idx="1"/>
          </p:nvPr>
        </p:nvSpPr>
        <p:spPr>
          <a:xfrm>
            <a:off x="6090574" y="2421682"/>
            <a:ext cx="4977578" cy="3639289"/>
          </a:xfrm>
        </p:spPr>
        <p:txBody>
          <a:bodyPr anchor="ctr">
            <a:normAutofit fontScale="92500"/>
          </a:bodyPr>
          <a:lstStyle/>
          <a:p>
            <a:r>
              <a:rPr lang="en-GB" sz="1500" b="0" i="0" dirty="0">
                <a:effectLst/>
                <a:latin typeface="Arial" panose="020B0604020202020204" pitchFamily="34" charset="0"/>
                <a:cs typeface="Arial" panose="020B0604020202020204" pitchFamily="34" charset="0"/>
              </a:rPr>
              <a:t>Bowlby, J. (1969) </a:t>
            </a:r>
            <a:r>
              <a:rPr lang="en-GB" sz="1500" b="0" i="1" dirty="0">
                <a:effectLst/>
                <a:latin typeface="Arial" panose="020B0604020202020204" pitchFamily="34" charset="0"/>
                <a:cs typeface="Arial" panose="020B0604020202020204" pitchFamily="34" charset="0"/>
              </a:rPr>
              <a:t>Attachment and loss: Volume 1: Attachment</a:t>
            </a:r>
            <a:r>
              <a:rPr lang="en-GB" sz="1500" b="0" i="0" dirty="0">
                <a:effectLst/>
                <a:latin typeface="Arial" panose="020B0604020202020204" pitchFamily="34" charset="0"/>
                <a:cs typeface="Arial" panose="020B0604020202020204" pitchFamily="34" charset="0"/>
              </a:rPr>
              <a:t>. London: Hogarth Press.</a:t>
            </a:r>
            <a:endParaRPr lang="en-GB" sz="1500" dirty="0">
              <a:effectLst/>
              <a:latin typeface="Arial" panose="020B0604020202020204" pitchFamily="34" charset="0"/>
              <a:cs typeface="Arial" panose="020B0604020202020204" pitchFamily="34" charset="0"/>
            </a:endParaRPr>
          </a:p>
          <a:p>
            <a:r>
              <a:rPr lang="en-GB" sz="1500" b="0" i="0" dirty="0">
                <a:effectLst/>
                <a:latin typeface="Arial" panose="020B0604020202020204" pitchFamily="34" charset="0"/>
                <a:cs typeface="Arial" panose="020B0604020202020204" pitchFamily="34" charset="0"/>
              </a:rPr>
              <a:t>Bowlby, J. (1988) </a:t>
            </a:r>
            <a:r>
              <a:rPr lang="en-GB" sz="1500" b="0" i="1" dirty="0">
                <a:effectLst/>
                <a:latin typeface="Arial" panose="020B0604020202020204" pitchFamily="34" charset="0"/>
                <a:cs typeface="Arial" panose="020B0604020202020204" pitchFamily="34" charset="0"/>
              </a:rPr>
              <a:t>A secure base: Parent-child attachment and healthy human development</a:t>
            </a:r>
            <a:r>
              <a:rPr lang="en-GB" sz="1500" b="0" i="0" dirty="0">
                <a:effectLst/>
                <a:latin typeface="Arial" panose="020B0604020202020204" pitchFamily="34" charset="0"/>
                <a:cs typeface="Arial" panose="020B0604020202020204" pitchFamily="34" charset="0"/>
              </a:rPr>
              <a:t>. London: Routledge.</a:t>
            </a:r>
            <a:endParaRPr lang="en-GB" sz="1500" dirty="0">
              <a:effectLst/>
              <a:latin typeface="Arial" panose="020B0604020202020204" pitchFamily="34" charset="0"/>
              <a:cs typeface="Arial" panose="020B0604020202020204" pitchFamily="34" charset="0"/>
            </a:endParaRPr>
          </a:p>
          <a:p>
            <a:r>
              <a:rPr lang="en-GB" sz="1500" b="0" i="0" dirty="0">
                <a:effectLst/>
                <a:latin typeface="Arial" panose="020B0604020202020204" pitchFamily="34" charset="0"/>
                <a:cs typeface="Arial" panose="020B0604020202020204" pitchFamily="34" charset="0"/>
              </a:rPr>
              <a:t>Bronfenbrenner, U. (1979) </a:t>
            </a:r>
            <a:r>
              <a:rPr lang="en-GB" sz="1500" b="0" i="1" dirty="0">
                <a:effectLst/>
                <a:latin typeface="Arial" panose="020B0604020202020204" pitchFamily="34" charset="0"/>
                <a:cs typeface="Arial" panose="020B0604020202020204" pitchFamily="34" charset="0"/>
              </a:rPr>
              <a:t>The ecology of human development</a:t>
            </a:r>
            <a:r>
              <a:rPr lang="en-GB" sz="1500" b="0" i="0" dirty="0">
                <a:effectLst/>
                <a:latin typeface="Arial" panose="020B0604020202020204" pitchFamily="34" charset="0"/>
                <a:cs typeface="Arial" panose="020B0604020202020204" pitchFamily="34" charset="0"/>
              </a:rPr>
              <a:t>. Cambridge, MA: Harvard University Press.</a:t>
            </a:r>
          </a:p>
          <a:p>
            <a:r>
              <a:rPr lang="en-GB" sz="1500" dirty="0">
                <a:effectLst/>
                <a:latin typeface="Arial" panose="020B0604020202020204" pitchFamily="34" charset="0"/>
                <a:cs typeface="Arial" panose="020B0604020202020204" pitchFamily="34" charset="0"/>
              </a:rPr>
              <a:t>Ainsworth, M. D. S., Blehar, M. C., Waters, E., &amp; Wall, S. (1978). Patterns of Attachment. Hillsdale, NJ: </a:t>
            </a:r>
            <a:r>
              <a:rPr lang="en-GB" sz="1500" dirty="0" err="1">
                <a:effectLst/>
                <a:latin typeface="Arial" panose="020B0604020202020204" pitchFamily="34" charset="0"/>
                <a:cs typeface="Arial" panose="020B0604020202020204" pitchFamily="34" charset="0"/>
              </a:rPr>
              <a:t>Erlbaum</a:t>
            </a:r>
            <a:r>
              <a:rPr lang="en-GB" sz="1500" dirty="0">
                <a:effectLst/>
                <a:latin typeface="Arial" panose="020B0604020202020204" pitchFamily="34" charset="0"/>
                <a:cs typeface="Arial" panose="020B0604020202020204" pitchFamily="34" charset="0"/>
              </a:rPr>
              <a:t>.</a:t>
            </a:r>
          </a:p>
          <a:p>
            <a:r>
              <a:rPr lang="en-GB" sz="1500" b="0" i="0" dirty="0">
                <a:effectLst/>
                <a:latin typeface="Arial" panose="020B0604020202020204" pitchFamily="34" charset="0"/>
                <a:cs typeface="Arial" panose="020B0604020202020204" pitchFamily="34" charset="0"/>
              </a:rPr>
              <a:t>Keller, H. (2013) </a:t>
            </a:r>
            <a:r>
              <a:rPr lang="en-GB" sz="1500" b="0" i="1" dirty="0">
                <a:effectLst/>
                <a:latin typeface="Arial" panose="020B0604020202020204" pitchFamily="34" charset="0"/>
                <a:cs typeface="Arial" panose="020B0604020202020204" pitchFamily="34" charset="0"/>
              </a:rPr>
              <a:t>Attachment and Culture</a:t>
            </a:r>
            <a:r>
              <a:rPr lang="en-GB" sz="1500" b="0" i="0" dirty="0">
                <a:effectLst/>
                <a:latin typeface="Arial" panose="020B0604020202020204" pitchFamily="34" charset="0"/>
                <a:cs typeface="Arial" panose="020B0604020202020204" pitchFamily="34" charset="0"/>
              </a:rPr>
              <a:t>. Cambridge, MA: MIT Press.</a:t>
            </a:r>
          </a:p>
          <a:p>
            <a:r>
              <a:rPr lang="en-GB" sz="1500" b="0" i="0" dirty="0">
                <a:effectLst/>
                <a:latin typeface="Arial" panose="020B0604020202020204" pitchFamily="34" charset="0"/>
                <a:cs typeface="Arial" panose="020B0604020202020204" pitchFamily="34" charset="0"/>
              </a:rPr>
              <a:t>Sroufe, L. A. (2005) ‘Attachment and development’, </a:t>
            </a:r>
            <a:r>
              <a:rPr lang="en-GB" sz="1500" b="0" i="1" dirty="0">
                <a:effectLst/>
                <a:latin typeface="Arial" panose="020B0604020202020204" pitchFamily="34" charset="0"/>
                <a:cs typeface="Arial" panose="020B0604020202020204" pitchFamily="34" charset="0"/>
              </a:rPr>
              <a:t>Attachment &amp; Human Development</a:t>
            </a:r>
            <a:r>
              <a:rPr lang="en-GB" sz="1500" b="0" i="0" dirty="0">
                <a:effectLst/>
                <a:latin typeface="Arial" panose="020B0604020202020204" pitchFamily="34" charset="0"/>
                <a:cs typeface="Arial" panose="020B0604020202020204" pitchFamily="34" charset="0"/>
              </a:rPr>
              <a:t>, 7(4), pp. 349–367</a:t>
            </a:r>
            <a:endParaRPr lang="en-GB" sz="1500" dirty="0">
              <a:effectLst/>
              <a:latin typeface="Arial" panose="020B0604020202020204" pitchFamily="34" charset="0"/>
              <a:cs typeface="Arial" panose="020B0604020202020204" pitchFamily="34" charset="0"/>
            </a:endParaRPr>
          </a:p>
          <a:p>
            <a:endParaRPr lang="en-GB" sz="1700" dirty="0">
              <a:solidFill>
                <a:schemeClr val="tx2"/>
              </a:solidFill>
              <a:effectLst/>
              <a:latin typeface="Arial" panose="020B0604020202020204" pitchFamily="34" charset="0"/>
              <a:cs typeface="Arial" panose="020B0604020202020204" pitchFamily="34" charset="0"/>
            </a:endParaRPr>
          </a:p>
          <a:p>
            <a:endParaRPr lang="en-GB" sz="1700" dirty="0">
              <a:solidFill>
                <a:schemeClr val="tx2"/>
              </a:solidFill>
              <a:effectLst/>
              <a:latin typeface="Arial" panose="020B0604020202020204" pitchFamily="34" charset="0"/>
              <a:cs typeface="Arial" panose="020B0604020202020204" pitchFamily="34" charset="0"/>
            </a:endParaRP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0057719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Understanding Issac’s development through bowlby attachment theory.  </vt:lpstr>
      <vt:lpstr>Introduction to the case study </vt:lpstr>
      <vt:lpstr>PowerPoint Presentation</vt:lpstr>
      <vt:lpstr>Applying the bowlby theory to Isaac’s experience. </vt:lpstr>
      <vt:lpstr>Nature and nurture </vt:lpstr>
      <vt:lpstr>Support plan that suits Issac </vt:lpstr>
      <vt:lpstr>PowerPoint Presentation</vt:lpstr>
      <vt:lpstr>Critical evaluation of Bowlby’s Attachment Theory</vt:lpstr>
      <vt:lpstr>PowerPoint Presentation</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Issac’s development through bowlby attachment theory.  </dc:title>
  <dc:creator>Mariyaa Iqbal (2506503)</dc:creator>
  <cp:lastModifiedBy>Mariyaa Iqbal (2506503)</cp:lastModifiedBy>
  <cp:revision>3</cp:revision>
  <dcterms:created xsi:type="dcterms:W3CDTF">2026-06-11T08:33:26Z</dcterms:created>
  <dcterms:modified xsi:type="dcterms:W3CDTF">2026-06-12T11:56:11Z</dcterms:modified>
</cp:coreProperties>
</file>