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ink/ink38.xml" ContentType="application/inkml+xml"/>
  <Override PartName="/ppt/ink/ink39.xml" ContentType="application/inkml+xml"/>
  <Override PartName="/ppt/ink/ink40.xml" ContentType="application/inkml+xml"/>
  <Override PartName="/ppt/ink/ink41.xml" ContentType="application/inkml+xml"/>
  <Override PartName="/ppt/ink/ink42.xml" ContentType="application/inkml+xml"/>
  <Override PartName="/ppt/ink/ink43.xml" ContentType="application/inkml+xml"/>
  <Override PartName="/ppt/ink/ink44.xml" ContentType="application/inkml+xml"/>
  <Override PartName="/ppt/ink/ink45.xml" ContentType="application/inkml+xml"/>
  <Override PartName="/ppt/ink/ink46.xml" ContentType="application/inkml+xml"/>
  <Override PartName="/ppt/ink/ink47.xml" ContentType="application/inkml+xml"/>
  <Override PartName="/ppt/ink/ink48.xml" ContentType="application/inkml+xml"/>
  <Override PartName="/ppt/ink/ink49.xml" ContentType="application/inkml+xml"/>
  <Override PartName="/ppt/ink/ink50.xml" ContentType="application/inkml+xml"/>
  <Override PartName="/ppt/ink/ink51.xml" ContentType="application/inkml+xml"/>
  <Override PartName="/ppt/ink/ink52.xml" ContentType="application/inkml+xml"/>
  <Override PartName="/ppt/ink/ink53.xml" ContentType="application/inkml+xml"/>
  <Override PartName="/ppt/ink/ink54.xml" ContentType="application/inkml+xml"/>
  <Override PartName="/ppt/ink/ink55.xml" ContentType="application/inkml+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56.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9" r:id="rId4"/>
    <p:sldId id="259" r:id="rId5"/>
    <p:sldId id="260" r:id="rId6"/>
    <p:sldId id="261" r:id="rId7"/>
    <p:sldId id="262" r:id="rId8"/>
    <p:sldId id="263" r:id="rId9"/>
    <p:sldId id="264" r:id="rId10"/>
    <p:sldId id="265" r:id="rId11"/>
    <p:sldId id="266" r:id="rId12"/>
    <p:sldId id="270"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278949B-8C95-4B5E-9EBC-5ADDADEEDB73}" type="doc">
      <dgm:prSet loTypeId="urn:microsoft.com/office/officeart/2005/8/layout/radial1" loCatId="cycle" qsTypeId="urn:microsoft.com/office/officeart/2005/8/quickstyle/3d1" qsCatId="3D" csTypeId="urn:microsoft.com/office/officeart/2005/8/colors/colorful4" csCatId="colorful" phldr="1"/>
      <dgm:spPr/>
      <dgm:t>
        <a:bodyPr/>
        <a:lstStyle/>
        <a:p>
          <a:endParaRPr lang="en-US"/>
        </a:p>
      </dgm:t>
    </dgm:pt>
    <dgm:pt modelId="{435388DA-9F9E-4F52-A162-48ED9B6C78B6}">
      <dgm:prSet phldrT="[Text]" custT="1"/>
      <dgm:spPr/>
      <dgm:t>
        <a:bodyPr/>
        <a:lstStyle/>
        <a:p>
          <a:r>
            <a:rPr lang="en-GB" sz="2800" dirty="0"/>
            <a:t>Clinical Psychologist</a:t>
          </a:r>
          <a:endParaRPr lang="en-US" sz="2800" dirty="0"/>
        </a:p>
      </dgm:t>
    </dgm:pt>
    <dgm:pt modelId="{EC22341C-F1B2-486C-9BEA-FCAB1C217973}" type="parTrans" cxnId="{DB4BF685-49F4-4715-AA9A-294510606136}">
      <dgm:prSet/>
      <dgm:spPr/>
      <dgm:t>
        <a:bodyPr/>
        <a:lstStyle/>
        <a:p>
          <a:endParaRPr lang="en-US"/>
        </a:p>
      </dgm:t>
    </dgm:pt>
    <dgm:pt modelId="{F96DC614-FE63-4FA7-8B1D-061DEC580E78}" type="sibTrans" cxnId="{DB4BF685-49F4-4715-AA9A-294510606136}">
      <dgm:prSet/>
      <dgm:spPr/>
      <dgm:t>
        <a:bodyPr/>
        <a:lstStyle/>
        <a:p>
          <a:endParaRPr lang="en-US"/>
        </a:p>
      </dgm:t>
    </dgm:pt>
    <dgm:pt modelId="{BAE79435-1E71-4191-B8DC-0E376A4AAEDD}">
      <dgm:prSet phldrT="[Text]" custT="1"/>
      <dgm:spPr/>
      <dgm:t>
        <a:bodyPr/>
        <a:lstStyle/>
        <a:p>
          <a:r>
            <a:rPr lang="en-GB" sz="2800" dirty="0"/>
            <a:t>Doctors</a:t>
          </a:r>
          <a:endParaRPr lang="en-US" sz="2800" dirty="0"/>
        </a:p>
      </dgm:t>
    </dgm:pt>
    <dgm:pt modelId="{A2F67703-36AA-4893-A89D-8B35C8D75743}" type="parTrans" cxnId="{E0FEE428-C0A3-4E40-98F3-FE86FB4E12E8}">
      <dgm:prSet/>
      <dgm:spPr/>
      <dgm:t>
        <a:bodyPr/>
        <a:lstStyle/>
        <a:p>
          <a:endParaRPr lang="en-US"/>
        </a:p>
      </dgm:t>
    </dgm:pt>
    <dgm:pt modelId="{BABBD590-8D78-44DF-80B4-EF635CADB2CA}" type="sibTrans" cxnId="{E0FEE428-C0A3-4E40-98F3-FE86FB4E12E8}">
      <dgm:prSet/>
      <dgm:spPr/>
      <dgm:t>
        <a:bodyPr/>
        <a:lstStyle/>
        <a:p>
          <a:endParaRPr lang="en-US"/>
        </a:p>
      </dgm:t>
    </dgm:pt>
    <dgm:pt modelId="{CF3D3BFA-FCEF-4DA8-B75B-C212694B2D0E}">
      <dgm:prSet phldrT="[Text]" custT="1"/>
      <dgm:spPr/>
      <dgm:t>
        <a:bodyPr/>
        <a:lstStyle/>
        <a:p>
          <a:r>
            <a:rPr lang="en-GB" sz="2800" dirty="0"/>
            <a:t>Social worker</a:t>
          </a:r>
          <a:endParaRPr lang="en-US" sz="2800" dirty="0"/>
        </a:p>
      </dgm:t>
    </dgm:pt>
    <dgm:pt modelId="{784C7894-277F-40D5-A48D-77979E2F345E}" type="parTrans" cxnId="{50BD60BB-4F5E-44A2-B152-E81E77E5CA1A}">
      <dgm:prSet/>
      <dgm:spPr/>
      <dgm:t>
        <a:bodyPr/>
        <a:lstStyle/>
        <a:p>
          <a:endParaRPr lang="en-US"/>
        </a:p>
      </dgm:t>
    </dgm:pt>
    <dgm:pt modelId="{13DA1848-9B18-4B04-9DC4-600A2472D4F4}" type="sibTrans" cxnId="{50BD60BB-4F5E-44A2-B152-E81E77E5CA1A}">
      <dgm:prSet/>
      <dgm:spPr/>
      <dgm:t>
        <a:bodyPr/>
        <a:lstStyle/>
        <a:p>
          <a:endParaRPr lang="en-US"/>
        </a:p>
      </dgm:t>
    </dgm:pt>
    <dgm:pt modelId="{260F80B0-8AC4-4210-B7EA-7D94EB231349}">
      <dgm:prSet phldrT="[Text]" custT="1"/>
      <dgm:spPr/>
      <dgm:t>
        <a:bodyPr/>
        <a:lstStyle/>
        <a:p>
          <a:r>
            <a:rPr lang="en-GB" sz="2800" dirty="0"/>
            <a:t>Teacher</a:t>
          </a:r>
          <a:endParaRPr lang="en-US" sz="2800" dirty="0"/>
        </a:p>
      </dgm:t>
    </dgm:pt>
    <dgm:pt modelId="{5EE0AF48-C36A-411A-98E6-AFC6A46B92CB}" type="parTrans" cxnId="{DA3203EF-843F-4522-B5BD-85F572701CF5}">
      <dgm:prSet/>
      <dgm:spPr/>
      <dgm:t>
        <a:bodyPr/>
        <a:lstStyle/>
        <a:p>
          <a:endParaRPr lang="en-US"/>
        </a:p>
      </dgm:t>
    </dgm:pt>
    <dgm:pt modelId="{49B378B3-34F2-4B72-A0EF-93D532D931E0}" type="sibTrans" cxnId="{DA3203EF-843F-4522-B5BD-85F572701CF5}">
      <dgm:prSet/>
      <dgm:spPr/>
      <dgm:t>
        <a:bodyPr/>
        <a:lstStyle/>
        <a:p>
          <a:endParaRPr lang="en-US"/>
        </a:p>
      </dgm:t>
    </dgm:pt>
    <dgm:pt modelId="{E0D34305-D491-4121-9C7B-A221C09F565B}">
      <dgm:prSet phldrT="[Text]" custT="1"/>
      <dgm:spPr/>
      <dgm:t>
        <a:bodyPr/>
        <a:lstStyle/>
        <a:p>
          <a:r>
            <a:rPr lang="en-GB" sz="2800" dirty="0"/>
            <a:t>Nurses</a:t>
          </a:r>
          <a:endParaRPr lang="en-US" sz="2800" dirty="0"/>
        </a:p>
      </dgm:t>
    </dgm:pt>
    <dgm:pt modelId="{DC6B171C-F90B-4BC5-BE13-76F069CFC771}" type="parTrans" cxnId="{A8AB9467-C905-491C-A505-F9693ACF9375}">
      <dgm:prSet/>
      <dgm:spPr/>
      <dgm:t>
        <a:bodyPr/>
        <a:lstStyle/>
        <a:p>
          <a:endParaRPr lang="en-US"/>
        </a:p>
      </dgm:t>
    </dgm:pt>
    <dgm:pt modelId="{9A7645B0-676B-4105-A423-97A02A80DC2F}" type="sibTrans" cxnId="{A8AB9467-C905-491C-A505-F9693ACF9375}">
      <dgm:prSet/>
      <dgm:spPr/>
      <dgm:t>
        <a:bodyPr/>
        <a:lstStyle/>
        <a:p>
          <a:endParaRPr lang="en-US"/>
        </a:p>
      </dgm:t>
    </dgm:pt>
    <dgm:pt modelId="{C0C50E8C-3294-4A80-8195-48989C78EFBB}" type="pres">
      <dgm:prSet presAssocID="{2278949B-8C95-4B5E-9EBC-5ADDADEEDB73}" presName="cycle" presStyleCnt="0">
        <dgm:presLayoutVars>
          <dgm:chMax val="1"/>
          <dgm:dir/>
          <dgm:animLvl val="ctr"/>
          <dgm:resizeHandles val="exact"/>
        </dgm:presLayoutVars>
      </dgm:prSet>
      <dgm:spPr/>
    </dgm:pt>
    <dgm:pt modelId="{86BC9AD7-E384-490E-B0C8-C0811419BF78}" type="pres">
      <dgm:prSet presAssocID="{435388DA-9F9E-4F52-A162-48ED9B6C78B6}" presName="centerShape" presStyleLbl="node0" presStyleIdx="0" presStyleCnt="1" custScaleX="175777" custLinFactNeighborX="-3653" custLinFactNeighborY="0"/>
      <dgm:spPr/>
    </dgm:pt>
    <dgm:pt modelId="{16CB2144-135A-4135-B90D-FBC5A994E743}" type="pres">
      <dgm:prSet presAssocID="{A2F67703-36AA-4893-A89D-8B35C8D75743}" presName="Name9" presStyleLbl="parChTrans1D2" presStyleIdx="0" presStyleCnt="4"/>
      <dgm:spPr/>
    </dgm:pt>
    <dgm:pt modelId="{E3A52D1A-ED65-4D91-8F4A-44BD35936038}" type="pres">
      <dgm:prSet presAssocID="{A2F67703-36AA-4893-A89D-8B35C8D75743}" presName="connTx" presStyleLbl="parChTrans1D2" presStyleIdx="0" presStyleCnt="4"/>
      <dgm:spPr/>
    </dgm:pt>
    <dgm:pt modelId="{7CCBDBF0-8ED1-48C3-9ED5-7FDADA4C5F60}" type="pres">
      <dgm:prSet presAssocID="{BAE79435-1E71-4191-B8DC-0E376A4AAEDD}" presName="node" presStyleLbl="node1" presStyleIdx="0" presStyleCnt="4" custScaleX="121912">
        <dgm:presLayoutVars>
          <dgm:bulletEnabled val="1"/>
        </dgm:presLayoutVars>
      </dgm:prSet>
      <dgm:spPr/>
    </dgm:pt>
    <dgm:pt modelId="{87571250-33A5-42AE-81C7-5260A9C2AD9D}" type="pres">
      <dgm:prSet presAssocID="{784C7894-277F-40D5-A48D-77979E2F345E}" presName="Name9" presStyleLbl="parChTrans1D2" presStyleIdx="1" presStyleCnt="4"/>
      <dgm:spPr/>
    </dgm:pt>
    <dgm:pt modelId="{B6F39687-C1A4-4F0E-8F08-A9BD4CA71B63}" type="pres">
      <dgm:prSet presAssocID="{784C7894-277F-40D5-A48D-77979E2F345E}" presName="connTx" presStyleLbl="parChTrans1D2" presStyleIdx="1" presStyleCnt="4"/>
      <dgm:spPr/>
    </dgm:pt>
    <dgm:pt modelId="{4C80F495-4E05-441E-97DE-514332C33DDD}" type="pres">
      <dgm:prSet presAssocID="{CF3D3BFA-FCEF-4DA8-B75B-C212694B2D0E}" presName="node" presStyleLbl="node1" presStyleIdx="1" presStyleCnt="4" custRadScaleRad="111023" custRadScaleInc="0">
        <dgm:presLayoutVars>
          <dgm:bulletEnabled val="1"/>
        </dgm:presLayoutVars>
      </dgm:prSet>
      <dgm:spPr/>
    </dgm:pt>
    <dgm:pt modelId="{0FAE09EA-AB6C-4DD9-90A9-36A19E722038}" type="pres">
      <dgm:prSet presAssocID="{5EE0AF48-C36A-411A-98E6-AFC6A46B92CB}" presName="Name9" presStyleLbl="parChTrans1D2" presStyleIdx="2" presStyleCnt="4"/>
      <dgm:spPr/>
    </dgm:pt>
    <dgm:pt modelId="{DBC9E162-9169-4D56-BBC5-380BF6B9BEB3}" type="pres">
      <dgm:prSet presAssocID="{5EE0AF48-C36A-411A-98E6-AFC6A46B92CB}" presName="connTx" presStyleLbl="parChTrans1D2" presStyleIdx="2" presStyleCnt="4"/>
      <dgm:spPr/>
    </dgm:pt>
    <dgm:pt modelId="{9E281841-939C-4363-A74F-2AE559AF376D}" type="pres">
      <dgm:prSet presAssocID="{260F80B0-8AC4-4210-B7EA-7D94EB231349}" presName="node" presStyleLbl="node1" presStyleIdx="2" presStyleCnt="4" custScaleX="121912">
        <dgm:presLayoutVars>
          <dgm:bulletEnabled val="1"/>
        </dgm:presLayoutVars>
      </dgm:prSet>
      <dgm:spPr/>
    </dgm:pt>
    <dgm:pt modelId="{942129E6-DD09-431F-991D-1DD33813E0D2}" type="pres">
      <dgm:prSet presAssocID="{DC6B171C-F90B-4BC5-BE13-76F069CFC771}" presName="Name9" presStyleLbl="parChTrans1D2" presStyleIdx="3" presStyleCnt="4"/>
      <dgm:spPr/>
    </dgm:pt>
    <dgm:pt modelId="{582634D0-4314-4885-83AB-4D8F27D70754}" type="pres">
      <dgm:prSet presAssocID="{DC6B171C-F90B-4BC5-BE13-76F069CFC771}" presName="connTx" presStyleLbl="parChTrans1D2" presStyleIdx="3" presStyleCnt="4"/>
      <dgm:spPr/>
    </dgm:pt>
    <dgm:pt modelId="{40D89C3B-5941-4572-A8EA-A49A09F5BD8A}" type="pres">
      <dgm:prSet presAssocID="{E0D34305-D491-4121-9C7B-A221C09F565B}" presName="node" presStyleLbl="node1" presStyleIdx="3" presStyleCnt="4" custRadScaleRad="132466" custRadScaleInc="0">
        <dgm:presLayoutVars>
          <dgm:bulletEnabled val="1"/>
        </dgm:presLayoutVars>
      </dgm:prSet>
      <dgm:spPr/>
    </dgm:pt>
  </dgm:ptLst>
  <dgm:cxnLst>
    <dgm:cxn modelId="{3B2B1E01-FF0B-492D-949E-41B8E7B04AC6}" type="presOf" srcId="{2278949B-8C95-4B5E-9EBC-5ADDADEEDB73}" destId="{C0C50E8C-3294-4A80-8195-48989C78EFBB}" srcOrd="0" destOrd="0" presId="urn:microsoft.com/office/officeart/2005/8/layout/radial1"/>
    <dgm:cxn modelId="{8DEFC005-CC7B-457E-9AF6-B211EE12085D}" type="presOf" srcId="{784C7894-277F-40D5-A48D-77979E2F345E}" destId="{87571250-33A5-42AE-81C7-5260A9C2AD9D}" srcOrd="0" destOrd="0" presId="urn:microsoft.com/office/officeart/2005/8/layout/radial1"/>
    <dgm:cxn modelId="{5A37AE0D-1C4F-44E8-8619-9B5C773B73FD}" type="presOf" srcId="{DC6B171C-F90B-4BC5-BE13-76F069CFC771}" destId="{582634D0-4314-4885-83AB-4D8F27D70754}" srcOrd="1" destOrd="0" presId="urn:microsoft.com/office/officeart/2005/8/layout/radial1"/>
    <dgm:cxn modelId="{CC2CC111-C07A-498B-99CE-E97FDE6B49C1}" type="presOf" srcId="{DC6B171C-F90B-4BC5-BE13-76F069CFC771}" destId="{942129E6-DD09-431F-991D-1DD33813E0D2}" srcOrd="0" destOrd="0" presId="urn:microsoft.com/office/officeart/2005/8/layout/radial1"/>
    <dgm:cxn modelId="{574F541B-62C0-4E37-9407-E85DD0F7F52D}" type="presOf" srcId="{260F80B0-8AC4-4210-B7EA-7D94EB231349}" destId="{9E281841-939C-4363-A74F-2AE559AF376D}" srcOrd="0" destOrd="0" presId="urn:microsoft.com/office/officeart/2005/8/layout/radial1"/>
    <dgm:cxn modelId="{E0FEE428-C0A3-4E40-98F3-FE86FB4E12E8}" srcId="{435388DA-9F9E-4F52-A162-48ED9B6C78B6}" destId="{BAE79435-1E71-4191-B8DC-0E376A4AAEDD}" srcOrd="0" destOrd="0" parTransId="{A2F67703-36AA-4893-A89D-8B35C8D75743}" sibTransId="{BABBD590-8D78-44DF-80B4-EF635CADB2CA}"/>
    <dgm:cxn modelId="{91B60C46-8BA2-4E6E-83CB-82BED4825656}" type="presOf" srcId="{5EE0AF48-C36A-411A-98E6-AFC6A46B92CB}" destId="{0FAE09EA-AB6C-4DD9-90A9-36A19E722038}" srcOrd="0" destOrd="0" presId="urn:microsoft.com/office/officeart/2005/8/layout/radial1"/>
    <dgm:cxn modelId="{A2D9544A-C4E8-4814-B078-F717C34F7BD9}" type="presOf" srcId="{5EE0AF48-C36A-411A-98E6-AFC6A46B92CB}" destId="{DBC9E162-9169-4D56-BBC5-380BF6B9BEB3}" srcOrd="1" destOrd="0" presId="urn:microsoft.com/office/officeart/2005/8/layout/radial1"/>
    <dgm:cxn modelId="{655DC965-E188-488D-9865-6A8D01682091}" type="presOf" srcId="{A2F67703-36AA-4893-A89D-8B35C8D75743}" destId="{E3A52D1A-ED65-4D91-8F4A-44BD35936038}" srcOrd="1" destOrd="0" presId="urn:microsoft.com/office/officeart/2005/8/layout/radial1"/>
    <dgm:cxn modelId="{A8AB9467-C905-491C-A505-F9693ACF9375}" srcId="{435388DA-9F9E-4F52-A162-48ED9B6C78B6}" destId="{E0D34305-D491-4121-9C7B-A221C09F565B}" srcOrd="3" destOrd="0" parTransId="{DC6B171C-F90B-4BC5-BE13-76F069CFC771}" sibTransId="{9A7645B0-676B-4105-A423-97A02A80DC2F}"/>
    <dgm:cxn modelId="{2725686E-D90F-43A0-9A2B-BC7380CAF8D9}" type="presOf" srcId="{435388DA-9F9E-4F52-A162-48ED9B6C78B6}" destId="{86BC9AD7-E384-490E-B0C8-C0811419BF78}" srcOrd="0" destOrd="0" presId="urn:microsoft.com/office/officeart/2005/8/layout/radial1"/>
    <dgm:cxn modelId="{5AEF2280-BA06-4305-8120-34D17DFF3393}" type="presOf" srcId="{CF3D3BFA-FCEF-4DA8-B75B-C212694B2D0E}" destId="{4C80F495-4E05-441E-97DE-514332C33DDD}" srcOrd="0" destOrd="0" presId="urn:microsoft.com/office/officeart/2005/8/layout/radial1"/>
    <dgm:cxn modelId="{DB4BF685-49F4-4715-AA9A-294510606136}" srcId="{2278949B-8C95-4B5E-9EBC-5ADDADEEDB73}" destId="{435388DA-9F9E-4F52-A162-48ED9B6C78B6}" srcOrd="0" destOrd="0" parTransId="{EC22341C-F1B2-486C-9BEA-FCAB1C217973}" sibTransId="{F96DC614-FE63-4FA7-8B1D-061DEC580E78}"/>
    <dgm:cxn modelId="{66F6209F-583E-43A2-993D-E218C63EE667}" type="presOf" srcId="{A2F67703-36AA-4893-A89D-8B35C8D75743}" destId="{16CB2144-135A-4135-B90D-FBC5A994E743}" srcOrd="0" destOrd="0" presId="urn:microsoft.com/office/officeart/2005/8/layout/radial1"/>
    <dgm:cxn modelId="{50BD60BB-4F5E-44A2-B152-E81E77E5CA1A}" srcId="{435388DA-9F9E-4F52-A162-48ED9B6C78B6}" destId="{CF3D3BFA-FCEF-4DA8-B75B-C212694B2D0E}" srcOrd="1" destOrd="0" parTransId="{784C7894-277F-40D5-A48D-77979E2F345E}" sibTransId="{13DA1848-9B18-4B04-9DC4-600A2472D4F4}"/>
    <dgm:cxn modelId="{B6C854BE-147C-4D9D-9B48-31BB46A98B82}" type="presOf" srcId="{784C7894-277F-40D5-A48D-77979E2F345E}" destId="{B6F39687-C1A4-4F0E-8F08-A9BD4CA71B63}" srcOrd="1" destOrd="0" presId="urn:microsoft.com/office/officeart/2005/8/layout/radial1"/>
    <dgm:cxn modelId="{629ECEC2-6D6A-464B-BE56-6515A501FD04}" type="presOf" srcId="{BAE79435-1E71-4191-B8DC-0E376A4AAEDD}" destId="{7CCBDBF0-8ED1-48C3-9ED5-7FDADA4C5F60}" srcOrd="0" destOrd="0" presId="urn:microsoft.com/office/officeart/2005/8/layout/radial1"/>
    <dgm:cxn modelId="{7EE5C9E5-DFFF-4551-9B71-078E04C424F5}" type="presOf" srcId="{E0D34305-D491-4121-9C7B-A221C09F565B}" destId="{40D89C3B-5941-4572-A8EA-A49A09F5BD8A}" srcOrd="0" destOrd="0" presId="urn:microsoft.com/office/officeart/2005/8/layout/radial1"/>
    <dgm:cxn modelId="{DA3203EF-843F-4522-B5BD-85F572701CF5}" srcId="{435388DA-9F9E-4F52-A162-48ED9B6C78B6}" destId="{260F80B0-8AC4-4210-B7EA-7D94EB231349}" srcOrd="2" destOrd="0" parTransId="{5EE0AF48-C36A-411A-98E6-AFC6A46B92CB}" sibTransId="{49B378B3-34F2-4B72-A0EF-93D532D931E0}"/>
    <dgm:cxn modelId="{68B908AD-E55B-47E6-B2BC-134C9223DC6C}" type="presParOf" srcId="{C0C50E8C-3294-4A80-8195-48989C78EFBB}" destId="{86BC9AD7-E384-490E-B0C8-C0811419BF78}" srcOrd="0" destOrd="0" presId="urn:microsoft.com/office/officeart/2005/8/layout/radial1"/>
    <dgm:cxn modelId="{E0E2BE68-EED8-4F8E-B857-0042B060602D}" type="presParOf" srcId="{C0C50E8C-3294-4A80-8195-48989C78EFBB}" destId="{16CB2144-135A-4135-B90D-FBC5A994E743}" srcOrd="1" destOrd="0" presId="urn:microsoft.com/office/officeart/2005/8/layout/radial1"/>
    <dgm:cxn modelId="{438DF704-B7E3-4486-A76D-864FF1B811C8}" type="presParOf" srcId="{16CB2144-135A-4135-B90D-FBC5A994E743}" destId="{E3A52D1A-ED65-4D91-8F4A-44BD35936038}" srcOrd="0" destOrd="0" presId="urn:microsoft.com/office/officeart/2005/8/layout/radial1"/>
    <dgm:cxn modelId="{8DC91513-0EA4-487E-A077-44828A69B23D}" type="presParOf" srcId="{C0C50E8C-3294-4A80-8195-48989C78EFBB}" destId="{7CCBDBF0-8ED1-48C3-9ED5-7FDADA4C5F60}" srcOrd="2" destOrd="0" presId="urn:microsoft.com/office/officeart/2005/8/layout/radial1"/>
    <dgm:cxn modelId="{EF52F9FF-4D4A-42C0-97CF-DFAAD8B8543C}" type="presParOf" srcId="{C0C50E8C-3294-4A80-8195-48989C78EFBB}" destId="{87571250-33A5-42AE-81C7-5260A9C2AD9D}" srcOrd="3" destOrd="0" presId="urn:microsoft.com/office/officeart/2005/8/layout/radial1"/>
    <dgm:cxn modelId="{485C0ED6-34CA-4861-8B9D-21DA72293B10}" type="presParOf" srcId="{87571250-33A5-42AE-81C7-5260A9C2AD9D}" destId="{B6F39687-C1A4-4F0E-8F08-A9BD4CA71B63}" srcOrd="0" destOrd="0" presId="urn:microsoft.com/office/officeart/2005/8/layout/radial1"/>
    <dgm:cxn modelId="{E5263806-9ADD-493B-88E2-0AF71CF5D4B6}" type="presParOf" srcId="{C0C50E8C-3294-4A80-8195-48989C78EFBB}" destId="{4C80F495-4E05-441E-97DE-514332C33DDD}" srcOrd="4" destOrd="0" presId="urn:microsoft.com/office/officeart/2005/8/layout/radial1"/>
    <dgm:cxn modelId="{A355670B-C54B-46AE-84BF-2CA534A59078}" type="presParOf" srcId="{C0C50E8C-3294-4A80-8195-48989C78EFBB}" destId="{0FAE09EA-AB6C-4DD9-90A9-36A19E722038}" srcOrd="5" destOrd="0" presId="urn:microsoft.com/office/officeart/2005/8/layout/radial1"/>
    <dgm:cxn modelId="{140EA35E-1887-4292-BB59-5E5BEA7AFB0B}" type="presParOf" srcId="{0FAE09EA-AB6C-4DD9-90A9-36A19E722038}" destId="{DBC9E162-9169-4D56-BBC5-380BF6B9BEB3}" srcOrd="0" destOrd="0" presId="urn:microsoft.com/office/officeart/2005/8/layout/radial1"/>
    <dgm:cxn modelId="{1DD06669-CABC-444E-A5FA-182704D90D5B}" type="presParOf" srcId="{C0C50E8C-3294-4A80-8195-48989C78EFBB}" destId="{9E281841-939C-4363-A74F-2AE559AF376D}" srcOrd="6" destOrd="0" presId="urn:microsoft.com/office/officeart/2005/8/layout/radial1"/>
    <dgm:cxn modelId="{C161BD24-B048-4A39-908A-75FA3460519E}" type="presParOf" srcId="{C0C50E8C-3294-4A80-8195-48989C78EFBB}" destId="{942129E6-DD09-431F-991D-1DD33813E0D2}" srcOrd="7" destOrd="0" presId="urn:microsoft.com/office/officeart/2005/8/layout/radial1"/>
    <dgm:cxn modelId="{15E42D37-5DD2-4B4F-8AAA-A208235EBEAB}" type="presParOf" srcId="{942129E6-DD09-431F-991D-1DD33813E0D2}" destId="{582634D0-4314-4885-83AB-4D8F27D70754}" srcOrd="0" destOrd="0" presId="urn:microsoft.com/office/officeart/2005/8/layout/radial1"/>
    <dgm:cxn modelId="{69321E3B-07CD-4527-AC47-D452184DF0FD}" type="presParOf" srcId="{C0C50E8C-3294-4A80-8195-48989C78EFBB}" destId="{40D89C3B-5941-4572-A8EA-A49A09F5BD8A}" srcOrd="8" destOrd="0" presId="urn:microsoft.com/office/officeart/2005/8/layout/radial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BC9AD7-E384-490E-B0C8-C0811419BF78}">
      <dsp:nvSpPr>
        <dsp:cNvPr id="0" name=""/>
        <dsp:cNvSpPr/>
      </dsp:nvSpPr>
      <dsp:spPr>
        <a:xfrm>
          <a:off x="2610342" y="1963130"/>
          <a:ext cx="2623304" cy="1492405"/>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kern="1200" dirty="0"/>
            <a:t>Clinical Psychologist</a:t>
          </a:r>
          <a:endParaRPr lang="en-US" sz="2800" kern="1200" dirty="0"/>
        </a:p>
      </dsp:txBody>
      <dsp:txXfrm>
        <a:off x="2994516" y="2181688"/>
        <a:ext cx="1854956" cy="1055289"/>
      </dsp:txXfrm>
    </dsp:sp>
    <dsp:sp modelId="{16CB2144-135A-4135-B90D-FBC5A994E743}">
      <dsp:nvSpPr>
        <dsp:cNvPr id="0" name=""/>
        <dsp:cNvSpPr/>
      </dsp:nvSpPr>
      <dsp:spPr>
        <a:xfrm rot="16450716">
          <a:off x="3765795" y="1720626"/>
          <a:ext cx="454454" cy="33050"/>
        </a:xfrm>
        <a:custGeom>
          <a:avLst/>
          <a:gdLst/>
          <a:ahLst/>
          <a:cxnLst/>
          <a:rect l="0" t="0" r="0" b="0"/>
          <a:pathLst>
            <a:path>
              <a:moveTo>
                <a:pt x="0" y="16525"/>
              </a:moveTo>
              <a:lnTo>
                <a:pt x="454454" y="16525"/>
              </a:lnTo>
            </a:path>
          </a:pathLst>
        </a:custGeom>
        <a:noFill/>
        <a:ln w="12700" cap="flat" cmpd="sng" algn="ctr">
          <a:solidFill>
            <a:schemeClr val="accent5">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81661" y="1725790"/>
        <a:ext cx="22722" cy="22722"/>
      </dsp:txXfrm>
    </dsp:sp>
    <dsp:sp modelId="{7CCBDBF0-8ED1-48C3-9ED5-7FDADA4C5F60}">
      <dsp:nvSpPr>
        <dsp:cNvPr id="0" name=""/>
        <dsp:cNvSpPr/>
      </dsp:nvSpPr>
      <dsp:spPr>
        <a:xfrm>
          <a:off x="3154289" y="19459"/>
          <a:ext cx="1819420" cy="1492405"/>
        </a:xfrm>
        <a:prstGeom prst="ellips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kern="1200" dirty="0"/>
            <a:t>Doctors</a:t>
          </a:r>
          <a:endParaRPr lang="en-US" sz="2800" kern="1200" dirty="0"/>
        </a:p>
      </dsp:txBody>
      <dsp:txXfrm>
        <a:off x="3420737" y="238017"/>
        <a:ext cx="1286524" cy="1055289"/>
      </dsp:txXfrm>
    </dsp:sp>
    <dsp:sp modelId="{87571250-33A5-42AE-81C7-5260A9C2AD9D}">
      <dsp:nvSpPr>
        <dsp:cNvPr id="0" name=""/>
        <dsp:cNvSpPr/>
      </dsp:nvSpPr>
      <dsp:spPr>
        <a:xfrm>
          <a:off x="5233647" y="2692808"/>
          <a:ext cx="242072" cy="33050"/>
        </a:xfrm>
        <a:custGeom>
          <a:avLst/>
          <a:gdLst/>
          <a:ahLst/>
          <a:cxnLst/>
          <a:rect l="0" t="0" r="0" b="0"/>
          <a:pathLst>
            <a:path>
              <a:moveTo>
                <a:pt x="0" y="16525"/>
              </a:moveTo>
              <a:lnTo>
                <a:pt x="242072" y="16525"/>
              </a:lnTo>
            </a:path>
          </a:pathLst>
        </a:custGeom>
        <a:noFill/>
        <a:ln w="12700" cap="flat" cmpd="sng" algn="ctr">
          <a:solidFill>
            <a:schemeClr val="accent5">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48632" y="2703281"/>
        <a:ext cx="12103" cy="12103"/>
      </dsp:txXfrm>
    </dsp:sp>
    <dsp:sp modelId="{4C80F495-4E05-441E-97DE-514332C33DDD}">
      <dsp:nvSpPr>
        <dsp:cNvPr id="0" name=""/>
        <dsp:cNvSpPr/>
      </dsp:nvSpPr>
      <dsp:spPr>
        <a:xfrm>
          <a:off x="5475720" y="1963130"/>
          <a:ext cx="1492405" cy="1492405"/>
        </a:xfrm>
        <a:prstGeom prst="ellipse">
          <a:avLst/>
        </a:prstGeom>
        <a:gradFill rotWithShape="0">
          <a:gsLst>
            <a:gs pos="0">
              <a:schemeClr val="accent4">
                <a:hueOff val="3266964"/>
                <a:satOff val="-13592"/>
                <a:lumOff val="3203"/>
                <a:alphaOff val="0"/>
                <a:satMod val="103000"/>
                <a:lumMod val="102000"/>
                <a:tint val="94000"/>
              </a:schemeClr>
            </a:gs>
            <a:gs pos="50000">
              <a:schemeClr val="accent4">
                <a:hueOff val="3266964"/>
                <a:satOff val="-13592"/>
                <a:lumOff val="3203"/>
                <a:alphaOff val="0"/>
                <a:satMod val="110000"/>
                <a:lumMod val="100000"/>
                <a:shade val="100000"/>
              </a:schemeClr>
            </a:gs>
            <a:gs pos="100000">
              <a:schemeClr val="accent4">
                <a:hueOff val="3266964"/>
                <a:satOff val="-13592"/>
                <a:lumOff val="3203"/>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kern="1200" dirty="0"/>
            <a:t>Social worker</a:t>
          </a:r>
          <a:endParaRPr lang="en-US" sz="2800" kern="1200" dirty="0"/>
        </a:p>
      </dsp:txBody>
      <dsp:txXfrm>
        <a:off x="5694278" y="2181688"/>
        <a:ext cx="1055289" cy="1055289"/>
      </dsp:txXfrm>
    </dsp:sp>
    <dsp:sp modelId="{0FAE09EA-AB6C-4DD9-90A9-36A19E722038}">
      <dsp:nvSpPr>
        <dsp:cNvPr id="0" name=""/>
        <dsp:cNvSpPr/>
      </dsp:nvSpPr>
      <dsp:spPr>
        <a:xfrm rot="5149284">
          <a:off x="3765795" y="3664990"/>
          <a:ext cx="454454" cy="33050"/>
        </a:xfrm>
        <a:custGeom>
          <a:avLst/>
          <a:gdLst/>
          <a:ahLst/>
          <a:cxnLst/>
          <a:rect l="0" t="0" r="0" b="0"/>
          <a:pathLst>
            <a:path>
              <a:moveTo>
                <a:pt x="0" y="16525"/>
              </a:moveTo>
              <a:lnTo>
                <a:pt x="454454" y="16525"/>
              </a:lnTo>
            </a:path>
          </a:pathLst>
        </a:custGeom>
        <a:noFill/>
        <a:ln w="12700" cap="flat" cmpd="sng" algn="ctr">
          <a:solidFill>
            <a:schemeClr val="accent5">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81661" y="3670154"/>
        <a:ext cx="22722" cy="22722"/>
      </dsp:txXfrm>
    </dsp:sp>
    <dsp:sp modelId="{9E281841-939C-4363-A74F-2AE559AF376D}">
      <dsp:nvSpPr>
        <dsp:cNvPr id="0" name=""/>
        <dsp:cNvSpPr/>
      </dsp:nvSpPr>
      <dsp:spPr>
        <a:xfrm>
          <a:off x="3154289" y="3906802"/>
          <a:ext cx="1819420" cy="1492405"/>
        </a:xfrm>
        <a:prstGeom prst="ellipse">
          <a:avLst/>
        </a:prstGeom>
        <a:gradFill rotWithShape="0">
          <a:gsLst>
            <a:gs pos="0">
              <a:schemeClr val="accent4">
                <a:hueOff val="6533927"/>
                <a:satOff val="-27185"/>
                <a:lumOff val="6405"/>
                <a:alphaOff val="0"/>
                <a:satMod val="103000"/>
                <a:lumMod val="102000"/>
                <a:tint val="94000"/>
              </a:schemeClr>
            </a:gs>
            <a:gs pos="50000">
              <a:schemeClr val="accent4">
                <a:hueOff val="6533927"/>
                <a:satOff val="-27185"/>
                <a:lumOff val="6405"/>
                <a:alphaOff val="0"/>
                <a:satMod val="110000"/>
                <a:lumMod val="100000"/>
                <a:shade val="100000"/>
              </a:schemeClr>
            </a:gs>
            <a:gs pos="100000">
              <a:schemeClr val="accent4">
                <a:hueOff val="6533927"/>
                <a:satOff val="-27185"/>
                <a:lumOff val="6405"/>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kern="1200" dirty="0"/>
            <a:t>Teacher</a:t>
          </a:r>
          <a:endParaRPr lang="en-US" sz="2800" kern="1200" dirty="0"/>
        </a:p>
      </dsp:txBody>
      <dsp:txXfrm>
        <a:off x="3420737" y="4125360"/>
        <a:ext cx="1286524" cy="1055289"/>
      </dsp:txXfrm>
    </dsp:sp>
    <dsp:sp modelId="{942129E6-DD09-431F-991D-1DD33813E0D2}">
      <dsp:nvSpPr>
        <dsp:cNvPr id="0" name=""/>
        <dsp:cNvSpPr/>
      </dsp:nvSpPr>
      <dsp:spPr>
        <a:xfrm rot="10800000">
          <a:off x="2235498" y="2692808"/>
          <a:ext cx="374844" cy="33050"/>
        </a:xfrm>
        <a:custGeom>
          <a:avLst/>
          <a:gdLst/>
          <a:ahLst/>
          <a:cxnLst/>
          <a:rect l="0" t="0" r="0" b="0"/>
          <a:pathLst>
            <a:path>
              <a:moveTo>
                <a:pt x="0" y="16525"/>
              </a:moveTo>
              <a:lnTo>
                <a:pt x="374844" y="16525"/>
              </a:lnTo>
            </a:path>
          </a:pathLst>
        </a:custGeom>
        <a:noFill/>
        <a:ln w="12700" cap="flat" cmpd="sng" algn="ctr">
          <a:solidFill>
            <a:schemeClr val="accent5">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2413549" y="2699962"/>
        <a:ext cx="18742" cy="18742"/>
      </dsp:txXfrm>
    </dsp:sp>
    <dsp:sp modelId="{40D89C3B-5941-4572-A8EA-A49A09F5BD8A}">
      <dsp:nvSpPr>
        <dsp:cNvPr id="0" name=""/>
        <dsp:cNvSpPr/>
      </dsp:nvSpPr>
      <dsp:spPr>
        <a:xfrm>
          <a:off x="743093" y="1963130"/>
          <a:ext cx="1492405" cy="1492405"/>
        </a:xfrm>
        <a:prstGeom prst="ellipse">
          <a:avLst/>
        </a:prstGeom>
        <a:gradFill rotWithShape="0">
          <a:gsLst>
            <a:gs pos="0">
              <a:schemeClr val="accent4">
                <a:hueOff val="9800891"/>
                <a:satOff val="-40777"/>
                <a:lumOff val="9608"/>
                <a:alphaOff val="0"/>
                <a:satMod val="103000"/>
                <a:lumMod val="102000"/>
                <a:tint val="94000"/>
              </a:schemeClr>
            </a:gs>
            <a:gs pos="50000">
              <a:schemeClr val="accent4">
                <a:hueOff val="9800891"/>
                <a:satOff val="-40777"/>
                <a:lumOff val="9608"/>
                <a:alphaOff val="0"/>
                <a:satMod val="110000"/>
                <a:lumMod val="100000"/>
                <a:shade val="100000"/>
              </a:schemeClr>
            </a:gs>
            <a:gs pos="100000">
              <a:schemeClr val="accent4">
                <a:hueOff val="9800891"/>
                <a:satOff val="-40777"/>
                <a:lumOff val="9608"/>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kern="1200" dirty="0"/>
            <a:t>Nurses</a:t>
          </a:r>
          <a:endParaRPr lang="en-US" sz="2800" kern="1200" dirty="0"/>
        </a:p>
      </dsp:txBody>
      <dsp:txXfrm>
        <a:off x="961651" y="2181688"/>
        <a:ext cx="1055289" cy="1055289"/>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2T19:40:18.158"/>
    </inkml:context>
    <inkml:brush xml:id="br0">
      <inkml:brushProperty name="width" value="0.2" units="cm"/>
      <inkml:brushProperty name="height" value="0.2" units="cm"/>
      <inkml:brushProperty name="color" value="#FFFFFF"/>
    </inkml:brush>
  </inkml:definitions>
  <inkml:trace contextRef="#ctx0" brushRef="#br0">124 0 24575,'0'72'0,"0"-3"0,0-12 0,0 4 0,0-6 0,0 15 0,0 2 0,-7 17 0,0-7 0,-7 7 0,0-16 0,3-17 0,-1-16 0,7-19 0,-3-11 0,7-6 0,-4-18 0,5 2 0,5-13 0,-4 5 0,7 5 0,-3 2 0,1 12 0,-2 14 0,-4 10 0,5 18 0,-4 14 0,10 19 0,-9-24 0,-2 1 0,6 42 0,-6-2 0,0-34 0,0-11 0,0-24 0,-15-7 0,-15-17 0,-18-6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2T19:40:21.109"/>
    </inkml:context>
    <inkml:brush xml:id="br0">
      <inkml:brushProperty name="width" value="0.2" units="cm"/>
      <inkml:brushProperty name="height" value="0.2" units="cm"/>
      <inkml:brushProperty name="color" value="#FFFFFF"/>
    </inkml:brush>
  </inkml:definitions>
  <inkml:trace contextRef="#ctx0" brushRef="#br0">0 0 24575,'0'0'0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2T19:40:22.159"/>
    </inkml:context>
    <inkml:brush xml:id="br0">
      <inkml:brushProperty name="width" value="0.2" units="cm"/>
      <inkml:brushProperty name="height" value="0.2" units="cm"/>
      <inkml:brushProperty name="color" value="#FFFFFF"/>
    </inkml:brush>
  </inkml:definitions>
  <inkml:trace contextRef="#ctx0" brushRef="#br0">0 0 24575,'0'0'0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2T19:40:23.167"/>
    </inkml:context>
    <inkml:brush xml:id="br0">
      <inkml:brushProperty name="width" value="0.2" units="cm"/>
      <inkml:brushProperty name="height" value="0.2" units="cm"/>
      <inkml:brushProperty name="color" value="#FFFFFF"/>
    </inkml:brush>
  </inkml:definitions>
  <inkml:trace contextRef="#ctx0" brushRef="#br0">1 1 24575,'0'0'0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2T19:40:23.917"/>
    </inkml:context>
    <inkml:brush xml:id="br0">
      <inkml:brushProperty name="width" value="0.2" units="cm"/>
      <inkml:brushProperty name="height" value="0.2" units="cm"/>
      <inkml:brushProperty name="color" value="#FFFFFF"/>
    </inkml:brush>
  </inkml:definitions>
  <inkml:trace contextRef="#ctx0" brushRef="#br0">1 1 24575,'0'0'0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2T19:41:53.604"/>
    </inkml:context>
    <inkml:brush xml:id="br0">
      <inkml:brushProperty name="width" value="0.34286" units="cm"/>
      <inkml:brushProperty name="height" value="0.34286" units="cm"/>
      <inkml:brushProperty name="color" value="#FFFFFF"/>
    </inkml:brush>
  </inkml:definitions>
  <inkml:trace contextRef="#ctx0" brushRef="#br0">284 481 7728,'0'20'375,"-15"-5"-735,3-15-86,-5 0 253,9 0 150,8 0-15,-8 8 238,-2-6-274,-7 13-44,7-5 74,2 8 34,8-9 30,0 7 134,0-14-46,0 6 1,14-10-43,3-4 0,5 0 25,-5-11-44,1 11 0,-7-18 196,1 13-189,0-5 0,-1 5 5,1-1-65,-8 0-40,4 3 47,-1 1 0,3 10 12,8 4 1,-7 11 0,-1 14-3,-2 8 0,-3-8 0,-5 4 0,-1-4-14,-5-4 1,2 4-1,-8-6 1,-1 1 50,-3-1 1,-1-2 157,-1-5 36,1-1-98,-1-7 219,1-2 270,-1-8-881,9 0 7,1-8 1,10-2 0,2-9 249,1-5 1,9 3-1,-2-8 1,3-2 78,3-2 1,5-8 0,0 0 0,-1 3 32,-3 1 0,-2 4 1,1 2-1,-1 4-31,1 1 0,-1 3-89,1 6-78,-9 7-77,-1 2 168,-8 31 1,0 5-1,-2 18 1,-4-5 3,-5-4 1,-5 0 0,-3 3 0,-2 5-20,-3 0 0,-5-1 0,4-5 0,-2 2 11,-4-2 1,4-3 0,-1-3 37,3-3 1,-6-7 97,2-12 91,4-3-160,7-16-8,11 7-10,7-23 0,2 11-185,3-16 144,-3 7 1,14-11-1,-5 6 1,5-2-13,1 0 0,7-6 0,-1-6 0,-2 2 2,-1 3 0,-1 6 1,3 1-1,1-2 12,-2-2 1,-7 6 219,-3 4 10,1 3 0,-6 11-239,-12 3 0,-4 12 1,-15 5 11,0 5 0,2 1 0,-8 1-12,-1-1 1,3 1-1,12-1-21,-1 1 11,1 7 1,-6-6 0,-1 5 0,3-3-2,2 2 1,1-3 0,1 3 148,-1-4-45,9-9 1,-3-8-78,12-20 1,4-5 0,15-23 0,3-3 35,1-1 0,8-9 1,-2-1-1,4-2 85,2-4 0,0 8 0,-2 4-31,-4 5-48,4 10 0,-8-7-170,4 11-35,-4 4-99,-15 21 1,-2 12-87,-8 16 0,-2-1 0,-4 8-560,-5 0 901,3 3 0,-8 7 0,7-1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2T19:41:54.804"/>
    </inkml:context>
    <inkml:brush xml:id="br0">
      <inkml:brushProperty name="width" value="0.34286" units="cm"/>
      <inkml:brushProperty name="height" value="0.34286" units="cm"/>
      <inkml:brushProperty name="color" value="#FFFFFF"/>
    </inkml:brush>
  </inkml:definitions>
  <inkml:trace contextRef="#ctx0" brushRef="#br0">305 185 8001,'-27'-10'-740,"10"2"332,1 8 179,14-7 181,-6 5 0,2 15 52,1 16 54,-9 1 247,12 2 183,-6-12-486,8-3 115,0-9-167,0-8 1,2-13-50,4-5 1,4-3 0,7 3 37,1 1 1,-1-1 60,1 1 0,-1-1-9,1 1-19,-9-1 1,7 7-13,-5-1 20,-3 8 149,0-3-79,-16 22 0,-1-1 0,-11 13 70,-3-2-102,3 6 0,-13-4 1,6 8 74,0 0-85,-6 0 1,8-6 0,-4-2 0,4-1-7,-1-5 0,7 4 16,-4-2-20,3-7 1,12-10 0,8-12-96,10-6 0,8-5 0,3-6 0,4-5-18,2 1 1,3-6 0,6 2 0,3-4 124,2 0 0,0-3 0,-8 8 1,-2-3 103,-2-2 0,0 2 0,4 4 136,-4 6-131,-4 4-62,-7 1-199,-1 9 1,-9 14 0,-6 15-1,-8 7-224,-4 10 366,-1-2 0,-15 15 0,-1-5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2T17:45:30.278"/>
    </inkml:context>
    <inkml:brush xml:id="br0">
      <inkml:brushProperty name="width" value="0.1" units="cm"/>
      <inkml:brushProperty name="height" value="0.1" units="cm"/>
      <inkml:brushProperty name="color" value="#FFFFFF"/>
    </inkml:brush>
  </inkml:definitions>
  <inkml:trace contextRef="#ctx0" brushRef="#br0">1 1 24575,'0'0'0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2T17:45:32.838"/>
    </inkml:context>
    <inkml:brush xml:id="br0">
      <inkml:brushProperty name="width" value="0.1" units="cm"/>
      <inkml:brushProperty name="height" value="0.1" units="cm"/>
      <inkml:brushProperty name="color" value="#FFFFFF"/>
    </inkml:brush>
  </inkml:definitions>
  <inkml:trace contextRef="#ctx0" brushRef="#br0">1 1 24575,'0'0'0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2T17:45:33.981"/>
    </inkml:context>
    <inkml:brush xml:id="br0">
      <inkml:brushProperty name="width" value="0.1" units="cm"/>
      <inkml:brushProperty name="height" value="0.1" units="cm"/>
      <inkml:brushProperty name="color" value="#FFFFFF"/>
    </inkml:brush>
  </inkml:definitions>
  <inkml:trace contextRef="#ctx0" brushRef="#br0">1 1 24575,'0'0'0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2T17:45:34.177"/>
    </inkml:context>
    <inkml:brush xml:id="br0">
      <inkml:brushProperty name="width" value="0.1" units="cm"/>
      <inkml:brushProperty name="height" value="0.1" units="cm"/>
      <inkml:brushProperty name="color" value="#FFFFFF"/>
    </inkml:brush>
  </inkml:definitions>
  <inkml:trace contextRef="#ctx0" brushRef="#br0">1 1 24575,'0'0'0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2T17:45:36.238"/>
    </inkml:context>
    <inkml:brush xml:id="br0">
      <inkml:brushProperty name="width" value="0.1" units="cm"/>
      <inkml:brushProperty name="height" value="0.1" units="cm"/>
      <inkml:brushProperty name="color" value="#FFFFFF"/>
    </inkml:brush>
  </inkml:definitions>
  <inkml:trace contextRef="#ctx0" brushRef="#br0">0 1 24575,'0'0'0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2T17:45:37.120"/>
    </inkml:context>
    <inkml:brush xml:id="br0">
      <inkml:brushProperty name="width" value="0.1" units="cm"/>
      <inkml:brushProperty name="height" value="0.1" units="cm"/>
      <inkml:brushProperty name="color" value="#FFFFFF"/>
    </inkml:brush>
  </inkml:definitions>
  <inkml:trace contextRef="#ctx0" brushRef="#br0">0 1 24575,'0'0'0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2T17:45:38.064"/>
    </inkml:context>
    <inkml:brush xml:id="br0">
      <inkml:brushProperty name="width" value="0.1" units="cm"/>
      <inkml:brushProperty name="height" value="0.1" units="cm"/>
      <inkml:brushProperty name="color" value="#FFFFFF"/>
    </inkml:brush>
  </inkml:definitions>
  <inkml:trace contextRef="#ctx0" brushRef="#br0">0 0 24575,'0'0'0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2T17:45:38.263"/>
    </inkml:context>
    <inkml:brush xml:id="br0">
      <inkml:brushProperty name="width" value="0.1" units="cm"/>
      <inkml:brushProperty name="height" value="0.1" units="cm"/>
      <inkml:brushProperty name="color" value="#FFFFFF"/>
    </inkml:brush>
  </inkml:definitions>
  <inkml:trace contextRef="#ctx0" brushRef="#br0">0 0 24575,'0'0'0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2T17:45:38.801"/>
    </inkml:context>
    <inkml:brush xml:id="br0">
      <inkml:brushProperty name="width" value="0.1" units="cm"/>
      <inkml:brushProperty name="height" value="0.1" units="cm"/>
      <inkml:brushProperty name="color" value="#FFFFFF"/>
    </inkml:brush>
  </inkml:definitions>
  <inkml:trace contextRef="#ctx0" brushRef="#br0">1 0 24575,'0'0'0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2T17:45:39.038"/>
    </inkml:context>
    <inkml:brush xml:id="br0">
      <inkml:brushProperty name="width" value="0.1" units="cm"/>
      <inkml:brushProperty name="height" value="0.1" units="cm"/>
      <inkml:brushProperty name="color" value="#FFFFFF"/>
    </inkml:brush>
  </inkml:definitions>
  <inkml:trace contextRef="#ctx0" brushRef="#br0">1 1 24575,'0'0'0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2T17:45:39.354"/>
    </inkml:context>
    <inkml:brush xml:id="br0">
      <inkml:brushProperty name="width" value="0.1" units="cm"/>
      <inkml:brushProperty name="height" value="0.1" units="cm"/>
      <inkml:brushProperty name="color" value="#FFFFFF"/>
    </inkml:brush>
  </inkml:definitions>
  <inkml:trace contextRef="#ctx0" brushRef="#br0">0 0 24575,'0'0'0</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2T17:45:39.554"/>
    </inkml:context>
    <inkml:brush xml:id="br0">
      <inkml:brushProperty name="width" value="0.1" units="cm"/>
      <inkml:brushProperty name="height" value="0.1" units="cm"/>
      <inkml:brushProperty name="color" value="#FFFFFF"/>
    </inkml:brush>
  </inkml:definitions>
  <inkml:trace contextRef="#ctx0" brushRef="#br0">0 1 24575,'0'0'0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2T17:45:39.732"/>
    </inkml:context>
    <inkml:brush xml:id="br0">
      <inkml:brushProperty name="width" value="0.1" units="cm"/>
      <inkml:brushProperty name="height" value="0.1" units="cm"/>
      <inkml:brushProperty name="color" value="#FFFFFF"/>
    </inkml:brush>
  </inkml:definitions>
  <inkml:trace contextRef="#ctx0" brushRef="#br0">0 1 24575,'0'0'0</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2T17:45:39.909"/>
    </inkml:context>
    <inkml:brush xml:id="br0">
      <inkml:brushProperty name="width" value="0.1" units="cm"/>
      <inkml:brushProperty name="height" value="0.1" units="cm"/>
      <inkml:brushProperty name="color" value="#FFFFFF"/>
    </inkml:brush>
  </inkml:definitions>
  <inkml:trace contextRef="#ctx0" brushRef="#br0">0 0 24575,'0'0'0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2T17:45:40.087"/>
    </inkml:context>
    <inkml:brush xml:id="br0">
      <inkml:brushProperty name="width" value="0.1" units="cm"/>
      <inkml:brushProperty name="height" value="0.1" units="cm"/>
      <inkml:brushProperty name="color" value="#FFFFFF"/>
    </inkml:brush>
  </inkml:definitions>
  <inkml:trace contextRef="#ctx0" brushRef="#br0">1 1 24575,'0'0'0</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2T17:45:40.565"/>
    </inkml:context>
    <inkml:brush xml:id="br0">
      <inkml:brushProperty name="width" value="0.1" units="cm"/>
      <inkml:brushProperty name="height" value="0.1" units="cm"/>
      <inkml:brushProperty name="color" value="#FFFFFF"/>
    </inkml:brush>
  </inkml:definitions>
  <inkml:trace contextRef="#ctx0" brushRef="#br0">0 0 24575,'0'0'0</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2T17:45:40.771"/>
    </inkml:context>
    <inkml:brush xml:id="br0">
      <inkml:brushProperty name="width" value="0.1" units="cm"/>
      <inkml:brushProperty name="height" value="0.1" units="cm"/>
      <inkml:brushProperty name="color" value="#FFFFFF"/>
    </inkml:brush>
  </inkml:definitions>
  <inkml:trace contextRef="#ctx0" brushRef="#br0">1 0 24575,'0'0'0</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2T17:45:41.212"/>
    </inkml:context>
    <inkml:brush xml:id="br0">
      <inkml:brushProperty name="width" value="0.1" units="cm"/>
      <inkml:brushProperty name="height" value="0.1" units="cm"/>
      <inkml:brushProperty name="color" value="#FFFFFF"/>
    </inkml:brush>
  </inkml:definitions>
  <inkml:trace contextRef="#ctx0" brushRef="#br0">0 0 24575,'0'0'0</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2T17:45:41.496"/>
    </inkml:context>
    <inkml:brush xml:id="br0">
      <inkml:brushProperty name="width" value="0.1" units="cm"/>
      <inkml:brushProperty name="height" value="0.1" units="cm"/>
      <inkml:brushProperty name="color" value="#FFFFFF"/>
    </inkml:brush>
  </inkml:definitions>
  <inkml:trace contextRef="#ctx0" brushRef="#br0">0 1 24575,'0'0'0</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2T17:45:41.721"/>
    </inkml:context>
    <inkml:brush xml:id="br0">
      <inkml:brushProperty name="width" value="0.1" units="cm"/>
      <inkml:brushProperty name="height" value="0.1" units="cm"/>
      <inkml:brushProperty name="color" value="#FFFFFF"/>
    </inkml:brush>
  </inkml:definitions>
  <inkml:trace contextRef="#ctx0" brushRef="#br0">1 0 24575,'0'0'0</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2T17:45:42.325"/>
    </inkml:context>
    <inkml:brush xml:id="br0">
      <inkml:brushProperty name="width" value="0.1" units="cm"/>
      <inkml:brushProperty name="height" value="0.1" units="cm"/>
      <inkml:brushProperty name="color" value="#FFFFFF"/>
    </inkml:brush>
  </inkml:definitions>
  <inkml:trace contextRef="#ctx0" brushRef="#br0">1 0 24575,'0'0'0</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2T17:45:42.730"/>
    </inkml:context>
    <inkml:brush xml:id="br0">
      <inkml:brushProperty name="width" value="0.1" units="cm"/>
      <inkml:brushProperty name="height" value="0.1" units="cm"/>
      <inkml:brushProperty name="color" value="#FFFFFF"/>
    </inkml:brush>
  </inkml:definitions>
  <inkml:trace contextRef="#ctx0" brushRef="#br0">1 1 24575,'0'0'0</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2T17:45:43.068"/>
    </inkml:context>
    <inkml:brush xml:id="br0">
      <inkml:brushProperty name="width" value="0.1" units="cm"/>
      <inkml:brushProperty name="height" value="0.1" units="cm"/>
      <inkml:brushProperty name="color" value="#FFFFFF"/>
    </inkml:brush>
  </inkml:definitions>
  <inkml:trace contextRef="#ctx0" brushRef="#br0">961 0 24575,'-75'41'0,"1"0"0,-1-1 0,-1 7 0,-1 1 0,0 3 0,13-8 0,0 2 0,0 1 0,1 2 0,0 6 0,0-1 0,0 1 0,0-1 0</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2T17:45:43.271"/>
    </inkml:context>
    <inkml:brush xml:id="br0">
      <inkml:brushProperty name="width" value="0.1" units="cm"/>
      <inkml:brushProperty name="height" value="0.1" units="cm"/>
      <inkml:brushProperty name="color" value="#FFFFFF"/>
    </inkml:brush>
  </inkml:definitions>
  <inkml:trace contextRef="#ctx0" brushRef="#br0">0 0 24575,'0'0'0</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2T17:45:43.440"/>
    </inkml:context>
    <inkml:brush xml:id="br0">
      <inkml:brushProperty name="width" value="0.1" units="cm"/>
      <inkml:brushProperty name="height" value="0.1" units="cm"/>
      <inkml:brushProperty name="color" value="#FFFFFF"/>
    </inkml:brush>
  </inkml:definitions>
  <inkml:trace contextRef="#ctx0" brushRef="#br0">0 0 24575,'0'0'0</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2T17:45:43.632"/>
    </inkml:context>
    <inkml:brush xml:id="br0">
      <inkml:brushProperty name="width" value="0.1" units="cm"/>
      <inkml:brushProperty name="height" value="0.1" units="cm"/>
      <inkml:brushProperty name="color" value="#FFFFFF"/>
    </inkml:brush>
  </inkml:definitions>
  <inkml:trace contextRef="#ctx0" brushRef="#br0">1 0 24575,'0'0'0</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2T17:45:43.837"/>
    </inkml:context>
    <inkml:brush xml:id="br0">
      <inkml:brushProperty name="width" value="0.1" units="cm"/>
      <inkml:brushProperty name="height" value="0.1" units="cm"/>
      <inkml:brushProperty name="color" value="#FFFFFF"/>
    </inkml:brush>
  </inkml:definitions>
  <inkml:trace contextRef="#ctx0" brushRef="#br0">1 1 24575,'0'0'0</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2T17:45:44.623"/>
    </inkml:context>
    <inkml:brush xml:id="br0">
      <inkml:brushProperty name="width" value="0.1" units="cm"/>
      <inkml:brushProperty name="height" value="0.1" units="cm"/>
      <inkml:brushProperty name="color" value="#FFFFFF"/>
    </inkml:brush>
  </inkml:definitions>
  <inkml:trace contextRef="#ctx0" brushRef="#br0">0 1 24575,'0'0'0</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2T17:45:45.956"/>
    </inkml:context>
    <inkml:brush xml:id="br0">
      <inkml:brushProperty name="width" value="0.1" units="cm"/>
      <inkml:brushProperty name="height" value="0.1" units="cm"/>
      <inkml:brushProperty name="color" value="#FFFFFF"/>
    </inkml:brush>
  </inkml:definitions>
  <inkml:trace contextRef="#ctx0" brushRef="#br0">0 1 24575,'0'0'0</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2T17:45:46.448"/>
    </inkml:context>
    <inkml:brush xml:id="br0">
      <inkml:brushProperty name="width" value="0.1" units="cm"/>
      <inkml:brushProperty name="height" value="0.1" units="cm"/>
      <inkml:brushProperty name="color" value="#FFFFFF"/>
    </inkml:brush>
  </inkml:definitions>
  <inkml:trace contextRef="#ctx0" brushRef="#br0">0 1 24575,'0'0'0</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2T17:45:46.669"/>
    </inkml:context>
    <inkml:brush xml:id="br0">
      <inkml:brushProperty name="width" value="0.1" units="cm"/>
      <inkml:brushProperty name="height" value="0.1" units="cm"/>
      <inkml:brushProperty name="color" value="#FFFFFF"/>
    </inkml:brush>
  </inkml:definitions>
  <inkml:trace contextRef="#ctx0" brushRef="#br0">0 1 24575,'0'0'0</inkml:trace>
</inkml:ink>
</file>

<file path=ppt/ink/ink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2T17:45:49.101"/>
    </inkml:context>
    <inkml:brush xml:id="br0">
      <inkml:brushProperty name="width" value="0.1" units="cm"/>
      <inkml:brushProperty name="height" value="0.1" units="cm"/>
      <inkml:brushProperty name="color" value="#FFFFFF"/>
    </inkml:brush>
  </inkml:definitions>
  <inkml:trace contextRef="#ctx0" brushRef="#br0">1 0 24575,'0'0'0</inkml:trace>
</inkml:ink>
</file>

<file path=ppt/ink/ink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2T17:45:49.338"/>
    </inkml:context>
    <inkml:brush xml:id="br0">
      <inkml:brushProperty name="width" value="0.1" units="cm"/>
      <inkml:brushProperty name="height" value="0.1" units="cm"/>
      <inkml:brushProperty name="color" value="#FFFFFF"/>
    </inkml:brush>
  </inkml:definitions>
  <inkml:trace contextRef="#ctx0" brushRef="#br0">1 0 24575,'0'0'0</inkml:trace>
</inkml:ink>
</file>

<file path=ppt/ink/ink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2T17:45:49.525"/>
    </inkml:context>
    <inkml:brush xml:id="br0">
      <inkml:brushProperty name="width" value="0.1" units="cm"/>
      <inkml:brushProperty name="height" value="0.1" units="cm"/>
      <inkml:brushProperty name="color" value="#FFFFFF"/>
    </inkml:brush>
  </inkml:definitions>
  <inkml:trace contextRef="#ctx0" brushRef="#br0">1 0 24575,'0'0'0</inkml:trace>
</inkml:ink>
</file>

<file path=ppt/ink/ink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2T17:45:49.731"/>
    </inkml:context>
    <inkml:brush xml:id="br0">
      <inkml:brushProperty name="width" value="0.1" units="cm"/>
      <inkml:brushProperty name="height" value="0.1" units="cm"/>
      <inkml:brushProperty name="color" value="#FFFFFF"/>
    </inkml:brush>
  </inkml:definitions>
  <inkml:trace contextRef="#ctx0" brushRef="#br0">1 0 24575,'0'0'0</inkml:trace>
</inkml:ink>
</file>

<file path=ppt/ink/ink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2T17:47:23.605"/>
    </inkml:context>
    <inkml:brush xml:id="br0">
      <inkml:brushProperty name="width" value="0.1" units="cm"/>
      <inkml:brushProperty name="height" value="0.1" units="cm"/>
      <inkml:brushProperty name="color" value="#FFFFFF"/>
    </inkml:brush>
  </inkml:definitions>
  <inkml:trace contextRef="#ctx0" brushRef="#br0">431 650 24575,'0'71'0,"0"19"0,0-5 0,0 5 0,0-25 0,-10-18 0,8-12 0,-9-10 0,11-6 0,0 16 0,-4-6 0,-2 20 0,-5-16 0,1 0 0,-5-12 0,0-12 0,-4-4 0,-2-26 0,6 2 0,-7-33 0,4 3 0,-8-31 0,5 34 0,0-3 0,2-6 0,-1-2 0,-3-4 0,0-1 0,4 1 0,1 1 0,2-1 0,2 0 0,4 1 0,3-1 0,-1 0 0,3 1 0,4 7 0,2 3 0,-1-33 0,0 34 0,0 18 0,0 16 0,4-3 0,1 12 0,5-3 0,-1 9 0,1 4 0,-1 12 0,2 12 0,0 27 0,8 19 0,-8-15 0,3 4 0,8 6 0,2 1 0,-2 10 0,0 0 0,6-6 0,0-2 0,-8-10 0,-1-1 0,3-1 0,-1-1 0,-5-8 0,-1 0 0,3 5 0,0-2 0,3 37 0,-7-17 0,-8-25 0,-6-18 0,0-16 0,0-1 0,0-4 0,0-15 0,0-14 0,0-24 0,-5-12 0,-1 0 0,0 1 0,-5 9 0,10-16 0,-11-13 0,11-8 0,-6 0 0,7 20 0,0 8 0,0 15 0,0 6 0,0 12 0,0 7 0,0 5 0,0-17 0,0-3 0,0-32 0,-5 11 0,-1-18 0,-5 32 0,5 2 0,-3 24 0,8 16 0,-8 17 0,8 28 0,-19 46 0,14-28 0,-1 6 0,-8 14 0,-2 1 0,6 1 0,1-3 0,-2-15 0,0-6 0,3 27 0,3-45 0,6-23 0,-4-30 0,-2-24 0,-7-58 0,5 21 0,0-6 0,-1-3 0,1-4 0,-2-20 0,1 0 0,5 21 0,0 2 0,-1-1 0,2 3 0,3 14 0,0 5 0,-6-28 0,0 24 0,-6 6 0,1 18 0,-5-10 0,9 4 0,-8 0 0,13 16 0,-3 24 0,5 32 0,6 17 0,-4 21 0,4 21 0,-3-41 0,0 3 0,1 24 0,2 5 0,1-6 0,2 0 0,-1 7 0,0-1 0,-3-3 0,-1-4 0,3-21 0,-1-2 0,-6 4 0,1-3 0,9 5 0,-8-10 0,2-23 0,-4-14 0,0-3 0</inkml:trace>
</inkml:ink>
</file>

<file path=ppt/ink/ink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2T17:56:15.646"/>
    </inkml:context>
    <inkml:brush xml:id="br0">
      <inkml:brushProperty name="width" value="0.34286" units="cm"/>
      <inkml:brushProperty name="height" value="0.34286" units="cm"/>
      <inkml:brushProperty name="color" value="#FFFFFF"/>
    </inkml:brush>
  </inkml:definitions>
  <inkml:trace contextRef="#ctx0" brushRef="#br0">418 743 7820,'-19'-9'-954,"7"-13"858,24 5 0,7-4 1,14 3-1,-2 1 61,-2-1 1,0 1-1,6-3 1,2-1 79,4-2 0,-4-3 0,4 5 0,-5-4 37,-1-2 1,0 5 0,0-3 0,0 2-53,0 0 0,-8-1 0,-2 7-75,1-1-6,-15 9 0,3 3-145,-20 12 200,-11 11 1,-11 4 0,-6 9 0,-1 1 39,0 2 0,-2 0 0,-2-2 0,-2-2-11,2 2 1,3-4 0,1 2 0,2 0-17,4-2 0,-3-1 0,7-9 0,0 0 2,0 1 0,2-1 258,5 1 20,8-8 31,3-3-238,7-7-62,7-15 1,3 3 0,8-11 0,-1 3-42,0 3 1,1 0-1,1-1 1,3 1-6,1-1 1,2 1 0,-3-1-1,1 1-31,-2-1 0,-1 1 1,-1-1-86,4 1 0,-3 3 49,3-3 1,-4 3 11,-1-9 242,-1 11-155,-7-3 1,-12 9 0,-15 2-43,-11 16 0,-5 5 0,-3 12 14,-5 2 15,4 2 1,-12 8 0,7 0 48,-3-2-50,6 5 0,-3-7 1,9 2-1,2-6 33,1-4 0,9-8 232,-2 3 1,13-15-153,10-9 1,14-15 0,11-14-1,2-6-98,4-6 0,10-4 1,5-7-1,3 0-65,-2-1 0,9-1 1,-4-4-1,4-4 43,5 0 1,-13 1 0,3 9 153,-7 0-147,-3 7 0,-14 4 61,-4 12 0,-11 4-66,-12 15 1,-4 10-47,-7 12 1,-9 3 0,-7 3 0,-2-1-64,0 1 1,0 7-1,-8 4 1,-2 6 115,-2 6 1,-7-2 0,1 7 0,-3 3 15,-3 1 0,-7 8 1,-2 2-1,0 3-9,4 3 0,3-6 0,3 0 0,2-4-27,3-3 0,6-7 1,12-17-103,6-6 188,3-3-42,11-10 1,3-5 112,12-10 0,3-11 0,9-9 0,1-2-99,5-4 1,5-10 0,10-4 0,3-1-25,3-1 1,-4 1 0,5-7-1,1 1-30,-3-1 0,7 1 0,-5 0 0,5-1-16,1 1 0,-1 1 0,-7 7 1,-9 9 5,-10 10-140,-5 13 0,-12 14 1,-6 15 145,-6 10 53,-10 14 1,4 4-1,-7 9 1,-1 2-34,1 3 0,-6 12 0,-1 1 210,3 6-192,-6 11 0,6 8 0,6-44 0,0 1 0,1 2 0,-1 0-39,2 5 0,-1 1 1,-2 5-1,-1 2 1,3 4-1,-1 1 0,-1 1 1,-1-1 58,-1 3 0,1 0 1,2-1-1,1 1 0,0 1 1,1-1-1,1 0 0,1 0-43,2-1 1,2 1-1,-1-5 1,1-1-1,3-6 1,2-2 0,0-1-1,0-1-22,1-3 1,0 0-1,1-2 1,0-1 0,0 42-1,0-12-106,0-13 0,0-12 1,2-11-20,4-3 183,3-7-77,9 4 212,-8-24 0,5-5 177,-3-20-240,3-4 1,5-9-1,3-6 1,6-12-71,4-14 0,16-11 0,5-12 0,6-3-115,-27 37 0,0 0 0,1 0 0,0-1 0,1-3 0,0 0 0,-1 2 0,0-1 52,-2 2 1,0 1-1,28-32 1,-8 10-1,-1 3 321,-5 9 1,1 1 0,-10 16-25,-4 12 1,-12 13-220,-3 20 1,-9 7 0,-9 18-11,0 4-12,-8 4 0,-3 13 0,-10 2 0,-5 2-42,-1 4 0,-8 4 0,-9 4-240,-7 1 223,3 9 1,-13-14-1,9 1 1,0-7-13,-1-3 0,-5 1 0,0-10 1,3-9 13,7-10 1,1-8 0,11-7 33,3-1 133,2-7 0,-1-12 61,9-16 0,8-7 0,17-12-188,3-4 0,5 5 0,8-5 0,-1 2-114,1-2 0,1 4 0,2-5-212,3-1 303,-1 6 1,-4 0 0,3 8 0,1 0 22,-2 2 0,-7 2 64,-3 7 0,-1 12-62,2 12 1,-6 6 0,-12 17-1,-6 4 58,-3 6 1,-3 0-1,1 5 1,-1 1-36,1-1 0,-1 1 0,-1 2 0,-2-5-54,-3 1 1,1-6 0,6 4 0,-1-6-42,1-6 0,5-4-74,0-8 416,8-7-201,-3-10 1,9-12 0,5-11-3,11-6-57,7-12 0,10-3 0,0-9 0,2 1 37,4-1 1,-3-1 0,9-2 0,-1-2 7,-1 1 0,-2 5 0,-10 5 0,-4 9 165,-6 7-202,-3 5 1,-13 19-122,-7 7 1,-7 7 0,-13 11 0,-1 1-3,-2 4 1,-9 5 0,5 7-1,-2 0 73,0-1 0,-2 7 1,-8 0 87,-1-2-33,-1 5 1,6-7 0,0 6 140,0 0-148,0-7 1,8 5 0,4-12 125,3-5-90,3-13 1,9-5-1,8-12 16,10-5 0,7-5 0,4-1 0,5-3-9,1-3 1,-4 4 0,6-7 0,0 3-2,-1 0 1,3-1 0,-6 9-1,0 1 188,0 3 0,6 1 35,-2-2 0,-3 7-1221,-3 10 795,-11 5 1,-7 15-1,-12 6 1,-11 8 267,-9 8 0,-6 3 0,-4 5 0,-4 1 35,-5 2 0,1 8 0,1-4 1,1 0-60,4-4 0,4-5 0,4-7 0,4-5-2163,2-4 2051,1-10 0,7-2 0,-1-7 0</inkml:trace>
</inkml:ink>
</file>

<file path=ppt/ink/ink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2T17:57:52.474"/>
    </inkml:context>
    <inkml:brush xml:id="br0">
      <inkml:brushProperty name="width" value="0.04286" units="cm"/>
      <inkml:brushProperty name="height" value="0.04286" units="cm"/>
    </inkml:brush>
  </inkml:definitions>
  <inkml:trace contextRef="#ctx0" brushRef="#br0">0 35 8452,'2'-11'-474,"4"-1"1,4 8-1,7-4 1</inkml:trace>
</inkml:ink>
</file>

<file path=ppt/ink/ink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2T18:11:11.575"/>
    </inkml:context>
    <inkml:brush xml:id="br0">
      <inkml:brushProperty name="width" value="0.34286" units="cm"/>
      <inkml:brushProperty name="height" value="0.34286" units="cm"/>
      <inkml:brushProperty name="color" value="#FFFFFF"/>
    </inkml:brush>
  </inkml:definitions>
  <inkml:trace contextRef="#ctx0" brushRef="#br0">332 342 7915,'-33'-8'-907,"4"-4"800,11-3 0,5-5 0,5-1 64,-2-2 31,6-1 193,-3-1-21,7 14-128,0-13 0,0 50-9,0 3 0,0 6 1,0-6-25,0 2 1,2 8-1,1 1 1,3-1 0,-2-2 1,-2-2 0,0 0-1,2 0 41,2 0 0,0 0 0,-6 0 40,0-1-69,0 1 0,-2-7 0,-2-3 9,-2 0 1,-2-11 104,2 3 22,4-11-6,-5 2 0,7-26-192,0-11 0,-6 0-3,0-12 0,-8 0 88,3-11 0,-3 2 1,1 5-1,1 10 89,-2 10 0,-1-4 0,-3-2-28,1-2 1,-1-6 124,1 10-97,7 4-207,-5-1 104,13 1-71,-6 13-55,8-11 6,0 21-188,0-6 273,0 24 1,8-10 0,3 11 66,5-1 1,-4-1 0,-1 3-1,3-1 4,1 1 1,3 7 0,-1 2 0,1 2-26,-1 0 0,7 6 0,-1 6-171,-2-2 113,-1-2 0,3 0 1,0-1-328,-2-1 416,-1-4 1,-5-25-13,-3-12 1,-4-11 0,-8-18 0,0-2-38,0-4 1,0-1 0,0-5 0,0 4 128,0 1 0,0 5 0,0-6 0,-2 4-25,-4 4 1,-4-3 0,-7 10 0,-1-1-39,1 0 0,-1 8 0,1-2 1,0 3 0,-1 3 1,1-1-181,-1 1 155,1 7-164,7 2-490,-6 8 16,15 0 418,-7 8 1,16 2 294,3 7 1,-1-5 0,2 3-60,1 11 1,1-5 0,-1 12-1,-3-2 48,-2 2 1,3 0 0,-3 12-106,2-3 20,-6 7 0,3 3 0,-7 10-96,0 0 15,0 6 0,-7-7 0,-3 1 0,-2-10-31,1-9 0,5-6-66,-6-3 295,8-6 0,-3-21 196,7-18 1,-2-7-267,-4-11 1,2 2 0,-6-4 0,1 2 40,-1-2 1,4 4-1,-4-2-10,3-2-66,-7-2 1,12-4 0,-6-2-180,1-2 147,5 0 0,-6 1 0,8-3-145,0-2 128,0 6 0,0-9 0,0 7 0,2 2-22,4 3 0,-4 1 0,5 2-9,1 3 1,-4-1 79,8 8 15,-9 0-425,5 13-258,-8 10 679,0 18 1,8 7-1,2 6 384,-1-2-361,7-8 1,-8 12-1,5-4 1,-1 6-12,1 6 0,-3-2 1,0 6-1,0-1-28,-1 1 0,-5-1 0,2 5 0,-4-4-219,-2-3 0,0-1 1,0-6-61,0 0 524,0-16 1,-8-7-78,-3-24 0,1 1 0,0-15 1,0 3-163,1 0 1,3-8-1,-6 0 14,-1-8 0,3 0 0,0-5-122,3 1 107,-7 2 1,12 6-1,-6 0 1,2-2 44,1-3 1,-1 9 0,6-4 29,0 2 1,0 5-407,0-1 0,2 20 178,4 9 1,1 23 0,5 24 0,-4 5 231,-1 6 0,-3 6 1,6 10-1,-2 2-44,-4-3 0,5 5 1,3-2-1,4-3-754,1-1 1,2-12 0,5-9 671,5-14 0,12-2 0,3-8 0</inkml:trace>
</inkml:ink>
</file>

<file path=ppt/ink/ink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2T18:22:36.227"/>
    </inkml:context>
    <inkml:brush xml:id="br0">
      <inkml:brushProperty name="width" value="0.34286" units="cm"/>
      <inkml:brushProperty name="height" value="0.34286" units="cm"/>
      <inkml:brushProperty name="color" value="#FFFFFF"/>
    </inkml:brush>
  </inkml:definitions>
  <inkml:trace contextRef="#ctx0" brushRef="#br0">113 272 7766,'-29'0'-199,"-1"0"256,9 0-66,-4 0 0,17-8 1,8-3-21,10-5 0,5-1 0,3-1 0,-1 1-30,1-1 0,-1-1 0,1-3 0,-1-1-128,1 2 1,-1 1 0,2 3-179,5-1 0,-11 7 365,5-1 0,-5 8 0,-11 12 0,-4 11 0</inkml:trace>
</inkml:ink>
</file>

<file path=ppt/ink/ink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2T18:22:37.055"/>
    </inkml:context>
    <inkml:brush xml:id="br0">
      <inkml:brushProperty name="width" value="0.34286" units="cm"/>
      <inkml:brushProperty name="height" value="0.34286" units="cm"/>
      <inkml:brushProperty name="color" value="#FFFFFF"/>
    </inkml:brush>
  </inkml:definitions>
  <inkml:trace contextRef="#ctx0" brushRef="#br0">460 1013 7787,'10'-25'282,"-4"4"-306,-12-8 1,2 0-126,-8-6 1,8 0-1,0 2-222,8 4 1,0 9 0,8 9 98,1-3 1,11 6 194,5 2 0,-2 4 91,2 2 1,-2-2 94,2-3 0,2-5 124,-7-7 1,1-1 100,-2 1 33,-11 7-91,3-6-140,-7 7-152,-6-1 0,-8 24 15,-11 15 0,-10 9 1,1 1-1,-1 4 5,-4 2 0,-2-1 1,-4 7-1,-1-3 24,-3 1 0,-6 11 0,4-8 0,-1 1 15,-5-5 0,7 5 0,3-11-20,8-5 26,6-12 73,7-7-73,8-3 1,5-15 13,10 0 0,-1-7-65,8-11 0,0-13 1,5-6-1,2-6-16,5-5 1,-3-2 0,8-5 0,4-1 21,6-2 0,0-6 0,5 3 0,1 1-6,0 0 1,-7 2 0,5 6-1,-2 1-12,0 5 0,-6 3 1,-8 10-1,-2 4-63,-4 5 0,-7 5-146,-2 2 139,-9 7-168,5 2 197,-8 8 45,-8 16 1,-1 3 0,-9 16 0,-1 2 57,-4 4 0,-10 5 0,-10 12 1,-2 6 96,-3 4 0,-3-4 0,-1-2 0,0 1 9,-1-1 0,-5 0 0,0 2 1,1-6 17,3-4 1,9-9 0,5-4 194,3-4-295,10-10 1,13-12-195,20-15 78,11-15 1,20-16-1,8-16-184,13-11 214,4-16 1,-19 32 0,2-1 0,-2-5 0,1-1 0,4-2 0,1-1-121,2-4 0,1-1 0,6-2 0,2 0 0,1-2 0,0 0 0,0 1 0,1 1 24,-3 3 0,0 2 0,-3 3 0,1 3 0,-6 8 0,0 4 0,-3 5 0,-1 2-313,35-16 1,-20 20 422,-21 19 0,-8 4 0,-10 2 0</inkml:trace>
</inkml:ink>
</file>

<file path=ppt/ink/ink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2T18:25:49.999"/>
    </inkml:context>
    <inkml:brush xml:id="br0">
      <inkml:brushProperty name="width" value="0.34286" units="cm"/>
      <inkml:brushProperty name="height" value="0.34286" units="cm"/>
      <inkml:brushProperty name="color" value="#FFFFFF"/>
    </inkml:brush>
  </inkml:definitions>
  <inkml:trace contextRef="#ctx0" brushRef="#br0">1014 2358 7728,'-27'-17'-178,"3"-3"1,5-1 212,2-2 0,-1-6 0,1 1 1,-1-5 0,7 8 0,1-10-30,2 2 1,2 6-20,6-2 1,0 0 3,0-6 1,-6 6-6,1 0 0,-9 7 12,2-1 1,-3 10-1,-5 3 1,-3 2 1,2 0 141,-8 2-30,15 5 0,-11-7 394,7 8-279,1 0-40,-8 0 63,7 0-109,1 0-86,7 0 503,2 0-493,8-8 0,-5-9 57,-1-13 1,-8 3 40,3-2 0,1 0 0,0-6-46,2 0 0,-5 4-67,1-4 1,-3 4-48,-3-10 1,1 6-1,1 4 1,3 4-102,1 2 0,0 0-112,-5 2 208,-1 3 0,1-11 0,-1 6-21,1-2 17,7 5 0,-5-5 0,3 4 19,-3-6-18,5 4 1,-6-8 0,5 2 8,-5-8 0,5 4 1,1-4-1,0 6 9,0 2 0,7-8 0,-3 6 0,4-6 0,-4-3-10,0 1 0,0-2 0,6-5-2,0 1 0,0 14 0,-2 0 1,-2 4-28,-1 2 1,-3-2-54,2-6 75,4 0 0,-8 8 0,7 2-9,-3-1 1,-2 1 32,2-4-75,4-4-131,-13 6-808,13-8-503,-6 15 102,8 5 1396,8 15 0,9-8 0,10-2 0</inkml:trace>
</inkml:ink>
</file>

<file path=ppt/ink/ink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2T18:25:55.074"/>
    </inkml:context>
    <inkml:brush xml:id="br0">
      <inkml:brushProperty name="width" value="0.34286" units="cm"/>
      <inkml:brushProperty name="height" value="0.34286" units="cm"/>
      <inkml:brushProperty name="color" value="#FFFFFF"/>
    </inkml:brush>
  </inkml:definitions>
  <inkml:trace contextRef="#ctx0" brushRef="#br0">97 1 7731,'-42'8'-727,"13"-7"727,3 15 0,34-14 0,12 6 0</inkml:trace>
</inkml:ink>
</file>

<file path=ppt/ink/ink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2T18:26:11.772"/>
    </inkml:context>
    <inkml:brush xml:id="br0">
      <inkml:brushProperty name="width" value="0.34286" units="cm"/>
      <inkml:brushProperty name="height" value="0.34286" units="cm"/>
      <inkml:brushProperty name="color" value="#FFFFFF"/>
    </inkml:brush>
  </inkml:definitions>
  <inkml:trace contextRef="#ctx0" brushRef="#br0">0 140 6406,'26'-10'65,"-7"2"1,16 3 93,0-1-156,0-8 1,7 12 0,-5-6-1,2 3 15,2-1 1,0-2 0,-6 4 0,-1-2-14,1 2 1,-2 1 0,0-1 19,2-2 0,-9 0 0,8 4 74,-1-4 0,-5 4 7,1-3 1,0 3-86,6 2 1,-8-2-182,-4-4 44,-11 4 107,-4-6 50,-8 8-4,-16 8 1,4-4 0,-15 7-80,-4 3 0,10-4 0,-10 1-42,4 3 0,-1-4 18,-6 1 1,-7-1 0,2 4-129,6-3 0,6-5 194,9 6 0,1-1 0,-1 7 0</inkml:trace>
</inkml:ink>
</file>

<file path=ppt/ink/ink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2T18:26:12.350"/>
    </inkml:context>
    <inkml:brush xml:id="br0">
      <inkml:brushProperty name="width" value="0.34286" units="cm"/>
      <inkml:brushProperty name="height" value="0.34286" units="cm"/>
      <inkml:brushProperty name="color" value="#FFFFFF"/>
    </inkml:brush>
  </inkml:definitions>
  <inkml:trace contextRef="#ctx0" brushRef="#br0">53 71 7574,'-18'-26'0,"1"7"0,-1-6 0</inkml:trace>
</inkml:ink>
</file>

<file path=ppt/ink/ink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2T18:26:12.908"/>
    </inkml:context>
    <inkml:brush xml:id="br0">
      <inkml:brushProperty name="width" value="0.34286" units="cm"/>
      <inkml:brushProperty name="height" value="0.34286" units="cm"/>
      <inkml:brushProperty name="color" value="#FFFFFF"/>
    </inkml:brush>
  </inkml:definitions>
  <inkml:trace contextRef="#ctx0" brushRef="#br0">70 63 7774,'-27'-20'187,"4"-3"-187,3 11 0,26 5 0,6 16 0</inkml:trace>
</inkml:ink>
</file>

<file path=ppt/ink/ink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2T18:26:14.618"/>
    </inkml:context>
    <inkml:brush xml:id="br0">
      <inkml:brushProperty name="width" value="0.34286" units="cm"/>
      <inkml:brushProperty name="height" value="0.34286" units="cm"/>
      <inkml:brushProperty name="color" value="#FFFFFF"/>
    </inkml:brush>
  </inkml:definitions>
  <inkml:trace contextRef="#ctx0" brushRef="#br0">18 53 7591,'-8'-27'-1349,"6"10"1339,-6 9 0,10 10-145,4 4 155,-4-4 0,14 21 0,-7-4 0</inkml:trace>
</inkml:ink>
</file>

<file path=ppt/ink/ink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2T18:37:17.790"/>
    </inkml:context>
    <inkml:brush xml:id="br0">
      <inkml:brushProperty name="width" value="0.34286" units="cm"/>
      <inkml:brushProperty name="height" value="0.34286" units="cm"/>
      <inkml:brushProperty name="color" value="#FFFFFF"/>
    </inkml:brush>
  </inkml:definitions>
  <inkml:trace contextRef="#ctx0" brushRef="#br0">1864 716 7896,'-23'-23'0,"-1"-2"-479,3-3 1,3 5 235,7-6 1,5 2 0,14-2 0,7 5 283,7 5 1,9 0 0,-2-3 0,4-3 21,2-2 0,-2 6 0,-2-3 85,-2 5-163,-8 1 0,10 1 1,-7-1-1,-3 1 27,-2 0 0,-7 5-136,0 0 135,-9 1 1,-10 1 0,-21 4 75,-14 4 0,-5 12 1,-13 5-1,0 9 69,-4 3 1,-10 10 0,-2 9 0,1 5 13,-3 1 1,4 2 0,-3 5 0,5 3-108,10 0 0,6-2 1,5-8-1,3 1-110,1-1 0,14-9 0,0-8-174,6-10 27,4-6 246,13-9 1,4-4 0,14-12 0,11-7 131,14-9 1,20-7 0,17-12 0,11-7-113,-36 20 1,1 0 0,3 0 0,1-1-1,4-2 1,1-2 0,0 0 0,1 0-43,-2-1 0,0 0 1,3 2-1,1 0 1,0 0-1,0 0 0,1 0 1,0-2-65,0 0 1,-1 0 0,-6 4 0,-1 0 0,-8 3 0,-1 0 0,30-18-335,-12 8 1,-13 1 44,-7 12 356,-18 1-65,-22 13 1,-22 10 0,-18 12-220,-7 3 164,-11 3 0,-4 7 0,-8 4 92,0 4 28,0 2 0,6 0 0,0 0 0,-2 2 98,-2 4 0,-4-3 0,-1 11 1,-5 3-89,-1 5 0,38-21 0,0 1 0,-2 0 0,-1 0 0,0 2 0,0 0-27,1-1 0,-1-1 0,3 0 0,1-2 0,0 0 0,0-2 0,-36 29 2,8-9 0,14-13-33,13-16 0,22-17 0,15-20 0,20-9 124,17-7 1,17-13 0,16-9-1,10-9-68,-33 26 0,1 0 1,-1 1-1,1 0 1,3-4-1,-1-2-12,-1 3 0,0 1-79,-2 0 0,1 0 1,0 0-1,1 0 1,1 0-1,1 0 7,3 0 1,-1 0 49,-1 4 1,-1 0-1,-2 1 1,-2 0 0,31-20-1,-9 1-66,-6 2 0,-15 16-97,-9 2 0,-19 16 81,-22 7 0,-11 6 1,-20 6-1,-4 7-8,-6 9 0,-13 5 1,-10 10-1,-11 3 101,36-16 0,-1-1 1,0 0-1,0 1 0,-1 0 1,-1 0-1,2 1 0,1 1 123,-40 22 1,9 1 0,0 5-1,3 2 128,-3 2 1,12 3 0,2-7-119,11-2 69,1 5 1,13-15 0,-6 5-483,1-6 4,13-12 0,-6-6 98,11-11 0,15-10 0,3-20 143,14-17 1,23-11 0,11-9 0,13-3 50,9-6 1,6-4 0,-33 33-1,1 0 1,3 0 0,0 0 23,1 0 0,1 0 0,3-1 1,1-1-1,0 1 0,-1 0 1,-1 3-1,0 0-51,-4 2 0,1 0 1,0 2-1,0 2 1,33-22-1,-5 6-71,-10 7 1,-17 10-100,-20 15-45,-3 7-68,-11-4 202,-9 24 0,-15-11 0,-12 13 0,-6-1 98,-10 5 0,-8-1 0,-9 10 0,-10 4-3,-9 4 0,-6 7 0,-5-3 0,44-21 0,-1 1-1,-2 0 0,-1 2 1,-5 4-1,-2 0 0,-5 4 1,-1 0-1,-3 3 0,-1 0-81,-2 2 1,0 0 0,0 0 0,2 0-1,6-3 1,2-1 0,1 0 0,1 0 64,4-1 0,1-2 1,5-1-1,1-1 0,-26 15 148,20-9 1,21-15-23,31-15 1,25-22-1,30-8-111,5-4 1,4-10 0,8-8-123,3-3 59,5-3 0,-37 27 1,1 0-1,0-1 0,-1 0-42,1-3 1,0 1 84,0 2 1,-1 0-1,-2-3 1,0 0-1,38-21 1,-1 3-16,-5 1 1,3 3 0,-6-3-1,-10 6 62,-9 5 1,-5 8 0,-9 5 0,-6 4 114,-4 1-87,-3 9 0,-17 3 0,-9 13-99,-13 11 0,-16 1 1,-14 10-1,-5 4 4,-10 6 0,-8 0 1,-8 6-1,-6-1-11,-3 1 0,40-23 0,-1 1 0,1 1 0,1 0-1283,-42 23 1313,-5-9 1,46-13 0,1-1 0,-3-3-1,1-1 214,-44 19 128,19-10 1,10-6 212,21-11-450,18-5 1,22-13-1,22-1 1,5-3-143,2-4 0,6-7 0,8-4 0,1 0-37,5-1 1,5-5 0,0 4 0,-3-2-27,-1 0 0,-5 6 1,1-6-1,1-1 432,-2 3 0,-5 2 0,-9 6 0,-3-3-228,-3-1 0,4 0-41,-6 5 44,1 1-59,-15 7-58,-1 2 1,-29 16 0,-8 4 0,-8 5-27,-6 7 1,-4-1 0,-13 10 0,-8 6 29,-5 3 1,-3 5 0,6 5 0,0-1 42,0-5 0,-3 9 1,5-11-1,13-7 344,17-10-355,18-7 1,22-11 0,16-7 436,9-11-315,21-3 1,16-29 0,24 1 20,-40 16 1,1-1-223,2-1 0,0 0 0,2-1 1,1 1-1,2-1 0,1 0-21,3-2 1,2 0 44,-1 1 1,0 1 0,1 0 0,-2 0 0,-4 4 0,-3 1 0,-3 1 0,-1 0-24,38-18 0,-17 10 0,-17 5 0,-13 5-153,-9 2 0,-5-1 232,-9 1 13,-7 7 1,-4 4-63,-12 12 1,-6 4 0,-9 9 23,-2 4 0,-8-1 0,1 9-11,-3 6 0,-1-2 1,-7 13-1,0-5 72,2 1-38,-5 3 1,1 5-1,-6 1 1,5-1 138,1 1 1,4-1 0,10-2 0,8-3-153,7-6 1,8-10 0,14-6 27,10-6 0,9 1 0,14-14 1,5-3 47,5-1 1,1-4 0,2-3-1,5-7 23,5-4 0,3-3 0,3-2 0,0-4-23,0-3 1,0 1 0,2-4-1,-1 2-76,-1-2 0,2-2 1,-14-2 34,-1 0-22,-11-8 1,9 7 0,-9-3 0,-3 6-28,-4 4 1,-12 7 0,-4-1-10,-4 4-8,-9 1 0,-23 10 0,-18 8 1,-12 10-181,-11 6 0,-9 9 0,-12 4 0,-5 6 200,1 6 1,-5-4-1,9 3 1,1-3 52,2-2 0,6 0 0,6 0 0,11-2 131,11-4 0,-1-2-192,10-4 0,9 3-62,3 3-27,3-4 347,4-15-270,3-3 193,7-7 0,15-7 1,8-7-1,10-7-132,8-8 0,12-4 1,13-4-1,5-2-69,5-2 0,8-5 0,-3 3 0,2 0-29,-1 1 1,-6 1 0,-12 6 0,-6 2-45,-4 4 0,-11 4 131,-8 7-31,-8 8 148,-25 3-98,-20 22-41,-3-11 0,-12 21 1,14-9-23,-5 5 15,-3 10 1,-8-4 0,2 8 0,0 0-14,-2 0 1,4 6 0,-11 2-1,1 1-23,0 5 0,-1-5 0,1 3 0,-2 0-10,4-3 1,0-9 0,16-12 129,2-3 0,1-12 61,3-8 0,7-22 0,4-13 0,5-2-74,1 1 1,0-7 0,1-4 0,3-5 72,2-6 1,10-2-1,-1-6 1,7 3 68,-1 3 1,6-4 0,2 4 0,4 0-264,2 0 1,0 7-1,-2 9-1518,-4 1 1163,4 10 0,-12 4 111,9 12 0,-15 7 170,3 21 1,-13 15 0,1 14 0,-4 1 140,-2 2 0,0 2 1,0 7-1,0 2 135,0 4 1,-8-1 0,-3 7 0,-5 2-28,-1 2 1,-1 0-1,-1-2 1,-4-2 4,-7 2 1,-3 0 0,-1-2-248,-1-6 153,-8-12 0,4-3 1,-6-8-176,3 0 154,1-16 0,6 3 0,0-18 10,0-6 0,8-6 1,4-12-1,3-3-16,3-6 1,1-4 0,3-4 0,3-2 4,2-1 0,3-7 0,6 4 0,5 1-20,6-1 0,5-9 0,9 3 0,9 1-99,9-3 0,11 3 0,7-1 0,9 4 25,7 3 1,2 3 0,3 10 0,-1 6 61,1 3 0,6 10 0,1 5 122,-5 3-115,-9 9 0,-7 9 0,-10 11 0,-7 4 47,-5 6 0,-12 4 0,-14 0 0,-8 5-9,-7 5 0,-6 7 0,-7 0 0,-11-2-16,-9-1 0,-22-3 0,-11 0 0,-14 1-8,32-26 1,-3-2 0,-2-1-1,-3-1 1,-4 0 0,-2 0-1,-3 1 1,-1-1-24,-2-1 1,-2 1-1,-8 4 1,-2 0-1,-3-2 1,-3-2 0,0 1-1,-1-1-102,-1 0 0,-1-1 0,5-1 0,-1-2 0,0-1 0,1-1 0,6-1 1,2-1 259,7-2 1,2-2 0,-32 4 549,35-15-485,19-8 1,21-3 0,15-13-32,6-5 0,3 2 0,10-4-755,3-6 364,10 2 0,0-15 1,12 3-1,6-5-94,3-6 0,10 1 0,4-7 0,4-2 207,2-2 1,6 4 0,-37 32 0,1-2-1,1 1 1,0-1 135,0-1 0,1 2 0,3-1 0,0 2 0,36-17 1,3 6 61,-3 9 0,-5 18 0,-14 6 0,-12 14-256,-13 14 1,-17 15-1,-15 15 1,-7 8-1296,-9 8 1459,-16 4 0,-14 0 0,-12 4 0,-7 6 0,27-38 0,0-1 0</inkml:trace>
</inkml:ink>
</file>

<file path=ppt/ink/ink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2T18:48:41.684"/>
    </inkml:context>
    <inkml:brush xml:id="br0">
      <inkml:brushProperty name="width" value="0.34286" units="cm"/>
      <inkml:brushProperty name="height" value="0.34286" units="cm"/>
      <inkml:brushProperty name="color" value="#FFFFFF"/>
    </inkml:brush>
  </inkml:definitions>
  <inkml:trace contextRef="#ctx0" brushRef="#br0">1027 507 7666,'-52'0'-624,"3"2"0,11 6 610,14 9 0,11 16 0,7 12 52,-6 0 1,-3 5 0,-5-1-1,-3 5-17,-6 4 0,-6 6 0,-4-4 22,-1 2-62,-1-5 0,8-5 0,4-13-80,5-8 54,-3-6 1,16-38 93,-1-17 0,16-10 0,6-3 1,1 8 94,1 2 0,-8 6 1,3 0 22,1 1 0,0-5 0,6 4-112,-3 0 1,-5 2 0,6 4-99,1-9 0,3 3 0,3-10 0,3 8-83,1 4 0,6-6 0,-4 2 0,0-2 68,1 2 0,-3-2 0,-6 7 102,1 3 5,-1 2 1,-23 9-1,-11 6 1,-12 10 20,-6 11 0,0 3 0,0 7 1,0 0 20,0 0 1,0 2-1,2 4 1,2-2-62,2-1 1,8-3 0,-2 2 0,3-4-42,3 0 0,-1-5 128,1 3 42,7-4-144,-6-9 1,13-8-26,-9-19-4,8 3 1,-2-27 0,10 12 0,4-4-18,2-2 0,1-8 0,7-3 0,1-3 43,4 3 1,-3-5 0,3 7 0,-3-1 33,-3 4 0,0 6 0,-1 4 276,-4 2-422,3 16 1,-13 1-1,4 24 71,-4 11 0,-8 2 43,0 4 0,-5 6-10,5 6-20,0-8 0,6-6-19,0-4-12,0-3 0,0 7-6,0-4 1,-2-3 0,-2 5 17,-2 0 0,-2-11 503,3 3-327,3-11 1,8-25 0,15-18-106,10-8 1,8-5 0,15-9 0,4-5-45,6-4 1,-2 6-1,1 4 1,-5 6-52,-8 5 0,-5 1-34,-10 11 89,-16 11-191,-3 17 168,-16 30 1,-14-8 0,-5 22-1,-7 0 67,-5 2 1,-2 10 0,-3-3-1,-3 5-29,-2 1 1,0-5-1,6-3 1,0-1-39,0-4 0,1-8 0,1-4 1,3-2-12,7-4 1,-4-3 7,-2-6 233,4-5 1,-4-11-115,11-7 1,5-3 0,14-13-180,5 2 60,-4-6 1,14 4 0,-3-8-143,9 0 179,-3 0 0,6 0 1,-7 2-1,-1 2 16,1 2 1,-1 2 0,1-4-27,-1 1 1,1 9-87,-1-2 0,-5 13 64,-1 10 1,-7 18 0,2 15 79,-4 5 1,-8 3 0,-2-6-1,-1 2-25,-5 4 0,4-3 1,-1 7-1,-3 0-19,-1-1 0,-1 1 0,3 2 0,3-7 1,2-3 1,2-8-191,6 0 201,0-7 94,0-5 0,2-19 169,4-15 0,-4-10-223,4-14 0,-4 4 0,-4-4 40,-4 4 0,2 10 0,-8 2-3,-1 0 0,3 5-183,-2-3-490,9 4 100,-5 9 443,8 2 0,8 37 0,1 12 342,1 10-235,-2 18 0,-8 5 1,0 21-1,-1-42 1,0 1-41,-2 5 0,0 2 1,-2 11-1,-2 2 1,-3 6-1,-1 3 1,-1 2-1,-1 1-78,-1 1 0,1 0 1,2 0-1,2-1 0,-1-1 1,1 1-1,2-4 0,2 1 51,0-3 1,2-1 0,3-6 0,2-1 0,4-7 0,2-2 0,2 0 0,1-2-20,3 1 0,1-1 0,2 0 0,-1 0 0,2-1 0,-1 0 0,1 0 0,-1-1-33,1-1 1,-1 0 0,-2-4-1,-1 1 1,0 2 0,-1 0-1,0 0 1,-2 1 33,-3 0 1,-1 0 0,-1 3 0,-2 0 0,-3-4 0,-2-1 0,1 0 0,0 1-15,1-1 0,-2 0 0,-5 5 0,-2 0 0,0-2 0,-1-1 42,0-2 0,-2 0-23,-2-1 1,-1-1 0,4-2 0,1-1 0,-3-1 0,1-1 107,-9 44-92,3-12 0,1-5 0,5-10 0,3-4 17,0-2 0,6 2 1,-4-7-1,4-7-4,2-3 1,0 3 0,0-1 0,0 3 19,0 3 1,0 5 0,0 2 0,2 4-24,4 8 1,-4 6-1,4 9 1,-4 0-128,-2 1 0,-2 1 0,-2 4 1,-4 6-30,4-48 1,-1 1 0,-7 47 0,-6-2-1049,1-2 1118,-8-2 1,5-11 0,-3-5 0,6-5 24,5-10 0,-2-12 1,7-7 56,-3-6 76,6 2 0,-2-20 83,12 5 23,-4-13 609,6-3-438,-8-31 1,6 7 0,1-19 0,3 0-476,4-4 1,3-5-1,4-9-137,3 1 229,7-8 1,-4 4 0,10-8 0,2-2 114,1-2 1,7 6-1,-4 3 1,-1 7 118,1 5 1,5 9-200,-1 14 0,-6 18 0,-8 24 0,-14 11-93,-11 10 0,-6 11 0,-4 10 0,-4 3 10,-6 3 1,-3 1 0,-4 3 0,-3 0-25,-1 0 0,-8 0 1,2 0-1,-4-2 71,-2-4 0,0 0 0,0-10 0,0-3-12,0-1 127,8-15-42,2-10 0,15-21 0,4-16 108,4-11 0,8-18 0,2-11-513,2-10 254,1-14 0,7-3 1,-1-9-1,1 1 109,-1 0 0,6-3 0,1-3 0,-3-4 192,-2 0 0,-3 8 0,-2 11 0,-5 7 889,-1 8-650,-2 15 0,-6 19-831,0 23 1,0 29-1,0 28 201,0-3 1,-6 7 0,-2-5 0,-1 8 51,-5 4 0,-2 2 1,1 6 48,3 0 64,-3-8 1,5 4 0,-9-6-17,-5 2 86,5 2 1,-6-1 0,5-5 0,-1-6-35,-2-5 0,-1-5 1,5-11 118,-4-7 0,7-11 42,-7-19 0,15-5 1,-4-14-33,9-10 1,3-2-1,2-8 1,3 1 14,7-1 1,9-4 0,5-7 0,1-4-67,4-2 1,4 0-1,4-4-227,1 2 85,9 8 1,-3-10 0,9 7-358,-3 3 188,-3 9 0,-14 18-220,-1 12 299,1 11 0,-15 14 1,-9 15-1,-7 12-4,-4 12 1,-9 9 0,-9 20 0,-11 5 251,-10 4 1,18-37 0,-2 1-1,-4 3 1,-1 1 0,-1 5-1,0 1-40,-3 4 0,0 0 1,-1-2-1,0 0 1,1 1-1,0-2 0,3-4 1,0-1-11,1-4 0,1-1 0,-17 35 0,5-19 0,8-17-18,8-18 1,11-22 0,4-12 335,0-13 0,5-9 26,-9-4-345,8 7 0,-9-18 1,7 9-118,2-8 119,2 2 0,2-14 1,2 5-1,4-7 24,5-5 1,5 4 0,1-4 0,1 3-36,-1 3 0,3 0 1,1-1-1,2 3-105,-1 3 0,-3 12 0,-2 12-322,1 4 0,-6 11 102,-1 8 0,-9 15 1,-2 16-1,-12 8 373,-9 8 0,-2 19 0,-10 9 0,-6 11-61,18-40 1,-1 1-1,0 0 1,-2 1 0,-3 3-1,-1-1 1,1-1 0,-2-1-106,0 0 0,0-1 1,2-4-1,2-1 1,-18 30-1094,6-12 667,14-25 1,19-23 488,15-24 0,17-23 0,16-19 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4B065F-8A0F-B34E-BA55-18AAA5223B1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8FEFD08-9ACF-8744-ABB5-86D14FF589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57A3630-37ED-3940-BEF1-D60CE9C5AD26}"/>
              </a:ext>
            </a:extLst>
          </p:cNvPr>
          <p:cNvSpPr>
            <a:spLocks noGrp="1"/>
          </p:cNvSpPr>
          <p:nvPr>
            <p:ph type="dt" sz="half" idx="10"/>
          </p:nvPr>
        </p:nvSpPr>
        <p:spPr/>
        <p:txBody>
          <a:bodyPr/>
          <a:lstStyle/>
          <a:p>
            <a:fld id="{26F1F8D2-972A-734E-8B9B-608EEFE7907F}" type="datetimeFigureOut">
              <a:rPr lang="en-US" smtClean="0"/>
              <a:t>11/15/21</a:t>
            </a:fld>
            <a:endParaRPr lang="en-US"/>
          </a:p>
        </p:txBody>
      </p:sp>
      <p:sp>
        <p:nvSpPr>
          <p:cNvPr id="5" name="Footer Placeholder 4">
            <a:extLst>
              <a:ext uri="{FF2B5EF4-FFF2-40B4-BE49-F238E27FC236}">
                <a16:creationId xmlns:a16="http://schemas.microsoft.com/office/drawing/2014/main" id="{DC0977E3-FBB5-EF42-A800-43D4642E35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66A6631-0822-9E42-9133-23F7AFAA631B}"/>
              </a:ext>
            </a:extLst>
          </p:cNvPr>
          <p:cNvSpPr>
            <a:spLocks noGrp="1"/>
          </p:cNvSpPr>
          <p:nvPr>
            <p:ph type="sldNum" sz="quarter" idx="12"/>
          </p:nvPr>
        </p:nvSpPr>
        <p:spPr/>
        <p:txBody>
          <a:bodyPr/>
          <a:lstStyle/>
          <a:p>
            <a:fld id="{501CCC71-DD87-F448-AACC-D8205E298B69}" type="slidenum">
              <a:rPr lang="en-US" smtClean="0"/>
              <a:t>‹#›</a:t>
            </a:fld>
            <a:endParaRPr lang="en-US"/>
          </a:p>
        </p:txBody>
      </p:sp>
    </p:spTree>
    <p:extLst>
      <p:ext uri="{BB962C8B-B14F-4D97-AF65-F5344CB8AC3E}">
        <p14:creationId xmlns:p14="http://schemas.microsoft.com/office/powerpoint/2010/main" val="214902822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8303B-5EF3-1442-8796-72A09700D7D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3ACB4CE-B030-C94A-BFEA-8F46A4FD11F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84AFB3F-62C0-3740-8C5C-9C9AA27479C1}"/>
              </a:ext>
            </a:extLst>
          </p:cNvPr>
          <p:cNvSpPr>
            <a:spLocks noGrp="1"/>
          </p:cNvSpPr>
          <p:nvPr>
            <p:ph type="dt" sz="half" idx="10"/>
          </p:nvPr>
        </p:nvSpPr>
        <p:spPr/>
        <p:txBody>
          <a:bodyPr/>
          <a:lstStyle/>
          <a:p>
            <a:fld id="{26F1F8D2-972A-734E-8B9B-608EEFE7907F}" type="datetimeFigureOut">
              <a:rPr lang="en-US" smtClean="0"/>
              <a:t>11/15/21</a:t>
            </a:fld>
            <a:endParaRPr lang="en-US"/>
          </a:p>
        </p:txBody>
      </p:sp>
      <p:sp>
        <p:nvSpPr>
          <p:cNvPr id="5" name="Footer Placeholder 4">
            <a:extLst>
              <a:ext uri="{FF2B5EF4-FFF2-40B4-BE49-F238E27FC236}">
                <a16:creationId xmlns:a16="http://schemas.microsoft.com/office/drawing/2014/main" id="{09677B55-6633-2A41-8332-609B9F889EE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19EB0F-61C9-4545-8EC8-14E54007C2D3}"/>
              </a:ext>
            </a:extLst>
          </p:cNvPr>
          <p:cNvSpPr>
            <a:spLocks noGrp="1"/>
          </p:cNvSpPr>
          <p:nvPr>
            <p:ph type="sldNum" sz="quarter" idx="12"/>
          </p:nvPr>
        </p:nvSpPr>
        <p:spPr/>
        <p:txBody>
          <a:bodyPr/>
          <a:lstStyle/>
          <a:p>
            <a:fld id="{501CCC71-DD87-F448-AACC-D8205E298B69}" type="slidenum">
              <a:rPr lang="en-US" smtClean="0"/>
              <a:t>‹#›</a:t>
            </a:fld>
            <a:endParaRPr lang="en-US"/>
          </a:p>
        </p:txBody>
      </p:sp>
    </p:spTree>
    <p:extLst>
      <p:ext uri="{BB962C8B-B14F-4D97-AF65-F5344CB8AC3E}">
        <p14:creationId xmlns:p14="http://schemas.microsoft.com/office/powerpoint/2010/main" val="28757292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31216-C42F-184E-9D10-2B343D77054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9D64D6F-70BA-4A44-873F-EC5D711C875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FA78EF2-61B9-FD48-8A97-6C47C4C0EC2B}"/>
              </a:ext>
            </a:extLst>
          </p:cNvPr>
          <p:cNvSpPr>
            <a:spLocks noGrp="1"/>
          </p:cNvSpPr>
          <p:nvPr>
            <p:ph type="dt" sz="half" idx="10"/>
          </p:nvPr>
        </p:nvSpPr>
        <p:spPr/>
        <p:txBody>
          <a:bodyPr/>
          <a:lstStyle/>
          <a:p>
            <a:fld id="{26F1F8D2-972A-734E-8B9B-608EEFE7907F}" type="datetimeFigureOut">
              <a:rPr lang="en-US" smtClean="0"/>
              <a:t>11/15/21</a:t>
            </a:fld>
            <a:endParaRPr lang="en-US"/>
          </a:p>
        </p:txBody>
      </p:sp>
      <p:sp>
        <p:nvSpPr>
          <p:cNvPr id="5" name="Footer Placeholder 4">
            <a:extLst>
              <a:ext uri="{FF2B5EF4-FFF2-40B4-BE49-F238E27FC236}">
                <a16:creationId xmlns:a16="http://schemas.microsoft.com/office/drawing/2014/main" id="{1636D30B-7D21-034A-BE6B-0352CB94A55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7EA9F9A-C8D6-5F47-84F7-D7C16F561E55}"/>
              </a:ext>
            </a:extLst>
          </p:cNvPr>
          <p:cNvSpPr>
            <a:spLocks noGrp="1"/>
          </p:cNvSpPr>
          <p:nvPr>
            <p:ph type="sldNum" sz="quarter" idx="12"/>
          </p:nvPr>
        </p:nvSpPr>
        <p:spPr/>
        <p:txBody>
          <a:bodyPr/>
          <a:lstStyle/>
          <a:p>
            <a:fld id="{501CCC71-DD87-F448-AACC-D8205E298B69}" type="slidenum">
              <a:rPr lang="en-US" smtClean="0"/>
              <a:t>‹#›</a:t>
            </a:fld>
            <a:endParaRPr lang="en-US"/>
          </a:p>
        </p:txBody>
      </p:sp>
    </p:spTree>
    <p:extLst>
      <p:ext uri="{BB962C8B-B14F-4D97-AF65-F5344CB8AC3E}">
        <p14:creationId xmlns:p14="http://schemas.microsoft.com/office/powerpoint/2010/main" val="2252176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ED9A7-BB3E-1C43-B91E-DA277A42CF2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66DE5AC-F5F5-C544-A0C2-A9FB255BC20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89340FC-6ECD-144C-B295-E663813D039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3F31B2D-36A6-6A4B-8BFD-6BFCF86EBB21}"/>
              </a:ext>
            </a:extLst>
          </p:cNvPr>
          <p:cNvSpPr>
            <a:spLocks noGrp="1"/>
          </p:cNvSpPr>
          <p:nvPr>
            <p:ph type="dt" sz="half" idx="10"/>
          </p:nvPr>
        </p:nvSpPr>
        <p:spPr/>
        <p:txBody>
          <a:bodyPr/>
          <a:lstStyle/>
          <a:p>
            <a:fld id="{26F1F8D2-972A-734E-8B9B-608EEFE7907F}" type="datetimeFigureOut">
              <a:rPr lang="en-US" smtClean="0"/>
              <a:t>11/15/21</a:t>
            </a:fld>
            <a:endParaRPr lang="en-US"/>
          </a:p>
        </p:txBody>
      </p:sp>
      <p:sp>
        <p:nvSpPr>
          <p:cNvPr id="6" name="Footer Placeholder 5">
            <a:extLst>
              <a:ext uri="{FF2B5EF4-FFF2-40B4-BE49-F238E27FC236}">
                <a16:creationId xmlns:a16="http://schemas.microsoft.com/office/drawing/2014/main" id="{5E40E267-967E-354F-BC7F-2149168CC94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FFFE518-981A-884E-822D-990641B21D5B}"/>
              </a:ext>
            </a:extLst>
          </p:cNvPr>
          <p:cNvSpPr>
            <a:spLocks noGrp="1"/>
          </p:cNvSpPr>
          <p:nvPr>
            <p:ph type="sldNum" sz="quarter" idx="12"/>
          </p:nvPr>
        </p:nvSpPr>
        <p:spPr/>
        <p:txBody>
          <a:bodyPr/>
          <a:lstStyle/>
          <a:p>
            <a:fld id="{501CCC71-DD87-F448-AACC-D8205E298B69}" type="slidenum">
              <a:rPr lang="en-US" smtClean="0"/>
              <a:t>‹#›</a:t>
            </a:fld>
            <a:endParaRPr lang="en-US"/>
          </a:p>
        </p:txBody>
      </p:sp>
    </p:spTree>
    <p:extLst>
      <p:ext uri="{BB962C8B-B14F-4D97-AF65-F5344CB8AC3E}">
        <p14:creationId xmlns:p14="http://schemas.microsoft.com/office/powerpoint/2010/main" val="23419221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CC7AA-9E12-B74F-B547-94AB136EB0A2}"/>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A1B9F3F-B640-FA4E-902E-F0B8AACDE3F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A398E2D-884F-D442-A3CE-3BD4BA9B97F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995BBDB-1BCB-4D43-B3B0-86455CCBD54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F4DED99-FD2B-E842-BEFC-A9D6CF7BDE1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FC3FCF5-330A-D642-BCFE-A671333F10EA}"/>
              </a:ext>
            </a:extLst>
          </p:cNvPr>
          <p:cNvSpPr>
            <a:spLocks noGrp="1"/>
          </p:cNvSpPr>
          <p:nvPr>
            <p:ph type="dt" sz="half" idx="10"/>
          </p:nvPr>
        </p:nvSpPr>
        <p:spPr/>
        <p:txBody>
          <a:bodyPr/>
          <a:lstStyle/>
          <a:p>
            <a:fld id="{26F1F8D2-972A-734E-8B9B-608EEFE7907F}" type="datetimeFigureOut">
              <a:rPr lang="en-US" smtClean="0"/>
              <a:t>11/15/21</a:t>
            </a:fld>
            <a:endParaRPr lang="en-US"/>
          </a:p>
        </p:txBody>
      </p:sp>
      <p:sp>
        <p:nvSpPr>
          <p:cNvPr id="8" name="Footer Placeholder 7">
            <a:extLst>
              <a:ext uri="{FF2B5EF4-FFF2-40B4-BE49-F238E27FC236}">
                <a16:creationId xmlns:a16="http://schemas.microsoft.com/office/drawing/2014/main" id="{DC48DADC-ED7F-4E4B-9C66-6F996B62A28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8A136A7-28FD-4740-A43E-3A8E07CE2FAB}"/>
              </a:ext>
            </a:extLst>
          </p:cNvPr>
          <p:cNvSpPr>
            <a:spLocks noGrp="1"/>
          </p:cNvSpPr>
          <p:nvPr>
            <p:ph type="sldNum" sz="quarter" idx="12"/>
          </p:nvPr>
        </p:nvSpPr>
        <p:spPr/>
        <p:txBody>
          <a:bodyPr/>
          <a:lstStyle/>
          <a:p>
            <a:fld id="{501CCC71-DD87-F448-AACC-D8205E298B69}" type="slidenum">
              <a:rPr lang="en-US" smtClean="0"/>
              <a:t>‹#›</a:t>
            </a:fld>
            <a:endParaRPr lang="en-US"/>
          </a:p>
        </p:txBody>
      </p:sp>
    </p:spTree>
    <p:extLst>
      <p:ext uri="{BB962C8B-B14F-4D97-AF65-F5344CB8AC3E}">
        <p14:creationId xmlns:p14="http://schemas.microsoft.com/office/powerpoint/2010/main" val="86550350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70260-CB06-F344-AC64-AECD9B8924A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4181929-965D-DF4D-86EC-102E626F2C8D}"/>
              </a:ext>
            </a:extLst>
          </p:cNvPr>
          <p:cNvSpPr>
            <a:spLocks noGrp="1"/>
          </p:cNvSpPr>
          <p:nvPr>
            <p:ph type="dt" sz="half" idx="10"/>
          </p:nvPr>
        </p:nvSpPr>
        <p:spPr/>
        <p:txBody>
          <a:bodyPr/>
          <a:lstStyle/>
          <a:p>
            <a:fld id="{26F1F8D2-972A-734E-8B9B-608EEFE7907F}" type="datetimeFigureOut">
              <a:rPr lang="en-US" smtClean="0"/>
              <a:t>11/15/21</a:t>
            </a:fld>
            <a:endParaRPr lang="en-US"/>
          </a:p>
        </p:txBody>
      </p:sp>
      <p:sp>
        <p:nvSpPr>
          <p:cNvPr id="4" name="Footer Placeholder 3">
            <a:extLst>
              <a:ext uri="{FF2B5EF4-FFF2-40B4-BE49-F238E27FC236}">
                <a16:creationId xmlns:a16="http://schemas.microsoft.com/office/drawing/2014/main" id="{F3237504-AC22-B548-B0B7-70C01265AFC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1430A0E-E34D-9842-940D-9A1BF7FD4952}"/>
              </a:ext>
            </a:extLst>
          </p:cNvPr>
          <p:cNvSpPr>
            <a:spLocks noGrp="1"/>
          </p:cNvSpPr>
          <p:nvPr>
            <p:ph type="sldNum" sz="quarter" idx="12"/>
          </p:nvPr>
        </p:nvSpPr>
        <p:spPr/>
        <p:txBody>
          <a:bodyPr/>
          <a:lstStyle/>
          <a:p>
            <a:fld id="{501CCC71-DD87-F448-AACC-D8205E298B69}" type="slidenum">
              <a:rPr lang="en-US" smtClean="0"/>
              <a:t>‹#›</a:t>
            </a:fld>
            <a:endParaRPr lang="en-US"/>
          </a:p>
        </p:txBody>
      </p:sp>
    </p:spTree>
    <p:extLst>
      <p:ext uri="{BB962C8B-B14F-4D97-AF65-F5344CB8AC3E}">
        <p14:creationId xmlns:p14="http://schemas.microsoft.com/office/powerpoint/2010/main" val="29223316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37E0810-9696-584D-837B-DF7CBFAADA84}"/>
              </a:ext>
            </a:extLst>
          </p:cNvPr>
          <p:cNvSpPr>
            <a:spLocks noGrp="1"/>
          </p:cNvSpPr>
          <p:nvPr>
            <p:ph type="dt" sz="half" idx="10"/>
          </p:nvPr>
        </p:nvSpPr>
        <p:spPr/>
        <p:txBody>
          <a:bodyPr/>
          <a:lstStyle/>
          <a:p>
            <a:fld id="{26F1F8D2-972A-734E-8B9B-608EEFE7907F}" type="datetimeFigureOut">
              <a:rPr lang="en-US" smtClean="0"/>
              <a:t>11/15/21</a:t>
            </a:fld>
            <a:endParaRPr lang="en-US"/>
          </a:p>
        </p:txBody>
      </p:sp>
      <p:sp>
        <p:nvSpPr>
          <p:cNvPr id="3" name="Footer Placeholder 2">
            <a:extLst>
              <a:ext uri="{FF2B5EF4-FFF2-40B4-BE49-F238E27FC236}">
                <a16:creationId xmlns:a16="http://schemas.microsoft.com/office/drawing/2014/main" id="{8F74E489-12E8-D740-9419-DE20100BE81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3C90E18-9067-7641-A329-F8B2D3E3CA3B}"/>
              </a:ext>
            </a:extLst>
          </p:cNvPr>
          <p:cNvSpPr>
            <a:spLocks noGrp="1"/>
          </p:cNvSpPr>
          <p:nvPr>
            <p:ph type="sldNum" sz="quarter" idx="12"/>
          </p:nvPr>
        </p:nvSpPr>
        <p:spPr/>
        <p:txBody>
          <a:bodyPr/>
          <a:lstStyle/>
          <a:p>
            <a:fld id="{501CCC71-DD87-F448-AACC-D8205E298B69}" type="slidenum">
              <a:rPr lang="en-US" smtClean="0"/>
              <a:t>‹#›</a:t>
            </a:fld>
            <a:endParaRPr lang="en-US"/>
          </a:p>
        </p:txBody>
      </p:sp>
    </p:spTree>
    <p:extLst>
      <p:ext uri="{BB962C8B-B14F-4D97-AF65-F5344CB8AC3E}">
        <p14:creationId xmlns:p14="http://schemas.microsoft.com/office/powerpoint/2010/main" val="37889573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0ADC3-4427-4C46-B1F2-5980CA07996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BDE453C-7E3D-5E44-B9D8-47D7617B611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9BF1189-1120-ED4B-91FA-C21A4355CF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541C11A-A928-BF47-8B54-1AC25B6B4571}"/>
              </a:ext>
            </a:extLst>
          </p:cNvPr>
          <p:cNvSpPr>
            <a:spLocks noGrp="1"/>
          </p:cNvSpPr>
          <p:nvPr>
            <p:ph type="dt" sz="half" idx="10"/>
          </p:nvPr>
        </p:nvSpPr>
        <p:spPr/>
        <p:txBody>
          <a:bodyPr/>
          <a:lstStyle/>
          <a:p>
            <a:fld id="{26F1F8D2-972A-734E-8B9B-608EEFE7907F}" type="datetimeFigureOut">
              <a:rPr lang="en-US" smtClean="0"/>
              <a:t>11/15/21</a:t>
            </a:fld>
            <a:endParaRPr lang="en-US"/>
          </a:p>
        </p:txBody>
      </p:sp>
      <p:sp>
        <p:nvSpPr>
          <p:cNvPr id="6" name="Footer Placeholder 5">
            <a:extLst>
              <a:ext uri="{FF2B5EF4-FFF2-40B4-BE49-F238E27FC236}">
                <a16:creationId xmlns:a16="http://schemas.microsoft.com/office/drawing/2014/main" id="{67BECE49-05CF-2749-AC0E-FB90BB4172D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1E8F8CB-9C5D-8D47-80B8-37DC831F9D80}"/>
              </a:ext>
            </a:extLst>
          </p:cNvPr>
          <p:cNvSpPr>
            <a:spLocks noGrp="1"/>
          </p:cNvSpPr>
          <p:nvPr>
            <p:ph type="sldNum" sz="quarter" idx="12"/>
          </p:nvPr>
        </p:nvSpPr>
        <p:spPr/>
        <p:txBody>
          <a:bodyPr/>
          <a:lstStyle/>
          <a:p>
            <a:fld id="{501CCC71-DD87-F448-AACC-D8205E298B69}" type="slidenum">
              <a:rPr lang="en-US" smtClean="0"/>
              <a:t>‹#›</a:t>
            </a:fld>
            <a:endParaRPr lang="en-US"/>
          </a:p>
        </p:txBody>
      </p:sp>
    </p:spTree>
    <p:extLst>
      <p:ext uri="{BB962C8B-B14F-4D97-AF65-F5344CB8AC3E}">
        <p14:creationId xmlns:p14="http://schemas.microsoft.com/office/powerpoint/2010/main" val="14298937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2387B-CB8B-8141-9608-DD36D2F508D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33B32B9-EF59-7946-B2BA-EA43E2CC4E9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0625A21-06B6-F545-BE36-E002B2D00D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D1FE785-A131-8847-A9EF-E9876E7B358C}"/>
              </a:ext>
            </a:extLst>
          </p:cNvPr>
          <p:cNvSpPr>
            <a:spLocks noGrp="1"/>
          </p:cNvSpPr>
          <p:nvPr>
            <p:ph type="dt" sz="half" idx="10"/>
          </p:nvPr>
        </p:nvSpPr>
        <p:spPr/>
        <p:txBody>
          <a:bodyPr/>
          <a:lstStyle/>
          <a:p>
            <a:fld id="{26F1F8D2-972A-734E-8B9B-608EEFE7907F}" type="datetimeFigureOut">
              <a:rPr lang="en-US" smtClean="0"/>
              <a:t>11/15/21</a:t>
            </a:fld>
            <a:endParaRPr lang="en-US"/>
          </a:p>
        </p:txBody>
      </p:sp>
      <p:sp>
        <p:nvSpPr>
          <p:cNvPr id="6" name="Footer Placeholder 5">
            <a:extLst>
              <a:ext uri="{FF2B5EF4-FFF2-40B4-BE49-F238E27FC236}">
                <a16:creationId xmlns:a16="http://schemas.microsoft.com/office/drawing/2014/main" id="{635100E4-0F56-1046-A58E-459C8F02405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5C29A23-17CD-7141-ADD6-3A7ED75CF194}"/>
              </a:ext>
            </a:extLst>
          </p:cNvPr>
          <p:cNvSpPr>
            <a:spLocks noGrp="1"/>
          </p:cNvSpPr>
          <p:nvPr>
            <p:ph type="sldNum" sz="quarter" idx="12"/>
          </p:nvPr>
        </p:nvSpPr>
        <p:spPr/>
        <p:txBody>
          <a:bodyPr/>
          <a:lstStyle/>
          <a:p>
            <a:fld id="{501CCC71-DD87-F448-AACC-D8205E298B69}" type="slidenum">
              <a:rPr lang="en-US" smtClean="0"/>
              <a:t>‹#›</a:t>
            </a:fld>
            <a:endParaRPr lang="en-US"/>
          </a:p>
        </p:txBody>
      </p:sp>
    </p:spTree>
    <p:extLst>
      <p:ext uri="{BB962C8B-B14F-4D97-AF65-F5344CB8AC3E}">
        <p14:creationId xmlns:p14="http://schemas.microsoft.com/office/powerpoint/2010/main" val="42790783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8DD64-01E5-1C40-B0EE-1275EEFFE2D6}"/>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ECAA12F-5279-764E-94C5-47CD4D116CC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ED02CD7-2133-8047-8024-0F04E9C51CCE}"/>
              </a:ext>
            </a:extLst>
          </p:cNvPr>
          <p:cNvSpPr>
            <a:spLocks noGrp="1"/>
          </p:cNvSpPr>
          <p:nvPr>
            <p:ph type="dt" sz="half" idx="10"/>
          </p:nvPr>
        </p:nvSpPr>
        <p:spPr/>
        <p:txBody>
          <a:bodyPr/>
          <a:lstStyle/>
          <a:p>
            <a:fld id="{26F1F8D2-972A-734E-8B9B-608EEFE7907F}" type="datetimeFigureOut">
              <a:rPr lang="en-US" smtClean="0"/>
              <a:t>11/15/21</a:t>
            </a:fld>
            <a:endParaRPr lang="en-US"/>
          </a:p>
        </p:txBody>
      </p:sp>
      <p:sp>
        <p:nvSpPr>
          <p:cNvPr id="5" name="Footer Placeholder 4">
            <a:extLst>
              <a:ext uri="{FF2B5EF4-FFF2-40B4-BE49-F238E27FC236}">
                <a16:creationId xmlns:a16="http://schemas.microsoft.com/office/drawing/2014/main" id="{B4DCA109-8146-5F4C-A3F5-2CC24960454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5DD199-FAA5-2348-AC9B-8939EB4A5068}"/>
              </a:ext>
            </a:extLst>
          </p:cNvPr>
          <p:cNvSpPr>
            <a:spLocks noGrp="1"/>
          </p:cNvSpPr>
          <p:nvPr>
            <p:ph type="sldNum" sz="quarter" idx="12"/>
          </p:nvPr>
        </p:nvSpPr>
        <p:spPr/>
        <p:txBody>
          <a:bodyPr/>
          <a:lstStyle/>
          <a:p>
            <a:fld id="{501CCC71-DD87-F448-AACC-D8205E298B69}" type="slidenum">
              <a:rPr lang="en-US" smtClean="0"/>
              <a:t>‹#›</a:t>
            </a:fld>
            <a:endParaRPr lang="en-US"/>
          </a:p>
        </p:txBody>
      </p:sp>
    </p:spTree>
    <p:extLst>
      <p:ext uri="{BB962C8B-B14F-4D97-AF65-F5344CB8AC3E}">
        <p14:creationId xmlns:p14="http://schemas.microsoft.com/office/powerpoint/2010/main" val="417907590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E2FA8D-593A-3547-9578-9AE9F62CE87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71048B8-5438-5649-8A6C-5F9BC6B99D9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EEDAE19-158C-5C47-A52C-30AD17627470}"/>
              </a:ext>
            </a:extLst>
          </p:cNvPr>
          <p:cNvSpPr>
            <a:spLocks noGrp="1"/>
          </p:cNvSpPr>
          <p:nvPr>
            <p:ph type="dt" sz="half" idx="10"/>
          </p:nvPr>
        </p:nvSpPr>
        <p:spPr/>
        <p:txBody>
          <a:bodyPr/>
          <a:lstStyle/>
          <a:p>
            <a:fld id="{26F1F8D2-972A-734E-8B9B-608EEFE7907F}" type="datetimeFigureOut">
              <a:rPr lang="en-US" smtClean="0"/>
              <a:t>11/15/21</a:t>
            </a:fld>
            <a:endParaRPr lang="en-US"/>
          </a:p>
        </p:txBody>
      </p:sp>
      <p:sp>
        <p:nvSpPr>
          <p:cNvPr id="5" name="Footer Placeholder 4">
            <a:extLst>
              <a:ext uri="{FF2B5EF4-FFF2-40B4-BE49-F238E27FC236}">
                <a16:creationId xmlns:a16="http://schemas.microsoft.com/office/drawing/2014/main" id="{F033277F-B388-1B45-BC19-37DC8AD0A1A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5D108-5F35-D646-B086-D7E05204C7C7}"/>
              </a:ext>
            </a:extLst>
          </p:cNvPr>
          <p:cNvSpPr>
            <a:spLocks noGrp="1"/>
          </p:cNvSpPr>
          <p:nvPr>
            <p:ph type="sldNum" sz="quarter" idx="12"/>
          </p:nvPr>
        </p:nvSpPr>
        <p:spPr/>
        <p:txBody>
          <a:bodyPr/>
          <a:lstStyle/>
          <a:p>
            <a:fld id="{501CCC71-DD87-F448-AACC-D8205E298B69}" type="slidenum">
              <a:rPr lang="en-US" smtClean="0"/>
              <a:t>‹#›</a:t>
            </a:fld>
            <a:endParaRPr lang="en-US"/>
          </a:p>
        </p:txBody>
      </p:sp>
    </p:spTree>
    <p:extLst>
      <p:ext uri="{BB962C8B-B14F-4D97-AF65-F5344CB8AC3E}">
        <p14:creationId xmlns:p14="http://schemas.microsoft.com/office/powerpoint/2010/main" val="2581309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B6459B0-9871-234E-A3DC-7BA6ACB5CD6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27CA5AA-BF42-724B-8730-1BBDF9545C1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7AAB996-8E51-D84F-A1C1-48CCE7840E1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6F1F8D2-972A-734E-8B9B-608EEFE7907F}" type="datetimeFigureOut">
              <a:rPr lang="en-US" smtClean="0"/>
              <a:t>11/15/21</a:t>
            </a:fld>
            <a:endParaRPr lang="en-US"/>
          </a:p>
        </p:txBody>
      </p:sp>
      <p:sp>
        <p:nvSpPr>
          <p:cNvPr id="5" name="Footer Placeholder 4">
            <a:extLst>
              <a:ext uri="{FF2B5EF4-FFF2-40B4-BE49-F238E27FC236}">
                <a16:creationId xmlns:a16="http://schemas.microsoft.com/office/drawing/2014/main" id="{D6D06DBA-5C8B-1E4F-85F3-DEF66C6D430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FBC6963-6A18-7C4F-9CC9-CE0A3A8BBA5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01CCC71-DD87-F448-AACC-D8205E298B69}" type="slidenum">
              <a:rPr lang="en-US" smtClean="0"/>
              <a:t>‹#›</a:t>
            </a:fld>
            <a:endParaRPr lang="en-US"/>
          </a:p>
        </p:txBody>
      </p:sp>
    </p:spTree>
    <p:extLst>
      <p:ext uri="{BB962C8B-B14F-4D97-AF65-F5344CB8AC3E}">
        <p14:creationId xmlns:p14="http://schemas.microsoft.com/office/powerpoint/2010/main" val="21584052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customXml" Target="../ink/ink5.xml"/><Relationship Id="rId3" Type="http://schemas.openxmlformats.org/officeDocument/2006/relationships/image" Target="../media/image1.png"/><Relationship Id="rId7" Type="http://schemas.openxmlformats.org/officeDocument/2006/relationships/customXml" Target="../ink/ink4.xml"/><Relationship Id="rId12" Type="http://schemas.openxmlformats.org/officeDocument/2006/relationships/image" Target="../media/image4.png"/><Relationship Id="rId2" Type="http://schemas.openxmlformats.org/officeDocument/2006/relationships/customXml" Target="../ink/ink1.xml"/><Relationship Id="rId1" Type="http://schemas.openxmlformats.org/officeDocument/2006/relationships/slideLayout" Target="../slideLayouts/slideLayout2.xml"/><Relationship Id="rId6" Type="http://schemas.openxmlformats.org/officeDocument/2006/relationships/customXml" Target="../ink/ink3.xml"/><Relationship Id="rId11" Type="http://schemas.openxmlformats.org/officeDocument/2006/relationships/customXml" Target="../ink/ink7.xml"/><Relationship Id="rId5" Type="http://schemas.openxmlformats.org/officeDocument/2006/relationships/image" Target="../media/image2.png"/><Relationship Id="rId10" Type="http://schemas.openxmlformats.org/officeDocument/2006/relationships/image" Target="../media/image3.png"/><Relationship Id="rId4" Type="http://schemas.openxmlformats.org/officeDocument/2006/relationships/customXml" Target="../ink/ink2.xml"/><Relationship Id="rId9" Type="http://schemas.openxmlformats.org/officeDocument/2006/relationships/customXml" Target="../ink/ink6.xml"/></Relationships>
</file>

<file path=ppt/slides/_rels/slide4.xml.rels><?xml version="1.0" encoding="UTF-8" standalone="yes"?>
<Relationships xmlns="http://schemas.openxmlformats.org/package/2006/relationships"><Relationship Id="rId13" Type="http://schemas.openxmlformats.org/officeDocument/2006/relationships/customXml" Target="../ink/ink18.xml"/><Relationship Id="rId18" Type="http://schemas.openxmlformats.org/officeDocument/2006/relationships/customXml" Target="../ink/ink23.xml"/><Relationship Id="rId26" Type="http://schemas.openxmlformats.org/officeDocument/2006/relationships/image" Target="../media/image30.png"/><Relationship Id="rId39" Type="http://schemas.openxmlformats.org/officeDocument/2006/relationships/customXml" Target="../ink/ink43.xml"/><Relationship Id="rId21" Type="http://schemas.openxmlformats.org/officeDocument/2006/relationships/customXml" Target="../ink/ink26.xml"/><Relationship Id="rId34" Type="http://schemas.openxmlformats.org/officeDocument/2006/relationships/customXml" Target="../ink/ink38.xml"/><Relationship Id="rId7" Type="http://schemas.openxmlformats.org/officeDocument/2006/relationships/customXml" Target="../ink/ink12.xml"/><Relationship Id="rId12" Type="http://schemas.openxmlformats.org/officeDocument/2006/relationships/customXml" Target="../ink/ink17.xml"/><Relationship Id="rId17" Type="http://schemas.openxmlformats.org/officeDocument/2006/relationships/customXml" Target="../ink/ink22.xml"/><Relationship Id="rId25" Type="http://schemas.openxmlformats.org/officeDocument/2006/relationships/customXml" Target="../ink/ink30.xml"/><Relationship Id="rId33" Type="http://schemas.openxmlformats.org/officeDocument/2006/relationships/customXml" Target="../ink/ink37.xml"/><Relationship Id="rId38" Type="http://schemas.openxmlformats.org/officeDocument/2006/relationships/customXml" Target="../ink/ink42.xml"/><Relationship Id="rId2" Type="http://schemas.openxmlformats.org/officeDocument/2006/relationships/customXml" Target="../ink/ink8.xml"/><Relationship Id="rId16" Type="http://schemas.openxmlformats.org/officeDocument/2006/relationships/customXml" Target="../ink/ink21.xml"/><Relationship Id="rId20" Type="http://schemas.openxmlformats.org/officeDocument/2006/relationships/customXml" Target="../ink/ink25.xml"/><Relationship Id="rId29" Type="http://schemas.openxmlformats.org/officeDocument/2006/relationships/customXml" Target="../ink/ink33.xml"/><Relationship Id="rId1" Type="http://schemas.openxmlformats.org/officeDocument/2006/relationships/slideLayout" Target="../slideLayouts/slideLayout2.xml"/><Relationship Id="rId6" Type="http://schemas.openxmlformats.org/officeDocument/2006/relationships/customXml" Target="../ink/ink11.xml"/><Relationship Id="rId11" Type="http://schemas.openxmlformats.org/officeDocument/2006/relationships/customXml" Target="../ink/ink16.xml"/><Relationship Id="rId24" Type="http://schemas.openxmlformats.org/officeDocument/2006/relationships/customXml" Target="../ink/ink29.xml"/><Relationship Id="rId32" Type="http://schemas.openxmlformats.org/officeDocument/2006/relationships/customXml" Target="../ink/ink36.xml"/><Relationship Id="rId37" Type="http://schemas.openxmlformats.org/officeDocument/2006/relationships/customXml" Target="../ink/ink41.xml"/><Relationship Id="rId40" Type="http://schemas.openxmlformats.org/officeDocument/2006/relationships/image" Target="../media/image40.png"/><Relationship Id="rId5" Type="http://schemas.openxmlformats.org/officeDocument/2006/relationships/customXml" Target="../ink/ink10.xml"/><Relationship Id="rId15" Type="http://schemas.openxmlformats.org/officeDocument/2006/relationships/customXml" Target="../ink/ink20.xml"/><Relationship Id="rId23" Type="http://schemas.openxmlformats.org/officeDocument/2006/relationships/customXml" Target="../ink/ink28.xml"/><Relationship Id="rId28" Type="http://schemas.openxmlformats.org/officeDocument/2006/relationships/customXml" Target="../ink/ink32.xml"/><Relationship Id="rId36" Type="http://schemas.openxmlformats.org/officeDocument/2006/relationships/customXml" Target="../ink/ink40.xml"/><Relationship Id="rId10" Type="http://schemas.openxmlformats.org/officeDocument/2006/relationships/customXml" Target="../ink/ink15.xml"/><Relationship Id="rId19" Type="http://schemas.openxmlformats.org/officeDocument/2006/relationships/customXml" Target="../ink/ink24.xml"/><Relationship Id="rId31" Type="http://schemas.openxmlformats.org/officeDocument/2006/relationships/customXml" Target="../ink/ink35.xml"/><Relationship Id="rId4" Type="http://schemas.openxmlformats.org/officeDocument/2006/relationships/customXml" Target="../ink/ink9.xml"/><Relationship Id="rId9" Type="http://schemas.openxmlformats.org/officeDocument/2006/relationships/customXml" Target="../ink/ink14.xml"/><Relationship Id="rId14" Type="http://schemas.openxmlformats.org/officeDocument/2006/relationships/customXml" Target="../ink/ink19.xml"/><Relationship Id="rId22" Type="http://schemas.openxmlformats.org/officeDocument/2006/relationships/customXml" Target="../ink/ink27.xml"/><Relationship Id="rId27" Type="http://schemas.openxmlformats.org/officeDocument/2006/relationships/customXml" Target="../ink/ink31.xml"/><Relationship Id="rId30" Type="http://schemas.openxmlformats.org/officeDocument/2006/relationships/customXml" Target="../ink/ink34.xml"/><Relationship Id="rId35" Type="http://schemas.openxmlformats.org/officeDocument/2006/relationships/customXml" Target="../ink/ink39.xml"/><Relationship Id="rId8" Type="http://schemas.openxmlformats.org/officeDocument/2006/relationships/customXml" Target="../ink/ink13.xml"/><Relationship Id="rId3" Type="http://schemas.openxmlformats.org/officeDocument/2006/relationships/image" Target="../media/image110.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customXml" Target="../ink/ink44.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customXml" Target="../ink/ink45.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customXml" Target="../ink/ink46.xml"/></Relationships>
</file>

<file path=ppt/slides/_rels/slide7.xml.rels><?xml version="1.0" encoding="UTF-8" standalone="yes"?>
<Relationships xmlns="http://schemas.openxmlformats.org/package/2006/relationships"><Relationship Id="rId8" Type="http://schemas.openxmlformats.org/officeDocument/2006/relationships/image" Target="../media/image11.png"/><Relationship Id="rId13" Type="http://schemas.openxmlformats.org/officeDocument/2006/relationships/customXml" Target="../ink/ink52.xml"/><Relationship Id="rId18" Type="http://schemas.openxmlformats.org/officeDocument/2006/relationships/image" Target="../media/image16.png"/><Relationship Id="rId3" Type="http://schemas.openxmlformats.org/officeDocument/2006/relationships/image" Target="../media/image8.png"/><Relationship Id="rId7" Type="http://schemas.openxmlformats.org/officeDocument/2006/relationships/customXml" Target="../ink/ink49.xml"/><Relationship Id="rId12" Type="http://schemas.openxmlformats.org/officeDocument/2006/relationships/image" Target="../media/image13.png"/><Relationship Id="rId17" Type="http://schemas.openxmlformats.org/officeDocument/2006/relationships/customXml" Target="../ink/ink54.xml"/><Relationship Id="rId2" Type="http://schemas.openxmlformats.org/officeDocument/2006/relationships/customXml" Target="../ink/ink47.xml"/><Relationship Id="rId16"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image" Target="../media/image10.png"/><Relationship Id="rId11" Type="http://schemas.openxmlformats.org/officeDocument/2006/relationships/customXml" Target="../ink/ink51.xml"/><Relationship Id="rId5" Type="http://schemas.openxmlformats.org/officeDocument/2006/relationships/image" Target="../media/image9.png"/><Relationship Id="rId15" Type="http://schemas.openxmlformats.org/officeDocument/2006/relationships/customXml" Target="../ink/ink53.xml"/><Relationship Id="rId10" Type="http://schemas.openxmlformats.org/officeDocument/2006/relationships/image" Target="../media/image12.png"/><Relationship Id="rId4" Type="http://schemas.openxmlformats.org/officeDocument/2006/relationships/customXml" Target="../ink/ink48.xml"/><Relationship Id="rId9" Type="http://schemas.openxmlformats.org/officeDocument/2006/relationships/customXml" Target="../ink/ink50.xml"/><Relationship Id="rId14" Type="http://schemas.openxmlformats.org/officeDocument/2006/relationships/image" Target="../media/image14.png"/></Relationships>
</file>

<file path=ppt/slides/_rels/slide8.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7.png"/><Relationship Id="rId7" Type="http://schemas.openxmlformats.org/officeDocument/2006/relationships/diagramColors" Target="../diagrams/colors1.xml"/><Relationship Id="rId2" Type="http://schemas.openxmlformats.org/officeDocument/2006/relationships/customXml" Target="../ink/ink55.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customXml" Target="../ink/ink5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youtu.be/wnh8-qjYjc4"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bps.org.uk/sites/www.bps.org.uk/files/Member%20Networks/Divisions/DCP/Guidelines%20for%20Clinical%20Psychology%20Services.pdf" TargetMode="External"/><Relationship Id="rId7" Type="http://schemas.openxmlformats.org/officeDocument/2006/relationships/hyperlink" Target="https://www.healthcareers.nhs.uk/explore-roles/psychological-therapies/roles/clinical-psychologist" TargetMode="External"/><Relationship Id="rId2" Type="http://schemas.openxmlformats.org/officeDocument/2006/relationships/hyperlink" Target="https://acpuk.org.uk/useful-information/" TargetMode="External"/><Relationship Id="rId1" Type="http://schemas.openxmlformats.org/officeDocument/2006/relationships/slideLayout" Target="../slideLayouts/slideLayout2.xml"/><Relationship Id="rId6" Type="http://schemas.openxmlformats.org/officeDocument/2006/relationships/hyperlink" Target="https://www.comfirst.org.uk/files/nimhe_10_high_impact_changes_.pdf" TargetMode="External"/><Relationship Id="rId5" Type="http://schemas.openxmlformats.org/officeDocument/2006/relationships/hyperlink" Target="https://careers.bps.org.uk/area/clinical" TargetMode="External"/><Relationship Id="rId4" Type="http://schemas.openxmlformats.org/officeDocument/2006/relationships/hyperlink" Target="https://careers.bps.org.uk/area/clinical/where-do-clinical-psychologists-wor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95044-1BC6-7E4B-9855-854EC84F639B}"/>
              </a:ext>
            </a:extLst>
          </p:cNvPr>
          <p:cNvSpPr>
            <a:spLocks noGrp="1"/>
          </p:cNvSpPr>
          <p:nvPr>
            <p:ph type="ctrTitle"/>
          </p:nvPr>
        </p:nvSpPr>
        <p:spPr/>
        <p:txBody>
          <a:bodyPr/>
          <a:lstStyle/>
          <a:p>
            <a:r>
              <a:rPr lang="en-GB" dirty="0"/>
              <a:t>Clinical psychologist </a:t>
            </a:r>
            <a:endParaRPr lang="en-US" dirty="0"/>
          </a:p>
        </p:txBody>
      </p:sp>
      <p:sp>
        <p:nvSpPr>
          <p:cNvPr id="3" name="Subtitle 2">
            <a:extLst>
              <a:ext uri="{FF2B5EF4-FFF2-40B4-BE49-F238E27FC236}">
                <a16:creationId xmlns:a16="http://schemas.microsoft.com/office/drawing/2014/main" id="{0E4C4991-69EA-634B-9031-EEA031076C3A}"/>
              </a:ext>
            </a:extLst>
          </p:cNvPr>
          <p:cNvSpPr>
            <a:spLocks noGrp="1"/>
          </p:cNvSpPr>
          <p:nvPr>
            <p:ph type="subTitle" idx="1"/>
          </p:nvPr>
        </p:nvSpPr>
        <p:spPr>
          <a:xfrm>
            <a:off x="3990576" y="4907756"/>
            <a:ext cx="9144000" cy="1655762"/>
          </a:xfrm>
        </p:spPr>
        <p:txBody>
          <a:bodyPr/>
          <a:lstStyle/>
          <a:p>
            <a:r>
              <a:rPr lang="en-GB" dirty="0"/>
              <a:t>Tibka Mesfin 2115101</a:t>
            </a:r>
          </a:p>
          <a:p>
            <a:endParaRPr lang="en-US" dirty="0"/>
          </a:p>
        </p:txBody>
      </p:sp>
    </p:spTree>
    <p:extLst>
      <p:ext uri="{BB962C8B-B14F-4D97-AF65-F5344CB8AC3E}">
        <p14:creationId xmlns:p14="http://schemas.microsoft.com/office/powerpoint/2010/main" val="191130613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E1E02-799C-1245-B5A0-D28D553DB37E}"/>
              </a:ext>
            </a:extLst>
          </p:cNvPr>
          <p:cNvSpPr>
            <a:spLocks noGrp="1"/>
          </p:cNvSpPr>
          <p:nvPr>
            <p:ph type="title"/>
          </p:nvPr>
        </p:nvSpPr>
        <p:spPr/>
        <p:txBody>
          <a:bodyPr/>
          <a:lstStyle/>
          <a:p>
            <a:r>
              <a:rPr lang="en-GB" dirty="0"/>
              <a:t>Objective </a:t>
            </a:r>
            <a:endParaRPr lang="en-US" dirty="0"/>
          </a:p>
        </p:txBody>
      </p:sp>
      <p:sp>
        <p:nvSpPr>
          <p:cNvPr id="5" name="Content Placeholder 4">
            <a:extLst>
              <a:ext uri="{FF2B5EF4-FFF2-40B4-BE49-F238E27FC236}">
                <a16:creationId xmlns:a16="http://schemas.microsoft.com/office/drawing/2014/main" id="{230187C3-9C27-894B-A5EF-5123755D99BB}"/>
              </a:ext>
            </a:extLst>
          </p:cNvPr>
          <p:cNvSpPr>
            <a:spLocks noGrp="1"/>
          </p:cNvSpPr>
          <p:nvPr>
            <p:ph idx="1"/>
          </p:nvPr>
        </p:nvSpPr>
        <p:spPr>
          <a:xfrm>
            <a:off x="838200" y="1781065"/>
            <a:ext cx="10515600" cy="4351338"/>
          </a:xfrm>
        </p:spPr>
        <p:txBody>
          <a:bodyPr>
            <a:normAutofit lnSpcReduction="10000"/>
          </a:bodyPr>
          <a:lstStyle/>
          <a:p>
            <a:r>
              <a:rPr lang="en-GB" dirty="0"/>
              <a:t>Definition</a:t>
            </a:r>
          </a:p>
          <a:p>
            <a:r>
              <a:rPr lang="en-GB" dirty="0"/>
              <a:t>Work environment</a:t>
            </a:r>
          </a:p>
          <a:p>
            <a:r>
              <a:rPr lang="en-GB" dirty="0"/>
              <a:t>Services users </a:t>
            </a:r>
          </a:p>
          <a:p>
            <a:r>
              <a:rPr lang="en-GB" dirty="0"/>
              <a:t>Qualification </a:t>
            </a:r>
          </a:p>
          <a:p>
            <a:r>
              <a:rPr lang="en-GB" dirty="0"/>
              <a:t>Responsibilities </a:t>
            </a:r>
          </a:p>
          <a:p>
            <a:r>
              <a:rPr lang="en-GB" dirty="0"/>
              <a:t>Health and care values </a:t>
            </a:r>
          </a:p>
          <a:p>
            <a:r>
              <a:rPr lang="en-GB" dirty="0"/>
              <a:t>Multidisciplinary </a:t>
            </a:r>
          </a:p>
          <a:p>
            <a:r>
              <a:rPr lang="en-GB" dirty="0"/>
              <a:t>Communication </a:t>
            </a:r>
          </a:p>
          <a:p>
            <a:r>
              <a:rPr lang="en-GB" dirty="0"/>
              <a:t>Impact on service delivery </a:t>
            </a:r>
          </a:p>
          <a:p>
            <a:endParaRPr lang="en-US" dirty="0"/>
          </a:p>
        </p:txBody>
      </p:sp>
    </p:spTree>
    <p:extLst>
      <p:ext uri="{BB962C8B-B14F-4D97-AF65-F5344CB8AC3E}">
        <p14:creationId xmlns:p14="http://schemas.microsoft.com/office/powerpoint/2010/main" val="293129567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0BCDC-8A82-B84C-A558-7277120E5564}"/>
              </a:ext>
            </a:extLst>
          </p:cNvPr>
          <p:cNvSpPr>
            <a:spLocks noGrp="1"/>
          </p:cNvSpPr>
          <p:nvPr>
            <p:ph type="title"/>
          </p:nvPr>
        </p:nvSpPr>
        <p:spPr/>
        <p:txBody>
          <a:bodyPr/>
          <a:lstStyle/>
          <a:p>
            <a:r>
              <a:rPr lang="en-GB" dirty="0"/>
              <a:t>Definition </a:t>
            </a:r>
            <a:endParaRPr lang="en-US" dirty="0"/>
          </a:p>
        </p:txBody>
      </p:sp>
      <p:sp>
        <p:nvSpPr>
          <p:cNvPr id="3" name="Content Placeholder 2">
            <a:extLst>
              <a:ext uri="{FF2B5EF4-FFF2-40B4-BE49-F238E27FC236}">
                <a16:creationId xmlns:a16="http://schemas.microsoft.com/office/drawing/2014/main" id="{ADDD57CD-4763-9E46-BE29-FEDF7C62356B}"/>
              </a:ext>
            </a:extLst>
          </p:cNvPr>
          <p:cNvSpPr>
            <a:spLocks noGrp="1"/>
          </p:cNvSpPr>
          <p:nvPr>
            <p:ph idx="1"/>
          </p:nvPr>
        </p:nvSpPr>
        <p:spPr>
          <a:xfrm>
            <a:off x="989092" y="2367873"/>
            <a:ext cx="10515600" cy="4351338"/>
          </a:xfrm>
        </p:spPr>
        <p:txBody>
          <a:bodyPr/>
          <a:lstStyle/>
          <a:p>
            <a:r>
              <a:rPr lang="en-GB" dirty="0"/>
              <a:t>Clinical psychologist can be defined as a highly qualified professional who provides comprehensive mental and behavioural health care to reduce psychological distress .</a:t>
            </a:r>
          </a:p>
          <a:p>
            <a:r>
              <a:rPr lang="en-GB" dirty="0"/>
              <a:t>          </a:t>
            </a:r>
          </a:p>
          <a:p>
            <a:endParaRPr lang="en-GB" dirty="0"/>
          </a:p>
          <a:p>
            <a:endParaRPr lang="en-GB" dirty="0"/>
          </a:p>
          <a:p>
            <a:endParaRPr lang="en-GB" dirty="0"/>
          </a:p>
          <a:p>
            <a:r>
              <a:rPr lang="en-GB" dirty="0"/>
              <a:t>                                            (Association of clinical psychologist, 2020)</a:t>
            </a:r>
            <a:endParaRPr lang="en-US" dirty="0"/>
          </a:p>
        </p:txBody>
      </p:sp>
      <p:grpSp>
        <p:nvGrpSpPr>
          <p:cNvPr id="6" name="Group 5">
            <a:extLst>
              <a:ext uri="{FF2B5EF4-FFF2-40B4-BE49-F238E27FC236}">
                <a16:creationId xmlns:a16="http://schemas.microsoft.com/office/drawing/2014/main" id="{BB119D6B-BEE6-7648-9FDD-2A8F38CA06F1}"/>
              </a:ext>
            </a:extLst>
          </p:cNvPr>
          <p:cNvGrpSpPr/>
          <p:nvPr/>
        </p:nvGrpSpPr>
        <p:grpSpPr>
          <a:xfrm>
            <a:off x="1374583" y="3445048"/>
            <a:ext cx="44640" cy="522720"/>
            <a:chOff x="1374583" y="3445048"/>
            <a:chExt cx="44640" cy="522720"/>
          </a:xfrm>
        </p:grpSpPr>
        <mc:AlternateContent xmlns:mc="http://schemas.openxmlformats.org/markup-compatibility/2006" xmlns:p14="http://schemas.microsoft.com/office/powerpoint/2010/main">
          <mc:Choice Requires="p14">
            <p:contentPart p14:bwMode="auto" r:id="rId2">
              <p14:nvContentPartPr>
                <p14:cNvPr id="4" name="Ink 3">
                  <a:extLst>
                    <a:ext uri="{FF2B5EF4-FFF2-40B4-BE49-F238E27FC236}">
                      <a16:creationId xmlns:a16="http://schemas.microsoft.com/office/drawing/2014/main" id="{A32F830A-92C0-ED41-8E26-211697F5F799}"/>
                    </a:ext>
                  </a:extLst>
                </p14:cNvPr>
                <p14:cNvContentPartPr/>
                <p14:nvPr/>
              </p14:nvContentPartPr>
              <p14:xfrm>
                <a:off x="1374583" y="3445048"/>
                <a:ext cx="44640" cy="522720"/>
              </p14:xfrm>
            </p:contentPart>
          </mc:Choice>
          <mc:Fallback xmlns="">
            <p:pic>
              <p:nvPicPr>
                <p:cNvPr id="4" name="Ink 3">
                  <a:extLst>
                    <a:ext uri="{FF2B5EF4-FFF2-40B4-BE49-F238E27FC236}">
                      <a16:creationId xmlns:a16="http://schemas.microsoft.com/office/drawing/2014/main" id="{A32F830A-92C0-ED41-8E26-211697F5F799}"/>
                    </a:ext>
                  </a:extLst>
                </p:cNvPr>
                <p:cNvPicPr/>
                <p:nvPr/>
              </p:nvPicPr>
              <p:blipFill>
                <a:blip r:embed="rId3"/>
                <a:stretch>
                  <a:fillRect/>
                </a:stretch>
              </p:blipFill>
              <p:spPr>
                <a:xfrm>
                  <a:off x="1338943" y="3409048"/>
                  <a:ext cx="116280" cy="59436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5" name="Ink 4">
                  <a:extLst>
                    <a:ext uri="{FF2B5EF4-FFF2-40B4-BE49-F238E27FC236}">
                      <a16:creationId xmlns:a16="http://schemas.microsoft.com/office/drawing/2014/main" id="{95D3491F-BC5F-8947-BA7D-BE9B2553D804}"/>
                    </a:ext>
                  </a:extLst>
                </p14:cNvPr>
                <p14:cNvContentPartPr/>
                <p14:nvPr/>
              </p14:nvContentPartPr>
              <p14:xfrm>
                <a:off x="1399423" y="3554848"/>
                <a:ext cx="360" cy="360"/>
              </p14:xfrm>
            </p:contentPart>
          </mc:Choice>
          <mc:Fallback xmlns="">
            <p:pic>
              <p:nvPicPr>
                <p:cNvPr id="5" name="Ink 4">
                  <a:extLst>
                    <a:ext uri="{FF2B5EF4-FFF2-40B4-BE49-F238E27FC236}">
                      <a16:creationId xmlns:a16="http://schemas.microsoft.com/office/drawing/2014/main" id="{95D3491F-BC5F-8947-BA7D-BE9B2553D804}"/>
                    </a:ext>
                  </a:extLst>
                </p:cNvPr>
                <p:cNvPicPr/>
                <p:nvPr/>
              </p:nvPicPr>
              <p:blipFill>
                <a:blip r:embed="rId5"/>
                <a:stretch>
                  <a:fillRect/>
                </a:stretch>
              </p:blipFill>
              <p:spPr>
                <a:xfrm>
                  <a:off x="1363423" y="3518848"/>
                  <a:ext cx="72000" cy="7200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6">
            <p14:nvContentPartPr>
              <p14:cNvPr id="7" name="Ink 6">
                <a:extLst>
                  <a:ext uri="{FF2B5EF4-FFF2-40B4-BE49-F238E27FC236}">
                    <a16:creationId xmlns:a16="http://schemas.microsoft.com/office/drawing/2014/main" id="{F93D3B7E-3DEC-BF4D-A949-65232A7E1EB5}"/>
                  </a:ext>
                </a:extLst>
              </p14:cNvPr>
              <p14:cNvContentPartPr/>
              <p14:nvPr/>
            </p14:nvContentPartPr>
            <p14:xfrm>
              <a:off x="2455663" y="3667888"/>
              <a:ext cx="360" cy="360"/>
            </p14:xfrm>
          </p:contentPart>
        </mc:Choice>
        <mc:Fallback xmlns="">
          <p:pic>
            <p:nvPicPr>
              <p:cNvPr id="7" name="Ink 6">
                <a:extLst>
                  <a:ext uri="{FF2B5EF4-FFF2-40B4-BE49-F238E27FC236}">
                    <a16:creationId xmlns:a16="http://schemas.microsoft.com/office/drawing/2014/main" id="{F93D3B7E-3DEC-BF4D-A949-65232A7E1EB5}"/>
                  </a:ext>
                </a:extLst>
              </p:cNvPr>
              <p:cNvPicPr/>
              <p:nvPr/>
            </p:nvPicPr>
            <p:blipFill>
              <a:blip r:embed="rId5"/>
              <a:stretch>
                <a:fillRect/>
              </a:stretch>
            </p:blipFill>
            <p:spPr>
              <a:xfrm>
                <a:off x="2419663" y="3631888"/>
                <a:ext cx="72000" cy="720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8" name="Ink 7">
                <a:extLst>
                  <a:ext uri="{FF2B5EF4-FFF2-40B4-BE49-F238E27FC236}">
                    <a16:creationId xmlns:a16="http://schemas.microsoft.com/office/drawing/2014/main" id="{4A4ED631-7F7A-AF4B-8623-3AC757848D9B}"/>
                  </a:ext>
                </a:extLst>
              </p14:cNvPr>
              <p14:cNvContentPartPr/>
              <p14:nvPr/>
            </p14:nvContentPartPr>
            <p14:xfrm>
              <a:off x="4423423" y="3674008"/>
              <a:ext cx="360" cy="360"/>
            </p14:xfrm>
          </p:contentPart>
        </mc:Choice>
        <mc:Fallback xmlns="">
          <p:pic>
            <p:nvPicPr>
              <p:cNvPr id="8" name="Ink 7">
                <a:extLst>
                  <a:ext uri="{FF2B5EF4-FFF2-40B4-BE49-F238E27FC236}">
                    <a16:creationId xmlns:a16="http://schemas.microsoft.com/office/drawing/2014/main" id="{4A4ED631-7F7A-AF4B-8623-3AC757848D9B}"/>
                  </a:ext>
                </a:extLst>
              </p:cNvPr>
              <p:cNvPicPr/>
              <p:nvPr/>
            </p:nvPicPr>
            <p:blipFill>
              <a:blip r:embed="rId5"/>
              <a:stretch>
                <a:fillRect/>
              </a:stretch>
            </p:blipFill>
            <p:spPr>
              <a:xfrm>
                <a:off x="4387783" y="3638368"/>
                <a:ext cx="72000" cy="72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9" name="Ink 8">
                <a:extLst>
                  <a:ext uri="{FF2B5EF4-FFF2-40B4-BE49-F238E27FC236}">
                    <a16:creationId xmlns:a16="http://schemas.microsoft.com/office/drawing/2014/main" id="{81D4FC25-EB57-0545-A5CC-767FD7DC6F6C}"/>
                  </a:ext>
                </a:extLst>
              </p14:cNvPr>
              <p14:cNvContentPartPr/>
              <p14:nvPr/>
            </p14:nvContentPartPr>
            <p14:xfrm>
              <a:off x="7730383" y="3428848"/>
              <a:ext cx="360" cy="360"/>
            </p14:xfrm>
          </p:contentPart>
        </mc:Choice>
        <mc:Fallback xmlns="">
          <p:pic>
            <p:nvPicPr>
              <p:cNvPr id="9" name="Ink 8">
                <a:extLst>
                  <a:ext uri="{FF2B5EF4-FFF2-40B4-BE49-F238E27FC236}">
                    <a16:creationId xmlns:a16="http://schemas.microsoft.com/office/drawing/2014/main" id="{81D4FC25-EB57-0545-A5CC-767FD7DC6F6C}"/>
                  </a:ext>
                </a:extLst>
              </p:cNvPr>
              <p:cNvPicPr/>
              <p:nvPr/>
            </p:nvPicPr>
            <p:blipFill>
              <a:blip r:embed="rId5"/>
              <a:stretch>
                <a:fillRect/>
              </a:stretch>
            </p:blipFill>
            <p:spPr>
              <a:xfrm>
                <a:off x="7694743" y="3393208"/>
                <a:ext cx="72000" cy="720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0" name="Ink 9">
                <a:extLst>
                  <a:ext uri="{FF2B5EF4-FFF2-40B4-BE49-F238E27FC236}">
                    <a16:creationId xmlns:a16="http://schemas.microsoft.com/office/drawing/2014/main" id="{4BF8F9C2-23B3-0C41-BE82-924A34F3A4DD}"/>
                  </a:ext>
                </a:extLst>
              </p14:cNvPr>
              <p14:cNvContentPartPr/>
              <p14:nvPr/>
            </p14:nvContentPartPr>
            <p14:xfrm>
              <a:off x="1039423" y="5619808"/>
              <a:ext cx="183960" cy="362160"/>
            </p14:xfrm>
          </p:contentPart>
        </mc:Choice>
        <mc:Fallback xmlns="">
          <p:pic>
            <p:nvPicPr>
              <p:cNvPr id="10" name="Ink 9">
                <a:extLst>
                  <a:ext uri="{FF2B5EF4-FFF2-40B4-BE49-F238E27FC236}">
                    <a16:creationId xmlns:a16="http://schemas.microsoft.com/office/drawing/2014/main" id="{4BF8F9C2-23B3-0C41-BE82-924A34F3A4DD}"/>
                  </a:ext>
                </a:extLst>
              </p:cNvPr>
              <p:cNvPicPr/>
              <p:nvPr/>
            </p:nvPicPr>
            <p:blipFill>
              <a:blip r:embed="rId10"/>
              <a:stretch>
                <a:fillRect/>
              </a:stretch>
            </p:blipFill>
            <p:spPr>
              <a:xfrm>
                <a:off x="977863" y="5558248"/>
                <a:ext cx="307080" cy="48528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1" name="Ink 10">
                <a:extLst>
                  <a:ext uri="{FF2B5EF4-FFF2-40B4-BE49-F238E27FC236}">
                    <a16:creationId xmlns:a16="http://schemas.microsoft.com/office/drawing/2014/main" id="{E9BF4563-E74E-204F-9BB4-D53B0236C2B2}"/>
                  </a:ext>
                </a:extLst>
              </p14:cNvPr>
              <p14:cNvContentPartPr/>
              <p14:nvPr/>
            </p14:nvContentPartPr>
            <p14:xfrm>
              <a:off x="1044463" y="3783808"/>
              <a:ext cx="195120" cy="185400"/>
            </p14:xfrm>
          </p:contentPart>
        </mc:Choice>
        <mc:Fallback xmlns="">
          <p:pic>
            <p:nvPicPr>
              <p:cNvPr id="11" name="Ink 10">
                <a:extLst>
                  <a:ext uri="{FF2B5EF4-FFF2-40B4-BE49-F238E27FC236}">
                    <a16:creationId xmlns:a16="http://schemas.microsoft.com/office/drawing/2014/main" id="{E9BF4563-E74E-204F-9BB4-D53B0236C2B2}"/>
                  </a:ext>
                </a:extLst>
              </p:cNvPr>
              <p:cNvPicPr/>
              <p:nvPr/>
            </p:nvPicPr>
            <p:blipFill>
              <a:blip r:embed="rId12"/>
              <a:stretch>
                <a:fillRect/>
              </a:stretch>
            </p:blipFill>
            <p:spPr>
              <a:xfrm>
                <a:off x="982903" y="3722248"/>
                <a:ext cx="318240" cy="308520"/>
              </a:xfrm>
              <a:prstGeom prst="rect">
                <a:avLst/>
              </a:prstGeom>
            </p:spPr>
          </p:pic>
        </mc:Fallback>
      </mc:AlternateContent>
    </p:spTree>
    <p:extLst>
      <p:ext uri="{BB962C8B-B14F-4D97-AF65-F5344CB8AC3E}">
        <p14:creationId xmlns:p14="http://schemas.microsoft.com/office/powerpoint/2010/main" val="76622783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D8B4B-C89E-A543-8807-DB06969C3851}"/>
              </a:ext>
            </a:extLst>
          </p:cNvPr>
          <p:cNvSpPr>
            <a:spLocks noGrp="1"/>
          </p:cNvSpPr>
          <p:nvPr>
            <p:ph type="title"/>
          </p:nvPr>
        </p:nvSpPr>
        <p:spPr/>
        <p:txBody>
          <a:bodyPr/>
          <a:lstStyle/>
          <a:p>
            <a:r>
              <a:rPr lang="en-GB" dirty="0"/>
              <a:t>Work environment </a:t>
            </a:r>
            <a:endParaRPr lang="en-US" dirty="0"/>
          </a:p>
        </p:txBody>
      </p:sp>
      <p:sp>
        <p:nvSpPr>
          <p:cNvPr id="3" name="Content Placeholder 2">
            <a:extLst>
              <a:ext uri="{FF2B5EF4-FFF2-40B4-BE49-F238E27FC236}">
                <a16:creationId xmlns:a16="http://schemas.microsoft.com/office/drawing/2014/main" id="{4B1C9FE2-AC42-BA45-8D14-950F714C1431}"/>
              </a:ext>
            </a:extLst>
          </p:cNvPr>
          <p:cNvSpPr>
            <a:spLocks noGrp="1"/>
          </p:cNvSpPr>
          <p:nvPr>
            <p:ph idx="1"/>
          </p:nvPr>
        </p:nvSpPr>
        <p:spPr/>
        <p:txBody>
          <a:bodyPr/>
          <a:lstStyle/>
          <a:p>
            <a:r>
              <a:rPr lang="en-GB" dirty="0"/>
              <a:t>Clinical psychology work  largely in health and social care setting including hospital and health centre community ,mental health services and school.</a:t>
            </a:r>
          </a:p>
          <a:p>
            <a:endParaRPr lang="en-GB" dirty="0"/>
          </a:p>
          <a:p>
            <a:r>
              <a:rPr lang="en-GB" dirty="0"/>
              <a:t>Most clinical psychologist are employed by the national health  services (NHS) but some work in private. </a:t>
            </a:r>
          </a:p>
          <a:p>
            <a:endParaRPr lang="en-GB" dirty="0"/>
          </a:p>
          <a:p>
            <a:r>
              <a:rPr lang="en-GB" dirty="0"/>
              <a:t>                                            </a:t>
            </a:r>
          </a:p>
          <a:p>
            <a:pPr marL="0" indent="0">
              <a:buNone/>
            </a:pPr>
            <a:r>
              <a:rPr lang="en-GB" dirty="0"/>
              <a:t>	                                            (British psychological society, 2021a) </a:t>
            </a:r>
            <a:endParaRPr lang="en-US" dirty="0"/>
          </a:p>
        </p:txBody>
      </p:sp>
      <mc:AlternateContent xmlns:mc="http://schemas.openxmlformats.org/markup-compatibility/2006" xmlns:p14="http://schemas.microsoft.com/office/powerpoint/2010/main">
        <mc:Choice Requires="p14">
          <p:contentPart p14:bwMode="auto" r:id="rId2">
            <p14:nvContentPartPr>
              <p14:cNvPr id="4" name="Ink 3">
                <a:extLst>
                  <a:ext uri="{FF2B5EF4-FFF2-40B4-BE49-F238E27FC236}">
                    <a16:creationId xmlns:a16="http://schemas.microsoft.com/office/drawing/2014/main" id="{ACAD51C7-4582-654B-894D-75F2EA042600}"/>
                  </a:ext>
                </a:extLst>
              </p14:cNvPr>
              <p14:cNvContentPartPr/>
              <p14:nvPr/>
            </p14:nvContentPartPr>
            <p14:xfrm>
              <a:off x="6971503" y="4173688"/>
              <a:ext cx="360" cy="360"/>
            </p14:xfrm>
          </p:contentPart>
        </mc:Choice>
        <mc:Fallback xmlns="">
          <p:pic>
            <p:nvPicPr>
              <p:cNvPr id="4" name="Ink 3">
                <a:extLst>
                  <a:ext uri="{FF2B5EF4-FFF2-40B4-BE49-F238E27FC236}">
                    <a16:creationId xmlns:a16="http://schemas.microsoft.com/office/drawing/2014/main" id="{ACAD51C7-4582-654B-894D-75F2EA042600}"/>
                  </a:ext>
                </a:extLst>
              </p:cNvPr>
              <p:cNvPicPr/>
              <p:nvPr/>
            </p:nvPicPr>
            <p:blipFill>
              <a:blip r:embed="rId3"/>
              <a:stretch>
                <a:fillRect/>
              </a:stretch>
            </p:blipFill>
            <p:spPr>
              <a:xfrm>
                <a:off x="6953863" y="4156048"/>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5" name="Ink 4">
                <a:extLst>
                  <a:ext uri="{FF2B5EF4-FFF2-40B4-BE49-F238E27FC236}">
                    <a16:creationId xmlns:a16="http://schemas.microsoft.com/office/drawing/2014/main" id="{606AD07D-A02D-844A-8468-3F6333BB4722}"/>
                  </a:ext>
                </a:extLst>
              </p14:cNvPr>
              <p14:cNvContentPartPr/>
              <p14:nvPr/>
            </p14:nvContentPartPr>
            <p14:xfrm>
              <a:off x="8222143" y="4433968"/>
              <a:ext cx="360" cy="360"/>
            </p14:xfrm>
          </p:contentPart>
        </mc:Choice>
        <mc:Fallback xmlns="">
          <p:pic>
            <p:nvPicPr>
              <p:cNvPr id="5" name="Ink 4">
                <a:extLst>
                  <a:ext uri="{FF2B5EF4-FFF2-40B4-BE49-F238E27FC236}">
                    <a16:creationId xmlns:a16="http://schemas.microsoft.com/office/drawing/2014/main" id="{606AD07D-A02D-844A-8468-3F6333BB4722}"/>
                  </a:ext>
                </a:extLst>
              </p:cNvPr>
              <p:cNvPicPr/>
              <p:nvPr/>
            </p:nvPicPr>
            <p:blipFill>
              <a:blip r:embed="rId3"/>
              <a:stretch>
                <a:fillRect/>
              </a:stretch>
            </p:blipFill>
            <p:spPr>
              <a:xfrm>
                <a:off x="8204503" y="4416328"/>
                <a:ext cx="36000" cy="36000"/>
              </a:xfrm>
              <a:prstGeom prst="rect">
                <a:avLst/>
              </a:prstGeom>
            </p:spPr>
          </p:pic>
        </mc:Fallback>
      </mc:AlternateContent>
      <p:grpSp>
        <p:nvGrpSpPr>
          <p:cNvPr id="8" name="Group 7">
            <a:extLst>
              <a:ext uri="{FF2B5EF4-FFF2-40B4-BE49-F238E27FC236}">
                <a16:creationId xmlns:a16="http://schemas.microsoft.com/office/drawing/2014/main" id="{FA2D50A7-A43F-AF41-A791-22BC439A45D4}"/>
              </a:ext>
            </a:extLst>
          </p:cNvPr>
          <p:cNvGrpSpPr/>
          <p:nvPr/>
        </p:nvGrpSpPr>
        <p:grpSpPr>
          <a:xfrm>
            <a:off x="7320343" y="4305088"/>
            <a:ext cx="360" cy="360"/>
            <a:chOff x="7320343" y="4305088"/>
            <a:chExt cx="360" cy="360"/>
          </a:xfrm>
        </p:grpSpPr>
        <mc:AlternateContent xmlns:mc="http://schemas.openxmlformats.org/markup-compatibility/2006" xmlns:p14="http://schemas.microsoft.com/office/powerpoint/2010/main">
          <mc:Choice Requires="p14">
            <p:contentPart p14:bwMode="auto" r:id="rId5">
              <p14:nvContentPartPr>
                <p14:cNvPr id="6" name="Ink 5">
                  <a:extLst>
                    <a:ext uri="{FF2B5EF4-FFF2-40B4-BE49-F238E27FC236}">
                      <a16:creationId xmlns:a16="http://schemas.microsoft.com/office/drawing/2014/main" id="{4273E65F-5A63-A849-A261-FC1C3621DFEB}"/>
                    </a:ext>
                  </a:extLst>
                </p14:cNvPr>
                <p14:cNvContentPartPr/>
                <p14:nvPr/>
              </p14:nvContentPartPr>
              <p14:xfrm>
                <a:off x="7320343" y="4305088"/>
                <a:ext cx="360" cy="360"/>
              </p14:xfrm>
            </p:contentPart>
          </mc:Choice>
          <mc:Fallback xmlns="">
            <p:pic>
              <p:nvPicPr>
                <p:cNvPr id="6" name="Ink 5">
                  <a:extLst>
                    <a:ext uri="{FF2B5EF4-FFF2-40B4-BE49-F238E27FC236}">
                      <a16:creationId xmlns:a16="http://schemas.microsoft.com/office/drawing/2014/main" id="{4273E65F-5A63-A849-A261-FC1C3621DFEB}"/>
                    </a:ext>
                  </a:extLst>
                </p:cNvPr>
                <p:cNvPicPr/>
                <p:nvPr/>
              </p:nvPicPr>
              <p:blipFill>
                <a:blip r:embed="rId3"/>
                <a:stretch>
                  <a:fillRect/>
                </a:stretch>
              </p:blipFill>
              <p:spPr>
                <a:xfrm>
                  <a:off x="7302703" y="4287448"/>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7" name="Ink 6">
                  <a:extLst>
                    <a:ext uri="{FF2B5EF4-FFF2-40B4-BE49-F238E27FC236}">
                      <a16:creationId xmlns:a16="http://schemas.microsoft.com/office/drawing/2014/main" id="{9979A4A6-22F0-F441-90F7-550D06C3DF7A}"/>
                    </a:ext>
                  </a:extLst>
                </p14:cNvPr>
                <p14:cNvContentPartPr/>
                <p14:nvPr/>
              </p14:nvContentPartPr>
              <p14:xfrm>
                <a:off x="7320343" y="4305088"/>
                <a:ext cx="360" cy="360"/>
              </p14:xfrm>
            </p:contentPart>
          </mc:Choice>
          <mc:Fallback xmlns="">
            <p:pic>
              <p:nvPicPr>
                <p:cNvPr id="7" name="Ink 6">
                  <a:extLst>
                    <a:ext uri="{FF2B5EF4-FFF2-40B4-BE49-F238E27FC236}">
                      <a16:creationId xmlns:a16="http://schemas.microsoft.com/office/drawing/2014/main" id="{9979A4A6-22F0-F441-90F7-550D06C3DF7A}"/>
                    </a:ext>
                  </a:extLst>
                </p:cNvPr>
                <p:cNvPicPr/>
                <p:nvPr/>
              </p:nvPicPr>
              <p:blipFill>
                <a:blip r:embed="rId3"/>
                <a:stretch>
                  <a:fillRect/>
                </a:stretch>
              </p:blipFill>
              <p:spPr>
                <a:xfrm>
                  <a:off x="7302703" y="4287448"/>
                  <a:ext cx="36000" cy="3600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7">
            <p14:nvContentPartPr>
              <p14:cNvPr id="9" name="Ink 8">
                <a:extLst>
                  <a:ext uri="{FF2B5EF4-FFF2-40B4-BE49-F238E27FC236}">
                    <a16:creationId xmlns:a16="http://schemas.microsoft.com/office/drawing/2014/main" id="{9617634A-7C27-EC49-B01C-8E7FEB556002}"/>
                  </a:ext>
                </a:extLst>
              </p14:cNvPr>
              <p14:cNvContentPartPr/>
              <p14:nvPr/>
            </p14:nvContentPartPr>
            <p14:xfrm>
              <a:off x="4830943" y="2678968"/>
              <a:ext cx="360" cy="360"/>
            </p14:xfrm>
          </p:contentPart>
        </mc:Choice>
        <mc:Fallback xmlns="">
          <p:pic>
            <p:nvPicPr>
              <p:cNvPr id="9" name="Ink 8">
                <a:extLst>
                  <a:ext uri="{FF2B5EF4-FFF2-40B4-BE49-F238E27FC236}">
                    <a16:creationId xmlns:a16="http://schemas.microsoft.com/office/drawing/2014/main" id="{9617634A-7C27-EC49-B01C-8E7FEB556002}"/>
                  </a:ext>
                </a:extLst>
              </p:cNvPr>
              <p:cNvPicPr/>
              <p:nvPr/>
            </p:nvPicPr>
            <p:blipFill>
              <a:blip r:embed="rId3"/>
              <a:stretch>
                <a:fillRect/>
              </a:stretch>
            </p:blipFill>
            <p:spPr>
              <a:xfrm>
                <a:off x="4812943" y="2661328"/>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0" name="Ink 9">
                <a:extLst>
                  <a:ext uri="{FF2B5EF4-FFF2-40B4-BE49-F238E27FC236}">
                    <a16:creationId xmlns:a16="http://schemas.microsoft.com/office/drawing/2014/main" id="{4832B812-CFD2-AC49-9A22-87FC7CDFC5FF}"/>
                  </a:ext>
                </a:extLst>
              </p14:cNvPr>
              <p14:cNvContentPartPr/>
              <p14:nvPr/>
            </p14:nvContentPartPr>
            <p14:xfrm>
              <a:off x="1764103" y="2888128"/>
              <a:ext cx="360" cy="360"/>
            </p14:xfrm>
          </p:contentPart>
        </mc:Choice>
        <mc:Fallback xmlns="">
          <p:pic>
            <p:nvPicPr>
              <p:cNvPr id="10" name="Ink 9">
                <a:extLst>
                  <a:ext uri="{FF2B5EF4-FFF2-40B4-BE49-F238E27FC236}">
                    <a16:creationId xmlns:a16="http://schemas.microsoft.com/office/drawing/2014/main" id="{4832B812-CFD2-AC49-9A22-87FC7CDFC5FF}"/>
                  </a:ext>
                </a:extLst>
              </p:cNvPr>
              <p:cNvPicPr/>
              <p:nvPr/>
            </p:nvPicPr>
            <p:blipFill>
              <a:blip r:embed="rId3"/>
              <a:stretch>
                <a:fillRect/>
              </a:stretch>
            </p:blipFill>
            <p:spPr>
              <a:xfrm>
                <a:off x="1746103" y="2870488"/>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1" name="Ink 10">
                <a:extLst>
                  <a:ext uri="{FF2B5EF4-FFF2-40B4-BE49-F238E27FC236}">
                    <a16:creationId xmlns:a16="http://schemas.microsoft.com/office/drawing/2014/main" id="{28D69539-0BCA-D54D-ADE7-6B0D039FB566}"/>
                  </a:ext>
                </a:extLst>
              </p14:cNvPr>
              <p14:cNvContentPartPr/>
              <p14:nvPr/>
            </p14:nvContentPartPr>
            <p14:xfrm>
              <a:off x="4159543" y="3649168"/>
              <a:ext cx="360" cy="360"/>
            </p14:xfrm>
          </p:contentPart>
        </mc:Choice>
        <mc:Fallback xmlns="">
          <p:pic>
            <p:nvPicPr>
              <p:cNvPr id="11" name="Ink 10">
                <a:extLst>
                  <a:ext uri="{FF2B5EF4-FFF2-40B4-BE49-F238E27FC236}">
                    <a16:creationId xmlns:a16="http://schemas.microsoft.com/office/drawing/2014/main" id="{28D69539-0BCA-D54D-ADE7-6B0D039FB566}"/>
                  </a:ext>
                </a:extLst>
              </p:cNvPr>
              <p:cNvPicPr/>
              <p:nvPr/>
            </p:nvPicPr>
            <p:blipFill>
              <a:blip r:embed="rId3"/>
              <a:stretch>
                <a:fillRect/>
              </a:stretch>
            </p:blipFill>
            <p:spPr>
              <a:xfrm>
                <a:off x="4141543" y="3631168"/>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2" name="Ink 11">
                <a:extLst>
                  <a:ext uri="{FF2B5EF4-FFF2-40B4-BE49-F238E27FC236}">
                    <a16:creationId xmlns:a16="http://schemas.microsoft.com/office/drawing/2014/main" id="{AE3FA356-5CB8-FD4E-BE8F-D044A8445545}"/>
                  </a:ext>
                </a:extLst>
              </p14:cNvPr>
              <p14:cNvContentPartPr/>
              <p14:nvPr/>
            </p14:nvContentPartPr>
            <p14:xfrm>
              <a:off x="4542943" y="3554848"/>
              <a:ext cx="360" cy="360"/>
            </p14:xfrm>
          </p:contentPart>
        </mc:Choice>
        <mc:Fallback xmlns="">
          <p:pic>
            <p:nvPicPr>
              <p:cNvPr id="12" name="Ink 11">
                <a:extLst>
                  <a:ext uri="{FF2B5EF4-FFF2-40B4-BE49-F238E27FC236}">
                    <a16:creationId xmlns:a16="http://schemas.microsoft.com/office/drawing/2014/main" id="{AE3FA356-5CB8-FD4E-BE8F-D044A8445545}"/>
                  </a:ext>
                </a:extLst>
              </p:cNvPr>
              <p:cNvPicPr/>
              <p:nvPr/>
            </p:nvPicPr>
            <p:blipFill>
              <a:blip r:embed="rId3"/>
              <a:stretch>
                <a:fillRect/>
              </a:stretch>
            </p:blipFill>
            <p:spPr>
              <a:xfrm>
                <a:off x="4524943" y="3536848"/>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3" name="Ink 12">
                <a:extLst>
                  <a:ext uri="{FF2B5EF4-FFF2-40B4-BE49-F238E27FC236}">
                    <a16:creationId xmlns:a16="http://schemas.microsoft.com/office/drawing/2014/main" id="{503BE96E-AC6F-4943-B4D6-3AC16D6818E1}"/>
                  </a:ext>
                </a:extLst>
              </p14:cNvPr>
              <p14:cNvContentPartPr/>
              <p14:nvPr/>
            </p14:nvContentPartPr>
            <p14:xfrm>
              <a:off x="7133143" y="4177288"/>
              <a:ext cx="360" cy="360"/>
            </p14:xfrm>
          </p:contentPart>
        </mc:Choice>
        <mc:Fallback xmlns="">
          <p:pic>
            <p:nvPicPr>
              <p:cNvPr id="13" name="Ink 12">
                <a:extLst>
                  <a:ext uri="{FF2B5EF4-FFF2-40B4-BE49-F238E27FC236}">
                    <a16:creationId xmlns:a16="http://schemas.microsoft.com/office/drawing/2014/main" id="{503BE96E-AC6F-4943-B4D6-3AC16D6818E1}"/>
                  </a:ext>
                </a:extLst>
              </p:cNvPr>
              <p:cNvPicPr/>
              <p:nvPr/>
            </p:nvPicPr>
            <p:blipFill>
              <a:blip r:embed="rId3"/>
              <a:stretch>
                <a:fillRect/>
              </a:stretch>
            </p:blipFill>
            <p:spPr>
              <a:xfrm>
                <a:off x="7115503" y="4159288"/>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4" name="Ink 13">
                <a:extLst>
                  <a:ext uri="{FF2B5EF4-FFF2-40B4-BE49-F238E27FC236}">
                    <a16:creationId xmlns:a16="http://schemas.microsoft.com/office/drawing/2014/main" id="{26B17E8F-7841-4347-BC0A-29BDB1A4FC27}"/>
                  </a:ext>
                </a:extLst>
              </p14:cNvPr>
              <p14:cNvContentPartPr/>
              <p14:nvPr/>
            </p14:nvContentPartPr>
            <p14:xfrm>
              <a:off x="7177063" y="4334248"/>
              <a:ext cx="360" cy="360"/>
            </p14:xfrm>
          </p:contentPart>
        </mc:Choice>
        <mc:Fallback xmlns="">
          <p:pic>
            <p:nvPicPr>
              <p:cNvPr id="14" name="Ink 13">
                <a:extLst>
                  <a:ext uri="{FF2B5EF4-FFF2-40B4-BE49-F238E27FC236}">
                    <a16:creationId xmlns:a16="http://schemas.microsoft.com/office/drawing/2014/main" id="{26B17E8F-7841-4347-BC0A-29BDB1A4FC27}"/>
                  </a:ext>
                </a:extLst>
              </p:cNvPr>
              <p:cNvPicPr/>
              <p:nvPr/>
            </p:nvPicPr>
            <p:blipFill>
              <a:blip r:embed="rId3"/>
              <a:stretch>
                <a:fillRect/>
              </a:stretch>
            </p:blipFill>
            <p:spPr>
              <a:xfrm>
                <a:off x="7159423" y="4316608"/>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5" name="Ink 14">
                <a:extLst>
                  <a:ext uri="{FF2B5EF4-FFF2-40B4-BE49-F238E27FC236}">
                    <a16:creationId xmlns:a16="http://schemas.microsoft.com/office/drawing/2014/main" id="{A5112785-D817-4C4B-99A7-0534F2DD6B1D}"/>
                  </a:ext>
                </a:extLst>
              </p14:cNvPr>
              <p14:cNvContentPartPr/>
              <p14:nvPr/>
            </p14:nvContentPartPr>
            <p14:xfrm>
              <a:off x="7101823" y="3925648"/>
              <a:ext cx="360" cy="360"/>
            </p14:xfrm>
          </p:contentPart>
        </mc:Choice>
        <mc:Fallback xmlns="">
          <p:pic>
            <p:nvPicPr>
              <p:cNvPr id="15" name="Ink 14">
                <a:extLst>
                  <a:ext uri="{FF2B5EF4-FFF2-40B4-BE49-F238E27FC236}">
                    <a16:creationId xmlns:a16="http://schemas.microsoft.com/office/drawing/2014/main" id="{A5112785-D817-4C4B-99A7-0534F2DD6B1D}"/>
                  </a:ext>
                </a:extLst>
              </p:cNvPr>
              <p:cNvPicPr/>
              <p:nvPr/>
            </p:nvPicPr>
            <p:blipFill>
              <a:blip r:embed="rId3"/>
              <a:stretch>
                <a:fillRect/>
              </a:stretch>
            </p:blipFill>
            <p:spPr>
              <a:xfrm>
                <a:off x="7083823" y="3907648"/>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6" name="Ink 15">
                <a:extLst>
                  <a:ext uri="{FF2B5EF4-FFF2-40B4-BE49-F238E27FC236}">
                    <a16:creationId xmlns:a16="http://schemas.microsoft.com/office/drawing/2014/main" id="{007A18B6-10EE-DD42-9E8C-CB4DCA34E56F}"/>
                  </a:ext>
                </a:extLst>
              </p14:cNvPr>
              <p14:cNvContentPartPr/>
              <p14:nvPr/>
            </p14:nvContentPartPr>
            <p14:xfrm>
              <a:off x="6680623" y="3642688"/>
              <a:ext cx="360" cy="360"/>
            </p14:xfrm>
          </p:contentPart>
        </mc:Choice>
        <mc:Fallback xmlns="">
          <p:pic>
            <p:nvPicPr>
              <p:cNvPr id="16" name="Ink 15">
                <a:extLst>
                  <a:ext uri="{FF2B5EF4-FFF2-40B4-BE49-F238E27FC236}">
                    <a16:creationId xmlns:a16="http://schemas.microsoft.com/office/drawing/2014/main" id="{007A18B6-10EE-DD42-9E8C-CB4DCA34E56F}"/>
                  </a:ext>
                </a:extLst>
              </p:cNvPr>
              <p:cNvPicPr/>
              <p:nvPr/>
            </p:nvPicPr>
            <p:blipFill>
              <a:blip r:embed="rId3"/>
              <a:stretch>
                <a:fillRect/>
              </a:stretch>
            </p:blipFill>
            <p:spPr>
              <a:xfrm>
                <a:off x="6662623" y="3625048"/>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7" name="Ink 16">
                <a:extLst>
                  <a:ext uri="{FF2B5EF4-FFF2-40B4-BE49-F238E27FC236}">
                    <a16:creationId xmlns:a16="http://schemas.microsoft.com/office/drawing/2014/main" id="{CC730ED8-7444-C84A-8BB2-25ACD311B731}"/>
                  </a:ext>
                </a:extLst>
              </p14:cNvPr>
              <p14:cNvContentPartPr/>
              <p14:nvPr/>
            </p14:nvContentPartPr>
            <p14:xfrm>
              <a:off x="6737143" y="3334528"/>
              <a:ext cx="360" cy="360"/>
            </p14:xfrm>
          </p:contentPart>
        </mc:Choice>
        <mc:Fallback xmlns="">
          <p:pic>
            <p:nvPicPr>
              <p:cNvPr id="17" name="Ink 16">
                <a:extLst>
                  <a:ext uri="{FF2B5EF4-FFF2-40B4-BE49-F238E27FC236}">
                    <a16:creationId xmlns:a16="http://schemas.microsoft.com/office/drawing/2014/main" id="{CC730ED8-7444-C84A-8BB2-25ACD311B731}"/>
                  </a:ext>
                </a:extLst>
              </p:cNvPr>
              <p:cNvPicPr/>
              <p:nvPr/>
            </p:nvPicPr>
            <p:blipFill>
              <a:blip r:embed="rId3"/>
              <a:stretch>
                <a:fillRect/>
              </a:stretch>
            </p:blipFill>
            <p:spPr>
              <a:xfrm>
                <a:off x="6719143" y="3316888"/>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18" name="Ink 17">
                <a:extLst>
                  <a:ext uri="{FF2B5EF4-FFF2-40B4-BE49-F238E27FC236}">
                    <a16:creationId xmlns:a16="http://schemas.microsoft.com/office/drawing/2014/main" id="{DADE06BC-5A49-974F-A2E1-F76F392E8ADE}"/>
                  </a:ext>
                </a:extLst>
              </p14:cNvPr>
              <p14:cNvContentPartPr/>
              <p14:nvPr/>
            </p14:nvContentPartPr>
            <p14:xfrm>
              <a:off x="6410263" y="3284488"/>
              <a:ext cx="360" cy="360"/>
            </p14:xfrm>
          </p:contentPart>
        </mc:Choice>
        <mc:Fallback xmlns="">
          <p:pic>
            <p:nvPicPr>
              <p:cNvPr id="18" name="Ink 17">
                <a:extLst>
                  <a:ext uri="{FF2B5EF4-FFF2-40B4-BE49-F238E27FC236}">
                    <a16:creationId xmlns:a16="http://schemas.microsoft.com/office/drawing/2014/main" id="{DADE06BC-5A49-974F-A2E1-F76F392E8ADE}"/>
                  </a:ext>
                </a:extLst>
              </p:cNvPr>
              <p:cNvPicPr/>
              <p:nvPr/>
            </p:nvPicPr>
            <p:blipFill>
              <a:blip r:embed="rId3"/>
              <a:stretch>
                <a:fillRect/>
              </a:stretch>
            </p:blipFill>
            <p:spPr>
              <a:xfrm>
                <a:off x="6392263" y="3266488"/>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19" name="Ink 18">
                <a:extLst>
                  <a:ext uri="{FF2B5EF4-FFF2-40B4-BE49-F238E27FC236}">
                    <a16:creationId xmlns:a16="http://schemas.microsoft.com/office/drawing/2014/main" id="{AC4C2E72-771E-2841-B740-9BD96D0F88E0}"/>
                  </a:ext>
                </a:extLst>
              </p14:cNvPr>
              <p14:cNvContentPartPr/>
              <p14:nvPr/>
            </p14:nvContentPartPr>
            <p14:xfrm>
              <a:off x="6278143" y="3183688"/>
              <a:ext cx="360" cy="360"/>
            </p14:xfrm>
          </p:contentPart>
        </mc:Choice>
        <mc:Fallback xmlns="">
          <p:pic>
            <p:nvPicPr>
              <p:cNvPr id="19" name="Ink 18">
                <a:extLst>
                  <a:ext uri="{FF2B5EF4-FFF2-40B4-BE49-F238E27FC236}">
                    <a16:creationId xmlns:a16="http://schemas.microsoft.com/office/drawing/2014/main" id="{AC4C2E72-771E-2841-B740-9BD96D0F88E0}"/>
                  </a:ext>
                </a:extLst>
              </p:cNvPr>
              <p:cNvPicPr/>
              <p:nvPr/>
            </p:nvPicPr>
            <p:blipFill>
              <a:blip r:embed="rId3"/>
              <a:stretch>
                <a:fillRect/>
              </a:stretch>
            </p:blipFill>
            <p:spPr>
              <a:xfrm>
                <a:off x="6260503" y="3166048"/>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20" name="Ink 19">
                <a:extLst>
                  <a:ext uri="{FF2B5EF4-FFF2-40B4-BE49-F238E27FC236}">
                    <a16:creationId xmlns:a16="http://schemas.microsoft.com/office/drawing/2014/main" id="{11F17B9C-4BCC-6B40-827C-0DE022169B01}"/>
                  </a:ext>
                </a:extLst>
              </p14:cNvPr>
              <p14:cNvContentPartPr/>
              <p14:nvPr/>
            </p14:nvContentPartPr>
            <p14:xfrm>
              <a:off x="3147223" y="3303208"/>
              <a:ext cx="360" cy="360"/>
            </p14:xfrm>
          </p:contentPart>
        </mc:Choice>
        <mc:Fallback xmlns="">
          <p:pic>
            <p:nvPicPr>
              <p:cNvPr id="20" name="Ink 19">
                <a:extLst>
                  <a:ext uri="{FF2B5EF4-FFF2-40B4-BE49-F238E27FC236}">
                    <a16:creationId xmlns:a16="http://schemas.microsoft.com/office/drawing/2014/main" id="{11F17B9C-4BCC-6B40-827C-0DE022169B01}"/>
                  </a:ext>
                </a:extLst>
              </p:cNvPr>
              <p:cNvPicPr/>
              <p:nvPr/>
            </p:nvPicPr>
            <p:blipFill>
              <a:blip r:embed="rId3"/>
              <a:stretch>
                <a:fillRect/>
              </a:stretch>
            </p:blipFill>
            <p:spPr>
              <a:xfrm>
                <a:off x="3129223" y="3285208"/>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21" name="Ink 20">
                <a:extLst>
                  <a:ext uri="{FF2B5EF4-FFF2-40B4-BE49-F238E27FC236}">
                    <a16:creationId xmlns:a16="http://schemas.microsoft.com/office/drawing/2014/main" id="{32C9F8F5-23A9-DF46-806B-D725F594AF5B}"/>
                  </a:ext>
                </a:extLst>
              </p14:cNvPr>
              <p14:cNvContentPartPr/>
              <p14:nvPr/>
            </p14:nvContentPartPr>
            <p14:xfrm>
              <a:off x="3046423" y="3083248"/>
              <a:ext cx="360" cy="360"/>
            </p14:xfrm>
          </p:contentPart>
        </mc:Choice>
        <mc:Fallback xmlns="">
          <p:pic>
            <p:nvPicPr>
              <p:cNvPr id="21" name="Ink 20">
                <a:extLst>
                  <a:ext uri="{FF2B5EF4-FFF2-40B4-BE49-F238E27FC236}">
                    <a16:creationId xmlns:a16="http://schemas.microsoft.com/office/drawing/2014/main" id="{32C9F8F5-23A9-DF46-806B-D725F594AF5B}"/>
                  </a:ext>
                </a:extLst>
              </p:cNvPr>
              <p:cNvPicPr/>
              <p:nvPr/>
            </p:nvPicPr>
            <p:blipFill>
              <a:blip r:embed="rId3"/>
              <a:stretch>
                <a:fillRect/>
              </a:stretch>
            </p:blipFill>
            <p:spPr>
              <a:xfrm>
                <a:off x="3028783" y="3065248"/>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22" name="Ink 21">
                <a:extLst>
                  <a:ext uri="{FF2B5EF4-FFF2-40B4-BE49-F238E27FC236}">
                    <a16:creationId xmlns:a16="http://schemas.microsoft.com/office/drawing/2014/main" id="{B294F897-046D-234E-8707-D6A9F66663BE}"/>
                  </a:ext>
                </a:extLst>
              </p14:cNvPr>
              <p14:cNvContentPartPr/>
              <p14:nvPr/>
            </p14:nvContentPartPr>
            <p14:xfrm>
              <a:off x="1883623" y="2121328"/>
              <a:ext cx="360" cy="360"/>
            </p14:xfrm>
          </p:contentPart>
        </mc:Choice>
        <mc:Fallback xmlns="">
          <p:pic>
            <p:nvPicPr>
              <p:cNvPr id="22" name="Ink 21">
                <a:extLst>
                  <a:ext uri="{FF2B5EF4-FFF2-40B4-BE49-F238E27FC236}">
                    <a16:creationId xmlns:a16="http://schemas.microsoft.com/office/drawing/2014/main" id="{B294F897-046D-234E-8707-D6A9F66663BE}"/>
                  </a:ext>
                </a:extLst>
              </p:cNvPr>
              <p:cNvPicPr/>
              <p:nvPr/>
            </p:nvPicPr>
            <p:blipFill>
              <a:blip r:embed="rId3"/>
              <a:stretch>
                <a:fillRect/>
              </a:stretch>
            </p:blipFill>
            <p:spPr>
              <a:xfrm>
                <a:off x="1865623" y="2103328"/>
                <a:ext cx="36000" cy="36000"/>
              </a:xfrm>
              <a:prstGeom prst="rect">
                <a:avLst/>
              </a:prstGeom>
            </p:spPr>
          </p:pic>
        </mc:Fallback>
      </mc:AlternateContent>
      <p:grpSp>
        <p:nvGrpSpPr>
          <p:cNvPr id="25" name="Group 24">
            <a:extLst>
              <a:ext uri="{FF2B5EF4-FFF2-40B4-BE49-F238E27FC236}">
                <a16:creationId xmlns:a16="http://schemas.microsoft.com/office/drawing/2014/main" id="{60D6D77C-FB90-6C44-A78C-894E665E0428}"/>
              </a:ext>
            </a:extLst>
          </p:cNvPr>
          <p:cNvGrpSpPr/>
          <p:nvPr/>
        </p:nvGrpSpPr>
        <p:grpSpPr>
          <a:xfrm>
            <a:off x="1367743" y="1850968"/>
            <a:ext cx="57240" cy="31680"/>
            <a:chOff x="1367743" y="1850968"/>
            <a:chExt cx="57240" cy="31680"/>
          </a:xfrm>
        </p:grpSpPr>
        <mc:AlternateContent xmlns:mc="http://schemas.openxmlformats.org/markup-compatibility/2006" xmlns:p14="http://schemas.microsoft.com/office/powerpoint/2010/main">
          <mc:Choice Requires="p14">
            <p:contentPart p14:bwMode="auto" r:id="rId21">
              <p14:nvContentPartPr>
                <p14:cNvPr id="23" name="Ink 22">
                  <a:extLst>
                    <a:ext uri="{FF2B5EF4-FFF2-40B4-BE49-F238E27FC236}">
                      <a16:creationId xmlns:a16="http://schemas.microsoft.com/office/drawing/2014/main" id="{C9DF0CE7-1047-B943-9DFF-E31189204764}"/>
                    </a:ext>
                  </a:extLst>
                </p14:cNvPr>
                <p14:cNvContentPartPr/>
                <p14:nvPr/>
              </p14:nvContentPartPr>
              <p14:xfrm>
                <a:off x="1424623" y="1882288"/>
                <a:ext cx="360" cy="360"/>
              </p14:xfrm>
            </p:contentPart>
          </mc:Choice>
          <mc:Fallback xmlns="">
            <p:pic>
              <p:nvPicPr>
                <p:cNvPr id="23" name="Ink 22">
                  <a:extLst>
                    <a:ext uri="{FF2B5EF4-FFF2-40B4-BE49-F238E27FC236}">
                      <a16:creationId xmlns:a16="http://schemas.microsoft.com/office/drawing/2014/main" id="{C9DF0CE7-1047-B943-9DFF-E31189204764}"/>
                    </a:ext>
                  </a:extLst>
                </p:cNvPr>
                <p:cNvPicPr/>
                <p:nvPr/>
              </p:nvPicPr>
              <p:blipFill>
                <a:blip r:embed="rId3"/>
                <a:stretch>
                  <a:fillRect/>
                </a:stretch>
              </p:blipFill>
              <p:spPr>
                <a:xfrm>
                  <a:off x="1406623" y="1864648"/>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24" name="Ink 23">
                  <a:extLst>
                    <a:ext uri="{FF2B5EF4-FFF2-40B4-BE49-F238E27FC236}">
                      <a16:creationId xmlns:a16="http://schemas.microsoft.com/office/drawing/2014/main" id="{2036AACC-BE88-504A-B53B-87CE358F8D7C}"/>
                    </a:ext>
                  </a:extLst>
                </p14:cNvPr>
                <p14:cNvContentPartPr/>
                <p14:nvPr/>
              </p14:nvContentPartPr>
              <p14:xfrm>
                <a:off x="1367743" y="1850968"/>
                <a:ext cx="360" cy="360"/>
              </p14:xfrm>
            </p:contentPart>
          </mc:Choice>
          <mc:Fallback xmlns="">
            <p:pic>
              <p:nvPicPr>
                <p:cNvPr id="24" name="Ink 23">
                  <a:extLst>
                    <a:ext uri="{FF2B5EF4-FFF2-40B4-BE49-F238E27FC236}">
                      <a16:creationId xmlns:a16="http://schemas.microsoft.com/office/drawing/2014/main" id="{2036AACC-BE88-504A-B53B-87CE358F8D7C}"/>
                    </a:ext>
                  </a:extLst>
                </p:cNvPr>
                <p:cNvPicPr/>
                <p:nvPr/>
              </p:nvPicPr>
              <p:blipFill>
                <a:blip r:embed="rId3"/>
                <a:stretch>
                  <a:fillRect/>
                </a:stretch>
              </p:blipFill>
              <p:spPr>
                <a:xfrm>
                  <a:off x="1350103" y="1832968"/>
                  <a:ext cx="36000" cy="3600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23">
            <p14:nvContentPartPr>
              <p14:cNvPr id="26" name="Ink 25">
                <a:extLst>
                  <a:ext uri="{FF2B5EF4-FFF2-40B4-BE49-F238E27FC236}">
                    <a16:creationId xmlns:a16="http://schemas.microsoft.com/office/drawing/2014/main" id="{436C4136-CE1B-1242-AC6F-AAD250FC9E0E}"/>
                  </a:ext>
                </a:extLst>
              </p14:cNvPr>
              <p14:cNvContentPartPr/>
              <p14:nvPr/>
            </p14:nvContentPartPr>
            <p14:xfrm>
              <a:off x="7013623" y="4598488"/>
              <a:ext cx="360" cy="360"/>
            </p14:xfrm>
          </p:contentPart>
        </mc:Choice>
        <mc:Fallback xmlns="">
          <p:pic>
            <p:nvPicPr>
              <p:cNvPr id="26" name="Ink 25">
                <a:extLst>
                  <a:ext uri="{FF2B5EF4-FFF2-40B4-BE49-F238E27FC236}">
                    <a16:creationId xmlns:a16="http://schemas.microsoft.com/office/drawing/2014/main" id="{436C4136-CE1B-1242-AC6F-AAD250FC9E0E}"/>
                  </a:ext>
                </a:extLst>
              </p:cNvPr>
              <p:cNvPicPr/>
              <p:nvPr/>
            </p:nvPicPr>
            <p:blipFill>
              <a:blip r:embed="rId3"/>
              <a:stretch>
                <a:fillRect/>
              </a:stretch>
            </p:blipFill>
            <p:spPr>
              <a:xfrm>
                <a:off x="6995983" y="4580488"/>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27" name="Ink 26">
                <a:extLst>
                  <a:ext uri="{FF2B5EF4-FFF2-40B4-BE49-F238E27FC236}">
                    <a16:creationId xmlns:a16="http://schemas.microsoft.com/office/drawing/2014/main" id="{1FCC9708-E0D8-F040-8972-3BF6965D35CF}"/>
                  </a:ext>
                </a:extLst>
              </p14:cNvPr>
              <p14:cNvContentPartPr/>
              <p14:nvPr/>
            </p14:nvContentPartPr>
            <p14:xfrm>
              <a:off x="7095343" y="4026088"/>
              <a:ext cx="360" cy="360"/>
            </p14:xfrm>
          </p:contentPart>
        </mc:Choice>
        <mc:Fallback xmlns="">
          <p:pic>
            <p:nvPicPr>
              <p:cNvPr id="27" name="Ink 26">
                <a:extLst>
                  <a:ext uri="{FF2B5EF4-FFF2-40B4-BE49-F238E27FC236}">
                    <a16:creationId xmlns:a16="http://schemas.microsoft.com/office/drawing/2014/main" id="{1FCC9708-E0D8-F040-8972-3BF6965D35CF}"/>
                  </a:ext>
                </a:extLst>
              </p:cNvPr>
              <p:cNvPicPr/>
              <p:nvPr/>
            </p:nvPicPr>
            <p:blipFill>
              <a:blip r:embed="rId3"/>
              <a:stretch>
                <a:fillRect/>
              </a:stretch>
            </p:blipFill>
            <p:spPr>
              <a:xfrm>
                <a:off x="7077703" y="4008448"/>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28" name="Ink 27">
                <a:extLst>
                  <a:ext uri="{FF2B5EF4-FFF2-40B4-BE49-F238E27FC236}">
                    <a16:creationId xmlns:a16="http://schemas.microsoft.com/office/drawing/2014/main" id="{F2EEC948-CD4A-7046-9C9A-3EFCFE8BA7A3}"/>
                  </a:ext>
                </a:extLst>
              </p14:cNvPr>
              <p14:cNvContentPartPr/>
              <p14:nvPr/>
            </p14:nvContentPartPr>
            <p14:xfrm>
              <a:off x="7504303" y="3963448"/>
              <a:ext cx="346320" cy="239400"/>
            </p14:xfrm>
          </p:contentPart>
        </mc:Choice>
        <mc:Fallback xmlns="">
          <p:pic>
            <p:nvPicPr>
              <p:cNvPr id="28" name="Ink 27">
                <a:extLst>
                  <a:ext uri="{FF2B5EF4-FFF2-40B4-BE49-F238E27FC236}">
                    <a16:creationId xmlns:a16="http://schemas.microsoft.com/office/drawing/2014/main" id="{F2EEC948-CD4A-7046-9C9A-3EFCFE8BA7A3}"/>
                  </a:ext>
                </a:extLst>
              </p:cNvPr>
              <p:cNvPicPr/>
              <p:nvPr/>
            </p:nvPicPr>
            <p:blipFill>
              <a:blip r:embed="rId26"/>
              <a:stretch>
                <a:fillRect/>
              </a:stretch>
            </p:blipFill>
            <p:spPr>
              <a:xfrm>
                <a:off x="7486303" y="3945448"/>
                <a:ext cx="381960" cy="275040"/>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29" name="Ink 28">
                <a:extLst>
                  <a:ext uri="{FF2B5EF4-FFF2-40B4-BE49-F238E27FC236}">
                    <a16:creationId xmlns:a16="http://schemas.microsoft.com/office/drawing/2014/main" id="{75D84826-076D-6242-BCC7-188387BFE5D2}"/>
                  </a:ext>
                </a:extLst>
              </p14:cNvPr>
              <p14:cNvContentPartPr/>
              <p14:nvPr/>
            </p14:nvContentPartPr>
            <p14:xfrm>
              <a:off x="7076623" y="4504168"/>
              <a:ext cx="360" cy="360"/>
            </p14:xfrm>
          </p:contentPart>
        </mc:Choice>
        <mc:Fallback xmlns="">
          <p:pic>
            <p:nvPicPr>
              <p:cNvPr id="29" name="Ink 28">
                <a:extLst>
                  <a:ext uri="{FF2B5EF4-FFF2-40B4-BE49-F238E27FC236}">
                    <a16:creationId xmlns:a16="http://schemas.microsoft.com/office/drawing/2014/main" id="{75D84826-076D-6242-BCC7-188387BFE5D2}"/>
                  </a:ext>
                </a:extLst>
              </p:cNvPr>
              <p:cNvPicPr/>
              <p:nvPr/>
            </p:nvPicPr>
            <p:blipFill>
              <a:blip r:embed="rId3"/>
              <a:stretch>
                <a:fillRect/>
              </a:stretch>
            </p:blipFill>
            <p:spPr>
              <a:xfrm>
                <a:off x="7058623" y="4486168"/>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28">
            <p14:nvContentPartPr>
              <p14:cNvPr id="30" name="Ink 29">
                <a:extLst>
                  <a:ext uri="{FF2B5EF4-FFF2-40B4-BE49-F238E27FC236}">
                    <a16:creationId xmlns:a16="http://schemas.microsoft.com/office/drawing/2014/main" id="{D3D16FDE-E555-5948-BCC6-83EB9D02B6EC}"/>
                  </a:ext>
                </a:extLst>
              </p14:cNvPr>
              <p14:cNvContentPartPr/>
              <p14:nvPr/>
            </p14:nvContentPartPr>
            <p14:xfrm>
              <a:off x="7076623" y="4233808"/>
              <a:ext cx="360" cy="360"/>
            </p14:xfrm>
          </p:contentPart>
        </mc:Choice>
        <mc:Fallback xmlns="">
          <p:pic>
            <p:nvPicPr>
              <p:cNvPr id="30" name="Ink 29">
                <a:extLst>
                  <a:ext uri="{FF2B5EF4-FFF2-40B4-BE49-F238E27FC236}">
                    <a16:creationId xmlns:a16="http://schemas.microsoft.com/office/drawing/2014/main" id="{D3D16FDE-E555-5948-BCC6-83EB9D02B6EC}"/>
                  </a:ext>
                </a:extLst>
              </p:cNvPr>
              <p:cNvPicPr/>
              <p:nvPr/>
            </p:nvPicPr>
            <p:blipFill>
              <a:blip r:embed="rId3"/>
              <a:stretch>
                <a:fillRect/>
              </a:stretch>
            </p:blipFill>
            <p:spPr>
              <a:xfrm>
                <a:off x="7058623" y="4215808"/>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31" name="Ink 30">
                <a:extLst>
                  <a:ext uri="{FF2B5EF4-FFF2-40B4-BE49-F238E27FC236}">
                    <a16:creationId xmlns:a16="http://schemas.microsoft.com/office/drawing/2014/main" id="{9CDEB24A-30E5-D64D-8296-4505A75ED097}"/>
                  </a:ext>
                </a:extLst>
              </p14:cNvPr>
              <p14:cNvContentPartPr/>
              <p14:nvPr/>
            </p14:nvContentPartPr>
            <p14:xfrm>
              <a:off x="6944503" y="3925648"/>
              <a:ext cx="360" cy="360"/>
            </p14:xfrm>
          </p:contentPart>
        </mc:Choice>
        <mc:Fallback xmlns="">
          <p:pic>
            <p:nvPicPr>
              <p:cNvPr id="31" name="Ink 30">
                <a:extLst>
                  <a:ext uri="{FF2B5EF4-FFF2-40B4-BE49-F238E27FC236}">
                    <a16:creationId xmlns:a16="http://schemas.microsoft.com/office/drawing/2014/main" id="{9CDEB24A-30E5-D64D-8296-4505A75ED097}"/>
                  </a:ext>
                </a:extLst>
              </p:cNvPr>
              <p:cNvPicPr/>
              <p:nvPr/>
            </p:nvPicPr>
            <p:blipFill>
              <a:blip r:embed="rId3"/>
              <a:stretch>
                <a:fillRect/>
              </a:stretch>
            </p:blipFill>
            <p:spPr>
              <a:xfrm>
                <a:off x="6926863" y="3907648"/>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30">
            <p14:nvContentPartPr>
              <p14:cNvPr id="32" name="Ink 31">
                <a:extLst>
                  <a:ext uri="{FF2B5EF4-FFF2-40B4-BE49-F238E27FC236}">
                    <a16:creationId xmlns:a16="http://schemas.microsoft.com/office/drawing/2014/main" id="{4B571AAB-6724-1E42-B712-105E0DD09103}"/>
                  </a:ext>
                </a:extLst>
              </p14:cNvPr>
              <p14:cNvContentPartPr/>
              <p14:nvPr/>
            </p14:nvContentPartPr>
            <p14:xfrm>
              <a:off x="7064023" y="3686608"/>
              <a:ext cx="360" cy="360"/>
            </p14:xfrm>
          </p:contentPart>
        </mc:Choice>
        <mc:Fallback xmlns="">
          <p:pic>
            <p:nvPicPr>
              <p:cNvPr id="32" name="Ink 31">
                <a:extLst>
                  <a:ext uri="{FF2B5EF4-FFF2-40B4-BE49-F238E27FC236}">
                    <a16:creationId xmlns:a16="http://schemas.microsoft.com/office/drawing/2014/main" id="{4B571AAB-6724-1E42-B712-105E0DD09103}"/>
                  </a:ext>
                </a:extLst>
              </p:cNvPr>
              <p:cNvPicPr/>
              <p:nvPr/>
            </p:nvPicPr>
            <p:blipFill>
              <a:blip r:embed="rId3"/>
              <a:stretch>
                <a:fillRect/>
              </a:stretch>
            </p:blipFill>
            <p:spPr>
              <a:xfrm>
                <a:off x="7046383" y="3668968"/>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31">
            <p14:nvContentPartPr>
              <p14:cNvPr id="33" name="Ink 32">
                <a:extLst>
                  <a:ext uri="{FF2B5EF4-FFF2-40B4-BE49-F238E27FC236}">
                    <a16:creationId xmlns:a16="http://schemas.microsoft.com/office/drawing/2014/main" id="{0D857B8D-0670-8846-9B83-13E743BA7BEE}"/>
                  </a:ext>
                </a:extLst>
              </p14:cNvPr>
              <p14:cNvContentPartPr/>
              <p14:nvPr/>
            </p14:nvContentPartPr>
            <p14:xfrm>
              <a:off x="4853623" y="2750248"/>
              <a:ext cx="360" cy="360"/>
            </p14:xfrm>
          </p:contentPart>
        </mc:Choice>
        <mc:Fallback xmlns="">
          <p:pic>
            <p:nvPicPr>
              <p:cNvPr id="33" name="Ink 32">
                <a:extLst>
                  <a:ext uri="{FF2B5EF4-FFF2-40B4-BE49-F238E27FC236}">
                    <a16:creationId xmlns:a16="http://schemas.microsoft.com/office/drawing/2014/main" id="{0D857B8D-0670-8846-9B83-13E743BA7BEE}"/>
                  </a:ext>
                </a:extLst>
              </p:cNvPr>
              <p:cNvPicPr/>
              <p:nvPr/>
            </p:nvPicPr>
            <p:blipFill>
              <a:blip r:embed="rId3"/>
              <a:stretch>
                <a:fillRect/>
              </a:stretch>
            </p:blipFill>
            <p:spPr>
              <a:xfrm>
                <a:off x="4835623" y="2732608"/>
                <a:ext cx="36000" cy="36000"/>
              </a:xfrm>
              <a:prstGeom prst="rect">
                <a:avLst/>
              </a:prstGeom>
            </p:spPr>
          </p:pic>
        </mc:Fallback>
      </mc:AlternateContent>
      <p:grpSp>
        <p:nvGrpSpPr>
          <p:cNvPr id="37" name="Group 36">
            <a:extLst>
              <a:ext uri="{FF2B5EF4-FFF2-40B4-BE49-F238E27FC236}">
                <a16:creationId xmlns:a16="http://schemas.microsoft.com/office/drawing/2014/main" id="{3AE4FFCE-91FF-F148-8E03-1209FF5C4ED8}"/>
              </a:ext>
            </a:extLst>
          </p:cNvPr>
          <p:cNvGrpSpPr/>
          <p:nvPr/>
        </p:nvGrpSpPr>
        <p:grpSpPr>
          <a:xfrm>
            <a:off x="357583" y="1610848"/>
            <a:ext cx="360" cy="360"/>
            <a:chOff x="357583" y="1610848"/>
            <a:chExt cx="360" cy="360"/>
          </a:xfrm>
        </p:grpSpPr>
        <mc:AlternateContent xmlns:mc="http://schemas.openxmlformats.org/markup-compatibility/2006" xmlns:p14="http://schemas.microsoft.com/office/powerpoint/2010/main">
          <mc:Choice Requires="p14">
            <p:contentPart p14:bwMode="auto" r:id="rId32">
              <p14:nvContentPartPr>
                <p14:cNvPr id="34" name="Ink 33">
                  <a:extLst>
                    <a:ext uri="{FF2B5EF4-FFF2-40B4-BE49-F238E27FC236}">
                      <a16:creationId xmlns:a16="http://schemas.microsoft.com/office/drawing/2014/main" id="{95473A7A-7DB9-6442-9ADF-1B0F5FD2A42C}"/>
                    </a:ext>
                  </a:extLst>
                </p14:cNvPr>
                <p14:cNvContentPartPr/>
                <p14:nvPr/>
              </p14:nvContentPartPr>
              <p14:xfrm>
                <a:off x="357583" y="1610848"/>
                <a:ext cx="360" cy="360"/>
              </p14:xfrm>
            </p:contentPart>
          </mc:Choice>
          <mc:Fallback xmlns="">
            <p:pic>
              <p:nvPicPr>
                <p:cNvPr id="34" name="Ink 33">
                  <a:extLst>
                    <a:ext uri="{FF2B5EF4-FFF2-40B4-BE49-F238E27FC236}">
                      <a16:creationId xmlns:a16="http://schemas.microsoft.com/office/drawing/2014/main" id="{95473A7A-7DB9-6442-9ADF-1B0F5FD2A42C}"/>
                    </a:ext>
                  </a:extLst>
                </p:cNvPr>
                <p:cNvPicPr/>
                <p:nvPr/>
              </p:nvPicPr>
              <p:blipFill>
                <a:blip r:embed="rId3"/>
                <a:stretch>
                  <a:fillRect/>
                </a:stretch>
              </p:blipFill>
              <p:spPr>
                <a:xfrm>
                  <a:off x="339583" y="1593208"/>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33">
              <p14:nvContentPartPr>
                <p14:cNvPr id="35" name="Ink 34">
                  <a:extLst>
                    <a:ext uri="{FF2B5EF4-FFF2-40B4-BE49-F238E27FC236}">
                      <a16:creationId xmlns:a16="http://schemas.microsoft.com/office/drawing/2014/main" id="{936E0547-A7BA-494B-88B1-764F8A213F4A}"/>
                    </a:ext>
                  </a:extLst>
                </p14:cNvPr>
                <p14:cNvContentPartPr/>
                <p14:nvPr/>
              </p14:nvContentPartPr>
              <p14:xfrm>
                <a:off x="357583" y="1610848"/>
                <a:ext cx="360" cy="360"/>
              </p14:xfrm>
            </p:contentPart>
          </mc:Choice>
          <mc:Fallback xmlns="">
            <p:pic>
              <p:nvPicPr>
                <p:cNvPr id="35" name="Ink 34">
                  <a:extLst>
                    <a:ext uri="{FF2B5EF4-FFF2-40B4-BE49-F238E27FC236}">
                      <a16:creationId xmlns:a16="http://schemas.microsoft.com/office/drawing/2014/main" id="{936E0547-A7BA-494B-88B1-764F8A213F4A}"/>
                    </a:ext>
                  </a:extLst>
                </p:cNvPr>
                <p:cNvPicPr/>
                <p:nvPr/>
              </p:nvPicPr>
              <p:blipFill>
                <a:blip r:embed="rId3"/>
                <a:stretch>
                  <a:fillRect/>
                </a:stretch>
              </p:blipFill>
              <p:spPr>
                <a:xfrm>
                  <a:off x="339583" y="1593208"/>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34">
              <p14:nvContentPartPr>
                <p14:cNvPr id="36" name="Ink 35">
                  <a:extLst>
                    <a:ext uri="{FF2B5EF4-FFF2-40B4-BE49-F238E27FC236}">
                      <a16:creationId xmlns:a16="http://schemas.microsoft.com/office/drawing/2014/main" id="{61F37DFC-0FDC-BE47-8DED-4CB4291049D9}"/>
                    </a:ext>
                  </a:extLst>
                </p14:cNvPr>
                <p14:cNvContentPartPr/>
                <p14:nvPr/>
              </p14:nvContentPartPr>
              <p14:xfrm>
                <a:off x="357583" y="1610848"/>
                <a:ext cx="360" cy="360"/>
              </p14:xfrm>
            </p:contentPart>
          </mc:Choice>
          <mc:Fallback xmlns="">
            <p:pic>
              <p:nvPicPr>
                <p:cNvPr id="36" name="Ink 35">
                  <a:extLst>
                    <a:ext uri="{FF2B5EF4-FFF2-40B4-BE49-F238E27FC236}">
                      <a16:creationId xmlns:a16="http://schemas.microsoft.com/office/drawing/2014/main" id="{61F37DFC-0FDC-BE47-8DED-4CB4291049D9}"/>
                    </a:ext>
                  </a:extLst>
                </p:cNvPr>
                <p:cNvPicPr/>
                <p:nvPr/>
              </p:nvPicPr>
              <p:blipFill>
                <a:blip r:embed="rId3"/>
                <a:stretch>
                  <a:fillRect/>
                </a:stretch>
              </p:blipFill>
              <p:spPr>
                <a:xfrm>
                  <a:off x="339583" y="1593208"/>
                  <a:ext cx="36000" cy="36000"/>
                </a:xfrm>
                <a:prstGeom prst="rect">
                  <a:avLst/>
                </a:prstGeom>
              </p:spPr>
            </p:pic>
          </mc:Fallback>
        </mc:AlternateContent>
      </p:grpSp>
      <p:grpSp>
        <p:nvGrpSpPr>
          <p:cNvPr id="42" name="Group 41">
            <a:extLst>
              <a:ext uri="{FF2B5EF4-FFF2-40B4-BE49-F238E27FC236}">
                <a16:creationId xmlns:a16="http://schemas.microsoft.com/office/drawing/2014/main" id="{4739C429-FF73-CF49-9BE7-253C112F1519}"/>
              </a:ext>
            </a:extLst>
          </p:cNvPr>
          <p:cNvGrpSpPr/>
          <p:nvPr/>
        </p:nvGrpSpPr>
        <p:grpSpPr>
          <a:xfrm>
            <a:off x="6336823" y="4441168"/>
            <a:ext cx="8640" cy="360"/>
            <a:chOff x="6336823" y="4441168"/>
            <a:chExt cx="8640" cy="360"/>
          </a:xfrm>
        </p:grpSpPr>
        <mc:AlternateContent xmlns:mc="http://schemas.openxmlformats.org/markup-compatibility/2006" xmlns:p14="http://schemas.microsoft.com/office/powerpoint/2010/main">
          <mc:Choice Requires="p14">
            <p:contentPart p14:bwMode="auto" r:id="rId35">
              <p14:nvContentPartPr>
                <p14:cNvPr id="38" name="Ink 37">
                  <a:extLst>
                    <a:ext uri="{FF2B5EF4-FFF2-40B4-BE49-F238E27FC236}">
                      <a16:creationId xmlns:a16="http://schemas.microsoft.com/office/drawing/2014/main" id="{A4187B0F-64C2-2648-871E-E19D86660826}"/>
                    </a:ext>
                  </a:extLst>
                </p14:cNvPr>
                <p14:cNvContentPartPr/>
                <p14:nvPr/>
              </p14:nvContentPartPr>
              <p14:xfrm>
                <a:off x="6345103" y="4441168"/>
                <a:ext cx="360" cy="360"/>
              </p14:xfrm>
            </p:contentPart>
          </mc:Choice>
          <mc:Fallback xmlns="">
            <p:pic>
              <p:nvPicPr>
                <p:cNvPr id="38" name="Ink 37">
                  <a:extLst>
                    <a:ext uri="{FF2B5EF4-FFF2-40B4-BE49-F238E27FC236}">
                      <a16:creationId xmlns:a16="http://schemas.microsoft.com/office/drawing/2014/main" id="{A4187B0F-64C2-2648-871E-E19D86660826}"/>
                    </a:ext>
                  </a:extLst>
                </p:cNvPr>
                <p:cNvPicPr/>
                <p:nvPr/>
              </p:nvPicPr>
              <p:blipFill>
                <a:blip r:embed="rId3"/>
                <a:stretch>
                  <a:fillRect/>
                </a:stretch>
              </p:blipFill>
              <p:spPr>
                <a:xfrm>
                  <a:off x="6327463" y="4423168"/>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36">
              <p14:nvContentPartPr>
                <p14:cNvPr id="39" name="Ink 38">
                  <a:extLst>
                    <a:ext uri="{FF2B5EF4-FFF2-40B4-BE49-F238E27FC236}">
                      <a16:creationId xmlns:a16="http://schemas.microsoft.com/office/drawing/2014/main" id="{CB0D7AC1-092A-1245-A33B-276807742353}"/>
                    </a:ext>
                  </a:extLst>
                </p14:cNvPr>
                <p14:cNvContentPartPr/>
                <p14:nvPr/>
              </p14:nvContentPartPr>
              <p14:xfrm>
                <a:off x="6336823" y="4441168"/>
                <a:ext cx="360" cy="360"/>
              </p14:xfrm>
            </p:contentPart>
          </mc:Choice>
          <mc:Fallback xmlns="">
            <p:pic>
              <p:nvPicPr>
                <p:cNvPr id="39" name="Ink 38">
                  <a:extLst>
                    <a:ext uri="{FF2B5EF4-FFF2-40B4-BE49-F238E27FC236}">
                      <a16:creationId xmlns:a16="http://schemas.microsoft.com/office/drawing/2014/main" id="{CB0D7AC1-092A-1245-A33B-276807742353}"/>
                    </a:ext>
                  </a:extLst>
                </p:cNvPr>
                <p:cNvPicPr/>
                <p:nvPr/>
              </p:nvPicPr>
              <p:blipFill>
                <a:blip r:embed="rId3"/>
                <a:stretch>
                  <a:fillRect/>
                </a:stretch>
              </p:blipFill>
              <p:spPr>
                <a:xfrm>
                  <a:off x="6319183" y="4423168"/>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37">
              <p14:nvContentPartPr>
                <p14:cNvPr id="40" name="Ink 39">
                  <a:extLst>
                    <a:ext uri="{FF2B5EF4-FFF2-40B4-BE49-F238E27FC236}">
                      <a16:creationId xmlns:a16="http://schemas.microsoft.com/office/drawing/2014/main" id="{1934469F-F907-2246-AC16-71186D501E5E}"/>
                    </a:ext>
                  </a:extLst>
                </p14:cNvPr>
                <p14:cNvContentPartPr/>
                <p14:nvPr/>
              </p14:nvContentPartPr>
              <p14:xfrm>
                <a:off x="6336823" y="4441168"/>
                <a:ext cx="360" cy="360"/>
              </p14:xfrm>
            </p:contentPart>
          </mc:Choice>
          <mc:Fallback xmlns="">
            <p:pic>
              <p:nvPicPr>
                <p:cNvPr id="40" name="Ink 39">
                  <a:extLst>
                    <a:ext uri="{FF2B5EF4-FFF2-40B4-BE49-F238E27FC236}">
                      <a16:creationId xmlns:a16="http://schemas.microsoft.com/office/drawing/2014/main" id="{1934469F-F907-2246-AC16-71186D501E5E}"/>
                    </a:ext>
                  </a:extLst>
                </p:cNvPr>
                <p:cNvPicPr/>
                <p:nvPr/>
              </p:nvPicPr>
              <p:blipFill>
                <a:blip r:embed="rId3"/>
                <a:stretch>
                  <a:fillRect/>
                </a:stretch>
              </p:blipFill>
              <p:spPr>
                <a:xfrm>
                  <a:off x="6319183" y="4423168"/>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38">
              <p14:nvContentPartPr>
                <p14:cNvPr id="41" name="Ink 40">
                  <a:extLst>
                    <a:ext uri="{FF2B5EF4-FFF2-40B4-BE49-F238E27FC236}">
                      <a16:creationId xmlns:a16="http://schemas.microsoft.com/office/drawing/2014/main" id="{6ECD2B1B-F9FD-2949-989B-5F6C59F1EE6A}"/>
                    </a:ext>
                  </a:extLst>
                </p14:cNvPr>
                <p14:cNvContentPartPr/>
                <p14:nvPr/>
              </p14:nvContentPartPr>
              <p14:xfrm>
                <a:off x="6336823" y="4441168"/>
                <a:ext cx="360" cy="360"/>
              </p14:xfrm>
            </p:contentPart>
          </mc:Choice>
          <mc:Fallback xmlns="">
            <p:pic>
              <p:nvPicPr>
                <p:cNvPr id="41" name="Ink 40">
                  <a:extLst>
                    <a:ext uri="{FF2B5EF4-FFF2-40B4-BE49-F238E27FC236}">
                      <a16:creationId xmlns:a16="http://schemas.microsoft.com/office/drawing/2014/main" id="{6ECD2B1B-F9FD-2949-989B-5F6C59F1EE6A}"/>
                    </a:ext>
                  </a:extLst>
                </p:cNvPr>
                <p:cNvPicPr/>
                <p:nvPr/>
              </p:nvPicPr>
              <p:blipFill>
                <a:blip r:embed="rId3"/>
                <a:stretch>
                  <a:fillRect/>
                </a:stretch>
              </p:blipFill>
              <p:spPr>
                <a:xfrm>
                  <a:off x="6319183" y="4423168"/>
                  <a:ext cx="36000" cy="3600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39">
            <p14:nvContentPartPr>
              <p14:cNvPr id="43" name="Ink 42">
                <a:extLst>
                  <a:ext uri="{FF2B5EF4-FFF2-40B4-BE49-F238E27FC236}">
                    <a16:creationId xmlns:a16="http://schemas.microsoft.com/office/drawing/2014/main" id="{BA3F5652-F654-314C-AD99-80014C52AD19}"/>
                  </a:ext>
                </a:extLst>
              </p14:cNvPr>
              <p14:cNvContentPartPr/>
              <p14:nvPr/>
            </p14:nvContentPartPr>
            <p14:xfrm>
              <a:off x="900823" y="4972888"/>
              <a:ext cx="162720" cy="548280"/>
            </p14:xfrm>
          </p:contentPart>
        </mc:Choice>
        <mc:Fallback xmlns="">
          <p:pic>
            <p:nvPicPr>
              <p:cNvPr id="43" name="Ink 42">
                <a:extLst>
                  <a:ext uri="{FF2B5EF4-FFF2-40B4-BE49-F238E27FC236}">
                    <a16:creationId xmlns:a16="http://schemas.microsoft.com/office/drawing/2014/main" id="{BA3F5652-F654-314C-AD99-80014C52AD19}"/>
                  </a:ext>
                </a:extLst>
              </p:cNvPr>
              <p:cNvPicPr/>
              <p:nvPr/>
            </p:nvPicPr>
            <p:blipFill>
              <a:blip r:embed="rId40"/>
              <a:stretch>
                <a:fillRect/>
              </a:stretch>
            </p:blipFill>
            <p:spPr>
              <a:xfrm>
                <a:off x="883183" y="4954888"/>
                <a:ext cx="198360" cy="583920"/>
              </a:xfrm>
              <a:prstGeom prst="rect">
                <a:avLst/>
              </a:prstGeom>
            </p:spPr>
          </p:pic>
        </mc:Fallback>
      </mc:AlternateContent>
    </p:spTree>
    <p:extLst>
      <p:ext uri="{BB962C8B-B14F-4D97-AF65-F5344CB8AC3E}">
        <p14:creationId xmlns:p14="http://schemas.microsoft.com/office/powerpoint/2010/main" val="336382609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E4DD5-B19F-0F47-8ECC-C9CBBDD1755D}"/>
              </a:ext>
            </a:extLst>
          </p:cNvPr>
          <p:cNvSpPr>
            <a:spLocks noGrp="1"/>
          </p:cNvSpPr>
          <p:nvPr>
            <p:ph type="title"/>
          </p:nvPr>
        </p:nvSpPr>
        <p:spPr/>
        <p:txBody>
          <a:bodyPr/>
          <a:lstStyle/>
          <a:p>
            <a:r>
              <a:rPr lang="en-GB" dirty="0"/>
              <a:t>Service users </a:t>
            </a:r>
            <a:endParaRPr lang="en-US" dirty="0"/>
          </a:p>
        </p:txBody>
      </p:sp>
      <p:sp>
        <p:nvSpPr>
          <p:cNvPr id="3" name="Content Placeholder 2">
            <a:extLst>
              <a:ext uri="{FF2B5EF4-FFF2-40B4-BE49-F238E27FC236}">
                <a16:creationId xmlns:a16="http://schemas.microsoft.com/office/drawing/2014/main" id="{8F400090-B240-0148-A70D-C471B5EBB3AA}"/>
              </a:ext>
            </a:extLst>
          </p:cNvPr>
          <p:cNvSpPr>
            <a:spLocks noGrp="1"/>
          </p:cNvSpPr>
          <p:nvPr>
            <p:ph idx="1"/>
          </p:nvPr>
        </p:nvSpPr>
        <p:spPr/>
        <p:txBody>
          <a:bodyPr>
            <a:normAutofit/>
          </a:bodyPr>
          <a:lstStyle/>
          <a:p>
            <a:r>
              <a:rPr lang="en-GB" dirty="0"/>
              <a:t>Clinical psychologists help people of all ages on wide range of psychological problems related to mental and physical health which include anxiety, depression, mental disorders, eating disorders, addiction, learning disorders and family and relationships issues. </a:t>
            </a:r>
          </a:p>
          <a:p>
            <a:endParaRPr lang="en-GB" dirty="0"/>
          </a:p>
          <a:p>
            <a:endParaRPr lang="en-GB" dirty="0"/>
          </a:p>
          <a:p>
            <a:r>
              <a:rPr lang="en-GB" dirty="0"/>
              <a:t>                                  </a:t>
            </a:r>
          </a:p>
          <a:p>
            <a:endParaRPr lang="en-GB" dirty="0"/>
          </a:p>
          <a:p>
            <a:r>
              <a:rPr lang="en-GB" dirty="0"/>
              <a:t>                                                        (British psychological society, 2021b)</a:t>
            </a:r>
            <a:endParaRPr lang="en-US" dirty="0"/>
          </a:p>
        </p:txBody>
      </p:sp>
      <mc:AlternateContent xmlns:mc="http://schemas.openxmlformats.org/markup-compatibility/2006" xmlns:p14="http://schemas.microsoft.com/office/powerpoint/2010/main">
        <mc:Choice Requires="p14">
          <p:contentPart p14:bwMode="auto" r:id="rId2">
            <p14:nvContentPartPr>
              <p14:cNvPr id="4" name="Ink 3">
                <a:extLst>
                  <a:ext uri="{FF2B5EF4-FFF2-40B4-BE49-F238E27FC236}">
                    <a16:creationId xmlns:a16="http://schemas.microsoft.com/office/drawing/2014/main" id="{46B1C330-2051-DE4B-838C-BBE485FD333E}"/>
                  </a:ext>
                </a:extLst>
              </p14:cNvPr>
              <p14:cNvContentPartPr/>
              <p14:nvPr/>
            </p14:nvContentPartPr>
            <p14:xfrm>
              <a:off x="746023" y="4550968"/>
              <a:ext cx="477360" cy="1506600"/>
            </p14:xfrm>
          </p:contentPart>
        </mc:Choice>
        <mc:Fallback xmlns="">
          <p:pic>
            <p:nvPicPr>
              <p:cNvPr id="4" name="Ink 3">
                <a:extLst>
                  <a:ext uri="{FF2B5EF4-FFF2-40B4-BE49-F238E27FC236}">
                    <a16:creationId xmlns:a16="http://schemas.microsoft.com/office/drawing/2014/main" id="{46B1C330-2051-DE4B-838C-BBE485FD333E}"/>
                  </a:ext>
                </a:extLst>
              </p:cNvPr>
              <p:cNvPicPr/>
              <p:nvPr/>
            </p:nvPicPr>
            <p:blipFill>
              <a:blip r:embed="rId3"/>
              <a:stretch>
                <a:fillRect/>
              </a:stretch>
            </p:blipFill>
            <p:spPr>
              <a:xfrm>
                <a:off x="684463" y="4489408"/>
                <a:ext cx="600480" cy="1629720"/>
              </a:xfrm>
              <a:prstGeom prst="rect">
                <a:avLst/>
              </a:prstGeom>
            </p:spPr>
          </p:pic>
        </mc:Fallback>
      </mc:AlternateContent>
      <p:pic>
        <p:nvPicPr>
          <p:cNvPr id="8" name="Picture 7" descr="Text&#10;&#10;Description automatically generated">
            <a:extLst>
              <a:ext uri="{FF2B5EF4-FFF2-40B4-BE49-F238E27FC236}">
                <a16:creationId xmlns:a16="http://schemas.microsoft.com/office/drawing/2014/main" id="{AE6EE8BB-6576-44C7-AE4E-97C0A473B9D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84739" y="3429000"/>
            <a:ext cx="4670474" cy="3429000"/>
          </a:xfrm>
          <a:prstGeom prst="rect">
            <a:avLst/>
          </a:prstGeom>
        </p:spPr>
      </p:pic>
    </p:spTree>
    <p:extLst>
      <p:ext uri="{BB962C8B-B14F-4D97-AF65-F5344CB8AC3E}">
        <p14:creationId xmlns:p14="http://schemas.microsoft.com/office/powerpoint/2010/main" val="225620456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B591F-BCD1-D844-B8E2-ED305E5ACCA2}"/>
              </a:ext>
            </a:extLst>
          </p:cNvPr>
          <p:cNvSpPr>
            <a:spLocks noGrp="1"/>
          </p:cNvSpPr>
          <p:nvPr>
            <p:ph type="title"/>
          </p:nvPr>
        </p:nvSpPr>
        <p:spPr/>
        <p:txBody>
          <a:bodyPr/>
          <a:lstStyle/>
          <a:p>
            <a:r>
              <a:rPr lang="en-GB" dirty="0"/>
              <a:t>Qualifications </a:t>
            </a:r>
            <a:endParaRPr lang="en-US" dirty="0"/>
          </a:p>
        </p:txBody>
      </p:sp>
      <p:sp>
        <p:nvSpPr>
          <p:cNvPr id="3" name="Content Placeholder 2">
            <a:extLst>
              <a:ext uri="{FF2B5EF4-FFF2-40B4-BE49-F238E27FC236}">
                <a16:creationId xmlns:a16="http://schemas.microsoft.com/office/drawing/2014/main" id="{CD540AB2-9659-304A-9321-ABC78AF4B8B8}"/>
              </a:ext>
            </a:extLst>
          </p:cNvPr>
          <p:cNvSpPr>
            <a:spLocks noGrp="1"/>
          </p:cNvSpPr>
          <p:nvPr>
            <p:ph idx="1"/>
          </p:nvPr>
        </p:nvSpPr>
        <p:spPr>
          <a:xfrm>
            <a:off x="649586" y="1548494"/>
            <a:ext cx="10515600" cy="4351338"/>
          </a:xfrm>
        </p:spPr>
        <p:txBody>
          <a:bodyPr/>
          <a:lstStyle/>
          <a:p>
            <a:r>
              <a:rPr lang="en-GB" dirty="0"/>
              <a:t>It takes a total of 7 years training to be a qualified psychologist.</a:t>
            </a:r>
          </a:p>
          <a:p>
            <a:r>
              <a:rPr lang="en-GB" dirty="0"/>
              <a:t>The first three years is for undergraduate degree with focus on general psychological process.</a:t>
            </a:r>
          </a:p>
          <a:p>
            <a:r>
              <a:rPr lang="en-GB" dirty="0"/>
              <a:t>Followed by 3 years for undertaking a postgraduate doctorate in clinical psychology after gaining one year of relevant clinical/applied  research experience.</a:t>
            </a:r>
          </a:p>
          <a:p>
            <a:endParaRPr lang="en-GB" dirty="0"/>
          </a:p>
          <a:p>
            <a:r>
              <a:rPr lang="en-GB" dirty="0"/>
              <a:t>                                            </a:t>
            </a:r>
          </a:p>
          <a:p>
            <a:pPr marL="0" indent="0">
              <a:buNone/>
            </a:pPr>
            <a:r>
              <a:rPr lang="en-GB" dirty="0"/>
              <a:t>	                                     (Association of clinical psychologist, 2020)</a:t>
            </a:r>
            <a:endParaRPr lang="en-US" dirty="0"/>
          </a:p>
        </p:txBody>
      </p:sp>
      <mc:AlternateContent xmlns:mc="http://schemas.openxmlformats.org/markup-compatibility/2006" xmlns:p14="http://schemas.microsoft.com/office/powerpoint/2010/main">
        <mc:Choice Requires="p14">
          <p:contentPart p14:bwMode="auto" r:id="rId2">
            <p14:nvContentPartPr>
              <p14:cNvPr id="4" name="Ink 3">
                <a:extLst>
                  <a:ext uri="{FF2B5EF4-FFF2-40B4-BE49-F238E27FC236}">
                    <a16:creationId xmlns:a16="http://schemas.microsoft.com/office/drawing/2014/main" id="{405D4610-6956-4643-AF3A-4C2CAC231252}"/>
                  </a:ext>
                </a:extLst>
              </p14:cNvPr>
              <p14:cNvContentPartPr/>
              <p14:nvPr/>
            </p14:nvContentPartPr>
            <p14:xfrm>
              <a:off x="3254143" y="958168"/>
              <a:ext cx="12960" cy="12960"/>
            </p14:xfrm>
          </p:contentPart>
        </mc:Choice>
        <mc:Fallback xmlns="">
          <p:pic>
            <p:nvPicPr>
              <p:cNvPr id="4" name="Ink 3">
                <a:extLst>
                  <a:ext uri="{FF2B5EF4-FFF2-40B4-BE49-F238E27FC236}">
                    <a16:creationId xmlns:a16="http://schemas.microsoft.com/office/drawing/2014/main" id="{405D4610-6956-4643-AF3A-4C2CAC231252}"/>
                  </a:ext>
                </a:extLst>
              </p:cNvPr>
              <p:cNvPicPr/>
              <p:nvPr/>
            </p:nvPicPr>
            <p:blipFill>
              <a:blip r:embed="rId3"/>
              <a:stretch>
                <a:fillRect/>
              </a:stretch>
            </p:blipFill>
            <p:spPr>
              <a:xfrm>
                <a:off x="3246583" y="950608"/>
                <a:ext cx="28080" cy="2808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5" name="Ink 4">
                <a:extLst>
                  <a:ext uri="{FF2B5EF4-FFF2-40B4-BE49-F238E27FC236}">
                    <a16:creationId xmlns:a16="http://schemas.microsoft.com/office/drawing/2014/main" id="{3790E025-BBDB-E74E-86CA-E081A6C0CD4B}"/>
                  </a:ext>
                </a:extLst>
              </p14:cNvPr>
              <p14:cNvContentPartPr/>
              <p14:nvPr/>
            </p14:nvContentPartPr>
            <p14:xfrm>
              <a:off x="733063" y="4903048"/>
              <a:ext cx="151200" cy="381240"/>
            </p14:xfrm>
          </p:contentPart>
        </mc:Choice>
        <mc:Fallback xmlns="">
          <p:pic>
            <p:nvPicPr>
              <p:cNvPr id="5" name="Ink 4">
                <a:extLst>
                  <a:ext uri="{FF2B5EF4-FFF2-40B4-BE49-F238E27FC236}">
                    <a16:creationId xmlns:a16="http://schemas.microsoft.com/office/drawing/2014/main" id="{3790E025-BBDB-E74E-86CA-E081A6C0CD4B}"/>
                  </a:ext>
                </a:extLst>
              </p:cNvPr>
              <p:cNvPicPr/>
              <p:nvPr/>
            </p:nvPicPr>
            <p:blipFill>
              <a:blip r:embed="rId5"/>
              <a:stretch>
                <a:fillRect/>
              </a:stretch>
            </p:blipFill>
            <p:spPr>
              <a:xfrm>
                <a:off x="671503" y="4841488"/>
                <a:ext cx="274320" cy="504000"/>
              </a:xfrm>
              <a:prstGeom prst="rect">
                <a:avLst/>
              </a:prstGeom>
            </p:spPr>
          </p:pic>
        </mc:Fallback>
      </mc:AlternateContent>
    </p:spTree>
    <p:extLst>
      <p:ext uri="{BB962C8B-B14F-4D97-AF65-F5344CB8AC3E}">
        <p14:creationId xmlns:p14="http://schemas.microsoft.com/office/powerpoint/2010/main" val="27588627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C8F50-E80C-BE4F-8B98-D620829879BE}"/>
              </a:ext>
            </a:extLst>
          </p:cNvPr>
          <p:cNvSpPr>
            <a:spLocks noGrp="1"/>
          </p:cNvSpPr>
          <p:nvPr>
            <p:ph type="title"/>
          </p:nvPr>
        </p:nvSpPr>
        <p:spPr/>
        <p:txBody>
          <a:bodyPr/>
          <a:lstStyle/>
          <a:p>
            <a:r>
              <a:rPr lang="en-GB" dirty="0"/>
              <a:t>Responsibility </a:t>
            </a:r>
            <a:endParaRPr lang="en-US" dirty="0"/>
          </a:p>
        </p:txBody>
      </p:sp>
      <p:sp>
        <p:nvSpPr>
          <p:cNvPr id="3" name="Content Placeholder 2">
            <a:extLst>
              <a:ext uri="{FF2B5EF4-FFF2-40B4-BE49-F238E27FC236}">
                <a16:creationId xmlns:a16="http://schemas.microsoft.com/office/drawing/2014/main" id="{B9B5A686-4EA0-B043-AD94-7279AF7E2F4E}"/>
              </a:ext>
            </a:extLst>
          </p:cNvPr>
          <p:cNvSpPr>
            <a:spLocks noGrp="1"/>
          </p:cNvSpPr>
          <p:nvPr>
            <p:ph idx="1"/>
          </p:nvPr>
        </p:nvSpPr>
        <p:spPr/>
        <p:txBody>
          <a:bodyPr>
            <a:normAutofit fontScale="92500"/>
          </a:bodyPr>
          <a:lstStyle/>
          <a:p>
            <a:r>
              <a:rPr lang="en-GB" dirty="0"/>
              <a:t>Identifying the patient’s problem and developing treatment plans.</a:t>
            </a:r>
          </a:p>
          <a:p>
            <a:r>
              <a:rPr lang="en-GB" dirty="0"/>
              <a:t>Monitoring the progress of patients through meetings and sessions. </a:t>
            </a:r>
          </a:p>
          <a:p>
            <a:r>
              <a:rPr lang="en-GB" dirty="0"/>
              <a:t>Helping clients make positive progress in their lives and providing support and advice to carers</a:t>
            </a:r>
          </a:p>
          <a:p>
            <a:endParaRPr lang="en-GB" dirty="0"/>
          </a:p>
          <a:p>
            <a:endParaRPr lang="en-GB" dirty="0"/>
          </a:p>
          <a:p>
            <a:endParaRPr lang="en-GB" dirty="0"/>
          </a:p>
          <a:p>
            <a:endParaRPr lang="en-GB" dirty="0"/>
          </a:p>
          <a:p>
            <a:r>
              <a:rPr lang="en-GB" dirty="0"/>
              <a:t>                                                                      (British Psychological society, 2011)</a:t>
            </a:r>
            <a:endParaRPr lang="en-US" dirty="0"/>
          </a:p>
        </p:txBody>
      </p:sp>
      <p:grpSp>
        <p:nvGrpSpPr>
          <p:cNvPr id="6" name="Group 5">
            <a:extLst>
              <a:ext uri="{FF2B5EF4-FFF2-40B4-BE49-F238E27FC236}">
                <a16:creationId xmlns:a16="http://schemas.microsoft.com/office/drawing/2014/main" id="{48169491-23CD-0E41-90FC-A9EF66188218}"/>
              </a:ext>
            </a:extLst>
          </p:cNvPr>
          <p:cNvGrpSpPr/>
          <p:nvPr/>
        </p:nvGrpSpPr>
        <p:grpSpPr>
          <a:xfrm>
            <a:off x="837823" y="5428288"/>
            <a:ext cx="587880" cy="506160"/>
            <a:chOff x="837823" y="5428288"/>
            <a:chExt cx="587880" cy="506160"/>
          </a:xfrm>
        </p:grpSpPr>
        <mc:AlternateContent xmlns:mc="http://schemas.openxmlformats.org/markup-compatibility/2006" xmlns:p14="http://schemas.microsoft.com/office/powerpoint/2010/main">
          <mc:Choice Requires="p14">
            <p:contentPart p14:bwMode="auto" r:id="rId2">
              <p14:nvContentPartPr>
                <p14:cNvPr id="4" name="Ink 3">
                  <a:extLst>
                    <a:ext uri="{FF2B5EF4-FFF2-40B4-BE49-F238E27FC236}">
                      <a16:creationId xmlns:a16="http://schemas.microsoft.com/office/drawing/2014/main" id="{45717F77-A661-8546-80BE-9054EB04E5A5}"/>
                    </a:ext>
                  </a:extLst>
                </p14:cNvPr>
                <p14:cNvContentPartPr/>
                <p14:nvPr/>
              </p14:nvContentPartPr>
              <p14:xfrm>
                <a:off x="944023" y="5676328"/>
                <a:ext cx="91800" cy="98280"/>
              </p14:xfrm>
            </p:contentPart>
          </mc:Choice>
          <mc:Fallback xmlns="">
            <p:pic>
              <p:nvPicPr>
                <p:cNvPr id="4" name="Ink 3">
                  <a:extLst>
                    <a:ext uri="{FF2B5EF4-FFF2-40B4-BE49-F238E27FC236}">
                      <a16:creationId xmlns:a16="http://schemas.microsoft.com/office/drawing/2014/main" id="{45717F77-A661-8546-80BE-9054EB04E5A5}"/>
                    </a:ext>
                  </a:extLst>
                </p:cNvPr>
                <p:cNvPicPr/>
                <p:nvPr/>
              </p:nvPicPr>
              <p:blipFill>
                <a:blip r:embed="rId3"/>
                <a:stretch>
                  <a:fillRect/>
                </a:stretch>
              </p:blipFill>
              <p:spPr>
                <a:xfrm>
                  <a:off x="882463" y="5614768"/>
                  <a:ext cx="214920" cy="22140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5" name="Ink 4">
                  <a:extLst>
                    <a:ext uri="{FF2B5EF4-FFF2-40B4-BE49-F238E27FC236}">
                      <a16:creationId xmlns:a16="http://schemas.microsoft.com/office/drawing/2014/main" id="{D5BEB8DE-10D5-7247-BD82-177D8C42E26D}"/>
                    </a:ext>
                  </a:extLst>
                </p14:cNvPr>
                <p14:cNvContentPartPr/>
                <p14:nvPr/>
              </p14:nvContentPartPr>
              <p14:xfrm>
                <a:off x="837823" y="5428288"/>
                <a:ext cx="587880" cy="506160"/>
              </p14:xfrm>
            </p:contentPart>
          </mc:Choice>
          <mc:Fallback xmlns="">
            <p:pic>
              <p:nvPicPr>
                <p:cNvPr id="5" name="Ink 4">
                  <a:extLst>
                    <a:ext uri="{FF2B5EF4-FFF2-40B4-BE49-F238E27FC236}">
                      <a16:creationId xmlns:a16="http://schemas.microsoft.com/office/drawing/2014/main" id="{D5BEB8DE-10D5-7247-BD82-177D8C42E26D}"/>
                    </a:ext>
                  </a:extLst>
                </p:cNvPr>
                <p:cNvPicPr/>
                <p:nvPr/>
              </p:nvPicPr>
              <p:blipFill>
                <a:blip r:embed="rId5"/>
                <a:stretch>
                  <a:fillRect/>
                </a:stretch>
              </p:blipFill>
              <p:spPr>
                <a:xfrm>
                  <a:off x="776263" y="5366728"/>
                  <a:ext cx="711000" cy="629280"/>
                </a:xfrm>
                <a:prstGeom prst="rect">
                  <a:avLst/>
                </a:prstGeom>
              </p:spPr>
            </p:pic>
          </mc:Fallback>
        </mc:AlternateContent>
      </p:grpSp>
      <p:pic>
        <p:nvPicPr>
          <p:cNvPr id="7" name="Picture 7">
            <a:extLst>
              <a:ext uri="{FF2B5EF4-FFF2-40B4-BE49-F238E27FC236}">
                <a16:creationId xmlns:a16="http://schemas.microsoft.com/office/drawing/2014/main" id="{EFEB1618-B558-D844-8C6D-E216BA9EEB2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475103" y="3926467"/>
            <a:ext cx="3224551" cy="2500361"/>
          </a:xfrm>
          <a:prstGeom prst="rect">
            <a:avLst/>
          </a:prstGeom>
        </p:spPr>
      </p:pic>
      <mc:AlternateContent xmlns:mc="http://schemas.openxmlformats.org/markup-compatibility/2006" xmlns:p14="http://schemas.microsoft.com/office/powerpoint/2010/main">
        <mc:Choice Requires="p14">
          <p:contentPart p14:bwMode="auto" r:id="rId7">
            <p14:nvContentPartPr>
              <p14:cNvPr id="8" name="Ink 7">
                <a:extLst>
                  <a:ext uri="{FF2B5EF4-FFF2-40B4-BE49-F238E27FC236}">
                    <a16:creationId xmlns:a16="http://schemas.microsoft.com/office/drawing/2014/main" id="{ABD0F035-F402-154A-BB37-110AD1F86CBE}"/>
                  </a:ext>
                </a:extLst>
              </p14:cNvPr>
              <p14:cNvContentPartPr/>
              <p14:nvPr/>
            </p14:nvContentPartPr>
            <p14:xfrm>
              <a:off x="8478463" y="4711528"/>
              <a:ext cx="365040" cy="849240"/>
            </p14:xfrm>
          </p:contentPart>
        </mc:Choice>
        <mc:Fallback xmlns="">
          <p:pic>
            <p:nvPicPr>
              <p:cNvPr id="8" name="Ink 7">
                <a:extLst>
                  <a:ext uri="{FF2B5EF4-FFF2-40B4-BE49-F238E27FC236}">
                    <a16:creationId xmlns:a16="http://schemas.microsoft.com/office/drawing/2014/main" id="{ABD0F035-F402-154A-BB37-110AD1F86CBE}"/>
                  </a:ext>
                </a:extLst>
              </p:cNvPr>
              <p:cNvPicPr/>
              <p:nvPr/>
            </p:nvPicPr>
            <p:blipFill>
              <a:blip r:embed="rId8"/>
              <a:stretch>
                <a:fillRect/>
              </a:stretch>
            </p:blipFill>
            <p:spPr>
              <a:xfrm>
                <a:off x="8417263" y="4649968"/>
                <a:ext cx="488160" cy="97236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9" name="Ink 8">
                <a:extLst>
                  <a:ext uri="{FF2B5EF4-FFF2-40B4-BE49-F238E27FC236}">
                    <a16:creationId xmlns:a16="http://schemas.microsoft.com/office/drawing/2014/main" id="{6126027C-3169-A243-A0A8-83F1FA0BEB7A}"/>
                  </a:ext>
                </a:extLst>
              </p14:cNvPr>
              <p14:cNvContentPartPr/>
              <p14:nvPr/>
            </p14:nvContentPartPr>
            <p14:xfrm>
              <a:off x="7393783" y="5270968"/>
              <a:ext cx="35280" cy="12960"/>
            </p14:xfrm>
          </p:contentPart>
        </mc:Choice>
        <mc:Fallback xmlns="">
          <p:pic>
            <p:nvPicPr>
              <p:cNvPr id="9" name="Ink 8">
                <a:extLst>
                  <a:ext uri="{FF2B5EF4-FFF2-40B4-BE49-F238E27FC236}">
                    <a16:creationId xmlns:a16="http://schemas.microsoft.com/office/drawing/2014/main" id="{6126027C-3169-A243-A0A8-83F1FA0BEB7A}"/>
                  </a:ext>
                </a:extLst>
              </p:cNvPr>
              <p:cNvPicPr/>
              <p:nvPr/>
            </p:nvPicPr>
            <p:blipFill>
              <a:blip r:embed="rId10"/>
              <a:stretch>
                <a:fillRect/>
              </a:stretch>
            </p:blipFill>
            <p:spPr>
              <a:xfrm>
                <a:off x="7332223" y="5209408"/>
                <a:ext cx="158400" cy="13608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0" name="Ink 9">
                <a:extLst>
                  <a:ext uri="{FF2B5EF4-FFF2-40B4-BE49-F238E27FC236}">
                    <a16:creationId xmlns:a16="http://schemas.microsoft.com/office/drawing/2014/main" id="{358E2CFF-81A8-124C-A7E1-86F11AD147FB}"/>
                  </a:ext>
                </a:extLst>
              </p14:cNvPr>
              <p14:cNvContentPartPr/>
              <p14:nvPr/>
            </p14:nvContentPartPr>
            <p14:xfrm>
              <a:off x="3499303" y="6088528"/>
              <a:ext cx="302040" cy="63360"/>
            </p14:xfrm>
          </p:contentPart>
        </mc:Choice>
        <mc:Fallback xmlns="">
          <p:pic>
            <p:nvPicPr>
              <p:cNvPr id="10" name="Ink 9">
                <a:extLst>
                  <a:ext uri="{FF2B5EF4-FFF2-40B4-BE49-F238E27FC236}">
                    <a16:creationId xmlns:a16="http://schemas.microsoft.com/office/drawing/2014/main" id="{358E2CFF-81A8-124C-A7E1-86F11AD147FB}"/>
                  </a:ext>
                </a:extLst>
              </p:cNvPr>
              <p:cNvPicPr/>
              <p:nvPr/>
            </p:nvPicPr>
            <p:blipFill>
              <a:blip r:embed="rId12"/>
              <a:stretch>
                <a:fillRect/>
              </a:stretch>
            </p:blipFill>
            <p:spPr>
              <a:xfrm>
                <a:off x="3437743" y="6026968"/>
                <a:ext cx="425160" cy="186120"/>
              </a:xfrm>
              <a:prstGeom prst="rect">
                <a:avLst/>
              </a:prstGeom>
            </p:spPr>
          </p:pic>
        </mc:Fallback>
      </mc:AlternateContent>
      <p:grpSp>
        <p:nvGrpSpPr>
          <p:cNvPr id="15" name="Group 14">
            <a:extLst>
              <a:ext uri="{FF2B5EF4-FFF2-40B4-BE49-F238E27FC236}">
                <a16:creationId xmlns:a16="http://schemas.microsoft.com/office/drawing/2014/main" id="{746421AB-57F9-D14B-8D67-EDDCD4E5C595}"/>
              </a:ext>
            </a:extLst>
          </p:cNvPr>
          <p:cNvGrpSpPr/>
          <p:nvPr/>
        </p:nvGrpSpPr>
        <p:grpSpPr>
          <a:xfrm>
            <a:off x="5341423" y="5176648"/>
            <a:ext cx="63360" cy="38160"/>
            <a:chOff x="5341423" y="5176648"/>
            <a:chExt cx="63360" cy="38160"/>
          </a:xfrm>
        </p:grpSpPr>
        <mc:AlternateContent xmlns:mc="http://schemas.openxmlformats.org/markup-compatibility/2006" xmlns:p14="http://schemas.microsoft.com/office/powerpoint/2010/main">
          <mc:Choice Requires="p14">
            <p:contentPart p14:bwMode="auto" r:id="rId13">
              <p14:nvContentPartPr>
                <p14:cNvPr id="11" name="Ink 10">
                  <a:extLst>
                    <a:ext uri="{FF2B5EF4-FFF2-40B4-BE49-F238E27FC236}">
                      <a16:creationId xmlns:a16="http://schemas.microsoft.com/office/drawing/2014/main" id="{CE4F83CE-E368-A748-856C-141D55D67DB4}"/>
                    </a:ext>
                  </a:extLst>
                </p14:cNvPr>
                <p14:cNvContentPartPr/>
                <p14:nvPr/>
              </p14:nvContentPartPr>
              <p14:xfrm>
                <a:off x="5341423" y="5189248"/>
                <a:ext cx="19080" cy="25560"/>
              </p14:xfrm>
            </p:contentPart>
          </mc:Choice>
          <mc:Fallback xmlns="">
            <p:pic>
              <p:nvPicPr>
                <p:cNvPr id="11" name="Ink 10">
                  <a:extLst>
                    <a:ext uri="{FF2B5EF4-FFF2-40B4-BE49-F238E27FC236}">
                      <a16:creationId xmlns:a16="http://schemas.microsoft.com/office/drawing/2014/main" id="{CE4F83CE-E368-A748-856C-141D55D67DB4}"/>
                    </a:ext>
                  </a:extLst>
                </p:cNvPr>
                <p:cNvPicPr/>
                <p:nvPr/>
              </p:nvPicPr>
              <p:blipFill>
                <a:blip r:embed="rId14"/>
                <a:stretch>
                  <a:fillRect/>
                </a:stretch>
              </p:blipFill>
              <p:spPr>
                <a:xfrm>
                  <a:off x="5279863" y="5127688"/>
                  <a:ext cx="142200" cy="14868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2" name="Ink 11">
                  <a:extLst>
                    <a:ext uri="{FF2B5EF4-FFF2-40B4-BE49-F238E27FC236}">
                      <a16:creationId xmlns:a16="http://schemas.microsoft.com/office/drawing/2014/main" id="{CBD53964-2213-6D43-91AD-6513CE589DEA}"/>
                    </a:ext>
                  </a:extLst>
                </p14:cNvPr>
                <p14:cNvContentPartPr/>
                <p14:nvPr/>
              </p14:nvContentPartPr>
              <p14:xfrm>
                <a:off x="5379223" y="5179528"/>
                <a:ext cx="25560" cy="22680"/>
              </p14:xfrm>
            </p:contentPart>
          </mc:Choice>
          <mc:Fallback xmlns="">
            <p:pic>
              <p:nvPicPr>
                <p:cNvPr id="12" name="Ink 11">
                  <a:extLst>
                    <a:ext uri="{FF2B5EF4-FFF2-40B4-BE49-F238E27FC236}">
                      <a16:creationId xmlns:a16="http://schemas.microsoft.com/office/drawing/2014/main" id="{CBD53964-2213-6D43-91AD-6513CE589DEA}"/>
                    </a:ext>
                  </a:extLst>
                </p:cNvPr>
                <p:cNvPicPr/>
                <p:nvPr/>
              </p:nvPicPr>
              <p:blipFill>
                <a:blip r:embed="rId16"/>
                <a:stretch>
                  <a:fillRect/>
                </a:stretch>
              </p:blipFill>
              <p:spPr>
                <a:xfrm>
                  <a:off x="5317663" y="5117968"/>
                  <a:ext cx="148680" cy="14580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14" name="Ink 13">
                  <a:extLst>
                    <a:ext uri="{FF2B5EF4-FFF2-40B4-BE49-F238E27FC236}">
                      <a16:creationId xmlns:a16="http://schemas.microsoft.com/office/drawing/2014/main" id="{FA8AE60B-DA48-FA46-92A6-8B6D2036D3F7}"/>
                    </a:ext>
                  </a:extLst>
                </p14:cNvPr>
                <p14:cNvContentPartPr/>
                <p14:nvPr/>
              </p14:nvContentPartPr>
              <p14:xfrm>
                <a:off x="5341423" y="5176648"/>
                <a:ext cx="12960" cy="19080"/>
              </p14:xfrm>
            </p:contentPart>
          </mc:Choice>
          <mc:Fallback xmlns="">
            <p:pic>
              <p:nvPicPr>
                <p:cNvPr id="14" name="Ink 13">
                  <a:extLst>
                    <a:ext uri="{FF2B5EF4-FFF2-40B4-BE49-F238E27FC236}">
                      <a16:creationId xmlns:a16="http://schemas.microsoft.com/office/drawing/2014/main" id="{FA8AE60B-DA48-FA46-92A6-8B6D2036D3F7}"/>
                    </a:ext>
                  </a:extLst>
                </p:cNvPr>
                <p:cNvPicPr/>
                <p:nvPr/>
              </p:nvPicPr>
              <p:blipFill>
                <a:blip r:embed="rId18"/>
                <a:stretch>
                  <a:fillRect/>
                </a:stretch>
              </p:blipFill>
              <p:spPr>
                <a:xfrm>
                  <a:off x="5279863" y="5115088"/>
                  <a:ext cx="136080" cy="142200"/>
                </a:xfrm>
                <a:prstGeom prst="rect">
                  <a:avLst/>
                </a:prstGeom>
              </p:spPr>
            </p:pic>
          </mc:Fallback>
        </mc:AlternateContent>
      </p:grpSp>
    </p:spTree>
    <p:extLst>
      <p:ext uri="{BB962C8B-B14F-4D97-AF65-F5344CB8AC3E}">
        <p14:creationId xmlns:p14="http://schemas.microsoft.com/office/powerpoint/2010/main" val="3657280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66C2F-7E69-3D4D-A987-4908922AB29E}"/>
              </a:ext>
            </a:extLst>
          </p:cNvPr>
          <p:cNvSpPr>
            <a:spLocks noGrp="1"/>
          </p:cNvSpPr>
          <p:nvPr>
            <p:ph type="title"/>
          </p:nvPr>
        </p:nvSpPr>
        <p:spPr/>
        <p:txBody>
          <a:bodyPr/>
          <a:lstStyle/>
          <a:p>
            <a:r>
              <a:rPr lang="en-GB" dirty="0"/>
              <a:t>Health and values </a:t>
            </a:r>
            <a:endParaRPr lang="en-US" dirty="0"/>
          </a:p>
        </p:txBody>
      </p:sp>
      <p:sp>
        <p:nvSpPr>
          <p:cNvPr id="3" name="Content Placeholder 2">
            <a:extLst>
              <a:ext uri="{FF2B5EF4-FFF2-40B4-BE49-F238E27FC236}">
                <a16:creationId xmlns:a16="http://schemas.microsoft.com/office/drawing/2014/main" id="{54D2328C-3E7D-D641-8B78-F86DF6F5FC6A}"/>
              </a:ext>
            </a:extLst>
          </p:cNvPr>
          <p:cNvSpPr>
            <a:spLocks noGrp="1"/>
          </p:cNvSpPr>
          <p:nvPr>
            <p:ph idx="1"/>
          </p:nvPr>
        </p:nvSpPr>
        <p:spPr/>
        <p:txBody>
          <a:bodyPr/>
          <a:lstStyle/>
          <a:p>
            <a:r>
              <a:rPr lang="en-GB" dirty="0"/>
              <a:t>All care providers are expected to demonstrate the following care values</a:t>
            </a:r>
          </a:p>
          <a:p>
            <a:pPr marL="971550" lvl="1" indent="-514350">
              <a:buFont typeface="+mj-lt"/>
              <a:buAutoNum type="arabicPeriod"/>
            </a:pPr>
            <a:r>
              <a:rPr lang="en-GB" dirty="0"/>
              <a:t>Collaboration for patients’ benefit</a:t>
            </a:r>
          </a:p>
          <a:p>
            <a:pPr marL="971550" lvl="1" indent="-514350">
              <a:buFont typeface="+mj-lt"/>
              <a:buAutoNum type="arabicPeriod"/>
            </a:pPr>
            <a:r>
              <a:rPr lang="en-GB" dirty="0"/>
              <a:t>Respect and dignity</a:t>
            </a:r>
          </a:p>
          <a:p>
            <a:pPr marL="971550" lvl="1" indent="-514350">
              <a:buFont typeface="+mj-lt"/>
              <a:buAutoNum type="arabicPeriod"/>
            </a:pPr>
            <a:r>
              <a:rPr lang="en-GB" dirty="0"/>
              <a:t>Dedication to quality of care</a:t>
            </a:r>
          </a:p>
          <a:p>
            <a:pPr marL="971550" lvl="1" indent="-514350">
              <a:buFont typeface="+mj-lt"/>
              <a:buAutoNum type="arabicPeriod"/>
            </a:pPr>
            <a:r>
              <a:rPr lang="en-GB" dirty="0"/>
              <a:t>Compassion </a:t>
            </a:r>
          </a:p>
          <a:p>
            <a:pPr marL="971550" lvl="1" indent="-514350">
              <a:buFont typeface="+mj-lt"/>
              <a:buAutoNum type="arabicPeriod"/>
            </a:pPr>
            <a:r>
              <a:rPr lang="en-GB" dirty="0"/>
              <a:t>Everyone counts</a:t>
            </a:r>
          </a:p>
          <a:p>
            <a:endParaRPr lang="en-US" dirty="0"/>
          </a:p>
          <a:p>
            <a:endParaRPr lang="en-US" dirty="0"/>
          </a:p>
          <a:p>
            <a:pPr marL="457200" lvl="1" indent="0">
              <a:buNone/>
            </a:pPr>
            <a:r>
              <a:rPr lang="en-US" dirty="0"/>
              <a:t>                                                                                     (National Health Service, 2021)</a:t>
            </a:r>
          </a:p>
        </p:txBody>
      </p:sp>
      <p:pic>
        <p:nvPicPr>
          <p:cNvPr id="5" name="Picture 4" descr="A group of people posing for a photo&#10;&#10;Description automatically generated">
            <a:extLst>
              <a:ext uri="{FF2B5EF4-FFF2-40B4-BE49-F238E27FC236}">
                <a16:creationId xmlns:a16="http://schemas.microsoft.com/office/drawing/2014/main" id="{5711C132-C9A3-45C7-996D-32ACA5C5B65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11296" y="2467461"/>
            <a:ext cx="4205749" cy="3067665"/>
          </a:xfrm>
          <a:prstGeom prst="rect">
            <a:avLst/>
          </a:prstGeom>
        </p:spPr>
      </p:pic>
    </p:spTree>
    <p:extLst>
      <p:ext uri="{BB962C8B-B14F-4D97-AF65-F5344CB8AC3E}">
        <p14:creationId xmlns:p14="http://schemas.microsoft.com/office/powerpoint/2010/main" val="375127251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900F66B6-2B3B-FB46-947A-D2DA7BF76AF3}"/>
              </a:ext>
            </a:extLst>
          </p:cNvPr>
          <p:cNvSpPr>
            <a:spLocks noGrp="1"/>
          </p:cNvSpPr>
          <p:nvPr>
            <p:ph type="title"/>
          </p:nvPr>
        </p:nvSpPr>
        <p:spPr/>
        <p:txBody>
          <a:bodyPr/>
          <a:lstStyle/>
          <a:p>
            <a:r>
              <a:rPr lang="en-GB" dirty="0"/>
              <a:t>Multidisciplinary</a:t>
            </a:r>
            <a:endParaRPr lang="en-US" dirty="0"/>
          </a:p>
        </p:txBody>
      </p:sp>
      <p:sp>
        <p:nvSpPr>
          <p:cNvPr id="11" name="Content Placeholder 10">
            <a:extLst>
              <a:ext uri="{FF2B5EF4-FFF2-40B4-BE49-F238E27FC236}">
                <a16:creationId xmlns:a16="http://schemas.microsoft.com/office/drawing/2014/main" id="{BB010010-DD3C-FA4E-A001-56E73344A361}"/>
              </a:ext>
            </a:extLst>
          </p:cNvPr>
          <p:cNvSpPr>
            <a:spLocks noGrp="1"/>
          </p:cNvSpPr>
          <p:nvPr>
            <p:ph idx="1"/>
          </p:nvPr>
        </p:nvSpPr>
        <p:spPr/>
        <p:txBody>
          <a:bodyPr>
            <a:normAutofit lnSpcReduction="10000"/>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pPr marL="0" indent="0">
              <a:buNone/>
            </a:pPr>
            <a:r>
              <a:rPr lang="en-GB" dirty="0"/>
              <a:t>						  (National health services, 2021)</a:t>
            </a:r>
          </a:p>
          <a:p>
            <a:pPr marL="0" indent="0">
              <a:buNone/>
            </a:pPr>
            <a:endParaRPr lang="en-GB" dirty="0"/>
          </a:p>
          <a:p>
            <a:endParaRPr lang="en-GB" dirty="0"/>
          </a:p>
          <a:p>
            <a:endParaRPr lang="en-GB" dirty="0"/>
          </a:p>
        </p:txBody>
      </p:sp>
      <mc:AlternateContent xmlns:mc="http://schemas.openxmlformats.org/markup-compatibility/2006" xmlns:p14="http://schemas.microsoft.com/office/powerpoint/2010/main">
        <mc:Choice Requires="p14">
          <p:contentPart p14:bwMode="auto" r:id="rId2">
            <p14:nvContentPartPr>
              <p14:cNvPr id="16" name="Ink 15">
                <a:extLst>
                  <a:ext uri="{FF2B5EF4-FFF2-40B4-BE49-F238E27FC236}">
                    <a16:creationId xmlns:a16="http://schemas.microsoft.com/office/drawing/2014/main" id="{BBB43956-BD7D-C64B-8F38-FD7909C08CBF}"/>
                  </a:ext>
                </a:extLst>
              </p14:cNvPr>
              <p14:cNvContentPartPr/>
              <p14:nvPr/>
            </p14:nvContentPartPr>
            <p14:xfrm>
              <a:off x="627943" y="1888768"/>
              <a:ext cx="1041120" cy="597600"/>
            </p14:xfrm>
          </p:contentPart>
        </mc:Choice>
        <mc:Fallback xmlns="">
          <p:pic>
            <p:nvPicPr>
              <p:cNvPr id="16" name="Ink 15">
                <a:extLst>
                  <a:ext uri="{FF2B5EF4-FFF2-40B4-BE49-F238E27FC236}">
                    <a16:creationId xmlns:a16="http://schemas.microsoft.com/office/drawing/2014/main" id="{BBB43956-BD7D-C64B-8F38-FD7909C08CBF}"/>
                  </a:ext>
                </a:extLst>
              </p:cNvPr>
              <p:cNvPicPr/>
              <p:nvPr/>
            </p:nvPicPr>
            <p:blipFill>
              <a:blip r:embed="rId3"/>
              <a:stretch>
                <a:fillRect/>
              </a:stretch>
            </p:blipFill>
            <p:spPr>
              <a:xfrm>
                <a:off x="566743" y="1827208"/>
                <a:ext cx="1164240" cy="720720"/>
              </a:xfrm>
              <a:prstGeom prst="rect">
                <a:avLst/>
              </a:prstGeom>
            </p:spPr>
          </p:pic>
        </mc:Fallback>
      </mc:AlternateContent>
      <p:graphicFrame>
        <p:nvGraphicFramePr>
          <p:cNvPr id="4" name="Diagram 3">
            <a:extLst>
              <a:ext uri="{FF2B5EF4-FFF2-40B4-BE49-F238E27FC236}">
                <a16:creationId xmlns:a16="http://schemas.microsoft.com/office/drawing/2014/main" id="{FE23A969-3403-4AB0-B074-5B4828AA94FF}"/>
              </a:ext>
            </a:extLst>
          </p:cNvPr>
          <p:cNvGraphicFramePr/>
          <p:nvPr>
            <p:extLst>
              <p:ext uri="{D42A27DB-BD31-4B8C-83A1-F6EECF244321}">
                <p14:modId xmlns:p14="http://schemas.microsoft.com/office/powerpoint/2010/main" val="2762386418"/>
              </p:ext>
            </p:extLst>
          </p:nvPr>
        </p:nvGraphicFramePr>
        <p:xfrm>
          <a:off x="978306" y="1291960"/>
          <a:ext cx="8128000"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9891268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26B21-74EC-A941-A954-88401663293E}"/>
              </a:ext>
            </a:extLst>
          </p:cNvPr>
          <p:cNvSpPr>
            <a:spLocks noGrp="1"/>
          </p:cNvSpPr>
          <p:nvPr>
            <p:ph type="title"/>
          </p:nvPr>
        </p:nvSpPr>
        <p:spPr/>
        <p:txBody>
          <a:bodyPr/>
          <a:lstStyle/>
          <a:p>
            <a:r>
              <a:rPr lang="en-GB" dirty="0"/>
              <a:t>Communication </a:t>
            </a:r>
            <a:endParaRPr lang="en-US" dirty="0"/>
          </a:p>
        </p:txBody>
      </p:sp>
      <p:sp>
        <p:nvSpPr>
          <p:cNvPr id="3" name="Content Placeholder 2">
            <a:extLst>
              <a:ext uri="{FF2B5EF4-FFF2-40B4-BE49-F238E27FC236}">
                <a16:creationId xmlns:a16="http://schemas.microsoft.com/office/drawing/2014/main" id="{A25FCDB8-EA46-D04D-A6D7-BFB550822FB8}"/>
              </a:ext>
            </a:extLst>
          </p:cNvPr>
          <p:cNvSpPr>
            <a:spLocks noGrp="1"/>
          </p:cNvSpPr>
          <p:nvPr>
            <p:ph idx="1"/>
          </p:nvPr>
        </p:nvSpPr>
        <p:spPr>
          <a:xfrm>
            <a:off x="838200" y="1673714"/>
            <a:ext cx="10515600" cy="5022508"/>
          </a:xfrm>
        </p:spPr>
        <p:txBody>
          <a:bodyPr/>
          <a:lstStyle/>
          <a:p>
            <a:r>
              <a:rPr lang="en-GB" dirty="0"/>
              <a:t>They use interview technique with polite and considerate manner to gather information from clients.</a:t>
            </a:r>
          </a:p>
          <a:p>
            <a:r>
              <a:rPr lang="en-GB" dirty="0"/>
              <a:t>They also use written reports tailored to the audience for whom the reports are intended.                                                     </a:t>
            </a:r>
          </a:p>
          <a:p>
            <a:endParaRPr lang="en-GB" dirty="0"/>
          </a:p>
          <a:p>
            <a:endParaRPr lang="en-GB" dirty="0"/>
          </a:p>
          <a:p>
            <a:endParaRPr lang="en-GB" dirty="0"/>
          </a:p>
          <a:p>
            <a:endParaRPr lang="en-GB" dirty="0"/>
          </a:p>
          <a:p>
            <a:endParaRPr lang="en-GB" dirty="0"/>
          </a:p>
          <a:p>
            <a:pPr lvl="8"/>
            <a:r>
              <a:rPr lang="en-GB" dirty="0"/>
              <a:t>                                                               </a:t>
            </a:r>
            <a:r>
              <a:rPr lang="en-GB" sz="2800" dirty="0"/>
              <a:t>(Satterfield, 2015)</a:t>
            </a:r>
            <a:endParaRPr lang="en-GB" dirty="0"/>
          </a:p>
          <a:p>
            <a:endParaRPr lang="en-US" dirty="0"/>
          </a:p>
        </p:txBody>
      </p:sp>
      <p:pic>
        <p:nvPicPr>
          <p:cNvPr id="4" name="Picture 4">
            <a:extLst>
              <a:ext uri="{FF2B5EF4-FFF2-40B4-BE49-F238E27FC236}">
                <a16:creationId xmlns:a16="http://schemas.microsoft.com/office/drawing/2014/main" id="{77A9310E-E85D-E241-B8AA-F87CD4E192F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1274" y="3927218"/>
            <a:ext cx="4454853" cy="2514136"/>
          </a:xfrm>
          <a:prstGeom prst="rect">
            <a:avLst/>
          </a:prstGeom>
        </p:spPr>
      </p:pic>
    </p:spTree>
    <p:extLst>
      <p:ext uri="{BB962C8B-B14F-4D97-AF65-F5344CB8AC3E}">
        <p14:creationId xmlns:p14="http://schemas.microsoft.com/office/powerpoint/2010/main" val="146784954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3B954-2149-8D48-AFCC-74A20009F591}"/>
              </a:ext>
            </a:extLst>
          </p:cNvPr>
          <p:cNvSpPr>
            <a:spLocks noGrp="1"/>
          </p:cNvSpPr>
          <p:nvPr>
            <p:ph type="title"/>
          </p:nvPr>
        </p:nvSpPr>
        <p:spPr/>
        <p:txBody>
          <a:bodyPr/>
          <a:lstStyle/>
          <a:p>
            <a:r>
              <a:rPr lang="en-GB" dirty="0"/>
              <a:t>Impact on service delivery </a:t>
            </a:r>
            <a:endParaRPr lang="en-US" dirty="0"/>
          </a:p>
        </p:txBody>
      </p:sp>
      <p:sp>
        <p:nvSpPr>
          <p:cNvPr id="3" name="Content Placeholder 2">
            <a:extLst>
              <a:ext uri="{FF2B5EF4-FFF2-40B4-BE49-F238E27FC236}">
                <a16:creationId xmlns:a16="http://schemas.microsoft.com/office/drawing/2014/main" id="{FCB76ABB-C863-AD47-9B9D-F2A280D96AB1}"/>
              </a:ext>
            </a:extLst>
          </p:cNvPr>
          <p:cNvSpPr>
            <a:spLocks noGrp="1"/>
          </p:cNvSpPr>
          <p:nvPr>
            <p:ph idx="1"/>
          </p:nvPr>
        </p:nvSpPr>
        <p:spPr/>
        <p:txBody>
          <a:bodyPr/>
          <a:lstStyle/>
          <a:p>
            <a:r>
              <a:rPr lang="en-GB" dirty="0"/>
              <a:t>Dealing with mental health and emotional with the people on daily basis can be difficult for clinical psychology have enough time to wrap their heads around their own problems.</a:t>
            </a:r>
          </a:p>
          <a:p>
            <a:r>
              <a:rPr lang="en-GB" dirty="0"/>
              <a:t>                                                                </a:t>
            </a:r>
          </a:p>
          <a:p>
            <a:endParaRPr lang="en-GB" dirty="0"/>
          </a:p>
          <a:p>
            <a:endParaRPr lang="en-GB" dirty="0"/>
          </a:p>
          <a:p>
            <a:endParaRPr lang="en-GB" dirty="0"/>
          </a:p>
          <a:p>
            <a:endParaRPr lang="en-GB" dirty="0"/>
          </a:p>
          <a:p>
            <a:r>
              <a:rPr lang="en-GB" dirty="0"/>
              <a:t>                                                                            (</a:t>
            </a:r>
            <a:endParaRPr lang="en-US" dirty="0"/>
          </a:p>
        </p:txBody>
      </p:sp>
      <mc:AlternateContent xmlns:mc="http://schemas.openxmlformats.org/markup-compatibility/2006" xmlns:p14="http://schemas.microsoft.com/office/powerpoint/2010/main">
        <mc:Choice Requires="p14">
          <p:contentPart p14:bwMode="auto" r:id="rId2">
            <p14:nvContentPartPr>
              <p14:cNvPr id="4" name="Ink 3">
                <a:extLst>
                  <a:ext uri="{FF2B5EF4-FFF2-40B4-BE49-F238E27FC236}">
                    <a16:creationId xmlns:a16="http://schemas.microsoft.com/office/drawing/2014/main" id="{48D1DDA2-2772-824C-8F87-AEA1F77060DC}"/>
                  </a:ext>
                </a:extLst>
              </p14:cNvPr>
              <p14:cNvContentPartPr/>
              <p14:nvPr/>
            </p14:nvContentPartPr>
            <p14:xfrm>
              <a:off x="746743" y="3183688"/>
              <a:ext cx="401400" cy="3048120"/>
            </p14:xfrm>
          </p:contentPart>
        </mc:Choice>
        <mc:Fallback xmlns="">
          <p:pic>
            <p:nvPicPr>
              <p:cNvPr id="4" name="Ink 3">
                <a:extLst>
                  <a:ext uri="{FF2B5EF4-FFF2-40B4-BE49-F238E27FC236}">
                    <a16:creationId xmlns:a16="http://schemas.microsoft.com/office/drawing/2014/main" id="{48D1DDA2-2772-824C-8F87-AEA1F77060DC}"/>
                  </a:ext>
                </a:extLst>
              </p:cNvPr>
              <p:cNvPicPr/>
              <p:nvPr/>
            </p:nvPicPr>
            <p:blipFill>
              <a:blip r:embed="rId3"/>
              <a:stretch>
                <a:fillRect/>
              </a:stretch>
            </p:blipFill>
            <p:spPr>
              <a:xfrm>
                <a:off x="685183" y="3122128"/>
                <a:ext cx="524520" cy="3171240"/>
              </a:xfrm>
              <a:prstGeom prst="rect">
                <a:avLst/>
              </a:prstGeom>
            </p:spPr>
          </p:pic>
        </mc:Fallback>
      </mc:AlternateContent>
    </p:spTree>
    <p:extLst>
      <p:ext uri="{BB962C8B-B14F-4D97-AF65-F5344CB8AC3E}">
        <p14:creationId xmlns:p14="http://schemas.microsoft.com/office/powerpoint/2010/main" val="82201858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75F12A9C-A36A-EA47-B520-23927BCAA252}"/>
              </a:ext>
            </a:extLst>
          </p:cNvPr>
          <p:cNvSpPr>
            <a:spLocks noGrp="1"/>
          </p:cNvSpPr>
          <p:nvPr>
            <p:ph idx="1"/>
          </p:nvPr>
        </p:nvSpPr>
        <p:spPr/>
        <p:txBody>
          <a:bodyPr>
            <a:normAutofit/>
          </a:bodyPr>
          <a:lstStyle/>
          <a:p>
            <a:pPr lvl="6"/>
            <a:r>
              <a:rPr lang="en-GB" sz="2800" dirty="0">
                <a:hlinkClick r:id="rId2"/>
              </a:rPr>
              <a:t>https://</a:t>
            </a:r>
            <a:r>
              <a:rPr lang="en-GB" sz="2800" dirty="0" err="1">
                <a:hlinkClick r:id="rId2"/>
              </a:rPr>
              <a:t>youtu.be</a:t>
            </a:r>
            <a:r>
              <a:rPr lang="en-GB" sz="2800" dirty="0">
                <a:hlinkClick r:id="rId2"/>
              </a:rPr>
              <a:t>/</a:t>
            </a:r>
            <a:r>
              <a:rPr lang="en-GB" sz="2800" dirty="0" err="1">
                <a:hlinkClick r:id="rId2"/>
              </a:rPr>
              <a:t>wnh8-qjYjc4</a:t>
            </a:r>
            <a:endParaRPr lang="en-US" sz="2800" dirty="0"/>
          </a:p>
        </p:txBody>
      </p:sp>
    </p:spTree>
    <p:extLst>
      <p:ext uri="{BB962C8B-B14F-4D97-AF65-F5344CB8AC3E}">
        <p14:creationId xmlns:p14="http://schemas.microsoft.com/office/powerpoint/2010/main" val="298482856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7A269-F35C-7344-8518-4C4D3A29A751}"/>
              </a:ext>
            </a:extLst>
          </p:cNvPr>
          <p:cNvSpPr>
            <a:spLocks noGrp="1"/>
          </p:cNvSpPr>
          <p:nvPr>
            <p:ph type="title"/>
          </p:nvPr>
        </p:nvSpPr>
        <p:spPr/>
        <p:txBody>
          <a:bodyPr/>
          <a:lstStyle/>
          <a:p>
            <a:r>
              <a:rPr lang="en-GB" dirty="0"/>
              <a:t>Reference </a:t>
            </a:r>
            <a:endParaRPr lang="en-US" dirty="0"/>
          </a:p>
        </p:txBody>
      </p:sp>
      <p:sp>
        <p:nvSpPr>
          <p:cNvPr id="3" name="Content Placeholder 2">
            <a:extLst>
              <a:ext uri="{FF2B5EF4-FFF2-40B4-BE49-F238E27FC236}">
                <a16:creationId xmlns:a16="http://schemas.microsoft.com/office/drawing/2014/main" id="{0E610ADC-A721-A54E-9039-E8EFF9FACA60}"/>
              </a:ext>
            </a:extLst>
          </p:cNvPr>
          <p:cNvSpPr>
            <a:spLocks noGrp="1"/>
          </p:cNvSpPr>
          <p:nvPr>
            <p:ph idx="1"/>
          </p:nvPr>
        </p:nvSpPr>
        <p:spPr>
          <a:xfrm>
            <a:off x="838200" y="1253331"/>
            <a:ext cx="10515600" cy="4351338"/>
          </a:xfrm>
        </p:spPr>
        <p:txBody>
          <a:bodyPr>
            <a:normAutofit fontScale="62500" lnSpcReduction="20000"/>
          </a:bodyPr>
          <a:lstStyle/>
          <a:p>
            <a:r>
              <a:rPr lang="en-GB" dirty="0"/>
              <a:t>Association of the clinical psychologists (2020) who we are what we do?Available at: </a:t>
            </a:r>
            <a:r>
              <a:rPr lang="en-GB" sz="18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https://acpuk.org.uk/useful-information/</a:t>
            </a:r>
            <a:r>
              <a:rPr lang="en-GB" dirty="0">
                <a:effectLst/>
              </a:rPr>
              <a:t>  (</a:t>
            </a:r>
            <a:r>
              <a:rPr lang="en-GB" dirty="0"/>
              <a:t>Accessed 08 November 2021).</a:t>
            </a:r>
          </a:p>
          <a:p>
            <a:r>
              <a:rPr lang="en-GB" dirty="0"/>
              <a:t>British psychological society (2011) </a:t>
            </a:r>
            <a:r>
              <a:rPr lang="en-GB" i="1" dirty="0"/>
              <a:t>Guidelines for clinical psychology service</a:t>
            </a:r>
            <a:r>
              <a:rPr lang="en-GB" dirty="0"/>
              <a:t>. Available at: </a:t>
            </a:r>
            <a:r>
              <a:rPr lang="en-GB" dirty="0">
                <a:hlinkClick r:id="rId3"/>
              </a:rPr>
              <a:t>https://www.bps.org.uk/sites/www.bps.org.uk/files/Member%20Networks/Divisions/DCP/Guidelines%20for%20Clinical%20Psychology%20Services.pdf</a:t>
            </a:r>
            <a:r>
              <a:rPr lang="en-GB" dirty="0"/>
              <a:t> (Accessed 08 November 2021)</a:t>
            </a:r>
          </a:p>
          <a:p>
            <a:r>
              <a:rPr lang="en-GB" dirty="0"/>
              <a:t>British psychological society (2021a) where do clinical psychologists work? Available at: </a:t>
            </a:r>
            <a:r>
              <a:rPr lang="en-GB" dirty="0">
                <a:hlinkClick r:id="rId4"/>
              </a:rPr>
              <a:t>https://careers.bps.org.uk/area/clinical/where-do-clinical-psychologists-work</a:t>
            </a:r>
            <a:r>
              <a:rPr lang="en-GB" dirty="0"/>
              <a:t> (Accessed 08 November 2021).</a:t>
            </a:r>
          </a:p>
          <a:p>
            <a:r>
              <a:rPr lang="en-GB" dirty="0"/>
              <a:t>British psychological society (2021b) </a:t>
            </a:r>
            <a:r>
              <a:rPr lang="en-GB" i="1" dirty="0"/>
              <a:t>Clinical psychologist</a:t>
            </a:r>
            <a:r>
              <a:rPr lang="en-GB" dirty="0"/>
              <a:t>. Available at: </a:t>
            </a:r>
            <a:r>
              <a:rPr lang="en-GB" dirty="0">
                <a:hlinkClick r:id="rId5"/>
              </a:rPr>
              <a:t>https://careers.bps.org.uk/area/clinical</a:t>
            </a:r>
            <a:r>
              <a:rPr lang="en-GB" dirty="0"/>
              <a:t> (Accessed 09 November 2021 ).</a:t>
            </a:r>
          </a:p>
          <a:p>
            <a:r>
              <a:rPr lang="en-GB" dirty="0"/>
              <a:t>Care service improvement partnership(2008) 10 High impact change for mental health service. </a:t>
            </a:r>
            <a:r>
              <a:rPr lang="en-GB" dirty="0">
                <a:hlinkClick r:id="rId6"/>
              </a:rPr>
              <a:t>https://</a:t>
            </a:r>
            <a:r>
              <a:rPr lang="en-GB" dirty="0" err="1">
                <a:hlinkClick r:id="rId6"/>
              </a:rPr>
              <a:t>www.comfirst.org.uk</a:t>
            </a:r>
            <a:r>
              <a:rPr lang="en-GB" dirty="0">
                <a:hlinkClick r:id="rId6"/>
              </a:rPr>
              <a:t>/files/nimhe_10_high_impact_changes_.pdf</a:t>
            </a:r>
            <a:r>
              <a:rPr lang="en-GB" dirty="0"/>
              <a:t>(Accessed 08 November 2021)</a:t>
            </a:r>
          </a:p>
          <a:p>
            <a:r>
              <a:rPr lang="en-GB" dirty="0"/>
              <a:t>National health services (2021) </a:t>
            </a:r>
            <a:r>
              <a:rPr lang="en-GB" i="1" dirty="0"/>
              <a:t>Clinical psychologist</a:t>
            </a:r>
            <a:r>
              <a:rPr lang="en-GB" dirty="0"/>
              <a:t>. Available at: </a:t>
            </a:r>
            <a:r>
              <a:rPr lang="en-GB" dirty="0">
                <a:hlinkClick r:id="rId7"/>
              </a:rPr>
              <a:t>https://www.healthcareers.nhs.uk/explore-roles/psychological-therapies/roles/clinical-psychologist</a:t>
            </a:r>
            <a:r>
              <a:rPr lang="en-GB" dirty="0"/>
              <a:t> (Accessed 10 November 2021).</a:t>
            </a:r>
          </a:p>
          <a:p>
            <a:r>
              <a:rPr lang="en-GB" dirty="0"/>
              <a:t>Satterfield, J. M. (2015) </a:t>
            </a:r>
            <a:r>
              <a:rPr lang="en-GB" i="1" dirty="0"/>
              <a:t>Minding the body: workbook. </a:t>
            </a:r>
            <a:r>
              <a:rPr lang="en-GB" dirty="0"/>
              <a:t>Oxford: Oxford University Press.</a:t>
            </a:r>
          </a:p>
          <a:p>
            <a:endParaRPr lang="en-GB" dirty="0"/>
          </a:p>
        </p:txBody>
      </p:sp>
    </p:spTree>
    <p:extLst>
      <p:ext uri="{BB962C8B-B14F-4D97-AF65-F5344CB8AC3E}">
        <p14:creationId xmlns:p14="http://schemas.microsoft.com/office/powerpoint/2010/main" val="105830007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190</TotalTime>
  <Words>635</Words>
  <Application>Microsoft Office PowerPoint</Application>
  <PresentationFormat>Widescreen</PresentationFormat>
  <Paragraphs>100</Paragraphs>
  <Slides>13</Slides>
  <Notes>0</Notes>
  <HiddenSlides>0</HiddenSlides>
  <MMClips>1</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Clinical psychologist </vt:lpstr>
      <vt:lpstr>Objective </vt:lpstr>
      <vt:lpstr>Definition </vt:lpstr>
      <vt:lpstr>Work environment </vt:lpstr>
      <vt:lpstr>Service users </vt:lpstr>
      <vt:lpstr>Qualifications </vt:lpstr>
      <vt:lpstr>Responsibility </vt:lpstr>
      <vt:lpstr>Health and values </vt:lpstr>
      <vt:lpstr>Multidisciplinary</vt:lpstr>
      <vt:lpstr>Communication </vt:lpstr>
      <vt:lpstr>Impact on service delivery </vt:lpstr>
      <vt:lpstr>PowerPoint Presentation</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Clinical psychologist</dc:title>
  <dc:creator>Mesfin Kebede (2115101)</dc:creator>
  <cp:lastModifiedBy>Mesfin Kebede (2115101)</cp:lastModifiedBy>
  <cp:revision>35</cp:revision>
  <dcterms:created xsi:type="dcterms:W3CDTF">2021-11-11T00:37:59Z</dcterms:created>
  <dcterms:modified xsi:type="dcterms:W3CDTF">2021-11-15T13:28:20Z</dcterms:modified>
</cp:coreProperties>
</file>