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74" r:id="rId5"/>
    <p:sldMasterId id="2147483681" r:id="rId6"/>
  </p:sldMasterIdLst>
  <p:notesMasterIdLst>
    <p:notesMasterId r:id="rId72"/>
  </p:notesMasterIdLst>
  <p:handoutMasterIdLst>
    <p:handoutMasterId r:id="rId73"/>
  </p:handoutMasterIdLst>
  <p:sldIdLst>
    <p:sldId id="335" r:id="rId7"/>
    <p:sldId id="358" r:id="rId8"/>
    <p:sldId id="347" r:id="rId9"/>
    <p:sldId id="353" r:id="rId10"/>
    <p:sldId id="385" r:id="rId11"/>
    <p:sldId id="363" r:id="rId12"/>
    <p:sldId id="303" r:id="rId13"/>
    <p:sldId id="386" r:id="rId14"/>
    <p:sldId id="387" r:id="rId15"/>
    <p:sldId id="259" r:id="rId16"/>
    <p:sldId id="304" r:id="rId17"/>
    <p:sldId id="404" r:id="rId18"/>
    <p:sldId id="261" r:id="rId19"/>
    <p:sldId id="315" r:id="rId20"/>
    <p:sldId id="316" r:id="rId21"/>
    <p:sldId id="364" r:id="rId22"/>
    <p:sldId id="354" r:id="rId23"/>
    <p:sldId id="336" r:id="rId24"/>
    <p:sldId id="305" r:id="rId25"/>
    <p:sldId id="306" r:id="rId26"/>
    <p:sldId id="367" r:id="rId27"/>
    <p:sldId id="314" r:id="rId28"/>
    <p:sldId id="356" r:id="rId29"/>
    <p:sldId id="405" r:id="rId30"/>
    <p:sldId id="393" r:id="rId31"/>
    <p:sldId id="406" r:id="rId32"/>
    <p:sldId id="341" r:id="rId33"/>
    <p:sldId id="402" r:id="rId34"/>
    <p:sldId id="408" r:id="rId35"/>
    <p:sldId id="398" r:id="rId36"/>
    <p:sldId id="401" r:id="rId37"/>
    <p:sldId id="311" r:id="rId38"/>
    <p:sldId id="359" r:id="rId39"/>
    <p:sldId id="409" r:id="rId40"/>
    <p:sldId id="368" r:id="rId41"/>
    <p:sldId id="381" r:id="rId42"/>
    <p:sldId id="382" r:id="rId43"/>
    <p:sldId id="360" r:id="rId44"/>
    <p:sldId id="321" r:id="rId45"/>
    <p:sldId id="371" r:id="rId46"/>
    <p:sldId id="322" r:id="rId47"/>
    <p:sldId id="372" r:id="rId48"/>
    <p:sldId id="373" r:id="rId49"/>
    <p:sldId id="410" r:id="rId50"/>
    <p:sldId id="324" r:id="rId51"/>
    <p:sldId id="374" r:id="rId52"/>
    <p:sldId id="326" r:id="rId53"/>
    <p:sldId id="375" r:id="rId54"/>
    <p:sldId id="383" r:id="rId55"/>
    <p:sldId id="384" r:id="rId56"/>
    <p:sldId id="327" r:id="rId57"/>
    <p:sldId id="376" r:id="rId58"/>
    <p:sldId id="328" r:id="rId59"/>
    <p:sldId id="411" r:id="rId60"/>
    <p:sldId id="338" r:id="rId61"/>
    <p:sldId id="379" r:id="rId62"/>
    <p:sldId id="380" r:id="rId63"/>
    <p:sldId id="355" r:id="rId64"/>
    <p:sldId id="399" r:id="rId65"/>
    <p:sldId id="400" r:id="rId66"/>
    <p:sldId id="330" r:id="rId67"/>
    <p:sldId id="378" r:id="rId68"/>
    <p:sldId id="331" r:id="rId69"/>
    <p:sldId id="337" r:id="rId70"/>
    <p:sldId id="332" r:id="rId7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688926-E232-45C0-A0B2-F47E4A3A426E}" v="87" dt="2026-10-08T16:14:21.5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343" autoAdjust="0"/>
  </p:normalViewPr>
  <p:slideViewPr>
    <p:cSldViewPr>
      <p:cViewPr varScale="1">
        <p:scale>
          <a:sx n="103" d="100"/>
          <a:sy n="103" d="100"/>
        </p:scale>
        <p:origin x="788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slide" Target="slides/slide60.xml"/><Relationship Id="rId74" Type="http://schemas.openxmlformats.org/officeDocument/2006/relationships/presProps" Target="presProps.xml"/><Relationship Id="rId79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handoutMaster" Target="handoutMasters/handoutMaster1.xml"/><Relationship Id="rId78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theme" Target="theme/theme1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7DCD6B17-FCAD-4BDD-95BC-B6B309404EF6}"/>
    <pc:docChg chg="undo custSel addSld delSld modSld sldOrd">
      <pc:chgData name="Nichola Welton" userId="33867cc6-3c98-481e-a066-a55221f849bb" providerId="ADAL" clId="{7DCD6B17-FCAD-4BDD-95BC-B6B309404EF6}" dt="2026-10-09T09:38:37.551" v="459" actId="12"/>
      <pc:docMkLst>
        <pc:docMk/>
      </pc:docMkLst>
      <pc:sldChg chg="addSp delSp modSp mod modClrScheme chgLayout">
        <pc:chgData name="Nichola Welton" userId="33867cc6-3c98-481e-a066-a55221f849bb" providerId="ADAL" clId="{7DCD6B17-FCAD-4BDD-95BC-B6B309404EF6}" dt="2026-10-08T15:27:06.917" v="285" actId="207"/>
        <pc:sldMkLst>
          <pc:docMk/>
          <pc:sldMk cId="0" sldId="261"/>
        </pc:sldMkLst>
        <pc:spChg chg="add del">
          <ac:chgData name="Nichola Welton" userId="33867cc6-3c98-481e-a066-a55221f849bb" providerId="ADAL" clId="{7DCD6B17-FCAD-4BDD-95BC-B6B309404EF6}" dt="2026-10-08T15:24:16.723" v="259" actId="26606"/>
          <ac:spMkLst>
            <pc:docMk/>
            <pc:sldMk cId="0" sldId="261"/>
            <ac:spMk id="2" creationId="{4F37B8FE-1B31-81FB-8DAD-051AD7BFBA73}"/>
          </ac:spMkLst>
        </pc:spChg>
        <pc:spChg chg="del mod">
          <ac:chgData name="Nichola Welton" userId="33867cc6-3c98-481e-a066-a55221f849bb" providerId="ADAL" clId="{7DCD6B17-FCAD-4BDD-95BC-B6B309404EF6}" dt="2026-10-08T15:26:42.523" v="278" actId="478"/>
          <ac:spMkLst>
            <pc:docMk/>
            <pc:sldMk cId="0" sldId="261"/>
            <ac:spMk id="14338" creationId="{65EE0C3D-EB1C-B1DD-3442-AFD00C3FFFE4}"/>
          </ac:spMkLst>
        </pc:spChg>
        <pc:spChg chg="mod">
          <ac:chgData name="Nichola Welton" userId="33867cc6-3c98-481e-a066-a55221f849bb" providerId="ADAL" clId="{7DCD6B17-FCAD-4BDD-95BC-B6B309404EF6}" dt="2026-10-08T15:27:06.917" v="285" actId="207"/>
          <ac:spMkLst>
            <pc:docMk/>
            <pc:sldMk cId="0" sldId="261"/>
            <ac:spMk id="14339" creationId="{EF5F9EA6-7E2B-DADF-8140-49DD4DDB92D5}"/>
          </ac:spMkLst>
        </pc:spChg>
        <pc:graphicFrameChg chg="add del mod">
          <ac:chgData name="Nichola Welton" userId="33867cc6-3c98-481e-a066-a55221f849bb" providerId="ADAL" clId="{7DCD6B17-FCAD-4BDD-95BC-B6B309404EF6}" dt="2026-10-08T15:24:05.672" v="256" actId="26606"/>
          <ac:graphicFrameMkLst>
            <pc:docMk/>
            <pc:sldMk cId="0" sldId="261"/>
            <ac:graphicFrameMk id="14341" creationId="{9C710110-BC78-799F-3B94-64F3454F843E}"/>
          </ac:graphicFrameMkLst>
        </pc:graphicFrameChg>
        <pc:graphicFrameChg chg="add mod modGraphic">
          <ac:chgData name="Nichola Welton" userId="33867cc6-3c98-481e-a066-a55221f849bb" providerId="ADAL" clId="{7DCD6B17-FCAD-4BDD-95BC-B6B309404EF6}" dt="2026-10-08T15:26:00.771" v="272" actId="207"/>
          <ac:graphicFrameMkLst>
            <pc:docMk/>
            <pc:sldMk cId="0" sldId="261"/>
            <ac:graphicFrameMk id="14342" creationId="{A70D5D12-A73D-9FE6-38BA-C60E00563B1E}"/>
          </ac:graphicFrameMkLst>
        </pc:graphicFrameChg>
        <pc:graphicFrameChg chg="add del mod">
          <ac:chgData name="Nichola Welton" userId="33867cc6-3c98-481e-a066-a55221f849bb" providerId="ADAL" clId="{7DCD6B17-FCAD-4BDD-95BC-B6B309404EF6}" dt="2026-10-08T15:24:13.065" v="258" actId="26606"/>
          <ac:graphicFrameMkLst>
            <pc:docMk/>
            <pc:sldMk cId="0" sldId="261"/>
            <ac:graphicFrameMk id="14343" creationId="{A70D5D12-A73D-9FE6-38BA-C60E00563B1E}"/>
          </ac:graphicFrameMkLst>
        </pc:graphicFrameChg>
      </pc:sldChg>
      <pc:sldChg chg="addSp delSp modSp del mod modClrScheme chgLayout">
        <pc:chgData name="Nichola Welton" userId="33867cc6-3c98-481e-a066-a55221f849bb" providerId="ADAL" clId="{7DCD6B17-FCAD-4BDD-95BC-B6B309404EF6}" dt="2026-10-08T16:02:20.046" v="394" actId="47"/>
        <pc:sldMkLst>
          <pc:docMk/>
          <pc:sldMk cId="0" sldId="264"/>
        </pc:sldMkLst>
        <pc:spChg chg="add del">
          <ac:chgData name="Nichola Welton" userId="33867cc6-3c98-481e-a066-a55221f849bb" providerId="ADAL" clId="{7DCD6B17-FCAD-4BDD-95BC-B6B309404EF6}" dt="2026-10-08T16:01:52.846" v="393" actId="26606"/>
          <ac:spMkLst>
            <pc:docMk/>
            <pc:sldMk cId="0" sldId="264"/>
            <ac:spMk id="2" creationId="{7ABA83C9-AA9A-0AD7-F197-032C421EB43A}"/>
          </ac:spMkLst>
        </pc:spChg>
        <pc:spChg chg="mod">
          <ac:chgData name="Nichola Welton" userId="33867cc6-3c98-481e-a066-a55221f849bb" providerId="ADAL" clId="{7DCD6B17-FCAD-4BDD-95BC-B6B309404EF6}" dt="2026-10-08T16:01:52.846" v="393" actId="26606"/>
          <ac:spMkLst>
            <pc:docMk/>
            <pc:sldMk cId="0" sldId="264"/>
            <ac:spMk id="20482" creationId="{00FFDFF1-E2E7-4AD9-C502-DD36C9EFE539}"/>
          </ac:spMkLst>
        </pc:spChg>
        <pc:spChg chg="mod">
          <ac:chgData name="Nichola Welton" userId="33867cc6-3c98-481e-a066-a55221f849bb" providerId="ADAL" clId="{7DCD6B17-FCAD-4BDD-95BC-B6B309404EF6}" dt="2026-10-08T16:01:52.846" v="393" actId="26606"/>
          <ac:spMkLst>
            <pc:docMk/>
            <pc:sldMk cId="0" sldId="264"/>
            <ac:spMk id="56323" creationId="{22894220-71BC-8B79-543A-FBC9A49BE5AB}"/>
          </ac:spMkLst>
        </pc:spChg>
        <pc:graphicFrameChg chg="add del mod">
          <ac:chgData name="Nichola Welton" userId="33867cc6-3c98-481e-a066-a55221f849bb" providerId="ADAL" clId="{7DCD6B17-FCAD-4BDD-95BC-B6B309404EF6}" dt="2026-10-08T16:01:00.749" v="385" actId="26606"/>
          <ac:graphicFrameMkLst>
            <pc:docMk/>
            <pc:sldMk cId="0" sldId="264"/>
            <ac:graphicFrameMk id="56325" creationId="{EA3FF9F7-904B-5AD8-157A-E8FFBB2A4E77}"/>
          </ac:graphicFrameMkLst>
        </pc:graphicFrameChg>
        <pc:graphicFrameChg chg="add del mod">
          <ac:chgData name="Nichola Welton" userId="33867cc6-3c98-481e-a066-a55221f849bb" providerId="ADAL" clId="{7DCD6B17-FCAD-4BDD-95BC-B6B309404EF6}" dt="2026-10-08T16:01:17.453" v="387" actId="26606"/>
          <ac:graphicFrameMkLst>
            <pc:docMk/>
            <pc:sldMk cId="0" sldId="264"/>
            <ac:graphicFrameMk id="56327" creationId="{1C8B5CCB-C283-F766-C119-72999830832F}"/>
          </ac:graphicFrameMkLst>
        </pc:graphicFrameChg>
        <pc:graphicFrameChg chg="add del mod">
          <ac:chgData name="Nichola Welton" userId="33867cc6-3c98-481e-a066-a55221f849bb" providerId="ADAL" clId="{7DCD6B17-FCAD-4BDD-95BC-B6B309404EF6}" dt="2026-10-08T16:01:52.846" v="393" actId="26606"/>
          <ac:graphicFrameMkLst>
            <pc:docMk/>
            <pc:sldMk cId="0" sldId="264"/>
            <ac:graphicFrameMk id="56329" creationId="{EA3FF9F7-904B-5AD8-157A-E8FFBB2A4E77}"/>
          </ac:graphicFrameMkLst>
        </pc:graphicFrameChg>
      </pc:sldChg>
      <pc:sldChg chg="modSp mod ord">
        <pc:chgData name="Nichola Welton" userId="33867cc6-3c98-481e-a066-a55221f849bb" providerId="ADAL" clId="{7DCD6B17-FCAD-4BDD-95BC-B6B309404EF6}" dt="2026-10-08T16:00:15.022" v="382" actId="26606"/>
        <pc:sldMkLst>
          <pc:docMk/>
          <pc:sldMk cId="1642359210" sldId="311"/>
        </pc:sldMkLst>
        <pc:spChg chg="mod">
          <ac:chgData name="Nichola Welton" userId="33867cc6-3c98-481e-a066-a55221f849bb" providerId="ADAL" clId="{7DCD6B17-FCAD-4BDD-95BC-B6B309404EF6}" dt="2026-10-08T16:00:15.022" v="382" actId="26606"/>
          <ac:spMkLst>
            <pc:docMk/>
            <pc:sldMk cId="1642359210" sldId="311"/>
            <ac:spMk id="4" creationId="{00000000-0000-0000-0000-000000000000}"/>
          </ac:spMkLst>
        </pc:spChg>
        <pc:spChg chg="mod">
          <ac:chgData name="Nichola Welton" userId="33867cc6-3c98-481e-a066-a55221f849bb" providerId="ADAL" clId="{7DCD6B17-FCAD-4BDD-95BC-B6B309404EF6}" dt="2026-10-08T16:00:15.022" v="382" actId="26606"/>
          <ac:spMkLst>
            <pc:docMk/>
            <pc:sldMk cId="1642359210" sldId="311"/>
            <ac:spMk id="8" creationId="{00000000-0000-0000-0000-000000000000}"/>
          </ac:spMkLst>
        </pc:spChg>
        <pc:picChg chg="mod">
          <ac:chgData name="Nichola Welton" userId="33867cc6-3c98-481e-a066-a55221f849bb" providerId="ADAL" clId="{7DCD6B17-FCAD-4BDD-95BC-B6B309404EF6}" dt="2026-10-08T16:00:15.022" v="382" actId="26606"/>
          <ac:picMkLst>
            <pc:docMk/>
            <pc:sldMk cId="1642359210" sldId="311"/>
            <ac:picMk id="7" creationId="{00000000-0000-0000-0000-000000000000}"/>
          </ac:picMkLst>
        </pc:picChg>
      </pc:sldChg>
      <pc:sldChg chg="modSp mod modClrScheme chgLayout">
        <pc:chgData name="Nichola Welton" userId="33867cc6-3c98-481e-a066-a55221f849bb" providerId="ADAL" clId="{7DCD6B17-FCAD-4BDD-95BC-B6B309404EF6}" dt="2026-10-08T15:44:26.778" v="299" actId="26606"/>
        <pc:sldMkLst>
          <pc:docMk/>
          <pc:sldMk cId="1250906743" sldId="314"/>
        </pc:sldMkLst>
        <pc:spChg chg="mod">
          <ac:chgData name="Nichola Welton" userId="33867cc6-3c98-481e-a066-a55221f849bb" providerId="ADAL" clId="{7DCD6B17-FCAD-4BDD-95BC-B6B309404EF6}" dt="2026-10-08T15:44:26.778" v="299" actId="26606"/>
          <ac:spMkLst>
            <pc:docMk/>
            <pc:sldMk cId="1250906743" sldId="314"/>
            <ac:spMk id="2" creationId="{00000000-0000-0000-0000-000000000000}"/>
          </ac:spMkLst>
        </pc:spChg>
        <pc:graphicFrameChg chg="mod modGraphic">
          <ac:chgData name="Nichola Welton" userId="33867cc6-3c98-481e-a066-a55221f849bb" providerId="ADAL" clId="{7DCD6B17-FCAD-4BDD-95BC-B6B309404EF6}" dt="2026-10-08T15:44:26.778" v="299" actId="26606"/>
          <ac:graphicFrameMkLst>
            <pc:docMk/>
            <pc:sldMk cId="1250906743" sldId="314"/>
            <ac:graphicFrameMk id="4" creationId="{DD1689D1-BDD0-4BB6-90F7-77EE77E0B767}"/>
          </ac:graphicFrameMkLst>
        </pc:graphicFrameChg>
      </pc:sldChg>
      <pc:sldChg chg="del">
        <pc:chgData name="Nichola Welton" userId="33867cc6-3c98-481e-a066-a55221f849bb" providerId="ADAL" clId="{7DCD6B17-FCAD-4BDD-95BC-B6B309404EF6}" dt="2026-10-08T16:04:03.214" v="397" actId="47"/>
        <pc:sldMkLst>
          <pc:docMk/>
          <pc:sldMk cId="1889543201" sldId="318"/>
        </pc:sldMkLst>
      </pc:sldChg>
      <pc:sldChg chg="del">
        <pc:chgData name="Nichola Welton" userId="33867cc6-3c98-481e-a066-a55221f849bb" providerId="ADAL" clId="{7DCD6B17-FCAD-4BDD-95BC-B6B309404EF6}" dt="2026-10-08T16:04:10.398" v="398" actId="47"/>
        <pc:sldMkLst>
          <pc:docMk/>
          <pc:sldMk cId="2241997537" sldId="319"/>
        </pc:sldMkLst>
      </pc:sldChg>
      <pc:sldChg chg="del">
        <pc:chgData name="Nichola Welton" userId="33867cc6-3c98-481e-a066-a55221f849bb" providerId="ADAL" clId="{7DCD6B17-FCAD-4BDD-95BC-B6B309404EF6}" dt="2026-10-08T16:04:13.507" v="399" actId="47"/>
        <pc:sldMkLst>
          <pc:docMk/>
          <pc:sldMk cId="1475506564" sldId="320"/>
        </pc:sldMkLst>
      </pc:sldChg>
      <pc:sldChg chg="addSp delSp modSp mod modClrScheme chgLayout">
        <pc:chgData name="Nichola Welton" userId="33867cc6-3c98-481e-a066-a55221f849bb" providerId="ADAL" clId="{7DCD6B17-FCAD-4BDD-95BC-B6B309404EF6}" dt="2026-10-08T16:05:33.185" v="406" actId="26606"/>
        <pc:sldMkLst>
          <pc:docMk/>
          <pc:sldMk cId="1164649514" sldId="321"/>
        </pc:sldMkLst>
        <pc:spChg chg="mod">
          <ac:chgData name="Nichola Welton" userId="33867cc6-3c98-481e-a066-a55221f849bb" providerId="ADAL" clId="{7DCD6B17-FCAD-4BDD-95BC-B6B309404EF6}" dt="2026-10-08T16:05:29.245" v="405" actId="26606"/>
          <ac:spMkLst>
            <pc:docMk/>
            <pc:sldMk cId="1164649514" sldId="321"/>
            <ac:spMk id="2" creationId="{00000000-0000-0000-0000-000000000000}"/>
          </ac:spMkLst>
        </pc:spChg>
        <pc:spChg chg="add del mod">
          <ac:chgData name="Nichola Welton" userId="33867cc6-3c98-481e-a066-a55221f849bb" providerId="ADAL" clId="{7DCD6B17-FCAD-4BDD-95BC-B6B309404EF6}" dt="2026-10-08T16:05:29.245" v="405" actId="26606"/>
          <ac:spMkLst>
            <pc:docMk/>
            <pc:sldMk cId="1164649514" sldId="321"/>
            <ac:spMk id="9" creationId="{CB3BF92E-BECE-841D-1765-A221259581C2}"/>
          </ac:spMkLst>
        </pc:spChg>
        <pc:graphicFrameChg chg="mod modGraphic">
          <ac:chgData name="Nichola Welton" userId="33867cc6-3c98-481e-a066-a55221f849bb" providerId="ADAL" clId="{7DCD6B17-FCAD-4BDD-95BC-B6B309404EF6}" dt="2026-10-08T16:05:33.185" v="406" actId="26606"/>
          <ac:graphicFrameMkLst>
            <pc:docMk/>
            <pc:sldMk cId="1164649514" sldId="321"/>
            <ac:graphicFrameMk id="4" creationId="{2BBF0E4D-D003-4B41-841C-84E8BA94849D}"/>
          </ac:graphicFrameMkLst>
        </pc:graphicFrameChg>
      </pc:sldChg>
      <pc:sldChg chg="modSp del mod modClrScheme chgLayout">
        <pc:chgData name="Nichola Welton" userId="33867cc6-3c98-481e-a066-a55221f849bb" providerId="ADAL" clId="{7DCD6B17-FCAD-4BDD-95BC-B6B309404EF6}" dt="2026-10-08T16:09:08.476" v="425" actId="47"/>
        <pc:sldMkLst>
          <pc:docMk/>
          <pc:sldMk cId="4173653707" sldId="323"/>
        </pc:sldMkLst>
        <pc:spChg chg="mod">
          <ac:chgData name="Nichola Welton" userId="33867cc6-3c98-481e-a066-a55221f849bb" providerId="ADAL" clId="{7DCD6B17-FCAD-4BDD-95BC-B6B309404EF6}" dt="2026-10-08T16:08:01.286" v="417" actId="26606"/>
          <ac:spMkLst>
            <pc:docMk/>
            <pc:sldMk cId="4173653707" sldId="323"/>
            <ac:spMk id="3" creationId="{00000000-0000-0000-0000-000000000000}"/>
          </ac:spMkLst>
        </pc:spChg>
        <pc:graphicFrameChg chg="mod modGraphic">
          <ac:chgData name="Nichola Welton" userId="33867cc6-3c98-481e-a066-a55221f849bb" providerId="ADAL" clId="{7DCD6B17-FCAD-4BDD-95BC-B6B309404EF6}" dt="2026-10-08T16:08:01.286" v="417" actId="26606"/>
          <ac:graphicFrameMkLst>
            <pc:docMk/>
            <pc:sldMk cId="4173653707" sldId="323"/>
            <ac:graphicFrameMk id="5" creationId="{C15D9641-377C-4FD0-8EB2-88116D413223}"/>
          </ac:graphicFrameMkLst>
        </pc:graphicFrameChg>
      </pc:sldChg>
      <pc:sldChg chg="addSp delSp modSp mod modClrScheme chgLayout">
        <pc:chgData name="Nichola Welton" userId="33867cc6-3c98-481e-a066-a55221f849bb" providerId="ADAL" clId="{7DCD6B17-FCAD-4BDD-95BC-B6B309404EF6}" dt="2026-10-08T16:14:21.576" v="449"/>
        <pc:sldMkLst>
          <pc:docMk/>
          <pc:sldMk cId="3541886867" sldId="328"/>
        </pc:sldMkLst>
        <pc:spChg chg="del">
          <ac:chgData name="Nichola Welton" userId="33867cc6-3c98-481e-a066-a55221f849bb" providerId="ADAL" clId="{7DCD6B17-FCAD-4BDD-95BC-B6B309404EF6}" dt="2026-10-08T16:11:10.371" v="427" actId="26606"/>
          <ac:spMkLst>
            <pc:docMk/>
            <pc:sldMk cId="3541886867" sldId="328"/>
            <ac:spMk id="2" creationId="{00000000-0000-0000-0000-000000000000}"/>
          </ac:spMkLst>
        </pc:spChg>
        <pc:spChg chg="add mod">
          <ac:chgData name="Nichola Welton" userId="33867cc6-3c98-481e-a066-a55221f849bb" providerId="ADAL" clId="{7DCD6B17-FCAD-4BDD-95BC-B6B309404EF6}" dt="2026-10-08T16:11:32.872" v="429" actId="26606"/>
          <ac:spMkLst>
            <pc:docMk/>
            <pc:sldMk cId="3541886867" sldId="328"/>
            <ac:spMk id="8" creationId="{172227BD-E5F1-31A4-B348-BCBDFC466DB6}"/>
          </ac:spMkLst>
        </pc:spChg>
        <pc:spChg chg="add del mod">
          <ac:chgData name="Nichola Welton" userId="33867cc6-3c98-481e-a066-a55221f849bb" providerId="ADAL" clId="{7DCD6B17-FCAD-4BDD-95BC-B6B309404EF6}" dt="2026-10-08T16:11:32.872" v="429" actId="26606"/>
          <ac:spMkLst>
            <pc:docMk/>
            <pc:sldMk cId="3541886867" sldId="328"/>
            <ac:spMk id="10" creationId="{89C347D0-5DE9-BBE3-FEC5-3E84EDF97721}"/>
          </ac:spMkLst>
        </pc:spChg>
        <pc:graphicFrameChg chg="add mod modGraphic">
          <ac:chgData name="Nichola Welton" userId="33867cc6-3c98-481e-a066-a55221f849bb" providerId="ADAL" clId="{7DCD6B17-FCAD-4BDD-95BC-B6B309404EF6}" dt="2026-10-08T16:14:21.576" v="449"/>
          <ac:graphicFrameMkLst>
            <pc:docMk/>
            <pc:sldMk cId="3541886867" sldId="328"/>
            <ac:graphicFrameMk id="4" creationId="{78CEDC6A-9671-57DF-2425-F8825D7DEC05}"/>
          </ac:graphicFrameMkLst>
        </pc:graphicFrameChg>
      </pc:sldChg>
      <pc:sldChg chg="addSp delSp modSp mod modClrScheme chgLayout">
        <pc:chgData name="Nichola Welton" userId="33867cc6-3c98-481e-a066-a55221f849bb" providerId="ADAL" clId="{7DCD6B17-FCAD-4BDD-95BC-B6B309404EF6}" dt="2026-10-08T15:45:02.987" v="303" actId="113"/>
        <pc:sldMkLst>
          <pc:docMk/>
          <pc:sldMk cId="2799514313" sldId="341"/>
        </pc:sldMkLst>
        <pc:spChg chg="mod">
          <ac:chgData name="Nichola Welton" userId="33867cc6-3c98-481e-a066-a55221f849bb" providerId="ADAL" clId="{7DCD6B17-FCAD-4BDD-95BC-B6B309404EF6}" dt="2026-10-08T15:45:02.987" v="303" actId="113"/>
          <ac:spMkLst>
            <pc:docMk/>
            <pc:sldMk cId="2799514313" sldId="341"/>
            <ac:spMk id="4" creationId="{684F7EFE-CFC1-4A4E-BF04-61C13CED913E}"/>
          </ac:spMkLst>
        </pc:spChg>
        <pc:spChg chg="add del mod">
          <ac:chgData name="Nichola Welton" userId="33867cc6-3c98-481e-a066-a55221f849bb" providerId="ADAL" clId="{7DCD6B17-FCAD-4BDD-95BC-B6B309404EF6}" dt="2026-10-08T15:44:56.205" v="301" actId="26606"/>
          <ac:spMkLst>
            <pc:docMk/>
            <pc:sldMk cId="2799514313" sldId="341"/>
            <ac:spMk id="14" creationId="{97FBEA41-B85A-A3A3-9951-0BA2506E1E15}"/>
          </ac:spMkLst>
        </pc:spChg>
        <pc:graphicFrameChg chg="mod modGraphic">
          <ac:chgData name="Nichola Welton" userId="33867cc6-3c98-481e-a066-a55221f849bb" providerId="ADAL" clId="{7DCD6B17-FCAD-4BDD-95BC-B6B309404EF6}" dt="2026-10-08T15:44:56.205" v="301" actId="26606"/>
          <ac:graphicFrameMkLst>
            <pc:docMk/>
            <pc:sldMk cId="2799514313" sldId="341"/>
            <ac:graphicFrameMk id="9" creationId="{F4BDAA5B-E5BA-4D22-99DB-C4AF07A4E36C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8T15:01:08.072" v="170" actId="1076"/>
        <pc:sldMkLst>
          <pc:docMk/>
          <pc:sldMk cId="3086981168" sldId="358"/>
        </pc:sldMkLst>
        <pc:spChg chg="mod">
          <ac:chgData name="Nichola Welton" userId="33867cc6-3c98-481e-a066-a55221f849bb" providerId="ADAL" clId="{7DCD6B17-FCAD-4BDD-95BC-B6B309404EF6}" dt="2026-10-08T15:01:08.072" v="170" actId="1076"/>
          <ac:spMkLst>
            <pc:docMk/>
            <pc:sldMk cId="3086981168" sldId="358"/>
            <ac:spMk id="8" creationId="{B2919641-DF40-2C8E-D88E-225EF4CC26E2}"/>
          </ac:spMkLst>
        </pc:spChg>
      </pc:sldChg>
      <pc:sldChg chg="addSp delSp modSp mod modClrScheme chgLayout">
        <pc:chgData name="Nichola Welton" userId="33867cc6-3c98-481e-a066-a55221f849bb" providerId="ADAL" clId="{7DCD6B17-FCAD-4BDD-95BC-B6B309404EF6}" dt="2026-10-08T15:44:33.393" v="300" actId="26606"/>
        <pc:sldMkLst>
          <pc:docMk/>
          <pc:sldMk cId="3944219955" sldId="367"/>
        </pc:sldMkLst>
        <pc:spChg chg="mod">
          <ac:chgData name="Nichola Welton" userId="33867cc6-3c98-481e-a066-a55221f849bb" providerId="ADAL" clId="{7DCD6B17-FCAD-4BDD-95BC-B6B309404EF6}" dt="2026-10-08T15:44:33.393" v="300" actId="26606"/>
          <ac:spMkLst>
            <pc:docMk/>
            <pc:sldMk cId="3944219955" sldId="367"/>
            <ac:spMk id="2" creationId="{00000000-0000-0000-0000-000000000000}"/>
          </ac:spMkLst>
        </pc:spChg>
        <pc:spChg chg="add del mod">
          <ac:chgData name="Nichola Welton" userId="33867cc6-3c98-481e-a066-a55221f849bb" providerId="ADAL" clId="{7DCD6B17-FCAD-4BDD-95BC-B6B309404EF6}" dt="2026-10-08T15:44:33.393" v="300" actId="26606"/>
          <ac:spMkLst>
            <pc:docMk/>
            <pc:sldMk cId="3944219955" sldId="367"/>
            <ac:spMk id="9" creationId="{202A04A5-CF78-4494-1578-B7A7ED9870C3}"/>
          </ac:spMkLst>
        </pc:spChg>
        <pc:graphicFrameChg chg="mod modGraphic">
          <ac:chgData name="Nichola Welton" userId="33867cc6-3c98-481e-a066-a55221f849bb" providerId="ADAL" clId="{7DCD6B17-FCAD-4BDD-95BC-B6B309404EF6}" dt="2026-10-08T15:44:33.393" v="300" actId="26606"/>
          <ac:graphicFrameMkLst>
            <pc:docMk/>
            <pc:sldMk cId="3944219955" sldId="367"/>
            <ac:graphicFrameMk id="4" creationId="{DD1689D1-BDD0-4BB6-90F7-77EE77E0B767}"/>
          </ac:graphicFrameMkLst>
        </pc:graphicFrameChg>
      </pc:sldChg>
      <pc:sldChg chg="del">
        <pc:chgData name="Nichola Welton" userId="33867cc6-3c98-481e-a066-a55221f849bb" providerId="ADAL" clId="{7DCD6B17-FCAD-4BDD-95BC-B6B309404EF6}" dt="2026-10-08T16:04:18.520" v="400" actId="47"/>
        <pc:sldMkLst>
          <pc:docMk/>
          <pc:sldMk cId="2111064181" sldId="370"/>
        </pc:sldMkLst>
      </pc:sldChg>
      <pc:sldChg chg="modSp mod modClrScheme chgLayout">
        <pc:chgData name="Nichola Welton" userId="33867cc6-3c98-481e-a066-a55221f849bb" providerId="ADAL" clId="{7DCD6B17-FCAD-4BDD-95BC-B6B309404EF6}" dt="2026-10-08T16:05:38.065" v="407" actId="26606"/>
        <pc:sldMkLst>
          <pc:docMk/>
          <pc:sldMk cId="2248038724" sldId="371"/>
        </pc:sldMkLst>
        <pc:spChg chg="mod">
          <ac:chgData name="Nichola Welton" userId="33867cc6-3c98-481e-a066-a55221f849bb" providerId="ADAL" clId="{7DCD6B17-FCAD-4BDD-95BC-B6B309404EF6}" dt="2026-10-08T16:05:00.298" v="402" actId="26606"/>
          <ac:spMkLst>
            <pc:docMk/>
            <pc:sldMk cId="2248038724" sldId="371"/>
            <ac:spMk id="2" creationId="{00000000-0000-0000-0000-000000000000}"/>
          </ac:spMkLst>
        </pc:spChg>
        <pc:graphicFrameChg chg="mod modGraphic">
          <ac:chgData name="Nichola Welton" userId="33867cc6-3c98-481e-a066-a55221f849bb" providerId="ADAL" clId="{7DCD6B17-FCAD-4BDD-95BC-B6B309404EF6}" dt="2026-10-08T16:05:38.065" v="407" actId="26606"/>
          <ac:graphicFrameMkLst>
            <pc:docMk/>
            <pc:sldMk cId="2248038724" sldId="371"/>
            <ac:graphicFrameMk id="4" creationId="{2BBF0E4D-D003-4B41-841C-84E8BA94849D}"/>
          </ac:graphicFrameMkLst>
        </pc:graphicFrameChg>
      </pc:sldChg>
      <pc:sldChg chg="addSp delSp modSp mod ord modClrScheme chgLayout">
        <pc:chgData name="Nichola Welton" userId="33867cc6-3c98-481e-a066-a55221f849bb" providerId="ADAL" clId="{7DCD6B17-FCAD-4BDD-95BC-B6B309404EF6}" dt="2026-10-08T16:09:05.215" v="424"/>
        <pc:sldMkLst>
          <pc:docMk/>
          <pc:sldMk cId="2477876536" sldId="373"/>
        </pc:sldMkLst>
        <pc:spChg chg="mod">
          <ac:chgData name="Nichola Welton" userId="33867cc6-3c98-481e-a066-a55221f849bb" providerId="ADAL" clId="{7DCD6B17-FCAD-4BDD-95BC-B6B309404EF6}" dt="2026-10-08T16:08:32.663" v="421"/>
          <ac:spMkLst>
            <pc:docMk/>
            <pc:sldMk cId="2477876536" sldId="373"/>
            <ac:spMk id="3" creationId="{00000000-0000-0000-0000-000000000000}"/>
          </ac:spMkLst>
        </pc:spChg>
        <pc:spChg chg="add del mod">
          <ac:chgData name="Nichola Welton" userId="33867cc6-3c98-481e-a066-a55221f849bb" providerId="ADAL" clId="{7DCD6B17-FCAD-4BDD-95BC-B6B309404EF6}" dt="2026-10-08T16:06:31.594" v="410" actId="26606"/>
          <ac:spMkLst>
            <pc:docMk/>
            <pc:sldMk cId="2477876536" sldId="373"/>
            <ac:spMk id="10" creationId="{151AEF33-C3FE-0DAC-3605-A25CB059A546}"/>
          </ac:spMkLst>
        </pc:spChg>
        <pc:graphicFrameChg chg="mod modGraphic">
          <ac:chgData name="Nichola Welton" userId="33867cc6-3c98-481e-a066-a55221f849bb" providerId="ADAL" clId="{7DCD6B17-FCAD-4BDD-95BC-B6B309404EF6}" dt="2026-10-08T16:09:05.215" v="424"/>
          <ac:graphicFrameMkLst>
            <pc:docMk/>
            <pc:sldMk cId="2477876536" sldId="373"/>
            <ac:graphicFrameMk id="5" creationId="{C15D9641-377C-4FD0-8EB2-88116D413223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8T16:10:35.269" v="426" actId="113"/>
        <pc:sldMkLst>
          <pc:docMk/>
          <pc:sldMk cId="2946074913" sldId="376"/>
        </pc:sldMkLst>
        <pc:spChg chg="mod">
          <ac:chgData name="Nichola Welton" userId="33867cc6-3c98-481e-a066-a55221f849bb" providerId="ADAL" clId="{7DCD6B17-FCAD-4BDD-95BC-B6B309404EF6}" dt="2026-10-08T16:10:35.269" v="426" actId="113"/>
          <ac:spMkLst>
            <pc:docMk/>
            <pc:sldMk cId="2946074913" sldId="376"/>
            <ac:spMk id="2" creationId="{00000000-0000-0000-0000-000000000000}"/>
          </ac:spMkLst>
        </pc:spChg>
      </pc:sldChg>
      <pc:sldChg chg="addSp delSp modSp del mod modClrScheme chgLayout">
        <pc:chgData name="Nichola Welton" userId="33867cc6-3c98-481e-a066-a55221f849bb" providerId="ADAL" clId="{7DCD6B17-FCAD-4BDD-95BC-B6B309404EF6}" dt="2026-10-08T16:14:26.075" v="450" actId="47"/>
        <pc:sldMkLst>
          <pc:docMk/>
          <pc:sldMk cId="3543495438" sldId="377"/>
        </pc:sldMkLst>
        <pc:spChg chg="add del mod">
          <ac:chgData name="Nichola Welton" userId="33867cc6-3c98-481e-a066-a55221f849bb" providerId="ADAL" clId="{7DCD6B17-FCAD-4BDD-95BC-B6B309404EF6}" dt="2026-10-08T16:13:43.515" v="446"/>
          <ac:spMkLst>
            <pc:docMk/>
            <pc:sldMk cId="3543495438" sldId="377"/>
            <ac:spMk id="2" creationId="{00000000-0000-0000-0000-000000000000}"/>
          </ac:spMkLst>
        </pc:spChg>
        <pc:spChg chg="add del mod">
          <ac:chgData name="Nichola Welton" userId="33867cc6-3c98-481e-a066-a55221f849bb" providerId="ADAL" clId="{7DCD6B17-FCAD-4BDD-95BC-B6B309404EF6}" dt="2026-10-08T16:12:20.727" v="433" actId="26606"/>
          <ac:spMkLst>
            <pc:docMk/>
            <pc:sldMk cId="3543495438" sldId="377"/>
            <ac:spMk id="8" creationId="{CF23F915-4B98-BE02-B483-7685186620FC}"/>
          </ac:spMkLst>
        </pc:spChg>
        <pc:graphicFrameChg chg="add del">
          <ac:chgData name="Nichola Welton" userId="33867cc6-3c98-481e-a066-a55221f849bb" providerId="ADAL" clId="{7DCD6B17-FCAD-4BDD-95BC-B6B309404EF6}" dt="2026-10-08T16:12:20.727" v="433" actId="26606"/>
          <ac:graphicFrameMkLst>
            <pc:docMk/>
            <pc:sldMk cId="3543495438" sldId="377"/>
            <ac:graphicFrameMk id="4" creationId="{C76BBF7E-DCED-692C-F40F-D77238B4B95D}"/>
          </ac:graphicFrameMkLst>
        </pc:graphicFrameChg>
      </pc:sldChg>
      <pc:sldChg chg="modSp mod modClrScheme chgLayout">
        <pc:chgData name="Nichola Welton" userId="33867cc6-3c98-481e-a066-a55221f849bb" providerId="ADAL" clId="{7DCD6B17-FCAD-4BDD-95BC-B6B309404EF6}" dt="2026-10-08T16:15:24.825" v="452" actId="26606"/>
        <pc:sldMkLst>
          <pc:docMk/>
          <pc:sldMk cId="4190263340" sldId="378"/>
        </pc:sldMkLst>
        <pc:spChg chg="mod">
          <ac:chgData name="Nichola Welton" userId="33867cc6-3c98-481e-a066-a55221f849bb" providerId="ADAL" clId="{7DCD6B17-FCAD-4BDD-95BC-B6B309404EF6}" dt="2026-10-08T16:15:24.825" v="452" actId="26606"/>
          <ac:spMkLst>
            <pc:docMk/>
            <pc:sldMk cId="4190263340" sldId="378"/>
            <ac:spMk id="2" creationId="{00000000-0000-0000-0000-000000000000}"/>
          </ac:spMkLst>
        </pc:spChg>
        <pc:graphicFrameChg chg="mod modGraphic">
          <ac:chgData name="Nichola Welton" userId="33867cc6-3c98-481e-a066-a55221f849bb" providerId="ADAL" clId="{7DCD6B17-FCAD-4BDD-95BC-B6B309404EF6}" dt="2026-10-08T16:15:24.825" v="452" actId="26606"/>
          <ac:graphicFrameMkLst>
            <pc:docMk/>
            <pc:sldMk cId="4190263340" sldId="378"/>
            <ac:graphicFrameMk id="4" creationId="{02C06757-C1CB-4363-B61D-945C4DEEE76C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8T14:32:38.237" v="43"/>
        <pc:sldMkLst>
          <pc:docMk/>
          <pc:sldMk cId="2543299832" sldId="380"/>
        </pc:sldMkLst>
        <pc:graphicFrameChg chg="mod modGraphic">
          <ac:chgData name="Nichola Welton" userId="33867cc6-3c98-481e-a066-a55221f849bb" providerId="ADAL" clId="{7DCD6B17-FCAD-4BDD-95BC-B6B309404EF6}" dt="2026-10-08T14:31:48.888" v="40" actId="20577"/>
          <ac:graphicFrameMkLst>
            <pc:docMk/>
            <pc:sldMk cId="2543299832" sldId="380"/>
            <ac:graphicFrameMk id="5" creationId="{00000000-0000-0000-0000-000000000000}"/>
          </ac:graphicFrameMkLst>
        </pc:graphicFrameChg>
        <pc:graphicFrameChg chg="mod">
          <ac:chgData name="Nichola Welton" userId="33867cc6-3c98-481e-a066-a55221f849bb" providerId="ADAL" clId="{7DCD6B17-FCAD-4BDD-95BC-B6B309404EF6}" dt="2026-10-08T14:32:38.237" v="43"/>
          <ac:graphicFrameMkLst>
            <pc:docMk/>
            <pc:sldMk cId="2543299832" sldId="380"/>
            <ac:graphicFrameMk id="8" creationId="{63A5DA2B-2ACB-130A-A9E7-5439DEFDF406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8T16:03:33.729" v="396" actId="27636"/>
        <pc:sldMkLst>
          <pc:docMk/>
          <pc:sldMk cId="3161140910" sldId="381"/>
        </pc:sldMkLst>
        <pc:spChg chg="mod">
          <ac:chgData name="Nichola Welton" userId="33867cc6-3c98-481e-a066-a55221f849bb" providerId="ADAL" clId="{7DCD6B17-FCAD-4BDD-95BC-B6B309404EF6}" dt="2026-10-08T16:03:33.729" v="396" actId="27636"/>
          <ac:spMkLst>
            <pc:docMk/>
            <pc:sldMk cId="3161140910" sldId="381"/>
            <ac:spMk id="2" creationId="{E6B3EBE6-0B15-7B37-6FEC-65C1592BD8DF}"/>
          </ac:spMkLst>
        </pc:spChg>
      </pc:sldChg>
      <pc:sldChg chg="del">
        <pc:chgData name="Nichola Welton" userId="33867cc6-3c98-481e-a066-a55221f849bb" providerId="ADAL" clId="{7DCD6B17-FCAD-4BDD-95BC-B6B309404EF6}" dt="2026-10-08T15:23:35.840" v="249" actId="47"/>
        <pc:sldMkLst>
          <pc:docMk/>
          <pc:sldMk cId="1778750485" sldId="388"/>
        </pc:sldMkLst>
      </pc:sldChg>
      <pc:sldChg chg="del">
        <pc:chgData name="Nichola Welton" userId="33867cc6-3c98-481e-a066-a55221f849bb" providerId="ADAL" clId="{7DCD6B17-FCAD-4BDD-95BC-B6B309404EF6}" dt="2026-10-08T15:23:42.856" v="252" actId="47"/>
        <pc:sldMkLst>
          <pc:docMk/>
          <pc:sldMk cId="2490900391" sldId="389"/>
        </pc:sldMkLst>
      </pc:sldChg>
      <pc:sldChg chg="del">
        <pc:chgData name="Nichola Welton" userId="33867cc6-3c98-481e-a066-a55221f849bb" providerId="ADAL" clId="{7DCD6B17-FCAD-4BDD-95BC-B6B309404EF6}" dt="2026-10-08T15:23:44.101" v="253" actId="47"/>
        <pc:sldMkLst>
          <pc:docMk/>
          <pc:sldMk cId="3474734038" sldId="390"/>
        </pc:sldMkLst>
      </pc:sldChg>
      <pc:sldChg chg="del">
        <pc:chgData name="Nichola Welton" userId="33867cc6-3c98-481e-a066-a55221f849bb" providerId="ADAL" clId="{7DCD6B17-FCAD-4BDD-95BC-B6B309404EF6}" dt="2026-10-08T15:23:45.431" v="254" actId="47"/>
        <pc:sldMkLst>
          <pc:docMk/>
          <pc:sldMk cId="2112775637" sldId="391"/>
        </pc:sldMkLst>
      </pc:sldChg>
      <pc:sldChg chg="del">
        <pc:chgData name="Nichola Welton" userId="33867cc6-3c98-481e-a066-a55221f849bb" providerId="ADAL" clId="{7DCD6B17-FCAD-4BDD-95BC-B6B309404EF6}" dt="2026-10-08T15:23:40.892" v="251" actId="47"/>
        <pc:sldMkLst>
          <pc:docMk/>
          <pc:sldMk cId="2518961099" sldId="392"/>
        </pc:sldMkLst>
      </pc:sldChg>
      <pc:sldChg chg="delSp modSp mod">
        <pc:chgData name="Nichola Welton" userId="33867cc6-3c98-481e-a066-a55221f849bb" providerId="ADAL" clId="{7DCD6B17-FCAD-4BDD-95BC-B6B309404EF6}" dt="2026-10-08T14:24:11.121" v="11" actId="478"/>
        <pc:sldMkLst>
          <pc:docMk/>
          <pc:sldMk cId="1070572374" sldId="393"/>
        </pc:sldMkLst>
        <pc:spChg chg="del mod">
          <ac:chgData name="Nichola Welton" userId="33867cc6-3c98-481e-a066-a55221f849bb" providerId="ADAL" clId="{7DCD6B17-FCAD-4BDD-95BC-B6B309404EF6}" dt="2026-10-08T14:24:11.121" v="11" actId="478"/>
          <ac:spMkLst>
            <pc:docMk/>
            <pc:sldMk cId="1070572374" sldId="393"/>
            <ac:spMk id="13" creationId="{898C5B18-7F90-390D-2A09-8D9D0BEDE94F}"/>
          </ac:spMkLst>
        </pc:spChg>
      </pc:sldChg>
      <pc:sldChg chg="del">
        <pc:chgData name="Nichola Welton" userId="33867cc6-3c98-481e-a066-a55221f849bb" providerId="ADAL" clId="{7DCD6B17-FCAD-4BDD-95BC-B6B309404EF6}" dt="2026-10-08T14:35:06.925" v="44" actId="47"/>
        <pc:sldMkLst>
          <pc:docMk/>
          <pc:sldMk cId="810073665" sldId="394"/>
        </pc:sldMkLst>
      </pc:sldChg>
      <pc:sldChg chg="modSp mod">
        <pc:chgData name="Nichola Welton" userId="33867cc6-3c98-481e-a066-a55221f849bb" providerId="ADAL" clId="{7DCD6B17-FCAD-4BDD-95BC-B6B309404EF6}" dt="2026-10-08T15:45:58.002" v="311" actId="113"/>
        <pc:sldMkLst>
          <pc:docMk/>
          <pc:sldMk cId="681328826" sldId="398"/>
        </pc:sldMkLst>
        <pc:spChg chg="mod">
          <ac:chgData name="Nichola Welton" userId="33867cc6-3c98-481e-a066-a55221f849bb" providerId="ADAL" clId="{7DCD6B17-FCAD-4BDD-95BC-B6B309404EF6}" dt="2026-10-08T15:45:58.002" v="311" actId="113"/>
          <ac:spMkLst>
            <pc:docMk/>
            <pc:sldMk cId="681328826" sldId="398"/>
            <ac:spMk id="2" creationId="{13544A45-919D-CE2F-7965-695A125CD407}"/>
          </ac:spMkLst>
        </pc:spChg>
        <pc:spChg chg="mod">
          <ac:chgData name="Nichola Welton" userId="33867cc6-3c98-481e-a066-a55221f849bb" providerId="ADAL" clId="{7DCD6B17-FCAD-4BDD-95BC-B6B309404EF6}" dt="2026-10-08T15:45:50.310" v="308" actId="1076"/>
          <ac:spMkLst>
            <pc:docMk/>
            <pc:sldMk cId="681328826" sldId="398"/>
            <ac:spMk id="3" creationId="{AB04B0AF-10BA-7FB2-2E8C-32298B195891}"/>
          </ac:spMkLst>
        </pc:spChg>
        <pc:spChg chg="mod">
          <ac:chgData name="Nichola Welton" userId="33867cc6-3c98-481e-a066-a55221f849bb" providerId="ADAL" clId="{7DCD6B17-FCAD-4BDD-95BC-B6B309404EF6}" dt="2026-10-08T15:45:53.301" v="309" actId="1076"/>
          <ac:spMkLst>
            <pc:docMk/>
            <pc:sldMk cId="681328826" sldId="398"/>
            <ac:spMk id="4" creationId="{F3BA1288-CBE0-67E7-8219-7C51B60DEBCF}"/>
          </ac:spMkLst>
        </pc:spChg>
      </pc:sldChg>
      <pc:sldChg chg="addSp delSp modSp new mod modClrScheme chgLayout">
        <pc:chgData name="Nichola Welton" userId="33867cc6-3c98-481e-a066-a55221f849bb" providerId="ADAL" clId="{7DCD6B17-FCAD-4BDD-95BC-B6B309404EF6}" dt="2026-10-09T09:37:54.419" v="453" actId="113"/>
        <pc:sldMkLst>
          <pc:docMk/>
          <pc:sldMk cId="3860962138" sldId="402"/>
        </pc:sldMkLst>
        <pc:spChg chg="mod ord">
          <ac:chgData name="Nichola Welton" userId="33867cc6-3c98-481e-a066-a55221f849bb" providerId="ADAL" clId="{7DCD6B17-FCAD-4BDD-95BC-B6B309404EF6}" dt="2026-10-09T09:37:54.419" v="453" actId="113"/>
          <ac:spMkLst>
            <pc:docMk/>
            <pc:sldMk cId="3860962138" sldId="402"/>
            <ac:spMk id="2" creationId="{B8683171-DB6C-E98C-D47F-582033EC7A6A}"/>
          </ac:spMkLst>
        </pc:spChg>
        <pc:spChg chg="add del mod">
          <ac:chgData name="Nichola Welton" userId="33867cc6-3c98-481e-a066-a55221f849bb" providerId="ADAL" clId="{7DCD6B17-FCAD-4BDD-95BC-B6B309404EF6}" dt="2026-10-08T15:35:59.027" v="294" actId="26606"/>
          <ac:spMkLst>
            <pc:docMk/>
            <pc:sldMk cId="3860962138" sldId="402"/>
            <ac:spMk id="3" creationId="{FD5CE684-F32E-9BB2-826A-6CC7293A481C}"/>
          </ac:spMkLst>
        </pc:spChg>
        <pc:spChg chg="add del mod ord">
          <ac:chgData name="Nichola Welton" userId="33867cc6-3c98-481e-a066-a55221f849bb" providerId="ADAL" clId="{7DCD6B17-FCAD-4BDD-95BC-B6B309404EF6}" dt="2026-10-08T15:56:43.485" v="369" actId="700"/>
          <ac:spMkLst>
            <pc:docMk/>
            <pc:sldMk cId="3860962138" sldId="402"/>
            <ac:spMk id="4" creationId="{589E6584-11D9-8A43-E222-E1F7EF12630D}"/>
          </ac:spMkLst>
        </pc:spChg>
        <pc:spChg chg="add del mod ord">
          <ac:chgData name="Nichola Welton" userId="33867cc6-3c98-481e-a066-a55221f849bb" providerId="ADAL" clId="{7DCD6B17-FCAD-4BDD-95BC-B6B309404EF6}" dt="2026-10-08T15:56:43.485" v="369" actId="700"/>
          <ac:spMkLst>
            <pc:docMk/>
            <pc:sldMk cId="3860962138" sldId="402"/>
            <ac:spMk id="6" creationId="{8CB55DB4-0EBB-E2C9-869F-C1F903D7010D}"/>
          </ac:spMkLst>
        </pc:spChg>
        <pc:spChg chg="add del mod ord">
          <ac:chgData name="Nichola Welton" userId="33867cc6-3c98-481e-a066-a55221f849bb" providerId="ADAL" clId="{7DCD6B17-FCAD-4BDD-95BC-B6B309404EF6}" dt="2026-10-08T15:56:43.485" v="369" actId="700"/>
          <ac:spMkLst>
            <pc:docMk/>
            <pc:sldMk cId="3860962138" sldId="402"/>
            <ac:spMk id="7" creationId="{7CC14F78-5041-020E-28CA-D49B5622B74A}"/>
          </ac:spMkLst>
        </pc:spChg>
        <pc:spChg chg="add del mod">
          <ac:chgData name="Nichola Welton" userId="33867cc6-3c98-481e-a066-a55221f849bb" providerId="ADAL" clId="{7DCD6B17-FCAD-4BDD-95BC-B6B309404EF6}" dt="2026-10-08T15:35:58.964" v="293" actId="26606"/>
          <ac:spMkLst>
            <pc:docMk/>
            <pc:sldMk cId="3860962138" sldId="402"/>
            <ac:spMk id="9" creationId="{6CFD2EDF-EE83-BE3F-1362-7C99D7237520}"/>
          </ac:spMkLst>
        </pc:spChg>
        <pc:spChg chg="add del mod ord">
          <ac:chgData name="Nichola Welton" userId="33867cc6-3c98-481e-a066-a55221f849bb" providerId="ADAL" clId="{7DCD6B17-FCAD-4BDD-95BC-B6B309404EF6}" dt="2026-10-08T15:56:43.485" v="369" actId="700"/>
          <ac:spMkLst>
            <pc:docMk/>
            <pc:sldMk cId="3860962138" sldId="402"/>
            <ac:spMk id="11" creationId="{1EFBB876-0140-DB52-9BF2-14680F9B4E03}"/>
          </ac:spMkLst>
        </pc:spChg>
        <pc:graphicFrameChg chg="add del mod">
          <ac:chgData name="Nichola Welton" userId="33867cc6-3c98-481e-a066-a55221f849bb" providerId="ADAL" clId="{7DCD6B17-FCAD-4BDD-95BC-B6B309404EF6}" dt="2026-10-08T15:35:58.964" v="293" actId="26606"/>
          <ac:graphicFrameMkLst>
            <pc:docMk/>
            <pc:sldMk cId="3860962138" sldId="402"/>
            <ac:graphicFrameMk id="5" creationId="{7C72E458-7BCA-6D62-DB74-47701235928F}"/>
          </ac:graphicFrameMkLst>
        </pc:graphicFrameChg>
        <pc:graphicFrameChg chg="add mod ord modGraphic">
          <ac:chgData name="Nichola Welton" userId="33867cc6-3c98-481e-a066-a55221f849bb" providerId="ADAL" clId="{7DCD6B17-FCAD-4BDD-95BC-B6B309404EF6}" dt="2026-10-08T15:59:57.458" v="381"/>
          <ac:graphicFrameMkLst>
            <pc:docMk/>
            <pc:sldMk cId="3860962138" sldId="402"/>
            <ac:graphicFrameMk id="12" creationId="{8B81827B-40A8-59E0-3D5E-E1AE24BBB0F1}"/>
          </ac:graphicFrameMkLst>
        </pc:graphicFrameChg>
      </pc:sldChg>
      <pc:sldChg chg="modSp new del mod">
        <pc:chgData name="Nichola Welton" userId="33867cc6-3c98-481e-a066-a55221f849bb" providerId="ADAL" clId="{7DCD6B17-FCAD-4BDD-95BC-B6B309404EF6}" dt="2026-10-08T15:23:38.821" v="250" actId="47"/>
        <pc:sldMkLst>
          <pc:docMk/>
          <pc:sldMk cId="3285855518" sldId="403"/>
        </pc:sldMkLst>
        <pc:spChg chg="mod">
          <ac:chgData name="Nichola Welton" userId="33867cc6-3c98-481e-a066-a55221f849bb" providerId="ADAL" clId="{7DCD6B17-FCAD-4BDD-95BC-B6B309404EF6}" dt="2026-10-08T15:01:57.408" v="198" actId="20577"/>
          <ac:spMkLst>
            <pc:docMk/>
            <pc:sldMk cId="3285855518" sldId="403"/>
            <ac:spMk id="2" creationId="{348D1BAD-4D9D-5EA1-8ED8-FC6370D54C84}"/>
          </ac:spMkLst>
        </pc:spChg>
        <pc:spChg chg="mod">
          <ac:chgData name="Nichola Welton" userId="33867cc6-3c98-481e-a066-a55221f849bb" providerId="ADAL" clId="{7DCD6B17-FCAD-4BDD-95BC-B6B309404EF6}" dt="2026-10-08T15:14:34.509" v="234" actId="27636"/>
          <ac:spMkLst>
            <pc:docMk/>
            <pc:sldMk cId="3285855518" sldId="403"/>
            <ac:spMk id="3" creationId="{26D59AAE-207A-AE21-4F96-FFB3DF3B0426}"/>
          </ac:spMkLst>
        </pc:spChg>
        <pc:spChg chg="mod">
          <ac:chgData name="Nichola Welton" userId="33867cc6-3c98-481e-a066-a55221f849bb" providerId="ADAL" clId="{7DCD6B17-FCAD-4BDD-95BC-B6B309404EF6}" dt="2026-10-08T15:14:34.471" v="233" actId="27636"/>
          <ac:spMkLst>
            <pc:docMk/>
            <pc:sldMk cId="3285855518" sldId="403"/>
            <ac:spMk id="4" creationId="{D10DB5DB-8716-6E60-3CFB-C8A9E88D9411}"/>
          </ac:spMkLst>
        </pc:spChg>
      </pc:sldChg>
      <pc:sldChg chg="addSp delSp modSp new mod modClrScheme chgLayout">
        <pc:chgData name="Nichola Welton" userId="33867cc6-3c98-481e-a066-a55221f849bb" providerId="ADAL" clId="{7DCD6B17-FCAD-4BDD-95BC-B6B309404EF6}" dt="2026-10-08T15:22:47.531" v="248" actId="1076"/>
        <pc:sldMkLst>
          <pc:docMk/>
          <pc:sldMk cId="2909624735" sldId="404"/>
        </pc:sldMkLst>
        <pc:spChg chg="del">
          <ac:chgData name="Nichola Welton" userId="33867cc6-3c98-481e-a066-a55221f849bb" providerId="ADAL" clId="{7DCD6B17-FCAD-4BDD-95BC-B6B309404EF6}" dt="2026-10-08T15:19:26.262" v="236" actId="700"/>
          <ac:spMkLst>
            <pc:docMk/>
            <pc:sldMk cId="2909624735" sldId="404"/>
            <ac:spMk id="2" creationId="{9ABD7723-5EF8-41A2-A90D-4B4A9513BEDE}"/>
          </ac:spMkLst>
        </pc:spChg>
        <pc:spChg chg="add">
          <ac:chgData name="Nichola Welton" userId="33867cc6-3c98-481e-a066-a55221f849bb" providerId="ADAL" clId="{7DCD6B17-FCAD-4BDD-95BC-B6B309404EF6}" dt="2026-10-08T15:19:28.146" v="238"/>
          <ac:spMkLst>
            <pc:docMk/>
            <pc:sldMk cId="2909624735" sldId="404"/>
            <ac:spMk id="4" creationId="{AD8AC2BB-EE95-8BA2-B182-BA93A3CD40AE}"/>
          </ac:spMkLst>
        </pc:spChg>
        <pc:spChg chg="add del mod">
          <ac:chgData name="Nichola Welton" userId="33867cc6-3c98-481e-a066-a55221f849bb" providerId="ADAL" clId="{7DCD6B17-FCAD-4BDD-95BC-B6B309404EF6}" dt="2026-10-08T15:20:05.202" v="243" actId="22"/>
          <ac:spMkLst>
            <pc:docMk/>
            <pc:sldMk cId="2909624735" sldId="404"/>
            <ac:spMk id="6" creationId="{71925FD9-FB59-9289-6015-A7B1DFE5D8D8}"/>
          </ac:spMkLst>
        </pc:spChg>
        <pc:spChg chg="add del mod ord">
          <ac:chgData name="Nichola Welton" userId="33867cc6-3c98-481e-a066-a55221f849bb" providerId="ADAL" clId="{7DCD6B17-FCAD-4BDD-95BC-B6B309404EF6}" dt="2026-10-08T15:20:22.012" v="246" actId="700"/>
          <ac:spMkLst>
            <pc:docMk/>
            <pc:sldMk cId="2909624735" sldId="404"/>
            <ac:spMk id="7" creationId="{4A76EC4D-E98E-2DDC-B057-8BADE4919860}"/>
          </ac:spMkLst>
        </pc:spChg>
        <pc:spChg chg="add del mod ord">
          <ac:chgData name="Nichola Welton" userId="33867cc6-3c98-481e-a066-a55221f849bb" providerId="ADAL" clId="{7DCD6B17-FCAD-4BDD-95BC-B6B309404EF6}" dt="2026-10-08T15:20:22.012" v="246" actId="700"/>
          <ac:spMkLst>
            <pc:docMk/>
            <pc:sldMk cId="2909624735" sldId="404"/>
            <ac:spMk id="8" creationId="{9CE9BA5D-145B-6599-94BC-860FFCB2DF66}"/>
          </ac:spMkLst>
        </pc:spChg>
        <pc:picChg chg="add mod">
          <ac:chgData name="Nichola Welton" userId="33867cc6-3c98-481e-a066-a55221f849bb" providerId="ADAL" clId="{7DCD6B17-FCAD-4BDD-95BC-B6B309404EF6}" dt="2026-10-08T15:22:47.531" v="248" actId="1076"/>
          <ac:picMkLst>
            <pc:docMk/>
            <pc:sldMk cId="2909624735" sldId="404"/>
            <ac:picMk id="10" creationId="{60D4B5A9-B664-8C8F-3EAB-F94B7B965328}"/>
          </ac:picMkLst>
        </pc:picChg>
      </pc:sldChg>
      <pc:sldChg chg="modSp new del">
        <pc:chgData name="Nichola Welton" userId="33867cc6-3c98-481e-a066-a55221f849bb" providerId="ADAL" clId="{7DCD6B17-FCAD-4BDD-95BC-B6B309404EF6}" dt="2026-10-08T15:42:19.312" v="297" actId="680"/>
        <pc:sldMkLst>
          <pc:docMk/>
          <pc:sldMk cId="55596733" sldId="405"/>
        </pc:sldMkLst>
        <pc:spChg chg="mod">
          <ac:chgData name="Nichola Welton" userId="33867cc6-3c98-481e-a066-a55221f849bb" providerId="ADAL" clId="{7DCD6B17-FCAD-4BDD-95BC-B6B309404EF6}" dt="2026-10-08T15:42:06.371" v="296"/>
          <ac:spMkLst>
            <pc:docMk/>
            <pc:sldMk cId="55596733" sldId="405"/>
            <ac:spMk id="4" creationId="{35796B46-5090-07CF-A8C8-3E383563782B}"/>
          </ac:spMkLst>
        </pc:spChg>
      </pc:sldChg>
      <pc:sldChg chg="addSp delSp modSp new mod modClrScheme chgLayout">
        <pc:chgData name="Nichola Welton" userId="33867cc6-3c98-481e-a066-a55221f849bb" providerId="ADAL" clId="{7DCD6B17-FCAD-4BDD-95BC-B6B309404EF6}" dt="2026-10-08T15:51:49.552" v="340" actId="27636"/>
        <pc:sldMkLst>
          <pc:docMk/>
          <pc:sldMk cId="794156083" sldId="405"/>
        </pc:sldMkLst>
        <pc:spChg chg="add del">
          <ac:chgData name="Nichola Welton" userId="33867cc6-3c98-481e-a066-a55221f849bb" providerId="ADAL" clId="{7DCD6B17-FCAD-4BDD-95BC-B6B309404EF6}" dt="2026-10-08T15:49:57.605" v="316" actId="26606"/>
          <ac:spMkLst>
            <pc:docMk/>
            <pc:sldMk cId="794156083" sldId="405"/>
            <ac:spMk id="2" creationId="{1F39993A-53C3-82F1-6B57-708EF33D372D}"/>
          </ac:spMkLst>
        </pc:spChg>
        <pc:spChg chg="add del">
          <ac:chgData name="Nichola Welton" userId="33867cc6-3c98-481e-a066-a55221f849bb" providerId="ADAL" clId="{7DCD6B17-FCAD-4BDD-95BC-B6B309404EF6}" dt="2026-10-08T15:49:57.605" v="316" actId="26606"/>
          <ac:spMkLst>
            <pc:docMk/>
            <pc:sldMk cId="794156083" sldId="405"/>
            <ac:spMk id="3" creationId="{97A1AAAF-A964-7844-B643-94CF5773F630}"/>
          </ac:spMkLst>
        </pc:spChg>
        <pc:spChg chg="add mod ord">
          <ac:chgData name="Nichola Welton" userId="33867cc6-3c98-481e-a066-a55221f849bb" providerId="ADAL" clId="{7DCD6B17-FCAD-4BDD-95BC-B6B309404EF6}" dt="2026-10-08T15:51:49.552" v="340" actId="27636"/>
          <ac:spMkLst>
            <pc:docMk/>
            <pc:sldMk cId="794156083" sldId="405"/>
            <ac:spMk id="8" creationId="{17E9ADB9-7926-5AC3-B9A4-130D28AEF67F}"/>
          </ac:spMkLst>
        </pc:spChg>
        <pc:spChg chg="add mod ord">
          <ac:chgData name="Nichola Welton" userId="33867cc6-3c98-481e-a066-a55221f849bb" providerId="ADAL" clId="{7DCD6B17-FCAD-4BDD-95BC-B6B309404EF6}" dt="2026-10-08T15:50:55.043" v="326" actId="700"/>
          <ac:spMkLst>
            <pc:docMk/>
            <pc:sldMk cId="794156083" sldId="405"/>
            <ac:spMk id="9" creationId="{0DD6085D-911A-341F-2212-F0933B0CFF39}"/>
          </ac:spMkLst>
        </pc:spChg>
        <pc:spChg chg="add del mod">
          <ac:chgData name="Nichola Welton" userId="33867cc6-3c98-481e-a066-a55221f849bb" providerId="ADAL" clId="{7DCD6B17-FCAD-4BDD-95BC-B6B309404EF6}" dt="2026-10-08T15:49:57.605" v="315" actId="26606"/>
          <ac:spMkLst>
            <pc:docMk/>
            <pc:sldMk cId="794156083" sldId="405"/>
            <ac:spMk id="10" creationId="{B2C1FC40-8102-51D1-AEF3-3CBADC8659F1}"/>
          </ac:spMkLst>
        </pc:spChg>
        <pc:spChg chg="add mod ord">
          <ac:chgData name="Nichola Welton" userId="33867cc6-3c98-481e-a066-a55221f849bb" providerId="ADAL" clId="{7DCD6B17-FCAD-4BDD-95BC-B6B309404EF6}" dt="2026-10-08T15:50:55.043" v="326" actId="700"/>
          <ac:spMkLst>
            <pc:docMk/>
            <pc:sldMk cId="794156083" sldId="405"/>
            <ac:spMk id="11" creationId="{67BCA625-2EF7-6BE2-8028-5456B5B54EE6}"/>
          </ac:spMkLst>
        </pc:spChg>
        <pc:spChg chg="add del mod">
          <ac:chgData name="Nichola Welton" userId="33867cc6-3c98-481e-a066-a55221f849bb" providerId="ADAL" clId="{7DCD6B17-FCAD-4BDD-95BC-B6B309404EF6}" dt="2026-10-08T15:49:57.605" v="315" actId="26606"/>
          <ac:spMkLst>
            <pc:docMk/>
            <pc:sldMk cId="794156083" sldId="405"/>
            <ac:spMk id="12" creationId="{B662D461-806C-C266-E396-2C5E20918447}"/>
          </ac:spMkLst>
        </pc:spChg>
        <pc:spChg chg="add del mod ord">
          <ac:chgData name="Nichola Welton" userId="33867cc6-3c98-481e-a066-a55221f849bb" providerId="ADAL" clId="{7DCD6B17-FCAD-4BDD-95BC-B6B309404EF6}" dt="2026-10-08T15:50:55.043" v="326" actId="700"/>
          <ac:spMkLst>
            <pc:docMk/>
            <pc:sldMk cId="794156083" sldId="405"/>
            <ac:spMk id="14" creationId="{80630AF5-3DFA-2812-B23B-2C70BA3BAD34}"/>
          </ac:spMkLst>
        </pc:spChg>
        <pc:picChg chg="add mod">
          <ac:chgData name="Nichola Welton" userId="33867cc6-3c98-481e-a066-a55221f849bb" providerId="ADAL" clId="{7DCD6B17-FCAD-4BDD-95BC-B6B309404EF6}" dt="2026-10-08T15:51:01.355" v="329" actId="1076"/>
          <ac:picMkLst>
            <pc:docMk/>
            <pc:sldMk cId="794156083" sldId="405"/>
            <ac:picMk id="5" creationId="{8BAD512D-EEA3-F157-D393-E432531A4FF4}"/>
          </ac:picMkLst>
        </pc:picChg>
        <pc:picChg chg="add mod">
          <ac:chgData name="Nichola Welton" userId="33867cc6-3c98-481e-a066-a55221f849bb" providerId="ADAL" clId="{7DCD6B17-FCAD-4BDD-95BC-B6B309404EF6}" dt="2026-10-08T15:51:04.864" v="330" actId="1076"/>
          <ac:picMkLst>
            <pc:docMk/>
            <pc:sldMk cId="794156083" sldId="405"/>
            <ac:picMk id="7" creationId="{93594F0A-23D9-4DDF-7341-3FFF1BEC78EE}"/>
          </ac:picMkLst>
        </pc:picChg>
      </pc:sldChg>
      <pc:sldChg chg="new del">
        <pc:chgData name="Nichola Welton" userId="33867cc6-3c98-481e-a066-a55221f849bb" providerId="ADAL" clId="{7DCD6B17-FCAD-4BDD-95BC-B6B309404EF6}" dt="2026-10-08T15:30:35.814" v="288" actId="47"/>
        <pc:sldMkLst>
          <pc:docMk/>
          <pc:sldMk cId="2874052239" sldId="405"/>
        </pc:sldMkLst>
      </pc:sldChg>
      <pc:sldChg chg="add del">
        <pc:chgData name="Nichola Welton" userId="33867cc6-3c98-481e-a066-a55221f849bb" providerId="ADAL" clId="{7DCD6B17-FCAD-4BDD-95BC-B6B309404EF6}" dt="2026-10-08T15:35:45.300" v="291" actId="47"/>
        <pc:sldMkLst>
          <pc:docMk/>
          <pc:sldMk cId="342626152" sldId="406"/>
        </pc:sldMkLst>
      </pc:sldChg>
      <pc:sldChg chg="modSp add mod">
        <pc:chgData name="Nichola Welton" userId="33867cc6-3c98-481e-a066-a55221f849bb" providerId="ADAL" clId="{7DCD6B17-FCAD-4BDD-95BC-B6B309404EF6}" dt="2026-10-08T15:56:04.901" v="364" actId="14100"/>
        <pc:sldMkLst>
          <pc:docMk/>
          <pc:sldMk cId="2241627317" sldId="406"/>
        </pc:sldMkLst>
        <pc:spChg chg="mod">
          <ac:chgData name="Nichola Welton" userId="33867cc6-3c98-481e-a066-a55221f849bb" providerId="ADAL" clId="{7DCD6B17-FCAD-4BDD-95BC-B6B309404EF6}" dt="2026-10-08T15:55:56.949" v="363" actId="26606"/>
          <ac:spMkLst>
            <pc:docMk/>
            <pc:sldMk cId="2241627317" sldId="406"/>
            <ac:spMk id="4" creationId="{10466E28-F781-5DC6-2DCD-911B88B82DC3}"/>
          </ac:spMkLst>
        </pc:spChg>
        <pc:graphicFrameChg chg="mod modGraphic">
          <ac:chgData name="Nichola Welton" userId="33867cc6-3c98-481e-a066-a55221f849bb" providerId="ADAL" clId="{7DCD6B17-FCAD-4BDD-95BC-B6B309404EF6}" dt="2026-10-08T15:56:04.901" v="364" actId="14100"/>
          <ac:graphicFrameMkLst>
            <pc:docMk/>
            <pc:sldMk cId="2241627317" sldId="406"/>
            <ac:graphicFrameMk id="9" creationId="{CCA0183A-C49E-7285-1011-3FC152ED43B8}"/>
          </ac:graphicFrameMkLst>
        </pc:graphicFrameChg>
      </pc:sldChg>
      <pc:sldChg chg="addSp delSp modSp new del mod modClrScheme chgLayout">
        <pc:chgData name="Nichola Welton" userId="33867cc6-3c98-481e-a066-a55221f849bb" providerId="ADAL" clId="{7DCD6B17-FCAD-4BDD-95BC-B6B309404EF6}" dt="2026-10-08T15:57:36.697" v="376" actId="47"/>
        <pc:sldMkLst>
          <pc:docMk/>
          <pc:sldMk cId="3198784475" sldId="407"/>
        </pc:sldMkLst>
        <pc:spChg chg="add del mod ord">
          <ac:chgData name="Nichola Welton" userId="33867cc6-3c98-481e-a066-a55221f849bb" providerId="ADAL" clId="{7DCD6B17-FCAD-4BDD-95BC-B6B309404EF6}" dt="2026-10-08T15:57:24.821" v="374" actId="700"/>
          <ac:spMkLst>
            <pc:docMk/>
            <pc:sldMk cId="3198784475" sldId="407"/>
            <ac:spMk id="2" creationId="{0C2B1A0E-42D8-BD87-2414-00F85ADF4F72}"/>
          </ac:spMkLst>
        </pc:spChg>
        <pc:spChg chg="add del mod ord">
          <ac:chgData name="Nichola Welton" userId="33867cc6-3c98-481e-a066-a55221f849bb" providerId="ADAL" clId="{7DCD6B17-FCAD-4BDD-95BC-B6B309404EF6}" dt="2026-10-08T15:57:24.821" v="374" actId="700"/>
          <ac:spMkLst>
            <pc:docMk/>
            <pc:sldMk cId="3198784475" sldId="407"/>
            <ac:spMk id="3" creationId="{8C504A10-687E-E24A-736D-4BD77CDA5415}"/>
          </ac:spMkLst>
        </pc:spChg>
        <pc:spChg chg="add del mod ord">
          <ac:chgData name="Nichola Welton" userId="33867cc6-3c98-481e-a066-a55221f849bb" providerId="ADAL" clId="{7DCD6B17-FCAD-4BDD-95BC-B6B309404EF6}" dt="2026-10-08T15:57:24.821" v="374" actId="700"/>
          <ac:spMkLst>
            <pc:docMk/>
            <pc:sldMk cId="3198784475" sldId="407"/>
            <ac:spMk id="4" creationId="{68A5C91F-7550-3F54-6FD7-83415E2963CC}"/>
          </ac:spMkLst>
        </pc:spChg>
        <pc:spChg chg="add del mod ord">
          <ac:chgData name="Nichola Welton" userId="33867cc6-3c98-481e-a066-a55221f849bb" providerId="ADAL" clId="{7DCD6B17-FCAD-4BDD-95BC-B6B309404EF6}" dt="2026-10-08T15:57:24.821" v="374" actId="700"/>
          <ac:spMkLst>
            <pc:docMk/>
            <pc:sldMk cId="3198784475" sldId="407"/>
            <ac:spMk id="5" creationId="{82657B1D-983C-98BA-0CAA-1DEA2F2BF0A5}"/>
          </ac:spMkLst>
        </pc:spChg>
        <pc:spChg chg="add del mod ord">
          <ac:chgData name="Nichola Welton" userId="33867cc6-3c98-481e-a066-a55221f849bb" providerId="ADAL" clId="{7DCD6B17-FCAD-4BDD-95BC-B6B309404EF6}" dt="2026-10-08T15:57:24.821" v="374" actId="700"/>
          <ac:spMkLst>
            <pc:docMk/>
            <pc:sldMk cId="3198784475" sldId="407"/>
            <ac:spMk id="6" creationId="{9DFE7950-3C71-0E6C-9839-C66BC68BA900}"/>
          </ac:spMkLst>
        </pc:spChg>
        <pc:spChg chg="add del mod ord">
          <ac:chgData name="Nichola Welton" userId="33867cc6-3c98-481e-a066-a55221f849bb" providerId="ADAL" clId="{7DCD6B17-FCAD-4BDD-95BC-B6B309404EF6}" dt="2026-10-08T15:57:24.821" v="374" actId="700"/>
          <ac:spMkLst>
            <pc:docMk/>
            <pc:sldMk cId="3198784475" sldId="407"/>
            <ac:spMk id="7" creationId="{7B68D17D-AF7B-7841-69EC-9A737D09B77B}"/>
          </ac:spMkLst>
        </pc:spChg>
      </pc:sldChg>
      <pc:sldChg chg="modSp add mod">
        <pc:chgData name="Nichola Welton" userId="33867cc6-3c98-481e-a066-a55221f849bb" providerId="ADAL" clId="{7DCD6B17-FCAD-4BDD-95BC-B6B309404EF6}" dt="2026-10-09T09:37:59.677" v="454" actId="113"/>
        <pc:sldMkLst>
          <pc:docMk/>
          <pc:sldMk cId="2687356766" sldId="408"/>
        </pc:sldMkLst>
        <pc:spChg chg="mod">
          <ac:chgData name="Nichola Welton" userId="33867cc6-3c98-481e-a066-a55221f849bb" providerId="ADAL" clId="{7DCD6B17-FCAD-4BDD-95BC-B6B309404EF6}" dt="2026-10-09T09:37:59.677" v="454" actId="113"/>
          <ac:spMkLst>
            <pc:docMk/>
            <pc:sldMk cId="2687356766" sldId="408"/>
            <ac:spMk id="2" creationId="{B954A0E9-8714-D48C-147E-81AFB9A3E63A}"/>
          </ac:spMkLst>
        </pc:spChg>
      </pc:sldChg>
      <pc:sldChg chg="addSp delSp modSp add mod modClrScheme chgLayout">
        <pc:chgData name="Nichola Welton" userId="33867cc6-3c98-481e-a066-a55221f849bb" providerId="ADAL" clId="{7DCD6B17-FCAD-4BDD-95BC-B6B309404EF6}" dt="2026-10-09T09:38:37.551" v="459" actId="12"/>
        <pc:sldMkLst>
          <pc:docMk/>
          <pc:sldMk cId="3005359044" sldId="409"/>
        </pc:sldMkLst>
        <pc:spChg chg="add del mod">
          <ac:chgData name="Nichola Welton" userId="33867cc6-3c98-481e-a066-a55221f849bb" providerId="ADAL" clId="{7DCD6B17-FCAD-4BDD-95BC-B6B309404EF6}" dt="2026-10-09T09:38:37.551" v="459" actId="12"/>
          <ac:spMkLst>
            <pc:docMk/>
            <pc:sldMk cId="3005359044" sldId="409"/>
            <ac:spMk id="2" creationId="{3B785BFA-F06F-FC67-3CF1-AA3CE54E8304}"/>
          </ac:spMkLst>
        </pc:spChg>
        <pc:spChg chg="mod">
          <ac:chgData name="Nichola Welton" userId="33867cc6-3c98-481e-a066-a55221f849bb" providerId="ADAL" clId="{7DCD6B17-FCAD-4BDD-95BC-B6B309404EF6}" dt="2026-10-08T16:01:52.376" v="392" actId="26606"/>
          <ac:spMkLst>
            <pc:docMk/>
            <pc:sldMk cId="3005359044" sldId="409"/>
            <ac:spMk id="20482" creationId="{2389137F-C0A1-2F82-866F-22B53FA8E64E}"/>
          </ac:spMkLst>
        </pc:spChg>
        <pc:spChg chg="mod">
          <ac:chgData name="Nichola Welton" userId="33867cc6-3c98-481e-a066-a55221f849bb" providerId="ADAL" clId="{7DCD6B17-FCAD-4BDD-95BC-B6B309404EF6}" dt="2026-10-08T16:01:52.376" v="392" actId="26606"/>
          <ac:spMkLst>
            <pc:docMk/>
            <pc:sldMk cId="3005359044" sldId="409"/>
            <ac:spMk id="56323" creationId="{616E91F4-E8AA-BAE7-03FC-4BAF3BEAE1BB}"/>
          </ac:spMkLst>
        </pc:spChg>
        <pc:graphicFrameChg chg="add del mod">
          <ac:chgData name="Nichola Welton" userId="33867cc6-3c98-481e-a066-a55221f849bb" providerId="ADAL" clId="{7DCD6B17-FCAD-4BDD-95BC-B6B309404EF6}" dt="2026-10-08T16:01:45.881" v="390" actId="26606"/>
          <ac:graphicFrameMkLst>
            <pc:docMk/>
            <pc:sldMk cId="3005359044" sldId="409"/>
            <ac:graphicFrameMk id="56325" creationId="{6860FD0F-D898-CF2A-136A-2FEB314B3CA1}"/>
          </ac:graphicFrameMkLst>
        </pc:graphicFrameChg>
        <pc:graphicFrameChg chg="add del mod">
          <ac:chgData name="Nichola Welton" userId="33867cc6-3c98-481e-a066-a55221f849bb" providerId="ADAL" clId="{7DCD6B17-FCAD-4BDD-95BC-B6B309404EF6}" dt="2026-10-08T16:01:52.376" v="392" actId="26606"/>
          <ac:graphicFrameMkLst>
            <pc:docMk/>
            <pc:sldMk cId="3005359044" sldId="409"/>
            <ac:graphicFrameMk id="56327" creationId="{3C28E1C1-88FB-62DE-7436-D51CC4AB31FC}"/>
          </ac:graphicFrameMkLst>
        </pc:graphicFrameChg>
      </pc:sldChg>
      <pc:sldChg chg="new del">
        <pc:chgData name="Nichola Welton" userId="33867cc6-3c98-481e-a066-a55221f849bb" providerId="ADAL" clId="{7DCD6B17-FCAD-4BDD-95BC-B6B309404EF6}" dt="2026-10-08T16:08:10.206" v="419" actId="680"/>
        <pc:sldMkLst>
          <pc:docMk/>
          <pc:sldMk cId="354238104" sldId="410"/>
        </pc:sldMkLst>
      </pc:sldChg>
      <pc:sldChg chg="add">
        <pc:chgData name="Nichola Welton" userId="33867cc6-3c98-481e-a066-a55221f849bb" providerId="ADAL" clId="{7DCD6B17-FCAD-4BDD-95BC-B6B309404EF6}" dt="2026-10-08T16:08:12.885" v="420" actId="2890"/>
        <pc:sldMkLst>
          <pc:docMk/>
          <pc:sldMk cId="1462815493" sldId="410"/>
        </pc:sldMkLst>
      </pc:sldChg>
      <pc:sldChg chg="add">
        <pc:chgData name="Nichola Welton" userId="33867cc6-3c98-481e-a066-a55221f849bb" providerId="ADAL" clId="{7DCD6B17-FCAD-4BDD-95BC-B6B309404EF6}" dt="2026-10-08T16:12:30.593" v="434" actId="2890"/>
        <pc:sldMkLst>
          <pc:docMk/>
          <pc:sldMk cId="1755668197" sldId="411"/>
        </pc:sldMkLst>
      </pc:sldChg>
      <pc:sldChg chg="add del">
        <pc:chgData name="Nichola Welton" userId="33867cc6-3c98-481e-a066-a55221f849bb" providerId="ADAL" clId="{7DCD6B17-FCAD-4BDD-95BC-B6B309404EF6}" dt="2026-10-08T16:12:17.221" v="432" actId="2890"/>
        <pc:sldMkLst>
          <pc:docMk/>
          <pc:sldMk cId="2911107565" sldId="411"/>
        </pc:sldMkLst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ata15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ata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svg"/><Relationship Id="rId1" Type="http://schemas.openxmlformats.org/officeDocument/2006/relationships/image" Target="../media/image24.svg"/></Relationships>
</file>

<file path=ppt/diagrams/_rels/data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svg"/><Relationship Id="rId1" Type="http://schemas.openxmlformats.org/officeDocument/2006/relationships/image" Target="../media/image24.svg"/></Relationships>
</file>

<file path=ppt/diagrams/_rels/data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4" Type="http://schemas.openxmlformats.org/officeDocument/2006/relationships/image" Target="../media/image34.svg"/></Relationships>
</file>

<file path=ppt/diagrams/_rels/data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4" Type="http://schemas.openxmlformats.org/officeDocument/2006/relationships/image" Target="../media/image3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svg"/><Relationship Id="rId1" Type="http://schemas.openxmlformats.org/officeDocument/2006/relationships/image" Target="../media/image24.svg"/></Relationships>
</file>

<file path=ppt/diagrams/_rels/drawing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svg"/><Relationship Id="rId1" Type="http://schemas.openxmlformats.org/officeDocument/2006/relationships/image" Target="../media/image24.svg"/></Relationships>
</file>

<file path=ppt/diagram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4" Type="http://schemas.openxmlformats.org/officeDocument/2006/relationships/image" Target="../media/image34.svg"/></Relationships>
</file>

<file path=ppt/diagrams/_rels/drawing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#4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#12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#12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#14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#13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#9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9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17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#17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1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#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19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#19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#1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#1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#2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#2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#2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#2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#24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#24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#2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#2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#2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#2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#2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#2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accent1_2#3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#3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accent1_2#3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accent1_2#3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EFA038-02E0-4FEC-B3CA-3DABA45E38AD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7DC4FA3B-1B6F-46EB-BABE-D1695D068668}">
      <dgm:prSet/>
      <dgm:spPr/>
      <dgm:t>
        <a:bodyPr/>
        <a:lstStyle/>
        <a:p>
          <a:r>
            <a:rPr lang="nn-NO" dirty="0"/>
            <a:t>Beth sydd angen i chi ei wybod ??</a:t>
          </a:r>
        </a:p>
        <a:p>
          <a:r>
            <a:rPr lang="en-GB" dirty="0"/>
            <a:t>What do you need to know ?? </a:t>
          </a:r>
        </a:p>
      </dgm:t>
    </dgm:pt>
    <dgm:pt modelId="{829E5D34-4789-4114-9B23-ECB82F368ECE}" type="parTrans" cxnId="{F0885B45-63B0-4865-8DA3-4DEEC5E96632}">
      <dgm:prSet/>
      <dgm:spPr/>
      <dgm:t>
        <a:bodyPr/>
        <a:lstStyle/>
        <a:p>
          <a:endParaRPr lang="en-GB"/>
        </a:p>
      </dgm:t>
    </dgm:pt>
    <dgm:pt modelId="{D9367DA3-1B59-42C8-8683-27F643C18738}" type="sibTrans" cxnId="{F0885B45-63B0-4865-8DA3-4DEEC5E96632}">
      <dgm:prSet/>
      <dgm:spPr/>
      <dgm:t>
        <a:bodyPr/>
        <a:lstStyle/>
        <a:p>
          <a:endParaRPr lang="en-GB"/>
        </a:p>
      </dgm:t>
    </dgm:pt>
    <dgm:pt modelId="{9B925506-1CAC-41CB-844D-01E7E0A4F09D}" type="pres">
      <dgm:prSet presAssocID="{3FEFA038-02E0-4FEC-B3CA-3DABA45E38AD}" presName="linear" presStyleCnt="0">
        <dgm:presLayoutVars>
          <dgm:animLvl val="lvl"/>
          <dgm:resizeHandles val="exact"/>
        </dgm:presLayoutVars>
      </dgm:prSet>
      <dgm:spPr/>
    </dgm:pt>
    <dgm:pt modelId="{4419633B-0334-4AD1-83DB-C8C918A96C50}" type="pres">
      <dgm:prSet presAssocID="{7DC4FA3B-1B6F-46EB-BABE-D1695D068668}" presName="parentText" presStyleLbl="node1" presStyleIdx="0" presStyleCnt="1" custLinFactNeighborX="139" custLinFactNeighborY="-37304">
        <dgm:presLayoutVars>
          <dgm:chMax val="0"/>
          <dgm:bulletEnabled val="1"/>
        </dgm:presLayoutVars>
      </dgm:prSet>
      <dgm:spPr/>
    </dgm:pt>
  </dgm:ptLst>
  <dgm:cxnLst>
    <dgm:cxn modelId="{1C9C7B34-BA34-41CF-94DE-30BC698F4B4D}" type="presOf" srcId="{7DC4FA3B-1B6F-46EB-BABE-D1695D068668}" destId="{4419633B-0334-4AD1-83DB-C8C918A96C50}" srcOrd="0" destOrd="0" presId="urn:microsoft.com/office/officeart/2005/8/layout/vList2"/>
    <dgm:cxn modelId="{F0885B45-63B0-4865-8DA3-4DEEC5E96632}" srcId="{3FEFA038-02E0-4FEC-B3CA-3DABA45E38AD}" destId="{7DC4FA3B-1B6F-46EB-BABE-D1695D068668}" srcOrd="0" destOrd="0" parTransId="{829E5D34-4789-4114-9B23-ECB82F368ECE}" sibTransId="{D9367DA3-1B59-42C8-8683-27F643C18738}"/>
    <dgm:cxn modelId="{9963AAA5-3A02-4188-BD71-B7CCCFAFFB9F}" type="presOf" srcId="{3FEFA038-02E0-4FEC-B3CA-3DABA45E38AD}" destId="{9B925506-1CAC-41CB-844D-01E7E0A4F09D}" srcOrd="0" destOrd="0" presId="urn:microsoft.com/office/officeart/2005/8/layout/vList2"/>
    <dgm:cxn modelId="{621E400E-BCE1-4603-8749-E1175358402B}" type="presParOf" srcId="{9B925506-1CAC-41CB-844D-01E7E0A4F09D}" destId="{4419633B-0334-4AD1-83DB-C8C918A96C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 dirty="0"/>
            <a:t>Mae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broses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ogystal</a:t>
          </a:r>
          <a:r>
            <a:rPr lang="en-GB" dirty="0"/>
            <a:t> â </a:t>
          </a:r>
          <a:r>
            <a:rPr lang="en-GB" dirty="0" err="1"/>
            <a:t>chanlyniad</a:t>
          </a:r>
          <a:r>
            <a:rPr lang="en-GB" dirty="0"/>
            <a:t>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canlyniad</a:t>
          </a:r>
          <a:r>
            <a:rPr lang="en-GB" dirty="0"/>
            <a:t>: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65CC1D8E-341F-4660-9D71-D5BE4462594D}">
      <dgm:prSet/>
      <dgm:spPr/>
      <dgm:t>
        <a:bodyPr/>
        <a:lstStyle/>
        <a:p>
          <a:pPr rtl="0"/>
          <a:r>
            <a:rPr lang="en-GB" dirty="0"/>
            <a:t>Ymddangos fel pennod yn eich traethawd hir</a:t>
          </a:r>
        </a:p>
      </dgm:t>
    </dgm:pt>
    <dgm:pt modelId="{CF3E261F-CD05-4AEE-ACBC-868B9F309D98}" type="parTrans" cxnId="{359C9F48-ED6A-4FFA-A568-897E9AC01AC6}">
      <dgm:prSet/>
      <dgm:spPr/>
      <dgm:t>
        <a:bodyPr/>
        <a:lstStyle/>
        <a:p>
          <a:endParaRPr lang="en-GB"/>
        </a:p>
      </dgm:t>
    </dgm:pt>
    <dgm:pt modelId="{4C8B5867-3C8A-4B1E-8FE5-672CA9EE1584}" type="sibTrans" cxnId="{359C9F48-ED6A-4FFA-A568-897E9AC01AC6}">
      <dgm:prSet/>
      <dgm:spPr/>
      <dgm:t>
        <a:bodyPr/>
        <a:lstStyle/>
        <a:p>
          <a:endParaRPr lang="en-GB"/>
        </a:p>
      </dgm:t>
    </dgm:pt>
    <dgm:pt modelId="{ACFA3FB6-57D2-4938-989B-73ECCD547714}">
      <dgm:prSet/>
      <dgm:spPr/>
      <dgm:t>
        <a:bodyPr/>
        <a:lstStyle/>
        <a:p>
          <a:pPr rtl="0"/>
          <a:r>
            <a:rPr lang="en-GB" dirty="0"/>
            <a:t>Neu yn ffurfio eich traethawd hir</a:t>
          </a:r>
        </a:p>
      </dgm:t>
    </dgm:pt>
    <dgm:pt modelId="{C68FFB22-1B44-4066-930E-0B752DB84F4B}" type="parTrans" cxnId="{ADFD055C-B524-45F1-90F5-4D2EE38F093D}">
      <dgm:prSet/>
      <dgm:spPr/>
      <dgm:t>
        <a:bodyPr/>
        <a:lstStyle/>
        <a:p>
          <a:endParaRPr lang="en-GB"/>
        </a:p>
      </dgm:t>
    </dgm:pt>
    <dgm:pt modelId="{A4770B43-4B92-43FD-BC26-5E97C12A5563}" type="sibTrans" cxnId="{ADFD055C-B524-45F1-90F5-4D2EE38F093D}">
      <dgm:prSet/>
      <dgm:spPr/>
      <dgm:t>
        <a:bodyPr/>
        <a:lstStyle/>
        <a:p>
          <a:endParaRPr lang="en-GB"/>
        </a:p>
      </dgm:t>
    </dgm:pt>
    <dgm:pt modelId="{F318559D-851A-45AD-8346-5F01EBF35405}">
      <dgm:prSet/>
      <dgm:spPr/>
      <dgm:t>
        <a:bodyPr/>
        <a:lstStyle/>
        <a:p>
          <a:pPr rtl="0"/>
          <a:r>
            <a:rPr lang="en-GB" dirty="0" err="1"/>
            <a:t>Adolygiad</a:t>
          </a:r>
          <a:r>
            <a:rPr lang="en-GB" dirty="0"/>
            <a:t> llenyddiaeth fel proses:</a:t>
          </a:r>
        </a:p>
      </dgm:t>
    </dgm:pt>
    <dgm:pt modelId="{B76D8D79-C09D-4945-8E9F-06DF6D455EAF}" type="parTrans" cxnId="{8ECED1D2-F3CC-4F87-8D5D-594C22E7330D}">
      <dgm:prSet/>
      <dgm:spPr/>
      <dgm:t>
        <a:bodyPr/>
        <a:lstStyle/>
        <a:p>
          <a:endParaRPr lang="en-GB"/>
        </a:p>
      </dgm:t>
    </dgm:pt>
    <dgm:pt modelId="{22B5BB8B-FA11-4762-8EFE-6783CEECC076}" type="sibTrans" cxnId="{8ECED1D2-F3CC-4F87-8D5D-594C22E7330D}">
      <dgm:prSet/>
      <dgm:spPr/>
      <dgm:t>
        <a:bodyPr/>
        <a:lstStyle/>
        <a:p>
          <a:endParaRPr lang="en-GB"/>
        </a:p>
      </dgm:t>
    </dgm:pt>
    <dgm:pt modelId="{33C64718-308B-4365-8B32-188E4CADE15C}">
      <dgm:prSet/>
      <dgm:spPr/>
      <dgm:t>
        <a:bodyPr/>
        <a:lstStyle/>
        <a:p>
          <a:pPr rtl="0"/>
          <a:r>
            <a:rPr lang="en-GB" dirty="0"/>
            <a:t>ymgysylltu beirniadol (meddwl, darllen ac ysgrifennu) ag ymchwil berthnasol ar eich pwnc. Mae'n gam hanfodol a ffurfiannol o'ch taith ymchwil.</a:t>
          </a:r>
        </a:p>
      </dgm:t>
    </dgm:pt>
    <dgm:pt modelId="{3F8A0BCE-5E68-4429-BB82-EA076215927D}" type="parTrans" cxnId="{DD1BD5EF-0C28-4BDD-80E9-26D867A46549}">
      <dgm:prSet/>
      <dgm:spPr/>
      <dgm:t>
        <a:bodyPr/>
        <a:lstStyle/>
        <a:p>
          <a:endParaRPr lang="en-GB"/>
        </a:p>
      </dgm:t>
    </dgm:pt>
    <dgm:pt modelId="{BC679608-8324-4829-A903-02D0DF0B2627}" type="sibTrans" cxnId="{DD1BD5EF-0C28-4BDD-80E9-26D867A46549}">
      <dgm:prSet/>
      <dgm:spPr/>
      <dgm:t>
        <a:bodyPr/>
        <a:lstStyle/>
        <a:p>
          <a:endParaRPr lang="en-GB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9AE9C83B-336C-4D89-8316-A0D32B7DFD79}" type="presOf" srcId="{65CC1D8E-341F-4660-9D71-D5BE4462594D}" destId="{3942FFAF-EE28-4438-AE41-9AF747745B72}" srcOrd="0" destOrd="1" presId="urn:microsoft.com/office/officeart/2005/8/layout/vList5"/>
    <dgm:cxn modelId="{ADFD055C-B524-45F1-90F5-4D2EE38F093D}" srcId="{5F73EFED-56BA-40B9-8D54-D869C7F42091}" destId="{ACFA3FB6-57D2-4938-989B-73ECCD547714}" srcOrd="1" destOrd="0" parTransId="{C68FFB22-1B44-4066-930E-0B752DB84F4B}" sibTransId="{A4770B43-4B92-43FD-BC26-5E97C12A5563}"/>
    <dgm:cxn modelId="{359C9F48-ED6A-4FFA-A568-897E9AC01AC6}" srcId="{5F73EFED-56BA-40B9-8D54-D869C7F42091}" destId="{65CC1D8E-341F-4660-9D71-D5BE4462594D}" srcOrd="0" destOrd="0" parTransId="{CF3E261F-CD05-4AEE-ACBC-868B9F309D98}" sibTransId="{4C8B5867-3C8A-4B1E-8FE5-672CA9EE1584}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ECED1D2-F3CC-4F87-8D5D-594C22E7330D}" srcId="{07BFF1D3-590A-4DEB-96F7-4DAD4C6B6603}" destId="{F318559D-851A-45AD-8346-5F01EBF35405}" srcOrd="1" destOrd="0" parTransId="{B76D8D79-C09D-4945-8E9F-06DF6D455EAF}" sibTransId="{22B5BB8B-FA11-4762-8EFE-6783CEECC076}"/>
    <dgm:cxn modelId="{259A1ED3-2395-4ED6-94D6-2F7EB5D76D33}" type="presOf" srcId="{33C64718-308B-4365-8B32-188E4CADE15C}" destId="{3942FFAF-EE28-4438-AE41-9AF747745B72}" srcOrd="0" destOrd="4" presId="urn:microsoft.com/office/officeart/2005/8/layout/vList5"/>
    <dgm:cxn modelId="{DD1BD5EF-0C28-4BDD-80E9-26D867A46549}" srcId="{F318559D-851A-45AD-8346-5F01EBF35405}" destId="{33C64718-308B-4365-8B32-188E4CADE15C}" srcOrd="0" destOrd="0" parTransId="{3F8A0BCE-5E68-4429-BB82-EA076215927D}" sibTransId="{BC679608-8324-4829-A903-02D0DF0B2627}"/>
    <dgm:cxn modelId="{53ACB1F7-7854-46D2-8DC7-D4C9C5481C7D}" type="presOf" srcId="{ACFA3FB6-57D2-4938-989B-73ECCD547714}" destId="{3942FFAF-EE28-4438-AE41-9AF747745B72}" srcOrd="0" destOrd="2" presId="urn:microsoft.com/office/officeart/2005/8/layout/vList5"/>
    <dgm:cxn modelId="{A79E04F8-22A3-4FF6-85B8-40870668FF9E}" type="presOf" srcId="{F318559D-851A-45AD-8346-5F01EBF35405}" destId="{3942FFAF-EE28-4438-AE41-9AF747745B72}" srcOrd="0" destOrd="3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 dirty="0"/>
            <a:t>A literature review is a process as well as an outcome!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b="1"/>
            <a:t>Literature review as an outcome</a:t>
          </a:r>
          <a:r>
            <a:rPr lang="en-GB"/>
            <a:t>: 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7BD6B4A6-5B58-4954-A06C-60F8B8439E9B}">
      <dgm:prSet/>
      <dgm:spPr/>
      <dgm:t>
        <a:bodyPr/>
        <a:lstStyle/>
        <a:p>
          <a:pPr rtl="0"/>
          <a:r>
            <a:rPr lang="en-GB" dirty="0"/>
            <a:t>Appears as a chapter in  your dissertation /thesis </a:t>
          </a:r>
        </a:p>
      </dgm:t>
    </dgm:pt>
    <dgm:pt modelId="{83E1FEBC-76CE-497A-AE2B-5AACC88E5543}" type="parTrans" cxnId="{C5390723-CF61-4405-B7C1-3586BB866746}">
      <dgm:prSet/>
      <dgm:spPr/>
      <dgm:t>
        <a:bodyPr/>
        <a:lstStyle/>
        <a:p>
          <a:endParaRPr lang="en-US"/>
        </a:p>
      </dgm:t>
    </dgm:pt>
    <dgm:pt modelId="{986D7B94-AC6C-40CF-9BE7-F410733ED5E5}" type="sibTrans" cxnId="{C5390723-CF61-4405-B7C1-3586BB866746}">
      <dgm:prSet/>
      <dgm:spPr/>
      <dgm:t>
        <a:bodyPr/>
        <a:lstStyle/>
        <a:p>
          <a:endParaRPr lang="en-US"/>
        </a:p>
      </dgm:t>
    </dgm:pt>
    <dgm:pt modelId="{4A519846-CA39-4CA8-816D-D33BC0B51C97}">
      <dgm:prSet/>
      <dgm:spPr/>
      <dgm:t>
        <a:bodyPr/>
        <a:lstStyle/>
        <a:p>
          <a:pPr rtl="0"/>
          <a:r>
            <a:rPr lang="en-GB" dirty="0"/>
            <a:t>Or forms your dissertation /thesis</a:t>
          </a:r>
        </a:p>
      </dgm:t>
    </dgm:pt>
    <dgm:pt modelId="{7AC321CE-3A56-4843-8BC3-2FDC98C77415}" type="parTrans" cxnId="{7B721CAE-F0AF-4083-8C78-9E0CBAE10A17}">
      <dgm:prSet/>
      <dgm:spPr/>
      <dgm:t>
        <a:bodyPr/>
        <a:lstStyle/>
        <a:p>
          <a:endParaRPr lang="en-US"/>
        </a:p>
      </dgm:t>
    </dgm:pt>
    <dgm:pt modelId="{B0CF2FE1-513D-4239-82FE-A6854B2CFE6B}" type="sibTrans" cxnId="{7B721CAE-F0AF-4083-8C78-9E0CBAE10A17}">
      <dgm:prSet/>
      <dgm:spPr/>
      <dgm:t>
        <a:bodyPr/>
        <a:lstStyle/>
        <a:p>
          <a:endParaRPr lang="en-US"/>
        </a:p>
      </dgm:t>
    </dgm:pt>
    <dgm:pt modelId="{31F18261-3C57-4D04-8835-8E5E755875EF}">
      <dgm:prSet/>
      <dgm:spPr/>
      <dgm:t>
        <a:bodyPr/>
        <a:lstStyle/>
        <a:p>
          <a:pPr rtl="0"/>
          <a:r>
            <a:rPr lang="en-GB" b="1" dirty="0"/>
            <a:t>Literature review as a process</a:t>
          </a:r>
          <a:r>
            <a:rPr lang="en-GB" dirty="0"/>
            <a:t>: </a:t>
          </a:r>
        </a:p>
      </dgm:t>
    </dgm:pt>
    <dgm:pt modelId="{98DED7B8-1A67-432B-8A0A-147CD56AA627}" type="parTrans" cxnId="{0CB32554-2629-4185-9E9F-52733B29B645}">
      <dgm:prSet/>
      <dgm:spPr/>
      <dgm:t>
        <a:bodyPr/>
        <a:lstStyle/>
        <a:p>
          <a:endParaRPr lang="en-US"/>
        </a:p>
      </dgm:t>
    </dgm:pt>
    <dgm:pt modelId="{D8890417-CD05-4BBA-AB4A-A14015A709ED}" type="sibTrans" cxnId="{0CB32554-2629-4185-9E9F-52733B29B645}">
      <dgm:prSet/>
      <dgm:spPr/>
      <dgm:t>
        <a:bodyPr/>
        <a:lstStyle/>
        <a:p>
          <a:endParaRPr lang="en-US"/>
        </a:p>
      </dgm:t>
    </dgm:pt>
    <dgm:pt modelId="{FC2D7389-CEBC-4D1C-B67D-AFA34A0E0918}">
      <dgm:prSet/>
      <dgm:spPr/>
      <dgm:t>
        <a:bodyPr/>
        <a:lstStyle/>
        <a:p>
          <a:pPr rtl="0"/>
          <a:r>
            <a:rPr lang="en-GB"/>
            <a:t>critical engagement (thinking, reading and writing) with relevant research on your topic. It is a crucial and formative stage of your research  journey.</a:t>
          </a:r>
        </a:p>
      </dgm:t>
    </dgm:pt>
    <dgm:pt modelId="{6519FF5C-726D-4E60-B034-34E8530E2E74}" type="parTrans" cxnId="{E30D0B08-0066-46F5-BEFB-8AE979628E62}">
      <dgm:prSet/>
      <dgm:spPr/>
      <dgm:t>
        <a:bodyPr/>
        <a:lstStyle/>
        <a:p>
          <a:endParaRPr lang="en-US"/>
        </a:p>
      </dgm:t>
    </dgm:pt>
    <dgm:pt modelId="{FE05EB27-8BF7-4A74-9676-FAE16EC8F8CF}" type="sibTrans" cxnId="{E30D0B08-0066-46F5-BEFB-8AE979628E62}">
      <dgm:prSet/>
      <dgm:spPr/>
      <dgm:t>
        <a:bodyPr/>
        <a:lstStyle/>
        <a:p>
          <a:endParaRPr lang="en-US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30D0B08-0066-46F5-BEFB-8AE979628E62}" srcId="{31F18261-3C57-4D04-8835-8E5E755875EF}" destId="{FC2D7389-CEBC-4D1C-B67D-AFA34A0E0918}" srcOrd="0" destOrd="0" parTransId="{6519FF5C-726D-4E60-B034-34E8530E2E74}" sibTransId="{FE05EB27-8BF7-4A74-9676-FAE16EC8F8CF}"/>
    <dgm:cxn modelId="{C5390723-CF61-4405-B7C1-3586BB866746}" srcId="{5F73EFED-56BA-40B9-8D54-D869C7F42091}" destId="{7BD6B4A6-5B58-4954-A06C-60F8B8439E9B}" srcOrd="0" destOrd="0" parTransId="{83E1FEBC-76CE-497A-AE2B-5AACC88E5543}" sibTransId="{986D7B94-AC6C-40CF-9BE7-F410733ED5E5}"/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04B17B3A-CCF4-4844-A979-672C1A485B55}" type="presOf" srcId="{31F18261-3C57-4D04-8835-8E5E755875EF}" destId="{3942FFAF-EE28-4438-AE41-9AF747745B72}" srcOrd="0" destOrd="3" presId="urn:microsoft.com/office/officeart/2005/8/layout/vList5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0CB32554-2629-4185-9E9F-52733B29B645}" srcId="{07BFF1D3-590A-4DEB-96F7-4DAD4C6B6603}" destId="{31F18261-3C57-4D04-8835-8E5E755875EF}" srcOrd="1" destOrd="0" parTransId="{98DED7B8-1A67-432B-8A0A-147CD56AA627}" sibTransId="{D8890417-CD05-4BBA-AB4A-A14015A709ED}"/>
    <dgm:cxn modelId="{66E1BCAC-11F7-47E8-A7F9-B7938E4649B3}" type="presOf" srcId="{4A519846-CA39-4CA8-816D-D33BC0B51C97}" destId="{3942FFAF-EE28-4438-AE41-9AF747745B72}" srcOrd="0" destOrd="2" presId="urn:microsoft.com/office/officeart/2005/8/layout/vList5"/>
    <dgm:cxn modelId="{7B721CAE-F0AF-4083-8C78-9E0CBAE10A17}" srcId="{5F73EFED-56BA-40B9-8D54-D869C7F42091}" destId="{4A519846-CA39-4CA8-816D-D33BC0B51C97}" srcOrd="1" destOrd="0" parTransId="{7AC321CE-3A56-4843-8BC3-2FDC98C77415}" sibTransId="{B0CF2FE1-513D-4239-82FE-A6854B2CFE6B}"/>
    <dgm:cxn modelId="{48B156AF-4A9B-431C-9F7C-B1DC4A909FE1}" type="presOf" srcId="{7BD6B4A6-5B58-4954-A06C-60F8B8439E9B}" destId="{3942FFAF-EE28-4438-AE41-9AF747745B72}" srcOrd="0" destOrd="1" presId="urn:microsoft.com/office/officeart/2005/8/layout/vList5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041D8CD-78D4-43D2-BB96-46DBB46A4B81}" type="presOf" srcId="{FC2D7389-CEBC-4D1C-B67D-AFA34A0E0918}" destId="{3942FFAF-EE28-4438-AE41-9AF747745B72}" srcOrd="0" destOrd="4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#4" qsCatId="simple" csTypeId="urn:microsoft.com/office/officeart/2005/8/colors/accent1_2#4" csCatId="accent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Undergraduate level</a:t>
          </a:r>
          <a:r>
            <a:rPr lang="en-US" b="1" dirty="0"/>
            <a:t>: </a:t>
          </a:r>
          <a:r>
            <a:rPr lang="en-US" dirty="0"/>
            <a:t>backing your points up with  appropriate, authoritative sources</a:t>
          </a:r>
          <a:endParaRPr lang="en-GB" dirty="0"/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Masters Level: </a:t>
          </a:r>
          <a:r>
            <a:rPr lang="en-US" dirty="0"/>
            <a:t>demonstrating that you understand how knowledge is created</a:t>
          </a:r>
          <a:endParaRPr lang="en-GB" dirty="0"/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PhD Level: </a:t>
          </a:r>
          <a:r>
            <a:rPr lang="en-US" dirty="0"/>
            <a:t>demonstrating that you can create new, original knowledge</a:t>
          </a:r>
          <a:endParaRPr lang="en-GB" dirty="0"/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Professional academic: </a:t>
          </a:r>
          <a:r>
            <a:rPr lang="en-US" dirty="0"/>
            <a:t>peer review, building a coherent body of work of your own and assuring others’ work</a:t>
          </a:r>
          <a:endParaRPr lang="en-GB" dirty="0"/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CB523E3-4B50-4630-B8B7-3F9EE33E556C}" type="doc">
      <dgm:prSet loTypeId="urn:microsoft.com/office/officeart/2018/5/layout/IconCircleLabelList" loCatId="icon" qsTypeId="urn:microsoft.com/office/officeart/2005/8/quickstyle/simple1#38" qsCatId="simple" csTypeId="urn:microsoft.com/office/officeart/2005/8/colors/accent2_2#4" csCatId="accent2" phldr="1"/>
      <dgm:spPr/>
      <dgm:t>
        <a:bodyPr/>
        <a:lstStyle/>
        <a:p>
          <a:endParaRPr lang="en-US"/>
        </a:p>
      </dgm:t>
    </dgm:pt>
    <dgm:pt modelId="{79172606-020D-4EDB-A3FD-FDE008471C97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cap="all"/>
          </a:pPr>
          <a:r>
            <a:rPr lang="en-US" altLang="en-US" dirty="0" err="1"/>
            <a:t>Amlinellu</a:t>
          </a:r>
          <a:r>
            <a:rPr lang="en-US" altLang="en-US" dirty="0"/>
            <a:t> </a:t>
          </a:r>
          <a:r>
            <a:rPr lang="en-US" altLang="en-US" dirty="0" err="1"/>
            <a:t>tueddiadau</a:t>
          </a:r>
          <a:r>
            <a:rPr lang="en-US" altLang="en-US" dirty="0"/>
            <a:t> </a:t>
          </a:r>
          <a:r>
            <a:rPr lang="en-US" altLang="en-US" dirty="0" err="1"/>
            <a:t>ymchwil</a:t>
          </a:r>
          <a:r>
            <a:rPr lang="en-US" altLang="en-US" dirty="0"/>
            <a:t> </a:t>
          </a:r>
          <a:r>
            <a:rPr lang="en-US" altLang="en-US" dirty="0" err="1"/>
            <a:t>pwysig</a:t>
          </a:r>
          <a:endParaRPr lang="en-US" altLang="en-US" dirty="0"/>
        </a:p>
        <a:p>
          <a:pPr marL="0" lvl="0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dirty="0">
              <a:solidFill>
                <a:schemeClr val="accent1">
                  <a:lumMod val="75000"/>
                </a:schemeClr>
              </a:solidFill>
            </a:rPr>
            <a:t>Outlining important research trends</a:t>
          </a:r>
        </a:p>
      </dgm:t>
    </dgm:pt>
    <dgm:pt modelId="{83416C78-B6D7-4061-9276-A47CD09DAC3F}" type="parTrans" cxnId="{C2195D75-DF43-465A-B5D8-7855DA2BF5C6}">
      <dgm:prSet/>
      <dgm:spPr/>
      <dgm:t>
        <a:bodyPr/>
        <a:lstStyle/>
        <a:p>
          <a:endParaRPr lang="en-US"/>
        </a:p>
      </dgm:t>
    </dgm:pt>
    <dgm:pt modelId="{E6E3C81F-FD05-4B2C-8290-7E878F0E6EC1}" type="sibTrans" cxnId="{C2195D75-DF43-465A-B5D8-7855DA2BF5C6}">
      <dgm:prSet/>
      <dgm:spPr/>
      <dgm:t>
        <a:bodyPr/>
        <a:lstStyle/>
        <a:p>
          <a:endParaRPr lang="en-US"/>
        </a:p>
      </dgm:t>
    </dgm:pt>
    <dgm:pt modelId="{B848D460-7256-42F1-BA0B-2B0ED6DC8FFD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cap="all"/>
          </a:pPr>
          <a:r>
            <a:rPr lang="en-US" altLang="en-US" dirty="0" err="1"/>
            <a:t>Asesu</a:t>
          </a:r>
          <a:r>
            <a:rPr lang="en-US" altLang="en-US" dirty="0"/>
            <a:t> </a:t>
          </a:r>
          <a:r>
            <a:rPr lang="en-US" altLang="en-US" dirty="0" err="1"/>
            <a:t>cryfderau</a:t>
          </a:r>
          <a:r>
            <a:rPr lang="en-US" altLang="en-US" dirty="0"/>
            <a:t> a </a:t>
          </a:r>
          <a:r>
            <a:rPr lang="en-US" altLang="en-US" dirty="0" err="1"/>
            <a:t>gwendidau</a:t>
          </a:r>
          <a:r>
            <a:rPr lang="en-US" altLang="en-US" dirty="0"/>
            <a:t> </a:t>
          </a:r>
          <a:r>
            <a:rPr lang="en-US" altLang="en-US" dirty="0" err="1"/>
            <a:t>ymchwil</a:t>
          </a:r>
          <a:r>
            <a:rPr lang="en-US" altLang="en-US" dirty="0"/>
            <a:t> </a:t>
          </a:r>
          <a:r>
            <a:rPr lang="en-US" altLang="en-US" dirty="0" err="1"/>
            <a:t>presennol</a:t>
          </a:r>
          <a:endParaRPr lang="en-US" altLang="en-US" dirty="0"/>
        </a:p>
        <a:p>
          <a:pPr marL="0" lvl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dirty="0">
              <a:solidFill>
                <a:schemeClr val="accent1">
                  <a:lumMod val="75000"/>
                </a:schemeClr>
              </a:solidFill>
            </a:rPr>
            <a:t>Assessing the strengths and weaknesses of existing research</a:t>
          </a:r>
        </a:p>
      </dgm:t>
    </dgm:pt>
    <dgm:pt modelId="{A42D5489-82D5-440B-A826-E9B77F48B316}" type="parTrans" cxnId="{A11FDED0-A464-418D-B6B0-C5ED3829DDA2}">
      <dgm:prSet/>
      <dgm:spPr/>
      <dgm:t>
        <a:bodyPr/>
        <a:lstStyle/>
        <a:p>
          <a:endParaRPr lang="en-US"/>
        </a:p>
      </dgm:t>
    </dgm:pt>
    <dgm:pt modelId="{C64D245C-9BA6-491F-B220-123FC0CE6EB9}" type="sibTrans" cxnId="{A11FDED0-A464-418D-B6B0-C5ED3829DDA2}">
      <dgm:prSet/>
      <dgm:spPr/>
      <dgm:t>
        <a:bodyPr/>
        <a:lstStyle/>
        <a:p>
          <a:endParaRPr lang="en-US"/>
        </a:p>
      </dgm:t>
    </dgm:pt>
    <dgm:pt modelId="{4E2A3EA9-EEDD-4747-862F-7AF7E8E21FA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altLang="en-US" dirty="0"/>
            <a:t>Nodi </a:t>
          </a:r>
          <a:r>
            <a:rPr lang="en-US" altLang="en-US" dirty="0" err="1"/>
            <a:t>bylchau</a:t>
          </a:r>
          <a:r>
            <a:rPr lang="en-US" altLang="en-US" dirty="0"/>
            <a:t> </a:t>
          </a:r>
          <a:r>
            <a:rPr lang="en-US" altLang="en-US" dirty="0" err="1"/>
            <a:t>posibl</a:t>
          </a:r>
          <a:r>
            <a:rPr lang="en-US" altLang="en-US" dirty="0"/>
            <a:t> </a:t>
          </a:r>
          <a:r>
            <a:rPr lang="en-US" altLang="en-US" dirty="0" err="1"/>
            <a:t>mewn</a:t>
          </a:r>
          <a:r>
            <a:rPr lang="en-US" altLang="en-US" dirty="0"/>
            <a:t> </a:t>
          </a:r>
          <a:r>
            <a:rPr lang="en-US" altLang="en-US" dirty="0" err="1"/>
            <a:t>gwybodaeth</a:t>
          </a:r>
          <a:r>
            <a:rPr lang="en-US" dirty="0" err="1"/>
            <a:t>Identifying</a:t>
          </a:r>
          <a:r>
            <a:rPr lang="en-US" dirty="0"/>
            <a:t> </a:t>
          </a:r>
          <a:r>
            <a:rPr lang="en-US" dirty="0">
              <a:solidFill>
                <a:schemeClr val="accent1">
                  <a:lumMod val="75000"/>
                </a:schemeClr>
              </a:solidFill>
            </a:rPr>
            <a:t>potential gaps in knowledge </a:t>
          </a:r>
        </a:p>
      </dgm:t>
    </dgm:pt>
    <dgm:pt modelId="{224D241D-4AA5-4D76-974C-0ECDFB4BADF9}" type="parTrans" cxnId="{A4CCC684-A7E4-48D7-B1A4-AC027C6855A0}">
      <dgm:prSet/>
      <dgm:spPr/>
      <dgm:t>
        <a:bodyPr/>
        <a:lstStyle/>
        <a:p>
          <a:endParaRPr lang="en-US"/>
        </a:p>
      </dgm:t>
    </dgm:pt>
    <dgm:pt modelId="{602689C2-21D7-40C6-8DE7-30348C02EAF3}" type="sibTrans" cxnId="{A4CCC684-A7E4-48D7-B1A4-AC027C6855A0}">
      <dgm:prSet/>
      <dgm:spPr/>
      <dgm:t>
        <a:bodyPr/>
        <a:lstStyle/>
        <a:p>
          <a:endParaRPr lang="en-US"/>
        </a:p>
      </dgm:t>
    </dgm:pt>
    <dgm:pt modelId="{61DB5875-763D-48DD-80B9-8B3CFC2DEAE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altLang="en-US" dirty="0" err="1"/>
            <a:t>Sefydlu</a:t>
          </a:r>
          <a:r>
            <a:rPr lang="en-US" altLang="en-US" dirty="0"/>
            <a:t> </a:t>
          </a:r>
          <a:r>
            <a:rPr lang="en-US" altLang="en-US" dirty="0" err="1"/>
            <a:t>angen</a:t>
          </a:r>
          <a:r>
            <a:rPr lang="en-US" altLang="en-US" dirty="0"/>
            <a:t> am </a:t>
          </a:r>
          <a:r>
            <a:rPr lang="en-US" altLang="en-US" dirty="0" err="1"/>
            <a:t>brosiectau</a:t>
          </a:r>
          <a:r>
            <a:rPr lang="en-US" altLang="en-US" dirty="0"/>
            <a:t> </a:t>
          </a:r>
          <a:r>
            <a:rPr lang="en-US" altLang="en-US" dirty="0" err="1"/>
            <a:t>ymchwil</a:t>
          </a:r>
          <a:r>
            <a:rPr lang="en-US" altLang="en-US" dirty="0"/>
            <a:t> </a:t>
          </a:r>
          <a:r>
            <a:rPr lang="en-US" altLang="en-US" dirty="0" err="1"/>
            <a:t>cyfredol</a:t>
          </a:r>
          <a:r>
            <a:rPr lang="en-US" altLang="en-US" dirty="0"/>
            <a:t> a/neu </a:t>
          </a:r>
          <a:r>
            <a:rPr lang="en-US" altLang="en-US" dirty="0" err="1"/>
            <a:t>yn</a:t>
          </a:r>
          <a:r>
            <a:rPr lang="en-US" altLang="en-US" dirty="0"/>
            <a:t> y </a:t>
          </a:r>
          <a:r>
            <a:rPr lang="en-US" altLang="en-US" dirty="0" err="1"/>
            <a:t>dyfodol</a:t>
          </a:r>
          <a:r>
            <a:rPr lang="en-US" altLang="en-US" dirty="0"/>
            <a:t> / </a:t>
          </a:r>
          <a:r>
            <a:rPr lang="en-US" dirty="0"/>
            <a:t>Establishing a need </a:t>
          </a:r>
          <a:r>
            <a:rPr lang="en-US" dirty="0">
              <a:solidFill>
                <a:schemeClr val="accent1">
                  <a:lumMod val="75000"/>
                </a:schemeClr>
              </a:solidFill>
            </a:rPr>
            <a:t>for current and/or future research projects</a:t>
          </a:r>
        </a:p>
      </dgm:t>
    </dgm:pt>
    <dgm:pt modelId="{D418186C-49A2-49D3-8C4A-1142D652CD95}" type="parTrans" cxnId="{3A854692-580A-4931-8E13-1CE9D4C40FF2}">
      <dgm:prSet/>
      <dgm:spPr/>
      <dgm:t>
        <a:bodyPr/>
        <a:lstStyle/>
        <a:p>
          <a:endParaRPr lang="en-US"/>
        </a:p>
      </dgm:t>
    </dgm:pt>
    <dgm:pt modelId="{9D29741B-6259-4915-8422-47D78FD6958E}" type="sibTrans" cxnId="{3A854692-580A-4931-8E13-1CE9D4C40FF2}">
      <dgm:prSet/>
      <dgm:spPr/>
      <dgm:t>
        <a:bodyPr/>
        <a:lstStyle/>
        <a:p>
          <a:endParaRPr lang="en-US"/>
        </a:p>
      </dgm:t>
    </dgm:pt>
    <dgm:pt modelId="{102B15B5-459E-4BB8-A019-728AD206FBFC}" type="pres">
      <dgm:prSet presAssocID="{FCB523E3-4B50-4630-B8B7-3F9EE33E556C}" presName="root" presStyleCnt="0">
        <dgm:presLayoutVars>
          <dgm:dir/>
          <dgm:resizeHandles val="exact"/>
        </dgm:presLayoutVars>
      </dgm:prSet>
      <dgm:spPr/>
    </dgm:pt>
    <dgm:pt modelId="{47AB06E9-F030-4D85-ABB4-808BF6E4C83D}" type="pres">
      <dgm:prSet presAssocID="{79172606-020D-4EDB-A3FD-FDE008471C97}" presName="compNode" presStyleCnt="0"/>
      <dgm:spPr/>
    </dgm:pt>
    <dgm:pt modelId="{85E97207-423C-4FB9-B41E-5A4275EC0F59}" type="pres">
      <dgm:prSet presAssocID="{79172606-020D-4EDB-A3FD-FDE008471C97}" presName="iconBgRect" presStyleLbl="bgShp" presStyleIdx="0" presStyleCnt="4"/>
      <dgm:spPr/>
    </dgm:pt>
    <dgm:pt modelId="{32ECF6C9-59D7-4743-BDB1-B9D183506E62}" type="pres">
      <dgm:prSet presAssocID="{79172606-020D-4EDB-A3FD-FDE008471C9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BE032A8-3313-496D-B4A8-060DC6E4E6F2}" type="pres">
      <dgm:prSet presAssocID="{79172606-020D-4EDB-A3FD-FDE008471C97}" presName="spaceRect" presStyleCnt="0"/>
      <dgm:spPr/>
    </dgm:pt>
    <dgm:pt modelId="{9AE3AE8D-D21A-4AEA-9A8F-1F80AB1AFD21}" type="pres">
      <dgm:prSet presAssocID="{79172606-020D-4EDB-A3FD-FDE008471C97}" presName="textRect" presStyleLbl="revTx" presStyleIdx="0" presStyleCnt="4">
        <dgm:presLayoutVars>
          <dgm:chMax val="1"/>
          <dgm:chPref val="1"/>
        </dgm:presLayoutVars>
      </dgm:prSet>
      <dgm:spPr/>
    </dgm:pt>
    <dgm:pt modelId="{2C64EDDA-E871-4F52-9D78-7D270334D7A9}" type="pres">
      <dgm:prSet presAssocID="{E6E3C81F-FD05-4B2C-8290-7E878F0E6EC1}" presName="sibTrans" presStyleCnt="0"/>
      <dgm:spPr/>
    </dgm:pt>
    <dgm:pt modelId="{16E9FBF6-B13C-4909-BCCA-0062F5BC6DAB}" type="pres">
      <dgm:prSet presAssocID="{B848D460-7256-42F1-BA0B-2B0ED6DC8FFD}" presName="compNode" presStyleCnt="0"/>
      <dgm:spPr/>
    </dgm:pt>
    <dgm:pt modelId="{22BF5896-78DF-4B9B-B0A4-43B05BAD5D7C}" type="pres">
      <dgm:prSet presAssocID="{B848D460-7256-42F1-BA0B-2B0ED6DC8FFD}" presName="iconBgRect" presStyleLbl="bgShp" presStyleIdx="1" presStyleCnt="4"/>
      <dgm:spPr/>
    </dgm:pt>
    <dgm:pt modelId="{097AA540-DEAB-4DE7-A490-EB1A583ADF2B}" type="pres">
      <dgm:prSet presAssocID="{B848D460-7256-42F1-BA0B-2B0ED6DC8FF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BFE14EC-B7E9-4AFD-8C08-EB09E33C937A}" type="pres">
      <dgm:prSet presAssocID="{B848D460-7256-42F1-BA0B-2B0ED6DC8FFD}" presName="spaceRect" presStyleCnt="0"/>
      <dgm:spPr/>
    </dgm:pt>
    <dgm:pt modelId="{1425FEAD-A76F-4748-A637-EF71F7346ED9}" type="pres">
      <dgm:prSet presAssocID="{B848D460-7256-42F1-BA0B-2B0ED6DC8FFD}" presName="textRect" presStyleLbl="revTx" presStyleIdx="1" presStyleCnt="4">
        <dgm:presLayoutVars>
          <dgm:chMax val="1"/>
          <dgm:chPref val="1"/>
        </dgm:presLayoutVars>
      </dgm:prSet>
      <dgm:spPr/>
    </dgm:pt>
    <dgm:pt modelId="{47969BEB-CE33-4215-86B0-40C8F18D4D51}" type="pres">
      <dgm:prSet presAssocID="{C64D245C-9BA6-491F-B220-123FC0CE6EB9}" presName="sibTrans" presStyleCnt="0"/>
      <dgm:spPr/>
    </dgm:pt>
    <dgm:pt modelId="{6C474F05-91BE-4565-B79C-77FF3BA575A3}" type="pres">
      <dgm:prSet presAssocID="{4E2A3EA9-EEDD-4747-862F-7AF7E8E21FAF}" presName="compNode" presStyleCnt="0"/>
      <dgm:spPr/>
    </dgm:pt>
    <dgm:pt modelId="{F8F21EC4-89A0-4833-A594-325B1B7BFB89}" type="pres">
      <dgm:prSet presAssocID="{4E2A3EA9-EEDD-4747-862F-7AF7E8E21FAF}" presName="iconBgRect" presStyleLbl="bgShp" presStyleIdx="2" presStyleCnt="4"/>
      <dgm:spPr/>
    </dgm:pt>
    <dgm:pt modelId="{C20E50C8-0851-4BAE-900B-5D4044889BB3}" type="pres">
      <dgm:prSet presAssocID="{4E2A3EA9-EEDD-4747-862F-7AF7E8E21FA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60FB8F4-5A0E-4940-A213-C059F7B5E785}" type="pres">
      <dgm:prSet presAssocID="{4E2A3EA9-EEDD-4747-862F-7AF7E8E21FAF}" presName="spaceRect" presStyleCnt="0"/>
      <dgm:spPr/>
    </dgm:pt>
    <dgm:pt modelId="{BC6FC575-3032-43F0-B783-2894865B6F91}" type="pres">
      <dgm:prSet presAssocID="{4E2A3EA9-EEDD-4747-862F-7AF7E8E21FAF}" presName="textRect" presStyleLbl="revTx" presStyleIdx="2" presStyleCnt="4">
        <dgm:presLayoutVars>
          <dgm:chMax val="1"/>
          <dgm:chPref val="1"/>
        </dgm:presLayoutVars>
      </dgm:prSet>
      <dgm:spPr/>
    </dgm:pt>
    <dgm:pt modelId="{8444E516-3854-4E63-B750-4ACB0213D130}" type="pres">
      <dgm:prSet presAssocID="{602689C2-21D7-40C6-8DE7-30348C02EAF3}" presName="sibTrans" presStyleCnt="0"/>
      <dgm:spPr/>
    </dgm:pt>
    <dgm:pt modelId="{C50AC111-333B-4538-BDB9-5B296A0E60C9}" type="pres">
      <dgm:prSet presAssocID="{61DB5875-763D-48DD-80B9-8B3CFC2DEAED}" presName="compNode" presStyleCnt="0"/>
      <dgm:spPr/>
    </dgm:pt>
    <dgm:pt modelId="{7FC34554-72C0-41A8-8CC6-35A60DFF2C38}" type="pres">
      <dgm:prSet presAssocID="{61DB5875-763D-48DD-80B9-8B3CFC2DEAED}" presName="iconBgRect" presStyleLbl="bgShp" presStyleIdx="3" presStyleCnt="4"/>
      <dgm:spPr/>
    </dgm:pt>
    <dgm:pt modelId="{F04DB38A-3EBA-4D11-BDD9-7B308E532751}" type="pres">
      <dgm:prSet presAssocID="{61DB5875-763D-48DD-80B9-8B3CFC2DEAE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ADE7683-D755-45FB-A1E6-6340E90F1BAC}" type="pres">
      <dgm:prSet presAssocID="{61DB5875-763D-48DD-80B9-8B3CFC2DEAED}" presName="spaceRect" presStyleCnt="0"/>
      <dgm:spPr/>
    </dgm:pt>
    <dgm:pt modelId="{525B4259-CC31-48B4-9212-26BDB2C49C22}" type="pres">
      <dgm:prSet presAssocID="{61DB5875-763D-48DD-80B9-8B3CFC2DEAE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6FAC725-2C68-4428-97B7-6DC7A1861A56}" type="presOf" srcId="{FCB523E3-4B50-4630-B8B7-3F9EE33E556C}" destId="{102B15B5-459E-4BB8-A019-728AD206FBFC}" srcOrd="0" destOrd="0" presId="urn:microsoft.com/office/officeart/2018/5/layout/IconCircleLabelList"/>
    <dgm:cxn modelId="{B3CF9335-DCC1-4CA4-86FF-DD7FCA41860B}" type="presOf" srcId="{61DB5875-763D-48DD-80B9-8B3CFC2DEAED}" destId="{525B4259-CC31-48B4-9212-26BDB2C49C22}" srcOrd="0" destOrd="0" presId="urn:microsoft.com/office/officeart/2018/5/layout/IconCircleLabelList"/>
    <dgm:cxn modelId="{C2195D75-DF43-465A-B5D8-7855DA2BF5C6}" srcId="{FCB523E3-4B50-4630-B8B7-3F9EE33E556C}" destId="{79172606-020D-4EDB-A3FD-FDE008471C97}" srcOrd="0" destOrd="0" parTransId="{83416C78-B6D7-4061-9276-A47CD09DAC3F}" sibTransId="{E6E3C81F-FD05-4B2C-8290-7E878F0E6EC1}"/>
    <dgm:cxn modelId="{1D5D0258-3AB1-4F79-A324-97053E317410}" type="presOf" srcId="{B848D460-7256-42F1-BA0B-2B0ED6DC8FFD}" destId="{1425FEAD-A76F-4748-A637-EF71F7346ED9}" srcOrd="0" destOrd="0" presId="urn:microsoft.com/office/officeart/2018/5/layout/IconCircleLabelList"/>
    <dgm:cxn modelId="{A4CCC684-A7E4-48D7-B1A4-AC027C6855A0}" srcId="{FCB523E3-4B50-4630-B8B7-3F9EE33E556C}" destId="{4E2A3EA9-EEDD-4747-862F-7AF7E8E21FAF}" srcOrd="2" destOrd="0" parTransId="{224D241D-4AA5-4D76-974C-0ECDFB4BADF9}" sibTransId="{602689C2-21D7-40C6-8DE7-30348C02EAF3}"/>
    <dgm:cxn modelId="{3A854692-580A-4931-8E13-1CE9D4C40FF2}" srcId="{FCB523E3-4B50-4630-B8B7-3F9EE33E556C}" destId="{61DB5875-763D-48DD-80B9-8B3CFC2DEAED}" srcOrd="3" destOrd="0" parTransId="{D418186C-49A2-49D3-8C4A-1142D652CD95}" sibTransId="{9D29741B-6259-4915-8422-47D78FD6958E}"/>
    <dgm:cxn modelId="{7F371DAE-579B-4E29-9AE9-7C77F47F9E0A}" type="presOf" srcId="{4E2A3EA9-EEDD-4747-862F-7AF7E8E21FAF}" destId="{BC6FC575-3032-43F0-B783-2894865B6F91}" srcOrd="0" destOrd="0" presId="urn:microsoft.com/office/officeart/2018/5/layout/IconCircleLabelList"/>
    <dgm:cxn modelId="{A11FDED0-A464-418D-B6B0-C5ED3829DDA2}" srcId="{FCB523E3-4B50-4630-B8B7-3F9EE33E556C}" destId="{B848D460-7256-42F1-BA0B-2B0ED6DC8FFD}" srcOrd="1" destOrd="0" parTransId="{A42D5489-82D5-440B-A826-E9B77F48B316}" sibTransId="{C64D245C-9BA6-491F-B220-123FC0CE6EB9}"/>
    <dgm:cxn modelId="{9A1CCDF1-1F8D-4A1C-B2BC-532E719A5995}" type="presOf" srcId="{79172606-020D-4EDB-A3FD-FDE008471C97}" destId="{9AE3AE8D-D21A-4AEA-9A8F-1F80AB1AFD21}" srcOrd="0" destOrd="0" presId="urn:microsoft.com/office/officeart/2018/5/layout/IconCircleLabelList"/>
    <dgm:cxn modelId="{1EDB44D3-B704-4843-805A-BAFF302E5CC8}" type="presParOf" srcId="{102B15B5-459E-4BB8-A019-728AD206FBFC}" destId="{47AB06E9-F030-4D85-ABB4-808BF6E4C83D}" srcOrd="0" destOrd="0" presId="urn:microsoft.com/office/officeart/2018/5/layout/IconCircleLabelList"/>
    <dgm:cxn modelId="{968BD299-0970-4103-88E9-AD4A29320BAE}" type="presParOf" srcId="{47AB06E9-F030-4D85-ABB4-808BF6E4C83D}" destId="{85E97207-423C-4FB9-B41E-5A4275EC0F59}" srcOrd="0" destOrd="0" presId="urn:microsoft.com/office/officeart/2018/5/layout/IconCircleLabelList"/>
    <dgm:cxn modelId="{628388F7-15C0-4395-8E16-3638EC8AC278}" type="presParOf" srcId="{47AB06E9-F030-4D85-ABB4-808BF6E4C83D}" destId="{32ECF6C9-59D7-4743-BDB1-B9D183506E62}" srcOrd="1" destOrd="0" presId="urn:microsoft.com/office/officeart/2018/5/layout/IconCircleLabelList"/>
    <dgm:cxn modelId="{5ACE627E-C7B9-45DD-8E0C-C207DB799239}" type="presParOf" srcId="{47AB06E9-F030-4D85-ABB4-808BF6E4C83D}" destId="{8BE032A8-3313-496D-B4A8-060DC6E4E6F2}" srcOrd="2" destOrd="0" presId="urn:microsoft.com/office/officeart/2018/5/layout/IconCircleLabelList"/>
    <dgm:cxn modelId="{2C10A948-1A30-435F-BE78-C4222FACC8C7}" type="presParOf" srcId="{47AB06E9-F030-4D85-ABB4-808BF6E4C83D}" destId="{9AE3AE8D-D21A-4AEA-9A8F-1F80AB1AFD21}" srcOrd="3" destOrd="0" presId="urn:microsoft.com/office/officeart/2018/5/layout/IconCircleLabelList"/>
    <dgm:cxn modelId="{63DE2029-578D-433E-AEA7-CFD1386A499D}" type="presParOf" srcId="{102B15B5-459E-4BB8-A019-728AD206FBFC}" destId="{2C64EDDA-E871-4F52-9D78-7D270334D7A9}" srcOrd="1" destOrd="0" presId="urn:microsoft.com/office/officeart/2018/5/layout/IconCircleLabelList"/>
    <dgm:cxn modelId="{050041DA-4C5C-411B-A459-ED026B1818F4}" type="presParOf" srcId="{102B15B5-459E-4BB8-A019-728AD206FBFC}" destId="{16E9FBF6-B13C-4909-BCCA-0062F5BC6DAB}" srcOrd="2" destOrd="0" presId="urn:microsoft.com/office/officeart/2018/5/layout/IconCircleLabelList"/>
    <dgm:cxn modelId="{F99AD8FA-14E0-42E4-B118-153A2A2AB3C1}" type="presParOf" srcId="{16E9FBF6-B13C-4909-BCCA-0062F5BC6DAB}" destId="{22BF5896-78DF-4B9B-B0A4-43B05BAD5D7C}" srcOrd="0" destOrd="0" presId="urn:microsoft.com/office/officeart/2018/5/layout/IconCircleLabelList"/>
    <dgm:cxn modelId="{EE21634E-EEF2-4D3B-9E20-A8BDAFF34F0B}" type="presParOf" srcId="{16E9FBF6-B13C-4909-BCCA-0062F5BC6DAB}" destId="{097AA540-DEAB-4DE7-A490-EB1A583ADF2B}" srcOrd="1" destOrd="0" presId="urn:microsoft.com/office/officeart/2018/5/layout/IconCircleLabelList"/>
    <dgm:cxn modelId="{74576852-BC90-475B-81DE-976766929973}" type="presParOf" srcId="{16E9FBF6-B13C-4909-BCCA-0062F5BC6DAB}" destId="{5BFE14EC-B7E9-4AFD-8C08-EB09E33C937A}" srcOrd="2" destOrd="0" presId="urn:microsoft.com/office/officeart/2018/5/layout/IconCircleLabelList"/>
    <dgm:cxn modelId="{B1A36AD7-8027-4FA3-A088-E9B7DE0EAB3C}" type="presParOf" srcId="{16E9FBF6-B13C-4909-BCCA-0062F5BC6DAB}" destId="{1425FEAD-A76F-4748-A637-EF71F7346ED9}" srcOrd="3" destOrd="0" presId="urn:microsoft.com/office/officeart/2018/5/layout/IconCircleLabelList"/>
    <dgm:cxn modelId="{9B25FAC8-99B2-4BD8-B941-BC79219CCDB2}" type="presParOf" srcId="{102B15B5-459E-4BB8-A019-728AD206FBFC}" destId="{47969BEB-CE33-4215-86B0-40C8F18D4D51}" srcOrd="3" destOrd="0" presId="urn:microsoft.com/office/officeart/2018/5/layout/IconCircleLabelList"/>
    <dgm:cxn modelId="{AD09537B-7348-4AE6-92B6-0FE4F4667FE0}" type="presParOf" srcId="{102B15B5-459E-4BB8-A019-728AD206FBFC}" destId="{6C474F05-91BE-4565-B79C-77FF3BA575A3}" srcOrd="4" destOrd="0" presId="urn:microsoft.com/office/officeart/2018/5/layout/IconCircleLabelList"/>
    <dgm:cxn modelId="{6A687F68-0008-48DC-B439-1841AC009B7A}" type="presParOf" srcId="{6C474F05-91BE-4565-B79C-77FF3BA575A3}" destId="{F8F21EC4-89A0-4833-A594-325B1B7BFB89}" srcOrd="0" destOrd="0" presId="urn:microsoft.com/office/officeart/2018/5/layout/IconCircleLabelList"/>
    <dgm:cxn modelId="{3D26B5F0-47F5-44E9-AB20-951A0A7403A1}" type="presParOf" srcId="{6C474F05-91BE-4565-B79C-77FF3BA575A3}" destId="{C20E50C8-0851-4BAE-900B-5D4044889BB3}" srcOrd="1" destOrd="0" presId="urn:microsoft.com/office/officeart/2018/5/layout/IconCircleLabelList"/>
    <dgm:cxn modelId="{5728F23C-F6E4-48FB-AFAB-60DA12A3D07D}" type="presParOf" srcId="{6C474F05-91BE-4565-B79C-77FF3BA575A3}" destId="{B60FB8F4-5A0E-4940-A213-C059F7B5E785}" srcOrd="2" destOrd="0" presId="urn:microsoft.com/office/officeart/2018/5/layout/IconCircleLabelList"/>
    <dgm:cxn modelId="{6B8D8263-4942-4AFF-955F-E2EFEC9855D4}" type="presParOf" srcId="{6C474F05-91BE-4565-B79C-77FF3BA575A3}" destId="{BC6FC575-3032-43F0-B783-2894865B6F91}" srcOrd="3" destOrd="0" presId="urn:microsoft.com/office/officeart/2018/5/layout/IconCircleLabelList"/>
    <dgm:cxn modelId="{B3668306-A08F-4DFA-9E8A-C95D7075EC2B}" type="presParOf" srcId="{102B15B5-459E-4BB8-A019-728AD206FBFC}" destId="{8444E516-3854-4E63-B750-4ACB0213D130}" srcOrd="5" destOrd="0" presId="urn:microsoft.com/office/officeart/2018/5/layout/IconCircleLabelList"/>
    <dgm:cxn modelId="{CE648798-F6AB-403E-99EF-ED494E4254D0}" type="presParOf" srcId="{102B15B5-459E-4BB8-A019-728AD206FBFC}" destId="{C50AC111-333B-4538-BDB9-5B296A0E60C9}" srcOrd="6" destOrd="0" presId="urn:microsoft.com/office/officeart/2018/5/layout/IconCircleLabelList"/>
    <dgm:cxn modelId="{63A173F0-0B28-4CB1-99F7-54FAFE4D9801}" type="presParOf" srcId="{C50AC111-333B-4538-BDB9-5B296A0E60C9}" destId="{7FC34554-72C0-41A8-8CC6-35A60DFF2C38}" srcOrd="0" destOrd="0" presId="urn:microsoft.com/office/officeart/2018/5/layout/IconCircleLabelList"/>
    <dgm:cxn modelId="{3F54B63C-878A-4025-99A1-E1BC5012AF94}" type="presParOf" srcId="{C50AC111-333B-4538-BDB9-5B296A0E60C9}" destId="{F04DB38A-3EBA-4D11-BDD9-7B308E532751}" srcOrd="1" destOrd="0" presId="urn:microsoft.com/office/officeart/2018/5/layout/IconCircleLabelList"/>
    <dgm:cxn modelId="{313B9E2F-A169-4EE8-9553-6D2FFAF8FFF3}" type="presParOf" srcId="{C50AC111-333B-4538-BDB9-5B296A0E60C9}" destId="{EADE7683-D755-45FB-A1E6-6340E90F1BAC}" srcOrd="2" destOrd="0" presId="urn:microsoft.com/office/officeart/2018/5/layout/IconCircleLabelList"/>
    <dgm:cxn modelId="{9026CEC0-B786-427A-B5A1-B74D9AF73709}" type="presParOf" srcId="{C50AC111-333B-4538-BDB9-5B296A0E60C9}" destId="{525B4259-CC31-48B4-9212-26BDB2C49C2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 err="1"/>
            <a:t>Mapiwch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stori</a:t>
          </a:r>
          <a:r>
            <a:rPr lang="en-GB" dirty="0"/>
            <a:t> (</a:t>
          </a:r>
          <a:r>
            <a:rPr lang="en-GB" dirty="0" err="1"/>
            <a:t>adolygiad</a:t>
          </a:r>
          <a:r>
            <a:rPr lang="en-GB" dirty="0"/>
            <a:t> o </a:t>
          </a:r>
          <a:r>
            <a:rPr lang="en-GB" dirty="0" err="1"/>
            <a:t>lenyddiaeth</a:t>
          </a:r>
          <a:r>
            <a:rPr lang="en-GB" dirty="0"/>
            <a:t>):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 dirty="0"/>
            <a:t>(DS: </a:t>
          </a:r>
          <a:r>
            <a:rPr lang="en-GB" dirty="0" err="1"/>
            <a:t>Os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allwch</a:t>
          </a:r>
          <a:r>
            <a:rPr lang="en-GB" dirty="0"/>
            <a:t> </a:t>
          </a:r>
          <a:r>
            <a:rPr lang="en-GB" dirty="0" err="1"/>
            <a:t>ateb</a:t>
          </a:r>
          <a:r>
            <a:rPr lang="en-GB" dirty="0"/>
            <a:t> </a:t>
          </a:r>
          <a:r>
            <a:rPr lang="en-GB" dirty="0" err="1"/>
            <a:t>rhai</a:t>
          </a:r>
          <a:r>
            <a:rPr lang="en-GB" dirty="0"/>
            <a:t> </a:t>
          </a:r>
          <a:r>
            <a:rPr lang="en-GB" dirty="0" err="1"/>
            <a:t>o’r</a:t>
          </a:r>
          <a:r>
            <a:rPr lang="en-GB" dirty="0"/>
            <a:t> </a:t>
          </a:r>
          <a:r>
            <a:rPr lang="en-GB" dirty="0" err="1"/>
            <a:t>cwestiynau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, </a:t>
          </a:r>
          <a:r>
            <a:rPr lang="en-GB" dirty="0" err="1"/>
            <a:t>gwnewch</a:t>
          </a:r>
          <a:r>
            <a:rPr lang="en-GB" dirty="0"/>
            <a:t> </a:t>
          </a:r>
          <a:r>
            <a:rPr lang="en-GB" dirty="0" err="1"/>
            <a:t>nodyn</a:t>
          </a:r>
          <a:r>
            <a:rPr lang="en-GB" dirty="0"/>
            <a:t> o </a:t>
          </a:r>
          <a:r>
            <a:rPr lang="en-GB" dirty="0" err="1"/>
            <a:t>hyn</a:t>
          </a:r>
          <a:r>
            <a:rPr lang="en-GB" dirty="0"/>
            <a:t>. </a:t>
          </a:r>
          <a:r>
            <a:rPr lang="en-GB" dirty="0" err="1"/>
            <a:t>Bydd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ddefnyddiol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nes</a:t>
          </a:r>
          <a:r>
            <a:rPr lang="en-GB" dirty="0"/>
            <a:t> </a:t>
          </a:r>
          <a:r>
            <a:rPr lang="en-GB" dirty="0" err="1"/>
            <a:t>ymlaen</a:t>
          </a:r>
          <a:r>
            <a:rPr lang="en-GB" dirty="0"/>
            <a:t>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BA6B3BF5-E254-4E70-9294-8E8CBA49C1CF}">
      <dgm:prSet/>
      <dgm:spPr/>
      <dgm:t>
        <a:bodyPr/>
        <a:lstStyle/>
        <a:p>
          <a:pPr rtl="0"/>
          <a:r>
            <a:rPr lang="en-GB" dirty="0"/>
            <a:t>Pwy yw'r bobl allweddol yn eich maes? Beth yw'r adnoddau allweddol?</a:t>
          </a:r>
        </a:p>
      </dgm:t>
    </dgm:pt>
    <dgm:pt modelId="{6BD7FB14-E716-426A-AD24-D6AEE64919E7}" type="parTrans" cxnId="{9C04EF48-CFCF-4672-B3A7-9F7A42C40709}">
      <dgm:prSet/>
      <dgm:spPr/>
      <dgm:t>
        <a:bodyPr/>
        <a:lstStyle/>
        <a:p>
          <a:endParaRPr lang="en-GB"/>
        </a:p>
      </dgm:t>
    </dgm:pt>
    <dgm:pt modelId="{1C636D4A-5BB8-41EB-8028-9C5DA2CFEC42}" type="sibTrans" cxnId="{9C04EF48-CFCF-4672-B3A7-9F7A42C40709}">
      <dgm:prSet/>
      <dgm:spPr/>
      <dgm:t>
        <a:bodyPr/>
        <a:lstStyle/>
        <a:p>
          <a:endParaRPr lang="en-GB"/>
        </a:p>
      </dgm:t>
    </dgm:pt>
    <dgm:pt modelId="{47EA9FDC-FC64-4A9A-90AD-35E6127DAF57}">
      <dgm:prSet/>
      <dgm:spPr/>
      <dgm:t>
        <a:bodyPr/>
        <a:lstStyle/>
        <a:p>
          <a:pPr rtl="0"/>
          <a:r>
            <a:rPr lang="en-GB" dirty="0"/>
            <a:t>Beth yw'r syniadau allweddol yn eich maes? Pa fethodolegau a ddefnyddiwyd?</a:t>
          </a:r>
        </a:p>
      </dgm:t>
    </dgm:pt>
    <dgm:pt modelId="{BB9F6C54-6F58-4FA5-BED4-425FB7BC87F5}" type="parTrans" cxnId="{DDDDBD17-7A24-4213-BAFE-A3946E348192}">
      <dgm:prSet/>
      <dgm:spPr/>
      <dgm:t>
        <a:bodyPr/>
        <a:lstStyle/>
        <a:p>
          <a:endParaRPr lang="en-GB"/>
        </a:p>
      </dgm:t>
    </dgm:pt>
    <dgm:pt modelId="{80BFB13B-771D-4F08-B88B-7766060C913E}" type="sibTrans" cxnId="{DDDDBD17-7A24-4213-BAFE-A3946E348192}">
      <dgm:prSet/>
      <dgm:spPr/>
      <dgm:t>
        <a:bodyPr/>
        <a:lstStyle/>
        <a:p>
          <a:endParaRPr lang="en-GB"/>
        </a:p>
      </dgm:t>
    </dgm:pt>
    <dgm:pt modelId="{27491ADC-9891-4470-A841-1BB87FD78F5B}">
      <dgm:prSet/>
      <dgm:spPr/>
      <dgm:t>
        <a:bodyPr/>
        <a:lstStyle/>
        <a:p>
          <a:pPr rtl="0"/>
          <a:r>
            <a:rPr lang="en-GB" dirty="0"/>
            <a:t>Beth yw rhai o gryfderau a gwendidau ymchwil sydd eisoes yn bodoli?</a:t>
          </a:r>
        </a:p>
      </dgm:t>
    </dgm:pt>
    <dgm:pt modelId="{E7E906F7-BA7A-411E-952F-452BF9A31162}" type="parTrans" cxnId="{3FDBF05E-D63F-4103-AAD2-BB11F82324B4}">
      <dgm:prSet/>
      <dgm:spPr/>
      <dgm:t>
        <a:bodyPr/>
        <a:lstStyle/>
        <a:p>
          <a:endParaRPr lang="en-GB"/>
        </a:p>
      </dgm:t>
    </dgm:pt>
    <dgm:pt modelId="{F1FE85FC-15A4-4F99-905D-6176ABBCEA10}" type="sibTrans" cxnId="{3FDBF05E-D63F-4103-AAD2-BB11F82324B4}">
      <dgm:prSet/>
      <dgm:spPr/>
      <dgm:t>
        <a:bodyPr/>
        <a:lstStyle/>
        <a:p>
          <a:endParaRPr lang="en-GB"/>
        </a:p>
      </dgm:t>
    </dgm:pt>
    <dgm:pt modelId="{DCCCD2E0-177D-454C-A916-6A927A68C548}">
      <dgm:prSet/>
      <dgm:spPr/>
      <dgm:t>
        <a:bodyPr/>
        <a:lstStyle/>
        <a:p>
          <a:pPr rtl="0"/>
          <a:r>
            <a:rPr lang="en-GB" dirty="0"/>
            <a:t>Beth fydd eich cyfraniad? Sut bydd yn wahanol?</a:t>
          </a:r>
        </a:p>
      </dgm:t>
    </dgm:pt>
    <dgm:pt modelId="{AA9C30DA-343E-4B8F-94AA-5037B6B3AECE}" type="parTrans" cxnId="{49438DC4-671F-4EBD-A239-494134608F3A}">
      <dgm:prSet/>
      <dgm:spPr/>
      <dgm:t>
        <a:bodyPr/>
        <a:lstStyle/>
        <a:p>
          <a:endParaRPr lang="en-GB"/>
        </a:p>
      </dgm:t>
    </dgm:pt>
    <dgm:pt modelId="{C8C5AE9B-A652-4000-9CE5-DE02F429CFBD}" type="sibTrans" cxnId="{49438DC4-671F-4EBD-A239-494134608F3A}">
      <dgm:prSet/>
      <dgm:spPr/>
      <dgm:t>
        <a:bodyPr/>
        <a:lstStyle/>
        <a:p>
          <a:endParaRPr lang="en-GB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 custLinFactNeighborX="-346" custLinFactNeighborY="-9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DDDDBD17-7A24-4213-BAFE-A3946E348192}" srcId="{66EBBC99-2317-40F0-BC5F-E3FA67CD935C}" destId="{47EA9FDC-FC64-4A9A-90AD-35E6127DAF57}" srcOrd="2" destOrd="0" parTransId="{BB9F6C54-6F58-4FA5-BED4-425FB7BC87F5}" sibTransId="{80BFB13B-771D-4F08-B88B-7766060C913E}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3FDBF05E-D63F-4103-AAD2-BB11F82324B4}" srcId="{66EBBC99-2317-40F0-BC5F-E3FA67CD935C}" destId="{27491ADC-9891-4470-A841-1BB87FD78F5B}" srcOrd="3" destOrd="0" parTransId="{E7E906F7-BA7A-411E-952F-452BF9A31162}" sibTransId="{F1FE85FC-15A4-4F99-905D-6176ABBCEA10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9C04EF48-CFCF-4672-B3A7-9F7A42C40709}" srcId="{66EBBC99-2317-40F0-BC5F-E3FA67CD935C}" destId="{BA6B3BF5-E254-4E70-9294-8E8CBA49C1CF}" srcOrd="1" destOrd="0" parTransId="{6BD7FB14-E716-426A-AD24-D6AEE64919E7}" sibTransId="{1C636D4A-5BB8-41EB-8028-9C5DA2CFEC42}"/>
    <dgm:cxn modelId="{B045784F-19E5-4A36-B6E5-BD7FC0112423}" type="presOf" srcId="{DCCCD2E0-177D-454C-A916-6A927A68C548}" destId="{BF1205F6-4BD2-4AF3-A910-29634D37462F}" srcOrd="0" destOrd="4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D58860A5-52A3-4AB4-95FA-7B3BC596D7B8}" type="presOf" srcId="{47EA9FDC-FC64-4A9A-90AD-35E6127DAF57}" destId="{BF1205F6-4BD2-4AF3-A910-29634D37462F}" srcOrd="0" destOrd="2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74579CB6-D412-4CC2-9D0A-0812ACADA491}" type="presOf" srcId="{27491ADC-9891-4470-A841-1BB87FD78F5B}" destId="{BF1205F6-4BD2-4AF3-A910-29634D37462F}" srcOrd="0" destOrd="3" presId="urn:microsoft.com/office/officeart/2005/8/layout/vList2"/>
    <dgm:cxn modelId="{9CB4FDBE-F315-44DB-BD0A-4C7394D035C2}" type="presOf" srcId="{BA6B3BF5-E254-4E70-9294-8E8CBA49C1CF}" destId="{BF1205F6-4BD2-4AF3-A910-29634D37462F}" srcOrd="0" destOrd="1" presId="urn:microsoft.com/office/officeart/2005/8/layout/vList2"/>
    <dgm:cxn modelId="{49438DC4-671F-4EBD-A239-494134608F3A}" srcId="{66EBBC99-2317-40F0-BC5F-E3FA67CD935C}" destId="{DCCCD2E0-177D-454C-A916-6A927A68C548}" srcOrd="4" destOrd="0" parTransId="{AA9C30DA-343E-4B8F-94AA-5037B6B3AECE}" sibTransId="{C8C5AE9B-A652-4000-9CE5-DE02F429CFBD}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/>
            <a:t>Map your story (literature review): </a:t>
          </a:r>
          <a:r>
            <a:rPr lang="en-GB" b="1" dirty="0"/>
            <a:t>Note down some initial responses/ or what you need to find out about..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/>
            <a:t>What is your topic?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06F3F310-DF5B-4442-956B-A6A26421A213}">
      <dgm:prSet/>
      <dgm:spPr/>
      <dgm:t>
        <a:bodyPr/>
        <a:lstStyle/>
        <a:p>
          <a:pPr rtl="0"/>
          <a:r>
            <a:rPr lang="en-GB" dirty="0"/>
            <a:t>Who are the key people in your field? What are the key resources?</a:t>
          </a:r>
        </a:p>
      </dgm:t>
    </dgm:pt>
    <dgm:pt modelId="{38E2C247-4632-4C56-A717-11E2FB98CF92}" type="parTrans" cxnId="{A8725677-E35D-4E02-9764-98BC4E911C6E}">
      <dgm:prSet/>
      <dgm:spPr/>
      <dgm:t>
        <a:bodyPr/>
        <a:lstStyle/>
        <a:p>
          <a:endParaRPr lang="en-US"/>
        </a:p>
      </dgm:t>
    </dgm:pt>
    <dgm:pt modelId="{A8494B05-144C-44E2-B1D8-30DA2CD56A23}" type="sibTrans" cxnId="{A8725677-E35D-4E02-9764-98BC4E911C6E}">
      <dgm:prSet/>
      <dgm:spPr/>
      <dgm:t>
        <a:bodyPr/>
        <a:lstStyle/>
        <a:p>
          <a:endParaRPr lang="en-US"/>
        </a:p>
      </dgm:t>
    </dgm:pt>
    <dgm:pt modelId="{6E44B0B2-80B6-4478-8307-C31C4D1E89DE}">
      <dgm:prSet/>
      <dgm:spPr/>
      <dgm:t>
        <a:bodyPr/>
        <a:lstStyle/>
        <a:p>
          <a:pPr rtl="0"/>
          <a:r>
            <a:rPr lang="en-GB"/>
            <a:t>What are the key ideas in your field? What methodologies have been used?</a:t>
          </a:r>
        </a:p>
      </dgm:t>
    </dgm:pt>
    <dgm:pt modelId="{CE72301C-69DF-4829-A536-E0A2D0E9A4E5}" type="parTrans" cxnId="{EA6D3A0E-3327-4EDF-B43E-8748133A7CA5}">
      <dgm:prSet/>
      <dgm:spPr/>
      <dgm:t>
        <a:bodyPr/>
        <a:lstStyle/>
        <a:p>
          <a:endParaRPr lang="en-US"/>
        </a:p>
      </dgm:t>
    </dgm:pt>
    <dgm:pt modelId="{254F3051-36A7-41F7-B414-C9004BC9C7E5}" type="sibTrans" cxnId="{EA6D3A0E-3327-4EDF-B43E-8748133A7CA5}">
      <dgm:prSet/>
      <dgm:spPr/>
      <dgm:t>
        <a:bodyPr/>
        <a:lstStyle/>
        <a:p>
          <a:endParaRPr lang="en-US"/>
        </a:p>
      </dgm:t>
    </dgm:pt>
    <dgm:pt modelId="{784B73A7-3774-495A-8922-F9938A5E0D8E}">
      <dgm:prSet/>
      <dgm:spPr/>
      <dgm:t>
        <a:bodyPr/>
        <a:lstStyle/>
        <a:p>
          <a:pPr rtl="0"/>
          <a:r>
            <a:rPr lang="en-GB"/>
            <a:t>What are some of the strengths and weaknesses of existing research?</a:t>
          </a:r>
        </a:p>
      </dgm:t>
    </dgm:pt>
    <dgm:pt modelId="{23E464A6-6D93-434E-A559-94E230419A16}" type="parTrans" cxnId="{C44FC73E-0921-40E3-A13B-92DEC72DD7DC}">
      <dgm:prSet/>
      <dgm:spPr/>
      <dgm:t>
        <a:bodyPr/>
        <a:lstStyle/>
        <a:p>
          <a:endParaRPr lang="en-US"/>
        </a:p>
      </dgm:t>
    </dgm:pt>
    <dgm:pt modelId="{212395C2-1D31-4138-804B-C2AEB3FC529C}" type="sibTrans" cxnId="{C44FC73E-0921-40E3-A13B-92DEC72DD7DC}">
      <dgm:prSet/>
      <dgm:spPr/>
      <dgm:t>
        <a:bodyPr/>
        <a:lstStyle/>
        <a:p>
          <a:endParaRPr lang="en-US"/>
        </a:p>
      </dgm:t>
    </dgm:pt>
    <dgm:pt modelId="{CABED657-EA18-4634-BA17-61F789CD4C7E}">
      <dgm:prSet/>
      <dgm:spPr/>
      <dgm:t>
        <a:bodyPr/>
        <a:lstStyle/>
        <a:p>
          <a:pPr rtl="0"/>
          <a:r>
            <a:rPr lang="en-GB"/>
            <a:t>What will your contribution be? How will it be different?</a:t>
          </a:r>
        </a:p>
      </dgm:t>
    </dgm:pt>
    <dgm:pt modelId="{4E2C3E6D-9367-4B29-84B8-CC57147567F1}" type="parTrans" cxnId="{501D6D9A-CF06-4F83-B399-27CA90E825A0}">
      <dgm:prSet/>
      <dgm:spPr/>
      <dgm:t>
        <a:bodyPr/>
        <a:lstStyle/>
        <a:p>
          <a:endParaRPr lang="en-US"/>
        </a:p>
      </dgm:t>
    </dgm:pt>
    <dgm:pt modelId="{9370676B-6876-4C81-B74E-1E88415FF69C}" type="sibTrans" cxnId="{501D6D9A-CF06-4F83-B399-27CA90E825A0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/>
            <a:t>(NB: If you can’t answer some of these question, make a note of this. It will come in handy later!)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 custLinFactNeighborX="-1219" custLinFactNeighborY="-1710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EA6D3A0E-3327-4EDF-B43E-8748133A7CA5}" srcId="{66EBBC99-2317-40F0-BC5F-E3FA67CD935C}" destId="{6E44B0B2-80B6-4478-8307-C31C4D1E89DE}" srcOrd="2" destOrd="0" parTransId="{CE72301C-69DF-4829-A536-E0A2D0E9A4E5}" sibTransId="{254F3051-36A7-41F7-B414-C9004BC9C7E5}"/>
    <dgm:cxn modelId="{E983B018-D97F-4427-935B-B3647F904D85}" type="presOf" srcId="{6E44B0B2-80B6-4478-8307-C31C4D1E89DE}" destId="{BF1205F6-4BD2-4AF3-A910-29634D37462F}" srcOrd="0" destOrd="2" presId="urn:microsoft.com/office/officeart/2005/8/layout/vList2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BA86A63C-8AE8-451B-9FB2-FC6599D7CE23}" type="presOf" srcId="{784B73A7-3774-495A-8922-F9938A5E0D8E}" destId="{BF1205F6-4BD2-4AF3-A910-29634D37462F}" srcOrd="0" destOrd="3" presId="urn:microsoft.com/office/officeart/2005/8/layout/vList2"/>
    <dgm:cxn modelId="{C44FC73E-0921-40E3-A13B-92DEC72DD7DC}" srcId="{66EBBC99-2317-40F0-BC5F-E3FA67CD935C}" destId="{784B73A7-3774-495A-8922-F9938A5E0D8E}" srcOrd="3" destOrd="0" parTransId="{23E464A6-6D93-434E-A559-94E230419A16}" sibTransId="{212395C2-1D31-4138-804B-C2AEB3FC529C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A8725677-E35D-4E02-9764-98BC4E911C6E}" srcId="{66EBBC99-2317-40F0-BC5F-E3FA67CD935C}" destId="{06F3F310-DF5B-4442-956B-A6A26421A213}" srcOrd="1" destOrd="0" parTransId="{38E2C247-4632-4C56-A717-11E2FB98CF92}" sibTransId="{A8494B05-144C-44E2-B1D8-30DA2CD56A23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501D6D9A-CF06-4F83-B399-27CA90E825A0}" srcId="{66EBBC99-2317-40F0-BC5F-E3FA67CD935C}" destId="{CABED657-EA18-4634-BA17-61F789CD4C7E}" srcOrd="4" destOrd="0" parTransId="{4E2C3E6D-9367-4B29-84B8-CC57147567F1}" sibTransId="{9370676B-6876-4C81-B74E-1E88415FF69C}"/>
    <dgm:cxn modelId="{4C268D9B-B091-41E0-A5EB-E777376D6EF4}" type="presOf" srcId="{CABED657-EA18-4634-BA17-61F789CD4C7E}" destId="{BF1205F6-4BD2-4AF3-A910-29634D37462F}" srcOrd="0" destOrd="4" presId="urn:microsoft.com/office/officeart/2005/8/layout/vList2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A71A58EE-BB68-42EF-95E3-578592449C4C}" type="presOf" srcId="{06F3F310-DF5B-4442-956B-A6A26421A213}" destId="{BF1205F6-4BD2-4AF3-A910-29634D37462F}" srcOrd="0" destOrd="1" presId="urn:microsoft.com/office/officeart/2005/8/layout/vList2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CB4B51A-7A65-43F7-A46A-AE1A2D413ABE}" type="doc">
      <dgm:prSet loTypeId="urn:microsoft.com/office/officeart/2005/8/layout/vList2" loCatId="list" qsTypeId="urn:microsoft.com/office/officeart/2005/8/quickstyle/simple1#7" qsCatId="simple" csTypeId="urn:microsoft.com/office/officeart/2005/8/colors/colorful3#1" csCatId="colorful"/>
      <dgm:spPr/>
      <dgm:t>
        <a:bodyPr/>
        <a:lstStyle/>
        <a:p>
          <a:endParaRPr lang="en-GB"/>
        </a:p>
      </dgm:t>
    </dgm:pt>
    <dgm:pt modelId="{BEC6ACDC-C07F-4167-91BB-E8FFB14E3933}">
      <dgm:prSet/>
      <dgm:spPr/>
      <dgm:t>
        <a:bodyPr/>
        <a:lstStyle/>
        <a:p>
          <a:r>
            <a:rPr lang="en-GB" dirty="0"/>
            <a:t>Pam </a:t>
          </a:r>
          <a:r>
            <a:rPr lang="en-GB" dirty="0" err="1"/>
            <a:t>ei</a:t>
          </a:r>
          <a:r>
            <a:rPr lang="en-GB" dirty="0"/>
            <a:t> bod mor </a:t>
          </a:r>
          <a:r>
            <a:rPr lang="en-GB" dirty="0" err="1"/>
            <a:t>bwysig</a:t>
          </a:r>
          <a:r>
            <a:rPr lang="en-GB" dirty="0"/>
            <a:t> </a:t>
          </a:r>
          <a:r>
            <a:rPr lang="en-GB" dirty="0" err="1"/>
            <a:t>ysgrifennu'n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?!</a:t>
          </a:r>
        </a:p>
      </dgm:t>
    </dgm:pt>
    <dgm:pt modelId="{B00F4203-FF70-416A-9B39-8FF1DCE89447}" type="parTrans" cxnId="{AE4D1A2A-4C8B-4A23-BF47-B13B8DCC3398}">
      <dgm:prSet/>
      <dgm:spPr/>
      <dgm:t>
        <a:bodyPr/>
        <a:lstStyle/>
        <a:p>
          <a:endParaRPr lang="en-GB"/>
        </a:p>
      </dgm:t>
    </dgm:pt>
    <dgm:pt modelId="{C357ABB6-4AFE-45AC-946E-90C4D772DC65}" type="sibTrans" cxnId="{AE4D1A2A-4C8B-4A23-BF47-B13B8DCC3398}">
      <dgm:prSet/>
      <dgm:spPr/>
      <dgm:t>
        <a:bodyPr/>
        <a:lstStyle/>
        <a:p>
          <a:endParaRPr lang="en-GB"/>
        </a:p>
      </dgm:t>
    </dgm:pt>
    <dgm:pt modelId="{0672347F-7395-4A42-996A-FF86A687E289}" type="pres">
      <dgm:prSet presAssocID="{0CB4B51A-7A65-43F7-A46A-AE1A2D413ABE}" presName="linear" presStyleCnt="0">
        <dgm:presLayoutVars>
          <dgm:animLvl val="lvl"/>
          <dgm:resizeHandles val="exact"/>
        </dgm:presLayoutVars>
      </dgm:prSet>
      <dgm:spPr/>
    </dgm:pt>
    <dgm:pt modelId="{884A4D26-1972-4A5B-819E-8FB2CA2A9495}" type="pres">
      <dgm:prSet presAssocID="{BEC6ACDC-C07F-4167-91BB-E8FFB14E393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0A6D519-AD4F-4E80-9616-762EEC8A7224}" type="presOf" srcId="{0CB4B51A-7A65-43F7-A46A-AE1A2D413ABE}" destId="{0672347F-7395-4A42-996A-FF86A687E289}" srcOrd="0" destOrd="0" presId="urn:microsoft.com/office/officeart/2005/8/layout/vList2"/>
    <dgm:cxn modelId="{3D0D7C20-A189-46F0-AE48-2C609E8FDA91}" type="presOf" srcId="{BEC6ACDC-C07F-4167-91BB-E8FFB14E3933}" destId="{884A4D26-1972-4A5B-819E-8FB2CA2A9495}" srcOrd="0" destOrd="0" presId="urn:microsoft.com/office/officeart/2005/8/layout/vList2"/>
    <dgm:cxn modelId="{AE4D1A2A-4C8B-4A23-BF47-B13B8DCC3398}" srcId="{0CB4B51A-7A65-43F7-A46A-AE1A2D413ABE}" destId="{BEC6ACDC-C07F-4167-91BB-E8FFB14E3933}" srcOrd="0" destOrd="0" parTransId="{B00F4203-FF70-416A-9B39-8FF1DCE89447}" sibTransId="{C357ABB6-4AFE-45AC-946E-90C4D772DC65}"/>
    <dgm:cxn modelId="{249C9CF7-1CCD-4A3B-BCD9-F53F72A2DB3E}" type="presParOf" srcId="{0672347F-7395-4A42-996A-FF86A687E289}" destId="{884A4D26-1972-4A5B-819E-8FB2CA2A949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BA3C01A-4EEC-42CC-BC26-880F3E9F4B1D}" type="doc">
      <dgm:prSet loTypeId="urn:microsoft.com/office/officeart/2005/8/layout/vList2" loCatId="list" qsTypeId="urn:microsoft.com/office/officeart/2005/8/quickstyle/simple1#8" qsCatId="simple" csTypeId="urn:microsoft.com/office/officeart/2005/8/colors/accent1_2#7" csCatId="accent1"/>
      <dgm:spPr/>
      <dgm:t>
        <a:bodyPr/>
        <a:lstStyle/>
        <a:p>
          <a:endParaRPr lang="en-GB"/>
        </a:p>
      </dgm:t>
    </dgm:pt>
    <dgm:pt modelId="{7C29EB46-2F42-42DD-BBF7-825E84996814}">
      <dgm:prSet/>
      <dgm:spPr/>
      <dgm:t>
        <a:bodyPr/>
        <a:lstStyle/>
        <a:p>
          <a:r>
            <a:rPr lang="en-GB"/>
            <a:t>Why is it so important to write critically?! </a:t>
          </a:r>
        </a:p>
      </dgm:t>
    </dgm:pt>
    <dgm:pt modelId="{85F6FE8D-ACD7-4379-96CB-4EB697D6CAB3}" type="parTrans" cxnId="{BF000DA7-4337-4426-89B0-9731EA582E4D}">
      <dgm:prSet/>
      <dgm:spPr/>
      <dgm:t>
        <a:bodyPr/>
        <a:lstStyle/>
        <a:p>
          <a:endParaRPr lang="en-GB"/>
        </a:p>
      </dgm:t>
    </dgm:pt>
    <dgm:pt modelId="{B1455876-9CF7-4F28-AB0C-9343F04687AF}" type="sibTrans" cxnId="{BF000DA7-4337-4426-89B0-9731EA582E4D}">
      <dgm:prSet/>
      <dgm:spPr/>
      <dgm:t>
        <a:bodyPr/>
        <a:lstStyle/>
        <a:p>
          <a:endParaRPr lang="en-GB"/>
        </a:p>
      </dgm:t>
    </dgm:pt>
    <dgm:pt modelId="{E0060B56-A9D8-4C2B-AC75-358FA313A2D5}" type="pres">
      <dgm:prSet presAssocID="{FBA3C01A-4EEC-42CC-BC26-880F3E9F4B1D}" presName="linear" presStyleCnt="0">
        <dgm:presLayoutVars>
          <dgm:animLvl val="lvl"/>
          <dgm:resizeHandles val="exact"/>
        </dgm:presLayoutVars>
      </dgm:prSet>
      <dgm:spPr/>
    </dgm:pt>
    <dgm:pt modelId="{ED9BABFE-3919-4515-92AE-7210DBEB8B24}" type="pres">
      <dgm:prSet presAssocID="{7C29EB46-2F42-42DD-BBF7-825E8499681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BADB875-7CF5-4B69-826F-3F97529A4346}" type="presOf" srcId="{7C29EB46-2F42-42DD-BBF7-825E84996814}" destId="{ED9BABFE-3919-4515-92AE-7210DBEB8B24}" srcOrd="0" destOrd="0" presId="urn:microsoft.com/office/officeart/2005/8/layout/vList2"/>
    <dgm:cxn modelId="{BF000DA7-4337-4426-89B0-9731EA582E4D}" srcId="{FBA3C01A-4EEC-42CC-BC26-880F3E9F4B1D}" destId="{7C29EB46-2F42-42DD-BBF7-825E84996814}" srcOrd="0" destOrd="0" parTransId="{85F6FE8D-ACD7-4379-96CB-4EB697D6CAB3}" sibTransId="{B1455876-9CF7-4F28-AB0C-9343F04687AF}"/>
    <dgm:cxn modelId="{10EEAEE5-DAFB-464F-B836-2AC7B5EE5ADE}" type="presOf" srcId="{FBA3C01A-4EEC-42CC-BC26-880F3E9F4B1D}" destId="{E0060B56-A9D8-4C2B-AC75-358FA313A2D5}" srcOrd="0" destOrd="0" presId="urn:microsoft.com/office/officeart/2005/8/layout/vList2"/>
    <dgm:cxn modelId="{F171593A-0209-4229-95B9-825A9DB1927E}" type="presParOf" srcId="{E0060B56-A9D8-4C2B-AC75-358FA313A2D5}" destId="{ED9BABFE-3919-4515-92AE-7210DBEB8B2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process4" loCatId="process" qsTypeId="urn:microsoft.com/office/officeart/2005/8/quickstyle/simple5#42" qsCatId="simple" csTypeId="urn:microsoft.com/office/officeart/2005/8/colors/accent1_2#126" csCatId="accent1" phldr="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 dirty="0" err="1"/>
            <a:t>Wrth</a:t>
          </a:r>
          <a:r>
            <a:rPr lang="en-GB" dirty="0"/>
            <a:t> </a:t>
          </a:r>
          <a:r>
            <a:rPr lang="en-GB" dirty="0" err="1"/>
            <a:t>nodi'r</a:t>
          </a:r>
          <a:r>
            <a:rPr lang="en-GB" dirty="0"/>
            <a:t> </a:t>
          </a:r>
          <a:r>
            <a:rPr lang="en-GB" dirty="0" err="1"/>
            <a:t>syniadau</a:t>
          </a:r>
          <a:r>
            <a:rPr lang="en-GB" dirty="0"/>
            <a:t>, y </a:t>
          </a:r>
          <a:r>
            <a:rPr lang="en-GB" dirty="0" err="1"/>
            <a:t>themâu</a:t>
          </a:r>
          <a:r>
            <a:rPr lang="en-GB" dirty="0"/>
            <a:t> </a:t>
          </a:r>
          <a:r>
            <a:rPr lang="en-GB" dirty="0" err="1"/>
            <a:t>a'r</a:t>
          </a:r>
          <a:r>
            <a:rPr lang="en-GB" dirty="0"/>
            <a:t> </a:t>
          </a:r>
          <a:r>
            <a:rPr lang="en-GB" dirty="0" err="1"/>
            <a:t>methodolegau</a:t>
          </a:r>
          <a:r>
            <a:rPr lang="en-GB" dirty="0"/>
            <a:t> </a:t>
          </a:r>
          <a:r>
            <a:rPr lang="en-GB" dirty="0" err="1"/>
            <a:t>allweddol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r>
            <a:rPr lang="en-GB" dirty="0"/>
            <a:t>, </a:t>
          </a:r>
          <a:r>
            <a:rPr lang="en-GB" dirty="0" err="1"/>
            <a:t>mae'n</a:t>
          </a:r>
          <a:r>
            <a:rPr lang="en-GB" dirty="0"/>
            <a:t> </a:t>
          </a:r>
          <a:r>
            <a:rPr lang="en-GB" dirty="0" err="1"/>
            <a:t>bwysig</a:t>
          </a:r>
          <a:r>
            <a:rPr lang="en-GB" dirty="0"/>
            <a:t> </a:t>
          </a:r>
          <a:r>
            <a:rPr lang="en-GB" dirty="0" err="1"/>
            <a:t>meddwl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 </a:t>
          </a:r>
          <a:r>
            <a:rPr lang="en-GB" dirty="0" err="1"/>
            <a:t>amdanynt</a:t>
          </a:r>
          <a:endParaRPr lang="en-GB" dirty="0"/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 dirty="0" err="1"/>
            <a:t>Bydd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caniatáu</a:t>
          </a:r>
          <a:r>
            <a:rPr lang="en-GB" dirty="0"/>
            <a:t> </a:t>
          </a:r>
          <a:r>
            <a:rPr lang="en-GB" dirty="0" err="1"/>
            <a:t>ichi</a:t>
          </a:r>
          <a:r>
            <a:rPr lang="en-GB" dirty="0"/>
            <a:t> nodi ‘</a:t>
          </a:r>
          <a:r>
            <a:rPr lang="en-GB" dirty="0" err="1"/>
            <a:t>bwlch</a:t>
          </a:r>
          <a:r>
            <a:rPr lang="en-GB" dirty="0"/>
            <a:t>’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llenyddiaeth</a:t>
          </a:r>
          <a:endParaRPr lang="en-GB" dirty="0"/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 dirty="0" err="1"/>
            <a:t>Gofynnwch</a:t>
          </a:r>
          <a:r>
            <a:rPr lang="en-GB" dirty="0"/>
            <a:t> i </a:t>
          </a:r>
          <a:r>
            <a:rPr lang="en-GB" dirty="0" err="1"/>
            <a:t>chi'ch</a:t>
          </a:r>
          <a:r>
            <a:rPr lang="en-GB" dirty="0"/>
            <a:t> </a:t>
          </a:r>
          <a:r>
            <a:rPr lang="en-GB" dirty="0" err="1"/>
            <a:t>hun</a:t>
          </a:r>
          <a:r>
            <a:rPr lang="en-GB" dirty="0"/>
            <a:t>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cryfderau</a:t>
          </a:r>
          <a:r>
            <a:rPr lang="en-GB" dirty="0"/>
            <a:t> a </a:t>
          </a:r>
          <a:r>
            <a:rPr lang="en-GB" dirty="0" err="1"/>
            <a:t>gwendidau’r</a:t>
          </a:r>
          <a:r>
            <a:rPr lang="en-GB" dirty="0"/>
            <a:t> </a:t>
          </a:r>
          <a:r>
            <a:rPr lang="en-GB" dirty="0" err="1"/>
            <a:t>dadleuon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EFDF1D95-B3CA-4213-8CBD-3FD363777AEF}">
      <dgm:prSet/>
      <dgm:spPr/>
      <dgm:t>
        <a:bodyPr/>
        <a:lstStyle/>
        <a:p>
          <a:r>
            <a:rPr lang="en-GB" dirty="0"/>
            <a:t>Pa dystiolaeth sy'n ddiffygiol, yn amhendant neu'n gyfyngedig?</a:t>
          </a:r>
        </a:p>
      </dgm:t>
    </dgm:pt>
    <dgm:pt modelId="{C0ACCB09-3ABC-47FB-81F1-20BF3F0946FC}" type="parTrans" cxnId="{EA593D49-9C71-4F7B-BECE-70204D5FED5A}">
      <dgm:prSet/>
      <dgm:spPr/>
      <dgm:t>
        <a:bodyPr/>
        <a:lstStyle/>
        <a:p>
          <a:endParaRPr lang="en-GB"/>
        </a:p>
      </dgm:t>
    </dgm:pt>
    <dgm:pt modelId="{E0BDE451-2487-4833-BA22-A94C0D441AD7}" type="sibTrans" cxnId="{EA593D49-9C71-4F7B-BECE-70204D5FED5A}">
      <dgm:prSet/>
      <dgm:spPr/>
      <dgm:t>
        <a:bodyPr/>
        <a:lstStyle/>
        <a:p>
          <a:endParaRPr lang="en-GB"/>
        </a:p>
      </dgm:t>
    </dgm:pt>
    <dgm:pt modelId="{A88F1CA8-8059-4264-9729-CFD58BB185EA}">
      <dgm:prSet/>
      <dgm:spPr/>
      <dgm:t>
        <a:bodyPr/>
        <a:lstStyle/>
        <a:p>
          <a:r>
            <a:rPr lang="en-GB" dirty="0"/>
            <a:t>Beth fyddwch chi'n ei ychwanegu at y pwnc? Beth fyddwch chi'n ei wneud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wahanol</a:t>
          </a:r>
          <a:r>
            <a:rPr lang="en-GB" dirty="0"/>
            <a:t>? </a:t>
          </a:r>
        </a:p>
      </dgm:t>
    </dgm:pt>
    <dgm:pt modelId="{C59BD1EC-4DD8-4ACC-82AB-2C524F3DF91C}" type="parTrans" cxnId="{90573758-3A24-4DB6-86A5-ECA6D4E112A6}">
      <dgm:prSet/>
      <dgm:spPr/>
      <dgm:t>
        <a:bodyPr/>
        <a:lstStyle/>
        <a:p>
          <a:endParaRPr lang="en-GB"/>
        </a:p>
      </dgm:t>
    </dgm:pt>
    <dgm:pt modelId="{3C966181-1F28-4A45-AD20-11FB8DBE5C34}" type="sibTrans" cxnId="{90573758-3A24-4DB6-86A5-ECA6D4E112A6}">
      <dgm:prSet/>
      <dgm:spPr/>
      <dgm:t>
        <a:bodyPr/>
        <a:lstStyle/>
        <a:p>
          <a:endParaRPr lang="en-GB"/>
        </a:p>
      </dgm:t>
    </dgm:pt>
    <dgm:pt modelId="{AB6936D0-B0BB-4E1E-BF5C-475CF8A7039A}" type="pres">
      <dgm:prSet presAssocID="{DA9BA698-7D52-44D0-A578-3C920842D7CF}" presName="Name0" presStyleCnt="0">
        <dgm:presLayoutVars>
          <dgm:dir/>
          <dgm:animLvl val="lvl"/>
          <dgm:resizeHandles val="exact"/>
        </dgm:presLayoutVars>
      </dgm:prSet>
      <dgm:spPr/>
    </dgm:pt>
    <dgm:pt modelId="{2C8C962B-715C-4392-BA31-F7DEEE7C02F9}" type="pres">
      <dgm:prSet presAssocID="{D6E817B0-390A-44AC-B845-1897CD8A4934}" presName="boxAndChildren" presStyleCnt="0"/>
      <dgm:spPr/>
    </dgm:pt>
    <dgm:pt modelId="{FD317D08-4461-43A1-B474-402C2F836514}" type="pres">
      <dgm:prSet presAssocID="{D6E817B0-390A-44AC-B845-1897CD8A4934}" presName="parentTextBox" presStyleLbl="node1" presStyleIdx="0" presStyleCnt="3"/>
      <dgm:spPr/>
    </dgm:pt>
    <dgm:pt modelId="{5FCA91C9-FC7C-40B8-B2FB-0C43F91CEDAF}" type="pres">
      <dgm:prSet presAssocID="{D6E817B0-390A-44AC-B845-1897CD8A4934}" presName="entireBox" presStyleLbl="node1" presStyleIdx="0" presStyleCnt="3"/>
      <dgm:spPr/>
    </dgm:pt>
    <dgm:pt modelId="{B91A57C9-7109-4E9A-AC17-DC1502EA50B9}" type="pres">
      <dgm:prSet presAssocID="{D6E817B0-390A-44AC-B845-1897CD8A4934}" presName="descendantBox" presStyleCnt="0"/>
      <dgm:spPr/>
    </dgm:pt>
    <dgm:pt modelId="{F8BF1BF9-EBFE-4C75-9CEC-418EE8DC0BA9}" type="pres">
      <dgm:prSet presAssocID="{CB91E1C7-5652-4822-9206-EF1139929DFD}" presName="childTextBox" presStyleLbl="fgAccFollowNode1" presStyleIdx="0" presStyleCnt="3">
        <dgm:presLayoutVars>
          <dgm:bulletEnabled val="1"/>
        </dgm:presLayoutVars>
      </dgm:prSet>
      <dgm:spPr/>
    </dgm:pt>
    <dgm:pt modelId="{40267251-6A7D-4FB8-A2DC-09A9E7F52702}" type="pres">
      <dgm:prSet presAssocID="{EFDF1D95-B3CA-4213-8CBD-3FD363777AEF}" presName="childTextBox" presStyleLbl="fgAccFollowNode1" presStyleIdx="1" presStyleCnt="3">
        <dgm:presLayoutVars>
          <dgm:bulletEnabled val="1"/>
        </dgm:presLayoutVars>
      </dgm:prSet>
      <dgm:spPr/>
    </dgm:pt>
    <dgm:pt modelId="{1740DA98-339B-4528-90B1-261A14D1B845}" type="pres">
      <dgm:prSet presAssocID="{A88F1CA8-8059-4264-9729-CFD58BB185EA}" presName="childTextBox" presStyleLbl="fgAccFollowNode1" presStyleIdx="2" presStyleCnt="3">
        <dgm:presLayoutVars>
          <dgm:bulletEnabled val="1"/>
        </dgm:presLayoutVars>
      </dgm:prSet>
      <dgm:spPr/>
    </dgm:pt>
    <dgm:pt modelId="{292504FC-FFB6-4095-9177-660067721EB1}" type="pres">
      <dgm:prSet presAssocID="{F540ED30-E3B3-4E16-9BCE-6DB331C4E9AA}" presName="sp" presStyleCnt="0"/>
      <dgm:spPr/>
    </dgm:pt>
    <dgm:pt modelId="{31304A8B-AAFE-4F77-BD26-E433B5570C6A}" type="pres">
      <dgm:prSet presAssocID="{2D3F240F-6522-4E99-BF32-D1494BB6D9EF}" presName="arrowAndChildren" presStyleCnt="0"/>
      <dgm:spPr/>
    </dgm:pt>
    <dgm:pt modelId="{3CC593B9-B021-4BFD-98A9-D8C0797CA1C1}" type="pres">
      <dgm:prSet presAssocID="{2D3F240F-6522-4E99-BF32-D1494BB6D9EF}" presName="parentTextArrow" presStyleLbl="node1" presStyleIdx="1" presStyleCnt="3"/>
      <dgm:spPr/>
    </dgm:pt>
    <dgm:pt modelId="{5A87F3FB-3EC3-496D-AB77-92717A8203DC}" type="pres">
      <dgm:prSet presAssocID="{13F959B7-707E-40B8-8258-EC596152B050}" presName="sp" presStyleCnt="0"/>
      <dgm:spPr/>
    </dgm:pt>
    <dgm:pt modelId="{ACE09EAC-DC0D-41BF-9B59-706390D94F8B}" type="pres">
      <dgm:prSet presAssocID="{87B30A56-86B9-42D5-A5E5-06DB4B0F5FD9}" presName="arrowAndChildren" presStyleCnt="0"/>
      <dgm:spPr/>
    </dgm:pt>
    <dgm:pt modelId="{5B66AC18-6230-47D1-A6A5-65AD0E8B8FAD}" type="pres">
      <dgm:prSet presAssocID="{87B30A56-86B9-42D5-A5E5-06DB4B0F5FD9}" presName="parentTextArrow" presStyleLbl="node1" presStyleIdx="2" presStyleCnt="3"/>
      <dgm:spPr/>
    </dgm:pt>
  </dgm:ptLst>
  <dgm:cxnLst>
    <dgm:cxn modelId="{A7FBC90E-4E3A-42D6-ADE9-2B9331C8B35E}" type="presOf" srcId="{A88F1CA8-8059-4264-9729-CFD58BB185EA}" destId="{1740DA98-339B-4528-90B1-261A14D1B845}" srcOrd="0" destOrd="0" presId="urn:microsoft.com/office/officeart/2005/8/layout/process4"/>
    <dgm:cxn modelId="{52636A1F-6419-4D93-A3C7-3F42A7AB0971}" type="presOf" srcId="{DA9BA698-7D52-44D0-A578-3C920842D7CF}" destId="{AB6936D0-B0BB-4E1E-BF5C-475CF8A7039A}" srcOrd="0" destOrd="0" presId="urn:microsoft.com/office/officeart/2005/8/layout/process4"/>
    <dgm:cxn modelId="{31FDDB29-2D01-48F2-B329-EDA6A73446FE}" type="presOf" srcId="{87B30A56-86B9-42D5-A5E5-06DB4B0F5FD9}" destId="{5B66AC18-6230-47D1-A6A5-65AD0E8B8FAD}" srcOrd="0" destOrd="0" presId="urn:microsoft.com/office/officeart/2005/8/layout/process4"/>
    <dgm:cxn modelId="{13DA283A-0347-49CE-B3D5-2BC88C119DA1}" type="presOf" srcId="{D6E817B0-390A-44AC-B845-1897CD8A4934}" destId="{FD317D08-4461-43A1-B474-402C2F836514}" srcOrd="0" destOrd="0" presId="urn:microsoft.com/office/officeart/2005/8/layout/process4"/>
    <dgm:cxn modelId="{EA593D49-9C71-4F7B-BECE-70204D5FED5A}" srcId="{D6E817B0-390A-44AC-B845-1897CD8A4934}" destId="{EFDF1D95-B3CA-4213-8CBD-3FD363777AEF}" srcOrd="1" destOrd="0" parTransId="{C0ACCB09-3ABC-47FB-81F1-20BF3F0946FC}" sibTransId="{E0BDE451-2487-4833-BA22-A94C0D441AD7}"/>
    <dgm:cxn modelId="{D7B47369-A172-4BDF-BA17-24422BD098AB}" type="presOf" srcId="{EFDF1D95-B3CA-4213-8CBD-3FD363777AEF}" destId="{40267251-6A7D-4FB8-A2DC-09A9E7F52702}" srcOrd="0" destOrd="0" presId="urn:microsoft.com/office/officeart/2005/8/layout/process4"/>
    <dgm:cxn modelId="{90573758-3A24-4DB6-86A5-ECA6D4E112A6}" srcId="{D6E817B0-390A-44AC-B845-1897CD8A4934}" destId="{A88F1CA8-8059-4264-9729-CFD58BB185EA}" srcOrd="2" destOrd="0" parTransId="{C59BD1EC-4DD8-4ACC-82AB-2C524F3DF91C}" sibTransId="{3C966181-1F28-4A45-AD20-11FB8DBE5C34}"/>
    <dgm:cxn modelId="{FB9F1784-1802-4F91-846E-6C45969B71A9}" type="presOf" srcId="{2D3F240F-6522-4E99-BF32-D1494BB6D9EF}" destId="{3CC593B9-B021-4BFD-98A9-D8C0797CA1C1}" srcOrd="0" destOrd="0" presId="urn:microsoft.com/office/officeart/2005/8/layout/process4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EA6728D0-3FDC-4B9B-B67B-178417580437}" type="presOf" srcId="{CB91E1C7-5652-4822-9206-EF1139929DFD}" destId="{F8BF1BF9-EBFE-4C75-9CEC-418EE8DC0BA9}" srcOrd="0" destOrd="0" presId="urn:microsoft.com/office/officeart/2005/8/layout/process4"/>
    <dgm:cxn modelId="{8E2687E3-BE4D-44D5-8793-EABF37A91941}" type="presOf" srcId="{D6E817B0-390A-44AC-B845-1897CD8A4934}" destId="{5FCA91C9-FC7C-40B8-B2FB-0C43F91CEDAF}" srcOrd="1" destOrd="0" presId="urn:microsoft.com/office/officeart/2005/8/layout/process4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96C79917-73F4-432A-BC49-A1042B30C629}" type="presParOf" srcId="{AB6936D0-B0BB-4E1E-BF5C-475CF8A7039A}" destId="{2C8C962B-715C-4392-BA31-F7DEEE7C02F9}" srcOrd="0" destOrd="0" presId="urn:microsoft.com/office/officeart/2005/8/layout/process4"/>
    <dgm:cxn modelId="{B58E7E24-5D5D-431C-AF45-A1CFEEF9DC36}" type="presParOf" srcId="{2C8C962B-715C-4392-BA31-F7DEEE7C02F9}" destId="{FD317D08-4461-43A1-B474-402C2F836514}" srcOrd="0" destOrd="0" presId="urn:microsoft.com/office/officeart/2005/8/layout/process4"/>
    <dgm:cxn modelId="{E8F68E97-8249-45F4-BE04-DB5782C1EBED}" type="presParOf" srcId="{2C8C962B-715C-4392-BA31-F7DEEE7C02F9}" destId="{5FCA91C9-FC7C-40B8-B2FB-0C43F91CEDAF}" srcOrd="1" destOrd="0" presId="urn:microsoft.com/office/officeart/2005/8/layout/process4"/>
    <dgm:cxn modelId="{2D08C947-9039-40FA-9386-DB9DD4FB61E0}" type="presParOf" srcId="{2C8C962B-715C-4392-BA31-F7DEEE7C02F9}" destId="{B91A57C9-7109-4E9A-AC17-DC1502EA50B9}" srcOrd="2" destOrd="0" presId="urn:microsoft.com/office/officeart/2005/8/layout/process4"/>
    <dgm:cxn modelId="{EFD58613-53D8-40C8-A6B0-BFCF1ECC46E6}" type="presParOf" srcId="{B91A57C9-7109-4E9A-AC17-DC1502EA50B9}" destId="{F8BF1BF9-EBFE-4C75-9CEC-418EE8DC0BA9}" srcOrd="0" destOrd="0" presId="urn:microsoft.com/office/officeart/2005/8/layout/process4"/>
    <dgm:cxn modelId="{CFDF00C4-8486-49EE-A416-6B4C2C2D891D}" type="presParOf" srcId="{B91A57C9-7109-4E9A-AC17-DC1502EA50B9}" destId="{40267251-6A7D-4FB8-A2DC-09A9E7F52702}" srcOrd="1" destOrd="0" presId="urn:microsoft.com/office/officeart/2005/8/layout/process4"/>
    <dgm:cxn modelId="{16501372-5808-4679-9575-CEDAE155A1EB}" type="presParOf" srcId="{B91A57C9-7109-4E9A-AC17-DC1502EA50B9}" destId="{1740DA98-339B-4528-90B1-261A14D1B845}" srcOrd="2" destOrd="0" presId="urn:microsoft.com/office/officeart/2005/8/layout/process4"/>
    <dgm:cxn modelId="{5B6A4F3B-6EA8-4D8F-B8F9-12FB7E0761EF}" type="presParOf" srcId="{AB6936D0-B0BB-4E1E-BF5C-475CF8A7039A}" destId="{292504FC-FFB6-4095-9177-660067721EB1}" srcOrd="1" destOrd="0" presId="urn:microsoft.com/office/officeart/2005/8/layout/process4"/>
    <dgm:cxn modelId="{5C4BCB24-71EF-4621-8F58-AF468E2A46FD}" type="presParOf" srcId="{AB6936D0-B0BB-4E1E-BF5C-475CF8A7039A}" destId="{31304A8B-AAFE-4F77-BD26-E433B5570C6A}" srcOrd="2" destOrd="0" presId="urn:microsoft.com/office/officeart/2005/8/layout/process4"/>
    <dgm:cxn modelId="{FCEAAF84-A397-496F-8B0C-4643DD8B8353}" type="presParOf" srcId="{31304A8B-AAFE-4F77-BD26-E433B5570C6A}" destId="{3CC593B9-B021-4BFD-98A9-D8C0797CA1C1}" srcOrd="0" destOrd="0" presId="urn:microsoft.com/office/officeart/2005/8/layout/process4"/>
    <dgm:cxn modelId="{C25A2BF7-A459-494B-8DE2-82DD241ADE1B}" type="presParOf" srcId="{AB6936D0-B0BB-4E1E-BF5C-475CF8A7039A}" destId="{5A87F3FB-3EC3-496D-AB77-92717A8203DC}" srcOrd="3" destOrd="0" presId="urn:microsoft.com/office/officeart/2005/8/layout/process4"/>
    <dgm:cxn modelId="{ED55D937-CF49-4D71-BE8F-87873AFDCE47}" type="presParOf" srcId="{AB6936D0-B0BB-4E1E-BF5C-475CF8A7039A}" destId="{ACE09EAC-DC0D-41BF-9B59-706390D94F8B}" srcOrd="4" destOrd="0" presId="urn:microsoft.com/office/officeart/2005/8/layout/process4"/>
    <dgm:cxn modelId="{F6533D7E-88D6-441E-A559-79CD4A731D98}" type="presParOf" srcId="{ACE09EAC-DC0D-41BF-9B59-706390D94F8B}" destId="{5B66AC18-6230-47D1-A6A5-65AD0E8B8FA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process4" loCatId="process" qsTypeId="urn:microsoft.com/office/officeart/2005/8/quickstyle/simple4#38" qsCatId="simple" csTypeId="urn:microsoft.com/office/officeart/2005/8/colors/accent1_2#123" csCatId="accent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 dirty="0"/>
            <a:t>When identifying the key ideas, themes and methodologies in your field, it is important to think critically about them</a:t>
          </a:r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/>
            <a:t>This will allow you to identify a ‘gap’ in the literature</a:t>
          </a:r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/>
            <a:t>Ask yourself: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/>
            <a:t>What  are the strengths and weaknesses of these debates?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4FE85AD3-A5D8-4C9D-ABBB-5E90B587E838}">
      <dgm:prSet/>
      <dgm:spPr/>
      <dgm:t>
        <a:bodyPr/>
        <a:lstStyle/>
        <a:p>
          <a:r>
            <a:rPr lang="en-GB"/>
            <a:t>What evidence is lacking, inconclusive or limited?</a:t>
          </a:r>
        </a:p>
      </dgm:t>
    </dgm:pt>
    <dgm:pt modelId="{4BFE04BC-AF2E-4295-B577-F7DBCAFAEFE3}" type="parTrans" cxnId="{AC3C1C19-D4E4-49B0-A384-964A88AF2319}">
      <dgm:prSet/>
      <dgm:spPr/>
      <dgm:t>
        <a:bodyPr/>
        <a:lstStyle/>
        <a:p>
          <a:endParaRPr lang="en-GB"/>
        </a:p>
      </dgm:t>
    </dgm:pt>
    <dgm:pt modelId="{D2D71C2A-81F0-42FB-B304-679301FA1FB9}" type="sibTrans" cxnId="{AC3C1C19-D4E4-49B0-A384-964A88AF2319}">
      <dgm:prSet/>
      <dgm:spPr/>
      <dgm:t>
        <a:bodyPr/>
        <a:lstStyle/>
        <a:p>
          <a:endParaRPr lang="en-GB"/>
        </a:p>
      </dgm:t>
    </dgm:pt>
    <dgm:pt modelId="{D5C31964-0681-4310-953A-5AF8F33E410A}">
      <dgm:prSet/>
      <dgm:spPr/>
      <dgm:t>
        <a:bodyPr/>
        <a:lstStyle/>
        <a:p>
          <a:r>
            <a:rPr lang="en-GB"/>
            <a:t>What will you add to the topic? What will you do differently?</a:t>
          </a:r>
        </a:p>
      </dgm:t>
    </dgm:pt>
    <dgm:pt modelId="{7A6F20FF-3C27-4EE7-B97D-BD5DF31159CE}" type="parTrans" cxnId="{AF3ED7D2-C335-4CA1-9864-C7791B3659E7}">
      <dgm:prSet/>
      <dgm:spPr/>
      <dgm:t>
        <a:bodyPr/>
        <a:lstStyle/>
        <a:p>
          <a:endParaRPr lang="en-GB"/>
        </a:p>
      </dgm:t>
    </dgm:pt>
    <dgm:pt modelId="{13314968-9545-4C0F-B02F-EEAC71360C45}" type="sibTrans" cxnId="{AF3ED7D2-C335-4CA1-9864-C7791B3659E7}">
      <dgm:prSet/>
      <dgm:spPr/>
      <dgm:t>
        <a:bodyPr/>
        <a:lstStyle/>
        <a:p>
          <a:endParaRPr lang="en-GB"/>
        </a:p>
      </dgm:t>
    </dgm:pt>
    <dgm:pt modelId="{C1687C51-6C10-4055-B70A-36041C79A0B2}" type="pres">
      <dgm:prSet presAssocID="{DA9BA698-7D52-44D0-A578-3C920842D7CF}" presName="Name0" presStyleCnt="0">
        <dgm:presLayoutVars>
          <dgm:dir/>
          <dgm:animLvl val="lvl"/>
          <dgm:resizeHandles val="exact"/>
        </dgm:presLayoutVars>
      </dgm:prSet>
      <dgm:spPr/>
    </dgm:pt>
    <dgm:pt modelId="{874138E7-8A77-4492-94E4-0FA92A548A0F}" type="pres">
      <dgm:prSet presAssocID="{D6E817B0-390A-44AC-B845-1897CD8A4934}" presName="boxAndChildren" presStyleCnt="0"/>
      <dgm:spPr/>
    </dgm:pt>
    <dgm:pt modelId="{DF696AE3-99B8-4ABD-AA9F-7F8C3754B57A}" type="pres">
      <dgm:prSet presAssocID="{D6E817B0-390A-44AC-B845-1897CD8A4934}" presName="parentTextBox" presStyleLbl="node1" presStyleIdx="0" presStyleCnt="3"/>
      <dgm:spPr/>
    </dgm:pt>
    <dgm:pt modelId="{BB3C41DF-AF58-4880-A651-8442E38AEF16}" type="pres">
      <dgm:prSet presAssocID="{D6E817B0-390A-44AC-B845-1897CD8A4934}" presName="entireBox" presStyleLbl="node1" presStyleIdx="0" presStyleCnt="3"/>
      <dgm:spPr/>
    </dgm:pt>
    <dgm:pt modelId="{B56B23D4-310B-4B77-BC85-F42356F57E9C}" type="pres">
      <dgm:prSet presAssocID="{D6E817B0-390A-44AC-B845-1897CD8A4934}" presName="descendantBox" presStyleCnt="0"/>
      <dgm:spPr/>
    </dgm:pt>
    <dgm:pt modelId="{F7223FD1-F4C1-4F1D-A751-F99CE7C7610D}" type="pres">
      <dgm:prSet presAssocID="{CB91E1C7-5652-4822-9206-EF1139929DFD}" presName="childTextBox" presStyleLbl="fgAccFollowNode1" presStyleIdx="0" presStyleCnt="3">
        <dgm:presLayoutVars>
          <dgm:bulletEnabled val="1"/>
        </dgm:presLayoutVars>
      </dgm:prSet>
      <dgm:spPr/>
    </dgm:pt>
    <dgm:pt modelId="{A468EDF5-FADC-4386-88C6-57725ED52A97}" type="pres">
      <dgm:prSet presAssocID="{4FE85AD3-A5D8-4C9D-ABBB-5E90B587E838}" presName="childTextBox" presStyleLbl="fgAccFollowNode1" presStyleIdx="1" presStyleCnt="3">
        <dgm:presLayoutVars>
          <dgm:bulletEnabled val="1"/>
        </dgm:presLayoutVars>
      </dgm:prSet>
      <dgm:spPr/>
    </dgm:pt>
    <dgm:pt modelId="{17F301D1-A801-4EBD-89EA-664D5A7250F8}" type="pres">
      <dgm:prSet presAssocID="{D5C31964-0681-4310-953A-5AF8F33E410A}" presName="childTextBox" presStyleLbl="fgAccFollowNode1" presStyleIdx="2" presStyleCnt="3">
        <dgm:presLayoutVars>
          <dgm:bulletEnabled val="1"/>
        </dgm:presLayoutVars>
      </dgm:prSet>
      <dgm:spPr/>
    </dgm:pt>
    <dgm:pt modelId="{3AAA4B1E-C859-46FE-9FB4-4796C3C296B8}" type="pres">
      <dgm:prSet presAssocID="{F540ED30-E3B3-4E16-9BCE-6DB331C4E9AA}" presName="sp" presStyleCnt="0"/>
      <dgm:spPr/>
    </dgm:pt>
    <dgm:pt modelId="{3191D7FC-550B-4C10-A8E9-CC3E07C022B6}" type="pres">
      <dgm:prSet presAssocID="{2D3F240F-6522-4E99-BF32-D1494BB6D9EF}" presName="arrowAndChildren" presStyleCnt="0"/>
      <dgm:spPr/>
    </dgm:pt>
    <dgm:pt modelId="{E18672D0-4C10-4B8A-86B7-548C3B5BE4EF}" type="pres">
      <dgm:prSet presAssocID="{2D3F240F-6522-4E99-BF32-D1494BB6D9EF}" presName="parentTextArrow" presStyleLbl="node1" presStyleIdx="1" presStyleCnt="3"/>
      <dgm:spPr/>
    </dgm:pt>
    <dgm:pt modelId="{36E84F31-AFA9-4632-BD7D-B7B756F26E29}" type="pres">
      <dgm:prSet presAssocID="{13F959B7-707E-40B8-8258-EC596152B050}" presName="sp" presStyleCnt="0"/>
      <dgm:spPr/>
    </dgm:pt>
    <dgm:pt modelId="{0E97193C-2900-4719-BD18-52AE56F4B7ED}" type="pres">
      <dgm:prSet presAssocID="{87B30A56-86B9-42D5-A5E5-06DB4B0F5FD9}" presName="arrowAndChildren" presStyleCnt="0"/>
      <dgm:spPr/>
    </dgm:pt>
    <dgm:pt modelId="{1743BE3D-7DDC-4E5F-B024-F4C1F6C5FEDE}" type="pres">
      <dgm:prSet presAssocID="{87B30A56-86B9-42D5-A5E5-06DB4B0F5FD9}" presName="parentTextArrow" presStyleLbl="node1" presStyleIdx="2" presStyleCnt="3"/>
      <dgm:spPr/>
    </dgm:pt>
  </dgm:ptLst>
  <dgm:cxnLst>
    <dgm:cxn modelId="{15062507-7D9E-428A-8A87-43CB12AAFF9E}" type="presOf" srcId="{D6E817B0-390A-44AC-B845-1897CD8A4934}" destId="{BB3C41DF-AF58-4880-A651-8442E38AEF16}" srcOrd="1" destOrd="0" presId="urn:microsoft.com/office/officeart/2005/8/layout/process4"/>
    <dgm:cxn modelId="{AC3C1C19-D4E4-49B0-A384-964A88AF2319}" srcId="{D6E817B0-390A-44AC-B845-1897CD8A4934}" destId="{4FE85AD3-A5D8-4C9D-ABBB-5E90B587E838}" srcOrd="1" destOrd="0" parTransId="{4BFE04BC-AF2E-4295-B577-F7DBCAFAEFE3}" sibTransId="{D2D71C2A-81F0-42FB-B304-679301FA1FB9}"/>
    <dgm:cxn modelId="{D7DA7E1B-51F2-4FE2-B299-00048DC01FDC}" type="presOf" srcId="{D5C31964-0681-4310-953A-5AF8F33E410A}" destId="{17F301D1-A801-4EBD-89EA-664D5A7250F8}" srcOrd="0" destOrd="0" presId="urn:microsoft.com/office/officeart/2005/8/layout/process4"/>
    <dgm:cxn modelId="{A1D46F76-9EF6-47BC-89F9-95910998B503}" type="presOf" srcId="{D6E817B0-390A-44AC-B845-1897CD8A4934}" destId="{DF696AE3-99B8-4ABD-AA9F-7F8C3754B57A}" srcOrd="0" destOrd="0" presId="urn:microsoft.com/office/officeart/2005/8/layout/process4"/>
    <dgm:cxn modelId="{E061947D-1CE0-4B16-BE99-E6C1397A37ED}" type="presOf" srcId="{DA9BA698-7D52-44D0-A578-3C920842D7CF}" destId="{C1687C51-6C10-4055-B70A-36041C79A0B2}" srcOrd="0" destOrd="0" presId="urn:microsoft.com/office/officeart/2005/8/layout/process4"/>
    <dgm:cxn modelId="{0069EB83-B89B-4007-8BA9-69708E7A388E}" type="presOf" srcId="{4FE85AD3-A5D8-4C9D-ABBB-5E90B587E838}" destId="{A468EDF5-FADC-4386-88C6-57725ED52A97}" srcOrd="0" destOrd="0" presId="urn:microsoft.com/office/officeart/2005/8/layout/process4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41D663A0-BDBE-4C16-9433-00C1BB688FFC}" type="presOf" srcId="{2D3F240F-6522-4E99-BF32-D1494BB6D9EF}" destId="{E18672D0-4C10-4B8A-86B7-548C3B5BE4EF}" srcOrd="0" destOrd="0" presId="urn:microsoft.com/office/officeart/2005/8/layout/process4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AF3ED7D2-C335-4CA1-9864-C7791B3659E7}" srcId="{D6E817B0-390A-44AC-B845-1897CD8A4934}" destId="{D5C31964-0681-4310-953A-5AF8F33E410A}" srcOrd="2" destOrd="0" parTransId="{7A6F20FF-3C27-4EE7-B97D-BD5DF31159CE}" sibTransId="{13314968-9545-4C0F-B02F-EEAC71360C45}"/>
    <dgm:cxn modelId="{306811D7-7BBC-467A-89DD-90EA957B3580}" type="presOf" srcId="{CB91E1C7-5652-4822-9206-EF1139929DFD}" destId="{F7223FD1-F4C1-4F1D-A751-F99CE7C7610D}" srcOrd="0" destOrd="0" presId="urn:microsoft.com/office/officeart/2005/8/layout/process4"/>
    <dgm:cxn modelId="{641859DF-34D0-41F7-B9E6-2D9060FDE84A}" type="presOf" srcId="{87B30A56-86B9-42D5-A5E5-06DB4B0F5FD9}" destId="{1743BE3D-7DDC-4E5F-B024-F4C1F6C5FEDE}" srcOrd="0" destOrd="0" presId="urn:microsoft.com/office/officeart/2005/8/layout/process4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86F75D30-04FF-45CB-832D-2001EEF859D6}" type="presParOf" srcId="{C1687C51-6C10-4055-B70A-36041C79A0B2}" destId="{874138E7-8A77-4492-94E4-0FA92A548A0F}" srcOrd="0" destOrd="0" presId="urn:microsoft.com/office/officeart/2005/8/layout/process4"/>
    <dgm:cxn modelId="{5684C4CA-39DF-4C23-8FD6-1AB2C7BA4DAA}" type="presParOf" srcId="{874138E7-8A77-4492-94E4-0FA92A548A0F}" destId="{DF696AE3-99B8-4ABD-AA9F-7F8C3754B57A}" srcOrd="0" destOrd="0" presId="urn:microsoft.com/office/officeart/2005/8/layout/process4"/>
    <dgm:cxn modelId="{B6535DF4-B56D-4DDB-9763-DD2A5C030D5C}" type="presParOf" srcId="{874138E7-8A77-4492-94E4-0FA92A548A0F}" destId="{BB3C41DF-AF58-4880-A651-8442E38AEF16}" srcOrd="1" destOrd="0" presId="urn:microsoft.com/office/officeart/2005/8/layout/process4"/>
    <dgm:cxn modelId="{4BD2B76C-6577-4623-B76E-9995CE208C18}" type="presParOf" srcId="{874138E7-8A77-4492-94E4-0FA92A548A0F}" destId="{B56B23D4-310B-4B77-BC85-F42356F57E9C}" srcOrd="2" destOrd="0" presId="urn:microsoft.com/office/officeart/2005/8/layout/process4"/>
    <dgm:cxn modelId="{248B89CC-30C1-47AE-B5DC-83A51412745A}" type="presParOf" srcId="{B56B23D4-310B-4B77-BC85-F42356F57E9C}" destId="{F7223FD1-F4C1-4F1D-A751-F99CE7C7610D}" srcOrd="0" destOrd="0" presId="urn:microsoft.com/office/officeart/2005/8/layout/process4"/>
    <dgm:cxn modelId="{A200AF95-F62C-4EEB-BB50-F3DE085B133F}" type="presParOf" srcId="{B56B23D4-310B-4B77-BC85-F42356F57E9C}" destId="{A468EDF5-FADC-4386-88C6-57725ED52A97}" srcOrd="1" destOrd="0" presId="urn:microsoft.com/office/officeart/2005/8/layout/process4"/>
    <dgm:cxn modelId="{9269A951-869E-4A57-81AF-5BBB6DECA284}" type="presParOf" srcId="{B56B23D4-310B-4B77-BC85-F42356F57E9C}" destId="{17F301D1-A801-4EBD-89EA-664D5A7250F8}" srcOrd="2" destOrd="0" presId="urn:microsoft.com/office/officeart/2005/8/layout/process4"/>
    <dgm:cxn modelId="{D3CCD485-6BD2-4C1F-AA3E-73EE1D16E051}" type="presParOf" srcId="{C1687C51-6C10-4055-B70A-36041C79A0B2}" destId="{3AAA4B1E-C859-46FE-9FB4-4796C3C296B8}" srcOrd="1" destOrd="0" presId="urn:microsoft.com/office/officeart/2005/8/layout/process4"/>
    <dgm:cxn modelId="{C8CAF6BF-C780-47BE-AE6D-C1982B968FBA}" type="presParOf" srcId="{C1687C51-6C10-4055-B70A-36041C79A0B2}" destId="{3191D7FC-550B-4C10-A8E9-CC3E07C022B6}" srcOrd="2" destOrd="0" presId="urn:microsoft.com/office/officeart/2005/8/layout/process4"/>
    <dgm:cxn modelId="{E02E0C33-D95E-4394-96F7-8FA0685D2E06}" type="presParOf" srcId="{3191D7FC-550B-4C10-A8E9-CC3E07C022B6}" destId="{E18672D0-4C10-4B8A-86B7-548C3B5BE4EF}" srcOrd="0" destOrd="0" presId="urn:microsoft.com/office/officeart/2005/8/layout/process4"/>
    <dgm:cxn modelId="{9043F584-F8BC-41D9-81C0-EDCD8E270741}" type="presParOf" srcId="{C1687C51-6C10-4055-B70A-36041C79A0B2}" destId="{36E84F31-AFA9-4632-BD7D-B7B756F26E29}" srcOrd="3" destOrd="0" presId="urn:microsoft.com/office/officeart/2005/8/layout/process4"/>
    <dgm:cxn modelId="{E89850DA-C0B5-4F33-9791-92121D31A6D9}" type="presParOf" srcId="{C1687C51-6C10-4055-B70A-36041C79A0B2}" destId="{0E97193C-2900-4719-BD18-52AE56F4B7ED}" srcOrd="4" destOrd="0" presId="urn:microsoft.com/office/officeart/2005/8/layout/process4"/>
    <dgm:cxn modelId="{40683BB2-0F32-4068-AFCA-8AB1E6F27B85}" type="presParOf" srcId="{0E97193C-2900-4719-BD18-52AE56F4B7ED}" destId="{1743BE3D-7DDC-4E5F-B024-F4C1F6C5FED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18/2/layout/IconVerticalSolidList" loCatId="icon" qsTypeId="urn:microsoft.com/office/officeart/2005/8/quickstyle/simple1#139" qsCatId="simple" csTypeId="urn:microsoft.com/office/officeart/2005/8/colors/accent1_2#14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 dirty="0" err="1"/>
            <a:t>Amlygwch</a:t>
          </a:r>
          <a:r>
            <a:rPr lang="en-GB" b="1" dirty="0"/>
            <a:t> </a:t>
          </a:r>
          <a:r>
            <a:rPr lang="en-GB" b="1" dirty="0" err="1"/>
            <a:t>ffynonellau</a:t>
          </a:r>
          <a:r>
            <a:rPr lang="en-GB" b="1" dirty="0"/>
            <a:t> </a:t>
          </a:r>
          <a:r>
            <a:rPr lang="en-GB" b="1" dirty="0" err="1"/>
            <a:t>ymchwil</a:t>
          </a:r>
          <a:r>
            <a:rPr lang="en-GB" b="1" dirty="0"/>
            <a:t> a </a:t>
          </a:r>
          <a:r>
            <a:rPr lang="en-GB" b="1" dirty="0" err="1"/>
            <a:t>ddefnyddir</a:t>
          </a:r>
          <a:r>
            <a:rPr lang="en-GB" b="1" dirty="0"/>
            <a:t>, </a:t>
          </a:r>
          <a:r>
            <a:rPr lang="en-GB" b="1" dirty="0" err="1"/>
            <a:t>amlinellwch</a:t>
          </a:r>
          <a:r>
            <a:rPr lang="en-GB" b="1" dirty="0"/>
            <a:t> faint o </a:t>
          </a:r>
          <a:r>
            <a:rPr lang="en-GB" b="1" dirty="0" err="1"/>
            <a:t>ffynonellau</a:t>
          </a:r>
          <a:r>
            <a:rPr lang="en-GB" b="1" dirty="0"/>
            <a:t> a </a:t>
          </a:r>
          <a:r>
            <a:rPr lang="en-GB" b="1" dirty="0" err="1"/>
            <a:t>ddefnyddiwyd</a:t>
          </a:r>
          <a:r>
            <a:rPr lang="en-GB" b="1" dirty="0"/>
            <a:t>,,</a:t>
          </a:r>
          <a:endParaRPr lang="en-GB" dirty="0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endParaRPr lang="en-GB"/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/>
            <a:t>Strategaeth Chwilio a ddefnyddiwyd</a:t>
          </a:r>
          <a:endParaRPr lang="en-GB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endParaRPr lang="en-GB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/>
            <a:t>Dulliau proses gam wrth gam </a:t>
          </a:r>
          <a:endParaRPr lang="en-GB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r>
            <a:rPr lang="en-GB" b="1"/>
            <a:t>(e.g. see CASP)</a:t>
          </a:r>
          <a:endParaRPr lang="en-GB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/>
            <a:t>Creu themâu</a:t>
          </a:r>
          <a:endParaRPr lang="en-GB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endParaRPr lang="en-GB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/>
            <a:t>Ystyriaethau moesegol</a:t>
          </a:r>
          <a:endParaRPr lang="en-GB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endParaRPr lang="en-GB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5F7C47D9-A2D3-45A7-B155-4536E64E4FEA}" type="pres">
      <dgm:prSet presAssocID="{6ADF41DC-2187-4B2A-836E-F40514B2E33C}" presName="root" presStyleCnt="0">
        <dgm:presLayoutVars>
          <dgm:dir/>
          <dgm:resizeHandles val="exact"/>
        </dgm:presLayoutVars>
      </dgm:prSet>
      <dgm:spPr/>
    </dgm:pt>
    <dgm:pt modelId="{7D40C573-5EF3-40F4-A9A7-FD3A0159AAF1}" type="pres">
      <dgm:prSet presAssocID="{0A44F9B3-6C08-4938-81EF-17F5196099FB}" presName="compNode" presStyleCnt="0"/>
      <dgm:spPr/>
    </dgm:pt>
    <dgm:pt modelId="{F4563F02-466B-4100-8A36-07A532C41B9C}" type="pres">
      <dgm:prSet presAssocID="{0A44F9B3-6C08-4938-81EF-17F5196099FB}" presName="bgRect" presStyleLbl="bgShp" presStyleIdx="0" presStyleCnt="5"/>
      <dgm:spPr/>
    </dgm:pt>
    <dgm:pt modelId="{894EBDB9-46EB-4B95-8996-7C28F9D73614}" type="pres">
      <dgm:prSet presAssocID="{0A44F9B3-6C08-4938-81EF-17F5196099F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9D42FFCD-33EE-4D20-B59C-792ABF2EC9D3}" type="pres">
      <dgm:prSet presAssocID="{0A44F9B3-6C08-4938-81EF-17F5196099FB}" presName="spaceRect" presStyleCnt="0"/>
      <dgm:spPr/>
    </dgm:pt>
    <dgm:pt modelId="{854E0231-DE87-4830-8C9F-DF76126B98E5}" type="pres">
      <dgm:prSet presAssocID="{0A44F9B3-6C08-4938-81EF-17F5196099FB}" presName="parTx" presStyleLbl="revTx" presStyleIdx="0" presStyleCnt="10">
        <dgm:presLayoutVars>
          <dgm:chMax val="0"/>
          <dgm:chPref val="0"/>
        </dgm:presLayoutVars>
      </dgm:prSet>
      <dgm:spPr/>
    </dgm:pt>
    <dgm:pt modelId="{188BF072-FB51-4E72-B88F-0281B65A5911}" type="pres">
      <dgm:prSet presAssocID="{0A44F9B3-6C08-4938-81EF-17F5196099FB}" presName="desTx" presStyleLbl="revTx" presStyleIdx="1" presStyleCnt="10">
        <dgm:presLayoutVars/>
      </dgm:prSet>
      <dgm:spPr/>
    </dgm:pt>
    <dgm:pt modelId="{7B094E0F-5869-4A04-9136-BE9A9CCECAA5}" type="pres">
      <dgm:prSet presAssocID="{0BF0F88E-17CB-4C01-832D-8E61ED2DD7C3}" presName="sibTrans" presStyleCnt="0"/>
      <dgm:spPr/>
    </dgm:pt>
    <dgm:pt modelId="{CA01BB44-BE82-42E2-860C-C9A509957750}" type="pres">
      <dgm:prSet presAssocID="{A25B7EFA-1309-4CCA-B9FE-3925AA9C692E}" presName="compNode" presStyleCnt="0"/>
      <dgm:spPr/>
    </dgm:pt>
    <dgm:pt modelId="{23F1A6CF-FD0A-46CC-B422-B00807B46678}" type="pres">
      <dgm:prSet presAssocID="{A25B7EFA-1309-4CCA-B9FE-3925AA9C692E}" presName="bgRect" presStyleLbl="bgShp" presStyleIdx="1" presStyleCnt="5" custLinFactNeighborX="2522" custLinFactNeighborY="-4983"/>
      <dgm:spPr/>
    </dgm:pt>
    <dgm:pt modelId="{87B05A51-BEB7-4BF8-88D5-D972086D8602}" type="pres">
      <dgm:prSet presAssocID="{A25B7EFA-1309-4CCA-B9FE-3925AA9C692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E94ECF4-4316-499B-87C8-519CA66F918D}" type="pres">
      <dgm:prSet presAssocID="{A25B7EFA-1309-4CCA-B9FE-3925AA9C692E}" presName="spaceRect" presStyleCnt="0"/>
      <dgm:spPr/>
    </dgm:pt>
    <dgm:pt modelId="{F9E05B8B-610C-424F-98C9-E5F267358939}" type="pres">
      <dgm:prSet presAssocID="{A25B7EFA-1309-4CCA-B9FE-3925AA9C692E}" presName="parTx" presStyleLbl="revTx" presStyleIdx="2" presStyleCnt="10">
        <dgm:presLayoutVars>
          <dgm:chMax val="0"/>
          <dgm:chPref val="0"/>
        </dgm:presLayoutVars>
      </dgm:prSet>
      <dgm:spPr/>
    </dgm:pt>
    <dgm:pt modelId="{DD412677-97CC-4DB8-96EA-58B3B64B729A}" type="pres">
      <dgm:prSet presAssocID="{A25B7EFA-1309-4CCA-B9FE-3925AA9C692E}" presName="desTx" presStyleLbl="revTx" presStyleIdx="3" presStyleCnt="10">
        <dgm:presLayoutVars/>
      </dgm:prSet>
      <dgm:spPr/>
    </dgm:pt>
    <dgm:pt modelId="{C3C6B7DF-9838-41A0-B551-3BE686039E8B}" type="pres">
      <dgm:prSet presAssocID="{86BB0D37-77A8-4006-BDC3-F9A0F5ADAB0B}" presName="sibTrans" presStyleCnt="0"/>
      <dgm:spPr/>
    </dgm:pt>
    <dgm:pt modelId="{030876BD-482D-49FD-BA2D-C2ED474A1BB1}" type="pres">
      <dgm:prSet presAssocID="{3AFDFCE3-091C-4475-BB5F-52CEECF153A0}" presName="compNode" presStyleCnt="0"/>
      <dgm:spPr/>
    </dgm:pt>
    <dgm:pt modelId="{8617E4E5-2E68-4B44-9A17-8038A36E211C}" type="pres">
      <dgm:prSet presAssocID="{3AFDFCE3-091C-4475-BB5F-52CEECF153A0}" presName="bgRect" presStyleLbl="bgShp" presStyleIdx="2" presStyleCnt="5" custLinFactNeighborX="-417" custLinFactNeighborY="3080"/>
      <dgm:spPr/>
    </dgm:pt>
    <dgm:pt modelId="{C1A650B7-5E6B-42C8-96A9-307E88EEA7CB}" type="pres">
      <dgm:prSet presAssocID="{3AFDFCE3-091C-4475-BB5F-52CEECF153A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2BB2A10D-6D79-4AF3-B2DD-D22114D6FF01}" type="pres">
      <dgm:prSet presAssocID="{3AFDFCE3-091C-4475-BB5F-52CEECF153A0}" presName="spaceRect" presStyleCnt="0"/>
      <dgm:spPr/>
    </dgm:pt>
    <dgm:pt modelId="{6DC882B2-3274-4DB5-80DF-7C571EAC0FE4}" type="pres">
      <dgm:prSet presAssocID="{3AFDFCE3-091C-4475-BB5F-52CEECF153A0}" presName="parTx" presStyleLbl="revTx" presStyleIdx="4" presStyleCnt="10">
        <dgm:presLayoutVars>
          <dgm:chMax val="0"/>
          <dgm:chPref val="0"/>
        </dgm:presLayoutVars>
      </dgm:prSet>
      <dgm:spPr/>
    </dgm:pt>
    <dgm:pt modelId="{342157C5-67BC-4D54-AF97-F4DAEBF9371A}" type="pres">
      <dgm:prSet presAssocID="{3AFDFCE3-091C-4475-BB5F-52CEECF153A0}" presName="desTx" presStyleLbl="revTx" presStyleIdx="5" presStyleCnt="10">
        <dgm:presLayoutVars/>
      </dgm:prSet>
      <dgm:spPr/>
    </dgm:pt>
    <dgm:pt modelId="{BFD561BD-8F5A-4C27-95C8-C0AC5E4A7133}" type="pres">
      <dgm:prSet presAssocID="{CD2802D2-9FC2-4CBD-ABD2-4A01DF41F556}" presName="sibTrans" presStyleCnt="0"/>
      <dgm:spPr/>
    </dgm:pt>
    <dgm:pt modelId="{9272E1C1-20DA-4896-909C-B5F5F3F364C4}" type="pres">
      <dgm:prSet presAssocID="{876DBE81-BD64-4248-884B-88DD56DF5CB8}" presName="compNode" presStyleCnt="0"/>
      <dgm:spPr/>
    </dgm:pt>
    <dgm:pt modelId="{9F7D1007-6BA6-4939-9DF4-5202642F6ED9}" type="pres">
      <dgm:prSet presAssocID="{876DBE81-BD64-4248-884B-88DD56DF5CB8}" presName="bgRect" presStyleLbl="bgShp" presStyleIdx="3" presStyleCnt="5"/>
      <dgm:spPr/>
    </dgm:pt>
    <dgm:pt modelId="{C09BFA32-C47C-44CE-ABEE-5C71065F4BD2}" type="pres">
      <dgm:prSet presAssocID="{876DBE81-BD64-4248-884B-88DD56DF5CB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E3E3CAB-B385-4B0C-86FE-5C90A3CAAE49}" type="pres">
      <dgm:prSet presAssocID="{876DBE81-BD64-4248-884B-88DD56DF5CB8}" presName="spaceRect" presStyleCnt="0"/>
      <dgm:spPr/>
    </dgm:pt>
    <dgm:pt modelId="{E9DADA2F-4914-45C5-A4FE-011A45A59A88}" type="pres">
      <dgm:prSet presAssocID="{876DBE81-BD64-4248-884B-88DD56DF5CB8}" presName="parTx" presStyleLbl="revTx" presStyleIdx="6" presStyleCnt="10">
        <dgm:presLayoutVars>
          <dgm:chMax val="0"/>
          <dgm:chPref val="0"/>
        </dgm:presLayoutVars>
      </dgm:prSet>
      <dgm:spPr/>
    </dgm:pt>
    <dgm:pt modelId="{5CA215E5-5586-4AB7-892F-86928977EE44}" type="pres">
      <dgm:prSet presAssocID="{876DBE81-BD64-4248-884B-88DD56DF5CB8}" presName="desTx" presStyleLbl="revTx" presStyleIdx="7" presStyleCnt="10">
        <dgm:presLayoutVars/>
      </dgm:prSet>
      <dgm:spPr/>
    </dgm:pt>
    <dgm:pt modelId="{76674967-0CB7-4998-ADC6-03078DC7D1C6}" type="pres">
      <dgm:prSet presAssocID="{5F5F4CB9-3A8B-4A8C-838E-D6B2185541C5}" presName="sibTrans" presStyleCnt="0"/>
      <dgm:spPr/>
    </dgm:pt>
    <dgm:pt modelId="{E0167BB6-E5B9-4D8A-9A67-F037F7F48B10}" type="pres">
      <dgm:prSet presAssocID="{F285E6AD-AC2E-4225-8859-C6338B410395}" presName="compNode" presStyleCnt="0"/>
      <dgm:spPr/>
    </dgm:pt>
    <dgm:pt modelId="{37F54B26-0F5D-4288-BEC8-2CD2B11721D7}" type="pres">
      <dgm:prSet presAssocID="{F285E6AD-AC2E-4225-8859-C6338B410395}" presName="bgRect" presStyleLbl="bgShp" presStyleIdx="4" presStyleCnt="5" custLinFactNeighborX="-344" custLinFactNeighborY="2847"/>
      <dgm:spPr/>
    </dgm:pt>
    <dgm:pt modelId="{032EA68A-BEF5-433D-9D78-1966FDF6C6FC}" type="pres">
      <dgm:prSet presAssocID="{F285E6AD-AC2E-4225-8859-C6338B41039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03E3F2E-5BEF-4462-BAC1-59EBEC17D7CA}" type="pres">
      <dgm:prSet presAssocID="{F285E6AD-AC2E-4225-8859-C6338B410395}" presName="spaceRect" presStyleCnt="0"/>
      <dgm:spPr/>
    </dgm:pt>
    <dgm:pt modelId="{1560F508-9B78-4862-98BC-9D3384E7C8D8}" type="pres">
      <dgm:prSet presAssocID="{F285E6AD-AC2E-4225-8859-C6338B410395}" presName="parTx" presStyleLbl="revTx" presStyleIdx="8" presStyleCnt="10">
        <dgm:presLayoutVars>
          <dgm:chMax val="0"/>
          <dgm:chPref val="0"/>
        </dgm:presLayoutVars>
      </dgm:prSet>
      <dgm:spPr/>
    </dgm:pt>
    <dgm:pt modelId="{A52955B9-8F8E-41CA-AEFC-DA91A5145147}" type="pres">
      <dgm:prSet presAssocID="{F285E6AD-AC2E-4225-8859-C6338B410395}" presName="desTx" presStyleLbl="revTx" presStyleIdx="9" presStyleCnt="10">
        <dgm:presLayoutVars/>
      </dgm:prSet>
      <dgm:spPr/>
    </dgm:pt>
  </dgm:ptLst>
  <dgm:cxnLst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EA3C3915-BB48-4DE6-96CF-ECD7B96443C7}" type="presOf" srcId="{8E320BD8-91BF-4863-89E8-EBDFDDDCE47F}" destId="{342157C5-67BC-4D54-AF97-F4DAEBF9371A}" srcOrd="0" destOrd="0" presId="urn:microsoft.com/office/officeart/2018/2/layout/IconVerticalSolidList"/>
    <dgm:cxn modelId="{FE184D29-7D57-449A-949E-9369F8960023}" type="presOf" srcId="{3AFDFCE3-091C-4475-BB5F-52CEECF153A0}" destId="{6DC882B2-3274-4DB5-80DF-7C571EAC0FE4}" srcOrd="0" destOrd="0" presId="urn:microsoft.com/office/officeart/2018/2/layout/IconVerticalSolidList"/>
    <dgm:cxn modelId="{364F9233-ADC2-48A8-AF05-3D0DD63BD792}" type="presOf" srcId="{BC0C881F-9459-4D8E-94C2-D3384218C39F}" destId="{188BF072-FB51-4E72-B88F-0281B65A5911}" srcOrd="0" destOrd="0" presId="urn:microsoft.com/office/officeart/2018/2/layout/IconVerticalSolidList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4A725E5D-A0CB-4E55-9CE2-C46F24B0076A}" type="presOf" srcId="{A25B7EFA-1309-4CCA-B9FE-3925AA9C692E}" destId="{F9E05B8B-610C-424F-98C9-E5F267358939}" srcOrd="0" destOrd="0" presId="urn:microsoft.com/office/officeart/2018/2/layout/IconVerticalSolidList"/>
    <dgm:cxn modelId="{3C849C6E-8D2D-4795-B545-418C43D29404}" type="presOf" srcId="{2F2A43D3-E292-41A5-BB6F-DCCADDC02E7A}" destId="{A52955B9-8F8E-41CA-AEFC-DA91A5145147}" srcOrd="0" destOrd="0" presId="urn:microsoft.com/office/officeart/2018/2/layout/IconVerticalSolidList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35F3D37C-ABC6-4A3E-857D-876145BC92DD}" type="presOf" srcId="{876DBE81-BD64-4248-884B-88DD56DF5CB8}" destId="{E9DADA2F-4914-45C5-A4FE-011A45A59A88}" srcOrd="0" destOrd="0" presId="urn:microsoft.com/office/officeart/2018/2/layout/IconVerticalSolidList"/>
    <dgm:cxn modelId="{7356918B-BAEF-4530-9CFB-3F8A3BA739A9}" type="presOf" srcId="{A9D6CDAF-F792-4193-BA41-0787AFE92EED}" destId="{5CA215E5-5586-4AB7-892F-86928977EE44}" srcOrd="0" destOrd="0" presId="urn:microsoft.com/office/officeart/2018/2/layout/IconVerticalSolidList"/>
    <dgm:cxn modelId="{A46FA08D-0495-407C-B34A-7B073A5E8780}" type="presOf" srcId="{BC05F3E0-3181-4C12-BB4F-AA9B25B7390E}" destId="{DD412677-97CC-4DB8-96EA-58B3B64B729A}" srcOrd="0" destOrd="0" presId="urn:microsoft.com/office/officeart/2018/2/layout/IconVerticalSolidList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3A7340A4-22FF-48A6-876F-25CE49718490}" type="presOf" srcId="{A228F38F-82B2-4F8B-BC48-3152A908480B}" destId="{188BF072-FB51-4E72-B88F-0281B65A5911}" srcOrd="0" destOrd="1" presId="urn:microsoft.com/office/officeart/2018/2/layout/IconVerticalSolidList"/>
    <dgm:cxn modelId="{A6D220B6-F25B-4C67-BE53-45FF8D9CE846}" type="presOf" srcId="{F285E6AD-AC2E-4225-8859-C6338B410395}" destId="{1560F508-9B78-4862-98BC-9D3384E7C8D8}" srcOrd="0" destOrd="0" presId="urn:microsoft.com/office/officeart/2018/2/layout/IconVerticalSolidList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206FDCCE-582E-4C3B-98ED-9630D9210358}" srcId="{0A44F9B3-6C08-4938-81EF-17F5196099FB}" destId="{A228F38F-82B2-4F8B-BC48-3152A908480B}" srcOrd="1" destOrd="0" parTransId="{4AF0AFA6-00CD-4FE6-A743-196E8FC54FEB}" sibTransId="{8C2F776C-1718-4A98-9DC8-3C931653FF0C}"/>
    <dgm:cxn modelId="{41778FD0-F9CE-4EE9-B317-28B379FFC6C7}" type="presOf" srcId="{0A44F9B3-6C08-4938-81EF-17F5196099FB}" destId="{854E0231-DE87-4830-8C9F-DF76126B98E5}" srcOrd="0" destOrd="0" presId="urn:microsoft.com/office/officeart/2018/2/layout/IconVerticalSolidList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8B998BF2-568B-4B13-9E41-CF8259280FC0}" type="presOf" srcId="{6ADF41DC-2187-4B2A-836E-F40514B2E33C}" destId="{5F7C47D9-A2D3-45A7-B155-4536E64E4FEA}" srcOrd="0" destOrd="0" presId="urn:microsoft.com/office/officeart/2018/2/layout/IconVerticalSolidList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899A6EC2-9FF1-4FA5-BE10-CA88F58E108D}" type="presParOf" srcId="{5F7C47D9-A2D3-45A7-B155-4536E64E4FEA}" destId="{7D40C573-5EF3-40F4-A9A7-FD3A0159AAF1}" srcOrd="0" destOrd="0" presId="urn:microsoft.com/office/officeart/2018/2/layout/IconVerticalSolidList"/>
    <dgm:cxn modelId="{5C3AC492-E4EE-41DD-A0BE-AF11E0EFA23C}" type="presParOf" srcId="{7D40C573-5EF3-40F4-A9A7-FD3A0159AAF1}" destId="{F4563F02-466B-4100-8A36-07A532C41B9C}" srcOrd="0" destOrd="0" presId="urn:microsoft.com/office/officeart/2018/2/layout/IconVerticalSolidList"/>
    <dgm:cxn modelId="{91146614-D3B6-4329-9564-2AD57D9051E0}" type="presParOf" srcId="{7D40C573-5EF3-40F4-A9A7-FD3A0159AAF1}" destId="{894EBDB9-46EB-4B95-8996-7C28F9D73614}" srcOrd="1" destOrd="0" presId="urn:microsoft.com/office/officeart/2018/2/layout/IconVerticalSolidList"/>
    <dgm:cxn modelId="{C3F60827-4E59-49B8-A9F9-E1B1D3569A40}" type="presParOf" srcId="{7D40C573-5EF3-40F4-A9A7-FD3A0159AAF1}" destId="{9D42FFCD-33EE-4D20-B59C-792ABF2EC9D3}" srcOrd="2" destOrd="0" presId="urn:microsoft.com/office/officeart/2018/2/layout/IconVerticalSolidList"/>
    <dgm:cxn modelId="{02299A7A-7299-469F-8181-746FA1BC4DE4}" type="presParOf" srcId="{7D40C573-5EF3-40F4-A9A7-FD3A0159AAF1}" destId="{854E0231-DE87-4830-8C9F-DF76126B98E5}" srcOrd="3" destOrd="0" presId="urn:microsoft.com/office/officeart/2018/2/layout/IconVerticalSolidList"/>
    <dgm:cxn modelId="{AFB11BAD-9539-4DEE-957E-ACF6EA1A7C0A}" type="presParOf" srcId="{7D40C573-5EF3-40F4-A9A7-FD3A0159AAF1}" destId="{188BF072-FB51-4E72-B88F-0281B65A5911}" srcOrd="4" destOrd="0" presId="urn:microsoft.com/office/officeart/2018/2/layout/IconVerticalSolidList"/>
    <dgm:cxn modelId="{E4A83E38-3374-4852-A6A5-75B23BB21926}" type="presParOf" srcId="{5F7C47D9-A2D3-45A7-B155-4536E64E4FEA}" destId="{7B094E0F-5869-4A04-9136-BE9A9CCECAA5}" srcOrd="1" destOrd="0" presId="urn:microsoft.com/office/officeart/2018/2/layout/IconVerticalSolidList"/>
    <dgm:cxn modelId="{D8CA1615-F47F-441D-9966-1BD8191CEE4B}" type="presParOf" srcId="{5F7C47D9-A2D3-45A7-B155-4536E64E4FEA}" destId="{CA01BB44-BE82-42E2-860C-C9A509957750}" srcOrd="2" destOrd="0" presId="urn:microsoft.com/office/officeart/2018/2/layout/IconVerticalSolidList"/>
    <dgm:cxn modelId="{11EA38B1-B4D2-4FB9-BA1E-0193A0D7DC8B}" type="presParOf" srcId="{CA01BB44-BE82-42E2-860C-C9A509957750}" destId="{23F1A6CF-FD0A-46CC-B422-B00807B46678}" srcOrd="0" destOrd="0" presId="urn:microsoft.com/office/officeart/2018/2/layout/IconVerticalSolidList"/>
    <dgm:cxn modelId="{D21FE404-0216-4393-A6D8-D04AADBE066C}" type="presParOf" srcId="{CA01BB44-BE82-42E2-860C-C9A509957750}" destId="{87B05A51-BEB7-4BF8-88D5-D972086D8602}" srcOrd="1" destOrd="0" presId="urn:microsoft.com/office/officeart/2018/2/layout/IconVerticalSolidList"/>
    <dgm:cxn modelId="{6A507A99-4316-4D3E-8992-0E4C53A516F6}" type="presParOf" srcId="{CA01BB44-BE82-42E2-860C-C9A509957750}" destId="{EE94ECF4-4316-499B-87C8-519CA66F918D}" srcOrd="2" destOrd="0" presId="urn:microsoft.com/office/officeart/2018/2/layout/IconVerticalSolidList"/>
    <dgm:cxn modelId="{9E768772-9641-4DFA-9058-B278EF69267E}" type="presParOf" srcId="{CA01BB44-BE82-42E2-860C-C9A509957750}" destId="{F9E05B8B-610C-424F-98C9-E5F267358939}" srcOrd="3" destOrd="0" presId="urn:microsoft.com/office/officeart/2018/2/layout/IconVerticalSolidList"/>
    <dgm:cxn modelId="{3115EB81-C5E7-46B0-9AA6-D3E82C5894A8}" type="presParOf" srcId="{CA01BB44-BE82-42E2-860C-C9A509957750}" destId="{DD412677-97CC-4DB8-96EA-58B3B64B729A}" srcOrd="4" destOrd="0" presId="urn:microsoft.com/office/officeart/2018/2/layout/IconVerticalSolidList"/>
    <dgm:cxn modelId="{1A6090C3-015C-4845-92A2-6CB85D992EF8}" type="presParOf" srcId="{5F7C47D9-A2D3-45A7-B155-4536E64E4FEA}" destId="{C3C6B7DF-9838-41A0-B551-3BE686039E8B}" srcOrd="3" destOrd="0" presId="urn:microsoft.com/office/officeart/2018/2/layout/IconVerticalSolidList"/>
    <dgm:cxn modelId="{E3FAF6F7-B25F-41A4-84C3-ABD3B6F8DBB5}" type="presParOf" srcId="{5F7C47D9-A2D3-45A7-B155-4536E64E4FEA}" destId="{030876BD-482D-49FD-BA2D-C2ED474A1BB1}" srcOrd="4" destOrd="0" presId="urn:microsoft.com/office/officeart/2018/2/layout/IconVerticalSolidList"/>
    <dgm:cxn modelId="{5F8F6D11-2D50-4D43-A9EA-381537E80FDE}" type="presParOf" srcId="{030876BD-482D-49FD-BA2D-C2ED474A1BB1}" destId="{8617E4E5-2E68-4B44-9A17-8038A36E211C}" srcOrd="0" destOrd="0" presId="urn:microsoft.com/office/officeart/2018/2/layout/IconVerticalSolidList"/>
    <dgm:cxn modelId="{8F0B5F94-5F70-4B16-A842-3243986610B4}" type="presParOf" srcId="{030876BD-482D-49FD-BA2D-C2ED474A1BB1}" destId="{C1A650B7-5E6B-42C8-96A9-307E88EEA7CB}" srcOrd="1" destOrd="0" presId="urn:microsoft.com/office/officeart/2018/2/layout/IconVerticalSolidList"/>
    <dgm:cxn modelId="{179F2663-C52C-4F78-B313-A6618AB3F32F}" type="presParOf" srcId="{030876BD-482D-49FD-BA2D-C2ED474A1BB1}" destId="{2BB2A10D-6D79-4AF3-B2DD-D22114D6FF01}" srcOrd="2" destOrd="0" presId="urn:microsoft.com/office/officeart/2018/2/layout/IconVerticalSolidList"/>
    <dgm:cxn modelId="{EE45719C-44CF-49F8-BFD7-47D2F850FA53}" type="presParOf" srcId="{030876BD-482D-49FD-BA2D-C2ED474A1BB1}" destId="{6DC882B2-3274-4DB5-80DF-7C571EAC0FE4}" srcOrd="3" destOrd="0" presId="urn:microsoft.com/office/officeart/2018/2/layout/IconVerticalSolidList"/>
    <dgm:cxn modelId="{5384B375-D226-4C91-A49C-10E1CFA38ED8}" type="presParOf" srcId="{030876BD-482D-49FD-BA2D-C2ED474A1BB1}" destId="{342157C5-67BC-4D54-AF97-F4DAEBF9371A}" srcOrd="4" destOrd="0" presId="urn:microsoft.com/office/officeart/2018/2/layout/IconVerticalSolidList"/>
    <dgm:cxn modelId="{ABA1B666-6100-4437-834A-15FB79EA85AB}" type="presParOf" srcId="{5F7C47D9-A2D3-45A7-B155-4536E64E4FEA}" destId="{BFD561BD-8F5A-4C27-95C8-C0AC5E4A7133}" srcOrd="5" destOrd="0" presId="urn:microsoft.com/office/officeart/2018/2/layout/IconVerticalSolidList"/>
    <dgm:cxn modelId="{5B9901D2-3992-41F7-A342-4D90C0DEAE0A}" type="presParOf" srcId="{5F7C47D9-A2D3-45A7-B155-4536E64E4FEA}" destId="{9272E1C1-20DA-4896-909C-B5F5F3F364C4}" srcOrd="6" destOrd="0" presId="urn:microsoft.com/office/officeart/2018/2/layout/IconVerticalSolidList"/>
    <dgm:cxn modelId="{7EE413F1-9F3D-4F83-87A8-763EEC0FF78E}" type="presParOf" srcId="{9272E1C1-20DA-4896-909C-B5F5F3F364C4}" destId="{9F7D1007-6BA6-4939-9DF4-5202642F6ED9}" srcOrd="0" destOrd="0" presId="urn:microsoft.com/office/officeart/2018/2/layout/IconVerticalSolidList"/>
    <dgm:cxn modelId="{43FCDCB2-5D6E-473D-A151-70614D33A4A2}" type="presParOf" srcId="{9272E1C1-20DA-4896-909C-B5F5F3F364C4}" destId="{C09BFA32-C47C-44CE-ABEE-5C71065F4BD2}" srcOrd="1" destOrd="0" presId="urn:microsoft.com/office/officeart/2018/2/layout/IconVerticalSolidList"/>
    <dgm:cxn modelId="{19B83A07-E274-45DC-8080-D8D2AD09312C}" type="presParOf" srcId="{9272E1C1-20DA-4896-909C-B5F5F3F364C4}" destId="{BE3E3CAB-B385-4B0C-86FE-5C90A3CAAE49}" srcOrd="2" destOrd="0" presId="urn:microsoft.com/office/officeart/2018/2/layout/IconVerticalSolidList"/>
    <dgm:cxn modelId="{F194509B-5F51-4BEB-BB30-80099758B33B}" type="presParOf" srcId="{9272E1C1-20DA-4896-909C-B5F5F3F364C4}" destId="{E9DADA2F-4914-45C5-A4FE-011A45A59A88}" srcOrd="3" destOrd="0" presId="urn:microsoft.com/office/officeart/2018/2/layout/IconVerticalSolidList"/>
    <dgm:cxn modelId="{02E4CACC-F382-4DD0-842B-651FC13F00DD}" type="presParOf" srcId="{9272E1C1-20DA-4896-909C-B5F5F3F364C4}" destId="{5CA215E5-5586-4AB7-892F-86928977EE44}" srcOrd="4" destOrd="0" presId="urn:microsoft.com/office/officeart/2018/2/layout/IconVerticalSolidList"/>
    <dgm:cxn modelId="{F842CDEB-4E3E-4760-9B9F-EC58504484FB}" type="presParOf" srcId="{5F7C47D9-A2D3-45A7-B155-4536E64E4FEA}" destId="{76674967-0CB7-4998-ADC6-03078DC7D1C6}" srcOrd="7" destOrd="0" presId="urn:microsoft.com/office/officeart/2018/2/layout/IconVerticalSolidList"/>
    <dgm:cxn modelId="{BED2A8D8-C5D4-4958-A80E-AA13AF51B8EC}" type="presParOf" srcId="{5F7C47D9-A2D3-45A7-B155-4536E64E4FEA}" destId="{E0167BB6-E5B9-4D8A-9A67-F037F7F48B10}" srcOrd="8" destOrd="0" presId="urn:microsoft.com/office/officeart/2018/2/layout/IconVerticalSolidList"/>
    <dgm:cxn modelId="{2013774E-D86A-4308-9D55-B16868FCE746}" type="presParOf" srcId="{E0167BB6-E5B9-4D8A-9A67-F037F7F48B10}" destId="{37F54B26-0F5D-4288-BEC8-2CD2B11721D7}" srcOrd="0" destOrd="0" presId="urn:microsoft.com/office/officeart/2018/2/layout/IconVerticalSolidList"/>
    <dgm:cxn modelId="{5860DFE0-64DF-461C-9F0A-A468634BF60B}" type="presParOf" srcId="{E0167BB6-E5B9-4D8A-9A67-F037F7F48B10}" destId="{032EA68A-BEF5-433D-9D78-1966FDF6C6FC}" srcOrd="1" destOrd="0" presId="urn:microsoft.com/office/officeart/2018/2/layout/IconVerticalSolidList"/>
    <dgm:cxn modelId="{B1D60F3B-EA71-45C1-BCEA-9AA9FD095C31}" type="presParOf" srcId="{E0167BB6-E5B9-4D8A-9A67-F037F7F48B10}" destId="{603E3F2E-5BEF-4462-BAC1-59EBEC17D7CA}" srcOrd="2" destOrd="0" presId="urn:microsoft.com/office/officeart/2018/2/layout/IconVerticalSolidList"/>
    <dgm:cxn modelId="{5BB127CB-4DCC-4D29-9E9B-4B329D3D6327}" type="presParOf" srcId="{E0167BB6-E5B9-4D8A-9A67-F037F7F48B10}" destId="{1560F508-9B78-4862-98BC-9D3384E7C8D8}" srcOrd="3" destOrd="0" presId="urn:microsoft.com/office/officeart/2018/2/layout/IconVerticalSolidList"/>
    <dgm:cxn modelId="{8F8E60FB-A27E-499C-A360-2D3B073EDE6C}" type="presParOf" srcId="{E0167BB6-E5B9-4D8A-9A67-F037F7F48B10}" destId="{A52955B9-8F8E-41CA-AEFC-DA91A514514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18/2/layout/IconVerticalSolidList" loCatId="icon" qsTypeId="urn:microsoft.com/office/officeart/2005/8/quickstyle/simple1#131" qsCatId="simple" csTypeId="urn:microsoft.com/office/officeart/2005/8/colors/accent1_2#13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/>
            <a:t>Highlight Research sources used, outline how many sources  used,</a:t>
          </a:r>
          <a:endParaRPr lang="en-GB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/>
            <a:t>e.g: 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5 years, any older would be through relevance.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/>
            <a:t>Search Strategy used</a:t>
          </a:r>
          <a:endParaRPr lang="en-GB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r>
            <a:rPr lang="en-GB" b="1"/>
            <a:t>e.g What were the boundaries of your research Topic </a:t>
          </a:r>
          <a:endParaRPr lang="en-GB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47FE2F46-A945-4D25-8164-15F89ABF6A57}">
      <dgm:prSet/>
      <dgm:spPr/>
      <dgm:t>
        <a:bodyPr/>
        <a:lstStyle/>
        <a:p>
          <a:r>
            <a:rPr lang="en-GB" b="1"/>
            <a:t>e.g Highlight key terms to search </a:t>
          </a:r>
          <a:endParaRPr lang="en-GB"/>
        </a:p>
      </dgm:t>
    </dgm:pt>
    <dgm:pt modelId="{62A400B9-DEA2-4C88-A457-646120AE9491}" type="parTrans" cxnId="{8FE00F8F-65B0-436B-BBA1-405716E2FC98}">
      <dgm:prSet/>
      <dgm:spPr/>
      <dgm:t>
        <a:bodyPr/>
        <a:lstStyle/>
        <a:p>
          <a:endParaRPr lang="en-GB"/>
        </a:p>
      </dgm:t>
    </dgm:pt>
    <dgm:pt modelId="{0B5C2C10-DA88-44F8-8B96-6236A6006B02}" type="sibTrans" cxnId="{8FE00F8F-65B0-436B-BBA1-405716E2FC98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/>
            <a:t>Step by step process methods </a:t>
          </a:r>
          <a:endParaRPr lang="en-GB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r>
            <a:rPr lang="en-GB" b="1"/>
            <a:t>(e.g. see CASP)</a:t>
          </a:r>
          <a:endParaRPr lang="en-GB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/>
            <a:t>Creation of themes</a:t>
          </a:r>
          <a:endParaRPr lang="en-GB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r>
            <a:rPr lang="en-GB" b="1"/>
            <a:t>E.g. how did you arrive at themes , what literature informed it? </a:t>
          </a:r>
          <a:endParaRPr lang="en-GB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/>
            <a:t>Ethical considerations</a:t>
          </a:r>
          <a:endParaRPr lang="en-GB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r>
            <a:rPr lang="en-GB" b="1"/>
            <a:t>E.g are you reviewing sensitive data? </a:t>
          </a:r>
          <a:endParaRPr lang="en-GB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5F7C47D9-A2D3-45A7-B155-4536E64E4FEA}" type="pres">
      <dgm:prSet presAssocID="{6ADF41DC-2187-4B2A-836E-F40514B2E33C}" presName="root" presStyleCnt="0">
        <dgm:presLayoutVars>
          <dgm:dir/>
          <dgm:resizeHandles val="exact"/>
        </dgm:presLayoutVars>
      </dgm:prSet>
      <dgm:spPr/>
    </dgm:pt>
    <dgm:pt modelId="{7D40C573-5EF3-40F4-A9A7-FD3A0159AAF1}" type="pres">
      <dgm:prSet presAssocID="{0A44F9B3-6C08-4938-81EF-17F5196099FB}" presName="compNode" presStyleCnt="0"/>
      <dgm:spPr/>
    </dgm:pt>
    <dgm:pt modelId="{F4563F02-466B-4100-8A36-07A532C41B9C}" type="pres">
      <dgm:prSet presAssocID="{0A44F9B3-6C08-4938-81EF-17F5196099FB}" presName="bgRect" presStyleLbl="bgShp" presStyleIdx="0" presStyleCnt="5"/>
      <dgm:spPr/>
    </dgm:pt>
    <dgm:pt modelId="{894EBDB9-46EB-4B95-8996-7C28F9D73614}" type="pres">
      <dgm:prSet presAssocID="{0A44F9B3-6C08-4938-81EF-17F5196099F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9D42FFCD-33EE-4D20-B59C-792ABF2EC9D3}" type="pres">
      <dgm:prSet presAssocID="{0A44F9B3-6C08-4938-81EF-17F5196099FB}" presName="spaceRect" presStyleCnt="0"/>
      <dgm:spPr/>
    </dgm:pt>
    <dgm:pt modelId="{854E0231-DE87-4830-8C9F-DF76126B98E5}" type="pres">
      <dgm:prSet presAssocID="{0A44F9B3-6C08-4938-81EF-17F5196099FB}" presName="parTx" presStyleLbl="revTx" presStyleIdx="0" presStyleCnt="10">
        <dgm:presLayoutVars>
          <dgm:chMax val="0"/>
          <dgm:chPref val="0"/>
        </dgm:presLayoutVars>
      </dgm:prSet>
      <dgm:spPr/>
    </dgm:pt>
    <dgm:pt modelId="{188BF072-FB51-4E72-B88F-0281B65A5911}" type="pres">
      <dgm:prSet presAssocID="{0A44F9B3-6C08-4938-81EF-17F5196099FB}" presName="desTx" presStyleLbl="revTx" presStyleIdx="1" presStyleCnt="10">
        <dgm:presLayoutVars/>
      </dgm:prSet>
      <dgm:spPr/>
    </dgm:pt>
    <dgm:pt modelId="{7B094E0F-5869-4A04-9136-BE9A9CCECAA5}" type="pres">
      <dgm:prSet presAssocID="{0BF0F88E-17CB-4C01-832D-8E61ED2DD7C3}" presName="sibTrans" presStyleCnt="0"/>
      <dgm:spPr/>
    </dgm:pt>
    <dgm:pt modelId="{CA01BB44-BE82-42E2-860C-C9A509957750}" type="pres">
      <dgm:prSet presAssocID="{A25B7EFA-1309-4CCA-B9FE-3925AA9C692E}" presName="compNode" presStyleCnt="0"/>
      <dgm:spPr/>
    </dgm:pt>
    <dgm:pt modelId="{23F1A6CF-FD0A-46CC-B422-B00807B46678}" type="pres">
      <dgm:prSet presAssocID="{A25B7EFA-1309-4CCA-B9FE-3925AA9C692E}" presName="bgRect" presStyleLbl="bgShp" presStyleIdx="1" presStyleCnt="5"/>
      <dgm:spPr/>
    </dgm:pt>
    <dgm:pt modelId="{87B05A51-BEB7-4BF8-88D5-D972086D8602}" type="pres">
      <dgm:prSet presAssocID="{A25B7EFA-1309-4CCA-B9FE-3925AA9C692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E94ECF4-4316-499B-87C8-519CA66F918D}" type="pres">
      <dgm:prSet presAssocID="{A25B7EFA-1309-4CCA-B9FE-3925AA9C692E}" presName="spaceRect" presStyleCnt="0"/>
      <dgm:spPr/>
    </dgm:pt>
    <dgm:pt modelId="{F9E05B8B-610C-424F-98C9-E5F267358939}" type="pres">
      <dgm:prSet presAssocID="{A25B7EFA-1309-4CCA-B9FE-3925AA9C692E}" presName="parTx" presStyleLbl="revTx" presStyleIdx="2" presStyleCnt="10">
        <dgm:presLayoutVars>
          <dgm:chMax val="0"/>
          <dgm:chPref val="0"/>
        </dgm:presLayoutVars>
      </dgm:prSet>
      <dgm:spPr/>
    </dgm:pt>
    <dgm:pt modelId="{DD412677-97CC-4DB8-96EA-58B3B64B729A}" type="pres">
      <dgm:prSet presAssocID="{A25B7EFA-1309-4CCA-B9FE-3925AA9C692E}" presName="desTx" presStyleLbl="revTx" presStyleIdx="3" presStyleCnt="10">
        <dgm:presLayoutVars/>
      </dgm:prSet>
      <dgm:spPr/>
    </dgm:pt>
    <dgm:pt modelId="{C3C6B7DF-9838-41A0-B551-3BE686039E8B}" type="pres">
      <dgm:prSet presAssocID="{86BB0D37-77A8-4006-BDC3-F9A0F5ADAB0B}" presName="sibTrans" presStyleCnt="0"/>
      <dgm:spPr/>
    </dgm:pt>
    <dgm:pt modelId="{030876BD-482D-49FD-BA2D-C2ED474A1BB1}" type="pres">
      <dgm:prSet presAssocID="{3AFDFCE3-091C-4475-BB5F-52CEECF153A0}" presName="compNode" presStyleCnt="0"/>
      <dgm:spPr/>
    </dgm:pt>
    <dgm:pt modelId="{8617E4E5-2E68-4B44-9A17-8038A36E211C}" type="pres">
      <dgm:prSet presAssocID="{3AFDFCE3-091C-4475-BB5F-52CEECF153A0}" presName="bgRect" presStyleLbl="bgShp" presStyleIdx="2" presStyleCnt="5"/>
      <dgm:spPr/>
    </dgm:pt>
    <dgm:pt modelId="{C1A650B7-5E6B-42C8-96A9-307E88EEA7CB}" type="pres">
      <dgm:prSet presAssocID="{3AFDFCE3-091C-4475-BB5F-52CEECF153A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2BB2A10D-6D79-4AF3-B2DD-D22114D6FF01}" type="pres">
      <dgm:prSet presAssocID="{3AFDFCE3-091C-4475-BB5F-52CEECF153A0}" presName="spaceRect" presStyleCnt="0"/>
      <dgm:spPr/>
    </dgm:pt>
    <dgm:pt modelId="{6DC882B2-3274-4DB5-80DF-7C571EAC0FE4}" type="pres">
      <dgm:prSet presAssocID="{3AFDFCE3-091C-4475-BB5F-52CEECF153A0}" presName="parTx" presStyleLbl="revTx" presStyleIdx="4" presStyleCnt="10">
        <dgm:presLayoutVars>
          <dgm:chMax val="0"/>
          <dgm:chPref val="0"/>
        </dgm:presLayoutVars>
      </dgm:prSet>
      <dgm:spPr/>
    </dgm:pt>
    <dgm:pt modelId="{342157C5-67BC-4D54-AF97-F4DAEBF9371A}" type="pres">
      <dgm:prSet presAssocID="{3AFDFCE3-091C-4475-BB5F-52CEECF153A0}" presName="desTx" presStyleLbl="revTx" presStyleIdx="5" presStyleCnt="10">
        <dgm:presLayoutVars/>
      </dgm:prSet>
      <dgm:spPr/>
    </dgm:pt>
    <dgm:pt modelId="{BFD561BD-8F5A-4C27-95C8-C0AC5E4A7133}" type="pres">
      <dgm:prSet presAssocID="{CD2802D2-9FC2-4CBD-ABD2-4A01DF41F556}" presName="sibTrans" presStyleCnt="0"/>
      <dgm:spPr/>
    </dgm:pt>
    <dgm:pt modelId="{9272E1C1-20DA-4896-909C-B5F5F3F364C4}" type="pres">
      <dgm:prSet presAssocID="{876DBE81-BD64-4248-884B-88DD56DF5CB8}" presName="compNode" presStyleCnt="0"/>
      <dgm:spPr/>
    </dgm:pt>
    <dgm:pt modelId="{9F7D1007-6BA6-4939-9DF4-5202642F6ED9}" type="pres">
      <dgm:prSet presAssocID="{876DBE81-BD64-4248-884B-88DD56DF5CB8}" presName="bgRect" presStyleLbl="bgShp" presStyleIdx="3" presStyleCnt="5"/>
      <dgm:spPr/>
    </dgm:pt>
    <dgm:pt modelId="{C09BFA32-C47C-44CE-ABEE-5C71065F4BD2}" type="pres">
      <dgm:prSet presAssocID="{876DBE81-BD64-4248-884B-88DD56DF5CB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E3E3CAB-B385-4B0C-86FE-5C90A3CAAE49}" type="pres">
      <dgm:prSet presAssocID="{876DBE81-BD64-4248-884B-88DD56DF5CB8}" presName="spaceRect" presStyleCnt="0"/>
      <dgm:spPr/>
    </dgm:pt>
    <dgm:pt modelId="{E9DADA2F-4914-45C5-A4FE-011A45A59A88}" type="pres">
      <dgm:prSet presAssocID="{876DBE81-BD64-4248-884B-88DD56DF5CB8}" presName="parTx" presStyleLbl="revTx" presStyleIdx="6" presStyleCnt="10">
        <dgm:presLayoutVars>
          <dgm:chMax val="0"/>
          <dgm:chPref val="0"/>
        </dgm:presLayoutVars>
      </dgm:prSet>
      <dgm:spPr/>
    </dgm:pt>
    <dgm:pt modelId="{5CA215E5-5586-4AB7-892F-86928977EE44}" type="pres">
      <dgm:prSet presAssocID="{876DBE81-BD64-4248-884B-88DD56DF5CB8}" presName="desTx" presStyleLbl="revTx" presStyleIdx="7" presStyleCnt="10">
        <dgm:presLayoutVars/>
      </dgm:prSet>
      <dgm:spPr/>
    </dgm:pt>
    <dgm:pt modelId="{76674967-0CB7-4998-ADC6-03078DC7D1C6}" type="pres">
      <dgm:prSet presAssocID="{5F5F4CB9-3A8B-4A8C-838E-D6B2185541C5}" presName="sibTrans" presStyleCnt="0"/>
      <dgm:spPr/>
    </dgm:pt>
    <dgm:pt modelId="{E0167BB6-E5B9-4D8A-9A67-F037F7F48B10}" type="pres">
      <dgm:prSet presAssocID="{F285E6AD-AC2E-4225-8859-C6338B410395}" presName="compNode" presStyleCnt="0"/>
      <dgm:spPr/>
    </dgm:pt>
    <dgm:pt modelId="{37F54B26-0F5D-4288-BEC8-2CD2B11721D7}" type="pres">
      <dgm:prSet presAssocID="{F285E6AD-AC2E-4225-8859-C6338B410395}" presName="bgRect" presStyleLbl="bgShp" presStyleIdx="4" presStyleCnt="5"/>
      <dgm:spPr/>
    </dgm:pt>
    <dgm:pt modelId="{032EA68A-BEF5-433D-9D78-1966FDF6C6FC}" type="pres">
      <dgm:prSet presAssocID="{F285E6AD-AC2E-4225-8859-C6338B41039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03E3F2E-5BEF-4462-BAC1-59EBEC17D7CA}" type="pres">
      <dgm:prSet presAssocID="{F285E6AD-AC2E-4225-8859-C6338B410395}" presName="spaceRect" presStyleCnt="0"/>
      <dgm:spPr/>
    </dgm:pt>
    <dgm:pt modelId="{1560F508-9B78-4862-98BC-9D3384E7C8D8}" type="pres">
      <dgm:prSet presAssocID="{F285E6AD-AC2E-4225-8859-C6338B410395}" presName="parTx" presStyleLbl="revTx" presStyleIdx="8" presStyleCnt="10">
        <dgm:presLayoutVars>
          <dgm:chMax val="0"/>
          <dgm:chPref val="0"/>
        </dgm:presLayoutVars>
      </dgm:prSet>
      <dgm:spPr/>
    </dgm:pt>
    <dgm:pt modelId="{A52955B9-8F8E-41CA-AEFC-DA91A5145147}" type="pres">
      <dgm:prSet presAssocID="{F285E6AD-AC2E-4225-8859-C6338B410395}" presName="desTx" presStyleLbl="revTx" presStyleIdx="9" presStyleCnt="10">
        <dgm:presLayoutVars/>
      </dgm:prSet>
      <dgm:spPr/>
    </dgm:pt>
  </dgm:ptLst>
  <dgm:cxnLst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3CD58C12-1739-41AE-8EDF-D9C533699D92}" type="presOf" srcId="{47FE2F46-A945-4D25-8164-15F89ABF6A57}" destId="{DD412677-97CC-4DB8-96EA-58B3B64B729A}" srcOrd="0" destOrd="1" presId="urn:microsoft.com/office/officeart/2018/2/layout/IconVerticalSolidList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1CCA4C4A-343B-4763-96AA-08307E4B483D}" type="presOf" srcId="{A228F38F-82B2-4F8B-BC48-3152A908480B}" destId="{188BF072-FB51-4E72-B88F-0281B65A5911}" srcOrd="0" destOrd="1" presId="urn:microsoft.com/office/officeart/2018/2/layout/IconVerticalSolidList"/>
    <dgm:cxn modelId="{D3FAB76D-4197-4B54-83B4-9E26572BF19C}" type="presOf" srcId="{A25B7EFA-1309-4CCA-B9FE-3925AA9C692E}" destId="{F9E05B8B-610C-424F-98C9-E5F267358939}" srcOrd="0" destOrd="0" presId="urn:microsoft.com/office/officeart/2018/2/layout/IconVerticalSolidList"/>
    <dgm:cxn modelId="{B4C7866E-558C-4C15-BF2E-D5BD9FD248F7}" type="presOf" srcId="{A9D6CDAF-F792-4193-BA41-0787AFE92EED}" destId="{5CA215E5-5586-4AB7-892F-86928977EE44}" srcOrd="0" destOrd="0" presId="urn:microsoft.com/office/officeart/2018/2/layout/IconVerticalSolidList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EA421F85-3235-4EA8-B7B2-EB33EC1511BC}" type="presOf" srcId="{0A44F9B3-6C08-4938-81EF-17F5196099FB}" destId="{854E0231-DE87-4830-8C9F-DF76126B98E5}" srcOrd="0" destOrd="0" presId="urn:microsoft.com/office/officeart/2018/2/layout/IconVerticalSolidList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8FE00F8F-65B0-436B-BBA1-405716E2FC98}" srcId="{A25B7EFA-1309-4CCA-B9FE-3925AA9C692E}" destId="{47FE2F46-A945-4D25-8164-15F89ABF6A57}" srcOrd="1" destOrd="0" parTransId="{62A400B9-DEA2-4C88-A457-646120AE9491}" sibTransId="{0B5C2C10-DA88-44F8-8B96-6236A6006B02}"/>
    <dgm:cxn modelId="{9AA19596-B50B-4662-A151-B6275A9D735C}" type="presOf" srcId="{BC0C881F-9459-4D8E-94C2-D3384218C39F}" destId="{188BF072-FB51-4E72-B88F-0281B65A5911}" srcOrd="0" destOrd="0" presId="urn:microsoft.com/office/officeart/2018/2/layout/IconVerticalSolidList"/>
    <dgm:cxn modelId="{6C6C6497-313F-40E4-92F7-9415DDC0466A}" type="presOf" srcId="{8E320BD8-91BF-4863-89E8-EBDFDDDCE47F}" destId="{342157C5-67BC-4D54-AF97-F4DAEBF9371A}" srcOrd="0" destOrd="0" presId="urn:microsoft.com/office/officeart/2018/2/layout/IconVerticalSolidList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DD40D5B7-862A-4E61-A5D3-6830AECE139A}" type="presOf" srcId="{876DBE81-BD64-4248-884B-88DD56DF5CB8}" destId="{E9DADA2F-4914-45C5-A4FE-011A45A59A88}" srcOrd="0" destOrd="0" presId="urn:microsoft.com/office/officeart/2018/2/layout/IconVerticalSolidList"/>
    <dgm:cxn modelId="{206FDCCE-582E-4C3B-98ED-9630D9210358}" srcId="{0A44F9B3-6C08-4938-81EF-17F5196099FB}" destId="{A228F38F-82B2-4F8B-BC48-3152A908480B}" srcOrd="1" destOrd="0" parTransId="{4AF0AFA6-00CD-4FE6-A743-196E8FC54FEB}" sibTransId="{8C2F776C-1718-4A98-9DC8-3C931653FF0C}"/>
    <dgm:cxn modelId="{D449BEDE-C44B-4547-B11F-B464DC87144A}" type="presOf" srcId="{3AFDFCE3-091C-4475-BB5F-52CEECF153A0}" destId="{6DC882B2-3274-4DB5-80DF-7C571EAC0FE4}" srcOrd="0" destOrd="0" presId="urn:microsoft.com/office/officeart/2018/2/layout/IconVerticalSolidList"/>
    <dgm:cxn modelId="{EA22ABDF-A2C1-42DF-9EA4-A24D714055F8}" type="presOf" srcId="{BC05F3E0-3181-4C12-BB4F-AA9B25B7390E}" destId="{DD412677-97CC-4DB8-96EA-58B3B64B729A}" srcOrd="0" destOrd="0" presId="urn:microsoft.com/office/officeart/2018/2/layout/IconVerticalSolidList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8B998BF2-568B-4B13-9E41-CF8259280FC0}" type="presOf" srcId="{6ADF41DC-2187-4B2A-836E-F40514B2E33C}" destId="{5F7C47D9-A2D3-45A7-B155-4536E64E4FEA}" srcOrd="0" destOrd="0" presId="urn:microsoft.com/office/officeart/2018/2/layout/IconVerticalSolidList"/>
    <dgm:cxn modelId="{0B7D30F5-E7F9-4FBD-9000-CC5AA37E4C38}" type="presOf" srcId="{F285E6AD-AC2E-4225-8859-C6338B410395}" destId="{1560F508-9B78-4862-98BC-9D3384E7C8D8}" srcOrd="0" destOrd="0" presId="urn:microsoft.com/office/officeart/2018/2/layout/IconVerticalSolidList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7A6A45F8-2FB7-4BCD-99C1-7F0AE2AD59AB}" type="presOf" srcId="{2F2A43D3-E292-41A5-BB6F-DCCADDC02E7A}" destId="{A52955B9-8F8E-41CA-AEFC-DA91A5145147}" srcOrd="0" destOrd="0" presId="urn:microsoft.com/office/officeart/2018/2/layout/IconVerticalSolidList"/>
    <dgm:cxn modelId="{899A6EC2-9FF1-4FA5-BE10-CA88F58E108D}" type="presParOf" srcId="{5F7C47D9-A2D3-45A7-B155-4536E64E4FEA}" destId="{7D40C573-5EF3-40F4-A9A7-FD3A0159AAF1}" srcOrd="0" destOrd="0" presId="urn:microsoft.com/office/officeart/2018/2/layout/IconVerticalSolidList"/>
    <dgm:cxn modelId="{1FB4DE25-0E83-42DF-89B0-E2034C182438}" type="presParOf" srcId="{7D40C573-5EF3-40F4-A9A7-FD3A0159AAF1}" destId="{F4563F02-466B-4100-8A36-07A532C41B9C}" srcOrd="0" destOrd="0" presId="urn:microsoft.com/office/officeart/2018/2/layout/IconVerticalSolidList"/>
    <dgm:cxn modelId="{B1A92991-2AF6-4876-BC4D-A791053A98C5}" type="presParOf" srcId="{7D40C573-5EF3-40F4-A9A7-FD3A0159AAF1}" destId="{894EBDB9-46EB-4B95-8996-7C28F9D73614}" srcOrd="1" destOrd="0" presId="urn:microsoft.com/office/officeart/2018/2/layout/IconVerticalSolidList"/>
    <dgm:cxn modelId="{0AEC3248-8EE2-432E-910B-F184C8AFE2F9}" type="presParOf" srcId="{7D40C573-5EF3-40F4-A9A7-FD3A0159AAF1}" destId="{9D42FFCD-33EE-4D20-B59C-792ABF2EC9D3}" srcOrd="2" destOrd="0" presId="urn:microsoft.com/office/officeart/2018/2/layout/IconVerticalSolidList"/>
    <dgm:cxn modelId="{66E957FB-57AF-4017-95A1-D9BF04D0E62F}" type="presParOf" srcId="{7D40C573-5EF3-40F4-A9A7-FD3A0159AAF1}" destId="{854E0231-DE87-4830-8C9F-DF76126B98E5}" srcOrd="3" destOrd="0" presId="urn:microsoft.com/office/officeart/2018/2/layout/IconVerticalSolidList"/>
    <dgm:cxn modelId="{5DA4CE90-0D67-41F2-ABF3-34F58055E462}" type="presParOf" srcId="{7D40C573-5EF3-40F4-A9A7-FD3A0159AAF1}" destId="{188BF072-FB51-4E72-B88F-0281B65A5911}" srcOrd="4" destOrd="0" presId="urn:microsoft.com/office/officeart/2018/2/layout/IconVerticalSolidList"/>
    <dgm:cxn modelId="{E4A83E38-3374-4852-A6A5-75B23BB21926}" type="presParOf" srcId="{5F7C47D9-A2D3-45A7-B155-4536E64E4FEA}" destId="{7B094E0F-5869-4A04-9136-BE9A9CCECAA5}" srcOrd="1" destOrd="0" presId="urn:microsoft.com/office/officeart/2018/2/layout/IconVerticalSolidList"/>
    <dgm:cxn modelId="{D8CA1615-F47F-441D-9966-1BD8191CEE4B}" type="presParOf" srcId="{5F7C47D9-A2D3-45A7-B155-4536E64E4FEA}" destId="{CA01BB44-BE82-42E2-860C-C9A509957750}" srcOrd="2" destOrd="0" presId="urn:microsoft.com/office/officeart/2018/2/layout/IconVerticalSolidList"/>
    <dgm:cxn modelId="{D635D18A-F5BC-45EE-B61D-CB448C799756}" type="presParOf" srcId="{CA01BB44-BE82-42E2-860C-C9A509957750}" destId="{23F1A6CF-FD0A-46CC-B422-B00807B46678}" srcOrd="0" destOrd="0" presId="urn:microsoft.com/office/officeart/2018/2/layout/IconVerticalSolidList"/>
    <dgm:cxn modelId="{9F1A34FF-6377-4129-92AE-ADFF664647EB}" type="presParOf" srcId="{CA01BB44-BE82-42E2-860C-C9A509957750}" destId="{87B05A51-BEB7-4BF8-88D5-D972086D8602}" srcOrd="1" destOrd="0" presId="urn:microsoft.com/office/officeart/2018/2/layout/IconVerticalSolidList"/>
    <dgm:cxn modelId="{D9C2B635-944F-4AB3-BBF5-D47A68BA2573}" type="presParOf" srcId="{CA01BB44-BE82-42E2-860C-C9A509957750}" destId="{EE94ECF4-4316-499B-87C8-519CA66F918D}" srcOrd="2" destOrd="0" presId="urn:microsoft.com/office/officeart/2018/2/layout/IconVerticalSolidList"/>
    <dgm:cxn modelId="{5F5B9BA2-3CD2-409F-8EBB-411144E04365}" type="presParOf" srcId="{CA01BB44-BE82-42E2-860C-C9A509957750}" destId="{F9E05B8B-610C-424F-98C9-E5F267358939}" srcOrd="3" destOrd="0" presId="urn:microsoft.com/office/officeart/2018/2/layout/IconVerticalSolidList"/>
    <dgm:cxn modelId="{CC885D24-0B22-4FE9-8B67-85BF52B81359}" type="presParOf" srcId="{CA01BB44-BE82-42E2-860C-C9A509957750}" destId="{DD412677-97CC-4DB8-96EA-58B3B64B729A}" srcOrd="4" destOrd="0" presId="urn:microsoft.com/office/officeart/2018/2/layout/IconVerticalSolidList"/>
    <dgm:cxn modelId="{1A6090C3-015C-4845-92A2-6CB85D992EF8}" type="presParOf" srcId="{5F7C47D9-A2D3-45A7-B155-4536E64E4FEA}" destId="{C3C6B7DF-9838-41A0-B551-3BE686039E8B}" srcOrd="3" destOrd="0" presId="urn:microsoft.com/office/officeart/2018/2/layout/IconVerticalSolidList"/>
    <dgm:cxn modelId="{E3FAF6F7-B25F-41A4-84C3-ABD3B6F8DBB5}" type="presParOf" srcId="{5F7C47D9-A2D3-45A7-B155-4536E64E4FEA}" destId="{030876BD-482D-49FD-BA2D-C2ED474A1BB1}" srcOrd="4" destOrd="0" presId="urn:microsoft.com/office/officeart/2018/2/layout/IconVerticalSolidList"/>
    <dgm:cxn modelId="{D10313CE-9DB9-4137-A1DA-5BBCBFDC9A7B}" type="presParOf" srcId="{030876BD-482D-49FD-BA2D-C2ED474A1BB1}" destId="{8617E4E5-2E68-4B44-9A17-8038A36E211C}" srcOrd="0" destOrd="0" presId="urn:microsoft.com/office/officeart/2018/2/layout/IconVerticalSolidList"/>
    <dgm:cxn modelId="{961DE330-C597-4E88-AD67-8055A3140CB5}" type="presParOf" srcId="{030876BD-482D-49FD-BA2D-C2ED474A1BB1}" destId="{C1A650B7-5E6B-42C8-96A9-307E88EEA7CB}" srcOrd="1" destOrd="0" presId="urn:microsoft.com/office/officeart/2018/2/layout/IconVerticalSolidList"/>
    <dgm:cxn modelId="{6346A40D-65AE-4C30-B89A-2A5C0B2CF444}" type="presParOf" srcId="{030876BD-482D-49FD-BA2D-C2ED474A1BB1}" destId="{2BB2A10D-6D79-4AF3-B2DD-D22114D6FF01}" srcOrd="2" destOrd="0" presId="urn:microsoft.com/office/officeart/2018/2/layout/IconVerticalSolidList"/>
    <dgm:cxn modelId="{C40471A0-625D-4DB8-B357-622772E3DC40}" type="presParOf" srcId="{030876BD-482D-49FD-BA2D-C2ED474A1BB1}" destId="{6DC882B2-3274-4DB5-80DF-7C571EAC0FE4}" srcOrd="3" destOrd="0" presId="urn:microsoft.com/office/officeart/2018/2/layout/IconVerticalSolidList"/>
    <dgm:cxn modelId="{A276F1C1-AABF-43DA-97EC-445FC58809A4}" type="presParOf" srcId="{030876BD-482D-49FD-BA2D-C2ED474A1BB1}" destId="{342157C5-67BC-4D54-AF97-F4DAEBF9371A}" srcOrd="4" destOrd="0" presId="urn:microsoft.com/office/officeart/2018/2/layout/IconVerticalSolidList"/>
    <dgm:cxn modelId="{ABA1B666-6100-4437-834A-15FB79EA85AB}" type="presParOf" srcId="{5F7C47D9-A2D3-45A7-B155-4536E64E4FEA}" destId="{BFD561BD-8F5A-4C27-95C8-C0AC5E4A7133}" srcOrd="5" destOrd="0" presId="urn:microsoft.com/office/officeart/2018/2/layout/IconVerticalSolidList"/>
    <dgm:cxn modelId="{5B9901D2-3992-41F7-A342-4D90C0DEAE0A}" type="presParOf" srcId="{5F7C47D9-A2D3-45A7-B155-4536E64E4FEA}" destId="{9272E1C1-20DA-4896-909C-B5F5F3F364C4}" srcOrd="6" destOrd="0" presId="urn:microsoft.com/office/officeart/2018/2/layout/IconVerticalSolidList"/>
    <dgm:cxn modelId="{8BF35036-C2FA-4066-BCAB-D4CDF2F6CDFF}" type="presParOf" srcId="{9272E1C1-20DA-4896-909C-B5F5F3F364C4}" destId="{9F7D1007-6BA6-4939-9DF4-5202642F6ED9}" srcOrd="0" destOrd="0" presId="urn:microsoft.com/office/officeart/2018/2/layout/IconVerticalSolidList"/>
    <dgm:cxn modelId="{1F031C30-7B12-43E2-9342-855A224542C1}" type="presParOf" srcId="{9272E1C1-20DA-4896-909C-B5F5F3F364C4}" destId="{C09BFA32-C47C-44CE-ABEE-5C71065F4BD2}" srcOrd="1" destOrd="0" presId="urn:microsoft.com/office/officeart/2018/2/layout/IconVerticalSolidList"/>
    <dgm:cxn modelId="{53D45654-BB1C-4495-A590-743D7A269D11}" type="presParOf" srcId="{9272E1C1-20DA-4896-909C-B5F5F3F364C4}" destId="{BE3E3CAB-B385-4B0C-86FE-5C90A3CAAE49}" srcOrd="2" destOrd="0" presId="urn:microsoft.com/office/officeart/2018/2/layout/IconVerticalSolidList"/>
    <dgm:cxn modelId="{1BB0110F-7F14-4CE3-9B4F-7B45FFD6162E}" type="presParOf" srcId="{9272E1C1-20DA-4896-909C-B5F5F3F364C4}" destId="{E9DADA2F-4914-45C5-A4FE-011A45A59A88}" srcOrd="3" destOrd="0" presId="urn:microsoft.com/office/officeart/2018/2/layout/IconVerticalSolidList"/>
    <dgm:cxn modelId="{1FB67140-7190-4228-A712-33105246589A}" type="presParOf" srcId="{9272E1C1-20DA-4896-909C-B5F5F3F364C4}" destId="{5CA215E5-5586-4AB7-892F-86928977EE44}" srcOrd="4" destOrd="0" presId="urn:microsoft.com/office/officeart/2018/2/layout/IconVerticalSolidList"/>
    <dgm:cxn modelId="{F842CDEB-4E3E-4760-9B9F-EC58504484FB}" type="presParOf" srcId="{5F7C47D9-A2D3-45A7-B155-4536E64E4FEA}" destId="{76674967-0CB7-4998-ADC6-03078DC7D1C6}" srcOrd="7" destOrd="0" presId="urn:microsoft.com/office/officeart/2018/2/layout/IconVerticalSolidList"/>
    <dgm:cxn modelId="{BED2A8D8-C5D4-4958-A80E-AA13AF51B8EC}" type="presParOf" srcId="{5F7C47D9-A2D3-45A7-B155-4536E64E4FEA}" destId="{E0167BB6-E5B9-4D8A-9A67-F037F7F48B10}" srcOrd="8" destOrd="0" presId="urn:microsoft.com/office/officeart/2018/2/layout/IconVerticalSolidList"/>
    <dgm:cxn modelId="{A0D1EFD7-C309-4937-9E76-67F470A8811D}" type="presParOf" srcId="{E0167BB6-E5B9-4D8A-9A67-F037F7F48B10}" destId="{37F54B26-0F5D-4288-BEC8-2CD2B11721D7}" srcOrd="0" destOrd="0" presId="urn:microsoft.com/office/officeart/2018/2/layout/IconVerticalSolidList"/>
    <dgm:cxn modelId="{CB3B8F05-F1E4-4D12-9D68-8FBE585DD988}" type="presParOf" srcId="{E0167BB6-E5B9-4D8A-9A67-F037F7F48B10}" destId="{032EA68A-BEF5-433D-9D78-1966FDF6C6FC}" srcOrd="1" destOrd="0" presId="urn:microsoft.com/office/officeart/2018/2/layout/IconVerticalSolidList"/>
    <dgm:cxn modelId="{4C08195C-C5EE-4210-AAD8-D35514A305F9}" type="presParOf" srcId="{E0167BB6-E5B9-4D8A-9A67-F037F7F48B10}" destId="{603E3F2E-5BEF-4462-BAC1-59EBEC17D7CA}" srcOrd="2" destOrd="0" presId="urn:microsoft.com/office/officeart/2018/2/layout/IconVerticalSolidList"/>
    <dgm:cxn modelId="{09D5DAA4-96C3-4289-B86D-A67F799C0688}" type="presParOf" srcId="{E0167BB6-E5B9-4D8A-9A67-F037F7F48B10}" destId="{1560F508-9B78-4862-98BC-9D3384E7C8D8}" srcOrd="3" destOrd="0" presId="urn:microsoft.com/office/officeart/2018/2/layout/IconVerticalSolidList"/>
    <dgm:cxn modelId="{7CADBD75-0F3B-4C36-9071-17865E6E4B24}" type="presParOf" srcId="{E0167BB6-E5B9-4D8A-9A67-F037F7F48B10}" destId="{A52955B9-8F8E-41CA-AEFC-DA91A514514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970EA52-C3B8-4E65-B377-F429603B464F}" type="doc">
      <dgm:prSet loTypeId="urn:microsoft.com/office/officeart/2005/8/layout/process4" loCatId="process" qsTypeId="urn:microsoft.com/office/officeart/2005/8/quickstyle/simple1#88" qsCatId="simple" csTypeId="urn:microsoft.com/office/officeart/2005/8/colors/accent1_2#91" csCatId="accent1" phldr="1"/>
      <dgm:spPr/>
      <dgm:t>
        <a:bodyPr/>
        <a:lstStyle/>
        <a:p>
          <a:endParaRPr lang="en-US"/>
        </a:p>
      </dgm:t>
    </dgm:pt>
    <dgm:pt modelId="{78891607-25C8-43E8-B714-841EDFF3AD2D}">
      <dgm:prSet/>
      <dgm:spPr/>
      <dgm:t>
        <a:bodyPr/>
        <a:lstStyle/>
        <a:p>
          <a:r>
            <a:rPr lang="en-GB" dirty="0"/>
            <a:t>Pan </a:t>
          </a:r>
          <a:r>
            <a:rPr lang="en-GB" dirty="0" err="1"/>
            <a:t>fyddwch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chwilio</a:t>
          </a:r>
          <a:r>
            <a:rPr lang="en-GB" dirty="0"/>
            <a:t> am </a:t>
          </a:r>
          <a:r>
            <a:rPr lang="en-GB" dirty="0" err="1"/>
            <a:t>wybodaeth</a:t>
          </a:r>
          <a:r>
            <a:rPr lang="en-GB" dirty="0"/>
            <a:t>,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mynd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ddod</a:t>
          </a:r>
          <a:r>
            <a:rPr lang="en-GB" dirty="0"/>
            <a:t> o </a:t>
          </a:r>
          <a:r>
            <a:rPr lang="en-GB" dirty="0" err="1"/>
            <a:t>hyd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lawer</a:t>
          </a:r>
          <a:r>
            <a:rPr lang="en-GB" dirty="0"/>
            <a:t> </a:t>
          </a:r>
          <a:r>
            <a:rPr lang="en-GB" dirty="0" err="1"/>
            <a:t>ohoni</a:t>
          </a:r>
          <a:r>
            <a:rPr lang="en-GB" dirty="0"/>
            <a:t> . . . </a:t>
          </a:r>
          <a:r>
            <a:rPr lang="en-GB" dirty="0" err="1"/>
            <a:t>ond</a:t>
          </a:r>
          <a:r>
            <a:rPr lang="en-GB" dirty="0"/>
            <a:t> a </a:t>
          </a:r>
          <a:r>
            <a:rPr lang="en-GB" dirty="0" err="1"/>
            <a:t>yw'n</a:t>
          </a:r>
          <a:r>
            <a:rPr lang="en-GB" dirty="0"/>
            <a:t>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dda</a:t>
          </a:r>
          <a:r>
            <a:rPr lang="en-GB" dirty="0"/>
            <a:t>? : </a:t>
          </a:r>
          <a:endParaRPr lang="en-US" dirty="0"/>
        </a:p>
      </dgm:t>
    </dgm:pt>
    <dgm:pt modelId="{93DFD91A-58DB-442F-9C8B-79155D9B2BF9}" type="parTrans" cxnId="{722EAE3B-4FDB-4CF1-9FD3-E5446439B449}">
      <dgm:prSet/>
      <dgm:spPr/>
      <dgm:t>
        <a:bodyPr/>
        <a:lstStyle/>
        <a:p>
          <a:endParaRPr lang="en-US"/>
        </a:p>
      </dgm:t>
    </dgm:pt>
    <dgm:pt modelId="{32367BE8-6FAB-41FF-AEAC-82A6E77B5DC4}" type="sibTrans" cxnId="{722EAE3B-4FDB-4CF1-9FD3-E5446439B449}">
      <dgm:prSet/>
      <dgm:spPr/>
      <dgm:t>
        <a:bodyPr/>
        <a:lstStyle/>
        <a:p>
          <a:endParaRPr lang="en-US"/>
        </a:p>
      </dgm:t>
    </dgm:pt>
    <dgm:pt modelId="{F1C67F98-44CA-471C-9F52-63CF275E1C98}">
      <dgm:prSet/>
      <dgm:spPr/>
      <dgm:t>
        <a:bodyPr/>
        <a:lstStyle/>
        <a:p>
          <a:r>
            <a:rPr lang="en-GB" b="0" i="0" dirty="0" err="1"/>
            <a:t>Fformatau</a:t>
          </a:r>
          <a:r>
            <a:rPr lang="en-GB" b="0" i="0" dirty="0"/>
            <a:t> </a:t>
          </a:r>
          <a:r>
            <a:rPr lang="en-GB" b="0" i="0" dirty="0" err="1"/>
            <a:t>i</a:t>
          </a:r>
          <a:r>
            <a:rPr lang="en-GB" b="0" i="0" dirty="0"/>
            <a:t> </a:t>
          </a:r>
          <a:r>
            <a:rPr lang="en-GB" b="0" i="0" dirty="0" err="1"/>
            <a:t>helpu</a:t>
          </a:r>
          <a:r>
            <a:rPr lang="en-GB" b="0" i="0" dirty="0"/>
            <a:t>:</a:t>
          </a:r>
          <a:r>
            <a:rPr lang="en-GB" dirty="0"/>
            <a:t>:</a:t>
          </a:r>
          <a:endParaRPr lang="en-US" dirty="0"/>
        </a:p>
      </dgm:t>
    </dgm:pt>
    <dgm:pt modelId="{9C6507E9-ED39-4BD9-9236-2EAE93F80BBD}" type="parTrans" cxnId="{3C40D69F-38F0-4DFF-B752-6A0ABA67818D}">
      <dgm:prSet/>
      <dgm:spPr/>
      <dgm:t>
        <a:bodyPr/>
        <a:lstStyle/>
        <a:p>
          <a:endParaRPr lang="en-US"/>
        </a:p>
      </dgm:t>
    </dgm:pt>
    <dgm:pt modelId="{0AD88990-3FC3-4153-AF58-25558ECBB1FB}" type="sibTrans" cxnId="{3C40D69F-38F0-4DFF-B752-6A0ABA67818D}">
      <dgm:prSet/>
      <dgm:spPr/>
      <dgm:t>
        <a:bodyPr/>
        <a:lstStyle/>
        <a:p>
          <a:endParaRPr lang="en-US"/>
        </a:p>
      </dgm:t>
    </dgm:pt>
    <dgm:pt modelId="{5AEAC98B-C60F-4A1F-9A08-A9E687BEA141}">
      <dgm:prSet/>
      <dgm:spPr/>
      <dgm:t>
        <a:bodyPr/>
        <a:lstStyle/>
        <a:p>
          <a:r>
            <a:rPr lang="en-GB" dirty="0"/>
            <a:t>CRAAP </a:t>
          </a:r>
          <a:r>
            <a:rPr lang="en-GB" dirty="0" err="1"/>
            <a:t>Gweler</a:t>
          </a:r>
          <a:r>
            <a:rPr lang="en-GB" dirty="0"/>
            <a:t> </a:t>
          </a:r>
          <a:r>
            <a:rPr lang="en-GB" dirty="0" err="1"/>
            <a:t>tudalen</a:t>
          </a:r>
          <a:r>
            <a:rPr lang="en-GB" dirty="0"/>
            <a:t> Moodle </a:t>
          </a:r>
          <a:endParaRPr lang="en-US" dirty="0"/>
        </a:p>
      </dgm:t>
    </dgm:pt>
    <dgm:pt modelId="{213A12BF-F5D1-4825-AD9F-97A67F2E4F62}" type="parTrans" cxnId="{8BAEB1F5-A8F2-4097-B3A8-7F88A3F7843F}">
      <dgm:prSet/>
      <dgm:spPr/>
      <dgm:t>
        <a:bodyPr/>
        <a:lstStyle/>
        <a:p>
          <a:endParaRPr lang="en-US"/>
        </a:p>
      </dgm:t>
    </dgm:pt>
    <dgm:pt modelId="{F87F4147-407C-430B-B0DA-7996794B4728}" type="sibTrans" cxnId="{8BAEB1F5-A8F2-4097-B3A8-7F88A3F7843F}">
      <dgm:prSet/>
      <dgm:spPr/>
      <dgm:t>
        <a:bodyPr/>
        <a:lstStyle/>
        <a:p>
          <a:endParaRPr lang="en-US"/>
        </a:p>
      </dgm:t>
    </dgm:pt>
    <dgm:pt modelId="{CA237B25-F361-4655-9582-99651C0304E3}">
      <dgm:prSet/>
      <dgm:spPr/>
      <dgm:t>
        <a:bodyPr/>
        <a:lstStyle/>
        <a:p>
          <a:r>
            <a:rPr lang="en-GB"/>
            <a:t>CASP: </a:t>
          </a:r>
          <a:r>
            <a:rPr lang="en-GB">
              <a:hlinkClick xmlns:r="http://schemas.openxmlformats.org/officeDocument/2006/relationships" r:id="rId1"/>
            </a:rPr>
            <a:t>CASP Checklists - Critical Appraisal Skills Programme</a:t>
          </a:r>
          <a:endParaRPr lang="en-US"/>
        </a:p>
      </dgm:t>
    </dgm:pt>
    <dgm:pt modelId="{9E841890-9AD0-41DC-86A8-0C4A46013826}" type="parTrans" cxnId="{D5A233BD-8400-486A-BD53-41D7C6A8516B}">
      <dgm:prSet/>
      <dgm:spPr/>
      <dgm:t>
        <a:bodyPr/>
        <a:lstStyle/>
        <a:p>
          <a:endParaRPr lang="en-US"/>
        </a:p>
      </dgm:t>
    </dgm:pt>
    <dgm:pt modelId="{55A2425F-F8B8-4973-ACC4-67F04B66C532}" type="sibTrans" cxnId="{D5A233BD-8400-486A-BD53-41D7C6A8516B}">
      <dgm:prSet/>
      <dgm:spPr/>
      <dgm:t>
        <a:bodyPr/>
        <a:lstStyle/>
        <a:p>
          <a:endParaRPr lang="en-US"/>
        </a:p>
      </dgm:t>
    </dgm:pt>
    <dgm:pt modelId="{8D9B781D-7533-42C3-9105-40D82D27149C}" type="pres">
      <dgm:prSet presAssocID="{1970EA52-C3B8-4E65-B377-F429603B464F}" presName="Name0" presStyleCnt="0">
        <dgm:presLayoutVars>
          <dgm:dir/>
          <dgm:animLvl val="lvl"/>
          <dgm:resizeHandles val="exact"/>
        </dgm:presLayoutVars>
      </dgm:prSet>
      <dgm:spPr/>
    </dgm:pt>
    <dgm:pt modelId="{C1360449-6C72-4F5C-BD00-EE76220106FF}" type="pres">
      <dgm:prSet presAssocID="{F1C67F98-44CA-471C-9F52-63CF275E1C98}" presName="boxAndChildren" presStyleCnt="0"/>
      <dgm:spPr/>
    </dgm:pt>
    <dgm:pt modelId="{6527FD4F-1630-478D-801F-DABBD5FB726E}" type="pres">
      <dgm:prSet presAssocID="{F1C67F98-44CA-471C-9F52-63CF275E1C98}" presName="parentTextBox" presStyleLbl="node1" presStyleIdx="0" presStyleCnt="2"/>
      <dgm:spPr/>
    </dgm:pt>
    <dgm:pt modelId="{F55F343D-E104-46EE-B78D-4229E8C3E3A9}" type="pres">
      <dgm:prSet presAssocID="{F1C67F98-44CA-471C-9F52-63CF275E1C98}" presName="entireBox" presStyleLbl="node1" presStyleIdx="0" presStyleCnt="2"/>
      <dgm:spPr/>
    </dgm:pt>
    <dgm:pt modelId="{F36A372B-3698-4464-A755-AC22EE17124C}" type="pres">
      <dgm:prSet presAssocID="{F1C67F98-44CA-471C-9F52-63CF275E1C98}" presName="descendantBox" presStyleCnt="0"/>
      <dgm:spPr/>
    </dgm:pt>
    <dgm:pt modelId="{69C0C18C-818C-4B15-B2F7-493B7E074CFC}" type="pres">
      <dgm:prSet presAssocID="{5AEAC98B-C60F-4A1F-9A08-A9E687BEA141}" presName="childTextBox" presStyleLbl="fgAccFollowNode1" presStyleIdx="0" presStyleCnt="2">
        <dgm:presLayoutVars>
          <dgm:bulletEnabled val="1"/>
        </dgm:presLayoutVars>
      </dgm:prSet>
      <dgm:spPr/>
    </dgm:pt>
    <dgm:pt modelId="{4639F0A8-D120-4D5F-B18F-47E1BA7FF8EC}" type="pres">
      <dgm:prSet presAssocID="{CA237B25-F361-4655-9582-99651C0304E3}" presName="childTextBox" presStyleLbl="fgAccFollowNode1" presStyleIdx="1" presStyleCnt="2">
        <dgm:presLayoutVars>
          <dgm:bulletEnabled val="1"/>
        </dgm:presLayoutVars>
      </dgm:prSet>
      <dgm:spPr/>
    </dgm:pt>
    <dgm:pt modelId="{4A2D07EB-A9D2-437A-BDB8-03C6C0807A59}" type="pres">
      <dgm:prSet presAssocID="{32367BE8-6FAB-41FF-AEAC-82A6E77B5DC4}" presName="sp" presStyleCnt="0"/>
      <dgm:spPr/>
    </dgm:pt>
    <dgm:pt modelId="{BEE4703D-5E20-4BB6-9CFF-C2B3DC9C9E0D}" type="pres">
      <dgm:prSet presAssocID="{78891607-25C8-43E8-B714-841EDFF3AD2D}" presName="arrowAndChildren" presStyleCnt="0"/>
      <dgm:spPr/>
    </dgm:pt>
    <dgm:pt modelId="{A7D6A9BD-AC8B-4340-8019-1FBA14700B12}" type="pres">
      <dgm:prSet presAssocID="{78891607-25C8-43E8-B714-841EDFF3AD2D}" presName="parentTextArrow" presStyleLbl="node1" presStyleIdx="1" presStyleCnt="2"/>
      <dgm:spPr/>
    </dgm:pt>
  </dgm:ptLst>
  <dgm:cxnLst>
    <dgm:cxn modelId="{F574CB0C-3067-4AAD-81F1-64CBD8AB27C6}" type="presOf" srcId="{1970EA52-C3B8-4E65-B377-F429603B464F}" destId="{8D9B781D-7533-42C3-9105-40D82D27149C}" srcOrd="0" destOrd="0" presId="urn:microsoft.com/office/officeart/2005/8/layout/process4"/>
    <dgm:cxn modelId="{74396921-0F74-44FD-9C50-D7DBA5C6E0D3}" type="presOf" srcId="{CA237B25-F361-4655-9582-99651C0304E3}" destId="{4639F0A8-D120-4D5F-B18F-47E1BA7FF8EC}" srcOrd="0" destOrd="0" presId="urn:microsoft.com/office/officeart/2005/8/layout/process4"/>
    <dgm:cxn modelId="{722EAE3B-4FDB-4CF1-9FD3-E5446439B449}" srcId="{1970EA52-C3B8-4E65-B377-F429603B464F}" destId="{78891607-25C8-43E8-B714-841EDFF3AD2D}" srcOrd="0" destOrd="0" parTransId="{93DFD91A-58DB-442F-9C8B-79155D9B2BF9}" sibTransId="{32367BE8-6FAB-41FF-AEAC-82A6E77B5DC4}"/>
    <dgm:cxn modelId="{15963E7C-1199-42BF-9E7C-386BCF88653C}" type="presOf" srcId="{5AEAC98B-C60F-4A1F-9A08-A9E687BEA141}" destId="{69C0C18C-818C-4B15-B2F7-493B7E074CFC}" srcOrd="0" destOrd="0" presId="urn:microsoft.com/office/officeart/2005/8/layout/process4"/>
    <dgm:cxn modelId="{3946999F-85CB-4FE3-9503-DC4F6A4862C0}" type="presOf" srcId="{F1C67F98-44CA-471C-9F52-63CF275E1C98}" destId="{F55F343D-E104-46EE-B78D-4229E8C3E3A9}" srcOrd="1" destOrd="0" presId="urn:microsoft.com/office/officeart/2005/8/layout/process4"/>
    <dgm:cxn modelId="{3C40D69F-38F0-4DFF-B752-6A0ABA67818D}" srcId="{1970EA52-C3B8-4E65-B377-F429603B464F}" destId="{F1C67F98-44CA-471C-9F52-63CF275E1C98}" srcOrd="1" destOrd="0" parTransId="{9C6507E9-ED39-4BD9-9236-2EAE93F80BBD}" sibTransId="{0AD88990-3FC3-4153-AF58-25558ECBB1FB}"/>
    <dgm:cxn modelId="{8442E3AD-D158-4D08-A30C-41A5BAB22335}" type="presOf" srcId="{F1C67F98-44CA-471C-9F52-63CF275E1C98}" destId="{6527FD4F-1630-478D-801F-DABBD5FB726E}" srcOrd="0" destOrd="0" presId="urn:microsoft.com/office/officeart/2005/8/layout/process4"/>
    <dgm:cxn modelId="{D5A233BD-8400-486A-BD53-41D7C6A8516B}" srcId="{F1C67F98-44CA-471C-9F52-63CF275E1C98}" destId="{CA237B25-F361-4655-9582-99651C0304E3}" srcOrd="1" destOrd="0" parTransId="{9E841890-9AD0-41DC-86A8-0C4A46013826}" sibTransId="{55A2425F-F8B8-4973-ACC4-67F04B66C532}"/>
    <dgm:cxn modelId="{698693BE-8B45-454D-89BD-61783B748C15}" type="presOf" srcId="{78891607-25C8-43E8-B714-841EDFF3AD2D}" destId="{A7D6A9BD-AC8B-4340-8019-1FBA14700B12}" srcOrd="0" destOrd="0" presId="urn:microsoft.com/office/officeart/2005/8/layout/process4"/>
    <dgm:cxn modelId="{8BAEB1F5-A8F2-4097-B3A8-7F88A3F7843F}" srcId="{F1C67F98-44CA-471C-9F52-63CF275E1C98}" destId="{5AEAC98B-C60F-4A1F-9A08-A9E687BEA141}" srcOrd="0" destOrd="0" parTransId="{213A12BF-F5D1-4825-AD9F-97A67F2E4F62}" sibTransId="{F87F4147-407C-430B-B0DA-7996794B4728}"/>
    <dgm:cxn modelId="{37CB3F58-C653-4E99-B60E-786F06440CA4}" type="presParOf" srcId="{8D9B781D-7533-42C3-9105-40D82D27149C}" destId="{C1360449-6C72-4F5C-BD00-EE76220106FF}" srcOrd="0" destOrd="0" presId="urn:microsoft.com/office/officeart/2005/8/layout/process4"/>
    <dgm:cxn modelId="{3C68EA8B-1BE9-4472-B38A-3738D8D89D76}" type="presParOf" srcId="{C1360449-6C72-4F5C-BD00-EE76220106FF}" destId="{6527FD4F-1630-478D-801F-DABBD5FB726E}" srcOrd="0" destOrd="0" presId="urn:microsoft.com/office/officeart/2005/8/layout/process4"/>
    <dgm:cxn modelId="{F001C951-EE52-4DD4-A475-D406E64A512B}" type="presParOf" srcId="{C1360449-6C72-4F5C-BD00-EE76220106FF}" destId="{F55F343D-E104-46EE-B78D-4229E8C3E3A9}" srcOrd="1" destOrd="0" presId="urn:microsoft.com/office/officeart/2005/8/layout/process4"/>
    <dgm:cxn modelId="{8FAD7129-7544-4243-A3DF-78A25423B34D}" type="presParOf" srcId="{C1360449-6C72-4F5C-BD00-EE76220106FF}" destId="{F36A372B-3698-4464-A755-AC22EE17124C}" srcOrd="2" destOrd="0" presId="urn:microsoft.com/office/officeart/2005/8/layout/process4"/>
    <dgm:cxn modelId="{ABC6A3AE-F70B-4EC9-8011-524DBEC150E7}" type="presParOf" srcId="{F36A372B-3698-4464-A755-AC22EE17124C}" destId="{69C0C18C-818C-4B15-B2F7-493B7E074CFC}" srcOrd="0" destOrd="0" presId="urn:microsoft.com/office/officeart/2005/8/layout/process4"/>
    <dgm:cxn modelId="{095F97FB-0DFC-4C3C-B202-E64F8FDFA5C5}" type="presParOf" srcId="{F36A372B-3698-4464-A755-AC22EE17124C}" destId="{4639F0A8-D120-4D5F-B18F-47E1BA7FF8EC}" srcOrd="1" destOrd="0" presId="urn:microsoft.com/office/officeart/2005/8/layout/process4"/>
    <dgm:cxn modelId="{0E5250AB-9295-4EF7-BF37-B42C944FA076}" type="presParOf" srcId="{8D9B781D-7533-42C3-9105-40D82D27149C}" destId="{4A2D07EB-A9D2-437A-BDB8-03C6C0807A59}" srcOrd="1" destOrd="0" presId="urn:microsoft.com/office/officeart/2005/8/layout/process4"/>
    <dgm:cxn modelId="{418F29D5-F5F9-4230-9472-2E10BEE4EB80}" type="presParOf" srcId="{8D9B781D-7533-42C3-9105-40D82D27149C}" destId="{BEE4703D-5E20-4BB6-9CFF-C2B3DC9C9E0D}" srcOrd="2" destOrd="0" presId="urn:microsoft.com/office/officeart/2005/8/layout/process4"/>
    <dgm:cxn modelId="{03093A45-61AC-49F6-9D9C-E8B6F00CD167}" type="presParOf" srcId="{BEE4703D-5E20-4BB6-9CFF-C2B3DC9C9E0D}" destId="{A7D6A9BD-AC8B-4340-8019-1FBA14700B1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970EA52-C3B8-4E65-B377-F429603B464F}" type="doc">
      <dgm:prSet loTypeId="urn:microsoft.com/office/officeart/2005/8/layout/process4" loCatId="process" qsTypeId="urn:microsoft.com/office/officeart/2005/8/quickstyle/simple1#88" qsCatId="simple" csTypeId="urn:microsoft.com/office/officeart/2005/8/colors/accent1_2#91" csCatId="accent1"/>
      <dgm:spPr/>
      <dgm:t>
        <a:bodyPr/>
        <a:lstStyle/>
        <a:p>
          <a:endParaRPr lang="en-US"/>
        </a:p>
      </dgm:t>
    </dgm:pt>
    <dgm:pt modelId="{78891607-25C8-43E8-B714-841EDFF3AD2D}">
      <dgm:prSet/>
      <dgm:spPr/>
      <dgm:t>
        <a:bodyPr/>
        <a:lstStyle/>
        <a:p>
          <a:r>
            <a:rPr lang="en-GB" dirty="0"/>
            <a:t>When you search for information, you're going to find lots of it . . . but is it good information? : </a:t>
          </a:r>
          <a:endParaRPr lang="en-US" dirty="0"/>
        </a:p>
      </dgm:t>
    </dgm:pt>
    <dgm:pt modelId="{93DFD91A-58DB-442F-9C8B-79155D9B2BF9}" type="parTrans" cxnId="{722EAE3B-4FDB-4CF1-9FD3-E5446439B449}">
      <dgm:prSet/>
      <dgm:spPr/>
      <dgm:t>
        <a:bodyPr/>
        <a:lstStyle/>
        <a:p>
          <a:endParaRPr lang="en-US"/>
        </a:p>
      </dgm:t>
    </dgm:pt>
    <dgm:pt modelId="{32367BE8-6FAB-41FF-AEAC-82A6E77B5DC4}" type="sibTrans" cxnId="{722EAE3B-4FDB-4CF1-9FD3-E5446439B449}">
      <dgm:prSet/>
      <dgm:spPr/>
      <dgm:t>
        <a:bodyPr/>
        <a:lstStyle/>
        <a:p>
          <a:endParaRPr lang="en-US"/>
        </a:p>
      </dgm:t>
    </dgm:pt>
    <dgm:pt modelId="{F1C67F98-44CA-471C-9F52-63CF275E1C98}">
      <dgm:prSet/>
      <dgm:spPr/>
      <dgm:t>
        <a:bodyPr/>
        <a:lstStyle/>
        <a:p>
          <a:r>
            <a:rPr lang="en-GB"/>
            <a:t>Formats to help:</a:t>
          </a:r>
          <a:endParaRPr lang="en-US"/>
        </a:p>
      </dgm:t>
    </dgm:pt>
    <dgm:pt modelId="{9C6507E9-ED39-4BD9-9236-2EAE93F80BBD}" type="parTrans" cxnId="{3C40D69F-38F0-4DFF-B752-6A0ABA67818D}">
      <dgm:prSet/>
      <dgm:spPr/>
      <dgm:t>
        <a:bodyPr/>
        <a:lstStyle/>
        <a:p>
          <a:endParaRPr lang="en-US"/>
        </a:p>
      </dgm:t>
    </dgm:pt>
    <dgm:pt modelId="{0AD88990-3FC3-4153-AF58-25558ECBB1FB}" type="sibTrans" cxnId="{3C40D69F-38F0-4DFF-B752-6A0ABA67818D}">
      <dgm:prSet/>
      <dgm:spPr/>
      <dgm:t>
        <a:bodyPr/>
        <a:lstStyle/>
        <a:p>
          <a:endParaRPr lang="en-US"/>
        </a:p>
      </dgm:t>
    </dgm:pt>
    <dgm:pt modelId="{5AEAC98B-C60F-4A1F-9A08-A9E687BEA141}">
      <dgm:prSet/>
      <dgm:spPr/>
      <dgm:t>
        <a:bodyPr/>
        <a:lstStyle/>
        <a:p>
          <a:r>
            <a:rPr lang="en-GB"/>
            <a:t>the CRAAP Test can help. See Moodle page </a:t>
          </a:r>
          <a:endParaRPr lang="en-US"/>
        </a:p>
      </dgm:t>
    </dgm:pt>
    <dgm:pt modelId="{213A12BF-F5D1-4825-AD9F-97A67F2E4F62}" type="parTrans" cxnId="{8BAEB1F5-A8F2-4097-B3A8-7F88A3F7843F}">
      <dgm:prSet/>
      <dgm:spPr/>
      <dgm:t>
        <a:bodyPr/>
        <a:lstStyle/>
        <a:p>
          <a:endParaRPr lang="en-US"/>
        </a:p>
      </dgm:t>
    </dgm:pt>
    <dgm:pt modelId="{F87F4147-407C-430B-B0DA-7996794B4728}" type="sibTrans" cxnId="{8BAEB1F5-A8F2-4097-B3A8-7F88A3F7843F}">
      <dgm:prSet/>
      <dgm:spPr/>
      <dgm:t>
        <a:bodyPr/>
        <a:lstStyle/>
        <a:p>
          <a:endParaRPr lang="en-US"/>
        </a:p>
      </dgm:t>
    </dgm:pt>
    <dgm:pt modelId="{CA237B25-F361-4655-9582-99651C0304E3}">
      <dgm:prSet/>
      <dgm:spPr/>
      <dgm:t>
        <a:bodyPr/>
        <a:lstStyle/>
        <a:p>
          <a:r>
            <a:rPr lang="en-GB"/>
            <a:t>CASP: </a:t>
          </a:r>
          <a:r>
            <a:rPr lang="en-GB">
              <a:hlinkClick xmlns:r="http://schemas.openxmlformats.org/officeDocument/2006/relationships" r:id="rId1"/>
            </a:rPr>
            <a:t>CASP Checklists - Critical Appraisal Skills Programme</a:t>
          </a:r>
          <a:endParaRPr lang="en-US"/>
        </a:p>
      </dgm:t>
    </dgm:pt>
    <dgm:pt modelId="{9E841890-9AD0-41DC-86A8-0C4A46013826}" type="parTrans" cxnId="{D5A233BD-8400-486A-BD53-41D7C6A8516B}">
      <dgm:prSet/>
      <dgm:spPr/>
      <dgm:t>
        <a:bodyPr/>
        <a:lstStyle/>
        <a:p>
          <a:endParaRPr lang="en-US"/>
        </a:p>
      </dgm:t>
    </dgm:pt>
    <dgm:pt modelId="{55A2425F-F8B8-4973-ACC4-67F04B66C532}" type="sibTrans" cxnId="{D5A233BD-8400-486A-BD53-41D7C6A8516B}">
      <dgm:prSet/>
      <dgm:spPr/>
      <dgm:t>
        <a:bodyPr/>
        <a:lstStyle/>
        <a:p>
          <a:endParaRPr lang="en-US"/>
        </a:p>
      </dgm:t>
    </dgm:pt>
    <dgm:pt modelId="{8D9B781D-7533-42C3-9105-40D82D27149C}" type="pres">
      <dgm:prSet presAssocID="{1970EA52-C3B8-4E65-B377-F429603B464F}" presName="Name0" presStyleCnt="0">
        <dgm:presLayoutVars>
          <dgm:dir/>
          <dgm:animLvl val="lvl"/>
          <dgm:resizeHandles val="exact"/>
        </dgm:presLayoutVars>
      </dgm:prSet>
      <dgm:spPr/>
    </dgm:pt>
    <dgm:pt modelId="{C1360449-6C72-4F5C-BD00-EE76220106FF}" type="pres">
      <dgm:prSet presAssocID="{F1C67F98-44CA-471C-9F52-63CF275E1C98}" presName="boxAndChildren" presStyleCnt="0"/>
      <dgm:spPr/>
    </dgm:pt>
    <dgm:pt modelId="{6527FD4F-1630-478D-801F-DABBD5FB726E}" type="pres">
      <dgm:prSet presAssocID="{F1C67F98-44CA-471C-9F52-63CF275E1C98}" presName="parentTextBox" presStyleLbl="node1" presStyleIdx="0" presStyleCnt="2"/>
      <dgm:spPr/>
    </dgm:pt>
    <dgm:pt modelId="{F55F343D-E104-46EE-B78D-4229E8C3E3A9}" type="pres">
      <dgm:prSet presAssocID="{F1C67F98-44CA-471C-9F52-63CF275E1C98}" presName="entireBox" presStyleLbl="node1" presStyleIdx="0" presStyleCnt="2"/>
      <dgm:spPr/>
    </dgm:pt>
    <dgm:pt modelId="{F36A372B-3698-4464-A755-AC22EE17124C}" type="pres">
      <dgm:prSet presAssocID="{F1C67F98-44CA-471C-9F52-63CF275E1C98}" presName="descendantBox" presStyleCnt="0"/>
      <dgm:spPr/>
    </dgm:pt>
    <dgm:pt modelId="{69C0C18C-818C-4B15-B2F7-493B7E074CFC}" type="pres">
      <dgm:prSet presAssocID="{5AEAC98B-C60F-4A1F-9A08-A9E687BEA141}" presName="childTextBox" presStyleLbl="fgAccFollowNode1" presStyleIdx="0" presStyleCnt="2">
        <dgm:presLayoutVars>
          <dgm:bulletEnabled val="1"/>
        </dgm:presLayoutVars>
      </dgm:prSet>
      <dgm:spPr/>
    </dgm:pt>
    <dgm:pt modelId="{4639F0A8-D120-4D5F-B18F-47E1BA7FF8EC}" type="pres">
      <dgm:prSet presAssocID="{CA237B25-F361-4655-9582-99651C0304E3}" presName="childTextBox" presStyleLbl="fgAccFollowNode1" presStyleIdx="1" presStyleCnt="2">
        <dgm:presLayoutVars>
          <dgm:bulletEnabled val="1"/>
        </dgm:presLayoutVars>
      </dgm:prSet>
      <dgm:spPr/>
    </dgm:pt>
    <dgm:pt modelId="{4A2D07EB-A9D2-437A-BDB8-03C6C0807A59}" type="pres">
      <dgm:prSet presAssocID="{32367BE8-6FAB-41FF-AEAC-82A6E77B5DC4}" presName="sp" presStyleCnt="0"/>
      <dgm:spPr/>
    </dgm:pt>
    <dgm:pt modelId="{BEE4703D-5E20-4BB6-9CFF-C2B3DC9C9E0D}" type="pres">
      <dgm:prSet presAssocID="{78891607-25C8-43E8-B714-841EDFF3AD2D}" presName="arrowAndChildren" presStyleCnt="0"/>
      <dgm:spPr/>
    </dgm:pt>
    <dgm:pt modelId="{A7D6A9BD-AC8B-4340-8019-1FBA14700B12}" type="pres">
      <dgm:prSet presAssocID="{78891607-25C8-43E8-B714-841EDFF3AD2D}" presName="parentTextArrow" presStyleLbl="node1" presStyleIdx="1" presStyleCnt="2"/>
      <dgm:spPr/>
    </dgm:pt>
  </dgm:ptLst>
  <dgm:cxnLst>
    <dgm:cxn modelId="{F574CB0C-3067-4AAD-81F1-64CBD8AB27C6}" type="presOf" srcId="{1970EA52-C3B8-4E65-B377-F429603B464F}" destId="{8D9B781D-7533-42C3-9105-40D82D27149C}" srcOrd="0" destOrd="0" presId="urn:microsoft.com/office/officeart/2005/8/layout/process4"/>
    <dgm:cxn modelId="{74396921-0F74-44FD-9C50-D7DBA5C6E0D3}" type="presOf" srcId="{CA237B25-F361-4655-9582-99651C0304E3}" destId="{4639F0A8-D120-4D5F-B18F-47E1BA7FF8EC}" srcOrd="0" destOrd="0" presId="urn:microsoft.com/office/officeart/2005/8/layout/process4"/>
    <dgm:cxn modelId="{722EAE3B-4FDB-4CF1-9FD3-E5446439B449}" srcId="{1970EA52-C3B8-4E65-B377-F429603B464F}" destId="{78891607-25C8-43E8-B714-841EDFF3AD2D}" srcOrd="0" destOrd="0" parTransId="{93DFD91A-58DB-442F-9C8B-79155D9B2BF9}" sibTransId="{32367BE8-6FAB-41FF-AEAC-82A6E77B5DC4}"/>
    <dgm:cxn modelId="{15963E7C-1199-42BF-9E7C-386BCF88653C}" type="presOf" srcId="{5AEAC98B-C60F-4A1F-9A08-A9E687BEA141}" destId="{69C0C18C-818C-4B15-B2F7-493B7E074CFC}" srcOrd="0" destOrd="0" presId="urn:microsoft.com/office/officeart/2005/8/layout/process4"/>
    <dgm:cxn modelId="{3946999F-85CB-4FE3-9503-DC4F6A4862C0}" type="presOf" srcId="{F1C67F98-44CA-471C-9F52-63CF275E1C98}" destId="{F55F343D-E104-46EE-B78D-4229E8C3E3A9}" srcOrd="1" destOrd="0" presId="urn:microsoft.com/office/officeart/2005/8/layout/process4"/>
    <dgm:cxn modelId="{3C40D69F-38F0-4DFF-B752-6A0ABA67818D}" srcId="{1970EA52-C3B8-4E65-B377-F429603B464F}" destId="{F1C67F98-44CA-471C-9F52-63CF275E1C98}" srcOrd="1" destOrd="0" parTransId="{9C6507E9-ED39-4BD9-9236-2EAE93F80BBD}" sibTransId="{0AD88990-3FC3-4153-AF58-25558ECBB1FB}"/>
    <dgm:cxn modelId="{8442E3AD-D158-4D08-A30C-41A5BAB22335}" type="presOf" srcId="{F1C67F98-44CA-471C-9F52-63CF275E1C98}" destId="{6527FD4F-1630-478D-801F-DABBD5FB726E}" srcOrd="0" destOrd="0" presId="urn:microsoft.com/office/officeart/2005/8/layout/process4"/>
    <dgm:cxn modelId="{D5A233BD-8400-486A-BD53-41D7C6A8516B}" srcId="{F1C67F98-44CA-471C-9F52-63CF275E1C98}" destId="{CA237B25-F361-4655-9582-99651C0304E3}" srcOrd="1" destOrd="0" parTransId="{9E841890-9AD0-41DC-86A8-0C4A46013826}" sibTransId="{55A2425F-F8B8-4973-ACC4-67F04B66C532}"/>
    <dgm:cxn modelId="{698693BE-8B45-454D-89BD-61783B748C15}" type="presOf" srcId="{78891607-25C8-43E8-B714-841EDFF3AD2D}" destId="{A7D6A9BD-AC8B-4340-8019-1FBA14700B12}" srcOrd="0" destOrd="0" presId="urn:microsoft.com/office/officeart/2005/8/layout/process4"/>
    <dgm:cxn modelId="{8BAEB1F5-A8F2-4097-B3A8-7F88A3F7843F}" srcId="{F1C67F98-44CA-471C-9F52-63CF275E1C98}" destId="{5AEAC98B-C60F-4A1F-9A08-A9E687BEA141}" srcOrd="0" destOrd="0" parTransId="{213A12BF-F5D1-4825-AD9F-97A67F2E4F62}" sibTransId="{F87F4147-407C-430B-B0DA-7996794B4728}"/>
    <dgm:cxn modelId="{37CB3F58-C653-4E99-B60E-786F06440CA4}" type="presParOf" srcId="{8D9B781D-7533-42C3-9105-40D82D27149C}" destId="{C1360449-6C72-4F5C-BD00-EE76220106FF}" srcOrd="0" destOrd="0" presId="urn:microsoft.com/office/officeart/2005/8/layout/process4"/>
    <dgm:cxn modelId="{3C68EA8B-1BE9-4472-B38A-3738D8D89D76}" type="presParOf" srcId="{C1360449-6C72-4F5C-BD00-EE76220106FF}" destId="{6527FD4F-1630-478D-801F-DABBD5FB726E}" srcOrd="0" destOrd="0" presId="urn:microsoft.com/office/officeart/2005/8/layout/process4"/>
    <dgm:cxn modelId="{F001C951-EE52-4DD4-A475-D406E64A512B}" type="presParOf" srcId="{C1360449-6C72-4F5C-BD00-EE76220106FF}" destId="{F55F343D-E104-46EE-B78D-4229E8C3E3A9}" srcOrd="1" destOrd="0" presId="urn:microsoft.com/office/officeart/2005/8/layout/process4"/>
    <dgm:cxn modelId="{8FAD7129-7544-4243-A3DF-78A25423B34D}" type="presParOf" srcId="{C1360449-6C72-4F5C-BD00-EE76220106FF}" destId="{F36A372B-3698-4464-A755-AC22EE17124C}" srcOrd="2" destOrd="0" presId="urn:microsoft.com/office/officeart/2005/8/layout/process4"/>
    <dgm:cxn modelId="{ABC6A3AE-F70B-4EC9-8011-524DBEC150E7}" type="presParOf" srcId="{F36A372B-3698-4464-A755-AC22EE17124C}" destId="{69C0C18C-818C-4B15-B2F7-493B7E074CFC}" srcOrd="0" destOrd="0" presId="urn:microsoft.com/office/officeart/2005/8/layout/process4"/>
    <dgm:cxn modelId="{095F97FB-0DFC-4C3C-B202-E64F8FDFA5C5}" type="presParOf" srcId="{F36A372B-3698-4464-A755-AC22EE17124C}" destId="{4639F0A8-D120-4D5F-B18F-47E1BA7FF8EC}" srcOrd="1" destOrd="0" presId="urn:microsoft.com/office/officeart/2005/8/layout/process4"/>
    <dgm:cxn modelId="{0E5250AB-9295-4EF7-BF37-B42C944FA076}" type="presParOf" srcId="{8D9B781D-7533-42C3-9105-40D82D27149C}" destId="{4A2D07EB-A9D2-437A-BDB8-03C6C0807A59}" srcOrd="1" destOrd="0" presId="urn:microsoft.com/office/officeart/2005/8/layout/process4"/>
    <dgm:cxn modelId="{418F29D5-F5F9-4230-9472-2E10BEE4EB80}" type="presParOf" srcId="{8D9B781D-7533-42C3-9105-40D82D27149C}" destId="{BEE4703D-5E20-4BB6-9CFF-C2B3DC9C9E0D}" srcOrd="2" destOrd="0" presId="urn:microsoft.com/office/officeart/2005/8/layout/process4"/>
    <dgm:cxn modelId="{03093A45-61AC-49F6-9D9C-E8B6F00CD167}" type="presParOf" srcId="{BEE4703D-5E20-4BB6-9CFF-C2B3DC9C9E0D}" destId="{A7D6A9BD-AC8B-4340-8019-1FBA14700B1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16/7/layout/RepeatingBendingProcessNew" loCatId="process" qsTypeId="urn:microsoft.com/office/officeart/2005/8/quickstyle/simple1#179" qsCatId="simple" csTypeId="urn:microsoft.com/office/officeart/2005/8/colors/accent1_2#170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 dirty="0" err="1"/>
            <a:t>Dechreuwch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throsolwg</a:t>
          </a:r>
          <a:endParaRPr lang="en-GB" dirty="0"/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 dirty="0" err="1"/>
            <a:t>Penderfynwch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egwyddorion</a:t>
          </a:r>
          <a:r>
            <a:rPr lang="en-GB" dirty="0"/>
            <a:t> </a:t>
          </a:r>
          <a:r>
            <a:rPr lang="en-GB" dirty="0" err="1"/>
            <a:t>trefniadol</a:t>
          </a:r>
          <a:r>
            <a:rPr lang="en-GB" dirty="0"/>
            <a:t> (</a:t>
          </a:r>
          <a:r>
            <a:rPr lang="en-GB" dirty="0" err="1"/>
            <a:t>themâu</a:t>
          </a:r>
          <a:r>
            <a:rPr lang="en-GB" dirty="0"/>
            <a:t>, </a:t>
          </a:r>
          <a:r>
            <a:rPr lang="en-GB" dirty="0" err="1"/>
            <a:t>tueddiadau</a:t>
          </a:r>
          <a:r>
            <a:rPr lang="en-GB" dirty="0"/>
            <a:t>, </a:t>
          </a:r>
          <a:r>
            <a:rPr lang="en-GB" dirty="0" err="1"/>
            <a:t>methodoleg</a:t>
          </a:r>
          <a:r>
            <a:rPr lang="en-GB" dirty="0"/>
            <a:t>, </a:t>
          </a:r>
          <a:r>
            <a:rPr lang="en-GB" dirty="0" err="1"/>
            <a:t>cronoleg</a:t>
          </a:r>
          <a:r>
            <a:rPr lang="en-GB" dirty="0"/>
            <a:t>, </a:t>
          </a:r>
          <a:r>
            <a:rPr lang="en-GB" dirty="0" err="1"/>
            <a:t>dadleuon</a:t>
          </a:r>
          <a:r>
            <a:rPr lang="en-GB" dirty="0"/>
            <a:t> - </a:t>
          </a:r>
          <a:r>
            <a:rPr lang="en-GB" dirty="0" err="1"/>
            <a:t>cyfuniad</a:t>
          </a:r>
          <a:r>
            <a:rPr lang="en-GB" dirty="0"/>
            <a:t> o rai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rhain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arfer</a:t>
          </a:r>
          <a:r>
            <a:rPr lang="en-GB" dirty="0"/>
            <a:t>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benawdau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y </a:t>
          </a:r>
          <a:r>
            <a:rPr lang="en-GB" dirty="0" err="1"/>
            <a:t>gwahanol</a:t>
          </a:r>
          <a:r>
            <a:rPr lang="en-GB" dirty="0"/>
            <a:t> </a:t>
          </a:r>
          <a:r>
            <a:rPr lang="en-GB" dirty="0" err="1"/>
            <a:t>adrannau</a:t>
          </a:r>
          <a:r>
            <a:rPr lang="en-GB" dirty="0"/>
            <a:t>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adolygiad</a:t>
          </a:r>
          <a:endParaRPr lang="en-GB" dirty="0"/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 dirty="0" err="1"/>
            <a:t>Darparwch</a:t>
          </a:r>
          <a:r>
            <a:rPr lang="en-GB" dirty="0"/>
            <a:t> </a:t>
          </a:r>
          <a:r>
            <a:rPr lang="en-GB" dirty="0" err="1"/>
            <a:t>arwyddbyst</a:t>
          </a:r>
          <a:r>
            <a:rPr lang="en-GB" dirty="0"/>
            <a:t> </a:t>
          </a:r>
          <a:r>
            <a:rPr lang="en-GB" dirty="0" err="1"/>
            <a:t>crynodol</a:t>
          </a:r>
          <a:r>
            <a:rPr lang="en-GB" dirty="0"/>
            <a:t> o </a:t>
          </a:r>
          <a:r>
            <a:rPr lang="en-GB" dirty="0" err="1"/>
            <a:t>ble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dadl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arwain</a:t>
          </a:r>
          <a:endParaRPr lang="en-GB" dirty="0"/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 err="1"/>
            <a:t>Crynhowch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/</a:t>
          </a:r>
          <a:r>
            <a:rPr lang="en-GB" dirty="0" err="1"/>
            <a:t>amlygwch</a:t>
          </a:r>
          <a:r>
            <a:rPr lang="en-GB" dirty="0"/>
            <a:t> ‘</a:t>
          </a:r>
          <a:r>
            <a:rPr lang="en-GB" dirty="0" err="1"/>
            <a:t>bwlch</a:t>
          </a:r>
          <a:r>
            <a:rPr lang="en-GB" dirty="0"/>
            <a:t>’ /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syniadau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ymchwil</a:t>
          </a:r>
          <a:endParaRPr lang="en-GB" dirty="0"/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E6B9FD9A-0A0E-4876-822D-F8A1B378E500}" type="pres">
      <dgm:prSet presAssocID="{5CA0BBBA-DB16-4D7D-8D32-161400BC68D6}" presName="Name0" presStyleCnt="0">
        <dgm:presLayoutVars>
          <dgm:dir/>
          <dgm:resizeHandles val="exact"/>
        </dgm:presLayoutVars>
      </dgm:prSet>
      <dgm:spPr/>
    </dgm:pt>
    <dgm:pt modelId="{FD56B095-7148-43FE-94F4-75FA28AC6EE1}" type="pres">
      <dgm:prSet presAssocID="{FCD5CC7C-A648-460C-A445-170B11CF2BBB}" presName="node" presStyleLbl="node1" presStyleIdx="0" presStyleCnt="5">
        <dgm:presLayoutVars>
          <dgm:bulletEnabled val="1"/>
        </dgm:presLayoutVars>
      </dgm:prSet>
      <dgm:spPr/>
    </dgm:pt>
    <dgm:pt modelId="{601ED650-062F-429D-8947-BFBE609F64CA}" type="pres">
      <dgm:prSet presAssocID="{F79A18F2-8933-4CA0-B6CB-DF750B7A6FB9}" presName="sibTrans" presStyleLbl="sibTrans1D1" presStyleIdx="0" presStyleCnt="4"/>
      <dgm:spPr/>
    </dgm:pt>
    <dgm:pt modelId="{5E2E618D-FD18-4AD2-9FAD-373DBD171630}" type="pres">
      <dgm:prSet presAssocID="{F79A18F2-8933-4CA0-B6CB-DF750B7A6FB9}" presName="connectorText" presStyleLbl="sibTrans1D1" presStyleIdx="0" presStyleCnt="4"/>
      <dgm:spPr/>
    </dgm:pt>
    <dgm:pt modelId="{A75F11F9-CA6D-4EF9-8D20-C54F9F6032A2}" type="pres">
      <dgm:prSet presAssocID="{91617F5B-2CB7-4E86-82FD-79A0EA735EFE}" presName="node" presStyleLbl="node1" presStyleIdx="1" presStyleCnt="5">
        <dgm:presLayoutVars>
          <dgm:bulletEnabled val="1"/>
        </dgm:presLayoutVars>
      </dgm:prSet>
      <dgm:spPr/>
    </dgm:pt>
    <dgm:pt modelId="{25C57E0F-4BE5-4FB5-9113-9B1B0C40D116}" type="pres">
      <dgm:prSet presAssocID="{BD5E4CD9-6F36-4E9A-8AB5-DF35F7BF964B}" presName="sibTrans" presStyleLbl="sibTrans1D1" presStyleIdx="1" presStyleCnt="4"/>
      <dgm:spPr/>
    </dgm:pt>
    <dgm:pt modelId="{0B6C65E0-A3B7-47D3-95A8-EE7D51B15743}" type="pres">
      <dgm:prSet presAssocID="{BD5E4CD9-6F36-4E9A-8AB5-DF35F7BF964B}" presName="connectorText" presStyleLbl="sibTrans1D1" presStyleIdx="1" presStyleCnt="4"/>
      <dgm:spPr/>
    </dgm:pt>
    <dgm:pt modelId="{3BCB1D5F-7B40-4DD6-AFD0-4CF8B519C8D3}" type="pres">
      <dgm:prSet presAssocID="{3D3028D3-40D4-4562-ACAD-8C6BAE9115B1}" presName="node" presStyleLbl="node1" presStyleIdx="2" presStyleCnt="5">
        <dgm:presLayoutVars>
          <dgm:bulletEnabled val="1"/>
        </dgm:presLayoutVars>
      </dgm:prSet>
      <dgm:spPr/>
    </dgm:pt>
    <dgm:pt modelId="{225C3480-D45D-476B-A817-BC482DB54D50}" type="pres">
      <dgm:prSet presAssocID="{D421AC82-1310-431A-9DC0-73875A9E987D}" presName="sibTrans" presStyleLbl="sibTrans1D1" presStyleIdx="2" presStyleCnt="4"/>
      <dgm:spPr/>
    </dgm:pt>
    <dgm:pt modelId="{426628B6-0236-4F14-939D-665A2F472CF3}" type="pres">
      <dgm:prSet presAssocID="{D421AC82-1310-431A-9DC0-73875A9E987D}" presName="connectorText" presStyleLbl="sibTrans1D1" presStyleIdx="2" presStyleCnt="4"/>
      <dgm:spPr/>
    </dgm:pt>
    <dgm:pt modelId="{EE7C238A-935C-44DE-B2D4-EB79829F1B4B}" type="pres">
      <dgm:prSet presAssocID="{E202E3B3-5285-4450-AA26-20061E6AEB72}" presName="node" presStyleLbl="node1" presStyleIdx="3" presStyleCnt="5">
        <dgm:presLayoutVars>
          <dgm:bulletEnabled val="1"/>
        </dgm:presLayoutVars>
      </dgm:prSet>
      <dgm:spPr/>
    </dgm:pt>
    <dgm:pt modelId="{80178EEE-CD78-4035-AA6D-A97337479B3B}" type="pres">
      <dgm:prSet presAssocID="{D7FB044D-394B-4E3F-AA85-948B64366A77}" presName="sibTrans" presStyleLbl="sibTrans1D1" presStyleIdx="3" presStyleCnt="4"/>
      <dgm:spPr/>
    </dgm:pt>
    <dgm:pt modelId="{957918F0-5FA2-45BC-AE4C-AE4D74BADC4E}" type="pres">
      <dgm:prSet presAssocID="{D7FB044D-394B-4E3F-AA85-948B64366A77}" presName="connectorText" presStyleLbl="sibTrans1D1" presStyleIdx="3" presStyleCnt="4"/>
      <dgm:spPr/>
    </dgm:pt>
    <dgm:pt modelId="{8C684589-7853-41AF-A778-7CCC7A2A227D}" type="pres">
      <dgm:prSet presAssocID="{8D576582-F312-441A-B988-414E79856A32}" presName="node" presStyleLbl="node1" presStyleIdx="4" presStyleCnt="5">
        <dgm:presLayoutVars>
          <dgm:bulletEnabled val="1"/>
        </dgm:presLayoutVars>
      </dgm:prSet>
      <dgm:spPr/>
    </dgm:pt>
  </dgm:ptLst>
  <dgm:cxnLst>
    <dgm:cxn modelId="{4D9F4906-F00B-4D69-AAE7-0DAEE0518D08}" type="presOf" srcId="{D7FB044D-394B-4E3F-AA85-948B64366A77}" destId="{80178EEE-CD78-4035-AA6D-A97337479B3B}" srcOrd="0" destOrd="0" presId="urn:microsoft.com/office/officeart/2016/7/layout/RepeatingBendingProcessNew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51A5A23E-212D-42D9-B1BF-55C2B158B7CD}" type="presOf" srcId="{5CA0BBBA-DB16-4D7D-8D32-161400BC68D6}" destId="{E6B9FD9A-0A0E-4876-822D-F8A1B378E500}" srcOrd="0" destOrd="0" presId="urn:microsoft.com/office/officeart/2016/7/layout/RepeatingBendingProcessNew"/>
    <dgm:cxn modelId="{0B2A355D-A322-458F-94D1-AEC0D48E2F39}" type="presOf" srcId="{D421AC82-1310-431A-9DC0-73875A9E987D}" destId="{426628B6-0236-4F14-939D-665A2F472CF3}" srcOrd="1" destOrd="0" presId="urn:microsoft.com/office/officeart/2016/7/layout/RepeatingBendingProcessNew"/>
    <dgm:cxn modelId="{77BFD541-491A-49D1-8060-2B042F94291F}" type="presOf" srcId="{BD5E4CD9-6F36-4E9A-8AB5-DF35F7BF964B}" destId="{0B6C65E0-A3B7-47D3-95A8-EE7D51B15743}" srcOrd="1" destOrd="0" presId="urn:microsoft.com/office/officeart/2016/7/layout/RepeatingBendingProcessNew"/>
    <dgm:cxn modelId="{0191D642-CB3D-44E2-9D31-C3B491BF33CD}" type="presOf" srcId="{F79A18F2-8933-4CA0-B6CB-DF750B7A6FB9}" destId="{601ED650-062F-429D-8947-BFBE609F64CA}" srcOrd="0" destOrd="0" presId="urn:microsoft.com/office/officeart/2016/7/layout/RepeatingBendingProcessNew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AF3B3259-58A8-48EB-99F7-9817831016EE}" type="presOf" srcId="{8D576582-F312-441A-B988-414E79856A32}" destId="{8C684589-7853-41AF-A778-7CCC7A2A227D}" srcOrd="0" destOrd="0" presId="urn:microsoft.com/office/officeart/2016/7/layout/RepeatingBendingProcessNew"/>
    <dgm:cxn modelId="{08E9A67C-185A-45AB-BC5D-1925D45DBCA4}" type="presOf" srcId="{F79A18F2-8933-4CA0-B6CB-DF750B7A6FB9}" destId="{5E2E618D-FD18-4AD2-9FAD-373DBD171630}" srcOrd="1" destOrd="0" presId="urn:microsoft.com/office/officeart/2016/7/layout/RepeatingBendingProcessNew"/>
    <dgm:cxn modelId="{A7E9849C-C3A5-4D56-8C47-A569B1C872A0}" type="presOf" srcId="{3D3028D3-40D4-4562-ACAD-8C6BAE9115B1}" destId="{3BCB1D5F-7B40-4DD6-AFD0-4CF8B519C8D3}" srcOrd="0" destOrd="0" presId="urn:microsoft.com/office/officeart/2016/7/layout/RepeatingBendingProcessNew"/>
    <dgm:cxn modelId="{60A8FCA5-AB7D-4AB7-8F03-85B5E633FD91}" type="presOf" srcId="{E202E3B3-5285-4450-AA26-20061E6AEB72}" destId="{EE7C238A-935C-44DE-B2D4-EB79829F1B4B}" srcOrd="0" destOrd="0" presId="urn:microsoft.com/office/officeart/2016/7/layout/RepeatingBendingProcessNew"/>
    <dgm:cxn modelId="{8DBDEDC2-53E4-463E-A076-B3E9FF4A8556}" type="presOf" srcId="{D421AC82-1310-431A-9DC0-73875A9E987D}" destId="{225C3480-D45D-476B-A817-BC482DB54D50}" srcOrd="0" destOrd="0" presId="urn:microsoft.com/office/officeart/2016/7/layout/RepeatingBendingProcessNew"/>
    <dgm:cxn modelId="{A65B56CB-A186-47A7-B964-9B41976CEF76}" type="presOf" srcId="{91617F5B-2CB7-4E86-82FD-79A0EA735EFE}" destId="{A75F11F9-CA6D-4EF9-8D20-C54F9F6032A2}" srcOrd="0" destOrd="0" presId="urn:microsoft.com/office/officeart/2016/7/layout/RepeatingBendingProcessNew"/>
    <dgm:cxn modelId="{3D467FD9-BFCD-4083-8820-79313C2777E7}" type="presOf" srcId="{D7FB044D-394B-4E3F-AA85-948B64366A77}" destId="{957918F0-5FA2-45BC-AE4C-AE4D74BADC4E}" srcOrd="1" destOrd="0" presId="urn:microsoft.com/office/officeart/2016/7/layout/RepeatingBendingProcessNew"/>
    <dgm:cxn modelId="{238085D9-AF0B-4A0C-87D3-307B50651308}" type="presOf" srcId="{BD5E4CD9-6F36-4E9A-8AB5-DF35F7BF964B}" destId="{25C57E0F-4BE5-4FB5-9113-9B1B0C40D116}" srcOrd="0" destOrd="0" presId="urn:microsoft.com/office/officeart/2016/7/layout/RepeatingBendingProcessNew"/>
    <dgm:cxn modelId="{844106E3-DD50-4218-9AC7-E8D86B85F859}" type="presOf" srcId="{FCD5CC7C-A648-460C-A445-170B11CF2BBB}" destId="{FD56B095-7148-43FE-94F4-75FA28AC6EE1}" srcOrd="0" destOrd="0" presId="urn:microsoft.com/office/officeart/2016/7/layout/RepeatingBendingProcessNew"/>
    <dgm:cxn modelId="{33445D75-863B-4A34-A5A0-A6F41F6EFE18}" type="presParOf" srcId="{E6B9FD9A-0A0E-4876-822D-F8A1B378E500}" destId="{FD56B095-7148-43FE-94F4-75FA28AC6EE1}" srcOrd="0" destOrd="0" presId="urn:microsoft.com/office/officeart/2016/7/layout/RepeatingBendingProcessNew"/>
    <dgm:cxn modelId="{DF6FEC36-69F6-40F8-BF4D-3B0008ACB9B1}" type="presParOf" srcId="{E6B9FD9A-0A0E-4876-822D-F8A1B378E500}" destId="{601ED650-062F-429D-8947-BFBE609F64CA}" srcOrd="1" destOrd="0" presId="urn:microsoft.com/office/officeart/2016/7/layout/RepeatingBendingProcessNew"/>
    <dgm:cxn modelId="{F83B058C-FB7D-400C-8C81-BBEBAC75ACE9}" type="presParOf" srcId="{601ED650-062F-429D-8947-BFBE609F64CA}" destId="{5E2E618D-FD18-4AD2-9FAD-373DBD171630}" srcOrd="0" destOrd="0" presId="urn:microsoft.com/office/officeart/2016/7/layout/RepeatingBendingProcessNew"/>
    <dgm:cxn modelId="{DCAC0365-183C-46D3-B074-BC4DB1F8B1BE}" type="presParOf" srcId="{E6B9FD9A-0A0E-4876-822D-F8A1B378E500}" destId="{A75F11F9-CA6D-4EF9-8D20-C54F9F6032A2}" srcOrd="2" destOrd="0" presId="urn:microsoft.com/office/officeart/2016/7/layout/RepeatingBendingProcessNew"/>
    <dgm:cxn modelId="{1E72DC12-88F7-46A8-B79C-29DE36A1C7A1}" type="presParOf" srcId="{E6B9FD9A-0A0E-4876-822D-F8A1B378E500}" destId="{25C57E0F-4BE5-4FB5-9113-9B1B0C40D116}" srcOrd="3" destOrd="0" presId="urn:microsoft.com/office/officeart/2016/7/layout/RepeatingBendingProcessNew"/>
    <dgm:cxn modelId="{4ABA53CA-2C38-41D3-B3B4-E0AB89F05F35}" type="presParOf" srcId="{25C57E0F-4BE5-4FB5-9113-9B1B0C40D116}" destId="{0B6C65E0-A3B7-47D3-95A8-EE7D51B15743}" srcOrd="0" destOrd="0" presId="urn:microsoft.com/office/officeart/2016/7/layout/RepeatingBendingProcessNew"/>
    <dgm:cxn modelId="{40FB7613-B43E-4D0C-9039-8931821A272A}" type="presParOf" srcId="{E6B9FD9A-0A0E-4876-822D-F8A1B378E500}" destId="{3BCB1D5F-7B40-4DD6-AFD0-4CF8B519C8D3}" srcOrd="4" destOrd="0" presId="urn:microsoft.com/office/officeart/2016/7/layout/RepeatingBendingProcessNew"/>
    <dgm:cxn modelId="{A37E608C-AB6D-4363-BDDE-4DB9AE5AF66D}" type="presParOf" srcId="{E6B9FD9A-0A0E-4876-822D-F8A1B378E500}" destId="{225C3480-D45D-476B-A817-BC482DB54D50}" srcOrd="5" destOrd="0" presId="urn:microsoft.com/office/officeart/2016/7/layout/RepeatingBendingProcessNew"/>
    <dgm:cxn modelId="{FB690B3E-F0D2-45BB-A9F7-3DA9FB864445}" type="presParOf" srcId="{225C3480-D45D-476B-A817-BC482DB54D50}" destId="{426628B6-0236-4F14-939D-665A2F472CF3}" srcOrd="0" destOrd="0" presId="urn:microsoft.com/office/officeart/2016/7/layout/RepeatingBendingProcessNew"/>
    <dgm:cxn modelId="{100E2D75-8B66-461C-B912-3E1569DE74F9}" type="presParOf" srcId="{E6B9FD9A-0A0E-4876-822D-F8A1B378E500}" destId="{EE7C238A-935C-44DE-B2D4-EB79829F1B4B}" srcOrd="6" destOrd="0" presId="urn:microsoft.com/office/officeart/2016/7/layout/RepeatingBendingProcessNew"/>
    <dgm:cxn modelId="{D4589F34-9C9C-4211-BA11-44FE6C976E70}" type="presParOf" srcId="{E6B9FD9A-0A0E-4876-822D-F8A1B378E500}" destId="{80178EEE-CD78-4035-AA6D-A97337479B3B}" srcOrd="7" destOrd="0" presId="urn:microsoft.com/office/officeart/2016/7/layout/RepeatingBendingProcessNew"/>
    <dgm:cxn modelId="{B3AED421-DE66-4A9C-8A85-4EDD9F9D7061}" type="presParOf" srcId="{80178EEE-CD78-4035-AA6D-A97337479B3B}" destId="{957918F0-5FA2-45BC-AE4C-AE4D74BADC4E}" srcOrd="0" destOrd="0" presId="urn:microsoft.com/office/officeart/2016/7/layout/RepeatingBendingProcessNew"/>
    <dgm:cxn modelId="{7080F874-0C27-4628-BE50-4AF89E2016B2}" type="presParOf" srcId="{E6B9FD9A-0A0E-4876-822D-F8A1B378E500}" destId="{8C684589-7853-41AF-A778-7CCC7A2A227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16/7/layout/RepeatingBendingProcessNew" loCatId="process" qsTypeId="urn:microsoft.com/office/officeart/2005/8/quickstyle/simple2#34" qsCatId="simple" csTypeId="urn:microsoft.com/office/officeart/2005/8/colors/accent1_2#174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 dirty="0"/>
            <a:t>Start with an overview</a:t>
          </a:r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 dirty="0"/>
            <a:t>Decide on organising principles </a:t>
          </a:r>
          <a:r>
            <a:rPr lang="en-GB" b="1" dirty="0"/>
            <a:t>(themes, </a:t>
          </a:r>
          <a:r>
            <a:rPr lang="en-GB" dirty="0"/>
            <a:t>trends, methodology, chronology, controversies – usually a combination of some of these)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/>
            <a:t>Use headings for the different sections of the review </a:t>
          </a:r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/>
            <a:t>Provide summative signposts of where your argument is leading</a:t>
          </a:r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/>
            <a:t>Summarise your review/highlight ‘gap’ / your ideas in research</a:t>
          </a:r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0AB38A86-EC91-4CDA-A3B7-D5790D5F8DA0}" type="pres">
      <dgm:prSet presAssocID="{5CA0BBBA-DB16-4D7D-8D32-161400BC68D6}" presName="Name0" presStyleCnt="0">
        <dgm:presLayoutVars>
          <dgm:dir/>
          <dgm:resizeHandles val="exact"/>
        </dgm:presLayoutVars>
      </dgm:prSet>
      <dgm:spPr/>
    </dgm:pt>
    <dgm:pt modelId="{86602835-EE38-4913-97B4-6A201651E62F}" type="pres">
      <dgm:prSet presAssocID="{FCD5CC7C-A648-460C-A445-170B11CF2BBB}" presName="node" presStyleLbl="node1" presStyleIdx="0" presStyleCnt="5">
        <dgm:presLayoutVars>
          <dgm:bulletEnabled val="1"/>
        </dgm:presLayoutVars>
      </dgm:prSet>
      <dgm:spPr/>
    </dgm:pt>
    <dgm:pt modelId="{B18FA07B-69D8-4D40-A162-540F603B34ED}" type="pres">
      <dgm:prSet presAssocID="{F79A18F2-8933-4CA0-B6CB-DF750B7A6FB9}" presName="sibTrans" presStyleLbl="sibTrans1D1" presStyleIdx="0" presStyleCnt="4"/>
      <dgm:spPr/>
    </dgm:pt>
    <dgm:pt modelId="{6FAA6196-034B-4CEE-AC0B-0B755339C2F8}" type="pres">
      <dgm:prSet presAssocID="{F79A18F2-8933-4CA0-B6CB-DF750B7A6FB9}" presName="connectorText" presStyleLbl="sibTrans1D1" presStyleIdx="0" presStyleCnt="4"/>
      <dgm:spPr/>
    </dgm:pt>
    <dgm:pt modelId="{636783FB-B11D-4E70-9514-ECE19C7EDD05}" type="pres">
      <dgm:prSet presAssocID="{91617F5B-2CB7-4E86-82FD-79A0EA735EFE}" presName="node" presStyleLbl="node1" presStyleIdx="1" presStyleCnt="5">
        <dgm:presLayoutVars>
          <dgm:bulletEnabled val="1"/>
        </dgm:presLayoutVars>
      </dgm:prSet>
      <dgm:spPr/>
    </dgm:pt>
    <dgm:pt modelId="{31488FDB-DBBD-4C4B-BB80-787A632C8CD4}" type="pres">
      <dgm:prSet presAssocID="{BD5E4CD9-6F36-4E9A-8AB5-DF35F7BF964B}" presName="sibTrans" presStyleLbl="sibTrans1D1" presStyleIdx="1" presStyleCnt="4"/>
      <dgm:spPr/>
    </dgm:pt>
    <dgm:pt modelId="{E49488C7-466B-4763-812B-24AA40436ABC}" type="pres">
      <dgm:prSet presAssocID="{BD5E4CD9-6F36-4E9A-8AB5-DF35F7BF964B}" presName="connectorText" presStyleLbl="sibTrans1D1" presStyleIdx="1" presStyleCnt="4"/>
      <dgm:spPr/>
    </dgm:pt>
    <dgm:pt modelId="{7C6C7E02-5B64-412B-A6A9-5885811EC5A8}" type="pres">
      <dgm:prSet presAssocID="{3D3028D3-40D4-4562-ACAD-8C6BAE9115B1}" presName="node" presStyleLbl="node1" presStyleIdx="2" presStyleCnt="5">
        <dgm:presLayoutVars>
          <dgm:bulletEnabled val="1"/>
        </dgm:presLayoutVars>
      </dgm:prSet>
      <dgm:spPr/>
    </dgm:pt>
    <dgm:pt modelId="{C41C7240-B4C0-4252-8CF6-3021E90F3440}" type="pres">
      <dgm:prSet presAssocID="{D421AC82-1310-431A-9DC0-73875A9E987D}" presName="sibTrans" presStyleLbl="sibTrans1D1" presStyleIdx="2" presStyleCnt="4"/>
      <dgm:spPr/>
    </dgm:pt>
    <dgm:pt modelId="{A2B2DFF3-6E8A-43EE-AFD8-0742583AB19E}" type="pres">
      <dgm:prSet presAssocID="{D421AC82-1310-431A-9DC0-73875A9E987D}" presName="connectorText" presStyleLbl="sibTrans1D1" presStyleIdx="2" presStyleCnt="4"/>
      <dgm:spPr/>
    </dgm:pt>
    <dgm:pt modelId="{6A7638FD-5FE5-4E5C-80CE-A103705D100A}" type="pres">
      <dgm:prSet presAssocID="{E202E3B3-5285-4450-AA26-20061E6AEB72}" presName="node" presStyleLbl="node1" presStyleIdx="3" presStyleCnt="5">
        <dgm:presLayoutVars>
          <dgm:bulletEnabled val="1"/>
        </dgm:presLayoutVars>
      </dgm:prSet>
      <dgm:spPr/>
    </dgm:pt>
    <dgm:pt modelId="{B02F1AD7-5069-44B9-852F-831CB6D5436D}" type="pres">
      <dgm:prSet presAssocID="{D7FB044D-394B-4E3F-AA85-948B64366A77}" presName="sibTrans" presStyleLbl="sibTrans1D1" presStyleIdx="3" presStyleCnt="4"/>
      <dgm:spPr/>
    </dgm:pt>
    <dgm:pt modelId="{CB002AEC-88A8-435C-87D5-A9A2E09215AE}" type="pres">
      <dgm:prSet presAssocID="{D7FB044D-394B-4E3F-AA85-948B64366A77}" presName="connectorText" presStyleLbl="sibTrans1D1" presStyleIdx="3" presStyleCnt="4"/>
      <dgm:spPr/>
    </dgm:pt>
    <dgm:pt modelId="{444F6FCF-DB4B-471D-A1CA-700A97F825F5}" type="pres">
      <dgm:prSet presAssocID="{8D576582-F312-441A-B988-414E79856A32}" presName="node" presStyleLbl="node1" presStyleIdx="4" presStyleCnt="5">
        <dgm:presLayoutVars>
          <dgm:bulletEnabled val="1"/>
        </dgm:presLayoutVars>
      </dgm:prSet>
      <dgm:spPr/>
    </dgm:pt>
  </dgm:ptLst>
  <dgm:cxnLst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10A8FF15-057A-4F2F-A9DA-164F4650783E}" type="presOf" srcId="{FCD5CC7C-A648-460C-A445-170B11CF2BBB}" destId="{86602835-EE38-4913-97B4-6A201651E62F}" srcOrd="0" destOrd="0" presId="urn:microsoft.com/office/officeart/2016/7/layout/RepeatingBendingProcessNew"/>
    <dgm:cxn modelId="{90616125-000D-43F2-93C5-CF65A3063441}" type="presOf" srcId="{F79A18F2-8933-4CA0-B6CB-DF750B7A6FB9}" destId="{B18FA07B-69D8-4D40-A162-540F603B34ED}" srcOrd="0" destOrd="0" presId="urn:microsoft.com/office/officeart/2016/7/layout/RepeatingBendingProcessNew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8D4C1139-9B2A-4999-B89A-A018321776A8}" type="presOf" srcId="{D421AC82-1310-431A-9DC0-73875A9E987D}" destId="{A2B2DFF3-6E8A-43EE-AFD8-0742583AB19E}" srcOrd="1" destOrd="0" presId="urn:microsoft.com/office/officeart/2016/7/layout/RepeatingBendingProcessNew"/>
    <dgm:cxn modelId="{7C73E15F-A469-4ED4-8913-E037A9C13E52}" type="presOf" srcId="{E202E3B3-5285-4450-AA26-20061E6AEB72}" destId="{6A7638FD-5FE5-4E5C-80CE-A103705D100A}" srcOrd="0" destOrd="0" presId="urn:microsoft.com/office/officeart/2016/7/layout/RepeatingBendingProcessNew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A550B550-4555-4927-BDBF-C220442C65A1}" type="presOf" srcId="{BD5E4CD9-6F36-4E9A-8AB5-DF35F7BF964B}" destId="{31488FDB-DBBD-4C4B-BB80-787A632C8CD4}" srcOrd="0" destOrd="0" presId="urn:microsoft.com/office/officeart/2016/7/layout/RepeatingBendingProcessNew"/>
    <dgm:cxn modelId="{35C5FA57-5150-4EB2-B783-8054C1D663FA}" type="presOf" srcId="{91617F5B-2CB7-4E86-82FD-79A0EA735EFE}" destId="{636783FB-B11D-4E70-9514-ECE19C7EDD05}" srcOrd="0" destOrd="0" presId="urn:microsoft.com/office/officeart/2016/7/layout/RepeatingBendingProcessNew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345247C-9229-420D-92DE-9DE90A6007B2}" type="presOf" srcId="{8D576582-F312-441A-B988-414E79856A32}" destId="{444F6FCF-DB4B-471D-A1CA-700A97F825F5}" srcOrd="0" destOrd="0" presId="urn:microsoft.com/office/officeart/2016/7/layout/RepeatingBendingProcessNew"/>
    <dgm:cxn modelId="{A91A7596-5D73-49B8-A00F-7D30802DCBB8}" type="presOf" srcId="{D7FB044D-394B-4E3F-AA85-948B64366A77}" destId="{B02F1AD7-5069-44B9-852F-831CB6D5436D}" srcOrd="0" destOrd="0" presId="urn:microsoft.com/office/officeart/2016/7/layout/RepeatingBendingProcessNew"/>
    <dgm:cxn modelId="{6A3E6B9D-2F9A-4E1F-9CF5-74B804DC7127}" type="presOf" srcId="{3D3028D3-40D4-4562-ACAD-8C6BAE9115B1}" destId="{7C6C7E02-5B64-412B-A6A9-5885811EC5A8}" srcOrd="0" destOrd="0" presId="urn:microsoft.com/office/officeart/2016/7/layout/RepeatingBendingProcessNew"/>
    <dgm:cxn modelId="{C3B1BAA1-234A-44DB-9406-DA715CE81BB8}" type="presOf" srcId="{5CA0BBBA-DB16-4D7D-8D32-161400BC68D6}" destId="{0AB38A86-EC91-4CDA-A3B7-D5790D5F8DA0}" srcOrd="0" destOrd="0" presId="urn:microsoft.com/office/officeart/2016/7/layout/RepeatingBendingProcessNew"/>
    <dgm:cxn modelId="{BD6833BD-F03B-4718-A07E-48F839F51A6C}" type="presOf" srcId="{D421AC82-1310-431A-9DC0-73875A9E987D}" destId="{C41C7240-B4C0-4252-8CF6-3021E90F3440}" srcOrd="0" destOrd="0" presId="urn:microsoft.com/office/officeart/2016/7/layout/RepeatingBendingProcessNew"/>
    <dgm:cxn modelId="{EA84FCDF-F777-416D-A5DD-688E92C8A716}" type="presOf" srcId="{F79A18F2-8933-4CA0-B6CB-DF750B7A6FB9}" destId="{6FAA6196-034B-4CEE-AC0B-0B755339C2F8}" srcOrd="1" destOrd="0" presId="urn:microsoft.com/office/officeart/2016/7/layout/RepeatingBendingProcessNew"/>
    <dgm:cxn modelId="{F871B5E2-17EA-4342-8C03-85B0A38BF673}" type="presOf" srcId="{D7FB044D-394B-4E3F-AA85-948B64366A77}" destId="{CB002AEC-88A8-435C-87D5-A9A2E09215AE}" srcOrd="1" destOrd="0" presId="urn:microsoft.com/office/officeart/2016/7/layout/RepeatingBendingProcessNew"/>
    <dgm:cxn modelId="{4B4CE6F8-A088-4F32-84BB-B2C5E39C9496}" type="presOf" srcId="{BD5E4CD9-6F36-4E9A-8AB5-DF35F7BF964B}" destId="{E49488C7-466B-4763-812B-24AA40436ABC}" srcOrd="1" destOrd="0" presId="urn:microsoft.com/office/officeart/2016/7/layout/RepeatingBendingProcessNew"/>
    <dgm:cxn modelId="{EE56907A-A24F-4285-BA8E-5B57569245E9}" type="presParOf" srcId="{0AB38A86-EC91-4CDA-A3B7-D5790D5F8DA0}" destId="{86602835-EE38-4913-97B4-6A201651E62F}" srcOrd="0" destOrd="0" presId="urn:microsoft.com/office/officeart/2016/7/layout/RepeatingBendingProcessNew"/>
    <dgm:cxn modelId="{A463BAB5-1C29-4176-9107-33E683C2BD23}" type="presParOf" srcId="{0AB38A86-EC91-4CDA-A3B7-D5790D5F8DA0}" destId="{B18FA07B-69D8-4D40-A162-540F603B34ED}" srcOrd="1" destOrd="0" presId="urn:microsoft.com/office/officeart/2016/7/layout/RepeatingBendingProcessNew"/>
    <dgm:cxn modelId="{7B5494ED-5690-4935-ACB1-AB12DAD09FCA}" type="presParOf" srcId="{B18FA07B-69D8-4D40-A162-540F603B34ED}" destId="{6FAA6196-034B-4CEE-AC0B-0B755339C2F8}" srcOrd="0" destOrd="0" presId="urn:microsoft.com/office/officeart/2016/7/layout/RepeatingBendingProcessNew"/>
    <dgm:cxn modelId="{C0435BC1-D185-497B-B1B8-93F72AEA1CEE}" type="presParOf" srcId="{0AB38A86-EC91-4CDA-A3B7-D5790D5F8DA0}" destId="{636783FB-B11D-4E70-9514-ECE19C7EDD05}" srcOrd="2" destOrd="0" presId="urn:microsoft.com/office/officeart/2016/7/layout/RepeatingBendingProcessNew"/>
    <dgm:cxn modelId="{C1EC1D3E-7A6A-471F-8B8C-7249BBB49D5A}" type="presParOf" srcId="{0AB38A86-EC91-4CDA-A3B7-D5790D5F8DA0}" destId="{31488FDB-DBBD-4C4B-BB80-787A632C8CD4}" srcOrd="3" destOrd="0" presId="urn:microsoft.com/office/officeart/2016/7/layout/RepeatingBendingProcessNew"/>
    <dgm:cxn modelId="{8AD0D981-0E67-471D-B421-35EC4E27640D}" type="presParOf" srcId="{31488FDB-DBBD-4C4B-BB80-787A632C8CD4}" destId="{E49488C7-466B-4763-812B-24AA40436ABC}" srcOrd="0" destOrd="0" presId="urn:microsoft.com/office/officeart/2016/7/layout/RepeatingBendingProcessNew"/>
    <dgm:cxn modelId="{AD5E5ADB-F7A9-4932-AC08-25C6B72A6415}" type="presParOf" srcId="{0AB38A86-EC91-4CDA-A3B7-D5790D5F8DA0}" destId="{7C6C7E02-5B64-412B-A6A9-5885811EC5A8}" srcOrd="4" destOrd="0" presId="urn:microsoft.com/office/officeart/2016/7/layout/RepeatingBendingProcessNew"/>
    <dgm:cxn modelId="{C3DA42A2-53F5-4986-915F-2B67C696E6FC}" type="presParOf" srcId="{0AB38A86-EC91-4CDA-A3B7-D5790D5F8DA0}" destId="{C41C7240-B4C0-4252-8CF6-3021E90F3440}" srcOrd="5" destOrd="0" presId="urn:microsoft.com/office/officeart/2016/7/layout/RepeatingBendingProcessNew"/>
    <dgm:cxn modelId="{2B16E24C-ED53-4F50-9505-ED798AFD6218}" type="presParOf" srcId="{C41C7240-B4C0-4252-8CF6-3021E90F3440}" destId="{A2B2DFF3-6E8A-43EE-AFD8-0742583AB19E}" srcOrd="0" destOrd="0" presId="urn:microsoft.com/office/officeart/2016/7/layout/RepeatingBendingProcessNew"/>
    <dgm:cxn modelId="{EA3D9465-7D93-402F-ADCF-8E579BD2A127}" type="presParOf" srcId="{0AB38A86-EC91-4CDA-A3B7-D5790D5F8DA0}" destId="{6A7638FD-5FE5-4E5C-80CE-A103705D100A}" srcOrd="6" destOrd="0" presId="urn:microsoft.com/office/officeart/2016/7/layout/RepeatingBendingProcessNew"/>
    <dgm:cxn modelId="{A8DBD012-CD40-4D7E-A175-40354BB36E9E}" type="presParOf" srcId="{0AB38A86-EC91-4CDA-A3B7-D5790D5F8DA0}" destId="{B02F1AD7-5069-44B9-852F-831CB6D5436D}" srcOrd="7" destOrd="0" presId="urn:microsoft.com/office/officeart/2016/7/layout/RepeatingBendingProcessNew"/>
    <dgm:cxn modelId="{8A80A635-A6E4-4A05-934A-DD7EC50D4283}" type="presParOf" srcId="{B02F1AD7-5069-44B9-852F-831CB6D5436D}" destId="{CB002AEC-88A8-435C-87D5-A9A2E09215AE}" srcOrd="0" destOrd="0" presId="urn:microsoft.com/office/officeart/2016/7/layout/RepeatingBendingProcessNew"/>
    <dgm:cxn modelId="{C9BA7AE0-9F12-4CE2-B45D-8F68FB38901A}" type="presParOf" srcId="{0AB38A86-EC91-4CDA-A3B7-D5790D5F8DA0}" destId="{444F6FCF-DB4B-471D-A1CA-700A97F825F5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#15" qsCatId="simple" csTypeId="urn:microsoft.com/office/officeart/2005/8/colors/accent1_2#14" csCatId="accent1" phldr="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 dirty="0" err="1"/>
            <a:t>Syniadau</a:t>
          </a:r>
          <a:r>
            <a:rPr lang="en-GB" b="1" dirty="0"/>
            <a:t> </a:t>
          </a:r>
          <a:r>
            <a:rPr lang="en-GB" b="1" dirty="0" err="1"/>
            <a:t>ar</a:t>
          </a:r>
          <a:r>
            <a:rPr lang="en-GB" b="1" dirty="0"/>
            <a:t> </a:t>
          </a:r>
          <a:r>
            <a:rPr lang="en-GB" b="1" dirty="0" err="1"/>
            <a:t>gyfer</a:t>
          </a:r>
          <a:r>
            <a:rPr lang="en-GB" b="1" dirty="0"/>
            <a:t> </a:t>
          </a:r>
          <a:r>
            <a:rPr lang="en-GB" b="1" dirty="0" err="1"/>
            <a:t>ysgrifennu</a:t>
          </a:r>
          <a:r>
            <a:rPr lang="en-GB" b="1" dirty="0"/>
            <a:t> </a:t>
          </a:r>
          <a:r>
            <a:rPr lang="en-GB" b="1" dirty="0" err="1"/>
            <a:t>clir</a:t>
          </a:r>
          <a:r>
            <a:rPr lang="en-GB" b="1" dirty="0"/>
            <a:t>:</a:t>
          </a:r>
          <a:endParaRPr lang="en-GB" dirty="0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 dirty="0" err="1"/>
            <a:t>Cyflwyniad</a:t>
          </a:r>
          <a:r>
            <a:rPr lang="en-GB" dirty="0"/>
            <a:t> </a:t>
          </a:r>
          <a:r>
            <a:rPr lang="en-GB" dirty="0" err="1"/>
            <a:t>clir</a:t>
          </a:r>
          <a:r>
            <a:rPr lang="en-GB" dirty="0"/>
            <a:t>: </a:t>
          </a:r>
          <a:r>
            <a:rPr lang="en-GB" dirty="0" err="1"/>
            <a:t>trosolwg</a:t>
          </a:r>
          <a:r>
            <a:rPr lang="en-GB" dirty="0"/>
            <a:t>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, nod </a:t>
          </a:r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 a </a:t>
          </a:r>
          <a:r>
            <a:rPr lang="en-GB" dirty="0" err="1"/>
            <a:t>strwythur</a:t>
          </a:r>
          <a:endParaRPr lang="en-GB" dirty="0"/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E95DF422-0B1E-4F29-A476-A423887662FF}">
      <dgm:prSet/>
      <dgm:spPr/>
      <dgm:t>
        <a:bodyPr/>
        <a:lstStyle/>
        <a:p>
          <a:r>
            <a:rPr lang="en-GB" dirty="0"/>
            <a:t>Strwythur paragraff clir</a:t>
          </a:r>
        </a:p>
      </dgm:t>
    </dgm:pt>
    <dgm:pt modelId="{E525C4CB-DBDD-4A5A-A0EF-67D9D970FBA4}" type="parTrans" cxnId="{B0CA4C76-1EE3-40FC-848E-A703B1B99FD1}">
      <dgm:prSet/>
      <dgm:spPr/>
      <dgm:t>
        <a:bodyPr/>
        <a:lstStyle/>
        <a:p>
          <a:endParaRPr lang="en-GB"/>
        </a:p>
      </dgm:t>
    </dgm:pt>
    <dgm:pt modelId="{5B91E5B1-6B4E-43F6-B3F8-DE5D0E41DBE1}" type="sibTrans" cxnId="{B0CA4C76-1EE3-40FC-848E-A703B1B99FD1}">
      <dgm:prSet/>
      <dgm:spPr/>
      <dgm:t>
        <a:bodyPr/>
        <a:lstStyle/>
        <a:p>
          <a:endParaRPr lang="en-GB"/>
        </a:p>
      </dgm:t>
    </dgm:pt>
    <dgm:pt modelId="{3F4A3D4F-EDB9-48F7-BDC2-D0E62484C92B}">
      <dgm:prSet/>
      <dgm:spPr/>
      <dgm:t>
        <a:bodyPr/>
        <a:lstStyle/>
        <a:p>
          <a:r>
            <a:rPr lang="en-GB" dirty="0"/>
            <a:t>Sicrhewch fod testun eich brawddeg yn glir</a:t>
          </a:r>
        </a:p>
      </dgm:t>
    </dgm:pt>
    <dgm:pt modelId="{0244696A-75E4-49BF-8240-325E432FD059}" type="parTrans" cxnId="{290AB623-4A8A-4732-ACC2-B759C1D73E3E}">
      <dgm:prSet/>
      <dgm:spPr/>
      <dgm:t>
        <a:bodyPr/>
        <a:lstStyle/>
        <a:p>
          <a:endParaRPr lang="en-GB"/>
        </a:p>
      </dgm:t>
    </dgm:pt>
    <dgm:pt modelId="{0B50EDE1-04AC-4D6D-A8D2-2E88C481F931}" type="sibTrans" cxnId="{290AB623-4A8A-4732-ACC2-B759C1D73E3E}">
      <dgm:prSet/>
      <dgm:spPr/>
      <dgm:t>
        <a:bodyPr/>
        <a:lstStyle/>
        <a:p>
          <a:endParaRPr lang="en-GB"/>
        </a:p>
      </dgm:t>
    </dgm:pt>
    <dgm:pt modelId="{98618C09-8FA0-4C36-B264-7E28149F20F0}">
      <dgm:prSet/>
      <dgm:spPr/>
      <dgm:t>
        <a:bodyPr/>
        <a:lstStyle/>
        <a:p>
          <a:r>
            <a:rPr lang="en-GB" dirty="0"/>
            <a:t>Peidiwch â thybio gwybodaeth</a:t>
          </a:r>
        </a:p>
      </dgm:t>
    </dgm:pt>
    <dgm:pt modelId="{FC55633F-810F-4233-BDE2-EC35953B88F0}" type="parTrans" cxnId="{2CF5B23F-325A-4DFB-8EC7-7F5F057815CF}">
      <dgm:prSet/>
      <dgm:spPr/>
      <dgm:t>
        <a:bodyPr/>
        <a:lstStyle/>
        <a:p>
          <a:endParaRPr lang="en-GB"/>
        </a:p>
      </dgm:t>
    </dgm:pt>
    <dgm:pt modelId="{45A8D945-0C7A-44A1-AA79-2F1E7F31080B}" type="sibTrans" cxnId="{2CF5B23F-325A-4DFB-8EC7-7F5F057815CF}">
      <dgm:prSet/>
      <dgm:spPr/>
      <dgm:t>
        <a:bodyPr/>
        <a:lstStyle/>
        <a:p>
          <a:endParaRPr lang="en-GB"/>
        </a:p>
      </dgm:t>
    </dgm:pt>
    <dgm:pt modelId="{B76ED916-9FB4-42C0-8844-8B1FF6F17F7D}">
      <dgm:prSet/>
      <dgm:spPr/>
      <dgm:t>
        <a:bodyPr/>
        <a:lstStyle/>
        <a:p>
          <a:r>
            <a:rPr lang="en-GB" dirty="0"/>
            <a:t>Sicrhewch fod terminoleg allweddol a syniadau anodd bob amser yn cael eu hesbonio'n drylwyr (gofynnwch i chi'ch hun: a yw'n gwneud synnwyr?)</a:t>
          </a:r>
        </a:p>
      </dgm:t>
    </dgm:pt>
    <dgm:pt modelId="{027536C2-0022-4C16-BFB7-9F87EC93C7D9}" type="parTrans" cxnId="{30FD27CF-ACA9-4099-94C2-E01D236624E5}">
      <dgm:prSet/>
      <dgm:spPr/>
      <dgm:t>
        <a:bodyPr/>
        <a:lstStyle/>
        <a:p>
          <a:endParaRPr lang="en-GB"/>
        </a:p>
      </dgm:t>
    </dgm:pt>
    <dgm:pt modelId="{BAFE0203-4C76-4414-A9C5-38FB7DAE1EBC}" type="sibTrans" cxnId="{30FD27CF-ACA9-4099-94C2-E01D236624E5}">
      <dgm:prSet/>
      <dgm:spPr/>
      <dgm:t>
        <a:bodyPr/>
        <a:lstStyle/>
        <a:p>
          <a:endParaRPr lang="en-GB"/>
        </a:p>
      </dgm:t>
    </dgm:pt>
    <dgm:pt modelId="{C20A3A96-BB62-49DC-91EC-F7CCFB9250AA}">
      <dgm:prSet/>
      <dgm:spPr/>
      <dgm:t>
        <a:bodyPr/>
        <a:lstStyle/>
        <a:p>
          <a:r>
            <a:rPr lang="en-GB" dirty="0"/>
            <a:t>Byddwch yn wrthrychol ac yn gytbwys</a:t>
          </a:r>
        </a:p>
      </dgm:t>
    </dgm:pt>
    <dgm:pt modelId="{64AE991E-FBE8-48EE-891C-3FC503FA32F7}" type="parTrans" cxnId="{F0B1A91F-55B0-442D-BD24-B9C3EFEFB5C2}">
      <dgm:prSet/>
      <dgm:spPr/>
      <dgm:t>
        <a:bodyPr/>
        <a:lstStyle/>
        <a:p>
          <a:endParaRPr lang="en-GB"/>
        </a:p>
      </dgm:t>
    </dgm:pt>
    <dgm:pt modelId="{B68AB3A1-94BA-40DA-842B-AA987F18691A}" type="sibTrans" cxnId="{F0B1A91F-55B0-442D-BD24-B9C3EFEFB5C2}">
      <dgm:prSet/>
      <dgm:spPr/>
      <dgm:t>
        <a:bodyPr/>
        <a:lstStyle/>
        <a:p>
          <a:endParaRPr lang="en-GB"/>
        </a:p>
      </dgm:t>
    </dgm:pt>
    <dgm:pt modelId="{05FC7495-DF1B-4757-A054-818860344526}">
      <dgm:prSet/>
      <dgm:spPr/>
      <dgm:t>
        <a:bodyPr/>
        <a:lstStyle/>
        <a:p>
          <a:r>
            <a:rPr lang="en-GB" dirty="0"/>
            <a:t>Defnyddiwch arwyddbyst i gyfeirio'r darllenydd</a:t>
          </a:r>
        </a:p>
      </dgm:t>
    </dgm:pt>
    <dgm:pt modelId="{8291E8B8-A74B-414D-BEF0-46875A5CAF50}" type="parTrans" cxnId="{43849156-0CA6-478A-9DB6-F6B9F4940AB9}">
      <dgm:prSet/>
      <dgm:spPr/>
      <dgm:t>
        <a:bodyPr/>
        <a:lstStyle/>
        <a:p>
          <a:endParaRPr lang="en-GB"/>
        </a:p>
      </dgm:t>
    </dgm:pt>
    <dgm:pt modelId="{DE24295B-FB5B-4885-BF7B-36F2D863DD61}" type="sibTrans" cxnId="{43849156-0CA6-478A-9DB6-F6B9F4940AB9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B1A91F-55B0-442D-BD24-B9C3EFEFB5C2}" srcId="{3B1A4783-15B1-4C87-9529-008A2FA90EE3}" destId="{C20A3A96-BB62-49DC-91EC-F7CCFB9250AA}" srcOrd="5" destOrd="0" parTransId="{64AE991E-FBE8-48EE-891C-3FC503FA32F7}" sibTransId="{B68AB3A1-94BA-40DA-842B-AA987F18691A}"/>
    <dgm:cxn modelId="{290AB623-4A8A-4732-ACC2-B759C1D73E3E}" srcId="{3B1A4783-15B1-4C87-9529-008A2FA90EE3}" destId="{3F4A3D4F-EDB9-48F7-BDC2-D0E62484C92B}" srcOrd="2" destOrd="0" parTransId="{0244696A-75E4-49BF-8240-325E432FD059}" sibTransId="{0B50EDE1-04AC-4D6D-A8D2-2E88C481F931}"/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37F86630-4E58-4722-BB94-F51111B6F6A5}" type="presOf" srcId="{C20A3A96-BB62-49DC-91EC-F7CCFB9250AA}" destId="{7CAC5FE8-7038-4D4C-BFFE-CE73048F5F47}" srcOrd="0" destOrd="5" presId="urn:microsoft.com/office/officeart/2005/8/layout/vList2"/>
    <dgm:cxn modelId="{07425839-EEC7-4392-9BFC-DF0AD8971854}" type="presOf" srcId="{B76ED916-9FB4-42C0-8844-8B1FF6F17F7D}" destId="{7CAC5FE8-7038-4D4C-BFFE-CE73048F5F47}" srcOrd="0" destOrd="4" presId="urn:microsoft.com/office/officeart/2005/8/layout/vList2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04C2F83C-6E44-42DC-8A23-4E511136E9C0}" type="presOf" srcId="{05FC7495-DF1B-4757-A054-818860344526}" destId="{7CAC5FE8-7038-4D4C-BFFE-CE73048F5F47}" srcOrd="0" destOrd="6" presId="urn:microsoft.com/office/officeart/2005/8/layout/vList2"/>
    <dgm:cxn modelId="{2CF5B23F-325A-4DFB-8EC7-7F5F057815CF}" srcId="{3B1A4783-15B1-4C87-9529-008A2FA90EE3}" destId="{98618C09-8FA0-4C36-B264-7E28149F20F0}" srcOrd="3" destOrd="0" parTransId="{FC55633F-810F-4233-BDE2-EC35953B88F0}" sibTransId="{45A8D945-0C7A-44A1-AA79-2F1E7F31080B}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B0CA4C76-1EE3-40FC-848E-A703B1B99FD1}" srcId="{3B1A4783-15B1-4C87-9529-008A2FA90EE3}" destId="{E95DF422-0B1E-4F29-A476-A423887662FF}" srcOrd="1" destOrd="0" parTransId="{E525C4CB-DBDD-4A5A-A0EF-67D9D970FBA4}" sibTransId="{5B91E5B1-6B4E-43F6-B3F8-DE5D0E41DBE1}"/>
    <dgm:cxn modelId="{43849156-0CA6-478A-9DB6-F6B9F4940AB9}" srcId="{3B1A4783-15B1-4C87-9529-008A2FA90EE3}" destId="{05FC7495-DF1B-4757-A054-818860344526}" srcOrd="6" destOrd="0" parTransId="{8291E8B8-A74B-414D-BEF0-46875A5CAF50}" sibTransId="{DE24295B-FB5B-4885-BF7B-36F2D863DD61}"/>
    <dgm:cxn modelId="{F8761A79-356E-4144-9AF8-43F5542B8D2F}" type="presOf" srcId="{98618C09-8FA0-4C36-B264-7E28149F20F0}" destId="{7CAC5FE8-7038-4D4C-BFFE-CE73048F5F47}" srcOrd="0" destOrd="3" presId="urn:microsoft.com/office/officeart/2005/8/layout/vList2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A007B29C-8690-4C12-99F4-AE466C6DED6F}" type="presOf" srcId="{3F4A3D4F-EDB9-48F7-BDC2-D0E62484C92B}" destId="{7CAC5FE8-7038-4D4C-BFFE-CE73048F5F47}" srcOrd="0" destOrd="2" presId="urn:microsoft.com/office/officeart/2005/8/layout/vList2"/>
    <dgm:cxn modelId="{E02C0EB5-D7F6-466A-9201-9EBD6D9EA688}" type="presOf" srcId="{E95DF422-0B1E-4F29-A476-A423887662FF}" destId="{7CAC5FE8-7038-4D4C-BFFE-CE73048F5F47}" srcOrd="0" destOrd="1" presId="urn:microsoft.com/office/officeart/2005/8/layout/vList2"/>
    <dgm:cxn modelId="{30FD27CF-ACA9-4099-94C2-E01D236624E5}" srcId="{3B1A4783-15B1-4C87-9529-008A2FA90EE3}" destId="{B76ED916-9FB4-42C0-8844-8B1FF6F17F7D}" srcOrd="4" destOrd="0" parTransId="{027536C2-0022-4C16-BFB7-9F87EC93C7D9}" sibTransId="{BAFE0203-4C76-4414-A9C5-38FB7DAE1EBC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#16" qsCatId="simple" csTypeId="urn:microsoft.com/office/officeart/2005/8/colors/accent1_2#15" csCatId="accent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/>
            <a:t>Tips for clear writing:</a:t>
          </a:r>
          <a:endParaRPr lang="en-GB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/>
            <a:t>Clear introduction: overview of topic, aim of review and structure</a:t>
          </a:r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17791FE5-D090-4F51-B7EB-86B168630213}">
      <dgm:prSet/>
      <dgm:spPr/>
      <dgm:t>
        <a:bodyPr/>
        <a:lstStyle/>
        <a:p>
          <a:r>
            <a:rPr lang="en-GB"/>
            <a:t>Clear paragraph structure </a:t>
          </a:r>
        </a:p>
      </dgm:t>
    </dgm:pt>
    <dgm:pt modelId="{EF1C2A86-C6FA-4C73-8EB9-0FBE8B8C7DDA}" type="parTrans" cxnId="{B4DBAA37-E5DB-4651-AB0E-3378E65DAE47}">
      <dgm:prSet/>
      <dgm:spPr/>
      <dgm:t>
        <a:bodyPr/>
        <a:lstStyle/>
        <a:p>
          <a:endParaRPr lang="en-GB"/>
        </a:p>
      </dgm:t>
    </dgm:pt>
    <dgm:pt modelId="{828E6B6C-EA73-4FBA-9BA4-EEBCA9676F70}" type="sibTrans" cxnId="{B4DBAA37-E5DB-4651-AB0E-3378E65DAE47}">
      <dgm:prSet/>
      <dgm:spPr/>
      <dgm:t>
        <a:bodyPr/>
        <a:lstStyle/>
        <a:p>
          <a:endParaRPr lang="en-GB"/>
        </a:p>
      </dgm:t>
    </dgm:pt>
    <dgm:pt modelId="{03289A55-7534-4E08-BF3B-8676BEB24D70}">
      <dgm:prSet/>
      <dgm:spPr/>
      <dgm:t>
        <a:bodyPr/>
        <a:lstStyle/>
        <a:p>
          <a:r>
            <a:rPr lang="en-GB"/>
            <a:t>Make sure the subject of your sentence is clear</a:t>
          </a:r>
        </a:p>
      </dgm:t>
    </dgm:pt>
    <dgm:pt modelId="{F2CC2376-410E-47C9-9248-0AF83A78FE6E}" type="parTrans" cxnId="{7BDFA9DE-D54A-4874-B633-B2C96DD905C9}">
      <dgm:prSet/>
      <dgm:spPr/>
      <dgm:t>
        <a:bodyPr/>
        <a:lstStyle/>
        <a:p>
          <a:endParaRPr lang="en-GB"/>
        </a:p>
      </dgm:t>
    </dgm:pt>
    <dgm:pt modelId="{81494923-A9E7-422A-841B-7A4A8BA349BB}" type="sibTrans" cxnId="{7BDFA9DE-D54A-4874-B633-B2C96DD905C9}">
      <dgm:prSet/>
      <dgm:spPr/>
      <dgm:t>
        <a:bodyPr/>
        <a:lstStyle/>
        <a:p>
          <a:endParaRPr lang="en-GB"/>
        </a:p>
      </dgm:t>
    </dgm:pt>
    <dgm:pt modelId="{A0C17C87-4465-4492-A82D-EF091D58CC29}">
      <dgm:prSet/>
      <dgm:spPr/>
      <dgm:t>
        <a:bodyPr/>
        <a:lstStyle/>
        <a:p>
          <a:r>
            <a:rPr lang="en-GB"/>
            <a:t>Don’t assume knowledge</a:t>
          </a:r>
        </a:p>
      </dgm:t>
    </dgm:pt>
    <dgm:pt modelId="{98D28247-E850-4481-9AE1-76CE953F333A}" type="parTrans" cxnId="{C25FD1F7-63D1-42B6-9C41-9D8F1D865BF4}">
      <dgm:prSet/>
      <dgm:spPr/>
      <dgm:t>
        <a:bodyPr/>
        <a:lstStyle/>
        <a:p>
          <a:endParaRPr lang="en-GB"/>
        </a:p>
      </dgm:t>
    </dgm:pt>
    <dgm:pt modelId="{83B4AA25-26BB-4DAD-8B2D-45FC6730DB45}" type="sibTrans" cxnId="{C25FD1F7-63D1-42B6-9C41-9D8F1D865BF4}">
      <dgm:prSet/>
      <dgm:spPr/>
      <dgm:t>
        <a:bodyPr/>
        <a:lstStyle/>
        <a:p>
          <a:endParaRPr lang="en-GB"/>
        </a:p>
      </dgm:t>
    </dgm:pt>
    <dgm:pt modelId="{4CF90A4B-677B-45CA-971B-7BD9BD5F2930}">
      <dgm:prSet/>
      <dgm:spPr/>
      <dgm:t>
        <a:bodyPr/>
        <a:lstStyle/>
        <a:p>
          <a:r>
            <a:rPr lang="en-GB"/>
            <a:t>Make sure key terminology and difficult ideas are always explained thoroughly (ask your yourself: does it make sense?)</a:t>
          </a:r>
        </a:p>
      </dgm:t>
    </dgm:pt>
    <dgm:pt modelId="{65A1CED0-2768-43A0-82E4-E9C68A7A5E59}" type="parTrans" cxnId="{B6D23C87-67A6-4305-A791-89F603E1BC0A}">
      <dgm:prSet/>
      <dgm:spPr/>
      <dgm:t>
        <a:bodyPr/>
        <a:lstStyle/>
        <a:p>
          <a:endParaRPr lang="en-GB"/>
        </a:p>
      </dgm:t>
    </dgm:pt>
    <dgm:pt modelId="{0C21050E-1791-400C-8E32-724EF1546DE8}" type="sibTrans" cxnId="{B6D23C87-67A6-4305-A791-89F603E1BC0A}">
      <dgm:prSet/>
      <dgm:spPr/>
      <dgm:t>
        <a:bodyPr/>
        <a:lstStyle/>
        <a:p>
          <a:endParaRPr lang="en-GB"/>
        </a:p>
      </dgm:t>
    </dgm:pt>
    <dgm:pt modelId="{8ABA8300-4109-410D-B0B7-42EF62FDD254}">
      <dgm:prSet/>
      <dgm:spPr/>
      <dgm:t>
        <a:bodyPr/>
        <a:lstStyle/>
        <a:p>
          <a:r>
            <a:rPr lang="en-GB"/>
            <a:t>Be objective and balanced</a:t>
          </a:r>
        </a:p>
      </dgm:t>
    </dgm:pt>
    <dgm:pt modelId="{B9B5819E-D658-4878-BA2E-EA8FBD45D946}" type="parTrans" cxnId="{52EA94B2-DAF0-4075-ACA1-0AD4BE29770E}">
      <dgm:prSet/>
      <dgm:spPr/>
      <dgm:t>
        <a:bodyPr/>
        <a:lstStyle/>
        <a:p>
          <a:endParaRPr lang="en-GB"/>
        </a:p>
      </dgm:t>
    </dgm:pt>
    <dgm:pt modelId="{17893D72-9D89-4D5F-8349-EBCEB3E157FE}" type="sibTrans" cxnId="{52EA94B2-DAF0-4075-ACA1-0AD4BE29770E}">
      <dgm:prSet/>
      <dgm:spPr/>
      <dgm:t>
        <a:bodyPr/>
        <a:lstStyle/>
        <a:p>
          <a:endParaRPr lang="en-GB"/>
        </a:p>
      </dgm:t>
    </dgm:pt>
    <dgm:pt modelId="{54BDE800-69BC-40DC-A3D3-AF23EF200881}">
      <dgm:prSet/>
      <dgm:spPr/>
      <dgm:t>
        <a:bodyPr/>
        <a:lstStyle/>
        <a:p>
          <a:r>
            <a:rPr lang="en-GB"/>
            <a:t>Use signposts to orientate the reader</a:t>
          </a:r>
        </a:p>
      </dgm:t>
    </dgm:pt>
    <dgm:pt modelId="{C9A2510C-1313-4C8D-82D0-51D772D0171F}" type="parTrans" cxnId="{C7C26B89-C465-48D8-9BA8-DCA4D27EC4C1}">
      <dgm:prSet/>
      <dgm:spPr/>
      <dgm:t>
        <a:bodyPr/>
        <a:lstStyle/>
        <a:p>
          <a:endParaRPr lang="en-GB"/>
        </a:p>
      </dgm:t>
    </dgm:pt>
    <dgm:pt modelId="{FBF3310A-ECA9-43C0-A1DE-14610F0C0012}" type="sibTrans" cxnId="{C7C26B89-C465-48D8-9BA8-DCA4D27EC4C1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B4DBAA37-E5DB-4651-AB0E-3378E65DAE47}" srcId="{3B1A4783-15B1-4C87-9529-008A2FA90EE3}" destId="{17791FE5-D090-4F51-B7EB-86B168630213}" srcOrd="1" destOrd="0" parTransId="{EF1C2A86-C6FA-4C73-8EB9-0FBE8B8C7DDA}" sibTransId="{828E6B6C-EA73-4FBA-9BA4-EEBCA9676F70}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96304E40-3E3A-4F58-A27D-B8FC6A23FD32}" type="presOf" srcId="{8ABA8300-4109-410D-B0B7-42EF62FDD254}" destId="{7CAC5FE8-7038-4D4C-BFFE-CE73048F5F47}" srcOrd="0" destOrd="5" presId="urn:microsoft.com/office/officeart/2005/8/layout/vList2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852C4C70-BAA2-4BC8-AD99-EDBFB70DC8D1}" type="presOf" srcId="{4CF90A4B-677B-45CA-971B-7BD9BD5F2930}" destId="{7CAC5FE8-7038-4D4C-BFFE-CE73048F5F47}" srcOrd="0" destOrd="4" presId="urn:microsoft.com/office/officeart/2005/8/layout/vList2"/>
    <dgm:cxn modelId="{54A98075-4D40-4712-B9EC-61C341F603DC}" type="presOf" srcId="{54BDE800-69BC-40DC-A3D3-AF23EF200881}" destId="{7CAC5FE8-7038-4D4C-BFFE-CE73048F5F47}" srcOrd="0" destOrd="6" presId="urn:microsoft.com/office/officeart/2005/8/layout/vList2"/>
    <dgm:cxn modelId="{B6D23C87-67A6-4305-A791-89F603E1BC0A}" srcId="{3B1A4783-15B1-4C87-9529-008A2FA90EE3}" destId="{4CF90A4B-677B-45CA-971B-7BD9BD5F2930}" srcOrd="4" destOrd="0" parTransId="{65A1CED0-2768-43A0-82E4-E9C68A7A5E59}" sibTransId="{0C21050E-1791-400C-8E32-724EF1546DE8}"/>
    <dgm:cxn modelId="{79A5A688-6FB3-40F6-BDF5-32C9A11B828A}" type="presOf" srcId="{03289A55-7534-4E08-BF3B-8676BEB24D70}" destId="{7CAC5FE8-7038-4D4C-BFFE-CE73048F5F47}" srcOrd="0" destOrd="2" presId="urn:microsoft.com/office/officeart/2005/8/layout/vList2"/>
    <dgm:cxn modelId="{C7C26B89-C465-48D8-9BA8-DCA4D27EC4C1}" srcId="{3B1A4783-15B1-4C87-9529-008A2FA90EE3}" destId="{54BDE800-69BC-40DC-A3D3-AF23EF200881}" srcOrd="6" destOrd="0" parTransId="{C9A2510C-1313-4C8D-82D0-51D772D0171F}" sibTransId="{FBF3310A-ECA9-43C0-A1DE-14610F0C0012}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C0B4B98D-27C1-4A47-AD31-C606427A9153}" type="presOf" srcId="{A0C17C87-4465-4492-A82D-EF091D58CC29}" destId="{7CAC5FE8-7038-4D4C-BFFE-CE73048F5F47}" srcOrd="0" destOrd="3" presId="urn:microsoft.com/office/officeart/2005/8/layout/vList2"/>
    <dgm:cxn modelId="{52EA94B2-DAF0-4075-ACA1-0AD4BE29770E}" srcId="{3B1A4783-15B1-4C87-9529-008A2FA90EE3}" destId="{8ABA8300-4109-410D-B0B7-42EF62FDD254}" srcOrd="5" destOrd="0" parTransId="{B9B5819E-D658-4878-BA2E-EA8FBD45D946}" sibTransId="{17893D72-9D89-4D5F-8349-EBCEB3E157FE}"/>
    <dgm:cxn modelId="{983A2CC6-4553-4A47-85FB-D596829B7267}" type="presOf" srcId="{17791FE5-D090-4F51-B7EB-86B168630213}" destId="{7CAC5FE8-7038-4D4C-BFFE-CE73048F5F47}" srcOrd="0" destOrd="1" presId="urn:microsoft.com/office/officeart/2005/8/layout/vList2"/>
    <dgm:cxn modelId="{7BDFA9DE-D54A-4874-B633-B2C96DD905C9}" srcId="{3B1A4783-15B1-4C87-9529-008A2FA90EE3}" destId="{03289A55-7534-4E08-BF3B-8676BEB24D70}" srcOrd="2" destOrd="0" parTransId="{F2CC2376-410E-47C9-9248-0AF83A78FE6E}" sibTransId="{81494923-A9E7-422A-841B-7A4A8BA349BB}"/>
    <dgm:cxn modelId="{C25FD1F7-63D1-42B6-9C41-9D8F1D865BF4}" srcId="{3B1A4783-15B1-4C87-9529-008A2FA90EE3}" destId="{A0C17C87-4465-4492-A82D-EF091D58CC29}" srcOrd="3" destOrd="0" parTransId="{98D28247-E850-4481-9AE1-76CE953F333A}" sibTransId="{83B4AA25-26BB-4DAD-8B2D-45FC6730DB45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18/2/layout/IconLabelDescriptionList" loCatId="icon" qsTypeId="urn:microsoft.com/office/officeart/2005/8/quickstyle/simple1#197" qsCatId="simple" csTypeId="urn:microsoft.com/office/officeart/2005/8/colors/accent1_2#193" csCatId="accent1" phldr="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Lle </a:t>
          </a:r>
          <a:r>
            <a:rPr lang="en-GB" dirty="0" err="1"/>
            <a:t>bo'n</a:t>
          </a:r>
          <a:r>
            <a:rPr lang="en-GB" dirty="0"/>
            <a:t> </a:t>
          </a:r>
          <a:r>
            <a:rPr lang="en-GB" dirty="0" err="1"/>
            <a:t>briodol</a:t>
          </a:r>
          <a:r>
            <a:rPr lang="en-GB" dirty="0"/>
            <a:t>, </a:t>
          </a:r>
          <a:r>
            <a:rPr lang="en-GB" dirty="0" err="1"/>
            <a:t>dechreuwch</a:t>
          </a:r>
          <a:r>
            <a:rPr lang="en-GB" dirty="0"/>
            <a:t> </a:t>
          </a:r>
          <a:r>
            <a:rPr lang="en-GB" dirty="0" err="1"/>
            <a:t>adrannau</a:t>
          </a:r>
          <a:r>
            <a:rPr lang="en-GB" dirty="0"/>
            <a:t> a </a:t>
          </a:r>
          <a:r>
            <a:rPr lang="en-GB" dirty="0" err="1"/>
            <a:t>pharagraffau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datganiad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syntheseiddio</a:t>
          </a:r>
          <a:r>
            <a:rPr lang="en-GB" dirty="0"/>
            <a:t> </a:t>
          </a:r>
          <a:r>
            <a:rPr lang="en-GB" dirty="0" err="1"/>
            <a:t>neu'n</a:t>
          </a:r>
          <a:r>
            <a:rPr lang="en-GB" dirty="0"/>
            <a:t> </a:t>
          </a:r>
          <a:r>
            <a:rPr lang="en-GB" dirty="0" err="1"/>
            <a:t>dadansoddi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hytrach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disgrifio'n</a:t>
          </a:r>
          <a:r>
            <a:rPr lang="en-GB" dirty="0"/>
            <a:t> </a:t>
          </a:r>
          <a:r>
            <a:rPr lang="en-GB" dirty="0" err="1"/>
            <a:t>unig</a:t>
          </a:r>
          <a:endParaRPr lang="en-GB" dirty="0"/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eiriau</a:t>
          </a:r>
          <a:r>
            <a:rPr lang="en-GB" dirty="0"/>
            <a:t> </a:t>
          </a:r>
          <a:r>
            <a:rPr lang="en-GB" dirty="0" err="1"/>
            <a:t>cyfeirio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ddangos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berthnasol</a:t>
          </a:r>
          <a:r>
            <a:rPr lang="en-GB" dirty="0"/>
            <a:t> </a:t>
          </a:r>
          <a:r>
            <a:rPr lang="en-GB" dirty="0" err="1"/>
            <a:t>i'w</a:t>
          </a:r>
          <a:r>
            <a:rPr lang="en-GB" dirty="0"/>
            <a:t> </a:t>
          </a:r>
          <a:r>
            <a:rPr lang="en-GB" dirty="0" err="1"/>
            <a:t>gilydd</a:t>
          </a:r>
          <a:r>
            <a:rPr lang="en-GB" dirty="0"/>
            <a:t> a </a:t>
          </a:r>
          <a:r>
            <a:rPr lang="en-GB" dirty="0" err="1"/>
            <a:t>hefyd</a:t>
          </a:r>
          <a:r>
            <a:rPr lang="en-GB" dirty="0"/>
            <a:t> </a:t>
          </a:r>
          <a:r>
            <a:rPr lang="en-GB" dirty="0" err="1"/>
            <a:t>beth</a:t>
          </a:r>
          <a:r>
            <a:rPr lang="en-GB" dirty="0"/>
            <a:t>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barn </a:t>
          </a:r>
          <a:r>
            <a:rPr lang="en-GB" dirty="0" err="1"/>
            <a:t>amdanynt</a:t>
          </a:r>
          <a:endParaRPr lang="en-GB" dirty="0"/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Eg.</a:t>
          </a:r>
          <a:r>
            <a:rPr lang="en-GB" dirty="0"/>
            <a:t> ae. </a:t>
          </a:r>
          <a:r>
            <a:rPr lang="en-GB" dirty="0" err="1"/>
            <a:t>Fodd</a:t>
          </a:r>
          <a:r>
            <a:rPr lang="en-GB" dirty="0"/>
            <a:t> </a:t>
          </a:r>
          <a:r>
            <a:rPr lang="en-GB" dirty="0" err="1"/>
            <a:t>bynnag</a:t>
          </a:r>
          <a:r>
            <a:rPr lang="en-GB" dirty="0"/>
            <a:t>, </a:t>
          </a:r>
          <a:r>
            <a:rPr lang="en-GB" dirty="0" err="1"/>
            <a:t>eto</a:t>
          </a:r>
          <a:r>
            <a:rPr lang="en-GB" dirty="0"/>
            <a:t>, </a:t>
          </a:r>
          <a:r>
            <a:rPr lang="en-GB" dirty="0" err="1"/>
            <a:t>ar</a:t>
          </a:r>
          <a:r>
            <a:rPr lang="en-GB" dirty="0"/>
            <a:t> ben </a:t>
          </a:r>
          <a:r>
            <a:rPr lang="en-GB" dirty="0" err="1"/>
            <a:t>hynny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wir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yr un </a:t>
          </a:r>
          <a:r>
            <a:rPr lang="en-GB" dirty="0" err="1"/>
            <a:t>modd</a:t>
          </a:r>
          <a:r>
            <a:rPr lang="en-GB" dirty="0"/>
            <a:t> etc	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068ABDC1-4414-4B07-BB41-CEDD387535F7}" type="pres">
      <dgm:prSet presAssocID="{843040D4-128F-4FA4-8B23-4BB93B452112}" presName="root" presStyleCnt="0">
        <dgm:presLayoutVars>
          <dgm:dir/>
          <dgm:resizeHandles val="exact"/>
        </dgm:presLayoutVars>
      </dgm:prSet>
      <dgm:spPr/>
    </dgm:pt>
    <dgm:pt modelId="{07460EC4-656B-40B7-AFAC-97B46D183A34}" type="pres">
      <dgm:prSet presAssocID="{C9B1DFC3-1912-42E0-8691-A4ACE8514246}" presName="compNode" presStyleCnt="0"/>
      <dgm:spPr/>
    </dgm:pt>
    <dgm:pt modelId="{9C531DBE-EFE7-4C6B-97F8-7CC659403681}" type="pres">
      <dgm:prSet presAssocID="{C9B1DFC3-1912-42E0-8691-A4ACE8514246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74DB8E0-FA14-4CCC-8B05-A7AC49C314AB}" type="pres">
      <dgm:prSet presAssocID="{C9B1DFC3-1912-42E0-8691-A4ACE8514246}" presName="iconSpace" presStyleCnt="0"/>
      <dgm:spPr/>
    </dgm:pt>
    <dgm:pt modelId="{BC413C01-90C1-4D5B-B837-4C5FDC60E5F7}" type="pres">
      <dgm:prSet presAssocID="{C9B1DFC3-1912-42E0-8691-A4ACE8514246}" presName="parTx" presStyleLbl="revTx" presStyleIdx="0" presStyleCnt="4">
        <dgm:presLayoutVars>
          <dgm:chMax val="0"/>
          <dgm:chPref val="0"/>
        </dgm:presLayoutVars>
      </dgm:prSet>
      <dgm:spPr/>
    </dgm:pt>
    <dgm:pt modelId="{8465BFDE-C16F-43C7-BE03-E052627C5101}" type="pres">
      <dgm:prSet presAssocID="{C9B1DFC3-1912-42E0-8691-A4ACE8514246}" presName="txSpace" presStyleCnt="0"/>
      <dgm:spPr/>
    </dgm:pt>
    <dgm:pt modelId="{DC93C322-00C7-4FD5-8B24-CAC90327E200}" type="pres">
      <dgm:prSet presAssocID="{C9B1DFC3-1912-42E0-8691-A4ACE8514246}" presName="desTx" presStyleLbl="revTx" presStyleIdx="1" presStyleCnt="4">
        <dgm:presLayoutVars/>
      </dgm:prSet>
      <dgm:spPr/>
    </dgm:pt>
    <dgm:pt modelId="{0137C532-380D-4C57-B967-CF29A1348B94}" type="pres">
      <dgm:prSet presAssocID="{FA139245-4751-4129-9641-1FE14BB5109F}" presName="sibTrans" presStyleCnt="0"/>
      <dgm:spPr/>
    </dgm:pt>
    <dgm:pt modelId="{368F297B-1AB1-4D9A-90E1-66FD1C3C487D}" type="pres">
      <dgm:prSet presAssocID="{F38EBF20-224F-488F-AD26-59D1AAB713EF}" presName="compNode" presStyleCnt="0"/>
      <dgm:spPr/>
    </dgm:pt>
    <dgm:pt modelId="{D1667BA8-CD18-440C-8CBA-48108EAE997A}" type="pres">
      <dgm:prSet presAssocID="{F38EBF20-224F-488F-AD26-59D1AAB713E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6BF578D-EDF2-4F0E-98C7-71398B5073E4}" type="pres">
      <dgm:prSet presAssocID="{F38EBF20-224F-488F-AD26-59D1AAB713EF}" presName="iconSpace" presStyleCnt="0"/>
      <dgm:spPr/>
    </dgm:pt>
    <dgm:pt modelId="{FD57833A-3B36-4430-BE69-8AD4331996FF}" type="pres">
      <dgm:prSet presAssocID="{F38EBF20-224F-488F-AD26-59D1AAB713EF}" presName="parTx" presStyleLbl="revTx" presStyleIdx="2" presStyleCnt="4">
        <dgm:presLayoutVars>
          <dgm:chMax val="0"/>
          <dgm:chPref val="0"/>
        </dgm:presLayoutVars>
      </dgm:prSet>
      <dgm:spPr/>
    </dgm:pt>
    <dgm:pt modelId="{18F8D0DC-06B2-4CCE-8A07-4A0A4EAD100A}" type="pres">
      <dgm:prSet presAssocID="{F38EBF20-224F-488F-AD26-59D1AAB713EF}" presName="txSpace" presStyleCnt="0"/>
      <dgm:spPr/>
    </dgm:pt>
    <dgm:pt modelId="{D43A17A5-EEB2-46E9-ABC0-E5F552EE9890}" type="pres">
      <dgm:prSet presAssocID="{F38EBF20-224F-488F-AD26-59D1AAB713EF}" presName="desTx" presStyleLbl="revTx" presStyleIdx="3" presStyleCnt="4">
        <dgm:presLayoutVars/>
      </dgm:prSet>
      <dgm:spPr/>
    </dgm:pt>
  </dgm:ptLst>
  <dgm:cxnLst>
    <dgm:cxn modelId="{081B8000-93D3-4383-9200-BC1D0C80AE4B}" type="presOf" srcId="{8B7A4DB7-FCBB-473C-BB75-731BE9F12484}" destId="{D43A17A5-EEB2-46E9-ABC0-E5F552EE9890}" srcOrd="0" destOrd="0" presId="urn:microsoft.com/office/officeart/2018/2/layout/IconLabelDescriptionList"/>
    <dgm:cxn modelId="{A4386631-A603-4244-A5D4-B74824884072}" type="presOf" srcId="{C9B1DFC3-1912-42E0-8691-A4ACE8514246}" destId="{BC413C01-90C1-4D5B-B837-4C5FDC60E5F7}" srcOrd="0" destOrd="0" presId="urn:microsoft.com/office/officeart/2018/2/layout/IconLabelDescriptionList"/>
    <dgm:cxn modelId="{B41D2C69-5E8F-497F-82CB-878CA713145E}" type="presOf" srcId="{F38EBF20-224F-488F-AD26-59D1AAB713EF}" destId="{FD57833A-3B36-4430-BE69-8AD4331996FF}" srcOrd="0" destOrd="0" presId="urn:microsoft.com/office/officeart/2018/2/layout/IconLabelDescriptionList"/>
    <dgm:cxn modelId="{560B2D49-0D50-43EE-9330-7587BA7379EE}" type="presOf" srcId="{843040D4-128F-4FA4-8B23-4BB93B452112}" destId="{068ABDC1-4414-4B07-BB41-CEDD387535F7}" srcOrd="0" destOrd="0" presId="urn:microsoft.com/office/officeart/2018/2/layout/IconLabelDescriptionList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DEC4D8B8-FCC4-4800-B3FA-9CD22F48BD8E}" type="presParOf" srcId="{068ABDC1-4414-4B07-BB41-CEDD387535F7}" destId="{07460EC4-656B-40B7-AFAC-97B46D183A34}" srcOrd="0" destOrd="0" presId="urn:microsoft.com/office/officeart/2018/2/layout/IconLabelDescriptionList"/>
    <dgm:cxn modelId="{072415AB-6093-452D-B8DD-A3C485F8E41B}" type="presParOf" srcId="{07460EC4-656B-40B7-AFAC-97B46D183A34}" destId="{9C531DBE-EFE7-4C6B-97F8-7CC659403681}" srcOrd="0" destOrd="0" presId="urn:microsoft.com/office/officeart/2018/2/layout/IconLabelDescriptionList"/>
    <dgm:cxn modelId="{35F912B2-D3A7-4B89-BA84-F636BD388EB0}" type="presParOf" srcId="{07460EC4-656B-40B7-AFAC-97B46D183A34}" destId="{274DB8E0-FA14-4CCC-8B05-A7AC49C314AB}" srcOrd="1" destOrd="0" presId="urn:microsoft.com/office/officeart/2018/2/layout/IconLabelDescriptionList"/>
    <dgm:cxn modelId="{D82D9192-8B92-470F-90DE-2A2B1B66081B}" type="presParOf" srcId="{07460EC4-656B-40B7-AFAC-97B46D183A34}" destId="{BC413C01-90C1-4D5B-B837-4C5FDC60E5F7}" srcOrd="2" destOrd="0" presId="urn:microsoft.com/office/officeart/2018/2/layout/IconLabelDescriptionList"/>
    <dgm:cxn modelId="{34F97649-F73C-420F-946D-5B70F243D353}" type="presParOf" srcId="{07460EC4-656B-40B7-AFAC-97B46D183A34}" destId="{8465BFDE-C16F-43C7-BE03-E052627C5101}" srcOrd="3" destOrd="0" presId="urn:microsoft.com/office/officeart/2018/2/layout/IconLabelDescriptionList"/>
    <dgm:cxn modelId="{929A011C-EE76-44B5-B712-572ECBDB39C6}" type="presParOf" srcId="{07460EC4-656B-40B7-AFAC-97B46D183A34}" destId="{DC93C322-00C7-4FD5-8B24-CAC90327E200}" srcOrd="4" destOrd="0" presId="urn:microsoft.com/office/officeart/2018/2/layout/IconLabelDescriptionList"/>
    <dgm:cxn modelId="{48BE5429-123A-4C73-BC12-7BB20606F118}" type="presParOf" srcId="{068ABDC1-4414-4B07-BB41-CEDD387535F7}" destId="{0137C532-380D-4C57-B967-CF29A1348B94}" srcOrd="1" destOrd="0" presId="urn:microsoft.com/office/officeart/2018/2/layout/IconLabelDescriptionList"/>
    <dgm:cxn modelId="{15E70D2F-CDCA-4FCE-BF00-BFEC53335B22}" type="presParOf" srcId="{068ABDC1-4414-4B07-BB41-CEDD387535F7}" destId="{368F297B-1AB1-4D9A-90E1-66FD1C3C487D}" srcOrd="2" destOrd="0" presId="urn:microsoft.com/office/officeart/2018/2/layout/IconLabelDescriptionList"/>
    <dgm:cxn modelId="{626BFB93-E129-4024-BE94-F1BF8297330E}" type="presParOf" srcId="{368F297B-1AB1-4D9A-90E1-66FD1C3C487D}" destId="{D1667BA8-CD18-440C-8CBA-48108EAE997A}" srcOrd="0" destOrd="0" presId="urn:microsoft.com/office/officeart/2018/2/layout/IconLabelDescriptionList"/>
    <dgm:cxn modelId="{9D355B0A-28FF-48BC-9404-06FA39E4E132}" type="presParOf" srcId="{368F297B-1AB1-4D9A-90E1-66FD1C3C487D}" destId="{26BF578D-EDF2-4F0E-98C7-71398B5073E4}" srcOrd="1" destOrd="0" presId="urn:microsoft.com/office/officeart/2018/2/layout/IconLabelDescriptionList"/>
    <dgm:cxn modelId="{0AA75548-7774-470D-8EEE-0AA13FF19835}" type="presParOf" srcId="{368F297B-1AB1-4D9A-90E1-66FD1C3C487D}" destId="{FD57833A-3B36-4430-BE69-8AD4331996FF}" srcOrd="2" destOrd="0" presId="urn:microsoft.com/office/officeart/2018/2/layout/IconLabelDescriptionList"/>
    <dgm:cxn modelId="{6601D299-1385-4B32-B379-1EA804FDFCE6}" type="presParOf" srcId="{368F297B-1AB1-4D9A-90E1-66FD1C3C487D}" destId="{18F8D0DC-06B2-4CCE-8A07-4A0A4EAD100A}" srcOrd="3" destOrd="0" presId="urn:microsoft.com/office/officeart/2018/2/layout/IconLabelDescriptionList"/>
    <dgm:cxn modelId="{8AD0BB4F-3596-448B-94FA-1785221283FC}" type="presParOf" srcId="{368F297B-1AB1-4D9A-90E1-66FD1C3C487D}" destId="{D43A17A5-EEB2-46E9-ABC0-E5F552EE9890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18/2/layout/IconLabelDescriptionList" loCatId="icon" qsTypeId="urn:microsoft.com/office/officeart/2005/8/quickstyle/simple1#197" qsCatId="simple" csTypeId="urn:microsoft.com/office/officeart/2005/8/colors/accent1_2#193" csCatId="accent1" phldr="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pPr>
            <a:defRPr b="1"/>
          </a:pPr>
          <a:r>
            <a:rPr lang="en-GB"/>
            <a:t>Where appropriate, begin sections and paragraphs with a statement which synthesises or analyses, rather than just describe</a:t>
          </a:r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pPr>
            <a:defRPr b="1"/>
          </a:pPr>
          <a:r>
            <a:rPr lang="en-GB"/>
            <a:t>Use signposting words to demonstrate how texts relate to each other and also what you think of them</a:t>
          </a:r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/>
            <a:t>Eg. However, yet, moreover, indeed, similarly etc	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068ABDC1-4414-4B07-BB41-CEDD387535F7}" type="pres">
      <dgm:prSet presAssocID="{843040D4-128F-4FA4-8B23-4BB93B452112}" presName="root" presStyleCnt="0">
        <dgm:presLayoutVars>
          <dgm:dir/>
          <dgm:resizeHandles val="exact"/>
        </dgm:presLayoutVars>
      </dgm:prSet>
      <dgm:spPr/>
    </dgm:pt>
    <dgm:pt modelId="{07460EC4-656B-40B7-AFAC-97B46D183A34}" type="pres">
      <dgm:prSet presAssocID="{C9B1DFC3-1912-42E0-8691-A4ACE8514246}" presName="compNode" presStyleCnt="0"/>
      <dgm:spPr/>
    </dgm:pt>
    <dgm:pt modelId="{9C531DBE-EFE7-4C6B-97F8-7CC659403681}" type="pres">
      <dgm:prSet presAssocID="{C9B1DFC3-1912-42E0-8691-A4ACE8514246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74DB8E0-FA14-4CCC-8B05-A7AC49C314AB}" type="pres">
      <dgm:prSet presAssocID="{C9B1DFC3-1912-42E0-8691-A4ACE8514246}" presName="iconSpace" presStyleCnt="0"/>
      <dgm:spPr/>
    </dgm:pt>
    <dgm:pt modelId="{BC413C01-90C1-4D5B-B837-4C5FDC60E5F7}" type="pres">
      <dgm:prSet presAssocID="{C9B1DFC3-1912-42E0-8691-A4ACE8514246}" presName="parTx" presStyleLbl="revTx" presStyleIdx="0" presStyleCnt="4">
        <dgm:presLayoutVars>
          <dgm:chMax val="0"/>
          <dgm:chPref val="0"/>
        </dgm:presLayoutVars>
      </dgm:prSet>
      <dgm:spPr/>
    </dgm:pt>
    <dgm:pt modelId="{8465BFDE-C16F-43C7-BE03-E052627C5101}" type="pres">
      <dgm:prSet presAssocID="{C9B1DFC3-1912-42E0-8691-A4ACE8514246}" presName="txSpace" presStyleCnt="0"/>
      <dgm:spPr/>
    </dgm:pt>
    <dgm:pt modelId="{DC93C322-00C7-4FD5-8B24-CAC90327E200}" type="pres">
      <dgm:prSet presAssocID="{C9B1DFC3-1912-42E0-8691-A4ACE8514246}" presName="desTx" presStyleLbl="revTx" presStyleIdx="1" presStyleCnt="4">
        <dgm:presLayoutVars/>
      </dgm:prSet>
      <dgm:spPr/>
    </dgm:pt>
    <dgm:pt modelId="{0137C532-380D-4C57-B967-CF29A1348B94}" type="pres">
      <dgm:prSet presAssocID="{FA139245-4751-4129-9641-1FE14BB5109F}" presName="sibTrans" presStyleCnt="0"/>
      <dgm:spPr/>
    </dgm:pt>
    <dgm:pt modelId="{368F297B-1AB1-4D9A-90E1-66FD1C3C487D}" type="pres">
      <dgm:prSet presAssocID="{F38EBF20-224F-488F-AD26-59D1AAB713EF}" presName="compNode" presStyleCnt="0"/>
      <dgm:spPr/>
    </dgm:pt>
    <dgm:pt modelId="{D1667BA8-CD18-440C-8CBA-48108EAE997A}" type="pres">
      <dgm:prSet presAssocID="{F38EBF20-224F-488F-AD26-59D1AAB713E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6BF578D-EDF2-4F0E-98C7-71398B5073E4}" type="pres">
      <dgm:prSet presAssocID="{F38EBF20-224F-488F-AD26-59D1AAB713EF}" presName="iconSpace" presStyleCnt="0"/>
      <dgm:spPr/>
    </dgm:pt>
    <dgm:pt modelId="{FD57833A-3B36-4430-BE69-8AD4331996FF}" type="pres">
      <dgm:prSet presAssocID="{F38EBF20-224F-488F-AD26-59D1AAB713EF}" presName="parTx" presStyleLbl="revTx" presStyleIdx="2" presStyleCnt="4">
        <dgm:presLayoutVars>
          <dgm:chMax val="0"/>
          <dgm:chPref val="0"/>
        </dgm:presLayoutVars>
      </dgm:prSet>
      <dgm:spPr/>
    </dgm:pt>
    <dgm:pt modelId="{18F8D0DC-06B2-4CCE-8A07-4A0A4EAD100A}" type="pres">
      <dgm:prSet presAssocID="{F38EBF20-224F-488F-AD26-59D1AAB713EF}" presName="txSpace" presStyleCnt="0"/>
      <dgm:spPr/>
    </dgm:pt>
    <dgm:pt modelId="{D43A17A5-EEB2-46E9-ABC0-E5F552EE9890}" type="pres">
      <dgm:prSet presAssocID="{F38EBF20-224F-488F-AD26-59D1AAB713EF}" presName="desTx" presStyleLbl="revTx" presStyleIdx="3" presStyleCnt="4">
        <dgm:presLayoutVars/>
      </dgm:prSet>
      <dgm:spPr/>
    </dgm:pt>
  </dgm:ptLst>
  <dgm:cxnLst>
    <dgm:cxn modelId="{081B8000-93D3-4383-9200-BC1D0C80AE4B}" type="presOf" srcId="{8B7A4DB7-FCBB-473C-BB75-731BE9F12484}" destId="{D43A17A5-EEB2-46E9-ABC0-E5F552EE9890}" srcOrd="0" destOrd="0" presId="urn:microsoft.com/office/officeart/2018/2/layout/IconLabelDescriptionList"/>
    <dgm:cxn modelId="{A4386631-A603-4244-A5D4-B74824884072}" type="presOf" srcId="{C9B1DFC3-1912-42E0-8691-A4ACE8514246}" destId="{BC413C01-90C1-4D5B-B837-4C5FDC60E5F7}" srcOrd="0" destOrd="0" presId="urn:microsoft.com/office/officeart/2018/2/layout/IconLabelDescriptionList"/>
    <dgm:cxn modelId="{B41D2C69-5E8F-497F-82CB-878CA713145E}" type="presOf" srcId="{F38EBF20-224F-488F-AD26-59D1AAB713EF}" destId="{FD57833A-3B36-4430-BE69-8AD4331996FF}" srcOrd="0" destOrd="0" presId="urn:microsoft.com/office/officeart/2018/2/layout/IconLabelDescriptionList"/>
    <dgm:cxn modelId="{560B2D49-0D50-43EE-9330-7587BA7379EE}" type="presOf" srcId="{843040D4-128F-4FA4-8B23-4BB93B452112}" destId="{068ABDC1-4414-4B07-BB41-CEDD387535F7}" srcOrd="0" destOrd="0" presId="urn:microsoft.com/office/officeart/2018/2/layout/IconLabelDescriptionList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DEC4D8B8-FCC4-4800-B3FA-9CD22F48BD8E}" type="presParOf" srcId="{068ABDC1-4414-4B07-BB41-CEDD387535F7}" destId="{07460EC4-656B-40B7-AFAC-97B46D183A34}" srcOrd="0" destOrd="0" presId="urn:microsoft.com/office/officeart/2018/2/layout/IconLabelDescriptionList"/>
    <dgm:cxn modelId="{072415AB-6093-452D-B8DD-A3C485F8E41B}" type="presParOf" srcId="{07460EC4-656B-40B7-AFAC-97B46D183A34}" destId="{9C531DBE-EFE7-4C6B-97F8-7CC659403681}" srcOrd="0" destOrd="0" presId="urn:microsoft.com/office/officeart/2018/2/layout/IconLabelDescriptionList"/>
    <dgm:cxn modelId="{35F912B2-D3A7-4B89-BA84-F636BD388EB0}" type="presParOf" srcId="{07460EC4-656B-40B7-AFAC-97B46D183A34}" destId="{274DB8E0-FA14-4CCC-8B05-A7AC49C314AB}" srcOrd="1" destOrd="0" presId="urn:microsoft.com/office/officeart/2018/2/layout/IconLabelDescriptionList"/>
    <dgm:cxn modelId="{D82D9192-8B92-470F-90DE-2A2B1B66081B}" type="presParOf" srcId="{07460EC4-656B-40B7-AFAC-97B46D183A34}" destId="{BC413C01-90C1-4D5B-B837-4C5FDC60E5F7}" srcOrd="2" destOrd="0" presId="urn:microsoft.com/office/officeart/2018/2/layout/IconLabelDescriptionList"/>
    <dgm:cxn modelId="{34F97649-F73C-420F-946D-5B70F243D353}" type="presParOf" srcId="{07460EC4-656B-40B7-AFAC-97B46D183A34}" destId="{8465BFDE-C16F-43C7-BE03-E052627C5101}" srcOrd="3" destOrd="0" presId="urn:microsoft.com/office/officeart/2018/2/layout/IconLabelDescriptionList"/>
    <dgm:cxn modelId="{929A011C-EE76-44B5-B712-572ECBDB39C6}" type="presParOf" srcId="{07460EC4-656B-40B7-AFAC-97B46D183A34}" destId="{DC93C322-00C7-4FD5-8B24-CAC90327E200}" srcOrd="4" destOrd="0" presId="urn:microsoft.com/office/officeart/2018/2/layout/IconLabelDescriptionList"/>
    <dgm:cxn modelId="{48BE5429-123A-4C73-BC12-7BB20606F118}" type="presParOf" srcId="{068ABDC1-4414-4B07-BB41-CEDD387535F7}" destId="{0137C532-380D-4C57-B967-CF29A1348B94}" srcOrd="1" destOrd="0" presId="urn:microsoft.com/office/officeart/2018/2/layout/IconLabelDescriptionList"/>
    <dgm:cxn modelId="{15E70D2F-CDCA-4FCE-BF00-BFEC53335B22}" type="presParOf" srcId="{068ABDC1-4414-4B07-BB41-CEDD387535F7}" destId="{368F297B-1AB1-4D9A-90E1-66FD1C3C487D}" srcOrd="2" destOrd="0" presId="urn:microsoft.com/office/officeart/2018/2/layout/IconLabelDescriptionList"/>
    <dgm:cxn modelId="{626BFB93-E129-4024-BE94-F1BF8297330E}" type="presParOf" srcId="{368F297B-1AB1-4D9A-90E1-66FD1C3C487D}" destId="{D1667BA8-CD18-440C-8CBA-48108EAE997A}" srcOrd="0" destOrd="0" presId="urn:microsoft.com/office/officeart/2018/2/layout/IconLabelDescriptionList"/>
    <dgm:cxn modelId="{9D355B0A-28FF-48BC-9404-06FA39E4E132}" type="presParOf" srcId="{368F297B-1AB1-4D9A-90E1-66FD1C3C487D}" destId="{26BF578D-EDF2-4F0E-98C7-71398B5073E4}" srcOrd="1" destOrd="0" presId="urn:microsoft.com/office/officeart/2018/2/layout/IconLabelDescriptionList"/>
    <dgm:cxn modelId="{0AA75548-7774-470D-8EEE-0AA13FF19835}" type="presParOf" srcId="{368F297B-1AB1-4D9A-90E1-66FD1C3C487D}" destId="{FD57833A-3B36-4430-BE69-8AD4331996FF}" srcOrd="2" destOrd="0" presId="urn:microsoft.com/office/officeart/2018/2/layout/IconLabelDescriptionList"/>
    <dgm:cxn modelId="{6601D299-1385-4B32-B379-1EA804FDFCE6}" type="presParOf" srcId="{368F297B-1AB1-4D9A-90E1-66FD1C3C487D}" destId="{18F8D0DC-06B2-4CCE-8A07-4A0A4EAD100A}" srcOrd="3" destOrd="0" presId="urn:microsoft.com/office/officeart/2018/2/layout/IconLabelDescriptionList"/>
    <dgm:cxn modelId="{8AD0BB4F-3596-448B-94FA-1785221283FC}" type="presParOf" srcId="{368F297B-1AB1-4D9A-90E1-66FD1C3C487D}" destId="{D43A17A5-EEB2-46E9-ABC0-E5F552EE9890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#19" qsCatId="simple" csTypeId="urn:microsoft.com/office/officeart/2005/8/colors/accent1_2#18" csCatId="accent1" phldr="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 dirty="0" err="1"/>
            <a:t>Paragraff</a:t>
          </a:r>
          <a:r>
            <a:rPr lang="en-GB" b="1" dirty="0"/>
            <a:t>:</a:t>
          </a:r>
          <a:endParaRPr lang="en-GB" dirty="0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 dirty="0" err="1"/>
            <a:t>Brawddeg</a:t>
          </a:r>
          <a:r>
            <a:rPr lang="en-GB" dirty="0"/>
            <a:t> </a:t>
          </a:r>
          <a:r>
            <a:rPr lang="en-GB" dirty="0" err="1"/>
            <a:t>pwnc</a:t>
          </a:r>
          <a:endParaRPr lang="en-GB" dirty="0"/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 dirty="0" err="1"/>
            <a:t>Cysylltiadau</a:t>
          </a:r>
          <a:r>
            <a:rPr lang="en-GB" b="1" dirty="0"/>
            <a:t> </a:t>
          </a:r>
          <a:r>
            <a:rPr lang="en-GB" b="1" dirty="0" err="1"/>
            <a:t>thematig</a:t>
          </a:r>
          <a:r>
            <a:rPr lang="en-GB" b="1" dirty="0"/>
            <a:t> a </a:t>
          </a:r>
          <a:r>
            <a:rPr lang="en-GB" b="1" dirty="0" err="1"/>
            <a:t>gramadegol</a:t>
          </a:r>
          <a:endParaRPr lang="en-GB" dirty="0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 dirty="0" err="1"/>
            <a:t>Dilyniant</a:t>
          </a:r>
          <a:r>
            <a:rPr lang="en-GB" dirty="0"/>
            <a:t> </a:t>
          </a:r>
          <a:r>
            <a:rPr lang="en-GB" dirty="0" err="1"/>
            <a:t>rhesymegol</a:t>
          </a:r>
          <a:r>
            <a:rPr lang="en-GB" dirty="0"/>
            <a:t> o un </a:t>
          </a:r>
          <a:r>
            <a:rPr lang="en-GB" dirty="0" err="1"/>
            <a:t>paragraff</a:t>
          </a:r>
          <a:r>
            <a:rPr lang="en-GB" dirty="0"/>
            <a:t> </a:t>
          </a:r>
          <a:r>
            <a:rPr lang="en-GB" dirty="0" err="1"/>
            <a:t>i'r</a:t>
          </a:r>
          <a:r>
            <a:rPr lang="en-GB" dirty="0"/>
            <a:t> </a:t>
          </a:r>
          <a:r>
            <a:rPr lang="en-GB" dirty="0" err="1"/>
            <a:t>nesaf</a:t>
          </a:r>
          <a:endParaRPr lang="en-GB" dirty="0"/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E6F4F0E6-3476-4C3E-BE9D-05F4185A12E4}">
      <dgm:prSet/>
      <dgm:spPr/>
      <dgm:t>
        <a:bodyPr/>
        <a:lstStyle/>
        <a:p>
          <a:r>
            <a:rPr lang="en-GB" dirty="0"/>
            <a:t>Trafod y pwnc</a:t>
          </a:r>
        </a:p>
      </dgm:t>
    </dgm:pt>
    <dgm:pt modelId="{E91942BC-1F29-4DDD-A7B5-AB3A3DF27E37}" type="parTrans" cxnId="{AA1FCAE4-43E7-44A8-B0DE-A8866EB7FA30}">
      <dgm:prSet/>
      <dgm:spPr/>
      <dgm:t>
        <a:bodyPr/>
        <a:lstStyle/>
        <a:p>
          <a:endParaRPr lang="en-GB"/>
        </a:p>
      </dgm:t>
    </dgm:pt>
    <dgm:pt modelId="{2B50B5A0-0EF4-4668-8A1D-7AD65A144170}" type="sibTrans" cxnId="{AA1FCAE4-43E7-44A8-B0DE-A8866EB7FA30}">
      <dgm:prSet/>
      <dgm:spPr/>
      <dgm:t>
        <a:bodyPr/>
        <a:lstStyle/>
        <a:p>
          <a:endParaRPr lang="en-GB"/>
        </a:p>
      </dgm:t>
    </dgm:pt>
    <dgm:pt modelId="{E27BDE5F-D2C4-4438-BEA7-47BC63D6C8FB}">
      <dgm:prSet/>
      <dgm:spPr/>
      <dgm:t>
        <a:bodyPr/>
        <a:lstStyle/>
        <a:p>
          <a:r>
            <a:rPr lang="en-GB" dirty="0"/>
            <a:t>Brawddeg cau</a:t>
          </a:r>
        </a:p>
      </dgm:t>
    </dgm:pt>
    <dgm:pt modelId="{B0F3B554-1142-4254-AAC6-5B872F43FF0D}" type="parTrans" cxnId="{024CD2A7-AE1E-4460-ACB8-CFF7B858AEC3}">
      <dgm:prSet/>
      <dgm:spPr/>
      <dgm:t>
        <a:bodyPr/>
        <a:lstStyle/>
        <a:p>
          <a:endParaRPr lang="en-GB"/>
        </a:p>
      </dgm:t>
    </dgm:pt>
    <dgm:pt modelId="{5C113C05-FDD5-49C4-9F76-BAB21D393692}" type="sibTrans" cxnId="{024CD2A7-AE1E-4460-ACB8-CFF7B858AEC3}">
      <dgm:prSet/>
      <dgm:spPr/>
      <dgm:t>
        <a:bodyPr/>
        <a:lstStyle/>
        <a:p>
          <a:endParaRPr lang="en-GB"/>
        </a:p>
      </dgm:t>
    </dgm:pt>
    <dgm:pt modelId="{1FBA08E9-A271-47B0-AE14-6E75123821E9}">
      <dgm:prSet/>
      <dgm:spPr/>
      <dgm:t>
        <a:bodyPr/>
        <a:lstStyle/>
        <a:p>
          <a:r>
            <a:rPr lang="en-GB" dirty="0"/>
            <a:t>Dangoswch ddolenni yn eich iaith</a:t>
          </a:r>
        </a:p>
      </dgm:t>
    </dgm:pt>
    <dgm:pt modelId="{7176FAD3-DBC8-4789-A5E4-BE2D6257F49B}" type="parTrans" cxnId="{BFDD52B8-CECB-4282-9046-B434F1A15D46}">
      <dgm:prSet/>
      <dgm:spPr/>
      <dgm:t>
        <a:bodyPr/>
        <a:lstStyle/>
        <a:p>
          <a:endParaRPr lang="en-GB"/>
        </a:p>
      </dgm:t>
    </dgm:pt>
    <dgm:pt modelId="{6F16277A-D4D3-42BD-BA95-8E3FAA611256}" type="sibTrans" cxnId="{BFDD52B8-CECB-4282-9046-B434F1A15D46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E198011-126D-420F-821A-F4DF15A50619}" type="presOf" srcId="{E27BDE5F-D2C4-4438-BEA7-47BC63D6C8FB}" destId="{EFF09ECA-7825-46C9-994F-0CF25885AEEF}" srcOrd="0" destOrd="2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6AAD76D-A71C-4976-9348-322BFDBD924A}" type="presOf" srcId="{1FBA08E9-A271-47B0-AE14-6E75123821E9}" destId="{6A5A7A84-419F-4546-A68B-597557071D31}" srcOrd="0" destOrd="1" presId="urn:microsoft.com/office/officeart/2005/8/layout/vList2"/>
    <dgm:cxn modelId="{8BA5A57A-7EDE-42F1-A5A5-4D9F5D8A9005}" type="presOf" srcId="{E6F4F0E6-3476-4C3E-BE9D-05F4185A12E4}" destId="{EFF09ECA-7825-46C9-994F-0CF25885AEEF}" srcOrd="0" destOrd="1" presId="urn:microsoft.com/office/officeart/2005/8/layout/vList2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024CD2A7-AE1E-4460-ACB8-CFF7B858AEC3}" srcId="{CE9892C2-D750-4062-9519-A78534D151A3}" destId="{E27BDE5F-D2C4-4438-BEA7-47BC63D6C8FB}" srcOrd="2" destOrd="0" parTransId="{B0F3B554-1142-4254-AAC6-5B872F43FF0D}" sibTransId="{5C113C05-FDD5-49C4-9F76-BAB21D393692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BFDD52B8-CECB-4282-9046-B434F1A15D46}" srcId="{5E172032-6BD8-4E55-A141-3F1E6A0F57DD}" destId="{1FBA08E9-A271-47B0-AE14-6E75123821E9}" srcOrd="1" destOrd="0" parTransId="{7176FAD3-DBC8-4789-A5E4-BE2D6257F49B}" sibTransId="{6F16277A-D4D3-42BD-BA95-8E3FAA611256}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AA1FCAE4-43E7-44A8-B0DE-A8866EB7FA30}" srcId="{CE9892C2-D750-4062-9519-A78534D151A3}" destId="{E6F4F0E6-3476-4C3E-BE9D-05F4185A12E4}" srcOrd="1" destOrd="0" parTransId="{E91942BC-1F29-4DDD-A7B5-AB3A3DF27E37}" sibTransId="{2B50B5A0-0EF4-4668-8A1D-7AD65A144170}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#20" qsCatId="simple" csTypeId="urn:microsoft.com/office/officeart/2005/8/colors/accent1_2#19" csCatId="accent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/>
            <a:t>Paragraph: </a:t>
          </a:r>
          <a:endParaRPr lang="en-GB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/>
            <a:t>Topic sentence</a:t>
          </a:r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BD6D22D2-5F8D-44A6-B340-03026626E34E}">
      <dgm:prSet/>
      <dgm:spPr/>
      <dgm:t>
        <a:bodyPr/>
        <a:lstStyle/>
        <a:p>
          <a:r>
            <a:rPr lang="en-GB"/>
            <a:t>Discussion of topic</a:t>
          </a:r>
        </a:p>
      </dgm:t>
    </dgm:pt>
    <dgm:pt modelId="{97B29B2D-9A18-4714-BE23-C5485DEB97AA}" type="parTrans" cxnId="{F09C14B2-316B-492F-96FC-6163E85FF0F9}">
      <dgm:prSet/>
      <dgm:spPr/>
      <dgm:t>
        <a:bodyPr/>
        <a:lstStyle/>
        <a:p>
          <a:endParaRPr lang="en-GB"/>
        </a:p>
      </dgm:t>
    </dgm:pt>
    <dgm:pt modelId="{3A0D6311-770E-4B1B-8166-1849DCDF7C36}" type="sibTrans" cxnId="{F09C14B2-316B-492F-96FC-6163E85FF0F9}">
      <dgm:prSet/>
      <dgm:spPr/>
      <dgm:t>
        <a:bodyPr/>
        <a:lstStyle/>
        <a:p>
          <a:endParaRPr lang="en-GB"/>
        </a:p>
      </dgm:t>
    </dgm:pt>
    <dgm:pt modelId="{79B7FB6C-4F83-449B-87E0-1AC7205AF7A7}">
      <dgm:prSet/>
      <dgm:spPr/>
      <dgm:t>
        <a:bodyPr/>
        <a:lstStyle/>
        <a:p>
          <a:r>
            <a:rPr lang="en-GB"/>
            <a:t>Closing sentence</a:t>
          </a:r>
        </a:p>
      </dgm:t>
    </dgm:pt>
    <dgm:pt modelId="{11F69FD3-077E-4E2E-B2DE-C36CB9F4055B}" type="parTrans" cxnId="{4CB0069A-5FDE-4768-8253-75C030E638A3}">
      <dgm:prSet/>
      <dgm:spPr/>
      <dgm:t>
        <a:bodyPr/>
        <a:lstStyle/>
        <a:p>
          <a:endParaRPr lang="en-GB"/>
        </a:p>
      </dgm:t>
    </dgm:pt>
    <dgm:pt modelId="{EFA62AEF-A97E-4084-9881-D47BC4D7F468}" type="sibTrans" cxnId="{4CB0069A-5FDE-4768-8253-75C030E638A3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/>
            <a:t>Thematic and grammatical links</a:t>
          </a:r>
          <a:endParaRPr lang="en-GB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/>
            <a:t>Logical progression from one paragraph to the next</a:t>
          </a:r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4B53F821-20BF-4E28-A58A-40CEFE77A169}">
      <dgm:prSet/>
      <dgm:spPr/>
      <dgm:t>
        <a:bodyPr/>
        <a:lstStyle/>
        <a:p>
          <a:r>
            <a:rPr lang="en-GB"/>
            <a:t>Demonstrate links in your language</a:t>
          </a:r>
        </a:p>
      </dgm:t>
    </dgm:pt>
    <dgm:pt modelId="{D90A2134-1FA6-4649-A767-429C2DCF0973}" type="parTrans" cxnId="{9F4711C2-2D10-4447-B962-CD9A88F19B25}">
      <dgm:prSet/>
      <dgm:spPr/>
      <dgm:t>
        <a:bodyPr/>
        <a:lstStyle/>
        <a:p>
          <a:endParaRPr lang="en-GB"/>
        </a:p>
      </dgm:t>
    </dgm:pt>
    <dgm:pt modelId="{111471B1-6DC6-4906-A7E6-79D4CC70C660}" type="sibTrans" cxnId="{9F4711C2-2D10-4447-B962-CD9A88F19B25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6C9FB09-F50F-441A-83EE-89A6ED80FDF7}" type="presOf" srcId="{4B53F821-20BF-4E28-A58A-40CEFE77A169}" destId="{6A5A7A84-419F-4546-A68B-597557071D31}" srcOrd="0" destOrd="1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1975D037-EFCE-4017-BD73-920F47A7406F}" type="presOf" srcId="{79B7FB6C-4F83-449B-87E0-1AC7205AF7A7}" destId="{EFF09ECA-7825-46C9-994F-0CF25885AEEF}" srcOrd="0" destOrd="2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4CB0069A-5FDE-4768-8253-75C030E638A3}" srcId="{CE9892C2-D750-4062-9519-A78534D151A3}" destId="{79B7FB6C-4F83-449B-87E0-1AC7205AF7A7}" srcOrd="2" destOrd="0" parTransId="{11F69FD3-077E-4E2E-B2DE-C36CB9F4055B}" sibTransId="{EFA62AEF-A97E-4084-9881-D47BC4D7F468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F09C14B2-316B-492F-96FC-6163E85FF0F9}" srcId="{CE9892C2-D750-4062-9519-A78534D151A3}" destId="{BD6D22D2-5F8D-44A6-B340-03026626E34E}" srcOrd="1" destOrd="0" parTransId="{97B29B2D-9A18-4714-BE23-C5485DEB97AA}" sibTransId="{3A0D6311-770E-4B1B-8166-1849DCDF7C36}"/>
    <dgm:cxn modelId="{9F4711C2-2D10-4447-B962-CD9A88F19B25}" srcId="{5E172032-6BD8-4E55-A141-3F1E6A0F57DD}" destId="{4B53F821-20BF-4E28-A58A-40CEFE77A169}" srcOrd="1" destOrd="0" parTransId="{D90A2134-1FA6-4649-A767-429C2DCF0973}" sibTransId="{111471B1-6DC6-4906-A7E6-79D4CC70C660}"/>
    <dgm:cxn modelId="{8154A0C7-79D0-4AB4-AB50-00CCAF683DD2}" type="presOf" srcId="{BD6D22D2-5F8D-44A6-B340-03026626E34E}" destId="{EFF09ECA-7825-46C9-994F-0CF25885AEEF}" srcOrd="0" destOrd="1" presId="urn:microsoft.com/office/officeart/2005/8/layout/vList2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#21" qsCatId="simple" csTypeId="urn:microsoft.com/office/officeart/2005/8/colors/accent1_2#20" csCatId="accent1" phldr="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 dirty="0"/>
            <a:t>Dau </a:t>
          </a:r>
          <a:r>
            <a:rPr lang="en-GB" b="1" dirty="0" err="1"/>
            <a:t>fath</a:t>
          </a:r>
          <a:r>
            <a:rPr lang="en-GB" b="1" dirty="0"/>
            <a:t> o </a:t>
          </a:r>
          <a:r>
            <a:rPr lang="en-GB" b="1" dirty="0" err="1"/>
            <a:t>ddyfyniad</a:t>
          </a:r>
          <a:r>
            <a:rPr lang="en-GB" b="1" dirty="0"/>
            <a:t>:</a:t>
          </a:r>
          <a:endParaRPr lang="en-GB" dirty="0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 dirty="0" err="1"/>
            <a:t>Hanfodol</a:t>
          </a:r>
          <a:r>
            <a:rPr lang="en-GB" b="1" dirty="0"/>
            <a:t>: Mae </a:t>
          </a:r>
          <a:r>
            <a:rPr lang="en-GB" b="1" dirty="0" err="1"/>
            <a:t>enw'r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</a:t>
          </a:r>
          <a:r>
            <a:rPr lang="en-GB" b="1" dirty="0" err="1"/>
            <a:t>ymddangos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y </a:t>
          </a:r>
          <a:r>
            <a:rPr lang="en-GB" b="1" dirty="0" err="1"/>
            <a:t>frawddeg</a:t>
          </a:r>
          <a:r>
            <a:rPr lang="en-GB" b="1" dirty="0"/>
            <a:t>.</a:t>
          </a:r>
          <a:endParaRPr lang="en-GB" dirty="0"/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 dirty="0" err="1"/>
            <a:t>Enghraifft</a:t>
          </a:r>
          <a:r>
            <a:rPr lang="en-GB" dirty="0"/>
            <a:t> (system </a:t>
          </a:r>
          <a:r>
            <a:rPr lang="en-GB" dirty="0" err="1"/>
            <a:t>dyddiad</a:t>
          </a:r>
          <a:r>
            <a:rPr lang="en-GB" dirty="0"/>
            <a:t> </a:t>
          </a:r>
          <a:r>
            <a:rPr lang="en-GB" dirty="0" err="1"/>
            <a:t>awdur</a:t>
          </a:r>
          <a:r>
            <a:rPr lang="en-GB" dirty="0"/>
            <a:t>): Mae Lillis (2001)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dadlau</a:t>
          </a:r>
          <a:r>
            <a:rPr lang="en-GB" dirty="0"/>
            <a:t> bod </a:t>
          </a:r>
          <a:r>
            <a:rPr lang="en-GB" dirty="0" err="1"/>
            <a:t>tiwtoriaid</a:t>
          </a:r>
          <a:r>
            <a:rPr lang="en-GB" dirty="0"/>
            <a:t> a </a:t>
          </a:r>
          <a:r>
            <a:rPr lang="en-GB" dirty="0" err="1"/>
            <a:t>myfyrwyr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aml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brin o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 am y </a:t>
          </a:r>
          <a:r>
            <a:rPr lang="en-GB" dirty="0" err="1"/>
            <a:t>confensiynau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llywodraethu</a:t>
          </a:r>
          <a:r>
            <a:rPr lang="en-GB" dirty="0"/>
            <a:t> </a:t>
          </a:r>
          <a:r>
            <a:rPr lang="en-GB" dirty="0" err="1"/>
            <a:t>llunio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 dirty="0" err="1"/>
            <a:t>Enghraifft</a:t>
          </a:r>
          <a:r>
            <a:rPr lang="en-GB" dirty="0"/>
            <a:t>: Yn </a:t>
          </a:r>
          <a:r>
            <a:rPr lang="en-GB" dirty="0" err="1"/>
            <a:t>aml</a:t>
          </a:r>
          <a:r>
            <a:rPr lang="en-GB" dirty="0"/>
            <a:t> </a:t>
          </a:r>
          <a:r>
            <a:rPr lang="en-GB" dirty="0" err="1"/>
            <a:t>nid</a:t>
          </a:r>
          <a:r>
            <a:rPr lang="en-GB" dirty="0"/>
            <a:t> </a:t>
          </a:r>
          <a:r>
            <a:rPr lang="en-GB" dirty="0" err="1"/>
            <a:t>oes</a:t>
          </a:r>
          <a:r>
            <a:rPr lang="en-GB" dirty="0"/>
            <a:t>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diwtoriaid</a:t>
          </a:r>
          <a:r>
            <a:rPr lang="en-GB" dirty="0"/>
            <a:t> a </a:t>
          </a:r>
          <a:r>
            <a:rPr lang="en-GB" dirty="0" err="1"/>
            <a:t>myfyrwyr</a:t>
          </a:r>
          <a:r>
            <a:rPr lang="en-GB" dirty="0"/>
            <a:t>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 am y </a:t>
          </a:r>
          <a:r>
            <a:rPr lang="en-GB" dirty="0" err="1"/>
            <a:t>confensiynau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llywodraethu</a:t>
          </a:r>
          <a:r>
            <a:rPr lang="en-GB" dirty="0"/>
            <a:t> </a:t>
          </a:r>
          <a:r>
            <a:rPr lang="en-GB" dirty="0" err="1"/>
            <a:t>llunio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#22" qsCatId="simple" csTypeId="urn:microsoft.com/office/officeart/2005/8/colors/accent1_2#21" csCatId="accent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/>
            <a:t>Two types of citations:</a:t>
          </a:r>
          <a:endParaRPr lang="en-GB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/>
            <a:t>Integral:</a:t>
          </a:r>
          <a:r>
            <a:rPr lang="en-GB"/>
            <a:t> The author’s name appears in the sentence. </a:t>
          </a:r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/>
            <a:t>Example (author-date system): Lillis (2001) argues that both tutors and students often lack explicit knowledge of the conventions governing the construction of academic texts.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/>
            <a:t>Example: Both tutors and students often lack explicit knowledge of the conventions governing the construction of academic texts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#23" qsCatId="simple" csTypeId="urn:microsoft.com/office/officeart/2005/8/colors/accent1_2#22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 dirty="0" err="1"/>
            <a:t>Llais</a:t>
          </a:r>
          <a:r>
            <a:rPr lang="en-GB" b="1" dirty="0"/>
            <a:t> </a:t>
          </a:r>
          <a:r>
            <a:rPr lang="en-GB" b="1" dirty="0" err="1"/>
            <a:t>pwy</a:t>
          </a:r>
          <a:r>
            <a:rPr lang="en-GB" b="1" dirty="0"/>
            <a:t> </a:t>
          </a:r>
          <a:r>
            <a:rPr lang="en-GB" b="1" dirty="0" err="1"/>
            <a:t>sy’n</a:t>
          </a:r>
          <a:r>
            <a:rPr lang="en-GB" b="1" dirty="0"/>
            <a:t> </a:t>
          </a:r>
          <a:r>
            <a:rPr lang="en-GB" b="1" dirty="0" err="1"/>
            <a:t>dominyddu</a:t>
          </a:r>
          <a:r>
            <a:rPr lang="en-GB" b="1" dirty="0"/>
            <a:t> – </a:t>
          </a:r>
          <a:r>
            <a:rPr lang="en-GB" b="1" dirty="0" err="1"/>
            <a:t>llais</a:t>
          </a:r>
          <a:r>
            <a:rPr lang="en-GB" b="1" dirty="0"/>
            <a:t> </a:t>
          </a:r>
          <a:r>
            <a:rPr lang="en-GB" b="1" dirty="0" err="1"/>
            <a:t>yr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neu’r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gwreiddiol</a:t>
          </a:r>
          <a:r>
            <a:rPr lang="en-GB" b="1" dirty="0"/>
            <a:t>?</a:t>
          </a:r>
          <a:endParaRPr lang="en-GB" dirty="0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 dirty="0" err="1"/>
            <a:t>Mae'r</a:t>
          </a:r>
          <a:r>
            <a:rPr lang="en-GB" dirty="0"/>
            <a:t> </a:t>
          </a:r>
          <a:r>
            <a:rPr lang="en-GB" dirty="0" err="1"/>
            <a:t>lleuad</a:t>
          </a:r>
          <a:r>
            <a:rPr lang="en-GB" dirty="0"/>
            <a:t> </a:t>
          </a:r>
          <a:r>
            <a:rPr lang="en-GB" dirty="0" err="1"/>
            <a:t>wedi'i</a:t>
          </a:r>
          <a:r>
            <a:rPr lang="en-GB" dirty="0"/>
            <a:t> </a:t>
          </a:r>
          <a:r>
            <a:rPr lang="en-GB" dirty="0" err="1"/>
            <a:t>gwneud</a:t>
          </a:r>
          <a:r>
            <a:rPr lang="en-GB" dirty="0"/>
            <a:t> o </a:t>
          </a:r>
          <a:r>
            <a:rPr lang="en-GB" dirty="0" err="1"/>
            <a:t>gaws</a:t>
          </a:r>
          <a:r>
            <a:rPr lang="en-GB" dirty="0"/>
            <a:t>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209935D2-2B01-4E46-A1F1-AFC6A7D343BB}">
      <dgm:prSet/>
      <dgm:spPr/>
      <dgm:t>
        <a:bodyPr/>
        <a:lstStyle/>
        <a:p>
          <a:r>
            <a:rPr lang="en-GB" dirty="0"/>
            <a:t>Mae Brie (1999) yn dadlau bod y lleuad wedi'i gwneud o gaws.</a:t>
          </a:r>
        </a:p>
      </dgm:t>
    </dgm:pt>
    <dgm:pt modelId="{1A827CFB-EB2A-4069-9217-D5AF4A97B8B4}" type="parTrans" cxnId="{4F979057-24EA-4C75-8989-C0964126C374}">
      <dgm:prSet/>
      <dgm:spPr/>
      <dgm:t>
        <a:bodyPr/>
        <a:lstStyle/>
        <a:p>
          <a:endParaRPr lang="en-GB"/>
        </a:p>
      </dgm:t>
    </dgm:pt>
    <dgm:pt modelId="{5731D77C-ABD2-488B-B51F-AF0CBAA3F95D}" type="sibTrans" cxnId="{4F979057-24EA-4C75-8989-C0964126C374}">
      <dgm:prSet/>
      <dgm:spPr/>
      <dgm:t>
        <a:bodyPr/>
        <a:lstStyle/>
        <a:p>
          <a:endParaRPr lang="en-GB"/>
        </a:p>
      </dgm:t>
    </dgm:pt>
    <dgm:pt modelId="{155C6773-EDDD-4F0B-933F-8341C8C8E37F}">
      <dgm:prSet/>
      <dgm:spPr/>
      <dgm:t>
        <a:bodyPr/>
        <a:lstStyle/>
        <a:p>
          <a:r>
            <a:rPr lang="en-GB" dirty="0"/>
            <a:t>Fel y mae Brie (1999) yn nodi, mae'r lleuad wedi'i gwneud o gaws.</a:t>
          </a:r>
        </a:p>
      </dgm:t>
    </dgm:pt>
    <dgm:pt modelId="{369A218C-2BA7-4AA7-B0C2-F85D1D823660}" type="parTrans" cxnId="{4E70A7F5-52C8-4FF2-929B-D2E26FEEB2EC}">
      <dgm:prSet/>
      <dgm:spPr/>
      <dgm:t>
        <a:bodyPr/>
        <a:lstStyle/>
        <a:p>
          <a:endParaRPr lang="en-GB"/>
        </a:p>
      </dgm:t>
    </dgm:pt>
    <dgm:pt modelId="{F776C3EA-92C2-453A-BDDF-D1D050B82D76}" type="sibTrans" cxnId="{4E70A7F5-52C8-4FF2-929B-D2E26FEEB2EC}">
      <dgm:prSet/>
      <dgm:spPr/>
      <dgm:t>
        <a:bodyPr/>
        <a:lstStyle/>
        <a:p>
          <a:endParaRPr lang="en-GB"/>
        </a:p>
      </dgm:t>
    </dgm:pt>
    <dgm:pt modelId="{8BB84507-3E39-49AE-98A9-DEBD0616EFE3}">
      <dgm:prSet/>
      <dgm:spPr/>
      <dgm:t>
        <a:bodyPr/>
        <a:lstStyle/>
        <a:p>
          <a:r>
            <a:rPr lang="en-GB" dirty="0"/>
            <a:t>Yn ôl Brie (1999), mae'r lleuad wedi'i gwneud o gaws. Fodd bynnag, ….</a:t>
          </a:r>
        </a:p>
      </dgm:t>
    </dgm:pt>
    <dgm:pt modelId="{666C333C-4E9A-4240-8C65-0E57B3250A92}" type="parTrans" cxnId="{C88CC467-28AC-4AFF-A4E2-B3EFE77CD1F6}">
      <dgm:prSet/>
      <dgm:spPr/>
      <dgm:t>
        <a:bodyPr/>
        <a:lstStyle/>
        <a:p>
          <a:endParaRPr lang="en-GB"/>
        </a:p>
      </dgm:t>
    </dgm:pt>
    <dgm:pt modelId="{E45A56A3-F078-49EC-801E-FCDE9AFB562D}" type="sibTrans" cxnId="{C88CC467-28AC-4AFF-A4E2-B3EFE77CD1F6}">
      <dgm:prSet/>
      <dgm:spPr/>
      <dgm:t>
        <a:bodyPr/>
        <a:lstStyle/>
        <a:p>
          <a:endParaRPr lang="en-GB"/>
        </a:p>
      </dgm:t>
    </dgm:pt>
    <dgm:pt modelId="{BA0D9312-6E0E-49A5-9A3B-B0DB3522092C}">
      <dgm:prSet/>
      <dgm:spPr/>
      <dgm:t>
        <a:bodyPr/>
        <a:lstStyle/>
        <a:p>
          <a:r>
            <a:rPr lang="en-GB" dirty="0"/>
            <a:t>Mae Brie (1999) yn dadlau bod y lleuad wedi'i gwneud o gaws. Fodd bynnag, ….</a:t>
          </a:r>
        </a:p>
      </dgm:t>
    </dgm:pt>
    <dgm:pt modelId="{17C08B5C-B5AA-4224-95D6-759F4A1A4386}" type="parTrans" cxnId="{A703BEDC-6E18-4E0E-853C-0B3B01F0DA02}">
      <dgm:prSet/>
      <dgm:spPr/>
      <dgm:t>
        <a:bodyPr/>
        <a:lstStyle/>
        <a:p>
          <a:endParaRPr lang="en-GB"/>
        </a:p>
      </dgm:t>
    </dgm:pt>
    <dgm:pt modelId="{2CDA595A-4EBE-437D-83D3-1FA9BDA33438}" type="sibTrans" cxnId="{A703BEDC-6E18-4E0E-853C-0B3B01F0DA02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88CC467-28AC-4AFF-A4E2-B3EFE77CD1F6}" srcId="{CB6187D0-8139-4838-AE2F-7EA218118772}" destId="{8BB84507-3E39-49AE-98A9-DEBD0616EFE3}" srcOrd="3" destOrd="0" parTransId="{666C333C-4E9A-4240-8C65-0E57B3250A92}" sibTransId="{E45A56A3-F078-49EC-801E-FCDE9AFB562D}"/>
    <dgm:cxn modelId="{2025B749-8B52-41AB-8145-303E07B27A7C}" type="presOf" srcId="{155C6773-EDDD-4F0B-933F-8341C8C8E37F}" destId="{BAED8347-2FE2-4744-AEA5-A3AD05E2FF30}" srcOrd="0" destOrd="2" presId="urn:microsoft.com/office/officeart/2005/8/layout/vList2"/>
    <dgm:cxn modelId="{1E59F953-6C58-41AB-8808-80F830F7CAEC}" type="presOf" srcId="{209935D2-2B01-4E46-A1F1-AFC6A7D343BB}" destId="{BAED8347-2FE2-4744-AEA5-A3AD05E2FF30}" srcOrd="0" destOrd="1" presId="urn:microsoft.com/office/officeart/2005/8/layout/vList2"/>
    <dgm:cxn modelId="{4F979057-24EA-4C75-8989-C0964126C374}" srcId="{CB6187D0-8139-4838-AE2F-7EA218118772}" destId="{209935D2-2B01-4E46-A1F1-AFC6A7D343BB}" srcOrd="1" destOrd="0" parTransId="{1A827CFB-EB2A-4069-9217-D5AF4A97B8B4}" sibTransId="{5731D77C-ABD2-488B-B51F-AF0CBAA3F95D}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D8D2129F-A10E-4539-B86D-E500A281028C}" type="presOf" srcId="{8BB84507-3E39-49AE-98A9-DEBD0616EFE3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A703BEDC-6E18-4E0E-853C-0B3B01F0DA02}" srcId="{CB6187D0-8139-4838-AE2F-7EA218118772}" destId="{BA0D9312-6E0E-49A5-9A3B-B0DB3522092C}" srcOrd="4" destOrd="0" parTransId="{17C08B5C-B5AA-4224-95D6-759F4A1A4386}" sibTransId="{2CDA595A-4EBE-437D-83D3-1FA9BDA33438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4E70A7F5-52C8-4FF2-929B-D2E26FEEB2EC}" srcId="{CB6187D0-8139-4838-AE2F-7EA218118772}" destId="{155C6773-EDDD-4F0B-933F-8341C8C8E37F}" srcOrd="2" destOrd="0" parTransId="{369A218C-2BA7-4AA7-B0C2-F85D1D823660}" sibTransId="{F776C3EA-92C2-453A-BDDF-D1D050B82D76}"/>
    <dgm:cxn modelId="{4CE235FB-E92B-455E-BB93-E8BC3FDC6703}" type="presOf" srcId="{BA0D9312-6E0E-49A5-9A3B-B0DB3522092C}" destId="{BAED8347-2FE2-4744-AEA5-A3AD05E2FF30}" srcOrd="0" destOrd="4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#24" qsCatId="simple" csTypeId="urn:microsoft.com/office/officeart/2005/8/colors/accent1_2#23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/>
            <a:t>Whose voice is dominant  - the writer’s or the original author’s?</a:t>
          </a:r>
          <a:endParaRPr lang="en-GB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/>
            <a:t>The moon is made of cheese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1642D22E-A93F-47B6-AD48-E4A787E6E46E}">
      <dgm:prSet/>
      <dgm:spPr/>
      <dgm:t>
        <a:bodyPr/>
        <a:lstStyle/>
        <a:p>
          <a:r>
            <a:rPr lang="en-GB"/>
            <a:t>Brie (1999) argues that the moon is made of cheese.</a:t>
          </a:r>
        </a:p>
      </dgm:t>
    </dgm:pt>
    <dgm:pt modelId="{6FC19AAE-3D46-4499-B054-427FF82C6CC6}" type="parTrans" cxnId="{212DCAC6-CF40-4EDE-819F-99BFD7A071EB}">
      <dgm:prSet/>
      <dgm:spPr/>
      <dgm:t>
        <a:bodyPr/>
        <a:lstStyle/>
        <a:p>
          <a:endParaRPr lang="en-GB"/>
        </a:p>
      </dgm:t>
    </dgm:pt>
    <dgm:pt modelId="{B3D22E39-0CB6-4EC4-99D1-8FF3F01AFA70}" type="sibTrans" cxnId="{212DCAC6-CF40-4EDE-819F-99BFD7A071EB}">
      <dgm:prSet/>
      <dgm:spPr/>
      <dgm:t>
        <a:bodyPr/>
        <a:lstStyle/>
        <a:p>
          <a:endParaRPr lang="en-GB"/>
        </a:p>
      </dgm:t>
    </dgm:pt>
    <dgm:pt modelId="{DB074BEF-88B0-4163-9D05-18FB09DD1938}">
      <dgm:prSet/>
      <dgm:spPr/>
      <dgm:t>
        <a:bodyPr/>
        <a:lstStyle/>
        <a:p>
          <a:r>
            <a:rPr lang="en-GB"/>
            <a:t>As Brie (1999) points out, the moon is made of cheese.</a:t>
          </a:r>
        </a:p>
      </dgm:t>
    </dgm:pt>
    <dgm:pt modelId="{AFCC5200-F137-45CB-9DA4-21C909D1C1A1}" type="parTrans" cxnId="{5EE45FDF-E13C-49D4-8C4C-A9A67460A53A}">
      <dgm:prSet/>
      <dgm:spPr/>
      <dgm:t>
        <a:bodyPr/>
        <a:lstStyle/>
        <a:p>
          <a:endParaRPr lang="en-GB"/>
        </a:p>
      </dgm:t>
    </dgm:pt>
    <dgm:pt modelId="{54C6B48D-F130-4B47-BF74-84882B6F82B1}" type="sibTrans" cxnId="{5EE45FDF-E13C-49D4-8C4C-A9A67460A53A}">
      <dgm:prSet/>
      <dgm:spPr/>
      <dgm:t>
        <a:bodyPr/>
        <a:lstStyle/>
        <a:p>
          <a:endParaRPr lang="en-GB"/>
        </a:p>
      </dgm:t>
    </dgm:pt>
    <dgm:pt modelId="{7494F9AB-6C43-40E1-9294-3495B8FC0DEF}">
      <dgm:prSet/>
      <dgm:spPr/>
      <dgm:t>
        <a:bodyPr/>
        <a:lstStyle/>
        <a:p>
          <a:r>
            <a:rPr lang="en-GB"/>
            <a:t>According to Brie (1999), the moon is made of cheese. However, ….</a:t>
          </a:r>
        </a:p>
      </dgm:t>
    </dgm:pt>
    <dgm:pt modelId="{D870B73D-067B-457E-B0E4-AF8EADF253AF}" type="parTrans" cxnId="{236C48E7-E59C-4172-BA6E-66A1D42E07E4}">
      <dgm:prSet/>
      <dgm:spPr/>
      <dgm:t>
        <a:bodyPr/>
        <a:lstStyle/>
        <a:p>
          <a:endParaRPr lang="en-GB"/>
        </a:p>
      </dgm:t>
    </dgm:pt>
    <dgm:pt modelId="{F0B18EBA-F029-4021-9386-CAEF62D0534B}" type="sibTrans" cxnId="{236C48E7-E59C-4172-BA6E-66A1D42E07E4}">
      <dgm:prSet/>
      <dgm:spPr/>
      <dgm:t>
        <a:bodyPr/>
        <a:lstStyle/>
        <a:p>
          <a:endParaRPr lang="en-GB"/>
        </a:p>
      </dgm:t>
    </dgm:pt>
    <dgm:pt modelId="{E52CBA0B-04DE-47E3-847C-105556A1B190}">
      <dgm:prSet/>
      <dgm:spPr/>
      <dgm:t>
        <a:bodyPr/>
        <a:lstStyle/>
        <a:p>
          <a:r>
            <a:rPr lang="en-GB" dirty="0"/>
            <a:t>Brie (1999) argues that the moon is made of cheese. However, ….</a:t>
          </a:r>
        </a:p>
      </dgm:t>
    </dgm:pt>
    <dgm:pt modelId="{5E002D80-116F-4D5E-A14D-D595AE2958CA}" type="parTrans" cxnId="{BFAD824E-6302-4EB0-A020-45F65792CEBE}">
      <dgm:prSet/>
      <dgm:spPr/>
      <dgm:t>
        <a:bodyPr/>
        <a:lstStyle/>
        <a:p>
          <a:endParaRPr lang="en-GB"/>
        </a:p>
      </dgm:t>
    </dgm:pt>
    <dgm:pt modelId="{1595797D-D6A4-482E-AD05-EEFBD9FCC0CE}" type="sibTrans" cxnId="{BFAD824E-6302-4EB0-A020-45F65792CEBE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7BF870B-0719-4BE6-9413-F130C97C2C4F}" type="presOf" srcId="{E52CBA0B-04DE-47E3-847C-105556A1B190}" destId="{BAED8347-2FE2-4744-AEA5-A3AD05E2FF30}" srcOrd="0" destOrd="4" presId="urn:microsoft.com/office/officeart/2005/8/layout/vList2"/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C3A6D6A-BC6A-4C42-A848-4E4C43727A74}" type="presOf" srcId="{1642D22E-A93F-47B6-AD48-E4A787E6E46E}" destId="{BAED8347-2FE2-4744-AEA5-A3AD05E2FF30}" srcOrd="0" destOrd="1" presId="urn:microsoft.com/office/officeart/2005/8/layout/vList2"/>
    <dgm:cxn modelId="{BFAD824E-6302-4EB0-A020-45F65792CEBE}" srcId="{CB6187D0-8139-4838-AE2F-7EA218118772}" destId="{E52CBA0B-04DE-47E3-847C-105556A1B190}" srcOrd="4" destOrd="0" parTransId="{5E002D80-116F-4D5E-A14D-D595AE2958CA}" sibTransId="{1595797D-D6A4-482E-AD05-EEFBD9FCC0CE}"/>
    <dgm:cxn modelId="{D540396F-D14C-417B-B9B1-DD459825C294}" type="presOf" srcId="{DB074BEF-88B0-4163-9D05-18FB09DD1938}" destId="{BAED8347-2FE2-4744-AEA5-A3AD05E2FF30}" srcOrd="0" destOrd="2" presId="urn:microsoft.com/office/officeart/2005/8/layout/vList2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6DAA999F-6906-419F-8685-DC180B2B2DE9}" type="presOf" srcId="{7494F9AB-6C43-40E1-9294-3495B8FC0DEF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212DCAC6-CF40-4EDE-819F-99BFD7A071EB}" srcId="{CB6187D0-8139-4838-AE2F-7EA218118772}" destId="{1642D22E-A93F-47B6-AD48-E4A787E6E46E}" srcOrd="1" destOrd="0" parTransId="{6FC19AAE-3D46-4499-B054-427FF82C6CC6}" sibTransId="{B3D22E39-0CB6-4EC4-99D1-8FF3F01AFA70}"/>
    <dgm:cxn modelId="{5EE45FDF-E13C-49D4-8C4C-A9A67460A53A}" srcId="{CB6187D0-8139-4838-AE2F-7EA218118772}" destId="{DB074BEF-88B0-4163-9D05-18FB09DD1938}" srcOrd="2" destOrd="0" parTransId="{AFCC5200-F137-45CB-9DA4-21C909D1C1A1}" sibTransId="{54C6B48D-F130-4B47-BF74-84882B6F82B1}"/>
    <dgm:cxn modelId="{236C48E7-E59C-4172-BA6E-66A1D42E07E4}" srcId="{CB6187D0-8139-4838-AE2F-7EA218118772}" destId="{7494F9AB-6C43-40E1-9294-3495B8FC0DEF}" srcOrd="3" destOrd="0" parTransId="{D870B73D-067B-457E-B0E4-AF8EADF253AF}" sibTransId="{F0B18EBA-F029-4021-9386-CAEF62D0534B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D1B0FA3B-FAE0-40A6-B184-C70B98B86236}" type="doc">
      <dgm:prSet loTypeId="urn:microsoft.com/office/officeart/2018/2/layout/IconVerticalSolidList" loCatId="icon" qsTypeId="urn:microsoft.com/office/officeart/2005/8/quickstyle/simple1#253" qsCatId="simple" csTypeId="urn:microsoft.com/office/officeart/2005/8/colors/accent1_2#242" csCatId="accent1" phldr="1"/>
      <dgm:spPr/>
      <dgm:t>
        <a:bodyPr/>
        <a:lstStyle/>
        <a:p>
          <a:endParaRPr lang="en-US"/>
        </a:p>
      </dgm:t>
    </dgm:pt>
    <dgm:pt modelId="{751ABB51-FDF0-47F5-B644-BF6A39F6D331}">
      <dgm:prSet/>
      <dgm:spPr/>
      <dgm:t>
        <a:bodyPr/>
        <a:lstStyle/>
        <a:p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Golygu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a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Phrawf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ddarllen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: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Rhowch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amser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i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chi'ch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hun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wneud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hyn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,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mae'n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cymryd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mwy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o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amser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nag yr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ydych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chi'n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dirty="0" err="1">
              <a:solidFill>
                <a:schemeClr val="tx1"/>
              </a:solidFill>
              <a:latin typeface="Arial Black" panose="020B0A04020102020204" pitchFamily="34" charset="0"/>
            </a:rPr>
            <a:t>meddwl</a:t>
          </a:r>
          <a:r>
            <a:rPr lang="en-GB" altLang="en-US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dirty="0">
              <a:solidFill>
                <a:schemeClr val="tx1"/>
              </a:solidFill>
              <a:sym typeface="Wingdings" panose="020B0604020202020204" pitchFamily="2" charset="2"/>
            </a:rPr>
            <a:t></a:t>
          </a:r>
          <a:r>
            <a:rPr lang="en-GB" dirty="0">
              <a:solidFill>
                <a:schemeClr val="tx1"/>
              </a:solidFill>
            </a:rPr>
            <a:t> </a:t>
          </a:r>
          <a:endParaRPr lang="en-US" dirty="0">
            <a:solidFill>
              <a:schemeClr val="tx1"/>
            </a:solidFill>
          </a:endParaRPr>
        </a:p>
      </dgm:t>
    </dgm:pt>
    <dgm:pt modelId="{8EDDFF4F-CC34-4F35-B72B-79C71592F233}" type="parTrans" cxnId="{ABEE5930-6FC9-45C4-81CE-CD5BF41AE51B}">
      <dgm:prSet/>
      <dgm:spPr/>
      <dgm:t>
        <a:bodyPr/>
        <a:lstStyle/>
        <a:p>
          <a:endParaRPr lang="en-US"/>
        </a:p>
      </dgm:t>
    </dgm:pt>
    <dgm:pt modelId="{3CFA2561-D05D-4812-919E-D533F641DEEB}" type="sibTrans" cxnId="{ABEE5930-6FC9-45C4-81CE-CD5BF41AE51B}">
      <dgm:prSet/>
      <dgm:spPr/>
      <dgm:t>
        <a:bodyPr/>
        <a:lstStyle/>
        <a:p>
          <a:endParaRPr lang="en-US"/>
        </a:p>
      </dgm:t>
    </dgm:pt>
    <dgm:pt modelId="{2AD55CB8-C107-4504-9F94-8D5935D03D32}">
      <dgm:prSet/>
      <dgm:spPr/>
      <dgm:t>
        <a:bodyPr/>
        <a:lstStyle/>
        <a:p>
          <a:r>
            <a:rPr lang="en-GB" altLang="en-US" dirty="0"/>
            <a:t>Mae </a:t>
          </a:r>
          <a:r>
            <a:rPr lang="en-GB" altLang="en-US" dirty="0" err="1"/>
            <a:t>golygu</a:t>
          </a:r>
          <a:r>
            <a:rPr lang="en-GB" altLang="en-US" dirty="0"/>
            <a:t> a </a:t>
          </a:r>
          <a:r>
            <a:rPr lang="en-GB" altLang="en-US" dirty="0" err="1"/>
            <a:t>phrawfddarllen</a:t>
          </a:r>
          <a:r>
            <a:rPr lang="en-GB" altLang="en-US" dirty="0"/>
            <a:t> </a:t>
          </a:r>
          <a:r>
            <a:rPr lang="en-GB" altLang="en-US" dirty="0" err="1"/>
            <a:t>yn</a:t>
          </a:r>
          <a:r>
            <a:rPr lang="en-GB" altLang="en-US" dirty="0"/>
            <a:t> </a:t>
          </a:r>
          <a:r>
            <a:rPr lang="en-GB" altLang="en-US" dirty="0" err="1"/>
            <a:t>agweddau</a:t>
          </a:r>
          <a:r>
            <a:rPr lang="en-GB" altLang="en-US" dirty="0"/>
            <a:t> </a:t>
          </a:r>
          <a:r>
            <a:rPr lang="en-GB" altLang="en-US" dirty="0" err="1"/>
            <a:t>sylfaenol</a:t>
          </a:r>
          <a:r>
            <a:rPr lang="en-GB" altLang="en-US" dirty="0"/>
            <a:t> </a:t>
          </a:r>
          <a:r>
            <a:rPr lang="en-GB" altLang="en-US" dirty="0" err="1"/>
            <a:t>ar</a:t>
          </a:r>
          <a:r>
            <a:rPr lang="en-GB" altLang="en-US" dirty="0"/>
            <a:t> </a:t>
          </a:r>
          <a:r>
            <a:rPr lang="en-GB" altLang="en-US" dirty="0" err="1"/>
            <a:t>arfer</a:t>
          </a:r>
          <a:r>
            <a:rPr lang="en-GB" altLang="en-US" dirty="0"/>
            <a:t> </a:t>
          </a:r>
          <a:r>
            <a:rPr lang="en-GB" altLang="en-US" dirty="0" err="1"/>
            <a:t>academaidd</a:t>
          </a:r>
          <a:r>
            <a:rPr lang="en-GB" altLang="en-US" dirty="0"/>
            <a:t> da.</a:t>
          </a:r>
          <a:endParaRPr lang="en-US" dirty="0"/>
        </a:p>
      </dgm:t>
    </dgm:pt>
    <dgm:pt modelId="{D5A37436-A203-46AC-BBAE-5701EC9B1ABF}" type="parTrans" cxnId="{705E605C-C9C7-4E82-A63C-616C65359D58}">
      <dgm:prSet/>
      <dgm:spPr/>
      <dgm:t>
        <a:bodyPr/>
        <a:lstStyle/>
        <a:p>
          <a:endParaRPr lang="en-US"/>
        </a:p>
      </dgm:t>
    </dgm:pt>
    <dgm:pt modelId="{D5B38DB3-4E68-4B9A-B4AF-18A64864B172}" type="sibTrans" cxnId="{705E605C-C9C7-4E82-A63C-616C65359D58}">
      <dgm:prSet/>
      <dgm:spPr/>
      <dgm:t>
        <a:bodyPr/>
        <a:lstStyle/>
        <a:p>
          <a:endParaRPr lang="en-US"/>
        </a:p>
      </dgm:t>
    </dgm:pt>
    <dgm:pt modelId="{B0DDD782-932C-415D-9C72-975BD596F74E}">
      <dgm:prSet/>
      <dgm:spPr/>
      <dgm:t>
        <a:bodyPr/>
        <a:lstStyle/>
        <a:p>
          <a:r>
            <a:rPr lang="en-GB" altLang="en-US" dirty="0" err="1"/>
            <a:t>Golygu</a:t>
          </a:r>
          <a:r>
            <a:rPr lang="en-GB" altLang="en-US" dirty="0"/>
            <a:t> </a:t>
          </a:r>
          <a:r>
            <a:rPr lang="en-GB" altLang="en-US" dirty="0" err="1"/>
            <a:t>yw'r</a:t>
          </a:r>
          <a:r>
            <a:rPr lang="en-GB" altLang="en-US" dirty="0"/>
            <a:t> broses o </a:t>
          </a:r>
          <a:r>
            <a:rPr lang="en-GB" altLang="en-US" dirty="0" err="1"/>
            <a:t>adolygu</a:t>
          </a:r>
          <a:r>
            <a:rPr lang="en-GB" altLang="en-US" dirty="0"/>
            <a:t> a </a:t>
          </a:r>
          <a:r>
            <a:rPr lang="en-GB" altLang="en-US" dirty="0" err="1"/>
            <a:t>gwella'ch</a:t>
          </a:r>
          <a:r>
            <a:rPr lang="en-GB" altLang="en-US" dirty="0"/>
            <a:t> </a:t>
          </a:r>
          <a:r>
            <a:rPr lang="en-GB" altLang="en-US" dirty="0" err="1"/>
            <a:t>gwaith</a:t>
          </a:r>
          <a:r>
            <a:rPr lang="en-GB" altLang="en-US" dirty="0"/>
            <a:t> </a:t>
          </a:r>
          <a:r>
            <a:rPr lang="en-GB" altLang="en-US" dirty="0" err="1"/>
            <a:t>ysgrifenedig</a:t>
          </a:r>
          <a:r>
            <a:rPr lang="en-GB" altLang="en-US" dirty="0"/>
            <a:t> </a:t>
          </a:r>
          <a:r>
            <a:rPr lang="en-GB" altLang="en-US" dirty="0" err="1"/>
            <a:t>yn</a:t>
          </a:r>
          <a:r>
            <a:rPr lang="en-GB" altLang="en-US" dirty="0"/>
            <a:t> </a:t>
          </a:r>
          <a:r>
            <a:rPr lang="en-GB" altLang="en-US" dirty="0" err="1"/>
            <a:t>barhaus</a:t>
          </a:r>
          <a:r>
            <a:rPr lang="en-GB" altLang="en-US" dirty="0"/>
            <a:t>. Yn </a:t>
          </a:r>
          <a:r>
            <a:rPr lang="en-GB" altLang="en-US" dirty="0" err="1"/>
            <a:t>aml</a:t>
          </a:r>
          <a:r>
            <a:rPr lang="en-GB" altLang="en-US" dirty="0"/>
            <a:t> </a:t>
          </a:r>
          <a:r>
            <a:rPr lang="en-GB" altLang="en-US" dirty="0" err="1"/>
            <a:t>mae'n</a:t>
          </a:r>
          <a:r>
            <a:rPr lang="en-GB" altLang="en-US" dirty="0"/>
            <a:t> </a:t>
          </a:r>
          <a:r>
            <a:rPr lang="en-GB" altLang="en-US" dirty="0" err="1"/>
            <a:t>weithgaredd</a:t>
          </a:r>
          <a:r>
            <a:rPr lang="en-GB" altLang="en-US" dirty="0"/>
            <a:t> </a:t>
          </a:r>
          <a:r>
            <a:rPr lang="en-GB" altLang="en-US" dirty="0" err="1"/>
            <a:t>sy'n</a:t>
          </a:r>
          <a:r>
            <a:rPr lang="en-GB" altLang="en-US" dirty="0"/>
            <a:t> </a:t>
          </a:r>
          <a:r>
            <a:rPr lang="en-GB" altLang="en-US" dirty="0" err="1"/>
            <a:t>ffurfio</a:t>
          </a:r>
          <a:r>
            <a:rPr lang="en-GB" altLang="en-US" dirty="0"/>
            <a:t> </a:t>
          </a:r>
          <a:r>
            <a:rPr lang="en-GB" altLang="en-US" dirty="0" err="1"/>
            <a:t>rhan</a:t>
          </a:r>
          <a:r>
            <a:rPr lang="en-GB" altLang="en-US" dirty="0"/>
            <a:t> </a:t>
          </a:r>
          <a:r>
            <a:rPr lang="en-GB" altLang="en-US" dirty="0" err="1"/>
            <a:t>fawr</a:t>
          </a:r>
          <a:r>
            <a:rPr lang="en-GB" altLang="en-US" dirty="0"/>
            <a:t> </a:t>
          </a:r>
          <a:r>
            <a:rPr lang="en-GB" altLang="en-US" dirty="0" err="1"/>
            <a:t>o'r</a:t>
          </a:r>
          <a:r>
            <a:rPr lang="en-GB" altLang="en-US" dirty="0"/>
            <a:t> broses </a:t>
          </a:r>
          <a:r>
            <a:rPr lang="en-GB" altLang="en-US" dirty="0" err="1"/>
            <a:t>ysgrifennu</a:t>
          </a:r>
          <a:r>
            <a:rPr lang="en-GB" altLang="en-US" dirty="0"/>
            <a:t>.</a:t>
          </a:r>
          <a:endParaRPr lang="en-US" dirty="0"/>
        </a:p>
      </dgm:t>
    </dgm:pt>
    <dgm:pt modelId="{CB66009C-2507-4E33-AF5C-A6FC41AB4B99}" type="parTrans" cxnId="{7582DCA1-12B8-443E-B4A4-FF3BA3F2E7B0}">
      <dgm:prSet/>
      <dgm:spPr/>
      <dgm:t>
        <a:bodyPr/>
        <a:lstStyle/>
        <a:p>
          <a:endParaRPr lang="en-US"/>
        </a:p>
      </dgm:t>
    </dgm:pt>
    <dgm:pt modelId="{6AA6D755-E206-4600-B96C-7EEE064D1A28}" type="sibTrans" cxnId="{7582DCA1-12B8-443E-B4A4-FF3BA3F2E7B0}">
      <dgm:prSet/>
      <dgm:spPr/>
      <dgm:t>
        <a:bodyPr/>
        <a:lstStyle/>
        <a:p>
          <a:endParaRPr lang="en-US"/>
        </a:p>
      </dgm:t>
    </dgm:pt>
    <dgm:pt modelId="{A6BDFB3A-4A8B-49D1-AD8F-E6DDDF3F4D5F}">
      <dgm:prSet/>
      <dgm:spPr/>
      <dgm:t>
        <a:bodyPr/>
        <a:lstStyle/>
        <a:p>
          <a:r>
            <a:rPr lang="en-GB" altLang="en-US" dirty="0" err="1"/>
            <a:t>Prawfddarllen</a:t>
          </a:r>
          <a:r>
            <a:rPr lang="en-GB" altLang="en-US" dirty="0"/>
            <a:t> </a:t>
          </a:r>
          <a:r>
            <a:rPr lang="en-GB" altLang="en-US" dirty="0" err="1"/>
            <a:t>yw'r</a:t>
          </a:r>
          <a:r>
            <a:rPr lang="en-GB" altLang="en-US" dirty="0"/>
            <a:t> </a:t>
          </a:r>
          <a:r>
            <a:rPr lang="en-GB" altLang="en-US" dirty="0" err="1"/>
            <a:t>gwiriad</a:t>
          </a:r>
          <a:r>
            <a:rPr lang="en-GB" altLang="en-US" dirty="0"/>
            <a:t> </a:t>
          </a:r>
          <a:r>
            <a:rPr lang="en-GB" altLang="en-US" dirty="0" err="1"/>
            <a:t>terfynol</a:t>
          </a:r>
          <a:r>
            <a:rPr lang="en-GB" altLang="en-US" dirty="0"/>
            <a:t> </a:t>
          </a:r>
          <a:r>
            <a:rPr lang="en-GB" altLang="en-US" dirty="0" err="1"/>
            <a:t>cyn</a:t>
          </a:r>
          <a:r>
            <a:rPr lang="en-GB" altLang="en-US" dirty="0"/>
            <a:t> </a:t>
          </a:r>
          <a:r>
            <a:rPr lang="en-GB" altLang="en-US" dirty="0" err="1"/>
            <a:t>argraffu</a:t>
          </a:r>
          <a:r>
            <a:rPr lang="en-GB" altLang="en-US" dirty="0"/>
            <a:t> a </a:t>
          </a:r>
          <a:r>
            <a:rPr lang="en-GB" altLang="en-US" dirty="0" err="1"/>
            <a:t>chyflwyno</a:t>
          </a:r>
          <a:r>
            <a:rPr lang="en-GB" altLang="en-US" dirty="0"/>
            <a:t>. </a:t>
          </a:r>
          <a:r>
            <a:rPr lang="en-GB" altLang="en-US" dirty="0" err="1"/>
            <a:t>Mae'n</a:t>
          </a:r>
          <a:r>
            <a:rPr lang="en-GB" altLang="en-US" dirty="0"/>
            <a:t> broses </a:t>
          </a:r>
          <a:r>
            <a:rPr lang="en-GB" altLang="en-US" dirty="0" err="1"/>
            <a:t>sy'n</a:t>
          </a:r>
          <a:r>
            <a:rPr lang="en-GB" altLang="en-US" dirty="0"/>
            <a:t> </a:t>
          </a:r>
          <a:r>
            <a:rPr lang="en-GB" altLang="en-US" dirty="0" err="1"/>
            <a:t>helpu</a:t>
          </a:r>
          <a:r>
            <a:rPr lang="en-GB" altLang="en-US" dirty="0"/>
            <a:t> </a:t>
          </a:r>
          <a:r>
            <a:rPr lang="en-GB" altLang="en-US" dirty="0" err="1"/>
            <a:t>i</a:t>
          </a:r>
          <a:r>
            <a:rPr lang="en-GB" altLang="en-US" dirty="0"/>
            <a:t> </a:t>
          </a:r>
          <a:r>
            <a:rPr lang="en-GB" altLang="en-US" dirty="0" err="1"/>
            <a:t>ddileu</a:t>
          </a:r>
          <a:r>
            <a:rPr lang="en-GB" altLang="en-US" dirty="0"/>
            <a:t> </a:t>
          </a:r>
          <a:r>
            <a:rPr lang="en-GB" altLang="en-US" dirty="0" err="1"/>
            <a:t>gwallau</a:t>
          </a:r>
          <a:r>
            <a:rPr lang="en-GB" altLang="en-US" dirty="0"/>
            <a:t> a </a:t>
          </a:r>
          <a:r>
            <a:rPr lang="en-GB" altLang="en-US" dirty="0" err="1"/>
            <a:t>gwella</a:t>
          </a:r>
          <a:r>
            <a:rPr lang="en-GB" altLang="en-US" dirty="0"/>
            <a:t> </a:t>
          </a:r>
          <a:r>
            <a:rPr lang="en-GB" altLang="en-US" dirty="0" err="1"/>
            <a:t>cyflwyniad</a:t>
          </a:r>
          <a:r>
            <a:rPr lang="en-GB" altLang="en-US" dirty="0"/>
            <a:t>.</a:t>
          </a:r>
          <a:endParaRPr lang="en-US" dirty="0"/>
        </a:p>
      </dgm:t>
    </dgm:pt>
    <dgm:pt modelId="{35D08EE5-9172-4FAD-AE23-1AFC9B3C7294}" type="parTrans" cxnId="{5BB974D9-17AD-4F3B-BA6A-75240ED498F1}">
      <dgm:prSet/>
      <dgm:spPr/>
      <dgm:t>
        <a:bodyPr/>
        <a:lstStyle/>
        <a:p>
          <a:endParaRPr lang="en-US"/>
        </a:p>
      </dgm:t>
    </dgm:pt>
    <dgm:pt modelId="{CEFC9CC5-72CE-44A0-AC6B-6E47AEA4D45A}" type="sibTrans" cxnId="{5BB974D9-17AD-4F3B-BA6A-75240ED498F1}">
      <dgm:prSet/>
      <dgm:spPr/>
      <dgm:t>
        <a:bodyPr/>
        <a:lstStyle/>
        <a:p>
          <a:endParaRPr lang="en-US"/>
        </a:p>
      </dgm:t>
    </dgm:pt>
    <dgm:pt modelId="{EA0187CD-4E30-455C-95E4-468DEFBF58D3}" type="pres">
      <dgm:prSet presAssocID="{D1B0FA3B-FAE0-40A6-B184-C70B98B86236}" presName="root" presStyleCnt="0">
        <dgm:presLayoutVars>
          <dgm:dir/>
          <dgm:resizeHandles val="exact"/>
        </dgm:presLayoutVars>
      </dgm:prSet>
      <dgm:spPr/>
    </dgm:pt>
    <dgm:pt modelId="{49305E7D-3F14-4908-9E36-04D5F4E0D1BB}" type="pres">
      <dgm:prSet presAssocID="{751ABB51-FDF0-47F5-B644-BF6A39F6D331}" presName="compNode" presStyleCnt="0"/>
      <dgm:spPr/>
    </dgm:pt>
    <dgm:pt modelId="{07F4FA13-5C22-4465-94F8-365E007A57FB}" type="pres">
      <dgm:prSet presAssocID="{751ABB51-FDF0-47F5-B644-BF6A39F6D331}" presName="bgRect" presStyleLbl="bgShp" presStyleIdx="0" presStyleCnt="4" custLinFactNeighborY="2310"/>
      <dgm:spPr/>
    </dgm:pt>
    <dgm:pt modelId="{DCA9D765-5A07-496E-B987-E561491E6C0D}" type="pres">
      <dgm:prSet presAssocID="{751ABB51-FDF0-47F5-B644-BF6A39F6D33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AF7A079-EA65-40A8-ADFE-046CDC7277EB}" type="pres">
      <dgm:prSet presAssocID="{751ABB51-FDF0-47F5-B644-BF6A39F6D331}" presName="spaceRect" presStyleCnt="0"/>
      <dgm:spPr/>
    </dgm:pt>
    <dgm:pt modelId="{E6C8DDA9-E8AA-4B4F-9AC8-66EB4E6BD3E0}" type="pres">
      <dgm:prSet presAssocID="{751ABB51-FDF0-47F5-B644-BF6A39F6D331}" presName="parTx" presStyleLbl="revTx" presStyleIdx="0" presStyleCnt="4">
        <dgm:presLayoutVars>
          <dgm:chMax val="0"/>
          <dgm:chPref val="0"/>
        </dgm:presLayoutVars>
      </dgm:prSet>
      <dgm:spPr/>
    </dgm:pt>
    <dgm:pt modelId="{76402096-A116-43F8-8877-5E0E76DB76A1}" type="pres">
      <dgm:prSet presAssocID="{3CFA2561-D05D-4812-919E-D533F641DEEB}" presName="sibTrans" presStyleCnt="0"/>
      <dgm:spPr/>
    </dgm:pt>
    <dgm:pt modelId="{256BD972-4DB4-4D61-9544-89BFAB20E4DC}" type="pres">
      <dgm:prSet presAssocID="{2AD55CB8-C107-4504-9F94-8D5935D03D32}" presName="compNode" presStyleCnt="0"/>
      <dgm:spPr/>
    </dgm:pt>
    <dgm:pt modelId="{14CE7B52-2389-4337-A877-A3C34500AC15}" type="pres">
      <dgm:prSet presAssocID="{2AD55CB8-C107-4504-9F94-8D5935D03D32}" presName="bgRect" presStyleLbl="bgShp" presStyleIdx="1" presStyleCnt="4" custLinFactNeighborY="-463"/>
      <dgm:spPr/>
    </dgm:pt>
    <dgm:pt modelId="{E8807CE9-4874-463B-99C5-4682168046A5}" type="pres">
      <dgm:prSet presAssocID="{2AD55CB8-C107-4504-9F94-8D5935D03D3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698755E-5E59-41AF-B149-3F8DB341873A}" type="pres">
      <dgm:prSet presAssocID="{2AD55CB8-C107-4504-9F94-8D5935D03D32}" presName="spaceRect" presStyleCnt="0"/>
      <dgm:spPr/>
    </dgm:pt>
    <dgm:pt modelId="{E8BA746D-9EB3-47F7-9FF1-068D564763A2}" type="pres">
      <dgm:prSet presAssocID="{2AD55CB8-C107-4504-9F94-8D5935D03D32}" presName="parTx" presStyleLbl="revTx" presStyleIdx="1" presStyleCnt="4">
        <dgm:presLayoutVars>
          <dgm:chMax val="0"/>
          <dgm:chPref val="0"/>
        </dgm:presLayoutVars>
      </dgm:prSet>
      <dgm:spPr/>
    </dgm:pt>
    <dgm:pt modelId="{A78E6C70-01E3-41C0-B015-7912EF369EC0}" type="pres">
      <dgm:prSet presAssocID="{D5B38DB3-4E68-4B9A-B4AF-18A64864B172}" presName="sibTrans" presStyleCnt="0"/>
      <dgm:spPr/>
    </dgm:pt>
    <dgm:pt modelId="{76E03EDA-98A6-40E5-820A-69FAC38E44EF}" type="pres">
      <dgm:prSet presAssocID="{B0DDD782-932C-415D-9C72-975BD596F74E}" presName="compNode" presStyleCnt="0"/>
      <dgm:spPr/>
    </dgm:pt>
    <dgm:pt modelId="{87048517-6C30-4C63-8CF7-7EBC2127BC81}" type="pres">
      <dgm:prSet presAssocID="{B0DDD782-932C-415D-9C72-975BD596F74E}" presName="bgRect" presStyleLbl="bgShp" presStyleIdx="2" presStyleCnt="4"/>
      <dgm:spPr/>
    </dgm:pt>
    <dgm:pt modelId="{E50F4845-E113-49D6-8D76-EBB1124483AF}" type="pres">
      <dgm:prSet presAssocID="{B0DDD782-932C-415D-9C72-975BD596F74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DA9EED7-F670-45FA-9405-8ADED2C01CE4}" type="pres">
      <dgm:prSet presAssocID="{B0DDD782-932C-415D-9C72-975BD596F74E}" presName="spaceRect" presStyleCnt="0"/>
      <dgm:spPr/>
    </dgm:pt>
    <dgm:pt modelId="{C619A6AF-08B8-4F9F-8F64-CFA91344535F}" type="pres">
      <dgm:prSet presAssocID="{B0DDD782-932C-415D-9C72-975BD596F74E}" presName="parTx" presStyleLbl="revTx" presStyleIdx="2" presStyleCnt="4">
        <dgm:presLayoutVars>
          <dgm:chMax val="0"/>
          <dgm:chPref val="0"/>
        </dgm:presLayoutVars>
      </dgm:prSet>
      <dgm:spPr/>
    </dgm:pt>
    <dgm:pt modelId="{9422BE0C-9051-4EEC-B974-9675E3E9FFEA}" type="pres">
      <dgm:prSet presAssocID="{6AA6D755-E206-4600-B96C-7EEE064D1A28}" presName="sibTrans" presStyleCnt="0"/>
      <dgm:spPr/>
    </dgm:pt>
    <dgm:pt modelId="{5BF8E659-E9AC-408A-90E1-63FDA2C9E2D7}" type="pres">
      <dgm:prSet presAssocID="{A6BDFB3A-4A8B-49D1-AD8F-E6DDDF3F4D5F}" presName="compNode" presStyleCnt="0"/>
      <dgm:spPr/>
    </dgm:pt>
    <dgm:pt modelId="{7AC4A4AB-9892-4E64-8DBB-9C4A5C3927D2}" type="pres">
      <dgm:prSet presAssocID="{A6BDFB3A-4A8B-49D1-AD8F-E6DDDF3F4D5F}" presName="bgRect" presStyleLbl="bgShp" presStyleIdx="3" presStyleCnt="4"/>
      <dgm:spPr/>
    </dgm:pt>
    <dgm:pt modelId="{A14F0B06-547D-49D4-9C2B-100318E98037}" type="pres">
      <dgm:prSet presAssocID="{A6BDFB3A-4A8B-49D1-AD8F-E6DDDF3F4D5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0317AC64-55C9-4216-B839-AC78E332F120}" type="pres">
      <dgm:prSet presAssocID="{A6BDFB3A-4A8B-49D1-AD8F-E6DDDF3F4D5F}" presName="spaceRect" presStyleCnt="0"/>
      <dgm:spPr/>
    </dgm:pt>
    <dgm:pt modelId="{A8A90394-A128-4C15-9766-53BDC8A554B1}" type="pres">
      <dgm:prSet presAssocID="{A6BDFB3A-4A8B-49D1-AD8F-E6DDDF3F4D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543A506-AE8C-4025-A29A-5754DEE0D217}" type="presOf" srcId="{2AD55CB8-C107-4504-9F94-8D5935D03D32}" destId="{E8BA746D-9EB3-47F7-9FF1-068D564763A2}" srcOrd="0" destOrd="0" presId="urn:microsoft.com/office/officeart/2018/2/layout/IconVerticalSolidList"/>
    <dgm:cxn modelId="{AB64720A-BA2A-4B1D-803C-96FA858CAA73}" type="presOf" srcId="{B0DDD782-932C-415D-9C72-975BD596F74E}" destId="{C619A6AF-08B8-4F9F-8F64-CFA91344535F}" srcOrd="0" destOrd="0" presId="urn:microsoft.com/office/officeart/2018/2/layout/IconVerticalSolidList"/>
    <dgm:cxn modelId="{1BEACC1E-2BF8-4474-9ED7-F8C127D690D8}" type="presOf" srcId="{A6BDFB3A-4A8B-49D1-AD8F-E6DDDF3F4D5F}" destId="{A8A90394-A128-4C15-9766-53BDC8A554B1}" srcOrd="0" destOrd="0" presId="urn:microsoft.com/office/officeart/2018/2/layout/IconVerticalSolidList"/>
    <dgm:cxn modelId="{80B62030-7C71-45B0-87BE-37DF5AE8500D}" type="presOf" srcId="{D1B0FA3B-FAE0-40A6-B184-C70B98B86236}" destId="{EA0187CD-4E30-455C-95E4-468DEFBF58D3}" srcOrd="0" destOrd="0" presId="urn:microsoft.com/office/officeart/2018/2/layout/IconVerticalSolidList"/>
    <dgm:cxn modelId="{ABEE5930-6FC9-45C4-81CE-CD5BF41AE51B}" srcId="{D1B0FA3B-FAE0-40A6-B184-C70B98B86236}" destId="{751ABB51-FDF0-47F5-B644-BF6A39F6D331}" srcOrd="0" destOrd="0" parTransId="{8EDDFF4F-CC34-4F35-B72B-79C71592F233}" sibTransId="{3CFA2561-D05D-4812-919E-D533F641DEEB}"/>
    <dgm:cxn modelId="{705E605C-C9C7-4E82-A63C-616C65359D58}" srcId="{D1B0FA3B-FAE0-40A6-B184-C70B98B86236}" destId="{2AD55CB8-C107-4504-9F94-8D5935D03D32}" srcOrd="1" destOrd="0" parTransId="{D5A37436-A203-46AC-BBAE-5701EC9B1ABF}" sibTransId="{D5B38DB3-4E68-4B9A-B4AF-18A64864B172}"/>
    <dgm:cxn modelId="{7582DCA1-12B8-443E-B4A4-FF3BA3F2E7B0}" srcId="{D1B0FA3B-FAE0-40A6-B184-C70B98B86236}" destId="{B0DDD782-932C-415D-9C72-975BD596F74E}" srcOrd="2" destOrd="0" parTransId="{CB66009C-2507-4E33-AF5C-A6FC41AB4B99}" sibTransId="{6AA6D755-E206-4600-B96C-7EEE064D1A28}"/>
    <dgm:cxn modelId="{6D3682A8-DF45-4FE6-97BD-C099FFD39D4D}" type="presOf" srcId="{751ABB51-FDF0-47F5-B644-BF6A39F6D331}" destId="{E6C8DDA9-E8AA-4B4F-9AC8-66EB4E6BD3E0}" srcOrd="0" destOrd="0" presId="urn:microsoft.com/office/officeart/2018/2/layout/IconVerticalSolidList"/>
    <dgm:cxn modelId="{5BB974D9-17AD-4F3B-BA6A-75240ED498F1}" srcId="{D1B0FA3B-FAE0-40A6-B184-C70B98B86236}" destId="{A6BDFB3A-4A8B-49D1-AD8F-E6DDDF3F4D5F}" srcOrd="3" destOrd="0" parTransId="{35D08EE5-9172-4FAD-AE23-1AFC9B3C7294}" sibTransId="{CEFC9CC5-72CE-44A0-AC6B-6E47AEA4D45A}"/>
    <dgm:cxn modelId="{22256667-56FF-4187-B63E-19EC34DE0838}" type="presParOf" srcId="{EA0187CD-4E30-455C-95E4-468DEFBF58D3}" destId="{49305E7D-3F14-4908-9E36-04D5F4E0D1BB}" srcOrd="0" destOrd="0" presId="urn:microsoft.com/office/officeart/2018/2/layout/IconVerticalSolidList"/>
    <dgm:cxn modelId="{690F7C66-C0E0-4F2D-9FD3-83F8ED66C0EE}" type="presParOf" srcId="{49305E7D-3F14-4908-9E36-04D5F4E0D1BB}" destId="{07F4FA13-5C22-4465-94F8-365E007A57FB}" srcOrd="0" destOrd="0" presId="urn:microsoft.com/office/officeart/2018/2/layout/IconVerticalSolidList"/>
    <dgm:cxn modelId="{D1ACEC1B-7655-4557-B05A-4488F2650DD4}" type="presParOf" srcId="{49305E7D-3F14-4908-9E36-04D5F4E0D1BB}" destId="{DCA9D765-5A07-496E-B987-E561491E6C0D}" srcOrd="1" destOrd="0" presId="urn:microsoft.com/office/officeart/2018/2/layout/IconVerticalSolidList"/>
    <dgm:cxn modelId="{33B033C5-450C-40E3-B506-3E2B59C0085D}" type="presParOf" srcId="{49305E7D-3F14-4908-9E36-04D5F4E0D1BB}" destId="{0AF7A079-EA65-40A8-ADFE-046CDC7277EB}" srcOrd="2" destOrd="0" presId="urn:microsoft.com/office/officeart/2018/2/layout/IconVerticalSolidList"/>
    <dgm:cxn modelId="{17CE4152-DB8B-46DF-BAD7-ABCAB2D2F62B}" type="presParOf" srcId="{49305E7D-3F14-4908-9E36-04D5F4E0D1BB}" destId="{E6C8DDA9-E8AA-4B4F-9AC8-66EB4E6BD3E0}" srcOrd="3" destOrd="0" presId="urn:microsoft.com/office/officeart/2018/2/layout/IconVerticalSolidList"/>
    <dgm:cxn modelId="{C3C12F77-34DA-4F3A-991D-7AD37D4ECD64}" type="presParOf" srcId="{EA0187CD-4E30-455C-95E4-468DEFBF58D3}" destId="{76402096-A116-43F8-8877-5E0E76DB76A1}" srcOrd="1" destOrd="0" presId="urn:microsoft.com/office/officeart/2018/2/layout/IconVerticalSolidList"/>
    <dgm:cxn modelId="{5FA51D56-F9BD-48B9-8CA4-398296C8DB98}" type="presParOf" srcId="{EA0187CD-4E30-455C-95E4-468DEFBF58D3}" destId="{256BD972-4DB4-4D61-9544-89BFAB20E4DC}" srcOrd="2" destOrd="0" presId="urn:microsoft.com/office/officeart/2018/2/layout/IconVerticalSolidList"/>
    <dgm:cxn modelId="{463E8D12-41C3-40B3-9A94-5D2E4C54E8DD}" type="presParOf" srcId="{256BD972-4DB4-4D61-9544-89BFAB20E4DC}" destId="{14CE7B52-2389-4337-A877-A3C34500AC15}" srcOrd="0" destOrd="0" presId="urn:microsoft.com/office/officeart/2018/2/layout/IconVerticalSolidList"/>
    <dgm:cxn modelId="{E8F84B57-20E9-4702-85F3-925E536320D5}" type="presParOf" srcId="{256BD972-4DB4-4D61-9544-89BFAB20E4DC}" destId="{E8807CE9-4874-463B-99C5-4682168046A5}" srcOrd="1" destOrd="0" presId="urn:microsoft.com/office/officeart/2018/2/layout/IconVerticalSolidList"/>
    <dgm:cxn modelId="{87A639C5-B3C9-4EED-BA68-F6DE3D193441}" type="presParOf" srcId="{256BD972-4DB4-4D61-9544-89BFAB20E4DC}" destId="{3698755E-5E59-41AF-B149-3F8DB341873A}" srcOrd="2" destOrd="0" presId="urn:microsoft.com/office/officeart/2018/2/layout/IconVerticalSolidList"/>
    <dgm:cxn modelId="{A8B9424F-6D44-411F-814A-F1794CE75C64}" type="presParOf" srcId="{256BD972-4DB4-4D61-9544-89BFAB20E4DC}" destId="{E8BA746D-9EB3-47F7-9FF1-068D564763A2}" srcOrd="3" destOrd="0" presId="urn:microsoft.com/office/officeart/2018/2/layout/IconVerticalSolidList"/>
    <dgm:cxn modelId="{8B1EC689-AF57-4B9A-AC75-1A56C913E110}" type="presParOf" srcId="{EA0187CD-4E30-455C-95E4-468DEFBF58D3}" destId="{A78E6C70-01E3-41C0-B015-7912EF369EC0}" srcOrd="3" destOrd="0" presId="urn:microsoft.com/office/officeart/2018/2/layout/IconVerticalSolidList"/>
    <dgm:cxn modelId="{6337D467-4A41-405F-BB12-8D45F3830DD7}" type="presParOf" srcId="{EA0187CD-4E30-455C-95E4-468DEFBF58D3}" destId="{76E03EDA-98A6-40E5-820A-69FAC38E44EF}" srcOrd="4" destOrd="0" presId="urn:microsoft.com/office/officeart/2018/2/layout/IconVerticalSolidList"/>
    <dgm:cxn modelId="{67100877-35BF-4002-B89F-523BF5B41C4A}" type="presParOf" srcId="{76E03EDA-98A6-40E5-820A-69FAC38E44EF}" destId="{87048517-6C30-4C63-8CF7-7EBC2127BC81}" srcOrd="0" destOrd="0" presId="urn:microsoft.com/office/officeart/2018/2/layout/IconVerticalSolidList"/>
    <dgm:cxn modelId="{5523C26E-91A5-45C3-813D-E015C19F6D99}" type="presParOf" srcId="{76E03EDA-98A6-40E5-820A-69FAC38E44EF}" destId="{E50F4845-E113-49D6-8D76-EBB1124483AF}" srcOrd="1" destOrd="0" presId="urn:microsoft.com/office/officeart/2018/2/layout/IconVerticalSolidList"/>
    <dgm:cxn modelId="{A0938509-5A35-42AF-BD6D-A3F9C153F6B5}" type="presParOf" srcId="{76E03EDA-98A6-40E5-820A-69FAC38E44EF}" destId="{9DA9EED7-F670-45FA-9405-8ADED2C01CE4}" srcOrd="2" destOrd="0" presId="urn:microsoft.com/office/officeart/2018/2/layout/IconVerticalSolidList"/>
    <dgm:cxn modelId="{918AC190-83DA-41F8-830B-7F412D9A5229}" type="presParOf" srcId="{76E03EDA-98A6-40E5-820A-69FAC38E44EF}" destId="{C619A6AF-08B8-4F9F-8F64-CFA91344535F}" srcOrd="3" destOrd="0" presId="urn:microsoft.com/office/officeart/2018/2/layout/IconVerticalSolidList"/>
    <dgm:cxn modelId="{D8C7B4C9-2891-405F-977F-29A21C939C65}" type="presParOf" srcId="{EA0187CD-4E30-455C-95E4-468DEFBF58D3}" destId="{9422BE0C-9051-4EEC-B974-9675E3E9FFEA}" srcOrd="5" destOrd="0" presId="urn:microsoft.com/office/officeart/2018/2/layout/IconVerticalSolidList"/>
    <dgm:cxn modelId="{F7D3F103-0762-4FFD-9CB2-347F60360752}" type="presParOf" srcId="{EA0187CD-4E30-455C-95E4-468DEFBF58D3}" destId="{5BF8E659-E9AC-408A-90E1-63FDA2C9E2D7}" srcOrd="6" destOrd="0" presId="urn:microsoft.com/office/officeart/2018/2/layout/IconVerticalSolidList"/>
    <dgm:cxn modelId="{2FFE5D92-A4F7-4D66-8E8A-1E247991EBE7}" type="presParOf" srcId="{5BF8E659-E9AC-408A-90E1-63FDA2C9E2D7}" destId="{7AC4A4AB-9892-4E64-8DBB-9C4A5C3927D2}" srcOrd="0" destOrd="0" presId="urn:microsoft.com/office/officeart/2018/2/layout/IconVerticalSolidList"/>
    <dgm:cxn modelId="{D2A17434-FB1D-4D12-BCC7-76D278FA25AB}" type="presParOf" srcId="{5BF8E659-E9AC-408A-90E1-63FDA2C9E2D7}" destId="{A14F0B06-547D-49D4-9C2B-100318E98037}" srcOrd="1" destOrd="0" presId="urn:microsoft.com/office/officeart/2018/2/layout/IconVerticalSolidList"/>
    <dgm:cxn modelId="{4F66DFA6-CDEC-40AC-9261-7D0DD9070E58}" type="presParOf" srcId="{5BF8E659-E9AC-408A-90E1-63FDA2C9E2D7}" destId="{0317AC64-55C9-4216-B839-AC78E332F120}" srcOrd="2" destOrd="0" presId="urn:microsoft.com/office/officeart/2018/2/layout/IconVerticalSolidList"/>
    <dgm:cxn modelId="{1BE901D7-7EDD-41D1-A47A-54B10CF0F64C}" type="presParOf" srcId="{5BF8E659-E9AC-408A-90E1-63FDA2C9E2D7}" destId="{A8A90394-A128-4C15-9766-53BDC8A554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D1B0FA3B-FAE0-40A6-B184-C70B98B86236}" type="doc">
      <dgm:prSet loTypeId="urn:microsoft.com/office/officeart/2018/2/layout/IconVerticalSolidList" loCatId="icon" qsTypeId="urn:microsoft.com/office/officeart/2005/8/quickstyle/simple1#253" qsCatId="simple" csTypeId="urn:microsoft.com/office/officeart/2005/8/colors/accent1_2#242" csCatId="accent1" phldr="1"/>
      <dgm:spPr/>
      <dgm:t>
        <a:bodyPr/>
        <a:lstStyle/>
        <a:p>
          <a:endParaRPr lang="en-US"/>
        </a:p>
      </dgm:t>
    </dgm:pt>
    <dgm:pt modelId="{751ABB51-FDF0-47F5-B644-BF6A39F6D331}">
      <dgm:prSet/>
      <dgm:spPr/>
      <dgm:t>
        <a:bodyPr/>
        <a:lstStyle/>
        <a:p>
          <a:r>
            <a:rPr lang="en-GB" dirty="0"/>
            <a:t>Editing and Proofreading: Give yourself time to do this, takes longer than you think </a:t>
          </a:r>
          <a:r>
            <a:rPr lang="en-GB" dirty="0">
              <a:sym typeface="Wingdings" panose="020B0604020202020204" pitchFamily="2" charset="2"/>
            </a:rPr>
            <a:t></a:t>
          </a:r>
          <a:r>
            <a:rPr lang="en-GB" dirty="0"/>
            <a:t> </a:t>
          </a:r>
          <a:endParaRPr lang="en-US" dirty="0"/>
        </a:p>
      </dgm:t>
    </dgm:pt>
    <dgm:pt modelId="{8EDDFF4F-CC34-4F35-B72B-79C71592F233}" type="parTrans" cxnId="{ABEE5930-6FC9-45C4-81CE-CD5BF41AE51B}">
      <dgm:prSet/>
      <dgm:spPr/>
      <dgm:t>
        <a:bodyPr/>
        <a:lstStyle/>
        <a:p>
          <a:endParaRPr lang="en-US"/>
        </a:p>
      </dgm:t>
    </dgm:pt>
    <dgm:pt modelId="{3CFA2561-D05D-4812-919E-D533F641DEEB}" type="sibTrans" cxnId="{ABEE5930-6FC9-45C4-81CE-CD5BF41AE51B}">
      <dgm:prSet/>
      <dgm:spPr/>
      <dgm:t>
        <a:bodyPr/>
        <a:lstStyle/>
        <a:p>
          <a:endParaRPr lang="en-US"/>
        </a:p>
      </dgm:t>
    </dgm:pt>
    <dgm:pt modelId="{2AD55CB8-C107-4504-9F94-8D5935D03D32}">
      <dgm:prSet/>
      <dgm:spPr/>
      <dgm:t>
        <a:bodyPr/>
        <a:lstStyle/>
        <a:p>
          <a:r>
            <a:rPr lang="en-GB" b="1"/>
            <a:t>Editing and proofreading are fundamental aspects of good academic practice.</a:t>
          </a:r>
          <a:endParaRPr lang="en-US"/>
        </a:p>
      </dgm:t>
    </dgm:pt>
    <dgm:pt modelId="{D5A37436-A203-46AC-BBAE-5701EC9B1ABF}" type="parTrans" cxnId="{705E605C-C9C7-4E82-A63C-616C65359D58}">
      <dgm:prSet/>
      <dgm:spPr/>
      <dgm:t>
        <a:bodyPr/>
        <a:lstStyle/>
        <a:p>
          <a:endParaRPr lang="en-US"/>
        </a:p>
      </dgm:t>
    </dgm:pt>
    <dgm:pt modelId="{D5B38DB3-4E68-4B9A-B4AF-18A64864B172}" type="sibTrans" cxnId="{705E605C-C9C7-4E82-A63C-616C65359D58}">
      <dgm:prSet/>
      <dgm:spPr/>
      <dgm:t>
        <a:bodyPr/>
        <a:lstStyle/>
        <a:p>
          <a:endParaRPr lang="en-US"/>
        </a:p>
      </dgm:t>
    </dgm:pt>
    <dgm:pt modelId="{B0DDD782-932C-415D-9C72-975BD596F74E}">
      <dgm:prSet/>
      <dgm:spPr/>
      <dgm:t>
        <a:bodyPr/>
        <a:lstStyle/>
        <a:p>
          <a:r>
            <a:rPr lang="en-GB" b="1" dirty="0"/>
            <a:t>Editing</a:t>
          </a:r>
          <a:r>
            <a:rPr lang="en-GB" dirty="0"/>
            <a:t> is the process of continually revising and improving your written work. It is often an activity that forms a major part of the writing process.</a:t>
          </a:r>
          <a:endParaRPr lang="en-US" dirty="0"/>
        </a:p>
      </dgm:t>
    </dgm:pt>
    <dgm:pt modelId="{CB66009C-2507-4E33-AF5C-A6FC41AB4B99}" type="parTrans" cxnId="{7582DCA1-12B8-443E-B4A4-FF3BA3F2E7B0}">
      <dgm:prSet/>
      <dgm:spPr/>
      <dgm:t>
        <a:bodyPr/>
        <a:lstStyle/>
        <a:p>
          <a:endParaRPr lang="en-US"/>
        </a:p>
      </dgm:t>
    </dgm:pt>
    <dgm:pt modelId="{6AA6D755-E206-4600-B96C-7EEE064D1A28}" type="sibTrans" cxnId="{7582DCA1-12B8-443E-B4A4-FF3BA3F2E7B0}">
      <dgm:prSet/>
      <dgm:spPr/>
      <dgm:t>
        <a:bodyPr/>
        <a:lstStyle/>
        <a:p>
          <a:endParaRPr lang="en-US"/>
        </a:p>
      </dgm:t>
    </dgm:pt>
    <dgm:pt modelId="{A6BDFB3A-4A8B-49D1-AD8F-E6DDDF3F4D5F}">
      <dgm:prSet/>
      <dgm:spPr/>
      <dgm:t>
        <a:bodyPr/>
        <a:lstStyle/>
        <a:p>
          <a:r>
            <a:rPr lang="en-GB" b="1"/>
            <a:t>Proofreading</a:t>
          </a:r>
          <a:r>
            <a:rPr lang="en-GB"/>
            <a:t> is the final check before printing and submission. It is a process that helps remove errors and improve presentation.</a:t>
          </a:r>
          <a:endParaRPr lang="en-US"/>
        </a:p>
      </dgm:t>
    </dgm:pt>
    <dgm:pt modelId="{35D08EE5-9172-4FAD-AE23-1AFC9B3C7294}" type="parTrans" cxnId="{5BB974D9-17AD-4F3B-BA6A-75240ED498F1}">
      <dgm:prSet/>
      <dgm:spPr/>
      <dgm:t>
        <a:bodyPr/>
        <a:lstStyle/>
        <a:p>
          <a:endParaRPr lang="en-US"/>
        </a:p>
      </dgm:t>
    </dgm:pt>
    <dgm:pt modelId="{CEFC9CC5-72CE-44A0-AC6B-6E47AEA4D45A}" type="sibTrans" cxnId="{5BB974D9-17AD-4F3B-BA6A-75240ED498F1}">
      <dgm:prSet/>
      <dgm:spPr/>
      <dgm:t>
        <a:bodyPr/>
        <a:lstStyle/>
        <a:p>
          <a:endParaRPr lang="en-US"/>
        </a:p>
      </dgm:t>
    </dgm:pt>
    <dgm:pt modelId="{EA0187CD-4E30-455C-95E4-468DEFBF58D3}" type="pres">
      <dgm:prSet presAssocID="{D1B0FA3B-FAE0-40A6-B184-C70B98B86236}" presName="root" presStyleCnt="0">
        <dgm:presLayoutVars>
          <dgm:dir/>
          <dgm:resizeHandles val="exact"/>
        </dgm:presLayoutVars>
      </dgm:prSet>
      <dgm:spPr/>
    </dgm:pt>
    <dgm:pt modelId="{49305E7D-3F14-4908-9E36-04D5F4E0D1BB}" type="pres">
      <dgm:prSet presAssocID="{751ABB51-FDF0-47F5-B644-BF6A39F6D331}" presName="compNode" presStyleCnt="0"/>
      <dgm:spPr/>
    </dgm:pt>
    <dgm:pt modelId="{07F4FA13-5C22-4465-94F8-365E007A57FB}" type="pres">
      <dgm:prSet presAssocID="{751ABB51-FDF0-47F5-B644-BF6A39F6D331}" presName="bgRect" presStyleLbl="bgShp" presStyleIdx="0" presStyleCnt="4"/>
      <dgm:spPr/>
    </dgm:pt>
    <dgm:pt modelId="{DCA9D765-5A07-496E-B987-E561491E6C0D}" type="pres">
      <dgm:prSet presAssocID="{751ABB51-FDF0-47F5-B644-BF6A39F6D33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AF7A079-EA65-40A8-ADFE-046CDC7277EB}" type="pres">
      <dgm:prSet presAssocID="{751ABB51-FDF0-47F5-B644-BF6A39F6D331}" presName="spaceRect" presStyleCnt="0"/>
      <dgm:spPr/>
    </dgm:pt>
    <dgm:pt modelId="{E6C8DDA9-E8AA-4B4F-9AC8-66EB4E6BD3E0}" type="pres">
      <dgm:prSet presAssocID="{751ABB51-FDF0-47F5-B644-BF6A39F6D331}" presName="parTx" presStyleLbl="revTx" presStyleIdx="0" presStyleCnt="4">
        <dgm:presLayoutVars>
          <dgm:chMax val="0"/>
          <dgm:chPref val="0"/>
        </dgm:presLayoutVars>
      </dgm:prSet>
      <dgm:spPr/>
    </dgm:pt>
    <dgm:pt modelId="{76402096-A116-43F8-8877-5E0E76DB76A1}" type="pres">
      <dgm:prSet presAssocID="{3CFA2561-D05D-4812-919E-D533F641DEEB}" presName="sibTrans" presStyleCnt="0"/>
      <dgm:spPr/>
    </dgm:pt>
    <dgm:pt modelId="{256BD972-4DB4-4D61-9544-89BFAB20E4DC}" type="pres">
      <dgm:prSet presAssocID="{2AD55CB8-C107-4504-9F94-8D5935D03D32}" presName="compNode" presStyleCnt="0"/>
      <dgm:spPr/>
    </dgm:pt>
    <dgm:pt modelId="{14CE7B52-2389-4337-A877-A3C34500AC15}" type="pres">
      <dgm:prSet presAssocID="{2AD55CB8-C107-4504-9F94-8D5935D03D32}" presName="bgRect" presStyleLbl="bgShp" presStyleIdx="1" presStyleCnt="4"/>
      <dgm:spPr/>
    </dgm:pt>
    <dgm:pt modelId="{E8807CE9-4874-463B-99C5-4682168046A5}" type="pres">
      <dgm:prSet presAssocID="{2AD55CB8-C107-4504-9F94-8D5935D03D3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698755E-5E59-41AF-B149-3F8DB341873A}" type="pres">
      <dgm:prSet presAssocID="{2AD55CB8-C107-4504-9F94-8D5935D03D32}" presName="spaceRect" presStyleCnt="0"/>
      <dgm:spPr/>
    </dgm:pt>
    <dgm:pt modelId="{E8BA746D-9EB3-47F7-9FF1-068D564763A2}" type="pres">
      <dgm:prSet presAssocID="{2AD55CB8-C107-4504-9F94-8D5935D03D32}" presName="parTx" presStyleLbl="revTx" presStyleIdx="1" presStyleCnt="4">
        <dgm:presLayoutVars>
          <dgm:chMax val="0"/>
          <dgm:chPref val="0"/>
        </dgm:presLayoutVars>
      </dgm:prSet>
      <dgm:spPr/>
    </dgm:pt>
    <dgm:pt modelId="{A78E6C70-01E3-41C0-B015-7912EF369EC0}" type="pres">
      <dgm:prSet presAssocID="{D5B38DB3-4E68-4B9A-B4AF-18A64864B172}" presName="sibTrans" presStyleCnt="0"/>
      <dgm:spPr/>
    </dgm:pt>
    <dgm:pt modelId="{76E03EDA-98A6-40E5-820A-69FAC38E44EF}" type="pres">
      <dgm:prSet presAssocID="{B0DDD782-932C-415D-9C72-975BD596F74E}" presName="compNode" presStyleCnt="0"/>
      <dgm:spPr/>
    </dgm:pt>
    <dgm:pt modelId="{87048517-6C30-4C63-8CF7-7EBC2127BC81}" type="pres">
      <dgm:prSet presAssocID="{B0DDD782-932C-415D-9C72-975BD596F74E}" presName="bgRect" presStyleLbl="bgShp" presStyleIdx="2" presStyleCnt="4"/>
      <dgm:spPr/>
    </dgm:pt>
    <dgm:pt modelId="{E50F4845-E113-49D6-8D76-EBB1124483AF}" type="pres">
      <dgm:prSet presAssocID="{B0DDD782-932C-415D-9C72-975BD596F74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DA9EED7-F670-45FA-9405-8ADED2C01CE4}" type="pres">
      <dgm:prSet presAssocID="{B0DDD782-932C-415D-9C72-975BD596F74E}" presName="spaceRect" presStyleCnt="0"/>
      <dgm:spPr/>
    </dgm:pt>
    <dgm:pt modelId="{C619A6AF-08B8-4F9F-8F64-CFA91344535F}" type="pres">
      <dgm:prSet presAssocID="{B0DDD782-932C-415D-9C72-975BD596F74E}" presName="parTx" presStyleLbl="revTx" presStyleIdx="2" presStyleCnt="4">
        <dgm:presLayoutVars>
          <dgm:chMax val="0"/>
          <dgm:chPref val="0"/>
        </dgm:presLayoutVars>
      </dgm:prSet>
      <dgm:spPr/>
    </dgm:pt>
    <dgm:pt modelId="{9422BE0C-9051-4EEC-B974-9675E3E9FFEA}" type="pres">
      <dgm:prSet presAssocID="{6AA6D755-E206-4600-B96C-7EEE064D1A28}" presName="sibTrans" presStyleCnt="0"/>
      <dgm:spPr/>
    </dgm:pt>
    <dgm:pt modelId="{5BF8E659-E9AC-408A-90E1-63FDA2C9E2D7}" type="pres">
      <dgm:prSet presAssocID="{A6BDFB3A-4A8B-49D1-AD8F-E6DDDF3F4D5F}" presName="compNode" presStyleCnt="0"/>
      <dgm:spPr/>
    </dgm:pt>
    <dgm:pt modelId="{7AC4A4AB-9892-4E64-8DBB-9C4A5C3927D2}" type="pres">
      <dgm:prSet presAssocID="{A6BDFB3A-4A8B-49D1-AD8F-E6DDDF3F4D5F}" presName="bgRect" presStyleLbl="bgShp" presStyleIdx="3" presStyleCnt="4"/>
      <dgm:spPr/>
    </dgm:pt>
    <dgm:pt modelId="{A14F0B06-547D-49D4-9C2B-100318E98037}" type="pres">
      <dgm:prSet presAssocID="{A6BDFB3A-4A8B-49D1-AD8F-E6DDDF3F4D5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0317AC64-55C9-4216-B839-AC78E332F120}" type="pres">
      <dgm:prSet presAssocID="{A6BDFB3A-4A8B-49D1-AD8F-E6DDDF3F4D5F}" presName="spaceRect" presStyleCnt="0"/>
      <dgm:spPr/>
    </dgm:pt>
    <dgm:pt modelId="{A8A90394-A128-4C15-9766-53BDC8A554B1}" type="pres">
      <dgm:prSet presAssocID="{A6BDFB3A-4A8B-49D1-AD8F-E6DDDF3F4D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543A506-AE8C-4025-A29A-5754DEE0D217}" type="presOf" srcId="{2AD55CB8-C107-4504-9F94-8D5935D03D32}" destId="{E8BA746D-9EB3-47F7-9FF1-068D564763A2}" srcOrd="0" destOrd="0" presId="urn:microsoft.com/office/officeart/2018/2/layout/IconVerticalSolidList"/>
    <dgm:cxn modelId="{AB64720A-BA2A-4B1D-803C-96FA858CAA73}" type="presOf" srcId="{B0DDD782-932C-415D-9C72-975BD596F74E}" destId="{C619A6AF-08B8-4F9F-8F64-CFA91344535F}" srcOrd="0" destOrd="0" presId="urn:microsoft.com/office/officeart/2018/2/layout/IconVerticalSolidList"/>
    <dgm:cxn modelId="{1BEACC1E-2BF8-4474-9ED7-F8C127D690D8}" type="presOf" srcId="{A6BDFB3A-4A8B-49D1-AD8F-E6DDDF3F4D5F}" destId="{A8A90394-A128-4C15-9766-53BDC8A554B1}" srcOrd="0" destOrd="0" presId="urn:microsoft.com/office/officeart/2018/2/layout/IconVerticalSolidList"/>
    <dgm:cxn modelId="{80B62030-7C71-45B0-87BE-37DF5AE8500D}" type="presOf" srcId="{D1B0FA3B-FAE0-40A6-B184-C70B98B86236}" destId="{EA0187CD-4E30-455C-95E4-468DEFBF58D3}" srcOrd="0" destOrd="0" presId="urn:microsoft.com/office/officeart/2018/2/layout/IconVerticalSolidList"/>
    <dgm:cxn modelId="{ABEE5930-6FC9-45C4-81CE-CD5BF41AE51B}" srcId="{D1B0FA3B-FAE0-40A6-B184-C70B98B86236}" destId="{751ABB51-FDF0-47F5-B644-BF6A39F6D331}" srcOrd="0" destOrd="0" parTransId="{8EDDFF4F-CC34-4F35-B72B-79C71592F233}" sibTransId="{3CFA2561-D05D-4812-919E-D533F641DEEB}"/>
    <dgm:cxn modelId="{705E605C-C9C7-4E82-A63C-616C65359D58}" srcId="{D1B0FA3B-FAE0-40A6-B184-C70B98B86236}" destId="{2AD55CB8-C107-4504-9F94-8D5935D03D32}" srcOrd="1" destOrd="0" parTransId="{D5A37436-A203-46AC-BBAE-5701EC9B1ABF}" sibTransId="{D5B38DB3-4E68-4B9A-B4AF-18A64864B172}"/>
    <dgm:cxn modelId="{7582DCA1-12B8-443E-B4A4-FF3BA3F2E7B0}" srcId="{D1B0FA3B-FAE0-40A6-B184-C70B98B86236}" destId="{B0DDD782-932C-415D-9C72-975BD596F74E}" srcOrd="2" destOrd="0" parTransId="{CB66009C-2507-4E33-AF5C-A6FC41AB4B99}" sibTransId="{6AA6D755-E206-4600-B96C-7EEE064D1A28}"/>
    <dgm:cxn modelId="{6D3682A8-DF45-4FE6-97BD-C099FFD39D4D}" type="presOf" srcId="{751ABB51-FDF0-47F5-B644-BF6A39F6D331}" destId="{E6C8DDA9-E8AA-4B4F-9AC8-66EB4E6BD3E0}" srcOrd="0" destOrd="0" presId="urn:microsoft.com/office/officeart/2018/2/layout/IconVerticalSolidList"/>
    <dgm:cxn modelId="{5BB974D9-17AD-4F3B-BA6A-75240ED498F1}" srcId="{D1B0FA3B-FAE0-40A6-B184-C70B98B86236}" destId="{A6BDFB3A-4A8B-49D1-AD8F-E6DDDF3F4D5F}" srcOrd="3" destOrd="0" parTransId="{35D08EE5-9172-4FAD-AE23-1AFC9B3C7294}" sibTransId="{CEFC9CC5-72CE-44A0-AC6B-6E47AEA4D45A}"/>
    <dgm:cxn modelId="{22256667-56FF-4187-B63E-19EC34DE0838}" type="presParOf" srcId="{EA0187CD-4E30-455C-95E4-468DEFBF58D3}" destId="{49305E7D-3F14-4908-9E36-04D5F4E0D1BB}" srcOrd="0" destOrd="0" presId="urn:microsoft.com/office/officeart/2018/2/layout/IconVerticalSolidList"/>
    <dgm:cxn modelId="{690F7C66-C0E0-4F2D-9FD3-83F8ED66C0EE}" type="presParOf" srcId="{49305E7D-3F14-4908-9E36-04D5F4E0D1BB}" destId="{07F4FA13-5C22-4465-94F8-365E007A57FB}" srcOrd="0" destOrd="0" presId="urn:microsoft.com/office/officeart/2018/2/layout/IconVerticalSolidList"/>
    <dgm:cxn modelId="{D1ACEC1B-7655-4557-B05A-4488F2650DD4}" type="presParOf" srcId="{49305E7D-3F14-4908-9E36-04D5F4E0D1BB}" destId="{DCA9D765-5A07-496E-B987-E561491E6C0D}" srcOrd="1" destOrd="0" presId="urn:microsoft.com/office/officeart/2018/2/layout/IconVerticalSolidList"/>
    <dgm:cxn modelId="{33B033C5-450C-40E3-B506-3E2B59C0085D}" type="presParOf" srcId="{49305E7D-3F14-4908-9E36-04D5F4E0D1BB}" destId="{0AF7A079-EA65-40A8-ADFE-046CDC7277EB}" srcOrd="2" destOrd="0" presId="urn:microsoft.com/office/officeart/2018/2/layout/IconVerticalSolidList"/>
    <dgm:cxn modelId="{17CE4152-DB8B-46DF-BAD7-ABCAB2D2F62B}" type="presParOf" srcId="{49305E7D-3F14-4908-9E36-04D5F4E0D1BB}" destId="{E6C8DDA9-E8AA-4B4F-9AC8-66EB4E6BD3E0}" srcOrd="3" destOrd="0" presId="urn:microsoft.com/office/officeart/2018/2/layout/IconVerticalSolidList"/>
    <dgm:cxn modelId="{C3C12F77-34DA-4F3A-991D-7AD37D4ECD64}" type="presParOf" srcId="{EA0187CD-4E30-455C-95E4-468DEFBF58D3}" destId="{76402096-A116-43F8-8877-5E0E76DB76A1}" srcOrd="1" destOrd="0" presId="urn:microsoft.com/office/officeart/2018/2/layout/IconVerticalSolidList"/>
    <dgm:cxn modelId="{5FA51D56-F9BD-48B9-8CA4-398296C8DB98}" type="presParOf" srcId="{EA0187CD-4E30-455C-95E4-468DEFBF58D3}" destId="{256BD972-4DB4-4D61-9544-89BFAB20E4DC}" srcOrd="2" destOrd="0" presId="urn:microsoft.com/office/officeart/2018/2/layout/IconVerticalSolidList"/>
    <dgm:cxn modelId="{463E8D12-41C3-40B3-9A94-5D2E4C54E8DD}" type="presParOf" srcId="{256BD972-4DB4-4D61-9544-89BFAB20E4DC}" destId="{14CE7B52-2389-4337-A877-A3C34500AC15}" srcOrd="0" destOrd="0" presId="urn:microsoft.com/office/officeart/2018/2/layout/IconVerticalSolidList"/>
    <dgm:cxn modelId="{E8F84B57-20E9-4702-85F3-925E536320D5}" type="presParOf" srcId="{256BD972-4DB4-4D61-9544-89BFAB20E4DC}" destId="{E8807CE9-4874-463B-99C5-4682168046A5}" srcOrd="1" destOrd="0" presId="urn:microsoft.com/office/officeart/2018/2/layout/IconVerticalSolidList"/>
    <dgm:cxn modelId="{87A639C5-B3C9-4EED-BA68-F6DE3D193441}" type="presParOf" srcId="{256BD972-4DB4-4D61-9544-89BFAB20E4DC}" destId="{3698755E-5E59-41AF-B149-3F8DB341873A}" srcOrd="2" destOrd="0" presId="urn:microsoft.com/office/officeart/2018/2/layout/IconVerticalSolidList"/>
    <dgm:cxn modelId="{A8B9424F-6D44-411F-814A-F1794CE75C64}" type="presParOf" srcId="{256BD972-4DB4-4D61-9544-89BFAB20E4DC}" destId="{E8BA746D-9EB3-47F7-9FF1-068D564763A2}" srcOrd="3" destOrd="0" presId="urn:microsoft.com/office/officeart/2018/2/layout/IconVerticalSolidList"/>
    <dgm:cxn modelId="{8B1EC689-AF57-4B9A-AC75-1A56C913E110}" type="presParOf" srcId="{EA0187CD-4E30-455C-95E4-468DEFBF58D3}" destId="{A78E6C70-01E3-41C0-B015-7912EF369EC0}" srcOrd="3" destOrd="0" presId="urn:microsoft.com/office/officeart/2018/2/layout/IconVerticalSolidList"/>
    <dgm:cxn modelId="{6337D467-4A41-405F-BB12-8D45F3830DD7}" type="presParOf" srcId="{EA0187CD-4E30-455C-95E4-468DEFBF58D3}" destId="{76E03EDA-98A6-40E5-820A-69FAC38E44EF}" srcOrd="4" destOrd="0" presId="urn:microsoft.com/office/officeart/2018/2/layout/IconVerticalSolidList"/>
    <dgm:cxn modelId="{67100877-35BF-4002-B89F-523BF5B41C4A}" type="presParOf" srcId="{76E03EDA-98A6-40E5-820A-69FAC38E44EF}" destId="{87048517-6C30-4C63-8CF7-7EBC2127BC81}" srcOrd="0" destOrd="0" presId="urn:microsoft.com/office/officeart/2018/2/layout/IconVerticalSolidList"/>
    <dgm:cxn modelId="{5523C26E-91A5-45C3-813D-E015C19F6D99}" type="presParOf" srcId="{76E03EDA-98A6-40E5-820A-69FAC38E44EF}" destId="{E50F4845-E113-49D6-8D76-EBB1124483AF}" srcOrd="1" destOrd="0" presId="urn:microsoft.com/office/officeart/2018/2/layout/IconVerticalSolidList"/>
    <dgm:cxn modelId="{A0938509-5A35-42AF-BD6D-A3F9C153F6B5}" type="presParOf" srcId="{76E03EDA-98A6-40E5-820A-69FAC38E44EF}" destId="{9DA9EED7-F670-45FA-9405-8ADED2C01CE4}" srcOrd="2" destOrd="0" presId="urn:microsoft.com/office/officeart/2018/2/layout/IconVerticalSolidList"/>
    <dgm:cxn modelId="{918AC190-83DA-41F8-830B-7F412D9A5229}" type="presParOf" srcId="{76E03EDA-98A6-40E5-820A-69FAC38E44EF}" destId="{C619A6AF-08B8-4F9F-8F64-CFA91344535F}" srcOrd="3" destOrd="0" presId="urn:microsoft.com/office/officeart/2018/2/layout/IconVerticalSolidList"/>
    <dgm:cxn modelId="{D8C7B4C9-2891-405F-977F-29A21C939C65}" type="presParOf" srcId="{EA0187CD-4E30-455C-95E4-468DEFBF58D3}" destId="{9422BE0C-9051-4EEC-B974-9675E3E9FFEA}" srcOrd="5" destOrd="0" presId="urn:microsoft.com/office/officeart/2018/2/layout/IconVerticalSolidList"/>
    <dgm:cxn modelId="{F7D3F103-0762-4FFD-9CB2-347F60360752}" type="presParOf" srcId="{EA0187CD-4E30-455C-95E4-468DEFBF58D3}" destId="{5BF8E659-E9AC-408A-90E1-63FDA2C9E2D7}" srcOrd="6" destOrd="0" presId="urn:microsoft.com/office/officeart/2018/2/layout/IconVerticalSolidList"/>
    <dgm:cxn modelId="{2FFE5D92-A4F7-4D66-8E8A-1E247991EBE7}" type="presParOf" srcId="{5BF8E659-E9AC-408A-90E1-63FDA2C9E2D7}" destId="{7AC4A4AB-9892-4E64-8DBB-9C4A5C3927D2}" srcOrd="0" destOrd="0" presId="urn:microsoft.com/office/officeart/2018/2/layout/IconVerticalSolidList"/>
    <dgm:cxn modelId="{D2A17434-FB1D-4D12-BCC7-76D278FA25AB}" type="presParOf" srcId="{5BF8E659-E9AC-408A-90E1-63FDA2C9E2D7}" destId="{A14F0B06-547D-49D4-9C2B-100318E98037}" srcOrd="1" destOrd="0" presId="urn:microsoft.com/office/officeart/2018/2/layout/IconVerticalSolidList"/>
    <dgm:cxn modelId="{4F66DFA6-CDEC-40AC-9261-7D0DD9070E58}" type="presParOf" srcId="{5BF8E659-E9AC-408A-90E1-63FDA2C9E2D7}" destId="{0317AC64-55C9-4216-B839-AC78E332F120}" srcOrd="2" destOrd="0" presId="urn:microsoft.com/office/officeart/2018/2/layout/IconVerticalSolidList"/>
    <dgm:cxn modelId="{1BE901D7-7EDD-41D1-A47A-54B10CF0F64C}" type="presParOf" srcId="{5BF8E659-E9AC-408A-90E1-63FDA2C9E2D7}" destId="{A8A90394-A128-4C15-9766-53BDC8A554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#25" qsCatId="simple" csTypeId="urn:microsoft.com/office/officeart/2005/8/colors/accent1_2#24" csCatId="accent1"/>
      <dgm:spPr/>
      <dgm:t>
        <a:bodyPr/>
        <a:lstStyle/>
        <a:p>
          <a:endParaRPr lang="en-GB"/>
        </a:p>
      </dgm:t>
    </dgm:pt>
    <dgm:pt modelId="{A70A957B-5BEF-47C1-98A6-E68ACB4EE5D3}">
      <dgm:prSet/>
      <dgm:spPr/>
      <dgm:t>
        <a:bodyPr/>
        <a:lstStyle/>
        <a:p>
          <a:r>
            <a:rPr lang="en-GB" b="1" dirty="0"/>
            <a:t>Empirical Study Literature Review </a:t>
          </a:r>
          <a:endParaRPr lang="en-GB" dirty="0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#26" qsCatId="simple" csTypeId="urn:microsoft.com/office/officeart/2005/8/colors/accent1_2#25" csCatId="accent1" phldr="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b="1" dirty="0"/>
            <a:t>Extended Literature Review </a:t>
          </a:r>
          <a:endParaRPr lang="en-GB" dirty="0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#27" qsCatId="simple" csTypeId="urn:microsoft.com/office/officeart/2005/8/colors/accent1_2#26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/>
            <a:t>Methodoleg/ Dulliau</a:t>
          </a:r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/>
            <a:t>Canfyddiadau (os casglwch ddata empirig)</a:t>
          </a:r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#28" qsCatId="simple" csTypeId="urn:microsoft.com/office/officeart/2005/8/colors/accent1_2#27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 custT="1"/>
      <dgm:spPr/>
      <dgm:t>
        <a:bodyPr/>
        <a:lstStyle/>
        <a:p>
          <a:r>
            <a:rPr lang="en-US" sz="1600" dirty="0"/>
            <a:t>Abstract</a:t>
          </a:r>
          <a:r>
            <a:rPr lang="en-US" sz="1000" dirty="0"/>
            <a:t> </a:t>
          </a:r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 custT="1"/>
      <dgm:spPr/>
      <dgm:t>
        <a:bodyPr/>
        <a:lstStyle/>
        <a:p>
          <a:r>
            <a:rPr lang="en-US" sz="1600" dirty="0"/>
            <a:t>Contents</a:t>
          </a:r>
          <a:r>
            <a:rPr lang="en-US" sz="1000" dirty="0"/>
            <a:t>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 custT="1"/>
      <dgm:spPr/>
      <dgm:t>
        <a:bodyPr/>
        <a:lstStyle/>
        <a:p>
          <a:r>
            <a:rPr lang="en-US" sz="1600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 custT="1"/>
      <dgm:spPr/>
      <dgm:t>
        <a:bodyPr/>
        <a:lstStyle/>
        <a:p>
          <a:r>
            <a:rPr lang="en-US" sz="1600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 custT="1"/>
      <dgm:spPr/>
      <dgm:t>
        <a:bodyPr/>
        <a:lstStyle/>
        <a:p>
          <a:r>
            <a:rPr lang="en-US" sz="1600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 custT="1"/>
      <dgm:spPr/>
      <dgm:t>
        <a:bodyPr/>
        <a:lstStyle/>
        <a:p>
          <a:r>
            <a:rPr lang="en-US" sz="1600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 custT="1"/>
      <dgm:spPr/>
      <dgm:t>
        <a:bodyPr/>
        <a:lstStyle/>
        <a:p>
          <a:r>
            <a:rPr lang="en-US" sz="1600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 custT="1"/>
      <dgm:spPr/>
      <dgm:t>
        <a:bodyPr/>
        <a:lstStyle/>
        <a:p>
          <a:r>
            <a:rPr lang="en-US" sz="1600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#29" qsCatId="simple" csTypeId="urn:microsoft.com/office/officeart/2005/8/colors/accent1_2#28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:</a:t>
          </a:r>
        </a:p>
        <a:p>
          <a:r>
            <a:rPr lang="en-US" dirty="0"/>
            <a:t>Themes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2F1953B8-83F8-403C-823A-2753F23AB657}">
      <dgm:prSet phldrT="[Text]" phldr="0"/>
      <dgm:spPr/>
      <dgm:t>
        <a:bodyPr/>
        <a:lstStyle/>
        <a:p>
          <a:r>
            <a:rPr lang="en-GB" dirty="0"/>
            <a:t>Methodology for Lit Review </a:t>
          </a:r>
        </a:p>
      </dgm:t>
    </dgm:pt>
    <dgm:pt modelId="{3EC87969-CFF8-46D7-8A33-890DE5D5B0BF}" type="parTrans" cxnId="{CA97B1A5-B50B-4BEE-A861-31C7C231FEE2}">
      <dgm:prSet/>
      <dgm:spPr/>
      <dgm:t>
        <a:bodyPr/>
        <a:lstStyle/>
        <a:p>
          <a:endParaRPr lang="en-GB"/>
        </a:p>
      </dgm:t>
    </dgm:pt>
    <dgm:pt modelId="{6738A385-55D5-4D37-AB6B-8F35E30591A6}" type="sibTrans" cxnId="{CA97B1A5-B50B-4BEE-A861-31C7C231FEE2}">
      <dgm:prSet/>
      <dgm:spPr/>
      <dgm:t>
        <a:bodyPr/>
        <a:lstStyle/>
        <a:p>
          <a:endParaRPr lang="en-GB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7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7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7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3C74F1B9-46CE-440E-9740-149389A262E2}" type="pres">
      <dgm:prSet presAssocID="{2F1953B8-83F8-403C-823A-2753F23AB657}" presName="node" presStyleLbl="node1" presStyleIdx="3" presStyleCnt="7">
        <dgm:presLayoutVars>
          <dgm:bulletEnabled val="1"/>
        </dgm:presLayoutVars>
      </dgm:prSet>
      <dgm:spPr/>
    </dgm:pt>
    <dgm:pt modelId="{76F5BF3A-E5AD-471B-8E87-F369ABFECD4F}" type="pres">
      <dgm:prSet presAssocID="{6738A385-55D5-4D37-AB6B-8F35E30591A6}" presName="sibTrans" presStyleCnt="0"/>
      <dgm:spPr/>
    </dgm:pt>
    <dgm:pt modelId="{F7673166-9F2B-4B6E-8AEF-D700D6FA7B48}" type="pres">
      <dgm:prSet presAssocID="{5EAA4637-6309-4A22-93F4-B866362E0736}" presName="node" presStyleLbl="node1" presStyleIdx="4" presStyleCnt="7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68C81091-6FEC-4214-9DBE-769AA7B2FA6E}" type="pres">
      <dgm:prSet presAssocID="{53ADA421-5C9A-47B9-A8D5-03BCA4E01ECC}" presName="node" presStyleLbl="node1" presStyleIdx="5" presStyleCnt="7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6" presStyleCnt="7">
        <dgm:presLayoutVars>
          <dgm:bulletEnabled val="1"/>
        </dgm:presLayoutVars>
      </dgm:prSet>
      <dgm:spPr/>
    </dgm:pt>
  </dgm:ptLst>
  <dgm:cxnLst>
    <dgm:cxn modelId="{F7ACF317-E548-4986-A6DA-BB27782E0193}" srcId="{5D9A8453-AF91-491C-9BE6-60195D0D1353}" destId="{53ADA421-5C9A-47B9-A8D5-03BCA4E01ECC}" srcOrd="5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6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D133B869-0B7F-498D-A40B-687607B0AC98}" srcId="{5D9A8453-AF91-491C-9BE6-60195D0D1353}" destId="{5EAA4637-6309-4A22-93F4-B866362E0736}" srcOrd="4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BF399E87-C187-4607-B23A-AB2742324C73}" type="presOf" srcId="{2F1953B8-83F8-403C-823A-2753F23AB657}" destId="{3C74F1B9-46CE-440E-9740-149389A262E2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CA97B1A5-B50B-4BEE-A861-31C7C231FEE2}" srcId="{5D9A8453-AF91-491C-9BE6-60195D0D1353}" destId="{2F1953B8-83F8-403C-823A-2753F23AB657}" srcOrd="3" destOrd="0" parTransId="{3EC87969-CFF8-46D7-8A33-890DE5D5B0BF}" sibTransId="{6738A385-55D5-4D37-AB6B-8F35E30591A6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420F2607-6C1E-4CD7-B0E9-3F934B70F071}" type="presParOf" srcId="{A7DEC131-D7F2-4D59-ABB1-403D94ECC01B}" destId="{3C74F1B9-46CE-440E-9740-149389A262E2}" srcOrd="6" destOrd="0" presId="urn:microsoft.com/office/officeart/2005/8/layout/default"/>
    <dgm:cxn modelId="{19C8F9CF-283A-4CEE-91B5-7ACCE042AB2A}" type="presParOf" srcId="{A7DEC131-D7F2-4D59-ABB1-403D94ECC01B}" destId="{76F5BF3A-E5AD-471B-8E87-F369ABFECD4F}" srcOrd="7" destOrd="0" presId="urn:microsoft.com/office/officeart/2005/8/layout/default"/>
    <dgm:cxn modelId="{2ABCACD8-AA9F-4CD4-9A21-B317738B8979}" type="presParOf" srcId="{A7DEC131-D7F2-4D59-ABB1-403D94ECC01B}" destId="{F7673166-9F2B-4B6E-8AEF-D700D6FA7B48}" srcOrd="8" destOrd="0" presId="urn:microsoft.com/office/officeart/2005/8/layout/default"/>
    <dgm:cxn modelId="{6CA93EEF-CB44-4C99-AB1D-8E1A52F95C35}" type="presParOf" srcId="{A7DEC131-D7F2-4D59-ABB1-403D94ECC01B}" destId="{A332702C-7BF1-4B8B-A39E-21FEB3D4B1A5}" srcOrd="9" destOrd="0" presId="urn:microsoft.com/office/officeart/2005/8/layout/default"/>
    <dgm:cxn modelId="{7F2D29AD-B123-45EE-AEC6-3AB6E7E58A5F}" type="presParOf" srcId="{A7DEC131-D7F2-4D59-ABB1-403D94ECC01B}" destId="{68C81091-6FEC-4214-9DBE-769AA7B2FA6E}" srcOrd="10" destOrd="0" presId="urn:microsoft.com/office/officeart/2005/8/layout/default"/>
    <dgm:cxn modelId="{61E8A56A-08CD-49B6-81FC-06F9208BF24B}" type="presParOf" srcId="{A7DEC131-D7F2-4D59-ABB1-403D94ECC01B}" destId="{9FF38225-01CC-49D3-8778-0DF5A93FD2D8}" srcOrd="11" destOrd="0" presId="urn:microsoft.com/office/officeart/2005/8/layout/default"/>
    <dgm:cxn modelId="{7D2EE3C5-8834-4815-A4F1-6EF8740672D5}" type="presParOf" srcId="{A7DEC131-D7F2-4D59-ABB1-403D94ECC01B}" destId="{00F513D4-2023-4B68-9EAC-8477225FB588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#30" qsCatId="simple" csTypeId="urn:microsoft.com/office/officeart/2005/8/colors/accent1_2#29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6ED80222-1A50-4E16-93D4-07DB37BD292C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 err="1"/>
            <a:t>Methodoleg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 Lit </a:t>
          </a:r>
        </a:p>
      </dgm:t>
    </dgm:pt>
    <dgm:pt modelId="{EE94AB56-B9C0-4353-943D-D2BDB16AC638}" type="parTrans" cxnId="{F7AFBD34-B7F8-46A7-8389-85F979EF9866}">
      <dgm:prSet/>
      <dgm:spPr/>
      <dgm:t>
        <a:bodyPr/>
        <a:lstStyle/>
        <a:p>
          <a:endParaRPr lang="en-GB"/>
        </a:p>
      </dgm:t>
    </dgm:pt>
    <dgm:pt modelId="{01C44D91-B04E-4667-B68F-172849417EC2}" type="sibTrans" cxnId="{F7AFBD34-B7F8-46A7-8389-85F979EF9866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7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7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7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F49D0386-DA97-47C6-B8F0-7C5221F1AE54}" type="pres">
      <dgm:prSet presAssocID="{6ED80222-1A50-4E16-93D4-07DB37BD292C}" presName="node" presStyleLbl="node1" presStyleIdx="3" presStyleCnt="7">
        <dgm:presLayoutVars>
          <dgm:bulletEnabled val="1"/>
        </dgm:presLayoutVars>
      </dgm:prSet>
      <dgm:spPr/>
    </dgm:pt>
    <dgm:pt modelId="{CB1BFD65-B5A5-4418-A834-022B92494D55}" type="pres">
      <dgm:prSet presAssocID="{01C44D91-B04E-4667-B68F-172849417EC2}" presName="sibTrans" presStyleCnt="0"/>
      <dgm:spPr/>
    </dgm:pt>
    <dgm:pt modelId="{5AD312A7-8B26-4BAB-AD97-DD61DEB85322}" type="pres">
      <dgm:prSet presAssocID="{8ED5D139-4EBD-4D0D-9D26-C3BC6767349F}" presName="node" presStyleLbl="node1" presStyleIdx="4" presStyleCnt="7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3D57761D-56F2-444D-9BF0-5D41E3B5D841}" type="pres">
      <dgm:prSet presAssocID="{CF72A1F9-73C9-4478-A1D7-A81034D3DB79}" presName="node" presStyleLbl="node1" presStyleIdx="5" presStyleCnt="7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6" presStyleCnt="7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F7AFBD34-B7F8-46A7-8389-85F979EF9866}" srcId="{8B08882B-9F3B-42AE-88D9-5D8BA4DCAAF2}" destId="{6ED80222-1A50-4E16-93D4-07DB37BD292C}" srcOrd="3" destOrd="0" parTransId="{EE94AB56-B9C0-4353-943D-D2BDB16AC638}" sibTransId="{01C44D91-B04E-4667-B68F-172849417EC2}"/>
    <dgm:cxn modelId="{8221235F-876F-4CB1-ADD6-492DC9FEFAB9}" srcId="{8B08882B-9F3B-42AE-88D9-5D8BA4DCAAF2}" destId="{8ED5D139-4EBD-4D0D-9D26-C3BC6767349F}" srcOrd="4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8B57955-752A-4A9C-AFD9-4BE07511BCDD}" type="presOf" srcId="{6ED80222-1A50-4E16-93D4-07DB37BD292C}" destId="{F49D0386-DA97-47C6-B8F0-7C5221F1AE54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6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5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1D9A0D5E-4BA5-4A1E-B638-4F67DE9B5646}" type="presParOf" srcId="{47464F2E-34F0-41F8-89CB-2A0C288B6FF1}" destId="{F49D0386-DA97-47C6-B8F0-7C5221F1AE54}" srcOrd="6" destOrd="0" presId="urn:microsoft.com/office/officeart/2005/8/layout/default"/>
    <dgm:cxn modelId="{D4615D59-0A57-4B2F-911B-3D4443E66255}" type="presParOf" srcId="{47464F2E-34F0-41F8-89CB-2A0C288B6FF1}" destId="{CB1BFD65-B5A5-4418-A834-022B92494D55}" srcOrd="7" destOrd="0" presId="urn:microsoft.com/office/officeart/2005/8/layout/default"/>
    <dgm:cxn modelId="{F7E23455-D0FC-464D-A976-B66ABBD24852}" type="presParOf" srcId="{47464F2E-34F0-41F8-89CB-2A0C288B6FF1}" destId="{5AD312A7-8B26-4BAB-AD97-DD61DEB85322}" srcOrd="8" destOrd="0" presId="urn:microsoft.com/office/officeart/2005/8/layout/default"/>
    <dgm:cxn modelId="{881B45BE-B637-4DDA-B67D-52E0B92D8DF0}" type="presParOf" srcId="{47464F2E-34F0-41F8-89CB-2A0C288B6FF1}" destId="{C873D6E6-4B65-42D8-B7A0-53789CD5EF4A}" srcOrd="9" destOrd="0" presId="urn:microsoft.com/office/officeart/2005/8/layout/default"/>
    <dgm:cxn modelId="{7C455947-8661-41DD-99E8-E29930D159DA}" type="presParOf" srcId="{47464F2E-34F0-41F8-89CB-2A0C288B6FF1}" destId="{3D57761D-56F2-444D-9BF0-5D41E3B5D841}" srcOrd="10" destOrd="0" presId="urn:microsoft.com/office/officeart/2005/8/layout/default"/>
    <dgm:cxn modelId="{6B00845E-0AE2-4315-9EFC-6AD145C5E933}" type="presParOf" srcId="{47464F2E-34F0-41F8-89CB-2A0C288B6FF1}" destId="{5CBE4C09-848F-47E7-A66F-10DD705AA187}" srcOrd="11" destOrd="0" presId="urn:microsoft.com/office/officeart/2005/8/layout/default"/>
    <dgm:cxn modelId="{C97AD684-7D5A-40F8-954C-0A68157FEC43}" type="presParOf" srcId="{47464F2E-34F0-41F8-89CB-2A0C288B6FF1}" destId="{234F82C1-3E28-4EDA-88B0-339799AD280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#31" qsCatId="simple" csTypeId="urn:microsoft.com/office/officeart/2005/8/colors/accent1_2#30" csCatId="accent1" phldr="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 dirty="0"/>
            <a:t>Pa </a:t>
          </a:r>
          <a:r>
            <a:rPr lang="en-GB" dirty="0" err="1"/>
            <a:t>gwestiynau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allech</a:t>
          </a:r>
          <a:r>
            <a:rPr lang="en-GB" dirty="0"/>
            <a:t> chi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hateb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stori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dydych</a:t>
          </a:r>
          <a:r>
            <a:rPr lang="en-GB" dirty="0"/>
            <a:t> chi </a:t>
          </a:r>
          <a:r>
            <a:rPr lang="en-GB" dirty="0" err="1"/>
            <a:t>ddim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wybod</a:t>
          </a:r>
          <a:r>
            <a:rPr lang="en-GB" dirty="0"/>
            <a:t> (</a:t>
          </a:r>
          <a:r>
            <a:rPr lang="en-GB" dirty="0" err="1"/>
            <a:t>eto</a:t>
          </a:r>
          <a:r>
            <a:rPr lang="en-GB" dirty="0"/>
            <a:t>!) am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r>
            <a:rPr lang="en-GB" dirty="0"/>
            <a:t>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hwn</a:t>
          </a:r>
          <a:r>
            <a:rPr lang="en-GB" dirty="0"/>
            <a:t> i </a:t>
          </a:r>
          <a:r>
            <a:rPr lang="en-GB" dirty="0" err="1"/>
            <a:t>symud</a:t>
          </a:r>
          <a:r>
            <a:rPr lang="en-GB" dirty="0"/>
            <a:t> </a:t>
          </a:r>
          <a:r>
            <a:rPr lang="en-GB" dirty="0" err="1"/>
            <a:t>ymlaen</a:t>
          </a:r>
          <a:r>
            <a:rPr lang="en-GB" dirty="0"/>
            <a:t>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#32" qsCatId="simple" csTypeId="urn:microsoft.com/office/officeart/2005/8/colors/accent1_2#31" csCatId="accent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/>
            <a:t>What questions couldn’t you answer in your literature review story?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/>
            <a:t>What don’t you know (yet!) about your field?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/>
            <a:t>Use this to move forward!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D24C5320-C7F9-4B52-94C1-3D1CD958BA78}" type="presOf" srcId="{B2F10610-5117-43F2-9E5A-B6A8C98BF1BD}" destId="{26B8AAFD-C22B-49A6-9F61-3E0D83D5410B}" srcOrd="0" destOrd="0" presId="urn:microsoft.com/office/officeart/2005/8/layout/vList2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2C28B7C4-AFDB-4934-96A6-05E7964E31F0}" type="presOf" srcId="{2FD4B1EA-2CBB-42ED-97A8-D0B339556F0B}" destId="{AE49442A-24B5-47C3-8D0C-AE77A48DB6E6}" srcOrd="0" destOrd="0" presId="urn:microsoft.com/office/officeart/2005/8/layout/vList2"/>
    <dgm:cxn modelId="{E01D6DCE-697C-4374-A0B4-47719D76A235}" type="presOf" srcId="{DFB709CD-9C5B-4F27-8A88-313E95690EB9}" destId="{71F27034-AF63-4842-9133-A9FB03098513}" srcOrd="0" destOrd="0" presId="urn:microsoft.com/office/officeart/2005/8/layout/vList2"/>
    <dgm:cxn modelId="{EC5D83CF-4A5A-48EF-A294-419F35021F84}" type="presOf" srcId="{EF73AA2B-1F80-4068-B5F6-0C3E6F132BEB}" destId="{D09ABB1C-246E-4771-8AD2-BE8258297449}" srcOrd="0" destOrd="0" presId="urn:microsoft.com/office/officeart/2005/8/layout/vList2"/>
    <dgm:cxn modelId="{207FC984-557A-4096-8B90-740B13169BEC}" type="presParOf" srcId="{26B8AAFD-C22B-49A6-9F61-3E0D83D5410B}" destId="{D09ABB1C-246E-4771-8AD2-BE8258297449}" srcOrd="0" destOrd="0" presId="urn:microsoft.com/office/officeart/2005/8/layout/vList2"/>
    <dgm:cxn modelId="{E98D0C8A-DCD5-494B-AE2D-03E2AB904664}" type="presParOf" srcId="{26B8AAFD-C22B-49A6-9F61-3E0D83D5410B}" destId="{E9F942F9-5810-4492-A396-E1D39B9B7760}" srcOrd="1" destOrd="0" presId="urn:microsoft.com/office/officeart/2005/8/layout/vList2"/>
    <dgm:cxn modelId="{4668FC43-1904-4DAE-BD3F-7271F27CEA50}" type="presParOf" srcId="{26B8AAFD-C22B-49A6-9F61-3E0D83D5410B}" destId="{AE49442A-24B5-47C3-8D0C-AE77A48DB6E6}" srcOrd="2" destOrd="0" presId="urn:microsoft.com/office/officeart/2005/8/layout/vList2"/>
    <dgm:cxn modelId="{27F6824E-B323-478D-86C8-1BB0E1C8EB9D}" type="presParOf" srcId="{26B8AAFD-C22B-49A6-9F61-3E0D83D5410B}" destId="{9CA142D5-F25E-40D4-AE5C-D76E38A3D593}" srcOrd="3" destOrd="0" presId="urn:microsoft.com/office/officeart/2005/8/layout/vList2"/>
    <dgm:cxn modelId="{B9DF1994-34A5-4E34-A397-F7ADB7AB202A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659B7651-AD57-473F-BE1E-0091223AD3C7}" type="doc">
      <dgm:prSet loTypeId="urn:microsoft.com/office/officeart/2005/8/layout/vList2" loCatId="list" qsTypeId="urn:microsoft.com/office/officeart/2005/8/quickstyle/simple1#33" qsCatId="simple" csTypeId="urn:microsoft.com/office/officeart/2005/8/colors/accent1_2#32" csCatId="accent1" phldr="1"/>
      <dgm:spPr/>
      <dgm:t>
        <a:bodyPr/>
        <a:lstStyle/>
        <a:p>
          <a:endParaRPr lang="en-US"/>
        </a:p>
      </dgm:t>
    </dgm:pt>
    <dgm:pt modelId="{D585B6D3-5667-4795-A26A-B3FFB4BA44AD}">
      <dgm:prSet custT="1"/>
      <dgm:spPr/>
      <dgm:t>
        <a:bodyPr/>
        <a:lstStyle/>
        <a:p>
          <a:pPr rtl="0"/>
          <a:r>
            <a:rPr lang="en-GB" sz="4000" dirty="0"/>
            <a:t>Read reviews in prestigious journals in your field</a:t>
          </a:r>
        </a:p>
      </dgm:t>
    </dgm:pt>
    <dgm:pt modelId="{28F25EC7-311E-4834-837C-53EA34675BB5}" type="parTrans" cxnId="{27844D06-F3BA-4610-9097-1EC4CDC225DE}">
      <dgm:prSet/>
      <dgm:spPr/>
      <dgm:t>
        <a:bodyPr/>
        <a:lstStyle/>
        <a:p>
          <a:endParaRPr lang="en-US"/>
        </a:p>
      </dgm:t>
    </dgm:pt>
    <dgm:pt modelId="{7C263CF5-8A8D-48F2-8E74-E432AD85BD11}" type="sibTrans" cxnId="{27844D06-F3BA-4610-9097-1EC4CDC225DE}">
      <dgm:prSet/>
      <dgm:spPr/>
      <dgm:t>
        <a:bodyPr/>
        <a:lstStyle/>
        <a:p>
          <a:endParaRPr lang="en-US"/>
        </a:p>
      </dgm:t>
    </dgm:pt>
    <dgm:pt modelId="{E12D4582-C09D-4D68-B1EB-D210EED071D2}" type="pres">
      <dgm:prSet presAssocID="{659B7651-AD57-473F-BE1E-0091223AD3C7}" presName="linear" presStyleCnt="0">
        <dgm:presLayoutVars>
          <dgm:animLvl val="lvl"/>
          <dgm:resizeHandles val="exact"/>
        </dgm:presLayoutVars>
      </dgm:prSet>
      <dgm:spPr/>
    </dgm:pt>
    <dgm:pt modelId="{329EA67C-E054-44C9-A94F-4AA95CFB97A0}" type="pres">
      <dgm:prSet presAssocID="{D585B6D3-5667-4795-A26A-B3FFB4BA44AD}" presName="parentText" presStyleLbl="node1" presStyleIdx="0" presStyleCnt="1" custScaleY="100045" custLinFactNeighborX="45" custLinFactNeighborY="13952">
        <dgm:presLayoutVars>
          <dgm:chMax val="0"/>
          <dgm:bulletEnabled val="1"/>
        </dgm:presLayoutVars>
      </dgm:prSet>
      <dgm:spPr/>
    </dgm:pt>
  </dgm:ptLst>
  <dgm:cxnLst>
    <dgm:cxn modelId="{27844D06-F3BA-4610-9097-1EC4CDC225DE}" srcId="{659B7651-AD57-473F-BE1E-0091223AD3C7}" destId="{D585B6D3-5667-4795-A26A-B3FFB4BA44AD}" srcOrd="0" destOrd="0" parTransId="{28F25EC7-311E-4834-837C-53EA34675BB5}" sibTransId="{7C263CF5-8A8D-48F2-8E74-E432AD85BD11}"/>
    <dgm:cxn modelId="{72EC6374-4446-4B61-9D11-0194522AEDB3}" type="presOf" srcId="{D585B6D3-5667-4795-A26A-B3FFB4BA44AD}" destId="{329EA67C-E054-44C9-A94F-4AA95CFB97A0}" srcOrd="0" destOrd="0" presId="urn:microsoft.com/office/officeart/2005/8/layout/vList2"/>
    <dgm:cxn modelId="{7586B9F2-DFE6-4567-BF01-50CF575C43F4}" type="presOf" srcId="{659B7651-AD57-473F-BE1E-0091223AD3C7}" destId="{E12D4582-C09D-4D68-B1EB-D210EED071D2}" srcOrd="0" destOrd="0" presId="urn:microsoft.com/office/officeart/2005/8/layout/vList2"/>
    <dgm:cxn modelId="{6B8CA457-5494-4349-B5A9-555FBA1CF84E}" type="presParOf" srcId="{E12D4582-C09D-4D68-B1EB-D210EED071D2}" destId="{329EA67C-E054-44C9-A94F-4AA95CFB97A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9D67495B-2290-4EB4-84E3-21FC3397EC50}" type="doc">
      <dgm:prSet loTypeId="urn:microsoft.com/office/officeart/2005/8/layout/vList2" loCatId="list" qsTypeId="urn:microsoft.com/office/officeart/2005/8/quickstyle/simple1#34" qsCatId="simple" csTypeId="urn:microsoft.com/office/officeart/2005/8/colors/accent1_2#33" csCatId="accent1"/>
      <dgm:spPr/>
      <dgm:t>
        <a:bodyPr/>
        <a:lstStyle/>
        <a:p>
          <a:endParaRPr lang="en-GB"/>
        </a:p>
      </dgm:t>
    </dgm:pt>
    <dgm:pt modelId="{84005957-E30A-41E9-BF64-C283BE5679AE}">
      <dgm:prSet/>
      <dgm:spPr/>
      <dgm:t>
        <a:bodyPr/>
        <a:lstStyle/>
        <a:p>
          <a:r>
            <a:rPr lang="en-GB" dirty="0" err="1"/>
            <a:t>Darllenwch</a:t>
          </a:r>
          <a:r>
            <a:rPr lang="en-GB" dirty="0"/>
            <a:t> </a:t>
          </a:r>
          <a:r>
            <a:rPr lang="en-GB" dirty="0" err="1"/>
            <a:t>adolygiadau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cyfnodolion</a:t>
          </a:r>
          <a:r>
            <a:rPr lang="en-GB" dirty="0"/>
            <a:t> </a:t>
          </a:r>
          <a:r>
            <a:rPr lang="en-GB" dirty="0" err="1"/>
            <a:t>mawreddog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endParaRPr lang="en-GB" dirty="0"/>
        </a:p>
      </dgm:t>
    </dgm:pt>
    <dgm:pt modelId="{AC7E5B67-BFC9-473E-AB74-11E45B2FF24E}" type="parTrans" cxnId="{D81674A5-8150-4CCB-9AB2-2E62D8D26546}">
      <dgm:prSet/>
      <dgm:spPr/>
      <dgm:t>
        <a:bodyPr/>
        <a:lstStyle/>
        <a:p>
          <a:endParaRPr lang="en-GB"/>
        </a:p>
      </dgm:t>
    </dgm:pt>
    <dgm:pt modelId="{B2A8EDAE-6327-414B-8CDD-3CD22B298FDB}" type="sibTrans" cxnId="{D81674A5-8150-4CCB-9AB2-2E62D8D26546}">
      <dgm:prSet/>
      <dgm:spPr/>
      <dgm:t>
        <a:bodyPr/>
        <a:lstStyle/>
        <a:p>
          <a:endParaRPr lang="en-GB"/>
        </a:p>
      </dgm:t>
    </dgm:pt>
    <dgm:pt modelId="{8A62164B-6D06-4166-A0A9-29F36BF10CC0}" type="pres">
      <dgm:prSet presAssocID="{9D67495B-2290-4EB4-84E3-21FC3397EC50}" presName="linear" presStyleCnt="0">
        <dgm:presLayoutVars>
          <dgm:animLvl val="lvl"/>
          <dgm:resizeHandles val="exact"/>
        </dgm:presLayoutVars>
      </dgm:prSet>
      <dgm:spPr/>
    </dgm:pt>
    <dgm:pt modelId="{CCF15DD8-309D-458A-9B71-BA5B3FF94DD4}" type="pres">
      <dgm:prSet presAssocID="{84005957-E30A-41E9-BF64-C283BE5679AE}" presName="parentText" presStyleLbl="node1" presStyleIdx="0" presStyleCnt="1" custLinFactNeighborX="2041" custLinFactNeighborY="47287">
        <dgm:presLayoutVars>
          <dgm:chMax val="0"/>
          <dgm:bulletEnabled val="1"/>
        </dgm:presLayoutVars>
      </dgm:prSet>
      <dgm:spPr/>
    </dgm:pt>
  </dgm:ptLst>
  <dgm:cxnLst>
    <dgm:cxn modelId="{3BC27F28-D3EE-46E5-BEAA-85FC487F87C0}" type="presOf" srcId="{9D67495B-2290-4EB4-84E3-21FC3397EC50}" destId="{8A62164B-6D06-4166-A0A9-29F36BF10CC0}" srcOrd="0" destOrd="0" presId="urn:microsoft.com/office/officeart/2005/8/layout/vList2"/>
    <dgm:cxn modelId="{4A5E8C76-8682-4D8E-9705-77B312423302}" type="presOf" srcId="{84005957-E30A-41E9-BF64-C283BE5679AE}" destId="{CCF15DD8-309D-458A-9B71-BA5B3FF94DD4}" srcOrd="0" destOrd="0" presId="urn:microsoft.com/office/officeart/2005/8/layout/vList2"/>
    <dgm:cxn modelId="{D81674A5-8150-4CCB-9AB2-2E62D8D26546}" srcId="{9D67495B-2290-4EB4-84E3-21FC3397EC50}" destId="{84005957-E30A-41E9-BF64-C283BE5679AE}" srcOrd="0" destOrd="0" parTransId="{AC7E5B67-BFC9-473E-AB74-11E45B2FF24E}" sibTransId="{B2A8EDAE-6327-414B-8CDD-3CD22B298FDB}"/>
    <dgm:cxn modelId="{DE1BB14C-1E11-472C-991D-FF26AB6D7132}" type="presParOf" srcId="{8A62164B-6D06-4166-A0A9-29F36BF10CC0}" destId="{CCF15DD8-309D-458A-9B71-BA5B3FF94D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9633B-0334-4AD1-83DB-C8C918A96C50}">
      <dsp:nvSpPr>
        <dsp:cNvPr id="0" name=""/>
        <dsp:cNvSpPr/>
      </dsp:nvSpPr>
      <dsp:spPr>
        <a:xfrm>
          <a:off x="0" y="0"/>
          <a:ext cx="8229600" cy="1140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n-NO" sz="2500" kern="1200" dirty="0"/>
            <a:t>Beth sydd angen i chi ei wybod ??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do you need to know ?? </a:t>
          </a:r>
        </a:p>
      </dsp:txBody>
      <dsp:txXfrm>
        <a:off x="55687" y="55687"/>
        <a:ext cx="8118226" cy="1029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 err="1"/>
            <a:t>Adolygiad</a:t>
          </a:r>
          <a:r>
            <a:rPr lang="en-GB" sz="2300" kern="1200" dirty="0"/>
            <a:t> </a:t>
          </a:r>
          <a:r>
            <a:rPr lang="en-GB" sz="2300" kern="1200" dirty="0" err="1"/>
            <a:t>llenyddiaeth</a:t>
          </a:r>
          <a:r>
            <a:rPr lang="en-GB" sz="2300" kern="1200" dirty="0"/>
            <a:t> </a:t>
          </a:r>
          <a:r>
            <a:rPr lang="en-GB" sz="2300" kern="1200" dirty="0" err="1"/>
            <a:t>fel</a:t>
          </a:r>
          <a:r>
            <a:rPr lang="en-GB" sz="2300" kern="1200" dirty="0"/>
            <a:t> </a:t>
          </a:r>
          <a:r>
            <a:rPr lang="en-GB" sz="2300" kern="1200" dirty="0" err="1"/>
            <a:t>canlyniad</a:t>
          </a:r>
          <a:r>
            <a:rPr lang="en-GB" sz="2300" kern="1200" dirty="0"/>
            <a:t>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Ymddangos fel pennod yn eich traethawd hir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Neu yn ffurfio eich traethawd hir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 err="1"/>
            <a:t>Adolygiad</a:t>
          </a:r>
          <a:r>
            <a:rPr lang="en-GB" sz="2300" kern="1200" dirty="0"/>
            <a:t> llenyddiaeth fel proses: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ymgysylltu beirniadol (meddwl, darllen ac ysgrifennu) ag ymchwil berthnasol ar eich pwnc. Mae'n gam hanfodol a ffurfiannol o'ch taith ymchwil.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Mae </a:t>
          </a:r>
          <a:r>
            <a:rPr lang="en-GB" sz="3800" kern="1200" dirty="0" err="1"/>
            <a:t>adolygiad</a:t>
          </a:r>
          <a:r>
            <a:rPr lang="en-GB" sz="3800" kern="1200" dirty="0"/>
            <a:t> </a:t>
          </a:r>
          <a:r>
            <a:rPr lang="en-GB" sz="3800" kern="1200" dirty="0" err="1"/>
            <a:t>llenyddiaeth</a:t>
          </a:r>
          <a:r>
            <a:rPr lang="en-GB" sz="3800" kern="1200" dirty="0"/>
            <a:t> </a:t>
          </a:r>
          <a:r>
            <a:rPr lang="en-GB" sz="3800" kern="1200" dirty="0" err="1"/>
            <a:t>yn</a:t>
          </a:r>
          <a:r>
            <a:rPr lang="en-GB" sz="3800" kern="1200" dirty="0"/>
            <a:t> broses </a:t>
          </a:r>
          <a:r>
            <a:rPr lang="en-GB" sz="3800" kern="1200" dirty="0" err="1"/>
            <a:t>yn</a:t>
          </a:r>
          <a:r>
            <a:rPr lang="en-GB" sz="3800" kern="1200" dirty="0"/>
            <a:t> </a:t>
          </a:r>
          <a:r>
            <a:rPr lang="en-GB" sz="3800" kern="1200" dirty="0" err="1"/>
            <a:t>ogystal</a:t>
          </a:r>
          <a:r>
            <a:rPr lang="en-GB" sz="3800" kern="1200" dirty="0"/>
            <a:t> â </a:t>
          </a:r>
          <a:r>
            <a:rPr lang="en-GB" sz="3800" kern="1200" dirty="0" err="1"/>
            <a:t>chanlyniad</a:t>
          </a:r>
          <a:r>
            <a:rPr lang="en-GB" sz="3800" kern="1200" dirty="0"/>
            <a:t>!</a:t>
          </a:r>
        </a:p>
      </dsp:txBody>
      <dsp:txXfrm>
        <a:off x="149323" y="149323"/>
        <a:ext cx="2760253" cy="42273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Literature review as an outcome</a:t>
          </a:r>
          <a:r>
            <a:rPr lang="en-GB" sz="2300" kern="120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Appears as a chapter in  your dissertation /thesis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Or forms your dissertation /thesis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Literature review as a process</a:t>
          </a:r>
          <a:r>
            <a:rPr lang="en-GB" sz="2300" kern="1200" dirty="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critical engagement (thinking, reading and writing) with relevant research on your topic. It is a crucial and formative stage of your research  journey.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 literature review is a process as well as an outcome!</a:t>
          </a:r>
        </a:p>
      </dsp:txBody>
      <dsp:txXfrm>
        <a:off x="149323" y="149323"/>
        <a:ext cx="2760253" cy="4227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Undergraduate level</a:t>
          </a:r>
          <a:r>
            <a:rPr lang="en-US" sz="1600" b="1" kern="1200" dirty="0"/>
            <a:t>: </a:t>
          </a:r>
          <a:r>
            <a:rPr lang="en-US" sz="1600" kern="1200" dirty="0"/>
            <a:t>backing your points up with  appropriate, authoritative sources</a:t>
          </a:r>
          <a:endParaRPr lang="en-GB" sz="1600" kern="1200" dirty="0"/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Masters Level: </a:t>
          </a:r>
          <a:r>
            <a:rPr lang="en-US" sz="1600" kern="1200" dirty="0"/>
            <a:t>demonstrating that you understand how knowledge is created</a:t>
          </a:r>
          <a:endParaRPr lang="en-GB" sz="1600" kern="1200" dirty="0"/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289691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PhD Level: </a:t>
          </a:r>
          <a:r>
            <a:rPr lang="en-US" sz="1600" kern="1200" dirty="0"/>
            <a:t>demonstrating that you can create new, original knowledge</a:t>
          </a:r>
          <a:endParaRPr lang="en-GB" sz="1600" kern="1200" dirty="0"/>
        </a:p>
      </dsp:txBody>
      <dsp:txXfrm>
        <a:off x="4381222" y="1497800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Professional academic: </a:t>
          </a:r>
          <a:r>
            <a:rPr lang="en-US" sz="1600" kern="1200" dirty="0"/>
            <a:t>peer review, building a coherent body of work of your own and assuring others’ work</a:t>
          </a:r>
          <a:endParaRPr lang="en-GB" sz="1600" kern="1200" dirty="0"/>
        </a:p>
      </dsp:txBody>
      <dsp:txXfrm>
        <a:off x="6523946" y="1497800"/>
        <a:ext cx="1857627" cy="16919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E97207-423C-4FB9-B41E-5A4275EC0F59}">
      <dsp:nvSpPr>
        <dsp:cNvPr id="0" name=""/>
        <dsp:cNvSpPr/>
      </dsp:nvSpPr>
      <dsp:spPr>
        <a:xfrm>
          <a:off x="550261" y="18364"/>
          <a:ext cx="1205861" cy="120586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ECF6C9-59D7-4743-BDB1-B9D183506E62}">
      <dsp:nvSpPr>
        <dsp:cNvPr id="0" name=""/>
        <dsp:cNvSpPr/>
      </dsp:nvSpPr>
      <dsp:spPr>
        <a:xfrm>
          <a:off x="807248" y="275351"/>
          <a:ext cx="691887" cy="691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3AE8D-D21A-4AEA-9A8F-1F80AB1AFD21}">
      <dsp:nvSpPr>
        <dsp:cNvPr id="0" name=""/>
        <dsp:cNvSpPr/>
      </dsp:nvSpPr>
      <dsp:spPr>
        <a:xfrm>
          <a:off x="164781" y="1599822"/>
          <a:ext cx="1976821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cap="all"/>
          </a:pPr>
          <a:r>
            <a:rPr lang="en-US" altLang="en-US" sz="1100" kern="1200" dirty="0" err="1"/>
            <a:t>Amlinellu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tueddiadau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ymchwil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pwysig</a:t>
          </a:r>
          <a:endParaRPr lang="en-US" altLang="en-US" sz="1100" kern="1200" dirty="0"/>
        </a:p>
        <a:p>
          <a:pPr marL="0"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solidFill>
                <a:schemeClr val="accent1">
                  <a:lumMod val="75000"/>
                </a:schemeClr>
              </a:solidFill>
            </a:rPr>
            <a:t>Outlining important research trends</a:t>
          </a:r>
        </a:p>
      </dsp:txBody>
      <dsp:txXfrm>
        <a:off x="164781" y="1599822"/>
        <a:ext cx="1976821" cy="855000"/>
      </dsp:txXfrm>
    </dsp:sp>
    <dsp:sp modelId="{22BF5896-78DF-4B9B-B0A4-43B05BAD5D7C}">
      <dsp:nvSpPr>
        <dsp:cNvPr id="0" name=""/>
        <dsp:cNvSpPr/>
      </dsp:nvSpPr>
      <dsp:spPr>
        <a:xfrm>
          <a:off x="2873027" y="18364"/>
          <a:ext cx="1205861" cy="120586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7AA540-DEAB-4DE7-A490-EB1A583ADF2B}">
      <dsp:nvSpPr>
        <dsp:cNvPr id="0" name=""/>
        <dsp:cNvSpPr/>
      </dsp:nvSpPr>
      <dsp:spPr>
        <a:xfrm>
          <a:off x="3130014" y="275351"/>
          <a:ext cx="691887" cy="691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5FEAD-A76F-4748-A637-EF71F7346ED9}">
      <dsp:nvSpPr>
        <dsp:cNvPr id="0" name=""/>
        <dsp:cNvSpPr/>
      </dsp:nvSpPr>
      <dsp:spPr>
        <a:xfrm>
          <a:off x="2487546" y="1599822"/>
          <a:ext cx="1976821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cap="all"/>
          </a:pPr>
          <a:r>
            <a:rPr lang="en-US" altLang="en-US" sz="1100" kern="1200" dirty="0" err="1"/>
            <a:t>Asesu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cryfderau</a:t>
          </a:r>
          <a:r>
            <a:rPr lang="en-US" altLang="en-US" sz="1100" kern="1200" dirty="0"/>
            <a:t> a </a:t>
          </a:r>
          <a:r>
            <a:rPr lang="en-US" altLang="en-US" sz="1100" kern="1200" dirty="0" err="1"/>
            <a:t>gwendidau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ymchwil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presennol</a:t>
          </a:r>
          <a:endParaRPr lang="en-US" altLang="en-US" sz="1100" kern="1200" dirty="0"/>
        </a:p>
        <a:p>
          <a:pPr marL="0"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solidFill>
                <a:schemeClr val="accent1">
                  <a:lumMod val="75000"/>
                </a:schemeClr>
              </a:solidFill>
            </a:rPr>
            <a:t>Assessing the strengths and weaknesses of existing research</a:t>
          </a:r>
        </a:p>
      </dsp:txBody>
      <dsp:txXfrm>
        <a:off x="2487546" y="1599822"/>
        <a:ext cx="1976821" cy="855000"/>
      </dsp:txXfrm>
    </dsp:sp>
    <dsp:sp modelId="{F8F21EC4-89A0-4833-A594-325B1B7BFB89}">
      <dsp:nvSpPr>
        <dsp:cNvPr id="0" name=""/>
        <dsp:cNvSpPr/>
      </dsp:nvSpPr>
      <dsp:spPr>
        <a:xfrm>
          <a:off x="550261" y="2949027"/>
          <a:ext cx="1205861" cy="120586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E50C8-0851-4BAE-900B-5D4044889BB3}">
      <dsp:nvSpPr>
        <dsp:cNvPr id="0" name=""/>
        <dsp:cNvSpPr/>
      </dsp:nvSpPr>
      <dsp:spPr>
        <a:xfrm>
          <a:off x="807248" y="3206014"/>
          <a:ext cx="691887" cy="691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FC575-3032-43F0-B783-2894865B6F91}">
      <dsp:nvSpPr>
        <dsp:cNvPr id="0" name=""/>
        <dsp:cNvSpPr/>
      </dsp:nvSpPr>
      <dsp:spPr>
        <a:xfrm>
          <a:off x="164781" y="4530485"/>
          <a:ext cx="1976821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altLang="en-US" sz="1100" kern="1200" dirty="0"/>
            <a:t>Nodi </a:t>
          </a:r>
          <a:r>
            <a:rPr lang="en-US" altLang="en-US" sz="1100" kern="1200" dirty="0" err="1"/>
            <a:t>bylchau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posibl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mewn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gwybodaeth</a:t>
          </a:r>
          <a:r>
            <a:rPr lang="en-US" sz="1100" kern="1200" dirty="0" err="1"/>
            <a:t>Identifying</a:t>
          </a:r>
          <a:r>
            <a:rPr lang="en-US" sz="1100" kern="1200" dirty="0"/>
            <a:t> </a:t>
          </a:r>
          <a:r>
            <a:rPr lang="en-US" sz="1100" kern="1200" dirty="0">
              <a:solidFill>
                <a:schemeClr val="accent1">
                  <a:lumMod val="75000"/>
                </a:schemeClr>
              </a:solidFill>
            </a:rPr>
            <a:t>potential gaps in knowledge </a:t>
          </a:r>
        </a:p>
      </dsp:txBody>
      <dsp:txXfrm>
        <a:off x="164781" y="4530485"/>
        <a:ext cx="1976821" cy="855000"/>
      </dsp:txXfrm>
    </dsp:sp>
    <dsp:sp modelId="{7FC34554-72C0-41A8-8CC6-35A60DFF2C38}">
      <dsp:nvSpPr>
        <dsp:cNvPr id="0" name=""/>
        <dsp:cNvSpPr/>
      </dsp:nvSpPr>
      <dsp:spPr>
        <a:xfrm>
          <a:off x="2873027" y="2949027"/>
          <a:ext cx="1205861" cy="120586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DB38A-3EBA-4D11-BDD9-7B308E532751}">
      <dsp:nvSpPr>
        <dsp:cNvPr id="0" name=""/>
        <dsp:cNvSpPr/>
      </dsp:nvSpPr>
      <dsp:spPr>
        <a:xfrm>
          <a:off x="3130014" y="3206014"/>
          <a:ext cx="691887" cy="691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B4259-CC31-48B4-9212-26BDB2C49C22}">
      <dsp:nvSpPr>
        <dsp:cNvPr id="0" name=""/>
        <dsp:cNvSpPr/>
      </dsp:nvSpPr>
      <dsp:spPr>
        <a:xfrm>
          <a:off x="2487546" y="4530485"/>
          <a:ext cx="1976821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altLang="en-US" sz="1100" kern="1200" dirty="0" err="1"/>
            <a:t>Sefydlu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angen</a:t>
          </a:r>
          <a:r>
            <a:rPr lang="en-US" altLang="en-US" sz="1100" kern="1200" dirty="0"/>
            <a:t> am </a:t>
          </a:r>
          <a:r>
            <a:rPr lang="en-US" altLang="en-US" sz="1100" kern="1200" dirty="0" err="1"/>
            <a:t>brosiectau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ymchwil</a:t>
          </a:r>
          <a:r>
            <a:rPr lang="en-US" altLang="en-US" sz="1100" kern="1200" dirty="0"/>
            <a:t> </a:t>
          </a:r>
          <a:r>
            <a:rPr lang="en-US" altLang="en-US" sz="1100" kern="1200" dirty="0" err="1"/>
            <a:t>cyfredol</a:t>
          </a:r>
          <a:r>
            <a:rPr lang="en-US" altLang="en-US" sz="1100" kern="1200" dirty="0"/>
            <a:t> a/neu </a:t>
          </a:r>
          <a:r>
            <a:rPr lang="en-US" altLang="en-US" sz="1100" kern="1200" dirty="0" err="1"/>
            <a:t>yn</a:t>
          </a:r>
          <a:r>
            <a:rPr lang="en-US" altLang="en-US" sz="1100" kern="1200" dirty="0"/>
            <a:t> y </a:t>
          </a:r>
          <a:r>
            <a:rPr lang="en-US" altLang="en-US" sz="1100" kern="1200" dirty="0" err="1"/>
            <a:t>dyfodol</a:t>
          </a:r>
          <a:r>
            <a:rPr lang="en-US" altLang="en-US" sz="1100" kern="1200" dirty="0"/>
            <a:t> / </a:t>
          </a:r>
          <a:r>
            <a:rPr lang="en-US" sz="1100" kern="1200" dirty="0"/>
            <a:t>Establishing a need </a:t>
          </a:r>
          <a:r>
            <a:rPr lang="en-US" sz="1100" kern="1200" dirty="0">
              <a:solidFill>
                <a:schemeClr val="accent1">
                  <a:lumMod val="75000"/>
                </a:schemeClr>
              </a:solidFill>
            </a:rPr>
            <a:t>for current and/or future research projects</a:t>
          </a:r>
        </a:p>
      </dsp:txBody>
      <dsp:txXfrm>
        <a:off x="2487546" y="4530485"/>
        <a:ext cx="1976821" cy="855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488341"/>
          <a:ext cx="843528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 err="1"/>
            <a:t>Mapiwch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stori</a:t>
          </a:r>
          <a:r>
            <a:rPr lang="en-GB" sz="2700" kern="1200" dirty="0"/>
            <a:t> (</a:t>
          </a:r>
          <a:r>
            <a:rPr lang="en-GB" sz="2700" kern="1200" dirty="0" err="1"/>
            <a:t>adolygiad</a:t>
          </a:r>
          <a:r>
            <a:rPr lang="en-GB" sz="2700" kern="1200" dirty="0"/>
            <a:t> o </a:t>
          </a:r>
          <a:r>
            <a:rPr lang="en-GB" sz="2700" kern="1200" dirty="0" err="1"/>
            <a:t>lenyddiaeth</a:t>
          </a:r>
          <a:r>
            <a:rPr lang="en-GB" sz="2700" kern="1200" dirty="0"/>
            <a:t>):</a:t>
          </a:r>
        </a:p>
      </dsp:txBody>
      <dsp:txXfrm>
        <a:off x="52359" y="540700"/>
        <a:ext cx="8330562" cy="967861"/>
      </dsp:txXfrm>
    </dsp:sp>
    <dsp:sp modelId="{BF1205F6-4BD2-4AF3-A910-29634D37462F}">
      <dsp:nvSpPr>
        <dsp:cNvPr id="0" name=""/>
        <dsp:cNvSpPr/>
      </dsp:nvSpPr>
      <dsp:spPr>
        <a:xfrm>
          <a:off x="0" y="1561111"/>
          <a:ext cx="8435280" cy="2123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</a:t>
          </a:r>
          <a:r>
            <a:rPr lang="en-GB" sz="2100" kern="1200" dirty="0" err="1"/>
            <a:t>yw</a:t>
          </a:r>
          <a:r>
            <a:rPr lang="en-GB" sz="2100" kern="1200" dirty="0"/>
            <a:t>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pwnc</a:t>
          </a:r>
          <a:r>
            <a:rPr lang="en-GB" sz="2100" kern="1200" dirty="0"/>
            <a:t>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Pwy yw'r bobl allweddol yn eich maes? Beth yw'r adnoddau allweddol?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yw'r syniadau allweddol yn eich maes? Pa fethodolegau a ddefnyddiwyd?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yw rhai o gryfderau a gwendidau ymchwil sydd eisoes yn bodoli?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fydd eich cyfraniad? Sut bydd yn wahanol?</a:t>
          </a:r>
        </a:p>
      </dsp:txBody>
      <dsp:txXfrm>
        <a:off x="0" y="1561111"/>
        <a:ext cx="8435280" cy="2123819"/>
      </dsp:txXfrm>
    </dsp:sp>
    <dsp:sp modelId="{F35FC2DB-005F-4343-9FD6-2168FDB8D358}">
      <dsp:nvSpPr>
        <dsp:cNvPr id="0" name=""/>
        <dsp:cNvSpPr/>
      </dsp:nvSpPr>
      <dsp:spPr>
        <a:xfrm>
          <a:off x="0" y="3684931"/>
          <a:ext cx="843528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(DS: </a:t>
          </a:r>
          <a:r>
            <a:rPr lang="en-GB" sz="2700" kern="1200" dirty="0" err="1"/>
            <a:t>Os</a:t>
          </a:r>
          <a:r>
            <a:rPr lang="en-GB" sz="2700" kern="1200" dirty="0"/>
            <a:t> </a:t>
          </a:r>
          <a:r>
            <a:rPr lang="en-GB" sz="2700" kern="1200" dirty="0" err="1"/>
            <a:t>na</a:t>
          </a:r>
          <a:r>
            <a:rPr lang="en-GB" sz="2700" kern="1200" dirty="0"/>
            <a:t> </a:t>
          </a:r>
          <a:r>
            <a:rPr lang="en-GB" sz="2700" kern="1200" dirty="0" err="1"/>
            <a:t>allwch</a:t>
          </a:r>
          <a:r>
            <a:rPr lang="en-GB" sz="2700" kern="1200" dirty="0"/>
            <a:t> </a:t>
          </a:r>
          <a:r>
            <a:rPr lang="en-GB" sz="2700" kern="1200" dirty="0" err="1"/>
            <a:t>ateb</a:t>
          </a:r>
          <a:r>
            <a:rPr lang="en-GB" sz="2700" kern="1200" dirty="0"/>
            <a:t> </a:t>
          </a:r>
          <a:r>
            <a:rPr lang="en-GB" sz="2700" kern="1200" dirty="0" err="1"/>
            <a:t>rhai</a:t>
          </a:r>
          <a:r>
            <a:rPr lang="en-GB" sz="2700" kern="1200" dirty="0"/>
            <a:t> </a:t>
          </a:r>
          <a:r>
            <a:rPr lang="en-GB" sz="2700" kern="1200" dirty="0" err="1"/>
            <a:t>o’r</a:t>
          </a:r>
          <a:r>
            <a:rPr lang="en-GB" sz="2700" kern="1200" dirty="0"/>
            <a:t> </a:t>
          </a:r>
          <a:r>
            <a:rPr lang="en-GB" sz="2700" kern="1200" dirty="0" err="1"/>
            <a:t>cwestiynau</a:t>
          </a:r>
          <a:r>
            <a:rPr lang="en-GB" sz="2700" kern="1200" dirty="0"/>
            <a:t> </a:t>
          </a:r>
          <a:r>
            <a:rPr lang="en-GB" sz="2700" kern="1200" dirty="0" err="1"/>
            <a:t>hyn</a:t>
          </a:r>
          <a:r>
            <a:rPr lang="en-GB" sz="2700" kern="1200" dirty="0"/>
            <a:t>, </a:t>
          </a:r>
          <a:r>
            <a:rPr lang="en-GB" sz="2700" kern="1200" dirty="0" err="1"/>
            <a:t>gwnewch</a:t>
          </a:r>
          <a:r>
            <a:rPr lang="en-GB" sz="2700" kern="1200" dirty="0"/>
            <a:t> </a:t>
          </a:r>
          <a:r>
            <a:rPr lang="en-GB" sz="2700" kern="1200" dirty="0" err="1"/>
            <a:t>nodyn</a:t>
          </a:r>
          <a:r>
            <a:rPr lang="en-GB" sz="2700" kern="1200" dirty="0"/>
            <a:t> o </a:t>
          </a:r>
          <a:r>
            <a:rPr lang="en-GB" sz="2700" kern="1200" dirty="0" err="1"/>
            <a:t>hyn</a:t>
          </a:r>
          <a:r>
            <a:rPr lang="en-GB" sz="2700" kern="1200" dirty="0"/>
            <a:t>. </a:t>
          </a:r>
          <a:r>
            <a:rPr lang="en-GB" sz="2700" kern="1200" dirty="0" err="1"/>
            <a:t>Bydd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ddefnyddiol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nes</a:t>
          </a:r>
          <a:r>
            <a:rPr lang="en-GB" sz="2700" kern="1200" dirty="0"/>
            <a:t> </a:t>
          </a:r>
          <a:r>
            <a:rPr lang="en-GB" sz="2700" kern="1200" dirty="0" err="1"/>
            <a:t>ymlaen</a:t>
          </a:r>
          <a:r>
            <a:rPr lang="en-GB" sz="2700" kern="1200" dirty="0"/>
            <a:t>!)</a:t>
          </a:r>
        </a:p>
      </dsp:txBody>
      <dsp:txXfrm>
        <a:off x="52359" y="3737290"/>
        <a:ext cx="8330562" cy="9678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190452"/>
          <a:ext cx="843528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Map your story (literature review): </a:t>
          </a:r>
          <a:r>
            <a:rPr lang="en-GB" sz="2800" b="1" kern="1200" dirty="0"/>
            <a:t>Note down some initial responses/ or what you need to find out about..</a:t>
          </a:r>
        </a:p>
      </dsp:txBody>
      <dsp:txXfrm>
        <a:off x="54373" y="244825"/>
        <a:ext cx="8326534" cy="1005094"/>
      </dsp:txXfrm>
    </dsp:sp>
    <dsp:sp modelId="{BF1205F6-4BD2-4AF3-A910-29634D37462F}">
      <dsp:nvSpPr>
        <dsp:cNvPr id="0" name=""/>
        <dsp:cNvSpPr/>
      </dsp:nvSpPr>
      <dsp:spPr>
        <a:xfrm>
          <a:off x="0" y="1347901"/>
          <a:ext cx="8435280" cy="255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5560" rIns="199136" bIns="35560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is your topic?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Who are the key people in your field? What are the key resources?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are the key ideas in your field? What methodologies have been used?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are some of the strengths and weaknesses of existing research?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will your contribution be? How will it be different?</a:t>
          </a:r>
        </a:p>
      </dsp:txBody>
      <dsp:txXfrm>
        <a:off x="0" y="1347901"/>
        <a:ext cx="8435280" cy="2550240"/>
      </dsp:txXfrm>
    </dsp:sp>
    <dsp:sp modelId="{F35FC2DB-005F-4343-9FD6-2168FDB8D358}">
      <dsp:nvSpPr>
        <dsp:cNvPr id="0" name=""/>
        <dsp:cNvSpPr/>
      </dsp:nvSpPr>
      <dsp:spPr>
        <a:xfrm>
          <a:off x="0" y="3898141"/>
          <a:ext cx="843528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(NB: If you can’t answer some of these question, make a note of this. It will come in handy later!)</a:t>
          </a:r>
        </a:p>
      </dsp:txBody>
      <dsp:txXfrm>
        <a:off x="54373" y="3952514"/>
        <a:ext cx="8326534" cy="10050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A4D26-1972-4A5B-819E-8FB2CA2A9495}">
      <dsp:nvSpPr>
        <dsp:cNvPr id="0" name=""/>
        <dsp:cNvSpPr/>
      </dsp:nvSpPr>
      <dsp:spPr>
        <a:xfrm>
          <a:off x="0" y="156365"/>
          <a:ext cx="3867150" cy="34971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Pam </a:t>
          </a:r>
          <a:r>
            <a:rPr lang="en-GB" sz="4900" kern="1200" dirty="0" err="1"/>
            <a:t>ei</a:t>
          </a:r>
          <a:r>
            <a:rPr lang="en-GB" sz="4900" kern="1200" dirty="0"/>
            <a:t> bod mor </a:t>
          </a:r>
          <a:r>
            <a:rPr lang="en-GB" sz="4900" kern="1200" dirty="0" err="1"/>
            <a:t>bwysig</a:t>
          </a:r>
          <a:r>
            <a:rPr lang="en-GB" sz="4900" kern="1200" dirty="0"/>
            <a:t> </a:t>
          </a:r>
          <a:r>
            <a:rPr lang="en-GB" sz="4900" kern="1200" dirty="0" err="1"/>
            <a:t>ysgrifennu'n</a:t>
          </a:r>
          <a:r>
            <a:rPr lang="en-GB" sz="4900" kern="1200" dirty="0"/>
            <a:t> </a:t>
          </a:r>
          <a:r>
            <a:rPr lang="en-GB" sz="4900" kern="1200" dirty="0" err="1"/>
            <a:t>feirniadol</a:t>
          </a:r>
          <a:r>
            <a:rPr lang="en-GB" sz="4900" kern="1200" dirty="0"/>
            <a:t>?!</a:t>
          </a:r>
        </a:p>
      </dsp:txBody>
      <dsp:txXfrm>
        <a:off x="170716" y="327081"/>
        <a:ext cx="3525718" cy="31556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BABFE-3919-4515-92AE-7210DBEB8B24}">
      <dsp:nvSpPr>
        <dsp:cNvPr id="0" name=""/>
        <dsp:cNvSpPr/>
      </dsp:nvSpPr>
      <dsp:spPr>
        <a:xfrm>
          <a:off x="0" y="49310"/>
          <a:ext cx="3867150" cy="3711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Why is it so important to write critically?! </a:t>
          </a:r>
        </a:p>
      </dsp:txBody>
      <dsp:txXfrm>
        <a:off x="181168" y="230478"/>
        <a:ext cx="3504814" cy="334890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A91C9-FC7C-40B8-B2FB-0C43F91CEDAF}">
      <dsp:nvSpPr>
        <dsp:cNvPr id="0" name=""/>
        <dsp:cNvSpPr/>
      </dsp:nvSpPr>
      <dsp:spPr>
        <a:xfrm>
          <a:off x="0" y="2740695"/>
          <a:ext cx="7886700" cy="8995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Gofynnwch</a:t>
          </a:r>
          <a:r>
            <a:rPr lang="en-GB" sz="1700" kern="1200" dirty="0"/>
            <a:t> i </a:t>
          </a:r>
          <a:r>
            <a:rPr lang="en-GB" sz="1700" kern="1200" dirty="0" err="1"/>
            <a:t>chi'ch</a:t>
          </a:r>
          <a:r>
            <a:rPr lang="en-GB" sz="1700" kern="1200" dirty="0"/>
            <a:t> </a:t>
          </a:r>
          <a:r>
            <a:rPr lang="en-GB" sz="1700" kern="1200" dirty="0" err="1"/>
            <a:t>hun</a:t>
          </a:r>
          <a:r>
            <a:rPr lang="en-GB" sz="1700" kern="1200" dirty="0"/>
            <a:t>:</a:t>
          </a:r>
        </a:p>
      </dsp:txBody>
      <dsp:txXfrm>
        <a:off x="0" y="2740695"/>
        <a:ext cx="7886700" cy="485761"/>
      </dsp:txXfrm>
    </dsp:sp>
    <dsp:sp modelId="{F8BF1BF9-EBFE-4C75-9CEC-418EE8DC0BA9}">
      <dsp:nvSpPr>
        <dsp:cNvPr id="0" name=""/>
        <dsp:cNvSpPr/>
      </dsp:nvSpPr>
      <dsp:spPr>
        <a:xfrm>
          <a:off x="3850" y="3208465"/>
          <a:ext cx="2626332" cy="41379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Beth </a:t>
          </a:r>
          <a:r>
            <a:rPr lang="en-GB" sz="1000" kern="1200" dirty="0" err="1"/>
            <a:t>yw</a:t>
          </a:r>
          <a:r>
            <a:rPr lang="en-GB" sz="1000" kern="1200" dirty="0"/>
            <a:t> </a:t>
          </a:r>
          <a:r>
            <a:rPr lang="en-GB" sz="1000" kern="1200" dirty="0" err="1"/>
            <a:t>cryfderau</a:t>
          </a:r>
          <a:r>
            <a:rPr lang="en-GB" sz="1000" kern="1200" dirty="0"/>
            <a:t> a </a:t>
          </a:r>
          <a:r>
            <a:rPr lang="en-GB" sz="1000" kern="1200" dirty="0" err="1"/>
            <a:t>gwendidau’r</a:t>
          </a:r>
          <a:r>
            <a:rPr lang="en-GB" sz="1000" kern="1200" dirty="0"/>
            <a:t> </a:t>
          </a:r>
          <a:r>
            <a:rPr lang="en-GB" sz="1000" kern="1200" dirty="0" err="1"/>
            <a:t>dadleuon</a:t>
          </a:r>
          <a:r>
            <a:rPr lang="en-GB" sz="1000" kern="1200" dirty="0"/>
            <a:t> </a:t>
          </a:r>
          <a:r>
            <a:rPr lang="en-GB" sz="1000" kern="1200" dirty="0" err="1"/>
            <a:t>hyn</a:t>
          </a:r>
          <a:r>
            <a:rPr lang="en-GB" sz="1000" kern="1200" dirty="0"/>
            <a:t>?</a:t>
          </a:r>
        </a:p>
      </dsp:txBody>
      <dsp:txXfrm>
        <a:off x="3850" y="3208465"/>
        <a:ext cx="2626332" cy="413796"/>
      </dsp:txXfrm>
    </dsp:sp>
    <dsp:sp modelId="{40267251-6A7D-4FB8-A2DC-09A9E7F52702}">
      <dsp:nvSpPr>
        <dsp:cNvPr id="0" name=""/>
        <dsp:cNvSpPr/>
      </dsp:nvSpPr>
      <dsp:spPr>
        <a:xfrm>
          <a:off x="2630183" y="3208465"/>
          <a:ext cx="2626332" cy="41379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Pa dystiolaeth sy'n ddiffygiol, yn amhendant neu'n gyfyngedig?</a:t>
          </a:r>
        </a:p>
      </dsp:txBody>
      <dsp:txXfrm>
        <a:off x="2630183" y="3208465"/>
        <a:ext cx="2626332" cy="413796"/>
      </dsp:txXfrm>
    </dsp:sp>
    <dsp:sp modelId="{1740DA98-339B-4528-90B1-261A14D1B845}">
      <dsp:nvSpPr>
        <dsp:cNvPr id="0" name=""/>
        <dsp:cNvSpPr/>
      </dsp:nvSpPr>
      <dsp:spPr>
        <a:xfrm>
          <a:off x="5256516" y="3208465"/>
          <a:ext cx="2626332" cy="41379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Beth fyddwch chi'n ei ychwanegu at y pwnc? Beth fyddwch chi'n ei wneud </a:t>
          </a:r>
          <a:r>
            <a:rPr lang="en-GB" sz="1000" kern="1200" dirty="0" err="1"/>
            <a:t>yn</a:t>
          </a:r>
          <a:r>
            <a:rPr lang="en-GB" sz="1000" kern="1200" dirty="0"/>
            <a:t> </a:t>
          </a:r>
          <a:r>
            <a:rPr lang="en-GB" sz="1000" kern="1200" dirty="0" err="1"/>
            <a:t>wahanol</a:t>
          </a:r>
          <a:r>
            <a:rPr lang="en-GB" sz="1000" kern="1200" dirty="0"/>
            <a:t>? </a:t>
          </a:r>
        </a:p>
      </dsp:txBody>
      <dsp:txXfrm>
        <a:off x="5256516" y="3208465"/>
        <a:ext cx="2626332" cy="413796"/>
      </dsp:txXfrm>
    </dsp:sp>
    <dsp:sp modelId="{3CC593B9-B021-4BFD-98A9-D8C0797CA1C1}">
      <dsp:nvSpPr>
        <dsp:cNvPr id="0" name=""/>
        <dsp:cNvSpPr/>
      </dsp:nvSpPr>
      <dsp:spPr>
        <a:xfrm rot="10800000">
          <a:off x="0" y="1370669"/>
          <a:ext cx="7886700" cy="1383519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Bydd</a:t>
          </a:r>
          <a:r>
            <a:rPr lang="en-GB" sz="1700" kern="1200" dirty="0"/>
            <a:t> </a:t>
          </a:r>
          <a:r>
            <a:rPr lang="en-GB" sz="1700" kern="1200" dirty="0" err="1"/>
            <a:t>hyn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caniatáu</a:t>
          </a:r>
          <a:r>
            <a:rPr lang="en-GB" sz="1700" kern="1200" dirty="0"/>
            <a:t> </a:t>
          </a:r>
          <a:r>
            <a:rPr lang="en-GB" sz="1700" kern="1200" dirty="0" err="1"/>
            <a:t>ichi</a:t>
          </a:r>
          <a:r>
            <a:rPr lang="en-GB" sz="1700" kern="1200" dirty="0"/>
            <a:t> nodi ‘</a:t>
          </a:r>
          <a:r>
            <a:rPr lang="en-GB" sz="1700" kern="1200" dirty="0" err="1"/>
            <a:t>bwlch</a:t>
          </a:r>
          <a:r>
            <a:rPr lang="en-GB" sz="1700" kern="1200" dirty="0"/>
            <a:t>’ </a:t>
          </a:r>
          <a:r>
            <a:rPr lang="en-GB" sz="1700" kern="1200" dirty="0" err="1"/>
            <a:t>yn</a:t>
          </a:r>
          <a:r>
            <a:rPr lang="en-GB" sz="1700" kern="1200" dirty="0"/>
            <a:t> y </a:t>
          </a:r>
          <a:r>
            <a:rPr lang="en-GB" sz="1700" kern="1200" dirty="0" err="1"/>
            <a:t>llenyddiaeth</a:t>
          </a:r>
          <a:endParaRPr lang="en-GB" sz="1700" kern="1200" dirty="0"/>
        </a:p>
      </dsp:txBody>
      <dsp:txXfrm rot="10800000">
        <a:off x="0" y="1370669"/>
        <a:ext cx="7886700" cy="898969"/>
      </dsp:txXfrm>
    </dsp:sp>
    <dsp:sp modelId="{5B66AC18-6230-47D1-A6A5-65AD0E8B8FAD}">
      <dsp:nvSpPr>
        <dsp:cNvPr id="0" name=""/>
        <dsp:cNvSpPr/>
      </dsp:nvSpPr>
      <dsp:spPr>
        <a:xfrm rot="10800000">
          <a:off x="0" y="643"/>
          <a:ext cx="7886700" cy="1383519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Wrth</a:t>
          </a:r>
          <a:r>
            <a:rPr lang="en-GB" sz="1700" kern="1200" dirty="0"/>
            <a:t> </a:t>
          </a:r>
          <a:r>
            <a:rPr lang="en-GB" sz="1700" kern="1200" dirty="0" err="1"/>
            <a:t>nodi'r</a:t>
          </a:r>
          <a:r>
            <a:rPr lang="en-GB" sz="1700" kern="1200" dirty="0"/>
            <a:t> </a:t>
          </a:r>
          <a:r>
            <a:rPr lang="en-GB" sz="1700" kern="1200" dirty="0" err="1"/>
            <a:t>syniadau</a:t>
          </a:r>
          <a:r>
            <a:rPr lang="en-GB" sz="1700" kern="1200" dirty="0"/>
            <a:t>, y </a:t>
          </a:r>
          <a:r>
            <a:rPr lang="en-GB" sz="1700" kern="1200" dirty="0" err="1"/>
            <a:t>themâu</a:t>
          </a:r>
          <a:r>
            <a:rPr lang="en-GB" sz="1700" kern="1200" dirty="0"/>
            <a:t> </a:t>
          </a:r>
          <a:r>
            <a:rPr lang="en-GB" sz="1700" kern="1200" dirty="0" err="1"/>
            <a:t>a'r</a:t>
          </a:r>
          <a:r>
            <a:rPr lang="en-GB" sz="1700" kern="1200" dirty="0"/>
            <a:t> </a:t>
          </a:r>
          <a:r>
            <a:rPr lang="en-GB" sz="1700" kern="1200" dirty="0" err="1"/>
            <a:t>methodolegau</a:t>
          </a:r>
          <a:r>
            <a:rPr lang="en-GB" sz="1700" kern="1200" dirty="0"/>
            <a:t> </a:t>
          </a:r>
          <a:r>
            <a:rPr lang="en-GB" sz="1700" kern="1200" dirty="0" err="1"/>
            <a:t>allweddol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eich</a:t>
          </a:r>
          <a:r>
            <a:rPr lang="en-GB" sz="1700" kern="1200" dirty="0"/>
            <a:t> </a:t>
          </a:r>
          <a:r>
            <a:rPr lang="en-GB" sz="1700" kern="1200" dirty="0" err="1"/>
            <a:t>maes</a:t>
          </a:r>
          <a:r>
            <a:rPr lang="en-GB" sz="1700" kern="1200" dirty="0"/>
            <a:t>, </a:t>
          </a:r>
          <a:r>
            <a:rPr lang="en-GB" sz="1700" kern="1200" dirty="0" err="1"/>
            <a:t>mae'n</a:t>
          </a:r>
          <a:r>
            <a:rPr lang="en-GB" sz="1700" kern="1200" dirty="0"/>
            <a:t> </a:t>
          </a:r>
          <a:r>
            <a:rPr lang="en-GB" sz="1700" kern="1200" dirty="0" err="1"/>
            <a:t>bwysig</a:t>
          </a:r>
          <a:r>
            <a:rPr lang="en-GB" sz="1700" kern="1200" dirty="0"/>
            <a:t> </a:t>
          </a:r>
          <a:r>
            <a:rPr lang="en-GB" sz="1700" kern="1200" dirty="0" err="1"/>
            <a:t>meddwl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feirniadol</a:t>
          </a:r>
          <a:r>
            <a:rPr lang="en-GB" sz="1700" kern="1200" dirty="0"/>
            <a:t> </a:t>
          </a:r>
          <a:r>
            <a:rPr lang="en-GB" sz="1700" kern="1200" dirty="0" err="1"/>
            <a:t>amdanynt</a:t>
          </a:r>
          <a:endParaRPr lang="en-GB" sz="1700" kern="1200" dirty="0"/>
        </a:p>
      </dsp:txBody>
      <dsp:txXfrm rot="10800000">
        <a:off x="0" y="643"/>
        <a:ext cx="7886700" cy="8989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3C41DF-AF58-4880-A651-8442E38AEF16}">
      <dsp:nvSpPr>
        <dsp:cNvPr id="0" name=""/>
        <dsp:cNvSpPr/>
      </dsp:nvSpPr>
      <dsp:spPr>
        <a:xfrm>
          <a:off x="0" y="2740695"/>
          <a:ext cx="7886700" cy="8995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Ask yourself:</a:t>
          </a:r>
        </a:p>
      </dsp:txBody>
      <dsp:txXfrm>
        <a:off x="0" y="2740695"/>
        <a:ext cx="7886700" cy="485761"/>
      </dsp:txXfrm>
    </dsp:sp>
    <dsp:sp modelId="{F7223FD1-F4C1-4F1D-A751-F99CE7C7610D}">
      <dsp:nvSpPr>
        <dsp:cNvPr id="0" name=""/>
        <dsp:cNvSpPr/>
      </dsp:nvSpPr>
      <dsp:spPr>
        <a:xfrm>
          <a:off x="3850" y="3208465"/>
          <a:ext cx="2626332" cy="41379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What  are the strengths and weaknesses of these debates?</a:t>
          </a:r>
        </a:p>
      </dsp:txBody>
      <dsp:txXfrm>
        <a:off x="3850" y="3208465"/>
        <a:ext cx="2626332" cy="413796"/>
      </dsp:txXfrm>
    </dsp:sp>
    <dsp:sp modelId="{A468EDF5-FADC-4386-88C6-57725ED52A97}">
      <dsp:nvSpPr>
        <dsp:cNvPr id="0" name=""/>
        <dsp:cNvSpPr/>
      </dsp:nvSpPr>
      <dsp:spPr>
        <a:xfrm>
          <a:off x="2630183" y="3208465"/>
          <a:ext cx="2626332" cy="41379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What evidence is lacking, inconclusive or limited?</a:t>
          </a:r>
        </a:p>
      </dsp:txBody>
      <dsp:txXfrm>
        <a:off x="2630183" y="3208465"/>
        <a:ext cx="2626332" cy="413796"/>
      </dsp:txXfrm>
    </dsp:sp>
    <dsp:sp modelId="{17F301D1-A801-4EBD-89EA-664D5A7250F8}">
      <dsp:nvSpPr>
        <dsp:cNvPr id="0" name=""/>
        <dsp:cNvSpPr/>
      </dsp:nvSpPr>
      <dsp:spPr>
        <a:xfrm>
          <a:off x="5256516" y="3208465"/>
          <a:ext cx="2626332" cy="41379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What will you add to the topic? What will you do differently?</a:t>
          </a:r>
        </a:p>
      </dsp:txBody>
      <dsp:txXfrm>
        <a:off x="5256516" y="3208465"/>
        <a:ext cx="2626332" cy="413796"/>
      </dsp:txXfrm>
    </dsp:sp>
    <dsp:sp modelId="{E18672D0-4C10-4B8A-86B7-548C3B5BE4EF}">
      <dsp:nvSpPr>
        <dsp:cNvPr id="0" name=""/>
        <dsp:cNvSpPr/>
      </dsp:nvSpPr>
      <dsp:spPr>
        <a:xfrm rot="10800000">
          <a:off x="0" y="1370669"/>
          <a:ext cx="7886700" cy="1383519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will allow you to identify a ‘gap’ in the literature</a:t>
          </a:r>
        </a:p>
      </dsp:txBody>
      <dsp:txXfrm rot="10800000">
        <a:off x="0" y="1370669"/>
        <a:ext cx="7886700" cy="898969"/>
      </dsp:txXfrm>
    </dsp:sp>
    <dsp:sp modelId="{1743BE3D-7DDC-4E5F-B024-F4C1F6C5FEDE}">
      <dsp:nvSpPr>
        <dsp:cNvPr id="0" name=""/>
        <dsp:cNvSpPr/>
      </dsp:nvSpPr>
      <dsp:spPr>
        <a:xfrm rot="10800000">
          <a:off x="0" y="643"/>
          <a:ext cx="7886700" cy="1383519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When identifying the key ideas, themes and methodologies in your field, it is important to think critically about them</a:t>
          </a:r>
        </a:p>
      </dsp:txBody>
      <dsp:txXfrm rot="10800000">
        <a:off x="0" y="643"/>
        <a:ext cx="7886700" cy="8989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63F02-466B-4100-8A36-07A532C41B9C}">
      <dsp:nvSpPr>
        <dsp:cNvPr id="0" name=""/>
        <dsp:cNvSpPr/>
      </dsp:nvSpPr>
      <dsp:spPr>
        <a:xfrm>
          <a:off x="0" y="4790"/>
          <a:ext cx="7886700" cy="5285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EBDB9-46EB-4B95-8996-7C28F9D73614}">
      <dsp:nvSpPr>
        <dsp:cNvPr id="0" name=""/>
        <dsp:cNvSpPr/>
      </dsp:nvSpPr>
      <dsp:spPr>
        <a:xfrm>
          <a:off x="159900" y="123724"/>
          <a:ext cx="291012" cy="2907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E0231-DE87-4830-8C9F-DF76126B98E5}">
      <dsp:nvSpPr>
        <dsp:cNvPr id="0" name=""/>
        <dsp:cNvSpPr/>
      </dsp:nvSpPr>
      <dsp:spPr>
        <a:xfrm>
          <a:off x="610813" y="4790"/>
          <a:ext cx="3549015" cy="627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33" tIns="66433" rIns="66433" bIns="6643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 err="1"/>
            <a:t>Amlygwch</a:t>
          </a:r>
          <a:r>
            <a:rPr lang="en-GB" sz="1400" b="1" kern="1200" dirty="0"/>
            <a:t> </a:t>
          </a:r>
          <a:r>
            <a:rPr lang="en-GB" sz="1400" b="1" kern="1200" dirty="0" err="1"/>
            <a:t>ffynonellau</a:t>
          </a:r>
          <a:r>
            <a:rPr lang="en-GB" sz="1400" b="1" kern="1200" dirty="0"/>
            <a:t> </a:t>
          </a:r>
          <a:r>
            <a:rPr lang="en-GB" sz="1400" b="1" kern="1200" dirty="0" err="1"/>
            <a:t>ymchwil</a:t>
          </a:r>
          <a:r>
            <a:rPr lang="en-GB" sz="1400" b="1" kern="1200" dirty="0"/>
            <a:t> a </a:t>
          </a:r>
          <a:r>
            <a:rPr lang="en-GB" sz="1400" b="1" kern="1200" dirty="0" err="1"/>
            <a:t>ddefnyddir</a:t>
          </a:r>
          <a:r>
            <a:rPr lang="en-GB" sz="1400" b="1" kern="1200" dirty="0"/>
            <a:t>, </a:t>
          </a:r>
          <a:r>
            <a:rPr lang="en-GB" sz="1400" b="1" kern="1200" dirty="0" err="1"/>
            <a:t>amlinellwch</a:t>
          </a:r>
          <a:r>
            <a:rPr lang="en-GB" sz="1400" b="1" kern="1200" dirty="0"/>
            <a:t> faint o </a:t>
          </a:r>
          <a:r>
            <a:rPr lang="en-GB" sz="1400" b="1" kern="1200" dirty="0" err="1"/>
            <a:t>ffynonellau</a:t>
          </a:r>
          <a:r>
            <a:rPr lang="en-GB" sz="1400" b="1" kern="1200" dirty="0"/>
            <a:t> a </a:t>
          </a:r>
          <a:r>
            <a:rPr lang="en-GB" sz="1400" b="1" kern="1200" dirty="0" err="1"/>
            <a:t>ddefnyddiwyd</a:t>
          </a:r>
          <a:r>
            <a:rPr lang="en-GB" sz="1400" b="1" kern="1200" dirty="0"/>
            <a:t>,,</a:t>
          </a:r>
          <a:endParaRPr lang="en-GB" sz="1400" kern="1200" dirty="0"/>
        </a:p>
      </dsp:txBody>
      <dsp:txXfrm>
        <a:off x="610813" y="4790"/>
        <a:ext cx="3549015" cy="627708"/>
      </dsp:txXfrm>
    </dsp:sp>
    <dsp:sp modelId="{188BF072-FB51-4E72-B88F-0281B65A5911}">
      <dsp:nvSpPr>
        <dsp:cNvPr id="0" name=""/>
        <dsp:cNvSpPr/>
      </dsp:nvSpPr>
      <dsp:spPr>
        <a:xfrm>
          <a:off x="4159828" y="4790"/>
          <a:ext cx="3671993" cy="528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943" tIns="55943" rIns="55943" bIns="5594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.</a:t>
          </a:r>
        </a:p>
      </dsp:txBody>
      <dsp:txXfrm>
        <a:off x="4159828" y="4790"/>
        <a:ext cx="3671993" cy="528596"/>
      </dsp:txXfrm>
    </dsp:sp>
    <dsp:sp modelId="{23F1A6CF-FD0A-46CC-B422-B00807B46678}">
      <dsp:nvSpPr>
        <dsp:cNvPr id="0" name=""/>
        <dsp:cNvSpPr/>
      </dsp:nvSpPr>
      <dsp:spPr>
        <a:xfrm>
          <a:off x="0" y="763086"/>
          <a:ext cx="7886700" cy="5285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05A51-BEB7-4BF8-88D5-D972086D8602}">
      <dsp:nvSpPr>
        <dsp:cNvPr id="0" name=""/>
        <dsp:cNvSpPr/>
      </dsp:nvSpPr>
      <dsp:spPr>
        <a:xfrm>
          <a:off x="159900" y="908360"/>
          <a:ext cx="291012" cy="2907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05B8B-610C-424F-98C9-E5F267358939}">
      <dsp:nvSpPr>
        <dsp:cNvPr id="0" name=""/>
        <dsp:cNvSpPr/>
      </dsp:nvSpPr>
      <dsp:spPr>
        <a:xfrm>
          <a:off x="610813" y="789426"/>
          <a:ext cx="3549015" cy="627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33" tIns="66433" rIns="66433" bIns="6643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Strategaeth Chwilio a ddefnyddiwyd</a:t>
          </a:r>
          <a:endParaRPr lang="en-GB" sz="1400" kern="1200"/>
        </a:p>
      </dsp:txBody>
      <dsp:txXfrm>
        <a:off x="610813" y="789426"/>
        <a:ext cx="3549015" cy="627708"/>
      </dsp:txXfrm>
    </dsp:sp>
    <dsp:sp modelId="{DD412677-97CC-4DB8-96EA-58B3B64B729A}">
      <dsp:nvSpPr>
        <dsp:cNvPr id="0" name=""/>
        <dsp:cNvSpPr/>
      </dsp:nvSpPr>
      <dsp:spPr>
        <a:xfrm>
          <a:off x="4159828" y="789426"/>
          <a:ext cx="3671993" cy="528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943" tIns="55943" rIns="55943" bIns="5594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159828" y="789426"/>
        <a:ext cx="3671993" cy="528596"/>
      </dsp:txXfrm>
    </dsp:sp>
    <dsp:sp modelId="{8617E4E5-2E68-4B44-9A17-8038A36E211C}">
      <dsp:nvSpPr>
        <dsp:cNvPr id="0" name=""/>
        <dsp:cNvSpPr/>
      </dsp:nvSpPr>
      <dsp:spPr>
        <a:xfrm>
          <a:off x="0" y="1590343"/>
          <a:ext cx="7886700" cy="5285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650B7-5E6B-42C8-96A9-307E88EEA7CB}">
      <dsp:nvSpPr>
        <dsp:cNvPr id="0" name=""/>
        <dsp:cNvSpPr/>
      </dsp:nvSpPr>
      <dsp:spPr>
        <a:xfrm>
          <a:off x="159900" y="1692996"/>
          <a:ext cx="291012" cy="2907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882B2-3274-4DB5-80DF-7C571EAC0FE4}">
      <dsp:nvSpPr>
        <dsp:cNvPr id="0" name=""/>
        <dsp:cNvSpPr/>
      </dsp:nvSpPr>
      <dsp:spPr>
        <a:xfrm>
          <a:off x="610813" y="1574062"/>
          <a:ext cx="3549015" cy="627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33" tIns="66433" rIns="66433" bIns="6643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Dulliau proses gam wrth gam </a:t>
          </a:r>
          <a:endParaRPr lang="en-GB" sz="1400" kern="1200"/>
        </a:p>
      </dsp:txBody>
      <dsp:txXfrm>
        <a:off x="610813" y="1574062"/>
        <a:ext cx="3549015" cy="627708"/>
      </dsp:txXfrm>
    </dsp:sp>
    <dsp:sp modelId="{342157C5-67BC-4D54-AF97-F4DAEBF9371A}">
      <dsp:nvSpPr>
        <dsp:cNvPr id="0" name=""/>
        <dsp:cNvSpPr/>
      </dsp:nvSpPr>
      <dsp:spPr>
        <a:xfrm>
          <a:off x="4159828" y="1574062"/>
          <a:ext cx="3671993" cy="528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943" tIns="55943" rIns="55943" bIns="5594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(e.g. see CASP)</a:t>
          </a:r>
          <a:endParaRPr lang="en-GB" sz="1100" kern="1200"/>
        </a:p>
      </dsp:txBody>
      <dsp:txXfrm>
        <a:off x="4159828" y="1574062"/>
        <a:ext cx="3671993" cy="528596"/>
      </dsp:txXfrm>
    </dsp:sp>
    <dsp:sp modelId="{9F7D1007-6BA6-4939-9DF4-5202642F6ED9}">
      <dsp:nvSpPr>
        <dsp:cNvPr id="0" name=""/>
        <dsp:cNvSpPr/>
      </dsp:nvSpPr>
      <dsp:spPr>
        <a:xfrm>
          <a:off x="0" y="2358698"/>
          <a:ext cx="7886700" cy="5285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9BFA32-C47C-44CE-ABEE-5C71065F4BD2}">
      <dsp:nvSpPr>
        <dsp:cNvPr id="0" name=""/>
        <dsp:cNvSpPr/>
      </dsp:nvSpPr>
      <dsp:spPr>
        <a:xfrm>
          <a:off x="159900" y="2477632"/>
          <a:ext cx="291012" cy="2907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ADA2F-4914-45C5-A4FE-011A45A59A88}">
      <dsp:nvSpPr>
        <dsp:cNvPr id="0" name=""/>
        <dsp:cNvSpPr/>
      </dsp:nvSpPr>
      <dsp:spPr>
        <a:xfrm>
          <a:off x="610813" y="2358698"/>
          <a:ext cx="3549015" cy="627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33" tIns="66433" rIns="66433" bIns="6643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Creu themâu</a:t>
          </a:r>
          <a:endParaRPr lang="en-GB" sz="1400" kern="1200"/>
        </a:p>
      </dsp:txBody>
      <dsp:txXfrm>
        <a:off x="610813" y="2358698"/>
        <a:ext cx="3549015" cy="627708"/>
      </dsp:txXfrm>
    </dsp:sp>
    <dsp:sp modelId="{5CA215E5-5586-4AB7-892F-86928977EE44}">
      <dsp:nvSpPr>
        <dsp:cNvPr id="0" name=""/>
        <dsp:cNvSpPr/>
      </dsp:nvSpPr>
      <dsp:spPr>
        <a:xfrm>
          <a:off x="4159828" y="2358698"/>
          <a:ext cx="3671993" cy="528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943" tIns="55943" rIns="55943" bIns="5594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159828" y="2358698"/>
        <a:ext cx="3671993" cy="528596"/>
      </dsp:txXfrm>
    </dsp:sp>
    <dsp:sp modelId="{37F54B26-0F5D-4288-BEC8-2CD2B11721D7}">
      <dsp:nvSpPr>
        <dsp:cNvPr id="0" name=""/>
        <dsp:cNvSpPr/>
      </dsp:nvSpPr>
      <dsp:spPr>
        <a:xfrm>
          <a:off x="0" y="3158383"/>
          <a:ext cx="7886700" cy="5285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2EA68A-BEF5-433D-9D78-1966FDF6C6FC}">
      <dsp:nvSpPr>
        <dsp:cNvPr id="0" name=""/>
        <dsp:cNvSpPr/>
      </dsp:nvSpPr>
      <dsp:spPr>
        <a:xfrm>
          <a:off x="159900" y="3262268"/>
          <a:ext cx="291012" cy="2907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0F508-9B78-4862-98BC-9D3384E7C8D8}">
      <dsp:nvSpPr>
        <dsp:cNvPr id="0" name=""/>
        <dsp:cNvSpPr/>
      </dsp:nvSpPr>
      <dsp:spPr>
        <a:xfrm>
          <a:off x="610813" y="3143334"/>
          <a:ext cx="3549015" cy="627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33" tIns="66433" rIns="66433" bIns="6643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Ystyriaethau moesegol</a:t>
          </a:r>
          <a:endParaRPr lang="en-GB" sz="1400" kern="1200"/>
        </a:p>
      </dsp:txBody>
      <dsp:txXfrm>
        <a:off x="610813" y="3143334"/>
        <a:ext cx="3549015" cy="627708"/>
      </dsp:txXfrm>
    </dsp:sp>
    <dsp:sp modelId="{A52955B9-8F8E-41CA-AEFC-DA91A5145147}">
      <dsp:nvSpPr>
        <dsp:cNvPr id="0" name=""/>
        <dsp:cNvSpPr/>
      </dsp:nvSpPr>
      <dsp:spPr>
        <a:xfrm>
          <a:off x="4159828" y="3143334"/>
          <a:ext cx="3671993" cy="528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943" tIns="55943" rIns="55943" bIns="5594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159828" y="3143334"/>
        <a:ext cx="3671993" cy="52859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63F02-466B-4100-8A36-07A532C41B9C}">
      <dsp:nvSpPr>
        <dsp:cNvPr id="0" name=""/>
        <dsp:cNvSpPr/>
      </dsp:nvSpPr>
      <dsp:spPr>
        <a:xfrm>
          <a:off x="0" y="2844"/>
          <a:ext cx="7886700" cy="60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EBDB9-46EB-4B95-8996-7C28F9D73614}">
      <dsp:nvSpPr>
        <dsp:cNvPr id="0" name=""/>
        <dsp:cNvSpPr/>
      </dsp:nvSpPr>
      <dsp:spPr>
        <a:xfrm>
          <a:off x="183275" y="139164"/>
          <a:ext cx="333227" cy="333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E0231-DE87-4830-8C9F-DF76126B98E5}">
      <dsp:nvSpPr>
        <dsp:cNvPr id="0" name=""/>
        <dsp:cNvSpPr/>
      </dsp:nvSpPr>
      <dsp:spPr>
        <a:xfrm>
          <a:off x="699777" y="2844"/>
          <a:ext cx="3549015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Highlight Research sources used, outline how many sources  used,</a:t>
          </a:r>
          <a:endParaRPr lang="en-GB" sz="1700" kern="1200"/>
        </a:p>
      </dsp:txBody>
      <dsp:txXfrm>
        <a:off x="699777" y="2844"/>
        <a:ext cx="3549015" cy="605868"/>
      </dsp:txXfrm>
    </dsp:sp>
    <dsp:sp modelId="{188BF072-FB51-4E72-B88F-0281B65A5911}">
      <dsp:nvSpPr>
        <dsp:cNvPr id="0" name=""/>
        <dsp:cNvSpPr/>
      </dsp:nvSpPr>
      <dsp:spPr>
        <a:xfrm>
          <a:off x="4248792" y="2844"/>
          <a:ext cx="3637907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e.g: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5 years, any older would be through relevance.</a:t>
          </a:r>
        </a:p>
      </dsp:txBody>
      <dsp:txXfrm>
        <a:off x="4248792" y="2844"/>
        <a:ext cx="3637907" cy="605868"/>
      </dsp:txXfrm>
    </dsp:sp>
    <dsp:sp modelId="{23F1A6CF-FD0A-46CC-B422-B00807B46678}">
      <dsp:nvSpPr>
        <dsp:cNvPr id="0" name=""/>
        <dsp:cNvSpPr/>
      </dsp:nvSpPr>
      <dsp:spPr>
        <a:xfrm>
          <a:off x="0" y="760179"/>
          <a:ext cx="7886700" cy="60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05A51-BEB7-4BF8-88D5-D972086D8602}">
      <dsp:nvSpPr>
        <dsp:cNvPr id="0" name=""/>
        <dsp:cNvSpPr/>
      </dsp:nvSpPr>
      <dsp:spPr>
        <a:xfrm>
          <a:off x="183275" y="896499"/>
          <a:ext cx="333227" cy="333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05B8B-610C-424F-98C9-E5F267358939}">
      <dsp:nvSpPr>
        <dsp:cNvPr id="0" name=""/>
        <dsp:cNvSpPr/>
      </dsp:nvSpPr>
      <dsp:spPr>
        <a:xfrm>
          <a:off x="699777" y="760179"/>
          <a:ext cx="3549015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Search Strategy used</a:t>
          </a:r>
          <a:endParaRPr lang="en-GB" sz="1700" kern="1200"/>
        </a:p>
      </dsp:txBody>
      <dsp:txXfrm>
        <a:off x="699777" y="760179"/>
        <a:ext cx="3549015" cy="605868"/>
      </dsp:txXfrm>
    </dsp:sp>
    <dsp:sp modelId="{DD412677-97CC-4DB8-96EA-58B3B64B729A}">
      <dsp:nvSpPr>
        <dsp:cNvPr id="0" name=""/>
        <dsp:cNvSpPr/>
      </dsp:nvSpPr>
      <dsp:spPr>
        <a:xfrm>
          <a:off x="4248792" y="760179"/>
          <a:ext cx="3637907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e.g What were the boundaries of your research Topic </a:t>
          </a:r>
          <a:endParaRPr lang="en-GB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e.g Highlight key terms to search </a:t>
          </a:r>
          <a:endParaRPr lang="en-GB" sz="1200" kern="1200"/>
        </a:p>
      </dsp:txBody>
      <dsp:txXfrm>
        <a:off x="4248792" y="760179"/>
        <a:ext cx="3637907" cy="605868"/>
      </dsp:txXfrm>
    </dsp:sp>
    <dsp:sp modelId="{8617E4E5-2E68-4B44-9A17-8038A36E211C}">
      <dsp:nvSpPr>
        <dsp:cNvPr id="0" name=""/>
        <dsp:cNvSpPr/>
      </dsp:nvSpPr>
      <dsp:spPr>
        <a:xfrm>
          <a:off x="0" y="1517514"/>
          <a:ext cx="7886700" cy="60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650B7-5E6B-42C8-96A9-307E88EEA7CB}">
      <dsp:nvSpPr>
        <dsp:cNvPr id="0" name=""/>
        <dsp:cNvSpPr/>
      </dsp:nvSpPr>
      <dsp:spPr>
        <a:xfrm>
          <a:off x="183275" y="1653834"/>
          <a:ext cx="333227" cy="333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882B2-3274-4DB5-80DF-7C571EAC0FE4}">
      <dsp:nvSpPr>
        <dsp:cNvPr id="0" name=""/>
        <dsp:cNvSpPr/>
      </dsp:nvSpPr>
      <dsp:spPr>
        <a:xfrm>
          <a:off x="699777" y="1517514"/>
          <a:ext cx="3549015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Step by step process methods </a:t>
          </a:r>
          <a:endParaRPr lang="en-GB" sz="1700" kern="1200"/>
        </a:p>
      </dsp:txBody>
      <dsp:txXfrm>
        <a:off x="699777" y="1517514"/>
        <a:ext cx="3549015" cy="605868"/>
      </dsp:txXfrm>
    </dsp:sp>
    <dsp:sp modelId="{342157C5-67BC-4D54-AF97-F4DAEBF9371A}">
      <dsp:nvSpPr>
        <dsp:cNvPr id="0" name=""/>
        <dsp:cNvSpPr/>
      </dsp:nvSpPr>
      <dsp:spPr>
        <a:xfrm>
          <a:off x="4248792" y="1517514"/>
          <a:ext cx="3637907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(e.g. see CASP)</a:t>
          </a:r>
          <a:endParaRPr lang="en-GB" sz="1200" kern="1200"/>
        </a:p>
      </dsp:txBody>
      <dsp:txXfrm>
        <a:off x="4248792" y="1517514"/>
        <a:ext cx="3637907" cy="605868"/>
      </dsp:txXfrm>
    </dsp:sp>
    <dsp:sp modelId="{9F7D1007-6BA6-4939-9DF4-5202642F6ED9}">
      <dsp:nvSpPr>
        <dsp:cNvPr id="0" name=""/>
        <dsp:cNvSpPr/>
      </dsp:nvSpPr>
      <dsp:spPr>
        <a:xfrm>
          <a:off x="0" y="2274849"/>
          <a:ext cx="7886700" cy="60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9BFA32-C47C-44CE-ABEE-5C71065F4BD2}">
      <dsp:nvSpPr>
        <dsp:cNvPr id="0" name=""/>
        <dsp:cNvSpPr/>
      </dsp:nvSpPr>
      <dsp:spPr>
        <a:xfrm>
          <a:off x="183275" y="2411169"/>
          <a:ext cx="333227" cy="333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ADA2F-4914-45C5-A4FE-011A45A59A88}">
      <dsp:nvSpPr>
        <dsp:cNvPr id="0" name=""/>
        <dsp:cNvSpPr/>
      </dsp:nvSpPr>
      <dsp:spPr>
        <a:xfrm>
          <a:off x="699777" y="2274849"/>
          <a:ext cx="3549015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Creation of themes</a:t>
          </a:r>
          <a:endParaRPr lang="en-GB" sz="1700" kern="1200"/>
        </a:p>
      </dsp:txBody>
      <dsp:txXfrm>
        <a:off x="699777" y="2274849"/>
        <a:ext cx="3549015" cy="605868"/>
      </dsp:txXfrm>
    </dsp:sp>
    <dsp:sp modelId="{5CA215E5-5586-4AB7-892F-86928977EE44}">
      <dsp:nvSpPr>
        <dsp:cNvPr id="0" name=""/>
        <dsp:cNvSpPr/>
      </dsp:nvSpPr>
      <dsp:spPr>
        <a:xfrm>
          <a:off x="4248792" y="2274849"/>
          <a:ext cx="3637907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E.g. how did you arrive at themes , what literature informed it? </a:t>
          </a:r>
          <a:endParaRPr lang="en-GB" sz="1200" kern="1200"/>
        </a:p>
      </dsp:txBody>
      <dsp:txXfrm>
        <a:off x="4248792" y="2274849"/>
        <a:ext cx="3637907" cy="605868"/>
      </dsp:txXfrm>
    </dsp:sp>
    <dsp:sp modelId="{37F54B26-0F5D-4288-BEC8-2CD2B11721D7}">
      <dsp:nvSpPr>
        <dsp:cNvPr id="0" name=""/>
        <dsp:cNvSpPr/>
      </dsp:nvSpPr>
      <dsp:spPr>
        <a:xfrm>
          <a:off x="0" y="3032184"/>
          <a:ext cx="7886700" cy="60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2EA68A-BEF5-433D-9D78-1966FDF6C6FC}">
      <dsp:nvSpPr>
        <dsp:cNvPr id="0" name=""/>
        <dsp:cNvSpPr/>
      </dsp:nvSpPr>
      <dsp:spPr>
        <a:xfrm>
          <a:off x="183275" y="3168504"/>
          <a:ext cx="333227" cy="333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0F508-9B78-4862-98BC-9D3384E7C8D8}">
      <dsp:nvSpPr>
        <dsp:cNvPr id="0" name=""/>
        <dsp:cNvSpPr/>
      </dsp:nvSpPr>
      <dsp:spPr>
        <a:xfrm>
          <a:off x="699777" y="3032184"/>
          <a:ext cx="3549015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Ethical considerations</a:t>
          </a:r>
          <a:endParaRPr lang="en-GB" sz="1700" kern="1200"/>
        </a:p>
      </dsp:txBody>
      <dsp:txXfrm>
        <a:off x="699777" y="3032184"/>
        <a:ext cx="3549015" cy="605868"/>
      </dsp:txXfrm>
    </dsp:sp>
    <dsp:sp modelId="{A52955B9-8F8E-41CA-AEFC-DA91A5145147}">
      <dsp:nvSpPr>
        <dsp:cNvPr id="0" name=""/>
        <dsp:cNvSpPr/>
      </dsp:nvSpPr>
      <dsp:spPr>
        <a:xfrm>
          <a:off x="4248792" y="3032184"/>
          <a:ext cx="3637907" cy="60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21" tIns="64121" rIns="64121" bIns="6412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E.g are you reviewing sensitive data? </a:t>
          </a:r>
          <a:endParaRPr lang="en-GB" sz="1200" kern="1200"/>
        </a:p>
      </dsp:txBody>
      <dsp:txXfrm>
        <a:off x="4248792" y="3032184"/>
        <a:ext cx="3637907" cy="60586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5F343D-E104-46EE-B78D-4229E8C3E3A9}">
      <dsp:nvSpPr>
        <dsp:cNvPr id="0" name=""/>
        <dsp:cNvSpPr/>
      </dsp:nvSpPr>
      <dsp:spPr>
        <a:xfrm>
          <a:off x="0" y="3261509"/>
          <a:ext cx="4629150" cy="2139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dirty="0" err="1"/>
            <a:t>Fformatau</a:t>
          </a:r>
          <a:r>
            <a:rPr lang="en-GB" sz="2600" b="0" i="0" kern="1200" dirty="0"/>
            <a:t> </a:t>
          </a:r>
          <a:r>
            <a:rPr lang="en-GB" sz="2600" b="0" i="0" kern="1200" dirty="0" err="1"/>
            <a:t>i</a:t>
          </a:r>
          <a:r>
            <a:rPr lang="en-GB" sz="2600" b="0" i="0" kern="1200" dirty="0"/>
            <a:t> </a:t>
          </a:r>
          <a:r>
            <a:rPr lang="en-GB" sz="2600" b="0" i="0" kern="1200" dirty="0" err="1"/>
            <a:t>helpu</a:t>
          </a:r>
          <a:r>
            <a:rPr lang="en-GB" sz="2600" b="0" i="0" kern="1200" dirty="0"/>
            <a:t>:</a:t>
          </a:r>
          <a:r>
            <a:rPr lang="en-GB" sz="2600" kern="1200" dirty="0"/>
            <a:t>:</a:t>
          </a:r>
          <a:endParaRPr lang="en-US" sz="2600" kern="1200" dirty="0"/>
        </a:p>
      </dsp:txBody>
      <dsp:txXfrm>
        <a:off x="0" y="3261509"/>
        <a:ext cx="4629150" cy="1155547"/>
      </dsp:txXfrm>
    </dsp:sp>
    <dsp:sp modelId="{69C0C18C-818C-4B15-B2F7-493B7E074CFC}">
      <dsp:nvSpPr>
        <dsp:cNvPr id="0" name=""/>
        <dsp:cNvSpPr/>
      </dsp:nvSpPr>
      <dsp:spPr>
        <a:xfrm>
          <a:off x="0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CRAAP </a:t>
          </a:r>
          <a:r>
            <a:rPr lang="en-GB" sz="1800" kern="1200" dirty="0" err="1"/>
            <a:t>Gweler</a:t>
          </a:r>
          <a:r>
            <a:rPr lang="en-GB" sz="1800" kern="1200" dirty="0"/>
            <a:t> </a:t>
          </a:r>
          <a:r>
            <a:rPr lang="en-GB" sz="1800" kern="1200" dirty="0" err="1"/>
            <a:t>tudalen</a:t>
          </a:r>
          <a:r>
            <a:rPr lang="en-GB" sz="1800" kern="1200" dirty="0"/>
            <a:t> Moodle </a:t>
          </a:r>
          <a:endParaRPr lang="en-US" sz="1800" kern="1200" dirty="0"/>
        </a:p>
      </dsp:txBody>
      <dsp:txXfrm>
        <a:off x="0" y="4374259"/>
        <a:ext cx="2314574" cy="984355"/>
      </dsp:txXfrm>
    </dsp:sp>
    <dsp:sp modelId="{4639F0A8-D120-4D5F-B18F-47E1BA7FF8EC}">
      <dsp:nvSpPr>
        <dsp:cNvPr id="0" name=""/>
        <dsp:cNvSpPr/>
      </dsp:nvSpPr>
      <dsp:spPr>
        <a:xfrm>
          <a:off x="2314575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CASP: </a:t>
          </a:r>
          <a:r>
            <a:rPr lang="en-GB" sz="1800" kern="1200">
              <a:hlinkClick xmlns:r="http://schemas.openxmlformats.org/officeDocument/2006/relationships" r:id="rId1"/>
            </a:rPr>
            <a:t>CASP Checklists - Critical Appraisal Skills Programme</a:t>
          </a:r>
          <a:endParaRPr lang="en-US" sz="1800" kern="1200"/>
        </a:p>
      </dsp:txBody>
      <dsp:txXfrm>
        <a:off x="2314575" y="4374259"/>
        <a:ext cx="2314574" cy="984355"/>
      </dsp:txXfrm>
    </dsp:sp>
    <dsp:sp modelId="{A7D6A9BD-AC8B-4340-8019-1FBA14700B12}">
      <dsp:nvSpPr>
        <dsp:cNvPr id="0" name=""/>
        <dsp:cNvSpPr/>
      </dsp:nvSpPr>
      <dsp:spPr>
        <a:xfrm rot="10800000">
          <a:off x="0" y="2436"/>
          <a:ext cx="4629150" cy="329117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Pan </a:t>
          </a:r>
          <a:r>
            <a:rPr lang="en-GB" sz="2600" kern="1200" dirty="0" err="1"/>
            <a:t>fyddwch</a:t>
          </a:r>
          <a:r>
            <a:rPr lang="en-GB" sz="2600" kern="1200" dirty="0"/>
            <a:t> </a:t>
          </a:r>
          <a:r>
            <a:rPr lang="en-GB" sz="2600" kern="1200" dirty="0" err="1"/>
            <a:t>chi'n</a:t>
          </a:r>
          <a:r>
            <a:rPr lang="en-GB" sz="2600" kern="1200" dirty="0"/>
            <a:t> </a:t>
          </a:r>
          <a:r>
            <a:rPr lang="en-GB" sz="2600" kern="1200" dirty="0" err="1"/>
            <a:t>chwilio</a:t>
          </a:r>
          <a:r>
            <a:rPr lang="en-GB" sz="2600" kern="1200" dirty="0"/>
            <a:t> am </a:t>
          </a:r>
          <a:r>
            <a:rPr lang="en-GB" sz="2600" kern="1200" dirty="0" err="1"/>
            <a:t>wybodaeth</a:t>
          </a:r>
          <a:r>
            <a:rPr lang="en-GB" sz="2600" kern="1200" dirty="0"/>
            <a:t>, </a:t>
          </a:r>
          <a:r>
            <a:rPr lang="en-GB" sz="2600" kern="1200" dirty="0" err="1"/>
            <a:t>rydych</a:t>
          </a:r>
          <a:r>
            <a:rPr lang="en-GB" sz="2600" kern="1200" dirty="0"/>
            <a:t> </a:t>
          </a:r>
          <a:r>
            <a:rPr lang="en-GB" sz="2600" kern="1200" dirty="0" err="1"/>
            <a:t>chi'n</a:t>
          </a:r>
          <a:r>
            <a:rPr lang="en-GB" sz="2600" kern="1200" dirty="0"/>
            <a:t> </a:t>
          </a:r>
          <a:r>
            <a:rPr lang="en-GB" sz="2600" kern="1200" dirty="0" err="1"/>
            <a:t>mynd</a:t>
          </a:r>
          <a:r>
            <a:rPr lang="en-GB" sz="2600" kern="1200" dirty="0"/>
            <a:t> </a:t>
          </a:r>
          <a:r>
            <a:rPr lang="en-GB" sz="2600" kern="1200" dirty="0" err="1"/>
            <a:t>i</a:t>
          </a:r>
          <a:r>
            <a:rPr lang="en-GB" sz="2600" kern="1200" dirty="0"/>
            <a:t> </a:t>
          </a:r>
          <a:r>
            <a:rPr lang="en-GB" sz="2600" kern="1200" dirty="0" err="1"/>
            <a:t>ddod</a:t>
          </a:r>
          <a:r>
            <a:rPr lang="en-GB" sz="2600" kern="1200" dirty="0"/>
            <a:t> o </a:t>
          </a:r>
          <a:r>
            <a:rPr lang="en-GB" sz="2600" kern="1200" dirty="0" err="1"/>
            <a:t>hyd</a:t>
          </a:r>
          <a:r>
            <a:rPr lang="en-GB" sz="2600" kern="1200" dirty="0"/>
            <a:t> </a:t>
          </a:r>
          <a:r>
            <a:rPr lang="en-GB" sz="2600" kern="1200" dirty="0" err="1"/>
            <a:t>i</a:t>
          </a:r>
          <a:r>
            <a:rPr lang="en-GB" sz="2600" kern="1200" dirty="0"/>
            <a:t> </a:t>
          </a:r>
          <a:r>
            <a:rPr lang="en-GB" sz="2600" kern="1200" dirty="0" err="1"/>
            <a:t>lawer</a:t>
          </a:r>
          <a:r>
            <a:rPr lang="en-GB" sz="2600" kern="1200" dirty="0"/>
            <a:t> </a:t>
          </a:r>
          <a:r>
            <a:rPr lang="en-GB" sz="2600" kern="1200" dirty="0" err="1"/>
            <a:t>ohoni</a:t>
          </a:r>
          <a:r>
            <a:rPr lang="en-GB" sz="2600" kern="1200" dirty="0"/>
            <a:t> . . . </a:t>
          </a:r>
          <a:r>
            <a:rPr lang="en-GB" sz="2600" kern="1200" dirty="0" err="1"/>
            <a:t>ond</a:t>
          </a:r>
          <a:r>
            <a:rPr lang="en-GB" sz="2600" kern="1200" dirty="0"/>
            <a:t> a </a:t>
          </a:r>
          <a:r>
            <a:rPr lang="en-GB" sz="2600" kern="1200" dirty="0" err="1"/>
            <a:t>yw'n</a:t>
          </a:r>
          <a:r>
            <a:rPr lang="en-GB" sz="2600" kern="1200" dirty="0"/>
            <a:t> </a:t>
          </a:r>
          <a:r>
            <a:rPr lang="en-GB" sz="2600" kern="1200" dirty="0" err="1"/>
            <a:t>wybodaeth</a:t>
          </a:r>
          <a:r>
            <a:rPr lang="en-GB" sz="2600" kern="1200" dirty="0"/>
            <a:t> </a:t>
          </a:r>
          <a:r>
            <a:rPr lang="en-GB" sz="2600" kern="1200" dirty="0" err="1"/>
            <a:t>dda</a:t>
          </a:r>
          <a:r>
            <a:rPr lang="en-GB" sz="2600" kern="1200" dirty="0"/>
            <a:t>? : </a:t>
          </a:r>
          <a:endParaRPr lang="en-US" sz="2600" kern="1200" dirty="0"/>
        </a:p>
      </dsp:txBody>
      <dsp:txXfrm rot="10800000">
        <a:off x="0" y="2436"/>
        <a:ext cx="4629150" cy="213850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5F343D-E104-46EE-B78D-4229E8C3E3A9}">
      <dsp:nvSpPr>
        <dsp:cNvPr id="0" name=""/>
        <dsp:cNvSpPr/>
      </dsp:nvSpPr>
      <dsp:spPr>
        <a:xfrm>
          <a:off x="0" y="3261509"/>
          <a:ext cx="4629150" cy="2139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Formats to help:</a:t>
          </a:r>
          <a:endParaRPr lang="en-US" sz="3000" kern="1200"/>
        </a:p>
      </dsp:txBody>
      <dsp:txXfrm>
        <a:off x="0" y="3261509"/>
        <a:ext cx="4629150" cy="1155547"/>
      </dsp:txXfrm>
    </dsp:sp>
    <dsp:sp modelId="{69C0C18C-818C-4B15-B2F7-493B7E074CFC}">
      <dsp:nvSpPr>
        <dsp:cNvPr id="0" name=""/>
        <dsp:cNvSpPr/>
      </dsp:nvSpPr>
      <dsp:spPr>
        <a:xfrm>
          <a:off x="0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CRAAP Test can help. See Moodle page </a:t>
          </a:r>
          <a:endParaRPr lang="en-US" sz="1800" kern="1200"/>
        </a:p>
      </dsp:txBody>
      <dsp:txXfrm>
        <a:off x="0" y="4374259"/>
        <a:ext cx="2314574" cy="984355"/>
      </dsp:txXfrm>
    </dsp:sp>
    <dsp:sp modelId="{4639F0A8-D120-4D5F-B18F-47E1BA7FF8EC}">
      <dsp:nvSpPr>
        <dsp:cNvPr id="0" name=""/>
        <dsp:cNvSpPr/>
      </dsp:nvSpPr>
      <dsp:spPr>
        <a:xfrm>
          <a:off x="2314575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CASP: </a:t>
          </a:r>
          <a:r>
            <a:rPr lang="en-GB" sz="1800" kern="1200">
              <a:hlinkClick xmlns:r="http://schemas.openxmlformats.org/officeDocument/2006/relationships" r:id="rId1"/>
            </a:rPr>
            <a:t>CASP Checklists - Critical Appraisal Skills Programme</a:t>
          </a:r>
          <a:endParaRPr lang="en-US" sz="1800" kern="1200"/>
        </a:p>
      </dsp:txBody>
      <dsp:txXfrm>
        <a:off x="2314575" y="4374259"/>
        <a:ext cx="2314574" cy="984355"/>
      </dsp:txXfrm>
    </dsp:sp>
    <dsp:sp modelId="{A7D6A9BD-AC8B-4340-8019-1FBA14700B12}">
      <dsp:nvSpPr>
        <dsp:cNvPr id="0" name=""/>
        <dsp:cNvSpPr/>
      </dsp:nvSpPr>
      <dsp:spPr>
        <a:xfrm rot="10800000">
          <a:off x="0" y="2436"/>
          <a:ext cx="4629150" cy="329117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When you search for information, you're going to find lots of it . . . but is it good information? : </a:t>
          </a:r>
          <a:endParaRPr lang="en-US" sz="3000" kern="1200" dirty="0"/>
        </a:p>
      </dsp:txBody>
      <dsp:txXfrm rot="10800000">
        <a:off x="0" y="2436"/>
        <a:ext cx="4629150" cy="213850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1ED650-062F-429D-8947-BFBE609F64CA}">
      <dsp:nvSpPr>
        <dsp:cNvPr id="0" name=""/>
        <dsp:cNvSpPr/>
      </dsp:nvSpPr>
      <dsp:spPr>
        <a:xfrm>
          <a:off x="2280144" y="83023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13486" y="873333"/>
        <a:ext cx="26172" cy="5234"/>
      </dsp:txXfrm>
    </dsp:sp>
    <dsp:sp modelId="{FD56B095-7148-43FE-94F4-75FA28AC6EE1}">
      <dsp:nvSpPr>
        <dsp:cNvPr id="0" name=""/>
        <dsp:cNvSpPr/>
      </dsp:nvSpPr>
      <dsp:spPr>
        <a:xfrm>
          <a:off x="6045" y="193181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Dechreuwch</a:t>
          </a:r>
          <a:r>
            <a:rPr lang="en-GB" sz="1300" kern="1200" dirty="0"/>
            <a:t> </a:t>
          </a:r>
          <a:r>
            <a:rPr lang="en-GB" sz="1300" kern="1200" dirty="0" err="1"/>
            <a:t>gyda</a:t>
          </a:r>
          <a:r>
            <a:rPr lang="en-GB" sz="1300" kern="1200" dirty="0"/>
            <a:t> </a:t>
          </a:r>
          <a:r>
            <a:rPr lang="en-GB" sz="1300" kern="1200" dirty="0" err="1"/>
            <a:t>throsolwg</a:t>
          </a:r>
          <a:endParaRPr lang="en-GB" sz="1300" kern="1200" dirty="0"/>
        </a:p>
      </dsp:txBody>
      <dsp:txXfrm>
        <a:off x="6045" y="193181"/>
        <a:ext cx="2275898" cy="1365538"/>
      </dsp:txXfrm>
    </dsp:sp>
    <dsp:sp modelId="{25C57E0F-4BE5-4FB5-9113-9B1B0C40D116}">
      <dsp:nvSpPr>
        <dsp:cNvPr id="0" name=""/>
        <dsp:cNvSpPr/>
      </dsp:nvSpPr>
      <dsp:spPr>
        <a:xfrm>
          <a:off x="5079499" y="83023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12841" y="873333"/>
        <a:ext cx="26172" cy="5234"/>
      </dsp:txXfrm>
    </dsp:sp>
    <dsp:sp modelId="{A75F11F9-CA6D-4EF9-8D20-C54F9F6032A2}">
      <dsp:nvSpPr>
        <dsp:cNvPr id="0" name=""/>
        <dsp:cNvSpPr/>
      </dsp:nvSpPr>
      <dsp:spPr>
        <a:xfrm>
          <a:off x="2805400" y="193181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Penderfynwch</a:t>
          </a:r>
          <a:r>
            <a:rPr lang="en-GB" sz="1300" kern="1200" dirty="0"/>
            <a:t> </a:t>
          </a:r>
          <a:r>
            <a:rPr lang="en-GB" sz="1300" kern="1200" dirty="0" err="1"/>
            <a:t>ar</a:t>
          </a:r>
          <a:r>
            <a:rPr lang="en-GB" sz="1300" kern="1200" dirty="0"/>
            <a:t> </a:t>
          </a:r>
          <a:r>
            <a:rPr lang="en-GB" sz="1300" kern="1200" dirty="0" err="1"/>
            <a:t>egwyddorion</a:t>
          </a:r>
          <a:r>
            <a:rPr lang="en-GB" sz="1300" kern="1200" dirty="0"/>
            <a:t> </a:t>
          </a:r>
          <a:r>
            <a:rPr lang="en-GB" sz="1300" kern="1200" dirty="0" err="1"/>
            <a:t>trefniadol</a:t>
          </a:r>
          <a:r>
            <a:rPr lang="en-GB" sz="1300" kern="1200" dirty="0"/>
            <a:t> (</a:t>
          </a:r>
          <a:r>
            <a:rPr lang="en-GB" sz="1300" kern="1200" dirty="0" err="1"/>
            <a:t>themâu</a:t>
          </a:r>
          <a:r>
            <a:rPr lang="en-GB" sz="1300" kern="1200" dirty="0"/>
            <a:t>, </a:t>
          </a:r>
          <a:r>
            <a:rPr lang="en-GB" sz="1300" kern="1200" dirty="0" err="1"/>
            <a:t>tueddiadau</a:t>
          </a:r>
          <a:r>
            <a:rPr lang="en-GB" sz="1300" kern="1200" dirty="0"/>
            <a:t>, </a:t>
          </a:r>
          <a:r>
            <a:rPr lang="en-GB" sz="1300" kern="1200" dirty="0" err="1"/>
            <a:t>methodoleg</a:t>
          </a:r>
          <a:r>
            <a:rPr lang="en-GB" sz="1300" kern="1200" dirty="0"/>
            <a:t>, </a:t>
          </a:r>
          <a:r>
            <a:rPr lang="en-GB" sz="1300" kern="1200" dirty="0" err="1"/>
            <a:t>cronoleg</a:t>
          </a:r>
          <a:r>
            <a:rPr lang="en-GB" sz="1300" kern="1200" dirty="0"/>
            <a:t>, </a:t>
          </a:r>
          <a:r>
            <a:rPr lang="en-GB" sz="1300" kern="1200" dirty="0" err="1"/>
            <a:t>dadleuon</a:t>
          </a:r>
          <a:r>
            <a:rPr lang="en-GB" sz="1300" kern="1200" dirty="0"/>
            <a:t> - </a:t>
          </a:r>
          <a:r>
            <a:rPr lang="en-GB" sz="1300" kern="1200" dirty="0" err="1"/>
            <a:t>cyfuniad</a:t>
          </a:r>
          <a:r>
            <a:rPr lang="en-GB" sz="1300" kern="1200" dirty="0"/>
            <a:t> o rai </a:t>
          </a:r>
          <a:r>
            <a:rPr lang="en-GB" sz="1300" kern="1200" dirty="0" err="1"/>
            <a:t>o'r</a:t>
          </a:r>
          <a:r>
            <a:rPr lang="en-GB" sz="1300" kern="1200" dirty="0"/>
            <a:t> </a:t>
          </a:r>
          <a:r>
            <a:rPr lang="en-GB" sz="1300" kern="1200" dirty="0" err="1"/>
            <a:t>rhain</a:t>
          </a:r>
          <a:r>
            <a:rPr lang="en-GB" sz="1300" kern="1200" dirty="0"/>
            <a:t> </a:t>
          </a:r>
          <a:r>
            <a:rPr lang="en-GB" sz="1300" kern="1200" dirty="0" err="1"/>
            <a:t>fel</a:t>
          </a:r>
          <a:r>
            <a:rPr lang="en-GB" sz="1300" kern="1200" dirty="0"/>
            <a:t> </a:t>
          </a:r>
          <a:r>
            <a:rPr lang="en-GB" sz="1300" kern="1200" dirty="0" err="1"/>
            <a:t>arfer</a:t>
          </a:r>
          <a:r>
            <a:rPr lang="en-GB" sz="1300" kern="1200" dirty="0"/>
            <a:t>)</a:t>
          </a:r>
        </a:p>
      </dsp:txBody>
      <dsp:txXfrm>
        <a:off x="2805400" y="193181"/>
        <a:ext cx="2275898" cy="1365538"/>
      </dsp:txXfrm>
    </dsp:sp>
    <dsp:sp modelId="{225C3480-D45D-476B-A817-BC482DB54D50}">
      <dsp:nvSpPr>
        <dsp:cNvPr id="0" name=""/>
        <dsp:cNvSpPr/>
      </dsp:nvSpPr>
      <dsp:spPr>
        <a:xfrm>
          <a:off x="1143995" y="1556920"/>
          <a:ext cx="5598709" cy="492856"/>
        </a:xfrm>
        <a:custGeom>
          <a:avLst/>
          <a:gdLst/>
          <a:ahLst/>
          <a:cxnLst/>
          <a:rect l="0" t="0" r="0" b="0"/>
          <a:pathLst>
            <a:path>
              <a:moveTo>
                <a:pt x="5598709" y="0"/>
              </a:moveTo>
              <a:lnTo>
                <a:pt x="5598709" y="263528"/>
              </a:lnTo>
              <a:lnTo>
                <a:pt x="0" y="263528"/>
              </a:lnTo>
              <a:lnTo>
                <a:pt x="0" y="49285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02771" y="1800731"/>
        <a:ext cx="281156" cy="5234"/>
      </dsp:txXfrm>
    </dsp:sp>
    <dsp:sp modelId="{3BCB1D5F-7B40-4DD6-AFD0-4CF8B519C8D3}">
      <dsp:nvSpPr>
        <dsp:cNvPr id="0" name=""/>
        <dsp:cNvSpPr/>
      </dsp:nvSpPr>
      <dsp:spPr>
        <a:xfrm>
          <a:off x="5604755" y="193181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Defnyddiwch</a:t>
          </a:r>
          <a:r>
            <a:rPr lang="en-GB" sz="1300" kern="1200" dirty="0"/>
            <a:t> </a:t>
          </a:r>
          <a:r>
            <a:rPr lang="en-GB" sz="1300" kern="1200" dirty="0" err="1"/>
            <a:t>benawdau</a:t>
          </a:r>
          <a:r>
            <a:rPr lang="en-GB" sz="1300" kern="1200" dirty="0"/>
            <a:t> </a:t>
          </a:r>
          <a:r>
            <a:rPr lang="en-GB" sz="1300" kern="1200" dirty="0" err="1"/>
            <a:t>ar</a:t>
          </a:r>
          <a:r>
            <a:rPr lang="en-GB" sz="1300" kern="1200" dirty="0"/>
            <a:t> </a:t>
          </a:r>
          <a:r>
            <a:rPr lang="en-GB" sz="1300" kern="1200" dirty="0" err="1"/>
            <a:t>gyfer</a:t>
          </a:r>
          <a:r>
            <a:rPr lang="en-GB" sz="1300" kern="1200" dirty="0"/>
            <a:t> y </a:t>
          </a:r>
          <a:r>
            <a:rPr lang="en-GB" sz="1300" kern="1200" dirty="0" err="1"/>
            <a:t>gwahanol</a:t>
          </a:r>
          <a:r>
            <a:rPr lang="en-GB" sz="1300" kern="1200" dirty="0"/>
            <a:t> </a:t>
          </a:r>
          <a:r>
            <a:rPr lang="en-GB" sz="1300" kern="1200" dirty="0" err="1"/>
            <a:t>adrannau</a:t>
          </a:r>
          <a:r>
            <a:rPr lang="en-GB" sz="1300" kern="1200" dirty="0"/>
            <a:t> </a:t>
          </a:r>
          <a:r>
            <a:rPr lang="en-GB" sz="1300" kern="1200" dirty="0" err="1"/>
            <a:t>o'r</a:t>
          </a:r>
          <a:r>
            <a:rPr lang="en-GB" sz="1300" kern="1200" dirty="0"/>
            <a:t> </a:t>
          </a:r>
          <a:r>
            <a:rPr lang="en-GB" sz="1300" kern="1200" dirty="0" err="1"/>
            <a:t>adolygiad</a:t>
          </a:r>
          <a:endParaRPr lang="en-GB" sz="1300" kern="1200" dirty="0"/>
        </a:p>
      </dsp:txBody>
      <dsp:txXfrm>
        <a:off x="5604755" y="193181"/>
        <a:ext cx="2275898" cy="1365538"/>
      </dsp:txXfrm>
    </dsp:sp>
    <dsp:sp modelId="{80178EEE-CD78-4035-AA6D-A97337479B3B}">
      <dsp:nvSpPr>
        <dsp:cNvPr id="0" name=""/>
        <dsp:cNvSpPr/>
      </dsp:nvSpPr>
      <dsp:spPr>
        <a:xfrm>
          <a:off x="2280144" y="271922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13486" y="2762329"/>
        <a:ext cx="26172" cy="5234"/>
      </dsp:txXfrm>
    </dsp:sp>
    <dsp:sp modelId="{EE7C238A-935C-44DE-B2D4-EB79829F1B4B}">
      <dsp:nvSpPr>
        <dsp:cNvPr id="0" name=""/>
        <dsp:cNvSpPr/>
      </dsp:nvSpPr>
      <dsp:spPr>
        <a:xfrm>
          <a:off x="6045" y="2082176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Darparwch</a:t>
          </a:r>
          <a:r>
            <a:rPr lang="en-GB" sz="1300" kern="1200" dirty="0"/>
            <a:t> </a:t>
          </a:r>
          <a:r>
            <a:rPr lang="en-GB" sz="1300" kern="1200" dirty="0" err="1"/>
            <a:t>arwyddbyst</a:t>
          </a:r>
          <a:r>
            <a:rPr lang="en-GB" sz="1300" kern="1200" dirty="0"/>
            <a:t> </a:t>
          </a:r>
          <a:r>
            <a:rPr lang="en-GB" sz="1300" kern="1200" dirty="0" err="1"/>
            <a:t>crynodol</a:t>
          </a:r>
          <a:r>
            <a:rPr lang="en-GB" sz="1300" kern="1200" dirty="0"/>
            <a:t> o </a:t>
          </a:r>
          <a:r>
            <a:rPr lang="en-GB" sz="1300" kern="1200" dirty="0" err="1"/>
            <a:t>ble</a:t>
          </a:r>
          <a:r>
            <a:rPr lang="en-GB" sz="1300" kern="1200" dirty="0"/>
            <a:t> </a:t>
          </a:r>
          <a:r>
            <a:rPr lang="en-GB" sz="1300" kern="1200" dirty="0" err="1"/>
            <a:t>mae</a:t>
          </a:r>
          <a:r>
            <a:rPr lang="en-GB" sz="1300" kern="1200" dirty="0"/>
            <a:t> </a:t>
          </a:r>
          <a:r>
            <a:rPr lang="en-GB" sz="1300" kern="1200" dirty="0" err="1"/>
            <a:t>eich</a:t>
          </a:r>
          <a:r>
            <a:rPr lang="en-GB" sz="1300" kern="1200" dirty="0"/>
            <a:t> </a:t>
          </a:r>
          <a:r>
            <a:rPr lang="en-GB" sz="1300" kern="1200" dirty="0" err="1"/>
            <a:t>dadl</a:t>
          </a:r>
          <a:r>
            <a:rPr lang="en-GB" sz="1300" kern="1200" dirty="0"/>
            <a:t> </a:t>
          </a:r>
          <a:r>
            <a:rPr lang="en-GB" sz="1300" kern="1200" dirty="0" err="1"/>
            <a:t>yn</a:t>
          </a:r>
          <a:r>
            <a:rPr lang="en-GB" sz="1300" kern="1200" dirty="0"/>
            <a:t> </a:t>
          </a:r>
          <a:r>
            <a:rPr lang="en-GB" sz="1300" kern="1200" dirty="0" err="1"/>
            <a:t>arwain</a:t>
          </a:r>
          <a:endParaRPr lang="en-GB" sz="1300" kern="1200" dirty="0"/>
        </a:p>
      </dsp:txBody>
      <dsp:txXfrm>
        <a:off x="6045" y="2082176"/>
        <a:ext cx="2275898" cy="1365538"/>
      </dsp:txXfrm>
    </dsp:sp>
    <dsp:sp modelId="{8C684589-7853-41AF-A778-7CCC7A2A227D}">
      <dsp:nvSpPr>
        <dsp:cNvPr id="0" name=""/>
        <dsp:cNvSpPr/>
      </dsp:nvSpPr>
      <dsp:spPr>
        <a:xfrm>
          <a:off x="2805400" y="2082176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Crynhowch</a:t>
          </a:r>
          <a:r>
            <a:rPr lang="en-GB" sz="1300" kern="1200" dirty="0"/>
            <a:t> </a:t>
          </a:r>
          <a:r>
            <a:rPr lang="en-GB" sz="1300" kern="1200" dirty="0" err="1"/>
            <a:t>eich</a:t>
          </a:r>
          <a:r>
            <a:rPr lang="en-GB" sz="1300" kern="1200" dirty="0"/>
            <a:t> </a:t>
          </a:r>
          <a:r>
            <a:rPr lang="en-GB" sz="1300" kern="1200" dirty="0" err="1"/>
            <a:t>adolygiad</a:t>
          </a:r>
          <a:r>
            <a:rPr lang="en-GB" sz="1300" kern="1200" dirty="0"/>
            <a:t>/</a:t>
          </a:r>
          <a:r>
            <a:rPr lang="en-GB" sz="1300" kern="1200" dirty="0" err="1"/>
            <a:t>amlygwch</a:t>
          </a:r>
          <a:r>
            <a:rPr lang="en-GB" sz="1300" kern="1200" dirty="0"/>
            <a:t> ‘</a:t>
          </a:r>
          <a:r>
            <a:rPr lang="en-GB" sz="1300" kern="1200" dirty="0" err="1"/>
            <a:t>bwlch</a:t>
          </a:r>
          <a:r>
            <a:rPr lang="en-GB" sz="1300" kern="1200" dirty="0"/>
            <a:t>’ / </a:t>
          </a:r>
          <a:r>
            <a:rPr lang="en-GB" sz="1300" kern="1200" dirty="0" err="1"/>
            <a:t>eich</a:t>
          </a:r>
          <a:r>
            <a:rPr lang="en-GB" sz="1300" kern="1200" dirty="0"/>
            <a:t> </a:t>
          </a:r>
          <a:r>
            <a:rPr lang="en-GB" sz="1300" kern="1200" dirty="0" err="1"/>
            <a:t>syniadau</a:t>
          </a:r>
          <a:r>
            <a:rPr lang="en-GB" sz="1300" kern="1200" dirty="0"/>
            <a:t> </a:t>
          </a:r>
          <a:r>
            <a:rPr lang="en-GB" sz="1300" kern="1200" dirty="0" err="1"/>
            <a:t>mewn</a:t>
          </a:r>
          <a:r>
            <a:rPr lang="en-GB" sz="1300" kern="1200" dirty="0"/>
            <a:t> </a:t>
          </a:r>
          <a:r>
            <a:rPr lang="en-GB" sz="1300" kern="1200" dirty="0" err="1"/>
            <a:t>ymchwil</a:t>
          </a:r>
          <a:endParaRPr lang="en-GB" sz="1300" kern="1200" dirty="0"/>
        </a:p>
      </dsp:txBody>
      <dsp:txXfrm>
        <a:off x="2805400" y="2082176"/>
        <a:ext cx="2275898" cy="136553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FA07B-69D8-4D40-A162-540F603B34ED}">
      <dsp:nvSpPr>
        <dsp:cNvPr id="0" name=""/>
        <dsp:cNvSpPr/>
      </dsp:nvSpPr>
      <dsp:spPr>
        <a:xfrm>
          <a:off x="2280144" y="83023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13486" y="873333"/>
        <a:ext cx="26172" cy="5234"/>
      </dsp:txXfrm>
    </dsp:sp>
    <dsp:sp modelId="{86602835-EE38-4913-97B4-6A201651E62F}">
      <dsp:nvSpPr>
        <dsp:cNvPr id="0" name=""/>
        <dsp:cNvSpPr/>
      </dsp:nvSpPr>
      <dsp:spPr>
        <a:xfrm>
          <a:off x="6045" y="193181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Start with an overview</a:t>
          </a:r>
        </a:p>
      </dsp:txBody>
      <dsp:txXfrm>
        <a:off x="6045" y="193181"/>
        <a:ext cx="2275898" cy="1365538"/>
      </dsp:txXfrm>
    </dsp:sp>
    <dsp:sp modelId="{31488FDB-DBBD-4C4B-BB80-787A632C8CD4}">
      <dsp:nvSpPr>
        <dsp:cNvPr id="0" name=""/>
        <dsp:cNvSpPr/>
      </dsp:nvSpPr>
      <dsp:spPr>
        <a:xfrm>
          <a:off x="5079499" y="83023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12841" y="873333"/>
        <a:ext cx="26172" cy="5234"/>
      </dsp:txXfrm>
    </dsp:sp>
    <dsp:sp modelId="{636783FB-B11D-4E70-9514-ECE19C7EDD05}">
      <dsp:nvSpPr>
        <dsp:cNvPr id="0" name=""/>
        <dsp:cNvSpPr/>
      </dsp:nvSpPr>
      <dsp:spPr>
        <a:xfrm>
          <a:off x="2805400" y="193181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Decide on organising principles </a:t>
          </a:r>
          <a:r>
            <a:rPr lang="en-GB" sz="1300" b="1" kern="1200" dirty="0"/>
            <a:t>(themes, </a:t>
          </a:r>
          <a:r>
            <a:rPr lang="en-GB" sz="1300" kern="1200" dirty="0"/>
            <a:t>trends, methodology, chronology, controversies – usually a combination of some of these)</a:t>
          </a:r>
        </a:p>
      </dsp:txBody>
      <dsp:txXfrm>
        <a:off x="2805400" y="193181"/>
        <a:ext cx="2275898" cy="1365538"/>
      </dsp:txXfrm>
    </dsp:sp>
    <dsp:sp modelId="{C41C7240-B4C0-4252-8CF6-3021E90F3440}">
      <dsp:nvSpPr>
        <dsp:cNvPr id="0" name=""/>
        <dsp:cNvSpPr/>
      </dsp:nvSpPr>
      <dsp:spPr>
        <a:xfrm>
          <a:off x="1143995" y="1556920"/>
          <a:ext cx="5598709" cy="492856"/>
        </a:xfrm>
        <a:custGeom>
          <a:avLst/>
          <a:gdLst/>
          <a:ahLst/>
          <a:cxnLst/>
          <a:rect l="0" t="0" r="0" b="0"/>
          <a:pathLst>
            <a:path>
              <a:moveTo>
                <a:pt x="5598709" y="0"/>
              </a:moveTo>
              <a:lnTo>
                <a:pt x="5598709" y="263528"/>
              </a:lnTo>
              <a:lnTo>
                <a:pt x="0" y="263528"/>
              </a:lnTo>
              <a:lnTo>
                <a:pt x="0" y="49285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02771" y="1800731"/>
        <a:ext cx="281156" cy="5234"/>
      </dsp:txXfrm>
    </dsp:sp>
    <dsp:sp modelId="{7C6C7E02-5B64-412B-A6A9-5885811EC5A8}">
      <dsp:nvSpPr>
        <dsp:cNvPr id="0" name=""/>
        <dsp:cNvSpPr/>
      </dsp:nvSpPr>
      <dsp:spPr>
        <a:xfrm>
          <a:off x="5604755" y="193181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Use headings for the different sections of the review </a:t>
          </a:r>
        </a:p>
      </dsp:txBody>
      <dsp:txXfrm>
        <a:off x="5604755" y="193181"/>
        <a:ext cx="2275898" cy="1365538"/>
      </dsp:txXfrm>
    </dsp:sp>
    <dsp:sp modelId="{B02F1AD7-5069-44B9-852F-831CB6D5436D}">
      <dsp:nvSpPr>
        <dsp:cNvPr id="0" name=""/>
        <dsp:cNvSpPr/>
      </dsp:nvSpPr>
      <dsp:spPr>
        <a:xfrm>
          <a:off x="2280144" y="271922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13486" y="2762329"/>
        <a:ext cx="26172" cy="5234"/>
      </dsp:txXfrm>
    </dsp:sp>
    <dsp:sp modelId="{6A7638FD-5FE5-4E5C-80CE-A103705D100A}">
      <dsp:nvSpPr>
        <dsp:cNvPr id="0" name=""/>
        <dsp:cNvSpPr/>
      </dsp:nvSpPr>
      <dsp:spPr>
        <a:xfrm>
          <a:off x="6045" y="2082176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 summative signposts of where your argument is leading</a:t>
          </a:r>
        </a:p>
      </dsp:txBody>
      <dsp:txXfrm>
        <a:off x="6045" y="2082176"/>
        <a:ext cx="2275898" cy="1365538"/>
      </dsp:txXfrm>
    </dsp:sp>
    <dsp:sp modelId="{444F6FCF-DB4B-471D-A1CA-700A97F825F5}">
      <dsp:nvSpPr>
        <dsp:cNvPr id="0" name=""/>
        <dsp:cNvSpPr/>
      </dsp:nvSpPr>
      <dsp:spPr>
        <a:xfrm>
          <a:off x="2805400" y="2082176"/>
          <a:ext cx="2275898" cy="13655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Summarise your review/highlight ‘gap’ / your ideas in research</a:t>
          </a:r>
        </a:p>
      </dsp:txBody>
      <dsp:txXfrm>
        <a:off x="2805400" y="2082176"/>
        <a:ext cx="2275898" cy="136553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 err="1"/>
            <a:t>Syniadau</a:t>
          </a:r>
          <a:r>
            <a:rPr lang="en-GB" sz="2800" b="1" kern="1200" dirty="0"/>
            <a:t> </a:t>
          </a:r>
          <a:r>
            <a:rPr lang="en-GB" sz="2800" b="1" kern="1200" dirty="0" err="1"/>
            <a:t>ar</a:t>
          </a:r>
          <a:r>
            <a:rPr lang="en-GB" sz="2800" b="1" kern="1200" dirty="0"/>
            <a:t> </a:t>
          </a:r>
          <a:r>
            <a:rPr lang="en-GB" sz="2800" b="1" kern="1200" dirty="0" err="1"/>
            <a:t>gyfer</a:t>
          </a:r>
          <a:r>
            <a:rPr lang="en-GB" sz="2800" b="1" kern="1200" dirty="0"/>
            <a:t> </a:t>
          </a:r>
          <a:r>
            <a:rPr lang="en-GB" sz="2800" b="1" kern="1200" dirty="0" err="1"/>
            <a:t>ysgrifennu</a:t>
          </a:r>
          <a:r>
            <a:rPr lang="en-GB" sz="2800" b="1" kern="1200" dirty="0"/>
            <a:t> </a:t>
          </a:r>
          <a:r>
            <a:rPr lang="en-GB" sz="2800" b="1" kern="1200" dirty="0" err="1"/>
            <a:t>clir</a:t>
          </a:r>
          <a:r>
            <a:rPr lang="en-GB" sz="2800" b="1" kern="1200" dirty="0"/>
            <a:t>:</a:t>
          </a:r>
          <a:endParaRPr lang="en-GB" sz="2800" kern="1200" dirty="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 err="1"/>
            <a:t>Cyflwyniad</a:t>
          </a:r>
          <a:r>
            <a:rPr lang="en-GB" sz="2200" kern="1200" dirty="0"/>
            <a:t> </a:t>
          </a:r>
          <a:r>
            <a:rPr lang="en-GB" sz="2200" kern="1200" dirty="0" err="1"/>
            <a:t>clir</a:t>
          </a:r>
          <a:r>
            <a:rPr lang="en-GB" sz="2200" kern="1200" dirty="0"/>
            <a:t>: </a:t>
          </a:r>
          <a:r>
            <a:rPr lang="en-GB" sz="2200" kern="1200" dirty="0" err="1"/>
            <a:t>trosolwg</a:t>
          </a:r>
          <a:r>
            <a:rPr lang="en-GB" sz="2200" kern="1200" dirty="0"/>
            <a:t> </a:t>
          </a:r>
          <a:r>
            <a:rPr lang="en-GB" sz="2200" kern="1200" dirty="0" err="1"/>
            <a:t>o'r</a:t>
          </a:r>
          <a:r>
            <a:rPr lang="en-GB" sz="2200" kern="1200" dirty="0"/>
            <a:t> </a:t>
          </a:r>
          <a:r>
            <a:rPr lang="en-GB" sz="2200" kern="1200" dirty="0" err="1"/>
            <a:t>pwnc</a:t>
          </a:r>
          <a:r>
            <a:rPr lang="en-GB" sz="2200" kern="1200" dirty="0"/>
            <a:t>, nod </a:t>
          </a:r>
          <a:r>
            <a:rPr lang="en-GB" sz="2200" kern="1200" dirty="0" err="1"/>
            <a:t>yr</a:t>
          </a:r>
          <a:r>
            <a:rPr lang="en-GB" sz="2200" kern="1200" dirty="0"/>
            <a:t> </a:t>
          </a:r>
          <a:r>
            <a:rPr lang="en-GB" sz="2200" kern="1200" dirty="0" err="1"/>
            <a:t>adolygiad</a:t>
          </a:r>
          <a:r>
            <a:rPr lang="en-GB" sz="2200" kern="1200" dirty="0"/>
            <a:t> a </a:t>
          </a:r>
          <a:r>
            <a:rPr lang="en-GB" sz="2200" kern="1200" dirty="0" err="1"/>
            <a:t>strwythur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Strwythur paragraff clir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Sicrhewch fod testun eich brawddeg yn glir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Peidiwch â thybio gwybodaeth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Sicrhewch fod terminoleg allweddol a syniadau anodd bob amser yn cael eu hesbonio'n drylwyr (gofynnwch i chi'ch hun: a yw'n gwneud synnwyr?)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Byddwch yn wrthrychol ac yn gytbwys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Defnyddiwch arwyddbyst i gyfeirio'r darllenydd</a:t>
          </a:r>
        </a:p>
      </dsp:txBody>
      <dsp:txXfrm>
        <a:off x="0" y="765138"/>
        <a:ext cx="8040687" cy="324576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Tips for clear writing:</a:t>
          </a:r>
          <a:endParaRPr lang="en-GB" sz="2800" kern="120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introduction: overview of topic, aim of review and structure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paragraph structure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the subject of your sentence is clear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Don’t assume knowledge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key terminology and difficult ideas are always explained thoroughly (ask your yourself: does it make sense?)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Be objective and balanced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Use signposts to orientate the reader</a:t>
          </a:r>
        </a:p>
      </dsp:txBody>
      <dsp:txXfrm>
        <a:off x="0" y="765138"/>
        <a:ext cx="8040687" cy="324576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31DBE-EFE7-4C6B-97F8-7CC659403681}">
      <dsp:nvSpPr>
        <dsp:cNvPr id="0" name=""/>
        <dsp:cNvSpPr/>
      </dsp:nvSpPr>
      <dsp:spPr>
        <a:xfrm>
          <a:off x="2351" y="578845"/>
          <a:ext cx="1268367" cy="12683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13C01-90C1-4D5B-B837-4C5FDC60E5F7}">
      <dsp:nvSpPr>
        <dsp:cNvPr id="0" name=""/>
        <dsp:cNvSpPr/>
      </dsp:nvSpPr>
      <dsp:spPr>
        <a:xfrm>
          <a:off x="2351" y="1953990"/>
          <a:ext cx="3623906" cy="662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Lle </a:t>
          </a:r>
          <a:r>
            <a:rPr lang="en-GB" sz="1400" kern="1200" dirty="0" err="1"/>
            <a:t>bo'n</a:t>
          </a:r>
          <a:r>
            <a:rPr lang="en-GB" sz="1400" kern="1200" dirty="0"/>
            <a:t> </a:t>
          </a:r>
          <a:r>
            <a:rPr lang="en-GB" sz="1400" kern="1200" dirty="0" err="1"/>
            <a:t>briodol</a:t>
          </a:r>
          <a:r>
            <a:rPr lang="en-GB" sz="1400" kern="1200" dirty="0"/>
            <a:t>, </a:t>
          </a:r>
          <a:r>
            <a:rPr lang="en-GB" sz="1400" kern="1200" dirty="0" err="1"/>
            <a:t>dechreuwch</a:t>
          </a:r>
          <a:r>
            <a:rPr lang="en-GB" sz="1400" kern="1200" dirty="0"/>
            <a:t> </a:t>
          </a:r>
          <a:r>
            <a:rPr lang="en-GB" sz="1400" kern="1200" dirty="0" err="1"/>
            <a:t>adrannau</a:t>
          </a:r>
          <a:r>
            <a:rPr lang="en-GB" sz="1400" kern="1200" dirty="0"/>
            <a:t> a </a:t>
          </a:r>
          <a:r>
            <a:rPr lang="en-GB" sz="1400" kern="1200" dirty="0" err="1"/>
            <a:t>pharagraffau</a:t>
          </a:r>
          <a:r>
            <a:rPr lang="en-GB" sz="1400" kern="1200" dirty="0"/>
            <a:t> </a:t>
          </a:r>
          <a:r>
            <a:rPr lang="en-GB" sz="1400" kern="1200" dirty="0" err="1"/>
            <a:t>gyda</a:t>
          </a:r>
          <a:r>
            <a:rPr lang="en-GB" sz="1400" kern="1200" dirty="0"/>
            <a:t> </a:t>
          </a:r>
          <a:r>
            <a:rPr lang="en-GB" sz="1400" kern="1200" dirty="0" err="1"/>
            <a:t>datganiad</a:t>
          </a:r>
          <a:r>
            <a:rPr lang="en-GB" sz="1400" kern="1200" dirty="0"/>
            <a:t> </a:t>
          </a:r>
          <a:r>
            <a:rPr lang="en-GB" sz="1400" kern="1200" dirty="0" err="1"/>
            <a:t>sy'n</a:t>
          </a:r>
          <a:r>
            <a:rPr lang="en-GB" sz="1400" kern="1200" dirty="0"/>
            <a:t> </a:t>
          </a:r>
          <a:r>
            <a:rPr lang="en-GB" sz="1400" kern="1200" dirty="0" err="1"/>
            <a:t>syntheseiddio</a:t>
          </a:r>
          <a:r>
            <a:rPr lang="en-GB" sz="1400" kern="1200" dirty="0"/>
            <a:t> </a:t>
          </a:r>
          <a:r>
            <a:rPr lang="en-GB" sz="1400" kern="1200" dirty="0" err="1"/>
            <a:t>neu'n</a:t>
          </a:r>
          <a:r>
            <a:rPr lang="en-GB" sz="1400" kern="1200" dirty="0"/>
            <a:t> </a:t>
          </a:r>
          <a:r>
            <a:rPr lang="en-GB" sz="1400" kern="1200" dirty="0" err="1"/>
            <a:t>dadansoddi</a:t>
          </a:r>
          <a:r>
            <a:rPr lang="en-GB" sz="1400" kern="1200" dirty="0"/>
            <a:t>, </a:t>
          </a: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hytrach</a:t>
          </a:r>
          <a:r>
            <a:rPr lang="en-GB" sz="1400" kern="1200" dirty="0"/>
            <a:t> </a:t>
          </a:r>
          <a:r>
            <a:rPr lang="en-GB" sz="1400" kern="1200" dirty="0" err="1"/>
            <a:t>na</a:t>
          </a:r>
          <a:r>
            <a:rPr lang="en-GB" sz="1400" kern="1200" dirty="0"/>
            <a:t> </a:t>
          </a:r>
          <a:r>
            <a:rPr lang="en-GB" sz="1400" kern="1200" dirty="0" err="1"/>
            <a:t>disgrifio'n</a:t>
          </a:r>
          <a:r>
            <a:rPr lang="en-GB" sz="1400" kern="1200" dirty="0"/>
            <a:t> </a:t>
          </a:r>
          <a:r>
            <a:rPr lang="en-GB" sz="1400" kern="1200" dirty="0" err="1"/>
            <a:t>unig</a:t>
          </a:r>
          <a:endParaRPr lang="en-GB" sz="1400" kern="1200" dirty="0"/>
        </a:p>
      </dsp:txBody>
      <dsp:txXfrm>
        <a:off x="2351" y="1953990"/>
        <a:ext cx="3623906" cy="662495"/>
      </dsp:txXfrm>
    </dsp:sp>
    <dsp:sp modelId="{DC93C322-00C7-4FD5-8B24-CAC90327E200}">
      <dsp:nvSpPr>
        <dsp:cNvPr id="0" name=""/>
        <dsp:cNvSpPr/>
      </dsp:nvSpPr>
      <dsp:spPr>
        <a:xfrm>
          <a:off x="2351" y="2666150"/>
          <a:ext cx="3623906" cy="395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667BA8-CD18-440C-8CBA-48108EAE997A}">
      <dsp:nvSpPr>
        <dsp:cNvPr id="0" name=""/>
        <dsp:cNvSpPr/>
      </dsp:nvSpPr>
      <dsp:spPr>
        <a:xfrm>
          <a:off x="4260441" y="578845"/>
          <a:ext cx="1268367" cy="12683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7833A-3B36-4430-BE69-8AD4331996FF}">
      <dsp:nvSpPr>
        <dsp:cNvPr id="0" name=""/>
        <dsp:cNvSpPr/>
      </dsp:nvSpPr>
      <dsp:spPr>
        <a:xfrm>
          <a:off x="4260441" y="1953990"/>
          <a:ext cx="3623906" cy="662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 err="1"/>
            <a:t>Defnyddiwch</a:t>
          </a:r>
          <a:r>
            <a:rPr lang="en-GB" sz="1400" kern="1200" dirty="0"/>
            <a:t> </a:t>
          </a:r>
          <a:r>
            <a:rPr lang="en-GB" sz="1400" kern="1200" dirty="0" err="1"/>
            <a:t>eiriau</a:t>
          </a:r>
          <a:r>
            <a:rPr lang="en-GB" sz="1400" kern="1200" dirty="0"/>
            <a:t> </a:t>
          </a:r>
          <a:r>
            <a:rPr lang="en-GB" sz="1400" kern="1200" dirty="0" err="1"/>
            <a:t>cyfeirio</a:t>
          </a:r>
          <a:r>
            <a:rPr lang="en-GB" sz="1400" kern="1200" dirty="0"/>
            <a:t> </a:t>
          </a:r>
          <a:r>
            <a:rPr lang="en-GB" sz="1400" kern="1200" dirty="0" err="1"/>
            <a:t>i</a:t>
          </a:r>
          <a:r>
            <a:rPr lang="en-GB" sz="1400" kern="1200" dirty="0"/>
            <a:t> </a:t>
          </a:r>
          <a:r>
            <a:rPr lang="en-GB" sz="1400" kern="1200" dirty="0" err="1"/>
            <a:t>ddangos</a:t>
          </a:r>
          <a:r>
            <a:rPr lang="en-GB" sz="1400" kern="1200" dirty="0"/>
            <a:t> </a:t>
          </a:r>
          <a:r>
            <a:rPr lang="en-GB" sz="1400" kern="1200" dirty="0" err="1"/>
            <a:t>sut</a:t>
          </a:r>
          <a:r>
            <a:rPr lang="en-GB" sz="1400" kern="1200" dirty="0"/>
            <a:t> </a:t>
          </a:r>
          <a:r>
            <a:rPr lang="en-GB" sz="1400" kern="1200" dirty="0" err="1"/>
            <a:t>mae</a:t>
          </a:r>
          <a:r>
            <a:rPr lang="en-GB" sz="1400" kern="1200" dirty="0"/>
            <a:t> </a:t>
          </a:r>
          <a:r>
            <a:rPr lang="en-GB" sz="1400" kern="1200" dirty="0" err="1"/>
            <a:t>testunau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berthnasol</a:t>
          </a:r>
          <a:r>
            <a:rPr lang="en-GB" sz="1400" kern="1200" dirty="0"/>
            <a:t> </a:t>
          </a:r>
          <a:r>
            <a:rPr lang="en-GB" sz="1400" kern="1200" dirty="0" err="1"/>
            <a:t>i'w</a:t>
          </a:r>
          <a:r>
            <a:rPr lang="en-GB" sz="1400" kern="1200" dirty="0"/>
            <a:t> </a:t>
          </a:r>
          <a:r>
            <a:rPr lang="en-GB" sz="1400" kern="1200" dirty="0" err="1"/>
            <a:t>gilydd</a:t>
          </a:r>
          <a:r>
            <a:rPr lang="en-GB" sz="1400" kern="1200" dirty="0"/>
            <a:t> a </a:t>
          </a:r>
          <a:r>
            <a:rPr lang="en-GB" sz="1400" kern="1200" dirty="0" err="1"/>
            <a:t>hefyd</a:t>
          </a:r>
          <a:r>
            <a:rPr lang="en-GB" sz="1400" kern="1200" dirty="0"/>
            <a:t> </a:t>
          </a:r>
          <a:r>
            <a:rPr lang="en-GB" sz="1400" kern="1200" dirty="0" err="1"/>
            <a:t>beth</a:t>
          </a:r>
          <a:r>
            <a:rPr lang="en-GB" sz="1400" kern="1200" dirty="0"/>
            <a:t> </a:t>
          </a:r>
          <a:r>
            <a:rPr lang="en-GB" sz="1400" kern="1200" dirty="0" err="1"/>
            <a:t>yw</a:t>
          </a:r>
          <a:r>
            <a:rPr lang="en-GB" sz="1400" kern="1200" dirty="0"/>
            <a:t> </a:t>
          </a:r>
          <a:r>
            <a:rPr lang="en-GB" sz="1400" kern="1200" dirty="0" err="1"/>
            <a:t>eich</a:t>
          </a:r>
          <a:r>
            <a:rPr lang="en-GB" sz="1400" kern="1200" dirty="0"/>
            <a:t> barn </a:t>
          </a:r>
          <a:r>
            <a:rPr lang="en-GB" sz="1400" kern="1200" dirty="0" err="1"/>
            <a:t>amdanynt</a:t>
          </a:r>
          <a:endParaRPr lang="en-GB" sz="1400" kern="1200" dirty="0"/>
        </a:p>
      </dsp:txBody>
      <dsp:txXfrm>
        <a:off x="4260441" y="1953990"/>
        <a:ext cx="3623906" cy="662495"/>
      </dsp:txXfrm>
    </dsp:sp>
    <dsp:sp modelId="{D43A17A5-EEB2-46E9-ABC0-E5F552EE9890}">
      <dsp:nvSpPr>
        <dsp:cNvPr id="0" name=""/>
        <dsp:cNvSpPr/>
      </dsp:nvSpPr>
      <dsp:spPr>
        <a:xfrm>
          <a:off x="4260441" y="2666150"/>
          <a:ext cx="3623906" cy="395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Eg.</a:t>
          </a:r>
          <a:r>
            <a:rPr lang="en-GB" sz="1100" kern="1200" dirty="0"/>
            <a:t> ae. </a:t>
          </a:r>
          <a:r>
            <a:rPr lang="en-GB" sz="1100" kern="1200" dirty="0" err="1"/>
            <a:t>Fodd</a:t>
          </a:r>
          <a:r>
            <a:rPr lang="en-GB" sz="1100" kern="1200" dirty="0"/>
            <a:t> </a:t>
          </a:r>
          <a:r>
            <a:rPr lang="en-GB" sz="1100" kern="1200" dirty="0" err="1"/>
            <a:t>bynnag</a:t>
          </a:r>
          <a:r>
            <a:rPr lang="en-GB" sz="1100" kern="1200" dirty="0"/>
            <a:t>, </a:t>
          </a:r>
          <a:r>
            <a:rPr lang="en-GB" sz="1100" kern="1200" dirty="0" err="1"/>
            <a:t>eto</a:t>
          </a:r>
          <a:r>
            <a:rPr lang="en-GB" sz="1100" kern="1200" dirty="0"/>
            <a:t>, </a:t>
          </a:r>
          <a:r>
            <a:rPr lang="en-GB" sz="1100" kern="1200" dirty="0" err="1"/>
            <a:t>ar</a:t>
          </a:r>
          <a:r>
            <a:rPr lang="en-GB" sz="1100" kern="1200" dirty="0"/>
            <a:t> ben </a:t>
          </a:r>
          <a:r>
            <a:rPr lang="en-GB" sz="1100" kern="1200" dirty="0" err="1"/>
            <a:t>hynny</a:t>
          </a:r>
          <a:r>
            <a:rPr lang="en-GB" sz="1100" kern="1200" dirty="0"/>
            <a:t>, </a:t>
          </a:r>
          <a:r>
            <a:rPr lang="en-GB" sz="1100" kern="1200" dirty="0" err="1"/>
            <a:t>yn</a:t>
          </a:r>
          <a:r>
            <a:rPr lang="en-GB" sz="1100" kern="1200" dirty="0"/>
            <a:t> </a:t>
          </a:r>
          <a:r>
            <a:rPr lang="en-GB" sz="1100" kern="1200" dirty="0" err="1"/>
            <a:t>wir</a:t>
          </a:r>
          <a:r>
            <a:rPr lang="en-GB" sz="1100" kern="1200" dirty="0"/>
            <a:t>, </a:t>
          </a:r>
          <a:r>
            <a:rPr lang="en-GB" sz="1100" kern="1200" dirty="0" err="1"/>
            <a:t>yn</a:t>
          </a:r>
          <a:r>
            <a:rPr lang="en-GB" sz="1100" kern="1200" dirty="0"/>
            <a:t> yr un </a:t>
          </a:r>
          <a:r>
            <a:rPr lang="en-GB" sz="1100" kern="1200" dirty="0" err="1"/>
            <a:t>modd</a:t>
          </a:r>
          <a:r>
            <a:rPr lang="en-GB" sz="1100" kern="1200" dirty="0"/>
            <a:t> etc	</a:t>
          </a:r>
        </a:p>
      </dsp:txBody>
      <dsp:txXfrm>
        <a:off x="4260441" y="2666150"/>
        <a:ext cx="3623906" cy="395901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31DBE-EFE7-4C6B-97F8-7CC659403681}">
      <dsp:nvSpPr>
        <dsp:cNvPr id="0" name=""/>
        <dsp:cNvSpPr/>
      </dsp:nvSpPr>
      <dsp:spPr>
        <a:xfrm>
          <a:off x="2351" y="650845"/>
          <a:ext cx="1268367" cy="12683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13C01-90C1-4D5B-B837-4C5FDC60E5F7}">
      <dsp:nvSpPr>
        <dsp:cNvPr id="0" name=""/>
        <dsp:cNvSpPr/>
      </dsp:nvSpPr>
      <dsp:spPr>
        <a:xfrm>
          <a:off x="2351" y="2019798"/>
          <a:ext cx="3623906" cy="59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Where appropriate, begin sections and paragraphs with a statement which synthesises or analyses, rather than just describe</a:t>
          </a:r>
        </a:p>
      </dsp:txBody>
      <dsp:txXfrm>
        <a:off x="2351" y="2019798"/>
        <a:ext cx="3623906" cy="594547"/>
      </dsp:txXfrm>
    </dsp:sp>
    <dsp:sp modelId="{DC93C322-00C7-4FD5-8B24-CAC90327E200}">
      <dsp:nvSpPr>
        <dsp:cNvPr id="0" name=""/>
        <dsp:cNvSpPr/>
      </dsp:nvSpPr>
      <dsp:spPr>
        <a:xfrm>
          <a:off x="2351" y="2661130"/>
          <a:ext cx="3623906" cy="3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667BA8-CD18-440C-8CBA-48108EAE997A}">
      <dsp:nvSpPr>
        <dsp:cNvPr id="0" name=""/>
        <dsp:cNvSpPr/>
      </dsp:nvSpPr>
      <dsp:spPr>
        <a:xfrm>
          <a:off x="4260441" y="650845"/>
          <a:ext cx="1268367" cy="12683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7833A-3B36-4430-BE69-8AD4331996FF}">
      <dsp:nvSpPr>
        <dsp:cNvPr id="0" name=""/>
        <dsp:cNvSpPr/>
      </dsp:nvSpPr>
      <dsp:spPr>
        <a:xfrm>
          <a:off x="4260441" y="2019798"/>
          <a:ext cx="3623906" cy="59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Use signposting words to demonstrate how texts relate to each other and also what you think of them</a:t>
          </a:r>
        </a:p>
      </dsp:txBody>
      <dsp:txXfrm>
        <a:off x="4260441" y="2019798"/>
        <a:ext cx="3623906" cy="594547"/>
      </dsp:txXfrm>
    </dsp:sp>
    <dsp:sp modelId="{D43A17A5-EEB2-46E9-ABC0-E5F552EE9890}">
      <dsp:nvSpPr>
        <dsp:cNvPr id="0" name=""/>
        <dsp:cNvSpPr/>
      </dsp:nvSpPr>
      <dsp:spPr>
        <a:xfrm>
          <a:off x="4260441" y="2661130"/>
          <a:ext cx="3623906" cy="3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Eg. However, yet, moreover, indeed, similarly etc	</a:t>
          </a:r>
        </a:p>
      </dsp:txBody>
      <dsp:txXfrm>
        <a:off x="4260441" y="2661130"/>
        <a:ext cx="3623906" cy="32892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2579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kern="1200" dirty="0" err="1"/>
            <a:t>Paragraff</a:t>
          </a:r>
          <a:r>
            <a:rPr lang="en-GB" sz="3900" b="1" kern="1200" dirty="0"/>
            <a:t>:</a:t>
          </a:r>
          <a:endParaRPr lang="en-GB" sz="3900" kern="1200" dirty="0"/>
        </a:p>
      </dsp:txBody>
      <dsp:txXfrm>
        <a:off x="45663" y="71458"/>
        <a:ext cx="8405618" cy="844089"/>
      </dsp:txXfrm>
    </dsp:sp>
    <dsp:sp modelId="{EFF09ECA-7825-46C9-994F-0CF25885AEEF}">
      <dsp:nvSpPr>
        <dsp:cNvPr id="0" name=""/>
        <dsp:cNvSpPr/>
      </dsp:nvSpPr>
      <dsp:spPr>
        <a:xfrm>
          <a:off x="0" y="961210"/>
          <a:ext cx="8496944" cy="157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 err="1"/>
            <a:t>Brawddeg</a:t>
          </a:r>
          <a:r>
            <a:rPr lang="en-GB" sz="3000" kern="1200" dirty="0"/>
            <a:t> </a:t>
          </a:r>
          <a:r>
            <a:rPr lang="en-GB" sz="3000" kern="1200" dirty="0" err="1"/>
            <a:t>pwnc</a:t>
          </a:r>
          <a:endParaRPr lang="en-GB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Trafod y pwnc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Brawddeg cau</a:t>
          </a:r>
        </a:p>
      </dsp:txBody>
      <dsp:txXfrm>
        <a:off x="0" y="961210"/>
        <a:ext cx="8496944" cy="1574235"/>
      </dsp:txXfrm>
    </dsp:sp>
    <dsp:sp modelId="{E578AA56-2A3E-4B74-A46E-AA0B5A1B63F4}">
      <dsp:nvSpPr>
        <dsp:cNvPr id="0" name=""/>
        <dsp:cNvSpPr/>
      </dsp:nvSpPr>
      <dsp:spPr>
        <a:xfrm>
          <a:off x="0" y="253544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kern="1200" dirty="0" err="1"/>
            <a:t>Cysylltiadau</a:t>
          </a:r>
          <a:r>
            <a:rPr lang="en-GB" sz="3900" b="1" kern="1200" dirty="0"/>
            <a:t> </a:t>
          </a:r>
          <a:r>
            <a:rPr lang="en-GB" sz="3900" b="1" kern="1200" dirty="0" err="1"/>
            <a:t>thematig</a:t>
          </a:r>
          <a:r>
            <a:rPr lang="en-GB" sz="3900" b="1" kern="1200" dirty="0"/>
            <a:t> a </a:t>
          </a:r>
          <a:r>
            <a:rPr lang="en-GB" sz="3900" b="1" kern="1200" dirty="0" err="1"/>
            <a:t>gramadegol</a:t>
          </a:r>
          <a:endParaRPr lang="en-GB" sz="3900" kern="1200" dirty="0"/>
        </a:p>
      </dsp:txBody>
      <dsp:txXfrm>
        <a:off x="45663" y="2581108"/>
        <a:ext cx="8405618" cy="844089"/>
      </dsp:txXfrm>
    </dsp:sp>
    <dsp:sp modelId="{6A5A7A84-419F-4546-A68B-597557071D31}">
      <dsp:nvSpPr>
        <dsp:cNvPr id="0" name=""/>
        <dsp:cNvSpPr/>
      </dsp:nvSpPr>
      <dsp:spPr>
        <a:xfrm>
          <a:off x="0" y="3470860"/>
          <a:ext cx="8496944" cy="1029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 err="1"/>
            <a:t>Dilyniant</a:t>
          </a:r>
          <a:r>
            <a:rPr lang="en-GB" sz="3000" kern="1200" dirty="0"/>
            <a:t> </a:t>
          </a:r>
          <a:r>
            <a:rPr lang="en-GB" sz="3000" kern="1200" dirty="0" err="1"/>
            <a:t>rhesymegol</a:t>
          </a:r>
          <a:r>
            <a:rPr lang="en-GB" sz="3000" kern="1200" dirty="0"/>
            <a:t> o un </a:t>
          </a:r>
          <a:r>
            <a:rPr lang="en-GB" sz="3000" kern="1200" dirty="0" err="1"/>
            <a:t>paragraff</a:t>
          </a:r>
          <a:r>
            <a:rPr lang="en-GB" sz="3000" kern="1200" dirty="0"/>
            <a:t> </a:t>
          </a:r>
          <a:r>
            <a:rPr lang="en-GB" sz="3000" kern="1200" dirty="0" err="1"/>
            <a:t>i'r</a:t>
          </a:r>
          <a:r>
            <a:rPr lang="en-GB" sz="3000" kern="1200" dirty="0"/>
            <a:t> </a:t>
          </a:r>
          <a:r>
            <a:rPr lang="en-GB" sz="3000" kern="1200" dirty="0" err="1"/>
            <a:t>nesaf</a:t>
          </a:r>
          <a:endParaRPr lang="en-GB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Dangoswch ddolenni yn eich iaith</a:t>
          </a:r>
        </a:p>
      </dsp:txBody>
      <dsp:txXfrm>
        <a:off x="0" y="3470860"/>
        <a:ext cx="8496944" cy="102930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130948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Paragraph: </a:t>
          </a:r>
          <a:endParaRPr lang="en-GB" sz="3700" kern="1200"/>
        </a:p>
      </dsp:txBody>
      <dsp:txXfrm>
        <a:off x="43321" y="174269"/>
        <a:ext cx="8410302" cy="800803"/>
      </dsp:txXfrm>
    </dsp:sp>
    <dsp:sp modelId="{EFF09ECA-7825-46C9-994F-0CF25885AEEF}">
      <dsp:nvSpPr>
        <dsp:cNvPr id="0" name=""/>
        <dsp:cNvSpPr/>
      </dsp:nvSpPr>
      <dsp:spPr>
        <a:xfrm>
          <a:off x="0" y="1018394"/>
          <a:ext cx="8496944" cy="1493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Topic sentence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Discussion of topic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Closing sentence</a:t>
          </a:r>
        </a:p>
      </dsp:txBody>
      <dsp:txXfrm>
        <a:off x="0" y="1018394"/>
        <a:ext cx="8496944" cy="1493505"/>
      </dsp:txXfrm>
    </dsp:sp>
    <dsp:sp modelId="{E578AA56-2A3E-4B74-A46E-AA0B5A1B63F4}">
      <dsp:nvSpPr>
        <dsp:cNvPr id="0" name=""/>
        <dsp:cNvSpPr/>
      </dsp:nvSpPr>
      <dsp:spPr>
        <a:xfrm>
          <a:off x="0" y="2511899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Thematic and grammatical links</a:t>
          </a:r>
          <a:endParaRPr lang="en-GB" sz="3700" kern="1200"/>
        </a:p>
      </dsp:txBody>
      <dsp:txXfrm>
        <a:off x="43321" y="2555220"/>
        <a:ext cx="8410302" cy="800803"/>
      </dsp:txXfrm>
    </dsp:sp>
    <dsp:sp modelId="{6A5A7A84-419F-4546-A68B-597557071D31}">
      <dsp:nvSpPr>
        <dsp:cNvPr id="0" name=""/>
        <dsp:cNvSpPr/>
      </dsp:nvSpPr>
      <dsp:spPr>
        <a:xfrm>
          <a:off x="0" y="3399344"/>
          <a:ext cx="8496944" cy="995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Logical progression from one paragraph to the next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Demonstrate links in your language</a:t>
          </a:r>
        </a:p>
      </dsp:txBody>
      <dsp:txXfrm>
        <a:off x="0" y="3399344"/>
        <a:ext cx="8496944" cy="99567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32274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Dau </a:t>
          </a:r>
          <a:r>
            <a:rPr lang="en-GB" sz="2500" b="1" kern="1200" dirty="0" err="1"/>
            <a:t>fath</a:t>
          </a:r>
          <a:r>
            <a:rPr lang="en-GB" sz="2500" b="1" kern="1200" dirty="0"/>
            <a:t> o </a:t>
          </a:r>
          <a:r>
            <a:rPr lang="en-GB" sz="2500" b="1" kern="1200" dirty="0" err="1"/>
            <a:t>ddyfyniad</a:t>
          </a:r>
          <a:r>
            <a:rPr lang="en-GB" sz="2500" b="1" kern="1200" dirty="0"/>
            <a:t>:</a:t>
          </a:r>
          <a:endParaRPr lang="en-GB" sz="2500" kern="1200" dirty="0"/>
        </a:p>
      </dsp:txBody>
      <dsp:txXfrm>
        <a:off x="29271" y="61545"/>
        <a:ext cx="7982145" cy="541083"/>
      </dsp:txXfrm>
    </dsp:sp>
    <dsp:sp modelId="{17347053-A517-4C89-A652-EE49100E251E}">
      <dsp:nvSpPr>
        <dsp:cNvPr id="0" name=""/>
        <dsp:cNvSpPr/>
      </dsp:nvSpPr>
      <dsp:spPr>
        <a:xfrm>
          <a:off x="0" y="703900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 err="1"/>
            <a:t>Hanfodol</a:t>
          </a:r>
          <a:r>
            <a:rPr lang="en-GB" sz="2500" b="1" kern="1200" dirty="0"/>
            <a:t>: Mae </a:t>
          </a:r>
          <a:r>
            <a:rPr lang="en-GB" sz="2500" b="1" kern="1200" dirty="0" err="1"/>
            <a:t>enw'r</a:t>
          </a:r>
          <a:r>
            <a:rPr lang="en-GB" sz="2500" b="1" kern="1200" dirty="0"/>
            <a:t> </a:t>
          </a:r>
          <a:r>
            <a:rPr lang="en-GB" sz="2500" b="1" kern="1200" dirty="0" err="1"/>
            <a:t>awdur</a:t>
          </a:r>
          <a:r>
            <a:rPr lang="en-GB" sz="2500" b="1" kern="1200" dirty="0"/>
            <a:t> </a:t>
          </a:r>
          <a:r>
            <a:rPr lang="en-GB" sz="2500" b="1" kern="1200" dirty="0" err="1"/>
            <a:t>yn</a:t>
          </a:r>
          <a:r>
            <a:rPr lang="en-GB" sz="2500" b="1" kern="1200" dirty="0"/>
            <a:t> </a:t>
          </a:r>
          <a:r>
            <a:rPr lang="en-GB" sz="2500" b="1" kern="1200" dirty="0" err="1"/>
            <a:t>ymddangos</a:t>
          </a:r>
          <a:r>
            <a:rPr lang="en-GB" sz="2500" b="1" kern="1200" dirty="0"/>
            <a:t> </a:t>
          </a:r>
          <a:r>
            <a:rPr lang="en-GB" sz="2500" b="1" kern="1200" dirty="0" err="1"/>
            <a:t>yn</a:t>
          </a:r>
          <a:r>
            <a:rPr lang="en-GB" sz="2500" b="1" kern="1200" dirty="0"/>
            <a:t> y </a:t>
          </a:r>
          <a:r>
            <a:rPr lang="en-GB" sz="2500" b="1" kern="1200" dirty="0" err="1"/>
            <a:t>frawddeg</a:t>
          </a:r>
          <a:r>
            <a:rPr lang="en-GB" sz="2500" b="1" kern="1200" dirty="0"/>
            <a:t>.</a:t>
          </a:r>
          <a:endParaRPr lang="en-GB" sz="2500" kern="1200" dirty="0"/>
        </a:p>
      </dsp:txBody>
      <dsp:txXfrm>
        <a:off x="29271" y="733171"/>
        <a:ext cx="7982145" cy="541083"/>
      </dsp:txXfrm>
    </dsp:sp>
    <dsp:sp modelId="{BF06C78F-6602-4F2E-8B06-06D52D5EBD60}">
      <dsp:nvSpPr>
        <dsp:cNvPr id="0" name=""/>
        <dsp:cNvSpPr/>
      </dsp:nvSpPr>
      <dsp:spPr>
        <a:xfrm>
          <a:off x="0" y="1303525"/>
          <a:ext cx="8040687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/>
            <a:t>Enghraifft</a:t>
          </a:r>
          <a:r>
            <a:rPr lang="en-GB" sz="2000" kern="1200" dirty="0"/>
            <a:t> (system </a:t>
          </a:r>
          <a:r>
            <a:rPr lang="en-GB" sz="2000" kern="1200" dirty="0" err="1"/>
            <a:t>dyddiad</a:t>
          </a:r>
          <a:r>
            <a:rPr lang="en-GB" sz="2000" kern="1200" dirty="0"/>
            <a:t> </a:t>
          </a:r>
          <a:r>
            <a:rPr lang="en-GB" sz="2000" kern="1200" dirty="0" err="1"/>
            <a:t>awdur</a:t>
          </a:r>
          <a:r>
            <a:rPr lang="en-GB" sz="2000" kern="1200" dirty="0"/>
            <a:t>): Mae Lillis (2001)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dadlau</a:t>
          </a:r>
          <a:r>
            <a:rPr lang="en-GB" sz="2000" kern="1200" dirty="0"/>
            <a:t> bod </a:t>
          </a:r>
          <a:r>
            <a:rPr lang="en-GB" sz="2000" kern="1200" dirty="0" err="1"/>
            <a:t>tiwtoriaid</a:t>
          </a:r>
          <a:r>
            <a:rPr lang="en-GB" sz="2000" kern="1200" dirty="0"/>
            <a:t> a </a:t>
          </a:r>
          <a:r>
            <a:rPr lang="en-GB" sz="2000" kern="1200" dirty="0" err="1"/>
            <a:t>myfyrwyr</a:t>
          </a:r>
          <a:r>
            <a:rPr lang="en-GB" sz="2000" kern="1200" dirty="0"/>
            <a:t>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aml</a:t>
          </a:r>
          <a:r>
            <a:rPr lang="en-GB" sz="2000" kern="1200" dirty="0"/>
            <a:t> </a:t>
          </a:r>
          <a:r>
            <a:rPr lang="en-GB" sz="2000" kern="1200" dirty="0" err="1"/>
            <a:t>yn</a:t>
          </a:r>
          <a:r>
            <a:rPr lang="en-GB" sz="2000" kern="1200" dirty="0"/>
            <a:t> brin o </a:t>
          </a:r>
          <a:r>
            <a:rPr lang="en-GB" sz="2000" kern="1200" dirty="0" err="1"/>
            <a:t>wybodaeth</a:t>
          </a:r>
          <a:r>
            <a:rPr lang="en-GB" sz="2000" kern="1200" dirty="0"/>
            <a:t> </a:t>
          </a:r>
          <a:r>
            <a:rPr lang="en-GB" sz="2000" kern="1200" dirty="0" err="1"/>
            <a:t>benodol</a:t>
          </a:r>
          <a:r>
            <a:rPr lang="en-GB" sz="2000" kern="1200" dirty="0"/>
            <a:t> am y </a:t>
          </a:r>
          <a:r>
            <a:rPr lang="en-GB" sz="2000" kern="1200" dirty="0" err="1"/>
            <a:t>confensiynau</a:t>
          </a:r>
          <a:r>
            <a:rPr lang="en-GB" sz="2000" kern="1200" dirty="0"/>
            <a:t> </a:t>
          </a:r>
          <a:r>
            <a:rPr lang="en-GB" sz="2000" kern="1200" dirty="0" err="1"/>
            <a:t>sy'n</a:t>
          </a:r>
          <a:r>
            <a:rPr lang="en-GB" sz="2000" kern="1200" dirty="0"/>
            <a:t> </a:t>
          </a:r>
          <a:r>
            <a:rPr lang="en-GB" sz="2000" kern="1200" dirty="0" err="1"/>
            <a:t>llywodraethu</a:t>
          </a:r>
          <a:r>
            <a:rPr lang="en-GB" sz="2000" kern="1200" dirty="0"/>
            <a:t> </a:t>
          </a:r>
          <a:r>
            <a:rPr lang="en-GB" sz="2000" kern="1200" dirty="0" err="1"/>
            <a:t>llunio</a:t>
          </a:r>
          <a:r>
            <a:rPr lang="en-GB" sz="2000" kern="1200" dirty="0"/>
            <a:t> </a:t>
          </a:r>
          <a:r>
            <a:rPr lang="en-GB" sz="2000" kern="1200" dirty="0" err="1"/>
            <a:t>testunau</a:t>
          </a:r>
          <a:r>
            <a:rPr lang="en-GB" sz="2000" kern="1200" dirty="0"/>
            <a:t> </a:t>
          </a:r>
          <a:r>
            <a:rPr lang="en-GB" sz="2000" kern="1200" dirty="0" err="1"/>
            <a:t>academaidd</a:t>
          </a:r>
          <a:r>
            <a:rPr lang="en-GB" sz="2000" kern="1200" dirty="0"/>
            <a:t>.</a:t>
          </a:r>
        </a:p>
      </dsp:txBody>
      <dsp:txXfrm>
        <a:off x="0" y="1303525"/>
        <a:ext cx="8040687" cy="905625"/>
      </dsp:txXfrm>
    </dsp:sp>
    <dsp:sp modelId="{27F9F040-5214-4E6B-8CB7-84CA86820440}">
      <dsp:nvSpPr>
        <dsp:cNvPr id="0" name=""/>
        <dsp:cNvSpPr/>
      </dsp:nvSpPr>
      <dsp:spPr>
        <a:xfrm>
          <a:off x="0" y="2209150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Non-integral:</a:t>
          </a:r>
          <a:r>
            <a:rPr lang="en-GB" sz="2500" kern="1200"/>
            <a:t> The author’s name appears outside sentence. </a:t>
          </a:r>
        </a:p>
      </dsp:txBody>
      <dsp:txXfrm>
        <a:off x="29271" y="2238421"/>
        <a:ext cx="7982145" cy="541083"/>
      </dsp:txXfrm>
    </dsp:sp>
    <dsp:sp modelId="{7366A3C8-8A14-4EFE-BC45-05EA9E6D05FA}">
      <dsp:nvSpPr>
        <dsp:cNvPr id="0" name=""/>
        <dsp:cNvSpPr/>
      </dsp:nvSpPr>
      <dsp:spPr>
        <a:xfrm>
          <a:off x="0" y="2808775"/>
          <a:ext cx="8040687" cy="124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/>
            <a:t>Enghraifft</a:t>
          </a:r>
          <a:r>
            <a:rPr lang="en-GB" sz="2000" kern="1200" dirty="0"/>
            <a:t>: Yn </a:t>
          </a:r>
          <a:r>
            <a:rPr lang="en-GB" sz="2000" kern="1200" dirty="0" err="1"/>
            <a:t>aml</a:t>
          </a:r>
          <a:r>
            <a:rPr lang="en-GB" sz="2000" kern="1200" dirty="0"/>
            <a:t> </a:t>
          </a:r>
          <a:r>
            <a:rPr lang="en-GB" sz="2000" kern="1200" dirty="0" err="1"/>
            <a:t>nid</a:t>
          </a:r>
          <a:r>
            <a:rPr lang="en-GB" sz="2000" kern="1200" dirty="0"/>
            <a:t> </a:t>
          </a:r>
          <a:r>
            <a:rPr lang="en-GB" sz="2000" kern="1200" dirty="0" err="1"/>
            <a:t>oes</a:t>
          </a:r>
          <a:r>
            <a:rPr lang="en-GB" sz="2000" kern="1200" dirty="0"/>
            <a:t> </a:t>
          </a:r>
          <a:r>
            <a:rPr lang="en-GB" sz="2000" kern="1200" dirty="0" err="1"/>
            <a:t>gan</a:t>
          </a:r>
          <a:r>
            <a:rPr lang="en-GB" sz="2000" kern="1200" dirty="0"/>
            <a:t> </a:t>
          </a:r>
          <a:r>
            <a:rPr lang="en-GB" sz="2000" kern="1200" dirty="0" err="1"/>
            <a:t>diwtoriaid</a:t>
          </a:r>
          <a:r>
            <a:rPr lang="en-GB" sz="2000" kern="1200" dirty="0"/>
            <a:t> a </a:t>
          </a:r>
          <a:r>
            <a:rPr lang="en-GB" sz="2000" kern="1200" dirty="0" err="1"/>
            <a:t>myfyrwyr</a:t>
          </a:r>
          <a:r>
            <a:rPr lang="en-GB" sz="2000" kern="1200" dirty="0"/>
            <a:t> </a:t>
          </a:r>
          <a:r>
            <a:rPr lang="en-GB" sz="2000" kern="1200" dirty="0" err="1"/>
            <a:t>wybodaeth</a:t>
          </a:r>
          <a:r>
            <a:rPr lang="en-GB" sz="2000" kern="1200" dirty="0"/>
            <a:t> </a:t>
          </a:r>
          <a:r>
            <a:rPr lang="en-GB" sz="2000" kern="1200" dirty="0" err="1"/>
            <a:t>benodol</a:t>
          </a:r>
          <a:r>
            <a:rPr lang="en-GB" sz="2000" kern="1200" dirty="0"/>
            <a:t> am y </a:t>
          </a:r>
          <a:r>
            <a:rPr lang="en-GB" sz="2000" kern="1200" dirty="0" err="1"/>
            <a:t>confensiynau</a:t>
          </a:r>
          <a:r>
            <a:rPr lang="en-GB" sz="2000" kern="1200" dirty="0"/>
            <a:t> </a:t>
          </a:r>
          <a:r>
            <a:rPr lang="en-GB" sz="2000" kern="1200" dirty="0" err="1"/>
            <a:t>sy'n</a:t>
          </a:r>
          <a:r>
            <a:rPr lang="en-GB" sz="2000" kern="1200" dirty="0"/>
            <a:t> </a:t>
          </a:r>
          <a:r>
            <a:rPr lang="en-GB" sz="2000" kern="1200" dirty="0" err="1"/>
            <a:t>llywodraethu</a:t>
          </a:r>
          <a:r>
            <a:rPr lang="en-GB" sz="2000" kern="1200" dirty="0"/>
            <a:t> </a:t>
          </a:r>
          <a:r>
            <a:rPr lang="en-GB" sz="2000" kern="1200" dirty="0" err="1"/>
            <a:t>llunio</a:t>
          </a:r>
          <a:r>
            <a:rPr lang="en-GB" sz="2000" kern="1200" dirty="0"/>
            <a:t> </a:t>
          </a:r>
          <a:r>
            <a:rPr lang="en-GB" sz="2000" kern="1200" dirty="0" err="1"/>
            <a:t>testunau</a:t>
          </a:r>
          <a:r>
            <a:rPr lang="en-GB" sz="2000" kern="1200" dirty="0"/>
            <a:t> </a:t>
          </a:r>
          <a:r>
            <a:rPr lang="en-GB" sz="2000" kern="1200" dirty="0" err="1"/>
            <a:t>academaidd</a:t>
          </a:r>
          <a:r>
            <a:rPr lang="en-GB" sz="2000" kern="1200" dirty="0"/>
            <a:t> (Lillis, 2001).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/>
        </a:p>
      </dsp:txBody>
      <dsp:txXfrm>
        <a:off x="0" y="2808775"/>
        <a:ext cx="8040687" cy="124200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161649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Two types of citations:</a:t>
          </a:r>
          <a:endParaRPr lang="en-GB" sz="2500" kern="1200"/>
        </a:p>
      </dsp:txBody>
      <dsp:txXfrm>
        <a:off x="29271" y="190920"/>
        <a:ext cx="7982145" cy="541083"/>
      </dsp:txXfrm>
    </dsp:sp>
    <dsp:sp modelId="{17347053-A517-4C89-A652-EE49100E251E}">
      <dsp:nvSpPr>
        <dsp:cNvPr id="0" name=""/>
        <dsp:cNvSpPr/>
      </dsp:nvSpPr>
      <dsp:spPr>
        <a:xfrm>
          <a:off x="0" y="83327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Integral:</a:t>
          </a:r>
          <a:r>
            <a:rPr lang="en-GB" sz="2500" kern="1200"/>
            <a:t> The author’s name appears in the sentence. </a:t>
          </a:r>
        </a:p>
      </dsp:txBody>
      <dsp:txXfrm>
        <a:off x="29271" y="862546"/>
        <a:ext cx="7982145" cy="541083"/>
      </dsp:txXfrm>
    </dsp:sp>
    <dsp:sp modelId="{BF06C78F-6602-4F2E-8B06-06D52D5EBD60}">
      <dsp:nvSpPr>
        <dsp:cNvPr id="0" name=""/>
        <dsp:cNvSpPr/>
      </dsp:nvSpPr>
      <dsp:spPr>
        <a:xfrm>
          <a:off x="0" y="1432900"/>
          <a:ext cx="8040687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 (author-date system): Lillis (2001) argues that both tutors and students often lack explicit knowledge of the conventions governing the construction of academic texts.</a:t>
          </a:r>
        </a:p>
      </dsp:txBody>
      <dsp:txXfrm>
        <a:off x="0" y="1432900"/>
        <a:ext cx="8040687" cy="905625"/>
      </dsp:txXfrm>
    </dsp:sp>
    <dsp:sp modelId="{27F9F040-5214-4E6B-8CB7-84CA86820440}">
      <dsp:nvSpPr>
        <dsp:cNvPr id="0" name=""/>
        <dsp:cNvSpPr/>
      </dsp:nvSpPr>
      <dsp:spPr>
        <a:xfrm>
          <a:off x="0" y="233852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Non-integral:</a:t>
          </a:r>
          <a:r>
            <a:rPr lang="en-GB" sz="2500" kern="1200"/>
            <a:t> The author’s name appears outside sentence. </a:t>
          </a:r>
        </a:p>
      </dsp:txBody>
      <dsp:txXfrm>
        <a:off x="29271" y="2367796"/>
        <a:ext cx="7982145" cy="541083"/>
      </dsp:txXfrm>
    </dsp:sp>
    <dsp:sp modelId="{7366A3C8-8A14-4EFE-BC45-05EA9E6D05FA}">
      <dsp:nvSpPr>
        <dsp:cNvPr id="0" name=""/>
        <dsp:cNvSpPr/>
      </dsp:nvSpPr>
      <dsp:spPr>
        <a:xfrm>
          <a:off x="0" y="2938150"/>
          <a:ext cx="8040687" cy="98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Example: Both tutors and students often lack explicit knowledge of the conventions governing the construction of academic texts (Lillis, 2001).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/>
        </a:p>
      </dsp:txBody>
      <dsp:txXfrm>
        <a:off x="0" y="2938150"/>
        <a:ext cx="8040687" cy="983250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64585"/>
          <a:ext cx="8040687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 err="1"/>
            <a:t>Llais</a:t>
          </a:r>
          <a:r>
            <a:rPr lang="en-GB" sz="2800" b="1" kern="1200" dirty="0"/>
            <a:t> </a:t>
          </a:r>
          <a:r>
            <a:rPr lang="en-GB" sz="2800" b="1" kern="1200" dirty="0" err="1"/>
            <a:t>pwy</a:t>
          </a:r>
          <a:r>
            <a:rPr lang="en-GB" sz="2800" b="1" kern="1200" dirty="0"/>
            <a:t> </a:t>
          </a:r>
          <a:r>
            <a:rPr lang="en-GB" sz="2800" b="1" kern="1200" dirty="0" err="1"/>
            <a:t>sy’n</a:t>
          </a:r>
          <a:r>
            <a:rPr lang="en-GB" sz="2800" b="1" kern="1200" dirty="0"/>
            <a:t> </a:t>
          </a:r>
          <a:r>
            <a:rPr lang="en-GB" sz="2800" b="1" kern="1200" dirty="0" err="1"/>
            <a:t>dominyddu</a:t>
          </a:r>
          <a:r>
            <a:rPr lang="en-GB" sz="2800" b="1" kern="1200" dirty="0"/>
            <a:t> – </a:t>
          </a:r>
          <a:r>
            <a:rPr lang="en-GB" sz="2800" b="1" kern="1200" dirty="0" err="1"/>
            <a:t>llais</a:t>
          </a:r>
          <a:r>
            <a:rPr lang="en-GB" sz="2800" b="1" kern="1200" dirty="0"/>
            <a:t> </a:t>
          </a:r>
          <a:r>
            <a:rPr lang="en-GB" sz="2800" b="1" kern="1200" dirty="0" err="1"/>
            <a:t>yr</a:t>
          </a:r>
          <a:r>
            <a:rPr lang="en-GB" sz="2800" b="1" kern="1200" dirty="0"/>
            <a:t> </a:t>
          </a:r>
          <a:r>
            <a:rPr lang="en-GB" sz="2800" b="1" kern="1200" dirty="0" err="1"/>
            <a:t>awdur</a:t>
          </a:r>
          <a:r>
            <a:rPr lang="en-GB" sz="2800" b="1" kern="1200" dirty="0"/>
            <a:t> </a:t>
          </a:r>
          <a:r>
            <a:rPr lang="en-GB" sz="2800" b="1" kern="1200" dirty="0" err="1"/>
            <a:t>neu’r</a:t>
          </a:r>
          <a:r>
            <a:rPr lang="en-GB" sz="2800" b="1" kern="1200" dirty="0"/>
            <a:t> </a:t>
          </a:r>
          <a:r>
            <a:rPr lang="en-GB" sz="2800" b="1" kern="1200" dirty="0" err="1"/>
            <a:t>awdur</a:t>
          </a:r>
          <a:r>
            <a:rPr lang="en-GB" sz="2800" b="1" kern="1200" dirty="0"/>
            <a:t> </a:t>
          </a:r>
          <a:r>
            <a:rPr lang="en-GB" sz="2800" b="1" kern="1200" dirty="0" err="1"/>
            <a:t>gwreiddiol</a:t>
          </a:r>
          <a:r>
            <a:rPr lang="en-GB" sz="2800" b="1" kern="1200" dirty="0"/>
            <a:t>?</a:t>
          </a:r>
          <a:endParaRPr lang="en-GB" sz="2800" kern="1200" dirty="0"/>
        </a:p>
      </dsp:txBody>
      <dsp:txXfrm>
        <a:off x="54373" y="118958"/>
        <a:ext cx="7931941" cy="1005094"/>
      </dsp:txXfrm>
    </dsp:sp>
    <dsp:sp modelId="{BAED8347-2FE2-4744-AEA5-A3AD05E2FF30}">
      <dsp:nvSpPr>
        <dsp:cNvPr id="0" name=""/>
        <dsp:cNvSpPr/>
      </dsp:nvSpPr>
      <dsp:spPr>
        <a:xfrm>
          <a:off x="0" y="1178425"/>
          <a:ext cx="8040687" cy="2840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 err="1"/>
            <a:t>Mae'r</a:t>
          </a:r>
          <a:r>
            <a:rPr lang="en-GB" sz="2200" kern="1200" dirty="0"/>
            <a:t> </a:t>
          </a:r>
          <a:r>
            <a:rPr lang="en-GB" sz="2200" kern="1200" dirty="0" err="1"/>
            <a:t>lleuad</a:t>
          </a:r>
          <a:r>
            <a:rPr lang="en-GB" sz="2200" kern="1200" dirty="0"/>
            <a:t> </a:t>
          </a:r>
          <a:r>
            <a:rPr lang="en-GB" sz="2200" kern="1200" dirty="0" err="1"/>
            <a:t>wedi'i</a:t>
          </a:r>
          <a:r>
            <a:rPr lang="en-GB" sz="2200" kern="1200" dirty="0"/>
            <a:t> </a:t>
          </a:r>
          <a:r>
            <a:rPr lang="en-GB" sz="2200" kern="1200" dirty="0" err="1"/>
            <a:t>gwneud</a:t>
          </a:r>
          <a:r>
            <a:rPr lang="en-GB" sz="2200" kern="1200" dirty="0"/>
            <a:t> o </a:t>
          </a:r>
          <a:r>
            <a:rPr lang="en-GB" sz="2200" kern="1200" dirty="0" err="1"/>
            <a:t>gaws</a:t>
          </a:r>
          <a:r>
            <a:rPr lang="en-GB" sz="2200" kern="1200" dirty="0"/>
            <a:t> (Brie 1999).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Mae Brie (1999) yn dadlau bod y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Fel y mae Brie (1999) yn nodi, mae'r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Yn ôl Brie (1999), mae'r lleuad wedi'i gwneud o gaws. Fodd bynnag, ….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Mae Brie (1999) yn dadlau bod y lleuad wedi'i gwneud o gaws. Fodd bynnag, ….</a:t>
          </a:r>
        </a:p>
      </dsp:txBody>
      <dsp:txXfrm>
        <a:off x="0" y="1178425"/>
        <a:ext cx="8040687" cy="284004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45280"/>
          <a:ext cx="8040687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Whose voice is dominant  - the writer’s or the original author’s?</a:t>
          </a:r>
          <a:endParaRPr lang="en-GB" sz="3100" kern="1200"/>
        </a:p>
      </dsp:txBody>
      <dsp:txXfrm>
        <a:off x="60199" y="105479"/>
        <a:ext cx="7920289" cy="1112781"/>
      </dsp:txXfrm>
    </dsp:sp>
    <dsp:sp modelId="{BAED8347-2FE2-4744-AEA5-A3AD05E2FF30}">
      <dsp:nvSpPr>
        <dsp:cNvPr id="0" name=""/>
        <dsp:cNvSpPr/>
      </dsp:nvSpPr>
      <dsp:spPr>
        <a:xfrm>
          <a:off x="0" y="1278460"/>
          <a:ext cx="8040687" cy="2759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 moon is made of cheese (Brie 1999).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Brie (1999) argues that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As Brie (1999) points out,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According to Brie (1999), the moon is made of cheese. However, ….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Brie (1999) argues that the moon is made of cheese. However, ….</a:t>
          </a:r>
        </a:p>
      </dsp:txBody>
      <dsp:txXfrm>
        <a:off x="0" y="1278460"/>
        <a:ext cx="8040687" cy="2759309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F4FA13-5C22-4465-94F8-365E007A57FB}">
      <dsp:nvSpPr>
        <dsp:cNvPr id="0" name=""/>
        <dsp:cNvSpPr/>
      </dsp:nvSpPr>
      <dsp:spPr>
        <a:xfrm>
          <a:off x="0" y="19202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9D765-5A07-496E-B987-E561491E6C0D}">
      <dsp:nvSpPr>
        <dsp:cNvPr id="0" name=""/>
        <dsp:cNvSpPr/>
      </dsp:nvSpPr>
      <dsp:spPr>
        <a:xfrm>
          <a:off x="231675" y="173831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8DDA9-E8AA-4B4F-9AC8-66EB4E6BD3E0}">
      <dsp:nvSpPr>
        <dsp:cNvPr id="0" name=""/>
        <dsp:cNvSpPr/>
      </dsp:nvSpPr>
      <dsp:spPr>
        <a:xfrm>
          <a:off x="884577" y="1511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Golygu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a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Phrawf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ddarllen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: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Rhowch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amser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i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chi'ch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hun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wneud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hyn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,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mae'n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cymryd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mwy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o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amser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nag yr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ydych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chi'n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altLang="en-US" sz="1500" kern="1200" dirty="0" err="1">
              <a:solidFill>
                <a:schemeClr val="tx1"/>
              </a:solidFill>
              <a:latin typeface="Arial Black" panose="020B0A04020102020204" pitchFamily="34" charset="0"/>
            </a:rPr>
            <a:t>meddwl</a:t>
          </a:r>
          <a:r>
            <a:rPr lang="en-GB" altLang="en-US" sz="1500" kern="1200" dirty="0">
              <a:solidFill>
                <a:schemeClr val="tx1"/>
              </a:solidFill>
              <a:latin typeface="Arial Black" panose="020B0A04020102020204" pitchFamily="34" charset="0"/>
            </a:rPr>
            <a:t> </a:t>
          </a:r>
          <a:r>
            <a:rPr lang="en-GB" sz="1500" kern="1200" dirty="0">
              <a:solidFill>
                <a:schemeClr val="tx1"/>
              </a:solidFill>
              <a:sym typeface="Wingdings" panose="020B0604020202020204" pitchFamily="2" charset="2"/>
            </a:rPr>
            <a:t></a:t>
          </a:r>
          <a:r>
            <a:rPr lang="en-GB" sz="1500" kern="1200" dirty="0">
              <a:solidFill>
                <a:schemeClr val="tx1"/>
              </a:solidFill>
            </a:rPr>
            <a:t> 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884577" y="1511"/>
        <a:ext cx="7002122" cy="765868"/>
      </dsp:txXfrm>
    </dsp:sp>
    <dsp:sp modelId="{14CE7B52-2389-4337-A877-A3C34500AC15}">
      <dsp:nvSpPr>
        <dsp:cNvPr id="0" name=""/>
        <dsp:cNvSpPr/>
      </dsp:nvSpPr>
      <dsp:spPr>
        <a:xfrm>
          <a:off x="0" y="955300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807CE9-4874-463B-99C5-4682168046A5}">
      <dsp:nvSpPr>
        <dsp:cNvPr id="0" name=""/>
        <dsp:cNvSpPr/>
      </dsp:nvSpPr>
      <dsp:spPr>
        <a:xfrm>
          <a:off x="231675" y="1131166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A746D-9EB3-47F7-9FF1-068D564763A2}">
      <dsp:nvSpPr>
        <dsp:cNvPr id="0" name=""/>
        <dsp:cNvSpPr/>
      </dsp:nvSpPr>
      <dsp:spPr>
        <a:xfrm>
          <a:off x="884577" y="958846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500" kern="1200" dirty="0"/>
            <a:t>Mae </a:t>
          </a:r>
          <a:r>
            <a:rPr lang="en-GB" altLang="en-US" sz="1500" kern="1200" dirty="0" err="1"/>
            <a:t>golygu</a:t>
          </a:r>
          <a:r>
            <a:rPr lang="en-GB" altLang="en-US" sz="1500" kern="1200" dirty="0"/>
            <a:t> a </a:t>
          </a:r>
          <a:r>
            <a:rPr lang="en-GB" altLang="en-US" sz="1500" kern="1200" dirty="0" err="1"/>
            <a:t>phrawfddarllen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yn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agweddau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sylfaenol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ar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arfer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academaidd</a:t>
          </a:r>
          <a:r>
            <a:rPr lang="en-GB" altLang="en-US" sz="1500" kern="1200" dirty="0"/>
            <a:t> da.</a:t>
          </a:r>
          <a:endParaRPr lang="en-US" sz="1500" kern="1200" dirty="0"/>
        </a:p>
      </dsp:txBody>
      <dsp:txXfrm>
        <a:off x="884577" y="958846"/>
        <a:ext cx="7002122" cy="765868"/>
      </dsp:txXfrm>
    </dsp:sp>
    <dsp:sp modelId="{87048517-6C30-4C63-8CF7-7EBC2127BC81}">
      <dsp:nvSpPr>
        <dsp:cNvPr id="0" name=""/>
        <dsp:cNvSpPr/>
      </dsp:nvSpPr>
      <dsp:spPr>
        <a:xfrm>
          <a:off x="0" y="1916182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F4845-E113-49D6-8D76-EBB1124483AF}">
      <dsp:nvSpPr>
        <dsp:cNvPr id="0" name=""/>
        <dsp:cNvSpPr/>
      </dsp:nvSpPr>
      <dsp:spPr>
        <a:xfrm>
          <a:off x="231675" y="2088502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9A6AF-08B8-4F9F-8F64-CFA91344535F}">
      <dsp:nvSpPr>
        <dsp:cNvPr id="0" name=""/>
        <dsp:cNvSpPr/>
      </dsp:nvSpPr>
      <dsp:spPr>
        <a:xfrm>
          <a:off x="884577" y="1916182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500" kern="1200" dirty="0" err="1"/>
            <a:t>Golygu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yw'r</a:t>
          </a:r>
          <a:r>
            <a:rPr lang="en-GB" altLang="en-US" sz="1500" kern="1200" dirty="0"/>
            <a:t> broses o </a:t>
          </a:r>
          <a:r>
            <a:rPr lang="en-GB" altLang="en-US" sz="1500" kern="1200" dirty="0" err="1"/>
            <a:t>adolygu</a:t>
          </a:r>
          <a:r>
            <a:rPr lang="en-GB" altLang="en-US" sz="1500" kern="1200" dirty="0"/>
            <a:t> a </a:t>
          </a:r>
          <a:r>
            <a:rPr lang="en-GB" altLang="en-US" sz="1500" kern="1200" dirty="0" err="1"/>
            <a:t>gwella'ch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gwaith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ysgrifenedig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yn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barhaus</a:t>
          </a:r>
          <a:r>
            <a:rPr lang="en-GB" altLang="en-US" sz="1500" kern="1200" dirty="0"/>
            <a:t>. Yn </a:t>
          </a:r>
          <a:r>
            <a:rPr lang="en-GB" altLang="en-US" sz="1500" kern="1200" dirty="0" err="1"/>
            <a:t>aml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mae'n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weithgaredd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sy'n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ffurfio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rhan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fawr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o'r</a:t>
          </a:r>
          <a:r>
            <a:rPr lang="en-GB" altLang="en-US" sz="1500" kern="1200" dirty="0"/>
            <a:t> broses </a:t>
          </a:r>
          <a:r>
            <a:rPr lang="en-GB" altLang="en-US" sz="1500" kern="1200" dirty="0" err="1"/>
            <a:t>ysgrifennu</a:t>
          </a:r>
          <a:r>
            <a:rPr lang="en-GB" altLang="en-US" sz="1500" kern="1200" dirty="0"/>
            <a:t>.</a:t>
          </a:r>
          <a:endParaRPr lang="en-US" sz="1500" kern="1200" dirty="0"/>
        </a:p>
      </dsp:txBody>
      <dsp:txXfrm>
        <a:off x="884577" y="1916182"/>
        <a:ext cx="7002122" cy="765868"/>
      </dsp:txXfrm>
    </dsp:sp>
    <dsp:sp modelId="{7AC4A4AB-9892-4E64-8DBB-9C4A5C3927D2}">
      <dsp:nvSpPr>
        <dsp:cNvPr id="0" name=""/>
        <dsp:cNvSpPr/>
      </dsp:nvSpPr>
      <dsp:spPr>
        <a:xfrm>
          <a:off x="0" y="2873517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F0B06-547D-49D4-9C2B-100318E98037}">
      <dsp:nvSpPr>
        <dsp:cNvPr id="0" name=""/>
        <dsp:cNvSpPr/>
      </dsp:nvSpPr>
      <dsp:spPr>
        <a:xfrm>
          <a:off x="231675" y="3045837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90394-A128-4C15-9766-53BDC8A554B1}">
      <dsp:nvSpPr>
        <dsp:cNvPr id="0" name=""/>
        <dsp:cNvSpPr/>
      </dsp:nvSpPr>
      <dsp:spPr>
        <a:xfrm>
          <a:off x="884577" y="2873517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500" kern="1200" dirty="0" err="1"/>
            <a:t>Prawfddarllen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yw'r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gwiriad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terfynol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cyn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argraffu</a:t>
          </a:r>
          <a:r>
            <a:rPr lang="en-GB" altLang="en-US" sz="1500" kern="1200" dirty="0"/>
            <a:t> a </a:t>
          </a:r>
          <a:r>
            <a:rPr lang="en-GB" altLang="en-US" sz="1500" kern="1200" dirty="0" err="1"/>
            <a:t>chyflwyno</a:t>
          </a:r>
          <a:r>
            <a:rPr lang="en-GB" altLang="en-US" sz="1500" kern="1200" dirty="0"/>
            <a:t>. </a:t>
          </a:r>
          <a:r>
            <a:rPr lang="en-GB" altLang="en-US" sz="1500" kern="1200" dirty="0" err="1"/>
            <a:t>Mae'n</a:t>
          </a:r>
          <a:r>
            <a:rPr lang="en-GB" altLang="en-US" sz="1500" kern="1200" dirty="0"/>
            <a:t> broses </a:t>
          </a:r>
          <a:r>
            <a:rPr lang="en-GB" altLang="en-US" sz="1500" kern="1200" dirty="0" err="1"/>
            <a:t>sy'n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helpu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i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ddileu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gwallau</a:t>
          </a:r>
          <a:r>
            <a:rPr lang="en-GB" altLang="en-US" sz="1500" kern="1200" dirty="0"/>
            <a:t> a </a:t>
          </a:r>
          <a:r>
            <a:rPr lang="en-GB" altLang="en-US" sz="1500" kern="1200" dirty="0" err="1"/>
            <a:t>gwella</a:t>
          </a:r>
          <a:r>
            <a:rPr lang="en-GB" altLang="en-US" sz="1500" kern="1200" dirty="0"/>
            <a:t> </a:t>
          </a:r>
          <a:r>
            <a:rPr lang="en-GB" altLang="en-US" sz="1500" kern="1200" dirty="0" err="1"/>
            <a:t>cyflwyniad</a:t>
          </a:r>
          <a:r>
            <a:rPr lang="en-GB" altLang="en-US" sz="1500" kern="1200" dirty="0"/>
            <a:t>.</a:t>
          </a:r>
          <a:endParaRPr lang="en-US" sz="1500" kern="1200" dirty="0"/>
        </a:p>
      </dsp:txBody>
      <dsp:txXfrm>
        <a:off x="884577" y="2873517"/>
        <a:ext cx="7002122" cy="765868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F4FA13-5C22-4465-94F8-365E007A57FB}">
      <dsp:nvSpPr>
        <dsp:cNvPr id="0" name=""/>
        <dsp:cNvSpPr/>
      </dsp:nvSpPr>
      <dsp:spPr>
        <a:xfrm>
          <a:off x="0" y="1511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9D765-5A07-496E-B987-E561491E6C0D}">
      <dsp:nvSpPr>
        <dsp:cNvPr id="0" name=""/>
        <dsp:cNvSpPr/>
      </dsp:nvSpPr>
      <dsp:spPr>
        <a:xfrm>
          <a:off x="231675" y="173831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8DDA9-E8AA-4B4F-9AC8-66EB4E6BD3E0}">
      <dsp:nvSpPr>
        <dsp:cNvPr id="0" name=""/>
        <dsp:cNvSpPr/>
      </dsp:nvSpPr>
      <dsp:spPr>
        <a:xfrm>
          <a:off x="884577" y="1511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Editing and Proofreading: Give yourself time to do this, takes longer than you think </a:t>
          </a:r>
          <a:r>
            <a:rPr lang="en-GB" sz="1800" kern="1200" dirty="0">
              <a:sym typeface="Wingdings" panose="020B0604020202020204" pitchFamily="2" charset="2"/>
            </a:rPr>
            <a:t></a:t>
          </a:r>
          <a:r>
            <a:rPr lang="en-GB" sz="1800" kern="1200" dirty="0"/>
            <a:t> </a:t>
          </a:r>
          <a:endParaRPr lang="en-US" sz="1800" kern="1200" dirty="0"/>
        </a:p>
      </dsp:txBody>
      <dsp:txXfrm>
        <a:off x="884577" y="1511"/>
        <a:ext cx="7002122" cy="765868"/>
      </dsp:txXfrm>
    </dsp:sp>
    <dsp:sp modelId="{14CE7B52-2389-4337-A877-A3C34500AC15}">
      <dsp:nvSpPr>
        <dsp:cNvPr id="0" name=""/>
        <dsp:cNvSpPr/>
      </dsp:nvSpPr>
      <dsp:spPr>
        <a:xfrm>
          <a:off x="0" y="958846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807CE9-4874-463B-99C5-4682168046A5}">
      <dsp:nvSpPr>
        <dsp:cNvPr id="0" name=""/>
        <dsp:cNvSpPr/>
      </dsp:nvSpPr>
      <dsp:spPr>
        <a:xfrm>
          <a:off x="231675" y="1131166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A746D-9EB3-47F7-9FF1-068D564763A2}">
      <dsp:nvSpPr>
        <dsp:cNvPr id="0" name=""/>
        <dsp:cNvSpPr/>
      </dsp:nvSpPr>
      <dsp:spPr>
        <a:xfrm>
          <a:off x="884577" y="958846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Editing and proofreading are fundamental aspects of good academic practice.</a:t>
          </a:r>
          <a:endParaRPr lang="en-US" sz="1800" kern="1200"/>
        </a:p>
      </dsp:txBody>
      <dsp:txXfrm>
        <a:off x="884577" y="958846"/>
        <a:ext cx="7002122" cy="765868"/>
      </dsp:txXfrm>
    </dsp:sp>
    <dsp:sp modelId="{87048517-6C30-4C63-8CF7-7EBC2127BC81}">
      <dsp:nvSpPr>
        <dsp:cNvPr id="0" name=""/>
        <dsp:cNvSpPr/>
      </dsp:nvSpPr>
      <dsp:spPr>
        <a:xfrm>
          <a:off x="0" y="1916182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F4845-E113-49D6-8D76-EBB1124483AF}">
      <dsp:nvSpPr>
        <dsp:cNvPr id="0" name=""/>
        <dsp:cNvSpPr/>
      </dsp:nvSpPr>
      <dsp:spPr>
        <a:xfrm>
          <a:off x="231675" y="2088502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9A6AF-08B8-4F9F-8F64-CFA91344535F}">
      <dsp:nvSpPr>
        <dsp:cNvPr id="0" name=""/>
        <dsp:cNvSpPr/>
      </dsp:nvSpPr>
      <dsp:spPr>
        <a:xfrm>
          <a:off x="884577" y="1916182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Editing</a:t>
          </a:r>
          <a:r>
            <a:rPr lang="en-GB" sz="1800" kern="1200" dirty="0"/>
            <a:t> is the process of continually revising and improving your written work. It is often an activity that forms a major part of the writing process.</a:t>
          </a:r>
          <a:endParaRPr lang="en-US" sz="1800" kern="1200" dirty="0"/>
        </a:p>
      </dsp:txBody>
      <dsp:txXfrm>
        <a:off x="884577" y="1916182"/>
        <a:ext cx="7002122" cy="765868"/>
      </dsp:txXfrm>
    </dsp:sp>
    <dsp:sp modelId="{7AC4A4AB-9892-4E64-8DBB-9C4A5C3927D2}">
      <dsp:nvSpPr>
        <dsp:cNvPr id="0" name=""/>
        <dsp:cNvSpPr/>
      </dsp:nvSpPr>
      <dsp:spPr>
        <a:xfrm>
          <a:off x="0" y="2873517"/>
          <a:ext cx="7886700" cy="7658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F0B06-547D-49D4-9C2B-100318E98037}">
      <dsp:nvSpPr>
        <dsp:cNvPr id="0" name=""/>
        <dsp:cNvSpPr/>
      </dsp:nvSpPr>
      <dsp:spPr>
        <a:xfrm>
          <a:off x="231675" y="3045837"/>
          <a:ext cx="421227" cy="4212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90394-A128-4C15-9766-53BDC8A554B1}">
      <dsp:nvSpPr>
        <dsp:cNvPr id="0" name=""/>
        <dsp:cNvSpPr/>
      </dsp:nvSpPr>
      <dsp:spPr>
        <a:xfrm>
          <a:off x="884577" y="2873517"/>
          <a:ext cx="7002122" cy="765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054" tIns="81054" rIns="81054" bIns="8105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Proofreading</a:t>
          </a:r>
          <a:r>
            <a:rPr lang="en-GB" sz="1800" kern="1200"/>
            <a:t> is the final check before printing and submission. It is a process that helps remove errors and improve presentation.</a:t>
          </a:r>
          <a:endParaRPr lang="en-US" sz="1800" kern="1200"/>
        </a:p>
      </dsp:txBody>
      <dsp:txXfrm>
        <a:off x="884577" y="2873517"/>
        <a:ext cx="7002122" cy="765868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84715"/>
          <a:ext cx="4040188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Empirical Study Literature Review </a:t>
          </a:r>
          <a:endParaRPr lang="en-GB" sz="2100" kern="1200" dirty="0"/>
        </a:p>
      </dsp:txBody>
      <dsp:txXfrm>
        <a:off x="24588" y="109303"/>
        <a:ext cx="3991012" cy="454509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20068"/>
          <a:ext cx="4041775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Extended Literature Review </a:t>
          </a:r>
          <a:endParaRPr lang="en-GB" sz="2500" kern="1200" dirty="0"/>
        </a:p>
      </dsp:txBody>
      <dsp:txXfrm>
        <a:off x="29271" y="49339"/>
        <a:ext cx="3983233" cy="541083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Adolygiad llenyddiaeth</a:t>
          </a:r>
        </a:p>
      </dsp:txBody>
      <dsp:txXfrm>
        <a:off x="2004101" y="988156"/>
        <a:ext cx="1410527" cy="846316"/>
      </dsp:txXfrm>
    </dsp:sp>
    <dsp:sp modelId="{527594E9-1838-409E-A3AB-CC8BE8F789B7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Methodoleg/ Dulliau</a:t>
          </a:r>
        </a:p>
      </dsp:txBody>
      <dsp:txXfrm>
        <a:off x="452520" y="1975526"/>
        <a:ext cx="1410527" cy="846316"/>
      </dsp:txXfrm>
    </dsp:sp>
    <dsp:sp modelId="{17230887-3F6B-45CB-AE0E-E71E8D014D53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Canfyddiadau (os casglwch ddata empirig)</a:t>
          </a:r>
        </a:p>
      </dsp:txBody>
      <dsp:txXfrm>
        <a:off x="2004101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452520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Trafod a Dadansoddi</a:t>
          </a:r>
        </a:p>
      </dsp:txBody>
      <dsp:txXfrm>
        <a:off x="452520" y="2962895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2004101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Casgliadau / Argymhellion</a:t>
          </a:r>
        </a:p>
      </dsp:txBody>
      <dsp:txXfrm>
        <a:off x="2004101" y="2962895"/>
        <a:ext cx="1410527" cy="846316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544812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Abstract</a:t>
          </a:r>
          <a:r>
            <a:rPr lang="en-US" sz="1000" kern="1200" dirty="0"/>
            <a:t> </a:t>
          </a:r>
        </a:p>
      </dsp:txBody>
      <dsp:txXfrm>
        <a:off x="544812" y="482"/>
        <a:ext cx="1410753" cy="846452"/>
      </dsp:txXfrm>
    </dsp:sp>
    <dsp:sp modelId="{08774544-D9FE-4263-A1E6-A89225A39295}">
      <dsp:nvSpPr>
        <dsp:cNvPr id="0" name=""/>
        <dsp:cNvSpPr/>
      </dsp:nvSpPr>
      <dsp:spPr>
        <a:xfrm>
          <a:off x="2096641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Contents</a:t>
          </a:r>
          <a:r>
            <a:rPr lang="en-US" sz="1000" kern="1200" dirty="0"/>
            <a:t> </a:t>
          </a:r>
        </a:p>
      </dsp:txBody>
      <dsp:txXfrm>
        <a:off x="2096641" y="482"/>
        <a:ext cx="1410753" cy="846452"/>
      </dsp:txXfrm>
    </dsp:sp>
    <dsp:sp modelId="{C0DE8C18-0185-4A75-88C5-B1C0FD029DAE}">
      <dsp:nvSpPr>
        <dsp:cNvPr id="0" name=""/>
        <dsp:cNvSpPr/>
      </dsp:nvSpPr>
      <dsp:spPr>
        <a:xfrm>
          <a:off x="544812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Introduction </a:t>
          </a:r>
        </a:p>
      </dsp:txBody>
      <dsp:txXfrm>
        <a:off x="544812" y="988010"/>
        <a:ext cx="1410753" cy="846452"/>
      </dsp:txXfrm>
    </dsp:sp>
    <dsp:sp modelId="{F7673166-9F2B-4B6E-8AEF-D700D6FA7B48}">
      <dsp:nvSpPr>
        <dsp:cNvPr id="0" name=""/>
        <dsp:cNvSpPr/>
      </dsp:nvSpPr>
      <dsp:spPr>
        <a:xfrm>
          <a:off x="2096641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Literature review </a:t>
          </a:r>
        </a:p>
      </dsp:txBody>
      <dsp:txXfrm>
        <a:off x="2096641" y="988010"/>
        <a:ext cx="1410753" cy="846452"/>
      </dsp:txXfrm>
    </dsp:sp>
    <dsp:sp modelId="{1E1FACA4-2EA6-49BB-9205-301D5A053EDC}">
      <dsp:nvSpPr>
        <dsp:cNvPr id="0" name=""/>
        <dsp:cNvSpPr/>
      </dsp:nvSpPr>
      <dsp:spPr>
        <a:xfrm>
          <a:off x="544812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Methodology/Methods </a:t>
          </a:r>
        </a:p>
      </dsp:txBody>
      <dsp:txXfrm>
        <a:off x="544812" y="1975537"/>
        <a:ext cx="1410753" cy="846452"/>
      </dsp:txXfrm>
    </dsp:sp>
    <dsp:sp modelId="{25D6D313-C71A-4A78-A656-BFFF3844DA61}">
      <dsp:nvSpPr>
        <dsp:cNvPr id="0" name=""/>
        <dsp:cNvSpPr/>
      </dsp:nvSpPr>
      <dsp:spPr>
        <a:xfrm>
          <a:off x="2096641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Findings (if collecting empirical data) </a:t>
          </a:r>
        </a:p>
      </dsp:txBody>
      <dsp:txXfrm>
        <a:off x="2096641" y="1975537"/>
        <a:ext cx="1410753" cy="846452"/>
      </dsp:txXfrm>
    </dsp:sp>
    <dsp:sp modelId="{68C81091-6FEC-4214-9DBE-769AA7B2FA6E}">
      <dsp:nvSpPr>
        <dsp:cNvPr id="0" name=""/>
        <dsp:cNvSpPr/>
      </dsp:nvSpPr>
      <dsp:spPr>
        <a:xfrm>
          <a:off x="544812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Discussion and Analysis </a:t>
          </a:r>
        </a:p>
      </dsp:txBody>
      <dsp:txXfrm>
        <a:off x="544812" y="2963065"/>
        <a:ext cx="1410753" cy="846452"/>
      </dsp:txXfrm>
    </dsp:sp>
    <dsp:sp modelId="{00F513D4-2023-4B68-9EAC-8477225FB588}">
      <dsp:nvSpPr>
        <dsp:cNvPr id="0" name=""/>
        <dsp:cNvSpPr/>
      </dsp:nvSpPr>
      <dsp:spPr>
        <a:xfrm>
          <a:off x="2096641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Conclusions / Recommendations</a:t>
          </a:r>
        </a:p>
      </dsp:txBody>
      <dsp:txXfrm>
        <a:off x="2096641" y="2963065"/>
        <a:ext cx="1410753" cy="846452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08902" y="1699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Abstract </a:t>
          </a:r>
        </a:p>
      </dsp:txBody>
      <dsp:txXfrm>
        <a:off x="408902" y="1699"/>
        <a:ext cx="1452069" cy="871241"/>
      </dsp:txXfrm>
    </dsp:sp>
    <dsp:sp modelId="{08774544-D9FE-4263-A1E6-A89225A39295}">
      <dsp:nvSpPr>
        <dsp:cNvPr id="0" name=""/>
        <dsp:cNvSpPr/>
      </dsp:nvSpPr>
      <dsp:spPr>
        <a:xfrm>
          <a:off x="2006178" y="1699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Contents </a:t>
          </a:r>
        </a:p>
      </dsp:txBody>
      <dsp:txXfrm>
        <a:off x="2006178" y="1699"/>
        <a:ext cx="1452069" cy="871241"/>
      </dsp:txXfrm>
    </dsp:sp>
    <dsp:sp modelId="{C0DE8C18-0185-4A75-88C5-B1C0FD029DAE}">
      <dsp:nvSpPr>
        <dsp:cNvPr id="0" name=""/>
        <dsp:cNvSpPr/>
      </dsp:nvSpPr>
      <dsp:spPr>
        <a:xfrm>
          <a:off x="408902" y="1018148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Introduction </a:t>
          </a:r>
        </a:p>
      </dsp:txBody>
      <dsp:txXfrm>
        <a:off x="408902" y="1018148"/>
        <a:ext cx="1452069" cy="871241"/>
      </dsp:txXfrm>
    </dsp:sp>
    <dsp:sp modelId="{3C74F1B9-46CE-440E-9740-149389A262E2}">
      <dsp:nvSpPr>
        <dsp:cNvPr id="0" name=""/>
        <dsp:cNvSpPr/>
      </dsp:nvSpPr>
      <dsp:spPr>
        <a:xfrm>
          <a:off x="2006178" y="1018148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Methodology for Lit Review </a:t>
          </a:r>
        </a:p>
      </dsp:txBody>
      <dsp:txXfrm>
        <a:off x="2006178" y="1018148"/>
        <a:ext cx="1452069" cy="871241"/>
      </dsp:txXfrm>
    </dsp:sp>
    <dsp:sp modelId="{F7673166-9F2B-4B6E-8AEF-D700D6FA7B48}">
      <dsp:nvSpPr>
        <dsp:cNvPr id="0" name=""/>
        <dsp:cNvSpPr/>
      </dsp:nvSpPr>
      <dsp:spPr>
        <a:xfrm>
          <a:off x="408902" y="2034596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Literature review :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Themes </a:t>
          </a:r>
        </a:p>
      </dsp:txBody>
      <dsp:txXfrm>
        <a:off x="408902" y="2034596"/>
        <a:ext cx="1452069" cy="871241"/>
      </dsp:txXfrm>
    </dsp:sp>
    <dsp:sp modelId="{68C81091-6FEC-4214-9DBE-769AA7B2FA6E}">
      <dsp:nvSpPr>
        <dsp:cNvPr id="0" name=""/>
        <dsp:cNvSpPr/>
      </dsp:nvSpPr>
      <dsp:spPr>
        <a:xfrm>
          <a:off x="2006178" y="2034596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Discussion and Analysis </a:t>
          </a:r>
        </a:p>
      </dsp:txBody>
      <dsp:txXfrm>
        <a:off x="2006178" y="2034596"/>
        <a:ext cx="1452069" cy="871241"/>
      </dsp:txXfrm>
    </dsp:sp>
    <dsp:sp modelId="{00F513D4-2023-4B68-9EAC-8477225FB588}">
      <dsp:nvSpPr>
        <dsp:cNvPr id="0" name=""/>
        <dsp:cNvSpPr/>
      </dsp:nvSpPr>
      <dsp:spPr>
        <a:xfrm>
          <a:off x="1207540" y="3051045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Conclusions / Recommendations</a:t>
          </a:r>
        </a:p>
      </dsp:txBody>
      <dsp:txXfrm>
        <a:off x="1207540" y="3051045"/>
        <a:ext cx="1452069" cy="871241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F49D0386-DA97-47C6-B8F0-7C5221F1AE54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700" kern="1200" dirty="0" err="1"/>
            <a:t>Methodoleg</a:t>
          </a:r>
          <a:r>
            <a:rPr lang="en-GB" sz="1700" kern="1200" dirty="0"/>
            <a:t> </a:t>
          </a:r>
          <a:r>
            <a:rPr lang="en-GB" sz="1700" kern="1200" dirty="0" err="1"/>
            <a:t>ar</a:t>
          </a:r>
          <a:r>
            <a:rPr lang="en-GB" sz="1700" kern="1200" dirty="0"/>
            <a:t> </a:t>
          </a:r>
          <a:r>
            <a:rPr lang="en-GB" sz="1700" kern="1200" dirty="0" err="1"/>
            <a:t>gyfer</a:t>
          </a:r>
          <a:r>
            <a:rPr lang="en-GB" sz="1700" kern="1200" dirty="0"/>
            <a:t> </a:t>
          </a:r>
          <a:r>
            <a:rPr lang="en-GB" sz="1700" kern="1200" dirty="0" err="1"/>
            <a:t>Adolygiad</a:t>
          </a:r>
          <a:r>
            <a:rPr lang="en-GB" sz="1700" kern="1200" dirty="0"/>
            <a:t> Lit </a:t>
          </a:r>
        </a:p>
      </dsp:txBody>
      <dsp:txXfrm>
        <a:off x="2004101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Adolygiad llenyddiaeth</a:t>
          </a:r>
        </a:p>
      </dsp:txBody>
      <dsp:txXfrm>
        <a:off x="452520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Trafod a Dadansoddi</a:t>
          </a:r>
        </a:p>
      </dsp:txBody>
      <dsp:txXfrm>
        <a:off x="2004101" y="1975526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1228311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Casgliadau / Argymhellion</a:t>
          </a:r>
        </a:p>
      </dsp:txBody>
      <dsp:txXfrm>
        <a:off x="1228311" y="2962895"/>
        <a:ext cx="1410527" cy="846316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Pa </a:t>
          </a:r>
          <a:r>
            <a:rPr lang="en-GB" sz="3600" kern="1200" dirty="0" err="1"/>
            <a:t>gwestiynau</a:t>
          </a:r>
          <a:r>
            <a:rPr lang="en-GB" sz="3600" kern="1200" dirty="0"/>
            <a:t> </a:t>
          </a:r>
          <a:r>
            <a:rPr lang="en-GB" sz="3600" kern="1200" dirty="0" err="1"/>
            <a:t>na</a:t>
          </a:r>
          <a:r>
            <a:rPr lang="en-GB" sz="3600" kern="1200" dirty="0"/>
            <a:t> </a:t>
          </a:r>
          <a:r>
            <a:rPr lang="en-GB" sz="3600" kern="1200" dirty="0" err="1"/>
            <a:t>allech</a:t>
          </a:r>
          <a:r>
            <a:rPr lang="en-GB" sz="3600" kern="1200" dirty="0"/>
            <a:t> chi </a:t>
          </a:r>
          <a:r>
            <a:rPr lang="en-GB" sz="3600" kern="1200" dirty="0" err="1"/>
            <a:t>eu</a:t>
          </a:r>
          <a:r>
            <a:rPr lang="en-GB" sz="3600" kern="1200" dirty="0"/>
            <a:t> </a:t>
          </a:r>
          <a:r>
            <a:rPr lang="en-GB" sz="3600" kern="1200" dirty="0" err="1"/>
            <a:t>hateb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stori</a:t>
          </a:r>
          <a:r>
            <a:rPr lang="en-GB" sz="3600" kern="1200" dirty="0"/>
            <a:t> </a:t>
          </a:r>
          <a:r>
            <a:rPr lang="en-GB" sz="3600" kern="1200" dirty="0" err="1"/>
            <a:t>adolygiad</a:t>
          </a:r>
          <a:r>
            <a:rPr lang="en-GB" sz="3600" kern="1200" dirty="0"/>
            <a:t> </a:t>
          </a:r>
          <a:r>
            <a:rPr lang="en-GB" sz="3600" kern="1200" dirty="0" err="1"/>
            <a:t>llenyddiaeth</a:t>
          </a:r>
          <a:r>
            <a:rPr lang="en-GB" sz="3600" kern="1200" dirty="0"/>
            <a:t>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Beth </a:t>
          </a:r>
          <a:r>
            <a:rPr lang="en-GB" sz="3600" kern="1200" dirty="0" err="1"/>
            <a:t>dydych</a:t>
          </a:r>
          <a:r>
            <a:rPr lang="en-GB" sz="3600" kern="1200" dirty="0"/>
            <a:t> chi </a:t>
          </a:r>
          <a:r>
            <a:rPr lang="en-GB" sz="3600" kern="1200" dirty="0" err="1"/>
            <a:t>ddim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</a:t>
          </a:r>
          <a:r>
            <a:rPr lang="en-GB" sz="3600" kern="1200" dirty="0"/>
            <a:t> </a:t>
          </a:r>
          <a:r>
            <a:rPr lang="en-GB" sz="3600" kern="1200" dirty="0" err="1"/>
            <a:t>wybod</a:t>
          </a:r>
          <a:r>
            <a:rPr lang="en-GB" sz="3600" kern="1200" dirty="0"/>
            <a:t> (</a:t>
          </a:r>
          <a:r>
            <a:rPr lang="en-GB" sz="3600" kern="1200" dirty="0" err="1"/>
            <a:t>eto</a:t>
          </a:r>
          <a:r>
            <a:rPr lang="en-GB" sz="3600" kern="1200" dirty="0"/>
            <a:t>!) am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maes</a:t>
          </a:r>
          <a:r>
            <a:rPr lang="en-GB" sz="3600" kern="1200" dirty="0"/>
            <a:t>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Defnyddiwch</a:t>
          </a:r>
          <a:r>
            <a:rPr lang="en-GB" sz="3600" kern="1200" dirty="0"/>
            <a:t> </a:t>
          </a:r>
          <a:r>
            <a:rPr lang="en-GB" sz="3600" kern="1200" dirty="0" err="1"/>
            <a:t>hwn</a:t>
          </a:r>
          <a:r>
            <a:rPr lang="en-GB" sz="3600" kern="1200" dirty="0"/>
            <a:t> i </a:t>
          </a:r>
          <a:r>
            <a:rPr lang="en-GB" sz="3600" kern="1200" dirty="0" err="1"/>
            <a:t>symud</a:t>
          </a:r>
          <a:r>
            <a:rPr lang="en-GB" sz="3600" kern="1200" dirty="0"/>
            <a:t> </a:t>
          </a:r>
          <a:r>
            <a:rPr lang="en-GB" sz="3600" kern="1200" dirty="0" err="1"/>
            <a:t>ymlaen</a:t>
          </a:r>
          <a:r>
            <a:rPr lang="en-GB" sz="3600" kern="1200" dirty="0"/>
            <a:t>!</a:t>
          </a:r>
        </a:p>
      </dsp:txBody>
      <dsp:txXfrm>
        <a:off x="69908" y="3152609"/>
        <a:ext cx="8357128" cy="1292264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questions couldn’t you answer in your literature review story?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don’t you know (yet!) about your field?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Use this to move forward!</a:t>
          </a:r>
        </a:p>
      </dsp:txBody>
      <dsp:txXfrm>
        <a:off x="69908" y="3152609"/>
        <a:ext cx="8357128" cy="1292264"/>
      </dsp:txXfrm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EA67C-E054-44C9-A94F-4AA95CFB97A0}">
      <dsp:nvSpPr>
        <dsp:cNvPr id="0" name=""/>
        <dsp:cNvSpPr/>
      </dsp:nvSpPr>
      <dsp:spPr>
        <a:xfrm>
          <a:off x="0" y="720080"/>
          <a:ext cx="6894512" cy="15977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Read reviews in prestigious journals in your field</a:t>
          </a:r>
        </a:p>
      </dsp:txBody>
      <dsp:txXfrm>
        <a:off x="77997" y="798077"/>
        <a:ext cx="6738518" cy="1441774"/>
      </dsp:txXfrm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15DD8-309D-458A-9B71-BA5B3FF94DD4}">
      <dsp:nvSpPr>
        <dsp:cNvPr id="0" name=""/>
        <dsp:cNvSpPr/>
      </dsp:nvSpPr>
      <dsp:spPr>
        <a:xfrm>
          <a:off x="0" y="36584"/>
          <a:ext cx="7056784" cy="1979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Darllenwch</a:t>
          </a:r>
          <a:r>
            <a:rPr lang="en-GB" sz="3600" kern="1200" dirty="0"/>
            <a:t> </a:t>
          </a:r>
          <a:r>
            <a:rPr lang="en-GB" sz="3600" kern="1200" dirty="0" err="1"/>
            <a:t>adolygiadau</a:t>
          </a:r>
          <a:r>
            <a:rPr lang="en-GB" sz="3600" kern="1200" dirty="0"/>
            <a:t> </a:t>
          </a:r>
          <a:r>
            <a:rPr lang="en-GB" sz="3600" kern="1200" dirty="0" err="1"/>
            <a:t>mewn</a:t>
          </a:r>
          <a:r>
            <a:rPr lang="en-GB" sz="3600" kern="1200" dirty="0"/>
            <a:t> </a:t>
          </a:r>
          <a:r>
            <a:rPr lang="en-GB" sz="3600" kern="1200" dirty="0" err="1"/>
            <a:t>cyfnodolion</a:t>
          </a:r>
          <a:r>
            <a:rPr lang="en-GB" sz="3600" kern="1200" dirty="0"/>
            <a:t> </a:t>
          </a:r>
          <a:r>
            <a:rPr lang="en-GB" sz="3600" kern="1200" dirty="0" err="1"/>
            <a:t>mawreddog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maes</a:t>
          </a:r>
          <a:endParaRPr lang="en-GB" sz="3600" kern="1200" dirty="0"/>
        </a:p>
      </dsp:txBody>
      <dsp:txXfrm>
        <a:off x="96638" y="133222"/>
        <a:ext cx="6863508" cy="1786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3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#42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#3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7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2#34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19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19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#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#25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#25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#2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#2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#2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#2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#3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#3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#3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D963CB5A-D4FC-1FDF-2FC8-C60B72D24C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8DC3858-9927-4C8B-A2D8-0BBBA7E2AB56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D6334ACD-A8F8-9449-BDBC-E6C59CEF52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53031B5F-126B-6555-0A5C-6D185203CE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E869E67D-1BF9-6943-2DD9-1780124D0E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BE3CE5-F6D9-4CD1-977F-A694A55914F7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2096CD1-0926-C952-DF3F-3038B92666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3D0FF54D-AC9C-E05C-4D96-C06E4C9053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68E44-EAEC-DC59-BB03-F42CB368F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908BC0E7-ABE6-324E-66F5-B5D80A3B2B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3F871D-A453-44F9-858B-3AD0C3DA1637}" type="slidenum">
              <a:rPr lang="en-US" altLang="en-US"/>
              <a:pPr>
                <a:spcBef>
                  <a:spcPct val="0"/>
                </a:spcBef>
              </a:pPr>
              <a:t>34</a:t>
            </a:fld>
            <a:endParaRPr lang="en-US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AFF56705-342B-CE56-2830-4B121638F1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CD9CB346-C39A-46C2-0AA1-419962F8C0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9378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24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41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724" r:id="rId7"/>
    <p:sldLayoutId id="214748372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B3107.AE17F7A0" TargetMode="External"/><Relationship Id="rId7" Type="http://schemas.openxmlformats.org/officeDocument/2006/relationships/hyperlink" Target="https://eur01.safelinks.protection.outlook.com/?url=https%3A%2F%2Fmoodle.uwtsd.ac.uk%2Fcourse%2Fview.php%3Fid%3D11455%26section%3D3&amp;data=05%7C02%7Cn.welton%40uwtsd.ac.uk%7C1ed80d03cc6b4a3cd25908dcff1f2fdc%7C4e0f11f9046e45059cb8db2152311e21%7C0%7C0%7C638665756619879452%7CUnknown%7CTWFpbGZsb3d8eyJFbXB0eU1hcGkiOnRydWUsIlYiOiIwLjAuMDAwMCIsIlAiOiJXaW4zMiIsIkFOIjoiTWFpbCIsIldUIjoyfQ%3D%3D%7C0%7C%7C%7C&amp;sdata=%2B8n1sWsZ7YaRUEDhlEf2bRNQ5%2BIueWO3Io7F1MjXXEk%3D&amp;reserved=0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eur01.safelinks.protection.outlook.com/?url=https%3A%2F%2Fmoodle.uwtsd.ac.uk%2Fcourse%2Fview.php%3Fid%3D11455%26section%3D1&amp;data=05%7C02%7Cn.welton%40uwtsd.ac.uk%7C1ed80d03cc6b4a3cd25908dcff1f2fdc%7C4e0f11f9046e45059cb8db2152311e21%7C0%7C0%7C638665756619837610%7CUnknown%7CTWFpbGZsb3d8eyJFbXB0eU1hcGkiOnRydWUsIlYiOiIwLjAuMDAwMCIsIlAiOiJXaW4zMiIsIkFOIjoiTWFpbCIsIldUIjoyfQ%3D%3D%7C0%7C%7C%7C&amp;sdata=NyhPEWC4QFrRmzUvy8zFCDmCPBkZcOIFUloiTAVNumA%3D&amp;reserved=0" TargetMode="External"/><Relationship Id="rId5" Type="http://schemas.openxmlformats.org/officeDocument/2006/relationships/image" Target="cid:image002.png@01DB3107.AE17F7A0" TargetMode="External"/><Relationship Id="rId4" Type="http://schemas.openxmlformats.org/officeDocument/2006/relationships/image" Target="../media/image1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crumb.com/literature-review-outline" TargetMode="Externa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crumb.com/literature-review-outline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s://www-citethemrightonline-com.ezproxy.uwtsd.ac.uk/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1.xml"/><Relationship Id="rId3" Type="http://schemas.openxmlformats.org/officeDocument/2006/relationships/diagramLayout" Target="../diagrams/layout30.xml"/><Relationship Id="rId7" Type="http://schemas.openxmlformats.org/officeDocument/2006/relationships/diagramData" Target="../diagrams/data31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0.xml"/><Relationship Id="rId11" Type="http://schemas.microsoft.com/office/2007/relationships/diagramDrawing" Target="../diagrams/drawing31.xml"/><Relationship Id="rId5" Type="http://schemas.openxmlformats.org/officeDocument/2006/relationships/diagramColors" Target="../diagrams/colors30.xml"/><Relationship Id="rId10" Type="http://schemas.openxmlformats.org/officeDocument/2006/relationships/diagramColors" Target="../diagrams/colors31.xml"/><Relationship Id="rId4" Type="http://schemas.openxmlformats.org/officeDocument/2006/relationships/diagramQuickStyle" Target="../diagrams/quickStyle30.xml"/><Relationship Id="rId9" Type="http://schemas.openxmlformats.org/officeDocument/2006/relationships/diagramQuickStyle" Target="../diagrams/quickStyle31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3.xml"/><Relationship Id="rId3" Type="http://schemas.openxmlformats.org/officeDocument/2006/relationships/diagramLayout" Target="../diagrams/layout32.xml"/><Relationship Id="rId7" Type="http://schemas.openxmlformats.org/officeDocument/2006/relationships/diagramData" Target="../diagrams/data33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2.xml"/><Relationship Id="rId11" Type="http://schemas.microsoft.com/office/2007/relationships/diagramDrawing" Target="../diagrams/drawing33.xml"/><Relationship Id="rId5" Type="http://schemas.openxmlformats.org/officeDocument/2006/relationships/diagramColors" Target="../diagrams/colors32.xml"/><Relationship Id="rId10" Type="http://schemas.openxmlformats.org/officeDocument/2006/relationships/diagramColors" Target="../diagrams/colors33.xml"/><Relationship Id="rId4" Type="http://schemas.openxmlformats.org/officeDocument/2006/relationships/diagramQuickStyle" Target="../diagrams/quickStyle32.xml"/><Relationship Id="rId9" Type="http://schemas.openxmlformats.org/officeDocument/2006/relationships/diagramQuickStyle" Target="../diagrams/quickStyle33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5.xml"/><Relationship Id="rId3" Type="http://schemas.openxmlformats.org/officeDocument/2006/relationships/diagramLayout" Target="../diagrams/layout34.xml"/><Relationship Id="rId7" Type="http://schemas.openxmlformats.org/officeDocument/2006/relationships/diagramData" Target="../diagrams/data35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4.xml"/><Relationship Id="rId11" Type="http://schemas.microsoft.com/office/2007/relationships/diagramDrawing" Target="../diagrams/drawing35.xml"/><Relationship Id="rId5" Type="http://schemas.openxmlformats.org/officeDocument/2006/relationships/diagramColors" Target="../diagrams/colors34.xml"/><Relationship Id="rId10" Type="http://schemas.openxmlformats.org/officeDocument/2006/relationships/diagramColors" Target="../diagrams/colors35.xml"/><Relationship Id="rId4" Type="http://schemas.openxmlformats.org/officeDocument/2006/relationships/diagramQuickStyle" Target="../diagrams/quickStyle34.xml"/><Relationship Id="rId9" Type="http://schemas.openxmlformats.org/officeDocument/2006/relationships/diagramQuickStyle" Target="../diagrams/quickStyle35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6.xml"/><Relationship Id="rId2" Type="http://schemas.openxmlformats.org/officeDocument/2006/relationships/diagramData" Target="../diagrams/data3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6.xml"/><Relationship Id="rId5" Type="http://schemas.openxmlformats.org/officeDocument/2006/relationships/diagramColors" Target="../diagrams/colors36.xml"/><Relationship Id="rId4" Type="http://schemas.openxmlformats.org/officeDocument/2006/relationships/diagramQuickStyle" Target="../diagrams/quickStyle3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7.xml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7.xml"/><Relationship Id="rId5" Type="http://schemas.openxmlformats.org/officeDocument/2006/relationships/diagramColors" Target="../diagrams/colors37.xml"/><Relationship Id="rId4" Type="http://schemas.openxmlformats.org/officeDocument/2006/relationships/diagramQuickStyle" Target="../diagrams/quickStyle37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9.xml"/><Relationship Id="rId3" Type="http://schemas.openxmlformats.org/officeDocument/2006/relationships/diagramLayout" Target="../diagrams/layout38.xml"/><Relationship Id="rId7" Type="http://schemas.openxmlformats.org/officeDocument/2006/relationships/diagramData" Target="../diagrams/data39.xml"/><Relationship Id="rId2" Type="http://schemas.openxmlformats.org/officeDocument/2006/relationships/diagramData" Target="../diagrams/data3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8.xml"/><Relationship Id="rId11" Type="http://schemas.microsoft.com/office/2007/relationships/diagramDrawing" Target="../diagrams/drawing39.xml"/><Relationship Id="rId5" Type="http://schemas.openxmlformats.org/officeDocument/2006/relationships/diagramColors" Target="../diagrams/colors38.xml"/><Relationship Id="rId10" Type="http://schemas.openxmlformats.org/officeDocument/2006/relationships/diagramColors" Target="../diagrams/colors39.xml"/><Relationship Id="rId4" Type="http://schemas.openxmlformats.org/officeDocument/2006/relationships/diagramQuickStyle" Target="../diagrams/quickStyle38.xml"/><Relationship Id="rId9" Type="http://schemas.openxmlformats.org/officeDocument/2006/relationships/diagramQuickStyle" Target="../diagrams/quickStyle39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IYC6zG265E" TargetMode="Externa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.ac.uk/ia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04BD94B-1D85-3CF8-65DD-113049276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Nod/</a:t>
            </a:r>
            <a:r>
              <a:rPr lang="en-GB" dirty="0">
                <a:solidFill>
                  <a:schemeClr val="accent1"/>
                </a:solidFill>
              </a:rPr>
              <a:t>Aim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919641-DF40-2C8E-D88E-225EF4CC2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0614" y="1524069"/>
            <a:ext cx="3867150" cy="380986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a </a:t>
            </a:r>
          </a:p>
          <a:p>
            <a:pPr lvl="0"/>
            <a:r>
              <a:rPr lang="en-GB" dirty="0"/>
              <a:t>Pam </a:t>
            </a:r>
            <a:r>
              <a:rPr lang="en-GB" dirty="0" err="1"/>
              <a:t>Ymgymryd</a:t>
            </a:r>
            <a:r>
              <a:rPr lang="en-GB" dirty="0"/>
              <a:t> ag un ?</a:t>
            </a:r>
          </a:p>
          <a:p>
            <a:pPr lvl="0"/>
            <a:r>
              <a:rPr lang="en-GB" dirty="0" err="1"/>
              <a:t>Methodoleg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Ysgrifennu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Camau</a:t>
            </a:r>
            <a:r>
              <a:rPr lang="en-GB" dirty="0"/>
              <a:t> Nesaf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1E76D-1AA4-42E0-7F4B-8FB626379A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is a Literature Review and </a:t>
            </a:r>
          </a:p>
          <a:p>
            <a:r>
              <a:rPr lang="en-GB" dirty="0">
                <a:solidFill>
                  <a:schemeClr val="accent1"/>
                </a:solidFill>
              </a:rPr>
              <a:t>Why Undertake one ?</a:t>
            </a:r>
          </a:p>
          <a:p>
            <a:r>
              <a:rPr lang="en-GB" dirty="0">
                <a:solidFill>
                  <a:schemeClr val="accent1"/>
                </a:solidFill>
              </a:rPr>
              <a:t>Methodology </a:t>
            </a:r>
          </a:p>
          <a:p>
            <a:r>
              <a:rPr lang="en-GB" dirty="0">
                <a:solidFill>
                  <a:schemeClr val="accent1"/>
                </a:solidFill>
              </a:rPr>
              <a:t>Writing </a:t>
            </a:r>
          </a:p>
          <a:p>
            <a:r>
              <a:rPr lang="en-GB" dirty="0">
                <a:solidFill>
                  <a:schemeClr val="accent1"/>
                </a:solidFill>
              </a:rPr>
              <a:t>Next Steps</a:t>
            </a:r>
          </a:p>
        </p:txBody>
      </p:sp>
    </p:spTree>
    <p:extLst>
      <p:ext uri="{BB962C8B-B14F-4D97-AF65-F5344CB8AC3E}">
        <p14:creationId xmlns:p14="http://schemas.microsoft.com/office/powerpoint/2010/main" val="308698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F58C674-766E-42A3-BC9E-C216B06269E6}"/>
              </a:ext>
            </a:extLst>
          </p:cNvPr>
          <p:cNvGraphicFramePr/>
          <p:nvPr/>
        </p:nvGraphicFramePr>
        <p:xfrm>
          <a:off x="395536" y="901094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ow to Write a Stellar Literature Review | Grammarly Blog">
            <a:extLst>
              <a:ext uri="{FF2B5EF4-FFF2-40B4-BE49-F238E27FC236}">
                <a16:creationId xmlns:a16="http://schemas.microsoft.com/office/drawing/2014/main" id="{32BB5595-CD65-40AF-BD66-304EE2F1F2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380266" cy="339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976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5C409E-4AAB-878C-9DB6-4C2D2A0688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Pwrpas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Purpose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883B343-A929-68EE-107B-7CFF0698F2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65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0B98E-2E64-E616-C921-5C9835D7B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A4E4B-C3E8-8DE4-DACF-E219E47129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Wrth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ddiben</a:t>
            </a:r>
            <a:r>
              <a:rPr lang="en-GB" dirty="0"/>
              <a:t>.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?</a:t>
            </a:r>
          </a:p>
          <a:p>
            <a:r>
              <a:rPr lang="en-GB" dirty="0" err="1"/>
              <a:t>Meddyliau</a:t>
            </a:r>
            <a:r>
              <a:rPr lang="en-GB" dirty="0"/>
              <a:t> ???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3D6572-2868-D431-5878-1AB75E6033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When thinking about what a literature review </a:t>
            </a:r>
            <a:r>
              <a:rPr lang="en-GB" i="1" dirty="0">
                <a:solidFill>
                  <a:srgbClr val="0070C0"/>
                </a:solidFill>
              </a:rPr>
              <a:t>is</a:t>
            </a:r>
            <a:r>
              <a:rPr lang="en-GB" dirty="0">
                <a:solidFill>
                  <a:srgbClr val="0070C0"/>
                </a:solidFill>
              </a:rPr>
              <a:t>, we need to think about what it is </a:t>
            </a:r>
            <a:r>
              <a:rPr lang="en-GB" i="1" dirty="0">
                <a:solidFill>
                  <a:srgbClr val="0070C0"/>
                </a:solidFill>
              </a:rPr>
              <a:t>for</a:t>
            </a:r>
            <a:r>
              <a:rPr lang="en-GB" dirty="0">
                <a:solidFill>
                  <a:srgbClr val="0070C0"/>
                </a:solidFill>
              </a:rPr>
              <a:t>. </a:t>
            </a:r>
          </a:p>
          <a:p>
            <a:r>
              <a:rPr lang="en-GB" dirty="0">
                <a:solidFill>
                  <a:srgbClr val="0070C0"/>
                </a:solidFill>
              </a:rPr>
              <a:t>What is the purpose of a literature review?</a:t>
            </a:r>
          </a:p>
          <a:p>
            <a:r>
              <a:rPr lang="en-GB" dirty="0">
                <a:solidFill>
                  <a:srgbClr val="0070C0"/>
                </a:solidFill>
              </a:rPr>
              <a:t>Thoughts ???</a:t>
            </a:r>
          </a:p>
          <a:p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3113873-BDAE-CE12-D083-32509D2AD1C3}"/>
              </a:ext>
            </a:extLst>
          </p:cNvPr>
          <p:cNvSpPr txBox="1">
            <a:spLocks/>
          </p:cNvSpPr>
          <p:nvPr/>
        </p:nvSpPr>
        <p:spPr>
          <a:xfrm>
            <a:off x="781050" y="5175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Adolygiad llenyddiaeth</a:t>
            </a:r>
            <a:br>
              <a:rPr lang="en-GB"/>
            </a:br>
            <a:r>
              <a:rPr lang="en-GB">
                <a:solidFill>
                  <a:schemeClr val="accent1"/>
                </a:solidFill>
              </a:rPr>
              <a:t>Literature Review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832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3A4C09A-178F-6265-CA0A-EA59249F2A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171821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4831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71127896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7904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3FFBF1-6932-658B-CB05-6F0BAA1B1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it is not: </a:t>
            </a:r>
            <a:r>
              <a:rPr lang="en-GB" sz="1600" i="1" dirty="0"/>
              <a:t>(Gaw, 2024)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94956E-DDAD-E5FD-4D44-AF8A6D66B8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:</a:t>
            </a:r>
          </a:p>
          <a:p>
            <a:r>
              <a:rPr lang="en-GB" dirty="0" err="1"/>
              <a:t>Rhestr</a:t>
            </a:r>
            <a:r>
              <a:rPr lang="en-GB" dirty="0"/>
              <a:t> neu </a:t>
            </a:r>
            <a:r>
              <a:rPr lang="en-GB" dirty="0" err="1"/>
              <a:t>lyfryddiaeth</a:t>
            </a:r>
            <a:r>
              <a:rPr lang="en-GB" dirty="0"/>
              <a:t> </a:t>
            </a:r>
            <a:r>
              <a:rPr lang="en-GB" dirty="0" err="1"/>
              <a:t>anodedig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yr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darllen</a:t>
            </a:r>
            <a:endParaRPr lang="en-GB" dirty="0"/>
          </a:p>
          <a:p>
            <a:r>
              <a:rPr lang="en-GB" dirty="0" err="1"/>
              <a:t>Crynodeb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neu </a:t>
            </a:r>
            <a:r>
              <a:rPr lang="en-GB" dirty="0" err="1"/>
              <a:t>aralleirio'r</a:t>
            </a:r>
            <a:r>
              <a:rPr lang="en-GB" dirty="0"/>
              <a:t> </a:t>
            </a:r>
            <a:r>
              <a:rPr lang="en-GB" dirty="0" err="1"/>
              <a:t>casgliadau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gyfyngu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canfyddiadau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Cul</a:t>
            </a:r>
            <a:r>
              <a:rPr lang="en-GB" dirty="0"/>
              <a:t> a bas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ddynesiad</a:t>
            </a:r>
            <a:endParaRPr lang="en-GB" dirty="0"/>
          </a:p>
          <a:p>
            <a:r>
              <a:rPr lang="en-GB" dirty="0"/>
              <a:t>Yn </a:t>
            </a:r>
            <a:r>
              <a:rPr lang="en-GB" dirty="0" err="1"/>
              <a:t>ddryslyd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hirwyntog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am y </a:t>
            </a:r>
            <a:r>
              <a:rPr lang="en-GB" dirty="0" err="1"/>
              <a:t>papurau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mympwyol</a:t>
            </a:r>
            <a:r>
              <a:rPr lang="en-GB" dirty="0"/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491D7C-9CA3-EF39-24E4-8788993118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It is not: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A list or annotated bibliography of the sources you have read </a:t>
            </a:r>
          </a:p>
          <a:p>
            <a:pPr marL="457200" lvl="1" indent="0">
              <a:buNone/>
            </a:pPr>
            <a:endParaRPr lang="en-GB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A simple summary of those sources or paraphrasing of the conclusions </a:t>
            </a:r>
          </a:p>
          <a:p>
            <a:pPr lvl="1"/>
            <a:endParaRPr lang="en-GB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Confined to description of the studies and their findings </a:t>
            </a:r>
          </a:p>
          <a:p>
            <a:pPr lvl="1"/>
            <a:endParaRPr lang="en-GB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 Narrow and shallow in its approach</a:t>
            </a:r>
          </a:p>
          <a:p>
            <a:pPr lvl="1"/>
            <a:endParaRPr lang="en-GB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Confusing and longwinded in the way you write about the papers </a:t>
            </a:r>
          </a:p>
          <a:p>
            <a:pPr lvl="1"/>
            <a:endParaRPr lang="en-GB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Constructed in an arbitrary fashion.</a:t>
            </a:r>
          </a:p>
        </p:txBody>
      </p:sp>
    </p:spTree>
    <p:extLst>
      <p:ext uri="{BB962C8B-B14F-4D97-AF65-F5344CB8AC3E}">
        <p14:creationId xmlns:p14="http://schemas.microsoft.com/office/powerpoint/2010/main" val="3994266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60230-024C-1CE6-2CBA-64BCE1ADF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it is </a:t>
            </a:r>
            <a:r>
              <a:rPr lang="en-GB" sz="2000" dirty="0"/>
              <a:t>(Gaw,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B2A1B-A566-6A0C-B9CF-8D5181B5DB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Mae'n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Gwerthusiad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darllen</a:t>
            </a:r>
            <a:endParaRPr lang="en-GB" dirty="0"/>
          </a:p>
          <a:p>
            <a:pPr lvl="1"/>
            <a:r>
              <a:rPr lang="en-GB" dirty="0"/>
              <a:t> </a:t>
            </a:r>
            <a:r>
              <a:rPr lang="en-GB" dirty="0" err="1"/>
              <a:t>Cyfuniad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diffiniedig</a:t>
            </a:r>
            <a:endParaRPr lang="en-GB" dirty="0"/>
          </a:p>
          <a:p>
            <a:pPr lvl="1"/>
            <a:r>
              <a:rPr lang="en-GB" dirty="0" err="1"/>
              <a:t>Eang</a:t>
            </a:r>
            <a:r>
              <a:rPr lang="en-GB" dirty="0"/>
              <a:t> a </a:t>
            </a:r>
            <a:r>
              <a:rPr lang="en-GB" dirty="0" err="1"/>
              <a:t>dwfn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ddull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glir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yr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am y </a:t>
            </a:r>
            <a:r>
              <a:rPr lang="en-GB" dirty="0" err="1"/>
              <a:t>papurau</a:t>
            </a:r>
            <a:endParaRPr lang="en-GB" dirty="0"/>
          </a:p>
          <a:p>
            <a:pPr lvl="1"/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gysyniad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,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ddiffinio'n</a:t>
            </a:r>
            <a:r>
              <a:rPr lang="en-GB" dirty="0"/>
              <a:t> </a:t>
            </a:r>
            <a:r>
              <a:rPr lang="en-GB" dirty="0" err="1"/>
              <a:t>glir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A2A12-F719-F65F-A869-ADCEFD187A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It is: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 critical evaluation of the literature you have read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 A synthesis of the available research in a defined area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Broad and deep in its approach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Clear and concise in the way you write about the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 Guided by a clearly defined, consistent concept</a:t>
            </a:r>
          </a:p>
        </p:txBody>
      </p:sp>
    </p:spTree>
    <p:extLst>
      <p:ext uri="{BB962C8B-B14F-4D97-AF65-F5344CB8AC3E}">
        <p14:creationId xmlns:p14="http://schemas.microsoft.com/office/powerpoint/2010/main" val="1388544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2B3656F-AB1A-D030-8CD7-2196811EA9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9964" y="-1254"/>
            <a:ext cx="7886700" cy="1325563"/>
          </a:xfrm>
        </p:spPr>
        <p:txBody>
          <a:bodyPr/>
          <a:lstStyle/>
          <a:p>
            <a:pPr eaLnBrk="1" hangingPunct="1"/>
            <a:r>
              <a:rPr lang="en-US" altLang="en-US" sz="4400" dirty="0"/>
              <a:t>Purpose of a Literature Review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9227A35E-1E8B-B39B-BE8B-621D2041381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28651" y="1268760"/>
            <a:ext cx="3867150" cy="380986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en-US" sz="2400" dirty="0" err="1"/>
              <a:t>Mae'r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adolygiad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llenyddiaeth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edrych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feirniadol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bresennol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sy'n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arwyddocaol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gwaith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ydych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wneud</a:t>
            </a:r>
            <a:r>
              <a:rPr lang="en-US" altLang="en-US" sz="2400" dirty="0"/>
              <a:t>.</a:t>
            </a:r>
          </a:p>
          <a:p>
            <a:pPr>
              <a:buNone/>
            </a:pPr>
            <a:endParaRPr lang="en-US" altLang="en-US" sz="24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ddarparu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gwybodaeth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gefndir</a:t>
            </a:r>
            <a:endParaRPr lang="en-US" altLang="en-US" sz="20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sefydlu</a:t>
            </a:r>
            <a:r>
              <a:rPr lang="en-US" altLang="en-US" sz="2000" dirty="0"/>
              <a:t> </a:t>
            </a:r>
            <a:r>
              <a:rPr lang="en-US" altLang="en-US" sz="2000" dirty="0" err="1"/>
              <a:t>pwysigrwydd</a:t>
            </a:r>
            <a:endParaRPr lang="en-US" altLang="en-US" sz="20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ddangos</a:t>
            </a:r>
            <a:r>
              <a:rPr lang="en-US" altLang="en-US" sz="2000" dirty="0"/>
              <a:t> </a:t>
            </a:r>
            <a:r>
              <a:rPr lang="en-US" altLang="en-US" sz="2000" dirty="0" err="1"/>
              <a:t>cynefindra</a:t>
            </a:r>
            <a:endParaRPr lang="en-US" altLang="en-US" sz="2000" dirty="0"/>
          </a:p>
          <a:p>
            <a:pPr lvl="1"/>
            <a:r>
              <a:rPr lang="en-US" altLang="en-US" sz="2000" dirty="0"/>
              <a:t>“</a:t>
            </a:r>
            <a:r>
              <a:rPr lang="en-US" altLang="en-US" sz="2000" dirty="0" err="1"/>
              <a:t>cerfio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gofod</a:t>
            </a:r>
            <a:r>
              <a:rPr lang="en-US" altLang="en-US" sz="2000" dirty="0"/>
              <a:t>” </a:t>
            </a:r>
            <a:r>
              <a:rPr lang="en-US" altLang="en-US" sz="2000" dirty="0" err="1"/>
              <a:t>ar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gyfer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ymchwil</a:t>
            </a:r>
            <a:r>
              <a:rPr lang="en-US" altLang="en-US" sz="2000" dirty="0"/>
              <a:t> </a:t>
            </a:r>
            <a:r>
              <a:rPr lang="en-US" altLang="en-US" sz="2000" dirty="0" err="1"/>
              <a:t>pellach</a:t>
            </a:r>
            <a:endParaRPr lang="en-US" altLang="en-US" sz="20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25F085-F418-9590-5941-B3A755C8AC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2040" y="1304285"/>
            <a:ext cx="3867150" cy="380986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altLang="en-US" dirty="0">
                <a:solidFill>
                  <a:schemeClr val="accent1"/>
                </a:solidFill>
              </a:rPr>
              <a:t>The literature review is a critical look at the existing research that is significant to the work that you are carrying out. </a:t>
            </a:r>
          </a:p>
          <a:p>
            <a:pPr>
              <a:buNone/>
            </a:pPr>
            <a:endParaRPr lang="en-US" altLang="en-US" sz="800" dirty="0">
              <a:solidFill>
                <a:schemeClr val="accent1"/>
              </a:solidFill>
            </a:endParaRP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provide background information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  <a:highlight>
                  <a:srgbClr val="FFFF00"/>
                </a:highlight>
              </a:rPr>
              <a:t>Proof that you have done the necessary work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  <a:highlight>
                  <a:srgbClr val="FFFF00"/>
                </a:highlight>
              </a:rPr>
              <a:t>Demonstrate  critical skills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establish importance of an area of research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demonstrate familiarity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“carve out a space” for further research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959806861"/>
              </p:ext>
            </p:extLst>
          </p:nvPr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/>
              <a:t>Purpose </a:t>
            </a:r>
          </a:p>
        </p:txBody>
      </p:sp>
    </p:spTree>
    <p:extLst>
      <p:ext uri="{BB962C8B-B14F-4D97-AF65-F5344CB8AC3E}">
        <p14:creationId xmlns:p14="http://schemas.microsoft.com/office/powerpoint/2010/main" val="990364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8AC2BB-EE95-8BA2-B182-BA93A3CD40AE}"/>
              </a:ext>
            </a:extLst>
          </p:cNvPr>
          <p:cNvSpPr txBox="1"/>
          <p:nvPr/>
        </p:nvSpPr>
        <p:spPr>
          <a:xfrm>
            <a:off x="2286000" y="32443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D4B5A9-B664-8C8F-3EAB-F94B7B965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07" y="44624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624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>
            <a:extLst>
              <a:ext uri="{FF2B5EF4-FFF2-40B4-BE49-F238E27FC236}">
                <a16:creationId xmlns:a16="http://schemas.microsoft.com/office/drawing/2014/main" id="{EF5F9EA6-7E2B-DADF-8140-49DD4DDB92D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67544" y="1700808"/>
            <a:ext cx="2949575" cy="3811588"/>
          </a:xfrm>
        </p:spPr>
        <p:txBody>
          <a:bodyPr>
            <a:normAutofit/>
          </a:bodyPr>
          <a:lstStyle/>
          <a:p>
            <a:r>
              <a:rPr lang="en-GB" sz="2400" dirty="0" err="1"/>
              <a:t>Nodweddion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adolygiadau</a:t>
            </a:r>
            <a:r>
              <a:rPr lang="en-GB" sz="2400" dirty="0"/>
              <a:t> </a:t>
            </a:r>
            <a:r>
              <a:rPr lang="en-GB" sz="2400" dirty="0" err="1"/>
              <a:t>llenyddiaeth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/</a:t>
            </a:r>
          </a:p>
          <a:p>
            <a:endParaRPr lang="en-GB" sz="2400" dirty="0"/>
          </a:p>
          <a:p>
            <a:br>
              <a:rPr lang="en-GB" sz="2400" dirty="0"/>
            </a:b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Characteristics of </a:t>
            </a:r>
            <a:b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Effective Literature Reviews</a:t>
            </a:r>
          </a:p>
          <a:p>
            <a:endParaRPr lang="en-US" altLang="en-US" dirty="0"/>
          </a:p>
        </p:txBody>
      </p:sp>
      <p:graphicFrame>
        <p:nvGraphicFramePr>
          <p:cNvPr id="14342" name="Content Placeholder 1">
            <a:extLst>
              <a:ext uri="{FF2B5EF4-FFF2-40B4-BE49-F238E27FC236}">
                <a16:creationId xmlns:a16="http://schemas.microsoft.com/office/drawing/2014/main" id="{A70D5D12-A73D-9FE6-38BA-C60E00563B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3676724"/>
              </p:ext>
            </p:extLst>
          </p:nvPr>
        </p:nvGraphicFramePr>
        <p:xfrm>
          <a:off x="3887788" y="457201"/>
          <a:ext cx="4629150" cy="540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65125"/>
            <a:ext cx="7759774" cy="90363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? /</a:t>
            </a:r>
            <a:r>
              <a:rPr lang="en-GB" dirty="0">
                <a:solidFill>
                  <a:schemeClr val="accent1"/>
                </a:solidFill>
              </a:rPr>
              <a:t>What’s your story?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23528" y="1340768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</p:txBody>
      </p:sp>
      <p:sp>
        <p:nvSpPr>
          <p:cNvPr id="6" name="Horizontal Scroll 5"/>
          <p:cNvSpPr/>
          <p:nvPr/>
        </p:nvSpPr>
        <p:spPr>
          <a:xfrm>
            <a:off x="539552" y="-27384"/>
            <a:ext cx="8136904" cy="1584176"/>
          </a:xfrm>
          <a:prstGeom prst="horizontalScroll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78BCA7D-63DB-3F0C-3009-6557E48B9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62729"/>
            <a:ext cx="3616077" cy="4697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23936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4701508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7407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2274834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74355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4C4713-86B1-17A9-63E8-1D1DE82BA9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Critical Thinking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740AC40-FF4B-DD3D-D31F-04A7709D63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5596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Critical Thinking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557B5CF-D367-CBE1-7B4C-0FF983322CFB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2865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CED30EF-BCA3-3160-8E24-4F52807F610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4820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025355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2700" dirty="0"/>
              <a:t>Bloom’s </a:t>
            </a:r>
            <a:r>
              <a:rPr lang="en-GB" sz="2700" dirty="0" err="1"/>
              <a:t>Taxomony</a:t>
            </a:r>
            <a:r>
              <a:rPr lang="en-GB" sz="2700" dirty="0"/>
              <a:t>: Cognitive Domain (1956) as revised by Anderson &amp; </a:t>
            </a:r>
            <a:r>
              <a:rPr lang="en-GB" sz="2700" dirty="0" err="1"/>
              <a:t>Krathwohl</a:t>
            </a:r>
            <a:r>
              <a:rPr lang="en-GB" sz="2700" dirty="0"/>
              <a:t> </a:t>
            </a:r>
            <a:r>
              <a:rPr lang="en-GB" sz="2000" dirty="0"/>
              <a:t>(2001)</a:t>
            </a:r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03648"/>
            <a:ext cx="6603619" cy="3843732"/>
          </a:xfrm>
        </p:spPr>
      </p:pic>
    </p:spTree>
    <p:extLst>
      <p:ext uri="{BB962C8B-B14F-4D97-AF65-F5344CB8AC3E}">
        <p14:creationId xmlns:p14="http://schemas.microsoft.com/office/powerpoint/2010/main" val="10088527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1">
                    <a:lumMod val="50000"/>
                  </a:schemeClr>
                </a:solidFill>
              </a:rPr>
              <a:t>Bloom’s</a:t>
            </a:r>
            <a:r>
              <a:rPr lang="en-US" altLang="en-US" b="1" dirty="0"/>
              <a:t> Taxonomy (revised)</a:t>
            </a:r>
            <a:br>
              <a:rPr lang="en-US" altLang="en-US" b="1" dirty="0"/>
            </a:br>
            <a:endParaRPr lang="en-GB" dirty="0"/>
          </a:p>
        </p:txBody>
      </p:sp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500545" y="1124745"/>
            <a:ext cx="1081088" cy="4608512"/>
          </a:xfrm>
          <a:prstGeom prst="upArrow">
            <a:avLst>
              <a:gd name="adj1" fmla="val 50000"/>
              <a:gd name="adj2" fmla="val 10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1763686" y="112474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Synthesis/Creation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1809285" y="1826420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Evaluation</a:t>
            </a: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809285" y="261972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Analysis</a:t>
            </a: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1806322" y="3429001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Application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1763687" y="4293096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Understanding</a:t>
            </a: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1763688" y="5157192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Knowledge</a:t>
            </a:r>
          </a:p>
        </p:txBody>
      </p:sp>
      <p:sp>
        <p:nvSpPr>
          <p:cNvPr id="12" name="Curved Left Arrow 11"/>
          <p:cNvSpPr/>
          <p:nvPr/>
        </p:nvSpPr>
        <p:spPr>
          <a:xfrm>
            <a:off x="7091621" y="1207692"/>
            <a:ext cx="2321558" cy="47355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000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1592971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4219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Thinking critically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0475266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906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284068-687C-73B6-CAEF-573E5DC934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/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Research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Methodology</a:t>
            </a:r>
            <a:r>
              <a:rPr lang="en-GB" dirty="0"/>
              <a:t>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5577B4B-AB23-D74F-4373-7FC6DB2F47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7E9ADB9-7926-5AC3-B9A4-130D28AEF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Academaidd</a:t>
            </a:r>
            <a:r>
              <a:rPr lang="en-GB" b="1" dirty="0"/>
              <a:t> a </a:t>
            </a:r>
            <a:r>
              <a:rPr lang="en-GB" b="1" dirty="0" err="1"/>
              <a:t>Gwybodaeth</a:t>
            </a:r>
            <a:br>
              <a:rPr lang="en-GB" b="1" dirty="0"/>
            </a:b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Academic and </a:t>
            </a:r>
            <a:r>
              <a:rPr lang="en-GB" altLang="en-US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DD6085D-911A-341F-2212-F0933B0CFF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7BCA625-2EF7-6BE2-8028-5456B5B54E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AD512D-EEA3-F157-D393-E432531A4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766" y="1690688"/>
            <a:ext cx="3991454" cy="2664296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594F0A-23D9-4DDF-7341-3FFF1BEC78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3284984"/>
            <a:ext cx="4718769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1560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>
            <a:extLst>
              <a:ext uri="{FF2B5EF4-FFF2-40B4-BE49-F238E27FC236}">
                <a16:creationId xmlns:a16="http://schemas.microsoft.com/office/drawing/2014/main" id="{824679BC-92A5-CC71-4022-AB36741B7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9"/>
            <a:ext cx="6660232" cy="294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extLst>
              <a:ext uri="{FF2B5EF4-FFF2-40B4-BE49-F238E27FC236}">
                <a16:creationId xmlns:a16="http://schemas.microsoft.com/office/drawing/2014/main" id="{BC8C6140-A86D-79BC-69BF-AEB20C6F2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44719"/>
            <a:ext cx="6300192" cy="309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7">
            <a:extLst>
              <a:ext uri="{FF2B5EF4-FFF2-40B4-BE49-F238E27FC236}">
                <a16:creationId xmlns:a16="http://schemas.microsoft.com/office/drawing/2014/main" id="{C63A0AFF-244A-BB67-8EDC-C8C5F80139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707"/>
            <a:ext cx="5508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Academic and Online </a:t>
            </a:r>
            <a:r>
              <a:rPr kumimoji="0" lang="en-GB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: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Finding and Using Information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 and skills for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Researchers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148B0F6D-4728-6FEB-C79D-D64C3DDFA4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3623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5723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E8169-8CAB-3C51-F03E-925EEB976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466E28-F781-5DC6-2DCD-911B88B82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br>
              <a:rPr lang="en-GB" sz="2800" dirty="0"/>
            </a:br>
            <a:r>
              <a:rPr lang="en-GB" sz="2800" b="1" err="1"/>
              <a:t>Methodoleg</a:t>
            </a:r>
            <a:r>
              <a:rPr lang="en-GB" sz="2800" b="1"/>
              <a:t> </a:t>
            </a:r>
            <a:r>
              <a:rPr lang="en-GB" sz="2800" b="1" err="1"/>
              <a:t>Adolygu</a:t>
            </a:r>
            <a:r>
              <a:rPr lang="en-GB" sz="2800" b="1"/>
              <a:t> </a:t>
            </a:r>
            <a:r>
              <a:rPr lang="en-GB" sz="2800" b="1" err="1"/>
              <a:t>Llenyddiaeth</a:t>
            </a:r>
            <a:br>
              <a:rPr lang="en-GB" sz="2800" dirty="0"/>
            </a:br>
            <a:endParaRPr lang="en-GB" sz="28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CA0183A-C49E-7285-1011-3FC152ED43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5932085"/>
              </p:ext>
            </p:extLst>
          </p:nvPr>
        </p:nvGraphicFramePr>
        <p:xfrm>
          <a:off x="628650" y="1690689"/>
          <a:ext cx="7886700" cy="3775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6273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br>
              <a:rPr lang="en-GB" sz="2800" dirty="0"/>
            </a:b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Methodology of Literature Review </a:t>
            </a:r>
            <a:br>
              <a:rPr lang="en-GB" sz="2800" dirty="0"/>
            </a:br>
            <a:endParaRPr lang="en-GB" sz="28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8055234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143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83171-DB6C-E98C-D47F-582033EC7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>
            <a:normAutofit/>
          </a:bodyPr>
          <a:lstStyle/>
          <a:p>
            <a:r>
              <a:rPr lang="en-GB" b="1" dirty="0"/>
              <a:t>Offer </a:t>
            </a:r>
            <a:r>
              <a:rPr lang="en-GB" b="1" dirty="0" err="1"/>
              <a:t>i'ch</a:t>
            </a:r>
            <a:r>
              <a:rPr lang="en-GB" b="1" dirty="0"/>
              <a:t> </a:t>
            </a:r>
            <a:r>
              <a:rPr lang="en-GB" b="1" dirty="0" err="1"/>
              <a:t>helpu</a:t>
            </a:r>
            <a:r>
              <a:rPr lang="en-GB" b="1" dirty="0"/>
              <a:t> chi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EFBB876-0140-DB52-9BF2-14680F9B4E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B81827B-40A8-59E0-3D5E-E1AE24BBB0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4963032"/>
              </p:ext>
            </p:extLst>
          </p:nvPr>
        </p:nvGraphicFramePr>
        <p:xfrm>
          <a:off x="3887788" y="457201"/>
          <a:ext cx="4629150" cy="540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962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AEED4-0FAF-1118-9795-1492A128B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4A0E9-8714-D48C-147E-81AFB9A3E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>
            <a:normAutofit/>
          </a:bodyPr>
          <a:lstStyle/>
          <a:p>
            <a:r>
              <a:rPr lang="en-GB" b="1" dirty="0"/>
              <a:t>Tools to help you 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D5DA229-C746-A428-D95D-FC42587187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DC001E2-6E30-F820-3E5A-77D488FBD9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87788" y="457201"/>
          <a:ext cx="4629150" cy="540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73567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44A45-919D-CE2F-7965-695A125CD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27250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Methodoleg</a:t>
            </a:r>
            <a:r>
              <a:rPr lang="en-GB" b="1" dirty="0"/>
              <a:t> </a:t>
            </a:r>
            <a:r>
              <a:rPr lang="en-GB" b="1" dirty="0" err="1"/>
              <a:t>Adolygiad</a:t>
            </a:r>
            <a:r>
              <a:rPr lang="en-GB" b="1" dirty="0"/>
              <a:t> Lit </a:t>
            </a:r>
            <a:r>
              <a:rPr lang="en-GB" b="1" dirty="0" err="1"/>
              <a:t>pethau</a:t>
            </a:r>
            <a:r>
              <a:rPr lang="en-GB" b="1" dirty="0"/>
              <a:t> </a:t>
            </a:r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hystyried</a:t>
            </a:r>
            <a:r>
              <a:rPr lang="en-GB" b="1" dirty="0"/>
              <a:t>/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4B0AF-10BA-7FB2-2E8C-32298B195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420888"/>
            <a:ext cx="3867150" cy="3809862"/>
          </a:xfrm>
        </p:spPr>
        <p:txBody>
          <a:bodyPr/>
          <a:lstStyle/>
          <a:p>
            <a:r>
              <a:rPr lang="en-GB" dirty="0" err="1"/>
              <a:t>Ystyriaethau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E.e.</a:t>
            </a:r>
            <a:r>
              <a:rPr lang="en-GB" dirty="0"/>
              <a:t> a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data </a:t>
            </a:r>
            <a:r>
              <a:rPr lang="en-GB" dirty="0" err="1"/>
              <a:t>sensitif</a:t>
            </a:r>
            <a:r>
              <a:rPr lang="en-GB" dirty="0"/>
              <a:t>? </a:t>
            </a:r>
          </a:p>
          <a:p>
            <a:pPr lvl="1"/>
            <a:r>
              <a:rPr lang="en-GB" b="1" dirty="0" err="1"/>
              <a:t>Rhestr</a:t>
            </a:r>
            <a:r>
              <a:rPr lang="en-GB" b="1" dirty="0"/>
              <a:t> </a:t>
            </a:r>
            <a:r>
              <a:rPr lang="en-GB" b="1" dirty="0" err="1"/>
              <a:t>Wirio</a:t>
            </a:r>
            <a:r>
              <a:rPr lang="en-GB" b="1" dirty="0"/>
              <a:t> </a:t>
            </a:r>
            <a:r>
              <a:rPr lang="en-GB" b="1" dirty="0" err="1"/>
              <a:t>Moeseg</a:t>
            </a:r>
            <a:r>
              <a:rPr lang="en-GB" b="1" dirty="0"/>
              <a:t> ac </a:t>
            </a:r>
            <a:r>
              <a:rPr lang="en-GB" b="1" dirty="0" err="1"/>
              <a:t>Ansawdd</a:t>
            </a:r>
            <a:r>
              <a:rPr lang="en-GB" b="1" dirty="0"/>
              <a:t> </a:t>
            </a:r>
            <a:r>
              <a:rPr lang="en-GB" b="1" dirty="0" err="1"/>
              <a:t>Adolygiad</a:t>
            </a:r>
            <a:r>
              <a:rPr lang="en-GB" b="1" dirty="0"/>
              <a:t> </a:t>
            </a:r>
            <a:r>
              <a:rPr lang="en-GB" b="1" dirty="0" err="1"/>
              <a:t>Llenyddiaeth</a:t>
            </a:r>
            <a:endParaRPr lang="en-GB" b="1" dirty="0"/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BA1288-CBE0-67E7-8219-7C51B60DEB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2420888"/>
            <a:ext cx="3867150" cy="380986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Ethical Considerations </a:t>
            </a:r>
          </a:p>
          <a:p>
            <a:pPr lvl="1"/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are you reviewing sensitive data? 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You need to complete: </a:t>
            </a:r>
            <a:r>
              <a:rPr lang="en-GB" b="1" dirty="0">
                <a:solidFill>
                  <a:schemeClr val="accent1"/>
                </a:solidFill>
              </a:rPr>
              <a:t>Literature Review Ethics and Quality Checklist</a:t>
            </a:r>
          </a:p>
          <a:p>
            <a:pPr lvl="1"/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3288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E6648-2F37-AC1F-7B4D-DEB5DE331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9BB43-21C8-A66C-B918-C0C7E61FBD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TREFNU EICH HUN</a:t>
            </a:r>
          </a:p>
          <a:p>
            <a:pPr lvl="1"/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/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
</a:t>
            </a:r>
            <a:r>
              <a:rPr lang="en-GB" dirty="0" err="1"/>
              <a:t>Cofnodi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cyfeiriad</a:t>
            </a:r>
            <a:r>
              <a:rPr lang="en-GB" dirty="0"/>
              <a:t>, </a:t>
            </a:r>
            <a:r>
              <a:rPr lang="en-GB" dirty="0" err="1"/>
              <a:t>rhifau</a:t>
            </a:r>
            <a:r>
              <a:rPr lang="en-GB" dirty="0"/>
              <a:t> </a:t>
            </a:r>
            <a:r>
              <a:rPr lang="en-GB" dirty="0" err="1"/>
              <a:t>tudalennau</a:t>
            </a:r>
            <a:r>
              <a:rPr lang="en-GB" dirty="0"/>
              <a:t>...
</a:t>
            </a:r>
            <a:r>
              <a:rPr lang="en-GB" dirty="0" err="1"/>
              <a:t>E.e.</a:t>
            </a:r>
            <a:r>
              <a:rPr lang="en-GB" dirty="0"/>
              <a:t> GWAITH CYF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386363-4C69-A4BC-BE4E-9207D8EA72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ORGANISING YOUR SELF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 reading / note taking strategy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Log all references pages numbers…</a:t>
            </a:r>
          </a:p>
          <a:p>
            <a:pPr lvl="2"/>
            <a:r>
              <a:rPr lang="en-GB" dirty="0" err="1">
                <a:solidFill>
                  <a:schemeClr val="accent1"/>
                </a:solidFill>
              </a:rPr>
              <a:t>E.g</a:t>
            </a:r>
            <a:r>
              <a:rPr lang="en-GB" dirty="0">
                <a:solidFill>
                  <a:schemeClr val="accent1"/>
                </a:solidFill>
              </a:rPr>
              <a:t> REF WORKS</a:t>
            </a:r>
          </a:p>
        </p:txBody>
      </p:sp>
    </p:spTree>
    <p:extLst>
      <p:ext uri="{BB962C8B-B14F-4D97-AF65-F5344CB8AC3E}">
        <p14:creationId xmlns:p14="http://schemas.microsoft.com/office/powerpoint/2010/main" val="36673895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Where to start?! </a:t>
            </a:r>
            <a:br>
              <a:rPr lang="en-US" kern="1200">
                <a:latin typeface="+mj-lt"/>
                <a:ea typeface="+mj-ea"/>
                <a:cs typeface="+mj-cs"/>
              </a:rPr>
            </a:br>
            <a:r>
              <a:rPr lang="en-US" kern="1200">
                <a:latin typeface="+mj-lt"/>
                <a:ea typeface="+mj-ea"/>
                <a:cs typeface="+mj-cs"/>
              </a:rPr>
              <a:t>Critical Reading</a:t>
            </a:r>
          </a:p>
        </p:txBody>
      </p:sp>
      <p:pic>
        <p:nvPicPr>
          <p:cNvPr id="7" name="Content Placeholder 3" descr="C:\Users\nhmw3\AppData\Local\Microsoft\Windows\Temporary Internet Files\Content.IE5\C7CUD9TL\MP90044249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68" r="-1" b="9617"/>
          <a:stretch>
            <a:fillRect/>
          </a:stretch>
        </p:blipFill>
        <p:spPr bwMode="auto">
          <a:xfrm>
            <a:off x="628650" y="1825625"/>
            <a:ext cx="3867150" cy="38098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4"/>
          <p:cNvSpPr txBox="1">
            <a:spLocks/>
          </p:cNvSpPr>
          <p:nvPr/>
        </p:nvSpPr>
        <p:spPr>
          <a:xfrm>
            <a:off x="4648200" y="1825625"/>
            <a:ext cx="3867150" cy="3809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/>
              <a:t>YOU DON’T NEED TO READ EVERYTHING – you can’t!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defRPr/>
            </a:pPr>
            <a:endParaRPr lang="en-US" sz="280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/>
              <a:t>You don’t need to read every text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/>
              <a:t>You don’t need to read every word </a:t>
            </a:r>
          </a:p>
        </p:txBody>
      </p:sp>
    </p:spTree>
    <p:extLst>
      <p:ext uri="{BB962C8B-B14F-4D97-AF65-F5344CB8AC3E}">
        <p14:creationId xmlns:p14="http://schemas.microsoft.com/office/powerpoint/2010/main" val="16423592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99A5595-DE2C-EFCE-B98B-9ACF4884BF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/Planning and Structure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6D986AD-07B1-7937-9315-E36B92490D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2033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814D9-D60B-F49B-8F64-80F4FD8FE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389137F-C0A1-2F82-866F-22B53FA8E6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400"/>
              <a:t>Cynllunio /</a:t>
            </a:r>
            <a:r>
              <a:rPr lang="en-US" altLang="en-US" sz="4400">
                <a:solidFill>
                  <a:schemeClr val="accent1"/>
                </a:solidFill>
              </a:rPr>
              <a:t>Planning</a:t>
            </a:r>
            <a:endParaRPr lang="en-US" altLang="en-US" sz="4400" dirty="0">
              <a:solidFill>
                <a:schemeClr val="accent1"/>
              </a:solidFill>
            </a:endParaRP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616E91F4-E8AA-BAE7-03FC-4BAF3BEAE1B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/>
              <a:t>Ffocws</a:t>
            </a:r>
          </a:p>
          <a:p>
            <a:pPr lvl="1"/>
            <a:r>
              <a:rPr lang="en-US" altLang="en-US"/>
              <a:t>Beth </a:t>
            </a:r>
            <a:r>
              <a:rPr lang="en-US" altLang="en-US" dirty="0" err="1"/>
              <a:t>yw'r</a:t>
            </a:r>
            <a:r>
              <a:rPr lang="en-US" altLang="en-US" dirty="0"/>
              <a:t> </a:t>
            </a:r>
            <a:r>
              <a:rPr lang="en-US" altLang="en-US" dirty="0" err="1"/>
              <a:t>traethawd</a:t>
            </a:r>
            <a:r>
              <a:rPr lang="en-US" altLang="en-US" dirty="0"/>
              <a:t> </a:t>
            </a:r>
            <a:r>
              <a:rPr lang="en-US" altLang="en-US" dirty="0" err="1"/>
              <a:t>ymchwil</a:t>
            </a:r>
            <a:r>
              <a:rPr lang="en-US" altLang="en-US" dirty="0"/>
              <a:t> </a:t>
            </a:r>
            <a:r>
              <a:rPr lang="en-US" altLang="en-US" dirty="0" err="1"/>
              <a:t>penodol</a:t>
            </a:r>
            <a:r>
              <a:rPr lang="en-US" altLang="en-US" dirty="0"/>
              <a:t>, y </a:t>
            </a:r>
            <a:r>
              <a:rPr lang="en-US" altLang="en-US" dirty="0" err="1"/>
              <a:t>broblem</a:t>
            </a:r>
            <a:r>
              <a:rPr lang="en-US" altLang="en-US" dirty="0"/>
              <a:t>, </a:t>
            </a:r>
            <a:r>
              <a:rPr lang="en-US" altLang="en-US" dirty="0" err="1"/>
              <a:t>neu'r</a:t>
            </a:r>
            <a:r>
              <a:rPr lang="en-US" altLang="en-US" dirty="0"/>
              <a:t> </a:t>
            </a:r>
            <a:r>
              <a:rPr lang="en-US" altLang="en-US" dirty="0" err="1"/>
              <a:t>cwestiwn</a:t>
            </a:r>
            <a:r>
              <a:rPr lang="en-US" altLang="en-US" dirty="0"/>
              <a:t> </a:t>
            </a:r>
            <a:r>
              <a:rPr lang="en-US" altLang="en-US" dirty="0" err="1"/>
              <a:t>ymchwil</a:t>
            </a:r>
            <a:r>
              <a:rPr lang="en-US" altLang="en-US" dirty="0"/>
              <a:t> y </a:t>
            </a:r>
            <a:r>
              <a:rPr lang="en-US" altLang="en-US" dirty="0" err="1"/>
              <a:t>mae</a:t>
            </a:r>
            <a:r>
              <a:rPr lang="en-US" altLang="en-US" dirty="0"/>
              <a:t> </a:t>
            </a:r>
            <a:r>
              <a:rPr lang="en-US" altLang="en-US" dirty="0" err="1"/>
              <a:t>fy</a:t>
            </a:r>
            <a:r>
              <a:rPr lang="en-US" altLang="en-US" dirty="0"/>
              <a:t> </a:t>
            </a:r>
            <a:r>
              <a:rPr lang="en-US" altLang="en-US" dirty="0" err="1"/>
              <a:t>adolygiad</a:t>
            </a:r>
            <a:r>
              <a:rPr lang="en-US" altLang="en-US" dirty="0"/>
              <a:t> o </a:t>
            </a:r>
            <a:r>
              <a:rPr lang="en-US" altLang="en-US" dirty="0" err="1"/>
              <a:t>lenyddiaeth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helpu</a:t>
            </a:r>
            <a:r>
              <a:rPr lang="en-US" altLang="en-US" dirty="0"/>
              <a:t> </a:t>
            </a:r>
            <a:r>
              <a:rPr lang="en-US" altLang="en-US" dirty="0" err="1"/>
              <a:t>i'w</a:t>
            </a:r>
            <a:r>
              <a:rPr lang="en-US" altLang="en-US" dirty="0"/>
              <a:t> </a:t>
            </a:r>
            <a:r>
              <a:rPr lang="en-US" altLang="en-US" dirty="0" err="1"/>
              <a:t>ddiffinio</a:t>
            </a:r>
            <a:r>
              <a:rPr lang="en-US" altLang="en-US" dirty="0"/>
              <a:t>?</a:t>
            </a:r>
          </a:p>
          <a:p>
            <a:r>
              <a:rPr lang="en-US" altLang="en-US"/>
              <a:t>Nodi ffocws sy'n eich galluogi i:</a:t>
            </a:r>
          </a:p>
          <a:p>
            <a:pPr lvl="1"/>
            <a:r>
              <a:rPr lang="en-US" altLang="en-US"/>
              <a:t>Trefnu </a:t>
            </a:r>
            <a:r>
              <a:rPr lang="en-US" altLang="en-US" dirty="0"/>
              <a:t>a </a:t>
            </a:r>
            <a:r>
              <a:rPr lang="en-US" altLang="en-US" dirty="0" err="1"/>
              <a:t>chategoreiddio</a:t>
            </a:r>
            <a:r>
              <a:rPr lang="en-US" altLang="en-US" dirty="0"/>
              <a:t> </a:t>
            </a:r>
            <a:r>
              <a:rPr lang="en-US" altLang="en-US" dirty="0" err="1"/>
              <a:t>gwybodaeth</a:t>
            </a:r>
            <a:endParaRPr lang="en-US" altLang="en-US" dirty="0"/>
          </a:p>
          <a:p>
            <a:pPr lvl="1"/>
            <a:r>
              <a:rPr lang="en-US" altLang="en-US" dirty="0" err="1"/>
              <a:t>Dileu</a:t>
            </a:r>
            <a:r>
              <a:rPr lang="en-US" altLang="en-US" dirty="0"/>
              <a:t> </a:t>
            </a:r>
            <a:r>
              <a:rPr lang="en-US" altLang="en-US" dirty="0" err="1"/>
              <a:t>gwybodaeth</a:t>
            </a:r>
            <a:r>
              <a:rPr lang="en-US" altLang="en-US" dirty="0"/>
              <a:t> </a:t>
            </a:r>
            <a:r>
              <a:rPr lang="en-US" altLang="en-US" dirty="0" err="1"/>
              <a:t>amherthnasol</a:t>
            </a:r>
            <a:endParaRPr lang="en-US" altLang="en-US" dirty="0"/>
          </a:p>
          <a:p>
            <a:r>
              <a:rPr lang="en-US" altLang="en-US"/>
              <a:t>Math</a:t>
            </a:r>
          </a:p>
          <a:p>
            <a:pPr lvl="1"/>
            <a:r>
              <a:rPr lang="en-US" altLang="en-US"/>
              <a:t>Pa </a:t>
            </a:r>
            <a:r>
              <a:rPr lang="en-US" altLang="en-US" dirty="0" err="1"/>
              <a:t>fath</a:t>
            </a:r>
            <a:r>
              <a:rPr lang="en-US" altLang="en-US" dirty="0"/>
              <a:t> o </a:t>
            </a:r>
            <a:r>
              <a:rPr lang="en-US" altLang="en-US" dirty="0" err="1"/>
              <a:t>adolygiad</a:t>
            </a:r>
            <a:r>
              <a:rPr lang="en-US" altLang="en-US" dirty="0"/>
              <a:t> </a:t>
            </a:r>
            <a:r>
              <a:rPr lang="en-US" altLang="en-US" dirty="0" err="1"/>
              <a:t>llenyddiaeth</a:t>
            </a:r>
            <a:r>
              <a:rPr lang="en-US" altLang="en-US" dirty="0"/>
              <a:t> </a:t>
            </a:r>
            <a:r>
              <a:rPr lang="en-US" altLang="en-US" dirty="0" err="1"/>
              <a:t>ydw</a:t>
            </a:r>
            <a:r>
              <a:rPr lang="en-US" altLang="en-US" dirty="0"/>
              <a:t> </a:t>
            </a:r>
            <a:r>
              <a:rPr lang="en-US" altLang="en-US" dirty="0" err="1"/>
              <a:t>i'n</a:t>
            </a:r>
            <a:r>
              <a:rPr lang="en-US" altLang="en-US" dirty="0"/>
              <a:t> </a:t>
            </a:r>
            <a:r>
              <a:rPr lang="en-US" altLang="en-US" dirty="0" err="1"/>
              <a:t>ei</a:t>
            </a:r>
            <a:r>
              <a:rPr lang="en-US" altLang="en-US" dirty="0"/>
              <a:t> </a:t>
            </a:r>
            <a:r>
              <a:rPr lang="en-US" altLang="en-US" dirty="0" err="1"/>
              <a:t>gynnal</a:t>
            </a:r>
            <a:r>
              <a:rPr lang="en-US" altLang="en-US" dirty="0"/>
              <a:t>?</a:t>
            </a:r>
          </a:p>
          <a:p>
            <a:pPr lvl="1"/>
            <a:r>
              <a:rPr lang="en-US" altLang="en-US" dirty="0" err="1"/>
              <a:t>Damcaniaeth</a:t>
            </a:r>
            <a:r>
              <a:rPr lang="en-US" altLang="en-US" dirty="0"/>
              <a:t>; </a:t>
            </a:r>
            <a:r>
              <a:rPr lang="en-US" altLang="en-US" dirty="0" err="1"/>
              <a:t>Methodoleg</a:t>
            </a:r>
            <a:r>
              <a:rPr lang="en-US" altLang="en-US" dirty="0"/>
              <a:t>; Polisi; </a:t>
            </a:r>
            <a:r>
              <a:rPr lang="en-US" altLang="en-US" dirty="0" err="1"/>
              <a:t>Meintiol</a:t>
            </a:r>
            <a:r>
              <a:rPr lang="en-US" altLang="en-US" dirty="0"/>
              <a:t>; </a:t>
            </a:r>
            <a:r>
              <a:rPr lang="en-US" altLang="en-US" dirty="0" err="1"/>
              <a:t>Ansoddol</a:t>
            </a:r>
            <a:endParaRPr lang="en-US" alt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785BFA-F06F-FC67-3CF1-AA3CE54E83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sz="2400" dirty="0">
                <a:solidFill>
                  <a:schemeClr val="accent1"/>
                </a:solidFill>
              </a:rPr>
              <a:t>Focus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What is the specific thesis, problem, or research question that my literature review helps to define?</a:t>
            </a:r>
          </a:p>
          <a:p>
            <a:pPr lvl="1"/>
            <a:r>
              <a:rPr lang="en-US" altLang="en-US">
                <a:solidFill>
                  <a:schemeClr val="accent1"/>
                </a:solidFill>
              </a:rPr>
              <a:t>Identifying </a:t>
            </a:r>
            <a:r>
              <a:rPr lang="en-US" altLang="en-US" dirty="0">
                <a:solidFill>
                  <a:schemeClr val="accent1"/>
                </a:solidFill>
              </a:rPr>
              <a:t>a focus that allows you to:</a:t>
            </a:r>
          </a:p>
          <a:p>
            <a:pPr lvl="2"/>
            <a:r>
              <a:rPr lang="en-US" altLang="en-US" sz="2400" dirty="0">
                <a:solidFill>
                  <a:schemeClr val="accent1"/>
                </a:solidFill>
              </a:rPr>
              <a:t>Sort and categorize information</a:t>
            </a:r>
          </a:p>
          <a:p>
            <a:pPr lvl="2"/>
            <a:r>
              <a:rPr lang="en-US" altLang="en-US" sz="2400" dirty="0">
                <a:solidFill>
                  <a:schemeClr val="accent1"/>
                </a:solidFill>
              </a:rPr>
              <a:t>Eliminate irrelevant information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Type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What type of literature review am I conducting?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Theory; Methodology; Policy; Quantitative; Qualitative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359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382616-2FA2-739B-8D9A-E825C9EDD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/</a:t>
            </a:r>
            <a:r>
              <a:rPr lang="en-GB" dirty="0">
                <a:solidFill>
                  <a:schemeClr val="accent1"/>
                </a:solidFill>
              </a:rPr>
              <a:t>Structure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8D7746-D6EC-F0FF-0AAD-A56EB0E4B6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Sut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trefnu'r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gronolegol</a:t>
            </a:r>
            <a:r>
              <a:rPr lang="en-GB" dirty="0"/>
              <a:t>?</a:t>
            </a:r>
          </a:p>
          <a:p>
            <a:pPr lvl="1"/>
            <a:r>
              <a:rPr lang="en-GB" b="1" dirty="0">
                <a:solidFill>
                  <a:schemeClr val="accent2"/>
                </a:solidFill>
              </a:rPr>
              <a:t>Yn </a:t>
            </a:r>
            <a:r>
              <a:rPr lang="en-GB" b="1" dirty="0" err="1">
                <a:solidFill>
                  <a:schemeClr val="accent2"/>
                </a:solidFill>
              </a:rPr>
              <a:t>thematig</a:t>
            </a:r>
            <a:r>
              <a:rPr lang="en-GB" b="1" dirty="0">
                <a:solidFill>
                  <a:schemeClr val="accent2"/>
                </a:solidFill>
              </a:rPr>
              <a:t>?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tueddiadau</a:t>
            </a:r>
            <a:r>
              <a:rPr lang="en-GB" dirty="0"/>
              <a:t>/</a:t>
            </a:r>
            <a:r>
              <a:rPr lang="en-GB" dirty="0" err="1"/>
              <a:t>dulliau</a:t>
            </a:r>
            <a:r>
              <a:rPr lang="en-GB" dirty="0"/>
              <a:t>/</a:t>
            </a:r>
            <a:r>
              <a:rPr lang="en-GB" dirty="0" err="1"/>
              <a:t>technegau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Dadleuon</a:t>
            </a:r>
            <a:r>
              <a:rPr lang="en-GB" dirty="0"/>
              <a:t>/</a:t>
            </a:r>
            <a:r>
              <a:rPr lang="en-GB" dirty="0" err="1"/>
              <a:t>dadleuon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57B45D-EE21-31FF-9136-DE75BC29D9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How will you organise the information?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Chronologically?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Thematically?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By trends/approaches/techniques?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Major debates/controversies?</a:t>
            </a:r>
          </a:p>
          <a:p>
            <a:r>
              <a:rPr lang="en-GB" dirty="0">
                <a:hlinkClick r:id="rId2"/>
              </a:rPr>
              <a:t>https://studycrumb.com/literature-review-outline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95102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3EBE6-0B15-7B37-6FEC-65C1592BD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2AC9E-F149-7195-408C-61183C4D08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Rhagymadrodd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bachu'r</a:t>
            </a:r>
            <a:r>
              <a:rPr lang="en-GB" dirty="0"/>
              <a:t> </a:t>
            </a:r>
            <a:r>
              <a:rPr lang="en-GB" dirty="0" err="1"/>
              <a:t>darllenydd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.</a:t>
            </a:r>
          </a:p>
          <a:p>
            <a:r>
              <a:rPr lang="en-GB" dirty="0" err="1"/>
              <a:t>Corff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penawdau</a:t>
            </a:r>
            <a:r>
              <a:rPr lang="en-GB" dirty="0"/>
              <a:t>, is-</a:t>
            </a:r>
            <a:r>
              <a:rPr lang="en-GB" dirty="0" err="1"/>
              <a:t>benawdau</a:t>
            </a:r>
            <a:r>
              <a:rPr lang="en-GB" dirty="0"/>
              <a:t>, a </a:t>
            </a:r>
            <a:r>
              <a:rPr lang="en-GB" dirty="0" err="1"/>
              <a:t>pharagraffau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mapio'ch</a:t>
            </a:r>
            <a:r>
              <a:rPr lang="en-GB" dirty="0"/>
              <a:t> </a:t>
            </a:r>
            <a:r>
              <a:rPr lang="en-GB" dirty="0" err="1"/>
              <a:t>dadl</a:t>
            </a:r>
            <a:r>
              <a:rPr lang="en-GB" dirty="0"/>
              <a:t>.</a:t>
            </a:r>
          </a:p>
          <a:p>
            <a:r>
              <a:rPr lang="en-GB" dirty="0" err="1"/>
              <a:t>Casgliad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crynhoi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 [</a:t>
            </a:r>
            <a:r>
              <a:rPr lang="en-GB" dirty="0" err="1"/>
              <a:t>Ffynhonnell</a:t>
            </a:r>
            <a:r>
              <a:rPr lang="en-GB" dirty="0"/>
              <a:t> </a:t>
            </a:r>
            <a:r>
              <a:rPr lang="en-GB" dirty="0" err="1"/>
              <a:t>wreiddiol</a:t>
            </a:r>
            <a:r>
              <a:rPr lang="en-GB" dirty="0"/>
              <a:t>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99ED2-2035-4497-2402-76BAB28B71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Introduction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Hooks the reader and offers an overview of your topic.</a:t>
            </a:r>
          </a:p>
          <a:p>
            <a:r>
              <a:rPr lang="en-GB" dirty="0">
                <a:solidFill>
                  <a:schemeClr val="accent1"/>
                </a:solidFill>
              </a:rPr>
              <a:t>Body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Comprises headings, subheadings, and paragraphs for mapping out your argument.</a:t>
            </a:r>
          </a:p>
          <a:p>
            <a:r>
              <a:rPr lang="en-GB" dirty="0">
                <a:solidFill>
                  <a:schemeClr val="accent1"/>
                </a:solidFill>
              </a:rPr>
              <a:t>Conclusion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Summarizes your key points, outlines key findings , next steps.</a:t>
            </a:r>
          </a:p>
        </p:txBody>
      </p:sp>
    </p:spTree>
    <p:extLst>
      <p:ext uri="{BB962C8B-B14F-4D97-AF65-F5344CB8AC3E}">
        <p14:creationId xmlns:p14="http://schemas.microsoft.com/office/powerpoint/2010/main" val="31611409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8F31BE5-D889-276B-15B2-58C228AF2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8AA439-DB14-A338-09A6-DE6C5C221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https://studycrumb.com/literature-review-outline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9289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2E17EAB-6BA9-C78F-FDDE-A6EBE1BB81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Ysgrifennu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Writing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AE44E68-8455-77C3-600D-D7E5CAC006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872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Ysgrifennu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0412941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46495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Writing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4608761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0387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Eglurder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/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52287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Clarity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/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42659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Eich </a:t>
            </a:r>
            <a:r>
              <a:rPr lang="en-GB" b="1" dirty="0" err="1"/>
              <a:t>llais</a:t>
            </a:r>
            <a:r>
              <a:rPr lang="en-GB" b="1" dirty="0"/>
              <a:t> </a:t>
            </a:r>
            <a:r>
              <a:rPr lang="en-GB" b="1" dirty="0" err="1"/>
              <a:t>beirniadol</a:t>
            </a:r>
            <a:r>
              <a:rPr lang="en-GB" b="1" dirty="0"/>
              <a:t>: </a:t>
            </a:r>
            <a:r>
              <a:rPr lang="en-GB" b="1" dirty="0" err="1"/>
              <a:t>cyfeirio</a:t>
            </a:r>
            <a:endParaRPr lang="en-GB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8992462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8765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A3BF9-7BDF-9A40-DB10-CA8F5DE71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94B377B-1CE7-7C4F-C70A-50E5B80C179B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b="1" kern="1200">
                <a:latin typeface="+mj-lt"/>
                <a:ea typeface="+mj-ea"/>
                <a:cs typeface="+mj-cs"/>
              </a:rPr>
              <a:t>Your critical voice: signposting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05BCFF-CA4A-A62B-17B7-872099130070}"/>
              </a:ext>
            </a:extLst>
          </p:cNvPr>
          <p:cNvGraphicFramePr/>
          <p:nvPr/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28154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7584" y="463637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 err="1"/>
              <a:t>Paragraffau</a:t>
            </a:r>
            <a:r>
              <a:rPr lang="en-GB" altLang="en-US" dirty="0"/>
              <a:t> a </a:t>
            </a:r>
            <a:r>
              <a:rPr lang="en-GB" altLang="en-US" dirty="0" err="1"/>
              <a:t>Llif</a:t>
            </a:r>
            <a:endParaRPr lang="en-GB" alt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37869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51520" y="173545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Paragraphs and Flow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18847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/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/>
              <a:t>Defnyddio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dyfyniadau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yn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yr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adolygiad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llenyddiaeth</a:t>
            </a:r>
            <a:r>
              <a:rPr lang="en-GB" altLang="en-US" sz="3200" b="1" dirty="0"/>
              <a:t> (</a:t>
            </a:r>
            <a:r>
              <a:rPr lang="en-GB" altLang="en-US" sz="3200" b="1" dirty="0" err="1"/>
              <a:t>Gweler</a:t>
            </a:r>
            <a:r>
              <a:rPr lang="en-GB" altLang="en-US" sz="3200" b="1" dirty="0"/>
              <a:t> y </a:t>
            </a:r>
            <a:r>
              <a:rPr lang="en-GB" altLang="en-US" sz="3200" b="1" dirty="0" err="1"/>
              <a:t>Canllawiau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cyfeirio</a:t>
            </a:r>
            <a:r>
              <a:rPr lang="en-GB" altLang="en-US" sz="32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7109910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/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/>
              <a:t>Use of citations in the literature review (See referencing Guidelines)</a:t>
            </a:r>
          </a:p>
        </p:txBody>
      </p:sp>
    </p:spTree>
    <p:extLst>
      <p:ext uri="{BB962C8B-B14F-4D97-AF65-F5344CB8AC3E}">
        <p14:creationId xmlns:p14="http://schemas.microsoft.com/office/powerpoint/2010/main" val="1374489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5ADA-9705-9A94-0ABF-DC782CDE6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https://digitalservices.uwtsd.ac.uk/library/academic-and-infoskills/referencing-handbooks/</a:t>
            </a:r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CC74ACC-1165-F9BE-EF75-449A23B550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48064" y="2132856"/>
            <a:ext cx="3621822" cy="36401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688D8B8-6A46-45D9-6782-0FDF3D024E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3994" y="2132856"/>
            <a:ext cx="3443728" cy="364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90756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6F75-81CC-61BA-A72F-911F52D56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Most recent version May 2022</a:t>
            </a:r>
            <a:br>
              <a:rPr lang="en-GB" dirty="0"/>
            </a:br>
            <a:r>
              <a:rPr lang="en-GB" dirty="0">
                <a:hlinkClick r:id="rId2"/>
              </a:rPr>
              <a:t>Cite Them Right – Home</a:t>
            </a:r>
            <a:r>
              <a:rPr lang="en-GB" dirty="0"/>
              <a:t> [Online Version]</a:t>
            </a:r>
          </a:p>
        </p:txBody>
      </p:sp>
      <p:pic>
        <p:nvPicPr>
          <p:cNvPr id="1026" name="Picture 2" descr="Cite Them Right cover">
            <a:extLst>
              <a:ext uri="{FF2B5EF4-FFF2-40B4-BE49-F238E27FC236}">
                <a16:creationId xmlns:a16="http://schemas.microsoft.com/office/drawing/2014/main" id="{8A7F9C36-0A6D-0F29-6A7D-D161A6810C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932" y="1825625"/>
            <a:ext cx="2794135" cy="364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85540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 b="1" dirty="0" err="1"/>
              <a:t>Dyfynnu</a:t>
            </a:r>
            <a:r>
              <a:rPr lang="en-GB" altLang="en-US" sz="2800" b="1" dirty="0"/>
              <a:t> a </a:t>
            </a:r>
            <a:r>
              <a:rPr lang="en-GB" altLang="en-US" sz="2800" b="1" dirty="0" err="1"/>
              <a:t>llais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awdur</a:t>
            </a:r>
            <a:endParaRPr lang="en-GB" altLang="en-US" sz="2800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/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42195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 b="1" dirty="0"/>
              <a:t>Citation and writer’s voice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/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607491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72227BD-E5F1-31A4-B348-BCBDFC466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Editing and Proofreading: </a:t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8CEDC6A-9671-57DF-2425-F8825D7DEC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7915604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18868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B37C79-7A64-86F1-59B2-09F5CEAF1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06C2BF3-73C8-6FA0-A795-8ED5DDF7A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Editing and Proofreading: </a:t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24220026-474B-C059-5BEA-50C3589E4D80}"/>
              </a:ext>
            </a:extLst>
          </p:cNvPr>
          <p:cNvGraphicFramePr/>
          <p:nvPr/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56681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/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0" indent="0">
              <a:buNone/>
            </a:pPr>
            <a:r>
              <a:rPr lang="en-GB" dirty="0"/>
              <a:t>Your literature review will inform your choice of methodology , through reviewing research that has been carried out to date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E79DDF-8851-49B4-88B2-49328797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5960" y="1916832"/>
            <a:ext cx="4041775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457200" lvl="1" indent="0">
              <a:buNone/>
            </a:pPr>
            <a:r>
              <a:rPr lang="en-GB" sz="2400" dirty="0"/>
              <a:t>Your literature Review will be your methodology, you need to describe your Literature review Methodology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5992631"/>
              </p:ext>
            </p:extLst>
          </p:nvPr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5465517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319FE-2196-6508-7F43-AE402D97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Empirig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Empirical Study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463143" y="1825625"/>
          <a:ext cx="4052207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9687425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7584-327A-1BFA-B016-B7286983C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Adolygiad llenyddiaeth</a:t>
            </a:r>
            <a:br>
              <a:rPr lang="cy-GB" noProof="0" dirty="0"/>
            </a:br>
            <a:r>
              <a:rPr lang="en-GB" dirty="0">
                <a:solidFill>
                  <a:schemeClr val="accent1"/>
                </a:solidFill>
              </a:rPr>
              <a:t>Literature Review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02630935"/>
              </p:ext>
            </p:extLst>
          </p:nvPr>
        </p:nvGraphicFramePr>
        <p:xfrm>
          <a:off x="4691099" y="1812471"/>
          <a:ext cx="3867150" cy="392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3A5DA2B-2ACB-130A-A9E7-5439DEFDF4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4681728"/>
              </p:ext>
            </p:extLst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329983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01DD98-B7D6-FE87-39D2-3F2B771AD3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Next Steps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09CAFFB-F1B7-41A2-86EF-39BF7C2139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96547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12367-9F48-90D5-D289-5EF8C9687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?</a:t>
            </a:r>
            <a:r>
              <a:rPr lang="en-GB" dirty="0">
                <a:solidFill>
                  <a:schemeClr val="accent1"/>
                </a:solidFill>
              </a:rPr>
              <a:t> /How do I begin?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2F9E6-DCA2-84DE-1CED-743FB8D6C6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Ffocws</a:t>
            </a:r>
            <a:r>
              <a:rPr lang="en-GB" dirty="0"/>
              <a:t> yr </a:t>
            </a:r>
            <a:r>
              <a:rPr lang="en-GB" dirty="0" err="1"/>
              <a:t>astudiaeth</a:t>
            </a:r>
            <a:r>
              <a:rPr lang="en-GB" dirty="0"/>
              <a:t> : 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/ </a:t>
            </a:r>
            <a:r>
              <a:rPr lang="en-GB" dirty="0" err="1"/>
              <a:t>chwilio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paramedrau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Pwy</a:t>
            </a:r>
            <a:r>
              <a:rPr lang="en-GB" dirty="0"/>
              <a:t> all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? </a:t>
            </a:r>
          </a:p>
          <a:p>
            <a:r>
              <a:rPr lang="en-GB" dirty="0" err="1"/>
              <a:t>Chwilwyr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(</a:t>
            </a:r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y </a:t>
            </a:r>
            <a:r>
              <a:rPr lang="en-GB" dirty="0" err="1"/>
              <a:t>Llyfrgell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ymchwilwyr</a:t>
            </a:r>
            <a:r>
              <a:rPr lang="en-GB" dirty="0"/>
              <a:t>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56A0E0-8DB4-9442-B368-E88B7906A0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Focus of study 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what do you need to search for/ read?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What are your parameters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Who can guide you? </a:t>
            </a:r>
          </a:p>
          <a:p>
            <a:r>
              <a:rPr lang="en-GB" dirty="0">
                <a:solidFill>
                  <a:schemeClr val="accent1"/>
                </a:solidFill>
              </a:rPr>
              <a:t>Literature searchers (see Library info skills for researchers)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50389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3AB0-0654-6E6A-9E07-BC8431CF4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?</a:t>
            </a:r>
            <a:r>
              <a:rPr lang="en-GB" dirty="0">
                <a:solidFill>
                  <a:schemeClr val="accent1"/>
                </a:solidFill>
              </a:rPr>
              <a:t> /How do I begin?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EB383-DF74-2A07-8816-F713BB2233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Darlleniad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Actif</a:t>
            </a:r>
            <a:r>
              <a:rPr lang="en-GB" dirty="0"/>
              <a:t> – nodi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Haenu</a:t>
            </a:r>
            <a:r>
              <a:rPr lang="en-GB" dirty="0"/>
              <a:t> (asses </a:t>
            </a:r>
            <a:r>
              <a:rPr lang="en-GB" dirty="0" err="1"/>
              <a:t>perthnasedd</a:t>
            </a:r>
            <a:r>
              <a:rPr lang="en-GB" dirty="0"/>
              <a:t>,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lawn)</a:t>
            </a:r>
          </a:p>
          <a:p>
            <a:pPr lvl="1"/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bopeth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Chwilio</a:t>
            </a:r>
            <a:r>
              <a:rPr lang="en-GB" dirty="0"/>
              <a:t> am </a:t>
            </a:r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papurau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Bylchau</a:t>
            </a:r>
            <a:r>
              <a:rPr lang="en-GB" dirty="0"/>
              <a:t> (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bwlch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B75D4-0730-3093-A0BB-3F991E5E84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Reading 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Active – note taking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Layering (asses relevance , before reading full article)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Question everything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Look for themes across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Gaps (your gap in knowledge can be justified).</a:t>
            </a:r>
          </a:p>
        </p:txBody>
      </p:sp>
    </p:spTree>
    <p:extLst>
      <p:ext uri="{BB962C8B-B14F-4D97-AF65-F5344CB8AC3E}">
        <p14:creationId xmlns:p14="http://schemas.microsoft.com/office/powerpoint/2010/main" val="218672663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2795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n-NO" sz="3600" b="1" dirty="0"/>
              <a:t>Pa wybodaeth sydd angen i chi ei chasglu?</a:t>
            </a:r>
            <a:endParaRPr lang="en-GB" sz="3600" b="1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3253444"/>
              </p:ext>
            </p:extLst>
          </p:nvPr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9158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92127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/>
              <a:t>What information do you need to gather?</a:t>
            </a:r>
            <a:endParaRPr lang="en-GB" sz="3600" b="1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7598523"/>
              </p:ext>
            </p:extLst>
          </p:nvPr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26334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971600" y="332656"/>
            <a:ext cx="6624736" cy="90435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fodelau</a:t>
            </a:r>
            <a:r>
              <a:rPr lang="en-GB" dirty="0"/>
              <a:t> /</a:t>
            </a:r>
            <a:r>
              <a:rPr lang="en-GB" dirty="0">
                <a:solidFill>
                  <a:schemeClr val="accent1"/>
                </a:solidFill>
              </a:rPr>
              <a:t>Learning from models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701824" y="3284984"/>
          <a:ext cx="6894512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0575C35-120C-072B-3829-63B0905F64E9}"/>
              </a:ext>
            </a:extLst>
          </p:cNvPr>
          <p:cNvGraphicFramePr/>
          <p:nvPr/>
        </p:nvGraphicFramePr>
        <p:xfrm>
          <a:off x="620688" y="1916832"/>
          <a:ext cx="705678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3496662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IYC6zG265E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288" y="44450"/>
            <a:ext cx="7993062" cy="4495800"/>
          </a:xfrm>
          <a:prstGeom prst="rect">
            <a:avLst/>
          </a:prstGeom>
        </p:spPr>
      </p:pic>
      <p:sp>
        <p:nvSpPr>
          <p:cNvPr id="6" name="Oval Callout 5"/>
          <p:cNvSpPr/>
          <p:nvPr/>
        </p:nvSpPr>
        <p:spPr>
          <a:xfrm>
            <a:off x="683568" y="4437112"/>
            <a:ext cx="7344816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 mindful, our Library resources will provide a </a:t>
            </a:r>
            <a:r>
              <a:rPr lang="en-GB" dirty="0" err="1"/>
              <a:t>a</a:t>
            </a:r>
            <a:r>
              <a:rPr lang="en-GB" dirty="0"/>
              <a:t> more efficient search for you rather than Google Scholar, do not rely on GS solely see video on library from moodle </a:t>
            </a:r>
          </a:p>
        </p:txBody>
      </p:sp>
    </p:spTree>
    <p:extLst>
      <p:ext uri="{BB962C8B-B14F-4D97-AF65-F5344CB8AC3E}">
        <p14:creationId xmlns:p14="http://schemas.microsoft.com/office/powerpoint/2010/main" val="284918945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/ </a:t>
            </a:r>
            <a:r>
              <a:rPr lang="en-GB" dirty="0">
                <a:solidFill>
                  <a:schemeClr val="accent1"/>
                </a:solidFill>
              </a:rPr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https://casp-uk.net/casp-tools-checklists/ (Accessed November 2023)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-UK, (2017) Critical Appraisal Skills Programme: Making sense of evidence. [online] Available at: http://www.casp-uk.net/casp-tools-checklists (Accessed 2023)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Efron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&amp; </a:t>
            </a: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Ravid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R. (2019). </a:t>
            </a:r>
            <a:r>
              <a:rPr lang="en-GB" sz="20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Writing the literature review : a practical guide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. Guilford Press.</a:t>
            </a:r>
            <a:endParaRPr lang="en-GB" sz="2000" dirty="0"/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. Palgrave.</a:t>
            </a:r>
          </a:p>
          <a:p>
            <a:pPr>
              <a:spcAft>
                <a:spcPts val="400"/>
              </a:spcAft>
            </a:pP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</a:rPr>
              <a:t>Gaw, A (2024). How to write a literature review. [Online]. Available at: </a:t>
            </a: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  <a:hlinkClick r:id="rId2"/>
              </a:rPr>
              <a:t>www.ed.ac.uk/iad</a:t>
            </a: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</a:rPr>
              <a:t>   (Accessed October, 2024)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2774</TotalTime>
  <Words>3337</Words>
  <Application>Microsoft Office PowerPoint</Application>
  <PresentationFormat>On-screen Show (4:3)</PresentationFormat>
  <Paragraphs>420</Paragraphs>
  <Slides>65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65</vt:i4>
      </vt:variant>
    </vt:vector>
  </HeadingPairs>
  <TitlesOfParts>
    <vt:vector size="75" baseType="lpstr">
      <vt:lpstr>Arial</vt:lpstr>
      <vt:lpstr>Arial Black</vt:lpstr>
      <vt:lpstr>Calibri</vt:lpstr>
      <vt:lpstr>Calibri Light</vt:lpstr>
      <vt:lpstr>Source Sans Pro</vt:lpstr>
      <vt:lpstr>Tahoma</vt:lpstr>
      <vt:lpstr>Wingdings</vt:lpstr>
      <vt:lpstr>Title Slide 2</vt:lpstr>
      <vt:lpstr>Title Slide 4</vt:lpstr>
      <vt:lpstr>Accessible 2</vt:lpstr>
      <vt:lpstr>Adolygiad Llenyddiaeth Literature Review  </vt:lpstr>
      <vt:lpstr>Nod/Aim</vt:lpstr>
      <vt:lpstr>PowerPoint Presentation</vt:lpstr>
      <vt:lpstr>Pwrpas/Purpose </vt:lpstr>
      <vt:lpstr> </vt:lpstr>
      <vt:lpstr>PowerPoint Presentation</vt:lpstr>
      <vt:lpstr>PowerPoint Presentation</vt:lpstr>
      <vt:lpstr>What it is not: (Gaw, 2024)</vt:lpstr>
      <vt:lpstr>What it is (Gaw, 2024)</vt:lpstr>
      <vt:lpstr>Purpose of a Literature Review</vt:lpstr>
      <vt:lpstr>Purpose </vt:lpstr>
      <vt:lpstr>PowerPoint Presentation</vt:lpstr>
      <vt:lpstr>PowerPoint Presentation</vt:lpstr>
      <vt:lpstr> Beth yw eich stori? /What’s your story? </vt:lpstr>
      <vt:lpstr> </vt:lpstr>
      <vt:lpstr> </vt:lpstr>
      <vt:lpstr>Meddwl Beirniadol/Critical Thinking</vt:lpstr>
      <vt:lpstr>Meddwl Beirniadol Critical Thinking </vt:lpstr>
      <vt:lpstr>Bloom’s Taxomony: Cognitive Domain (1956) as revised by Anderson &amp; Krathwohl (2001)</vt:lpstr>
      <vt:lpstr>Bloom’s Taxonomy (revised) </vt:lpstr>
      <vt:lpstr>Meddwl yn feirniadol</vt:lpstr>
      <vt:lpstr>Thinking critically </vt:lpstr>
      <vt:lpstr>Ymchwil Methodoleg/ Research Methodology </vt:lpstr>
      <vt:lpstr>Sgiliau Academaidd a Gwybodaeth Academic and Infoskills</vt:lpstr>
      <vt:lpstr>PowerPoint Presentation</vt:lpstr>
      <vt:lpstr> Methodoleg Adolygu Llenyddiaeth </vt:lpstr>
      <vt:lpstr> Methodology of Literature Review  </vt:lpstr>
      <vt:lpstr>Offer i'ch helpu chi</vt:lpstr>
      <vt:lpstr>Tools to help you </vt:lpstr>
      <vt:lpstr>Methodoleg Adolygiad Lit pethau i'w hystyried/ Lit Review methodology things to consider</vt:lpstr>
      <vt:lpstr>Lit Review methodology things to consider</vt:lpstr>
      <vt:lpstr>Where to start?!  Critical Reading</vt:lpstr>
      <vt:lpstr>Cynllunio a Strwythur /Planning and Structure</vt:lpstr>
      <vt:lpstr>Cynllunio /Planning</vt:lpstr>
      <vt:lpstr>Strwythur /Structure </vt:lpstr>
      <vt:lpstr> </vt:lpstr>
      <vt:lpstr>PowerPoint Presentation</vt:lpstr>
      <vt:lpstr>Ysgrifennu/Writing </vt:lpstr>
      <vt:lpstr>Ysgrifennu</vt:lpstr>
      <vt:lpstr>Writing </vt:lpstr>
      <vt:lpstr>Eglurder</vt:lpstr>
      <vt:lpstr>Clarity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https://digitalservices.uwtsd.ac.uk/library/academic-and-infoskills/referencing-handbooks/</vt:lpstr>
      <vt:lpstr>Most recent version May 2022 Cite Them Right – Home [Online Version]</vt:lpstr>
      <vt:lpstr>PowerPoint Presentation</vt:lpstr>
      <vt:lpstr>PowerPoint Presentation</vt:lpstr>
      <vt:lpstr>Editing and Proofreading:  </vt:lpstr>
      <vt:lpstr>Editing and Proofreading:  </vt:lpstr>
      <vt:lpstr>PowerPoint Presentation</vt:lpstr>
      <vt:lpstr>Astudiaeth Empirig Empirical Study </vt:lpstr>
      <vt:lpstr>Adolygiad llenyddiaeth Literature Review </vt:lpstr>
      <vt:lpstr>Camau nesaf/ Next Steps</vt:lpstr>
      <vt:lpstr>Sut ydw i'n dechrau? /How do I begin? </vt:lpstr>
      <vt:lpstr>Sut ydw i'n dechrau? /How do I begin? </vt:lpstr>
      <vt:lpstr>PowerPoint Presentation</vt:lpstr>
      <vt:lpstr>PowerPoint Presentation</vt:lpstr>
      <vt:lpstr>PowerPoint Presentation</vt:lpstr>
      <vt:lpstr>PowerPoint Presentation</vt:lpstr>
      <vt:lpstr>Darllen pellach / Further Reading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79</cp:revision>
  <dcterms:created xsi:type="dcterms:W3CDTF">2015-04-14T15:21:28Z</dcterms:created>
  <dcterms:modified xsi:type="dcterms:W3CDTF">2026-10-09T09:38:39Z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