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7"/>
  </p:notesMasterIdLst>
  <p:sldIdLst>
    <p:sldId id="297" r:id="rId2"/>
    <p:sldId id="341" r:id="rId3"/>
    <p:sldId id="322" r:id="rId4"/>
    <p:sldId id="370" r:id="rId5"/>
    <p:sldId id="397" r:id="rId6"/>
    <p:sldId id="399" r:id="rId7"/>
    <p:sldId id="386" r:id="rId8"/>
    <p:sldId id="382" r:id="rId9"/>
    <p:sldId id="387" r:id="rId10"/>
    <p:sldId id="388" r:id="rId11"/>
    <p:sldId id="389" r:id="rId12"/>
    <p:sldId id="400" r:id="rId13"/>
    <p:sldId id="391" r:id="rId14"/>
    <p:sldId id="392" r:id="rId15"/>
    <p:sldId id="256" r:id="rId16"/>
    <p:sldId id="393" r:id="rId17"/>
    <p:sldId id="394" r:id="rId18"/>
    <p:sldId id="395" r:id="rId19"/>
    <p:sldId id="396" r:id="rId20"/>
    <p:sldId id="398" r:id="rId21"/>
    <p:sldId id="401" r:id="rId22"/>
    <p:sldId id="257" r:id="rId23"/>
    <p:sldId id="258" r:id="rId24"/>
    <p:sldId id="259" r:id="rId25"/>
    <p:sldId id="260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659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B70E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4B09267-4CE4-4FA1-BB1D-4FFC8B7061DC}" v="66" dt="2026-10-22T11:44:53.74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571" autoAdjust="0"/>
    <p:restoredTop sz="69186" autoAdjust="0"/>
  </p:normalViewPr>
  <p:slideViewPr>
    <p:cSldViewPr snapToGrid="0" showGuides="1">
      <p:cViewPr varScale="1">
        <p:scale>
          <a:sx n="41" d="100"/>
          <a:sy n="41" d="100"/>
        </p:scale>
        <p:origin x="57" y="660"/>
      </p:cViewPr>
      <p:guideLst>
        <p:guide orient="horz" pos="2659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76" d="100"/>
        <a:sy n="76" d="100"/>
      </p:scale>
      <p:origin x="0" y="-1062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wa Kazimierska" userId="8edb7084-dccb-4d8f-9cfb-38098ea1d667" providerId="ADAL" clId="{64B09267-4CE4-4FA1-BB1D-4FFC8B7061DC}"/>
    <pc:docChg chg="undo custSel addSld delSld modSld sldOrd">
      <pc:chgData name="Ewa Kazimierska" userId="8edb7084-dccb-4d8f-9cfb-38098ea1d667" providerId="ADAL" clId="{64B09267-4CE4-4FA1-BB1D-4FFC8B7061DC}" dt="2026-10-22T11:44:53.732" v="953"/>
      <pc:docMkLst>
        <pc:docMk/>
      </pc:docMkLst>
      <pc:sldChg chg="add">
        <pc:chgData name="Ewa Kazimierska" userId="8edb7084-dccb-4d8f-9cfb-38098ea1d667" providerId="ADAL" clId="{64B09267-4CE4-4FA1-BB1D-4FFC8B7061DC}" dt="2026-10-22T11:43:56.497" v="951"/>
        <pc:sldMkLst>
          <pc:docMk/>
          <pc:sldMk cId="0" sldId="256"/>
        </pc:sldMkLst>
      </pc:sldChg>
      <pc:sldChg chg="add">
        <pc:chgData name="Ewa Kazimierska" userId="8edb7084-dccb-4d8f-9cfb-38098ea1d667" providerId="ADAL" clId="{64B09267-4CE4-4FA1-BB1D-4FFC8B7061DC}" dt="2026-10-22T11:44:53.732" v="953"/>
        <pc:sldMkLst>
          <pc:docMk/>
          <pc:sldMk cId="0" sldId="257"/>
        </pc:sldMkLst>
      </pc:sldChg>
      <pc:sldChg chg="add">
        <pc:chgData name="Ewa Kazimierska" userId="8edb7084-dccb-4d8f-9cfb-38098ea1d667" providerId="ADAL" clId="{64B09267-4CE4-4FA1-BB1D-4FFC8B7061DC}" dt="2026-10-22T11:44:53.732" v="953"/>
        <pc:sldMkLst>
          <pc:docMk/>
          <pc:sldMk cId="0" sldId="258"/>
        </pc:sldMkLst>
      </pc:sldChg>
      <pc:sldChg chg="add">
        <pc:chgData name="Ewa Kazimierska" userId="8edb7084-dccb-4d8f-9cfb-38098ea1d667" providerId="ADAL" clId="{64B09267-4CE4-4FA1-BB1D-4FFC8B7061DC}" dt="2026-10-22T11:44:53.732" v="953"/>
        <pc:sldMkLst>
          <pc:docMk/>
          <pc:sldMk cId="0" sldId="259"/>
        </pc:sldMkLst>
      </pc:sldChg>
      <pc:sldChg chg="add">
        <pc:chgData name="Ewa Kazimierska" userId="8edb7084-dccb-4d8f-9cfb-38098ea1d667" providerId="ADAL" clId="{64B09267-4CE4-4FA1-BB1D-4FFC8B7061DC}" dt="2026-10-22T11:44:53.732" v="953"/>
        <pc:sldMkLst>
          <pc:docMk/>
          <pc:sldMk cId="0" sldId="260"/>
        </pc:sldMkLst>
      </pc:sldChg>
      <pc:sldChg chg="addSp delSp modSp mod">
        <pc:chgData name="Ewa Kazimierska" userId="8edb7084-dccb-4d8f-9cfb-38098ea1d667" providerId="ADAL" clId="{64B09267-4CE4-4FA1-BB1D-4FFC8B7061DC}" dt="2026-10-20T05:16:07.629" v="49" actId="478"/>
        <pc:sldMkLst>
          <pc:docMk/>
          <pc:sldMk cId="3877537788" sldId="297"/>
        </pc:sldMkLst>
        <pc:spChg chg="add mod">
          <ac:chgData name="Ewa Kazimierska" userId="8edb7084-dccb-4d8f-9cfb-38098ea1d667" providerId="ADAL" clId="{64B09267-4CE4-4FA1-BB1D-4FFC8B7061DC}" dt="2026-10-20T05:15:14.649" v="41"/>
          <ac:spMkLst>
            <pc:docMk/>
            <pc:sldMk cId="3877537788" sldId="297"/>
            <ac:spMk id="6" creationId="{8C55F785-E2A2-4ACC-B5E1-FC262FE35413}"/>
          </ac:spMkLst>
        </pc:spChg>
        <pc:spChg chg="add mod">
          <ac:chgData name="Ewa Kazimierska" userId="8edb7084-dccb-4d8f-9cfb-38098ea1d667" providerId="ADAL" clId="{64B09267-4CE4-4FA1-BB1D-4FFC8B7061DC}" dt="2026-10-20T05:15:14.649" v="41"/>
          <ac:spMkLst>
            <pc:docMk/>
            <pc:sldMk cId="3877537788" sldId="297"/>
            <ac:spMk id="9" creationId="{43A21C6A-C51D-4441-8DE1-1FA0BCD63F28}"/>
          </ac:spMkLst>
        </pc:spChg>
        <pc:spChg chg="add mod">
          <ac:chgData name="Ewa Kazimierska" userId="8edb7084-dccb-4d8f-9cfb-38098ea1d667" providerId="ADAL" clId="{64B09267-4CE4-4FA1-BB1D-4FFC8B7061DC}" dt="2026-10-20T05:15:14.649" v="41"/>
          <ac:spMkLst>
            <pc:docMk/>
            <pc:sldMk cId="3877537788" sldId="297"/>
            <ac:spMk id="10" creationId="{035AF31B-7D50-4440-A740-F08260CC92CE}"/>
          </ac:spMkLst>
        </pc:spChg>
        <pc:spChg chg="add mod">
          <ac:chgData name="Ewa Kazimierska" userId="8edb7084-dccb-4d8f-9cfb-38098ea1d667" providerId="ADAL" clId="{64B09267-4CE4-4FA1-BB1D-4FFC8B7061DC}" dt="2026-10-20T05:15:14.649" v="41"/>
          <ac:spMkLst>
            <pc:docMk/>
            <pc:sldMk cId="3877537788" sldId="297"/>
            <ac:spMk id="11" creationId="{CF76D0CB-763F-4902-968B-848DA4FFCEE1}"/>
          </ac:spMkLst>
        </pc:spChg>
        <pc:spChg chg="del">
          <ac:chgData name="Ewa Kazimierska" userId="8edb7084-dccb-4d8f-9cfb-38098ea1d667" providerId="ADAL" clId="{64B09267-4CE4-4FA1-BB1D-4FFC8B7061DC}" dt="2026-10-20T05:16:07.629" v="49" actId="478"/>
          <ac:spMkLst>
            <pc:docMk/>
            <pc:sldMk cId="3877537788" sldId="297"/>
            <ac:spMk id="19" creationId="{7A98E6D1-D9B6-4C9C-9159-D576B8001FEC}"/>
          </ac:spMkLst>
        </pc:spChg>
        <pc:picChg chg="del">
          <ac:chgData name="Ewa Kazimierska" userId="8edb7084-dccb-4d8f-9cfb-38098ea1d667" providerId="ADAL" clId="{64B09267-4CE4-4FA1-BB1D-4FFC8B7061DC}" dt="2026-10-20T05:15:13.028" v="40" actId="478"/>
          <ac:picMkLst>
            <pc:docMk/>
            <pc:sldMk cId="3877537788" sldId="297"/>
            <ac:picMk id="5" creationId="{2EC91FC7-65B9-4E98-A200-1E39AABCB186}"/>
          </ac:picMkLst>
        </pc:picChg>
        <pc:picChg chg="add del mod modCrop">
          <ac:chgData name="Ewa Kazimierska" userId="8edb7084-dccb-4d8f-9cfb-38098ea1d667" providerId="ADAL" clId="{64B09267-4CE4-4FA1-BB1D-4FFC8B7061DC}" dt="2026-10-20T05:15:57.376" v="48" actId="732"/>
          <ac:picMkLst>
            <pc:docMk/>
            <pc:sldMk cId="3877537788" sldId="297"/>
            <ac:picMk id="12" creationId="{32DF841C-BE7D-419D-BF2F-4FBFADBC50F3}"/>
          </ac:picMkLst>
        </pc:picChg>
        <pc:cxnChg chg="add mod">
          <ac:chgData name="Ewa Kazimierska" userId="8edb7084-dccb-4d8f-9cfb-38098ea1d667" providerId="ADAL" clId="{64B09267-4CE4-4FA1-BB1D-4FFC8B7061DC}" dt="2026-10-20T05:15:14.649" v="41"/>
          <ac:cxnSpMkLst>
            <pc:docMk/>
            <pc:sldMk cId="3877537788" sldId="297"/>
            <ac:cxnSpMk id="7" creationId="{C0518E8C-E607-4E97-825B-79CE6743344D}"/>
          </ac:cxnSpMkLst>
        </pc:cxnChg>
      </pc:sldChg>
      <pc:sldChg chg="addSp delSp modSp mod">
        <pc:chgData name="Ewa Kazimierska" userId="8edb7084-dccb-4d8f-9cfb-38098ea1d667" providerId="ADAL" clId="{64B09267-4CE4-4FA1-BB1D-4FFC8B7061DC}" dt="2026-10-20T05:20:10.691" v="92" actId="1035"/>
        <pc:sldMkLst>
          <pc:docMk/>
          <pc:sldMk cId="3122305973" sldId="322"/>
        </pc:sldMkLst>
        <pc:spChg chg="mod">
          <ac:chgData name="Ewa Kazimierska" userId="8edb7084-dccb-4d8f-9cfb-38098ea1d667" providerId="ADAL" clId="{64B09267-4CE4-4FA1-BB1D-4FFC8B7061DC}" dt="2026-10-20T05:18:35.297" v="57" actId="20577"/>
          <ac:spMkLst>
            <pc:docMk/>
            <pc:sldMk cId="3122305973" sldId="322"/>
            <ac:spMk id="6" creationId="{EE3C7C8C-BA7C-4732-A59A-1CF1F804342E}"/>
          </ac:spMkLst>
        </pc:spChg>
        <pc:spChg chg="add mod">
          <ac:chgData name="Ewa Kazimierska" userId="8edb7084-dccb-4d8f-9cfb-38098ea1d667" providerId="ADAL" clId="{64B09267-4CE4-4FA1-BB1D-4FFC8B7061DC}" dt="2026-10-20T05:19:42.993" v="68" actId="1036"/>
          <ac:spMkLst>
            <pc:docMk/>
            <pc:sldMk cId="3122305973" sldId="322"/>
            <ac:spMk id="7" creationId="{774EE061-EE86-4112-9621-666E36FD4290}"/>
          </ac:spMkLst>
        </pc:spChg>
        <pc:spChg chg="add mod">
          <ac:chgData name="Ewa Kazimierska" userId="8edb7084-dccb-4d8f-9cfb-38098ea1d667" providerId="ADAL" clId="{64B09267-4CE4-4FA1-BB1D-4FFC8B7061DC}" dt="2026-10-20T05:19:42.993" v="68" actId="1036"/>
          <ac:spMkLst>
            <pc:docMk/>
            <pc:sldMk cId="3122305973" sldId="322"/>
            <ac:spMk id="9" creationId="{A444C581-BB52-4AFC-A7F9-970B86277CF1}"/>
          </ac:spMkLst>
        </pc:spChg>
        <pc:spChg chg="mod">
          <ac:chgData name="Ewa Kazimierska" userId="8edb7084-dccb-4d8f-9cfb-38098ea1d667" providerId="ADAL" clId="{64B09267-4CE4-4FA1-BB1D-4FFC8B7061DC}" dt="2026-10-20T05:19:52.768" v="78" actId="1035"/>
          <ac:spMkLst>
            <pc:docMk/>
            <pc:sldMk cId="3122305973" sldId="322"/>
            <ac:spMk id="11" creationId="{AB73B17B-0C24-4F13-A5E2-0B8D6935626C}"/>
          </ac:spMkLst>
        </pc:spChg>
        <pc:spChg chg="add mod">
          <ac:chgData name="Ewa Kazimierska" userId="8edb7084-dccb-4d8f-9cfb-38098ea1d667" providerId="ADAL" clId="{64B09267-4CE4-4FA1-BB1D-4FFC8B7061DC}" dt="2026-10-20T05:19:42.993" v="68" actId="1036"/>
          <ac:spMkLst>
            <pc:docMk/>
            <pc:sldMk cId="3122305973" sldId="322"/>
            <ac:spMk id="12" creationId="{C1AEC67D-25ED-4027-B5CC-7364FCBD8FA8}"/>
          </ac:spMkLst>
        </pc:spChg>
        <pc:spChg chg="add mod">
          <ac:chgData name="Ewa Kazimierska" userId="8edb7084-dccb-4d8f-9cfb-38098ea1d667" providerId="ADAL" clId="{64B09267-4CE4-4FA1-BB1D-4FFC8B7061DC}" dt="2026-10-20T05:19:42.993" v="68" actId="1036"/>
          <ac:spMkLst>
            <pc:docMk/>
            <pc:sldMk cId="3122305973" sldId="322"/>
            <ac:spMk id="13" creationId="{33312854-2CCF-4C43-B9D8-3C719A735D3B}"/>
          </ac:spMkLst>
        </pc:spChg>
        <pc:spChg chg="add mod">
          <ac:chgData name="Ewa Kazimierska" userId="8edb7084-dccb-4d8f-9cfb-38098ea1d667" providerId="ADAL" clId="{64B09267-4CE4-4FA1-BB1D-4FFC8B7061DC}" dt="2026-10-20T05:19:42.993" v="68" actId="1036"/>
          <ac:spMkLst>
            <pc:docMk/>
            <pc:sldMk cId="3122305973" sldId="322"/>
            <ac:spMk id="14" creationId="{116AE9C0-BC50-4702-9BEC-055447323B30}"/>
          </ac:spMkLst>
        </pc:spChg>
        <pc:spChg chg="add mod">
          <ac:chgData name="Ewa Kazimierska" userId="8edb7084-dccb-4d8f-9cfb-38098ea1d667" providerId="ADAL" clId="{64B09267-4CE4-4FA1-BB1D-4FFC8B7061DC}" dt="2026-10-20T05:19:42.993" v="68" actId="1036"/>
          <ac:spMkLst>
            <pc:docMk/>
            <pc:sldMk cId="3122305973" sldId="322"/>
            <ac:spMk id="17" creationId="{6194C7B4-A4BE-4DDC-B56B-E69152A39774}"/>
          </ac:spMkLst>
        </pc:spChg>
        <pc:spChg chg="add mod">
          <ac:chgData name="Ewa Kazimierska" userId="8edb7084-dccb-4d8f-9cfb-38098ea1d667" providerId="ADAL" clId="{64B09267-4CE4-4FA1-BB1D-4FFC8B7061DC}" dt="2026-10-20T05:19:42.993" v="68" actId="1036"/>
          <ac:spMkLst>
            <pc:docMk/>
            <pc:sldMk cId="3122305973" sldId="322"/>
            <ac:spMk id="18" creationId="{1B2E77B2-9A21-439D-AEE8-8E224A6FBD8C}"/>
          </ac:spMkLst>
        </pc:spChg>
        <pc:spChg chg="add mod">
          <ac:chgData name="Ewa Kazimierska" userId="8edb7084-dccb-4d8f-9cfb-38098ea1d667" providerId="ADAL" clId="{64B09267-4CE4-4FA1-BB1D-4FFC8B7061DC}" dt="2026-10-20T05:19:42.993" v="68" actId="1036"/>
          <ac:spMkLst>
            <pc:docMk/>
            <pc:sldMk cId="3122305973" sldId="322"/>
            <ac:spMk id="19" creationId="{D8E9A482-9063-470C-A5FE-FDA03916EC9E}"/>
          </ac:spMkLst>
        </pc:spChg>
        <pc:spChg chg="add mod">
          <ac:chgData name="Ewa Kazimierska" userId="8edb7084-dccb-4d8f-9cfb-38098ea1d667" providerId="ADAL" clId="{64B09267-4CE4-4FA1-BB1D-4FFC8B7061DC}" dt="2026-10-20T05:19:42.993" v="68" actId="1036"/>
          <ac:spMkLst>
            <pc:docMk/>
            <pc:sldMk cId="3122305973" sldId="322"/>
            <ac:spMk id="20" creationId="{00AE9439-4437-4BA6-A80A-D9146A3883B5}"/>
          </ac:spMkLst>
        </pc:spChg>
        <pc:spChg chg="add mod">
          <ac:chgData name="Ewa Kazimierska" userId="8edb7084-dccb-4d8f-9cfb-38098ea1d667" providerId="ADAL" clId="{64B09267-4CE4-4FA1-BB1D-4FFC8B7061DC}" dt="2026-10-20T05:19:42.993" v="68" actId="1036"/>
          <ac:spMkLst>
            <pc:docMk/>
            <pc:sldMk cId="3122305973" sldId="322"/>
            <ac:spMk id="21" creationId="{083E58DB-3049-4337-BA97-52BFEE7EB7B7}"/>
          </ac:spMkLst>
        </pc:spChg>
        <pc:spChg chg="add mod">
          <ac:chgData name="Ewa Kazimierska" userId="8edb7084-dccb-4d8f-9cfb-38098ea1d667" providerId="ADAL" clId="{64B09267-4CE4-4FA1-BB1D-4FFC8B7061DC}" dt="2026-10-20T05:19:42.993" v="68" actId="1036"/>
          <ac:spMkLst>
            <pc:docMk/>
            <pc:sldMk cId="3122305973" sldId="322"/>
            <ac:spMk id="22" creationId="{AF2C2403-8EF6-4D09-91BA-EFA62D87672D}"/>
          </ac:spMkLst>
        </pc:spChg>
        <pc:spChg chg="add mod">
          <ac:chgData name="Ewa Kazimierska" userId="8edb7084-dccb-4d8f-9cfb-38098ea1d667" providerId="ADAL" clId="{64B09267-4CE4-4FA1-BB1D-4FFC8B7061DC}" dt="2026-10-20T05:19:42.993" v="68" actId="1036"/>
          <ac:spMkLst>
            <pc:docMk/>
            <pc:sldMk cId="3122305973" sldId="322"/>
            <ac:spMk id="23" creationId="{59FB1CBC-42E1-4F5F-8E80-5F83C8566B1D}"/>
          </ac:spMkLst>
        </pc:spChg>
        <pc:spChg chg="add mod">
          <ac:chgData name="Ewa Kazimierska" userId="8edb7084-dccb-4d8f-9cfb-38098ea1d667" providerId="ADAL" clId="{64B09267-4CE4-4FA1-BB1D-4FFC8B7061DC}" dt="2026-10-20T05:19:42.993" v="68" actId="1036"/>
          <ac:spMkLst>
            <pc:docMk/>
            <pc:sldMk cId="3122305973" sldId="322"/>
            <ac:spMk id="24" creationId="{15614D93-B5A1-4272-9128-B5193F5A429C}"/>
          </ac:spMkLst>
        </pc:spChg>
        <pc:spChg chg="add mod">
          <ac:chgData name="Ewa Kazimierska" userId="8edb7084-dccb-4d8f-9cfb-38098ea1d667" providerId="ADAL" clId="{64B09267-4CE4-4FA1-BB1D-4FFC8B7061DC}" dt="2026-10-20T05:19:42.993" v="68" actId="1036"/>
          <ac:spMkLst>
            <pc:docMk/>
            <pc:sldMk cId="3122305973" sldId="322"/>
            <ac:spMk id="25" creationId="{4118868A-51DB-43B2-AE7E-8CF0A224E756}"/>
          </ac:spMkLst>
        </pc:spChg>
        <pc:spChg chg="add mod">
          <ac:chgData name="Ewa Kazimierska" userId="8edb7084-dccb-4d8f-9cfb-38098ea1d667" providerId="ADAL" clId="{64B09267-4CE4-4FA1-BB1D-4FFC8B7061DC}" dt="2026-10-20T05:19:42.993" v="68" actId="1036"/>
          <ac:spMkLst>
            <pc:docMk/>
            <pc:sldMk cId="3122305973" sldId="322"/>
            <ac:spMk id="26" creationId="{D6B631CF-71F3-4E12-911C-81B96325A724}"/>
          </ac:spMkLst>
        </pc:spChg>
        <pc:spChg chg="add mod">
          <ac:chgData name="Ewa Kazimierska" userId="8edb7084-dccb-4d8f-9cfb-38098ea1d667" providerId="ADAL" clId="{64B09267-4CE4-4FA1-BB1D-4FFC8B7061DC}" dt="2026-10-20T05:19:42.993" v="68" actId="1036"/>
          <ac:spMkLst>
            <pc:docMk/>
            <pc:sldMk cId="3122305973" sldId="322"/>
            <ac:spMk id="27" creationId="{9A02F04D-32F1-41E5-88EF-92423B4B820C}"/>
          </ac:spMkLst>
        </pc:spChg>
        <pc:spChg chg="add mod">
          <ac:chgData name="Ewa Kazimierska" userId="8edb7084-dccb-4d8f-9cfb-38098ea1d667" providerId="ADAL" clId="{64B09267-4CE4-4FA1-BB1D-4FFC8B7061DC}" dt="2026-10-20T05:19:42.993" v="68" actId="1036"/>
          <ac:spMkLst>
            <pc:docMk/>
            <pc:sldMk cId="3122305973" sldId="322"/>
            <ac:spMk id="28" creationId="{B587CA2F-BFD0-4127-B476-A737ACD9D9D9}"/>
          </ac:spMkLst>
        </pc:spChg>
        <pc:spChg chg="add mod">
          <ac:chgData name="Ewa Kazimierska" userId="8edb7084-dccb-4d8f-9cfb-38098ea1d667" providerId="ADAL" clId="{64B09267-4CE4-4FA1-BB1D-4FFC8B7061DC}" dt="2026-10-20T05:19:42.993" v="68" actId="1036"/>
          <ac:spMkLst>
            <pc:docMk/>
            <pc:sldMk cId="3122305973" sldId="322"/>
            <ac:spMk id="29" creationId="{1A23A13F-BAF1-472B-88BB-5188C1669A3E}"/>
          </ac:spMkLst>
        </pc:spChg>
        <pc:spChg chg="add mod">
          <ac:chgData name="Ewa Kazimierska" userId="8edb7084-dccb-4d8f-9cfb-38098ea1d667" providerId="ADAL" clId="{64B09267-4CE4-4FA1-BB1D-4FFC8B7061DC}" dt="2026-10-20T05:19:42.993" v="68" actId="1036"/>
          <ac:spMkLst>
            <pc:docMk/>
            <pc:sldMk cId="3122305973" sldId="322"/>
            <ac:spMk id="30" creationId="{9E2F472D-17EC-45A9-BC21-D74F0CEC2E50}"/>
          </ac:spMkLst>
        </pc:spChg>
        <pc:spChg chg="add mod">
          <ac:chgData name="Ewa Kazimierska" userId="8edb7084-dccb-4d8f-9cfb-38098ea1d667" providerId="ADAL" clId="{64B09267-4CE4-4FA1-BB1D-4FFC8B7061DC}" dt="2026-10-20T05:19:42.993" v="68" actId="1036"/>
          <ac:spMkLst>
            <pc:docMk/>
            <pc:sldMk cId="3122305973" sldId="322"/>
            <ac:spMk id="31" creationId="{F25A3ADB-9BC5-42D2-88CF-1D2077B657BF}"/>
          </ac:spMkLst>
        </pc:spChg>
        <pc:spChg chg="add mod">
          <ac:chgData name="Ewa Kazimierska" userId="8edb7084-dccb-4d8f-9cfb-38098ea1d667" providerId="ADAL" clId="{64B09267-4CE4-4FA1-BB1D-4FFC8B7061DC}" dt="2026-10-20T05:19:42.993" v="68" actId="1036"/>
          <ac:spMkLst>
            <pc:docMk/>
            <pc:sldMk cId="3122305973" sldId="322"/>
            <ac:spMk id="32" creationId="{CA8C562B-5C1E-443A-948F-392C6705A8C4}"/>
          </ac:spMkLst>
        </pc:spChg>
        <pc:spChg chg="add mod">
          <ac:chgData name="Ewa Kazimierska" userId="8edb7084-dccb-4d8f-9cfb-38098ea1d667" providerId="ADAL" clId="{64B09267-4CE4-4FA1-BB1D-4FFC8B7061DC}" dt="2026-10-20T05:20:10.691" v="92" actId="1035"/>
          <ac:spMkLst>
            <pc:docMk/>
            <pc:sldMk cId="3122305973" sldId="322"/>
            <ac:spMk id="35" creationId="{EF95E803-5DE5-4F14-989C-5F6199AF299E}"/>
          </ac:spMkLst>
        </pc:spChg>
        <pc:spChg chg="add mod">
          <ac:chgData name="Ewa Kazimierska" userId="8edb7084-dccb-4d8f-9cfb-38098ea1d667" providerId="ADAL" clId="{64B09267-4CE4-4FA1-BB1D-4FFC8B7061DC}" dt="2026-10-20T05:20:10.691" v="92" actId="1035"/>
          <ac:spMkLst>
            <pc:docMk/>
            <pc:sldMk cId="3122305973" sldId="322"/>
            <ac:spMk id="36" creationId="{FE18742B-C774-4C73-8772-A7110F066CF7}"/>
          </ac:spMkLst>
        </pc:spChg>
        <pc:picChg chg="del">
          <ac:chgData name="Ewa Kazimierska" userId="8edb7084-dccb-4d8f-9cfb-38098ea1d667" providerId="ADAL" clId="{64B09267-4CE4-4FA1-BB1D-4FFC8B7061DC}" dt="2026-10-20T05:18:29.706" v="55" actId="478"/>
          <ac:picMkLst>
            <pc:docMk/>
            <pc:sldMk cId="3122305973" sldId="322"/>
            <ac:picMk id="5" creationId="{B790FE77-6686-45E1-9274-527D7C217640}"/>
          </ac:picMkLst>
        </pc:picChg>
        <pc:picChg chg="add mod">
          <ac:chgData name="Ewa Kazimierska" userId="8edb7084-dccb-4d8f-9cfb-38098ea1d667" providerId="ADAL" clId="{64B09267-4CE4-4FA1-BB1D-4FFC8B7061DC}" dt="2026-10-20T05:19:42.993" v="68" actId="1036"/>
          <ac:picMkLst>
            <pc:docMk/>
            <pc:sldMk cId="3122305973" sldId="322"/>
            <ac:picMk id="15" creationId="{8C5D3678-E4DC-4385-87E7-F55AE7ABA6BC}"/>
          </ac:picMkLst>
        </pc:picChg>
        <pc:picChg chg="add mod">
          <ac:chgData name="Ewa Kazimierska" userId="8edb7084-dccb-4d8f-9cfb-38098ea1d667" providerId="ADAL" clId="{64B09267-4CE4-4FA1-BB1D-4FFC8B7061DC}" dt="2026-10-20T05:19:42.993" v="68" actId="1036"/>
          <ac:picMkLst>
            <pc:docMk/>
            <pc:sldMk cId="3122305973" sldId="322"/>
            <ac:picMk id="16" creationId="{97F4DC38-7EF4-49C9-A461-46CBEF947666}"/>
          </ac:picMkLst>
        </pc:picChg>
        <pc:picChg chg="add mod">
          <ac:chgData name="Ewa Kazimierska" userId="8edb7084-dccb-4d8f-9cfb-38098ea1d667" providerId="ADAL" clId="{64B09267-4CE4-4FA1-BB1D-4FFC8B7061DC}" dt="2026-10-20T05:20:10.691" v="92" actId="1035"/>
          <ac:picMkLst>
            <pc:docMk/>
            <pc:sldMk cId="3122305973" sldId="322"/>
            <ac:picMk id="34" creationId="{D3E6D0BD-31AF-4EE6-BF79-634AF6CEC5DD}"/>
          </ac:picMkLst>
        </pc:picChg>
        <pc:cxnChg chg="add mod">
          <ac:chgData name="Ewa Kazimierska" userId="8edb7084-dccb-4d8f-9cfb-38098ea1d667" providerId="ADAL" clId="{64B09267-4CE4-4FA1-BB1D-4FFC8B7061DC}" dt="2026-10-20T05:20:10.691" v="92" actId="1035"/>
          <ac:cxnSpMkLst>
            <pc:docMk/>
            <pc:sldMk cId="3122305973" sldId="322"/>
            <ac:cxnSpMk id="33" creationId="{84632F82-295B-4EE2-9410-754A889380E6}"/>
          </ac:cxnSpMkLst>
        </pc:cxnChg>
      </pc:sldChg>
      <pc:sldChg chg="addSp delSp modSp mod">
        <pc:chgData name="Ewa Kazimierska" userId="8edb7084-dccb-4d8f-9cfb-38098ea1d667" providerId="ADAL" clId="{64B09267-4CE4-4FA1-BB1D-4FFC8B7061DC}" dt="2026-10-20T05:17:44.978" v="54" actId="1076"/>
        <pc:sldMkLst>
          <pc:docMk/>
          <pc:sldMk cId="3407053992" sldId="341"/>
        </pc:sldMkLst>
        <pc:spChg chg="add del mod">
          <ac:chgData name="Ewa Kazimierska" userId="8edb7084-dccb-4d8f-9cfb-38098ea1d667" providerId="ADAL" clId="{64B09267-4CE4-4FA1-BB1D-4FFC8B7061DC}" dt="2026-10-20T05:17:37.696" v="52" actId="478"/>
          <ac:spMkLst>
            <pc:docMk/>
            <pc:sldMk cId="3407053992" sldId="341"/>
            <ac:spMk id="5" creationId="{3602EF00-2DC0-4519-85CA-8BE6ED005A80}"/>
          </ac:spMkLst>
        </pc:spChg>
        <pc:spChg chg="mod">
          <ac:chgData name="Ewa Kazimierska" userId="8edb7084-dccb-4d8f-9cfb-38098ea1d667" providerId="ADAL" clId="{64B09267-4CE4-4FA1-BB1D-4FFC8B7061DC}" dt="2026-10-20T05:12:31.592" v="1" actId="20577"/>
          <ac:spMkLst>
            <pc:docMk/>
            <pc:sldMk cId="3407053992" sldId="341"/>
            <ac:spMk id="6" creationId="{EE3C7C8C-BA7C-4732-A59A-1CF1F804342E}"/>
          </ac:spMkLst>
        </pc:spChg>
        <pc:spChg chg="del mod">
          <ac:chgData name="Ewa Kazimierska" userId="8edb7084-dccb-4d8f-9cfb-38098ea1d667" providerId="ADAL" clId="{64B09267-4CE4-4FA1-BB1D-4FFC8B7061DC}" dt="2026-10-20T05:17:33.891" v="51" actId="478"/>
          <ac:spMkLst>
            <pc:docMk/>
            <pc:sldMk cId="3407053992" sldId="341"/>
            <ac:spMk id="11" creationId="{AB73B17B-0C24-4F13-A5E2-0B8D6935626C}"/>
          </ac:spMkLst>
        </pc:spChg>
        <pc:spChg chg="add mod">
          <ac:chgData name="Ewa Kazimierska" userId="8edb7084-dccb-4d8f-9cfb-38098ea1d667" providerId="ADAL" clId="{64B09267-4CE4-4FA1-BB1D-4FFC8B7061DC}" dt="2026-10-20T05:17:44.978" v="54" actId="1076"/>
          <ac:spMkLst>
            <pc:docMk/>
            <pc:sldMk cId="3407053992" sldId="341"/>
            <ac:spMk id="12" creationId="{8DED1DD4-489B-47A5-A925-7F88B257779F}"/>
          </ac:spMkLst>
        </pc:spChg>
        <pc:spChg chg="add mod">
          <ac:chgData name="Ewa Kazimierska" userId="8edb7084-dccb-4d8f-9cfb-38098ea1d667" providerId="ADAL" clId="{64B09267-4CE4-4FA1-BB1D-4FFC8B7061DC}" dt="2026-10-20T05:17:44.978" v="54" actId="1076"/>
          <ac:spMkLst>
            <pc:docMk/>
            <pc:sldMk cId="3407053992" sldId="341"/>
            <ac:spMk id="13" creationId="{B26E2B7D-6E06-4B7E-9DC7-15B7ECE14440}"/>
          </ac:spMkLst>
        </pc:spChg>
        <pc:spChg chg="add mod">
          <ac:chgData name="Ewa Kazimierska" userId="8edb7084-dccb-4d8f-9cfb-38098ea1d667" providerId="ADAL" clId="{64B09267-4CE4-4FA1-BB1D-4FFC8B7061DC}" dt="2026-10-20T05:17:44.978" v="54" actId="1076"/>
          <ac:spMkLst>
            <pc:docMk/>
            <pc:sldMk cId="3407053992" sldId="341"/>
            <ac:spMk id="15" creationId="{2B8BF2AB-7D0C-4899-B107-D04A6A7E29F3}"/>
          </ac:spMkLst>
        </pc:spChg>
        <pc:spChg chg="add mod">
          <ac:chgData name="Ewa Kazimierska" userId="8edb7084-dccb-4d8f-9cfb-38098ea1d667" providerId="ADAL" clId="{64B09267-4CE4-4FA1-BB1D-4FFC8B7061DC}" dt="2026-10-20T05:17:44.978" v="54" actId="1076"/>
          <ac:spMkLst>
            <pc:docMk/>
            <pc:sldMk cId="3407053992" sldId="341"/>
            <ac:spMk id="16" creationId="{17A3C16B-7C4C-4DD1-9960-1272474C8B8D}"/>
          </ac:spMkLst>
        </pc:spChg>
        <pc:spChg chg="add mod">
          <ac:chgData name="Ewa Kazimierska" userId="8edb7084-dccb-4d8f-9cfb-38098ea1d667" providerId="ADAL" clId="{64B09267-4CE4-4FA1-BB1D-4FFC8B7061DC}" dt="2026-10-20T05:17:44.978" v="54" actId="1076"/>
          <ac:spMkLst>
            <pc:docMk/>
            <pc:sldMk cId="3407053992" sldId="341"/>
            <ac:spMk id="17" creationId="{2F5DDC7D-22C0-4A1C-8BA1-64670DFC951D}"/>
          </ac:spMkLst>
        </pc:spChg>
        <pc:spChg chg="add mod">
          <ac:chgData name="Ewa Kazimierska" userId="8edb7084-dccb-4d8f-9cfb-38098ea1d667" providerId="ADAL" clId="{64B09267-4CE4-4FA1-BB1D-4FFC8B7061DC}" dt="2026-10-20T05:17:44.978" v="54" actId="1076"/>
          <ac:spMkLst>
            <pc:docMk/>
            <pc:sldMk cId="3407053992" sldId="341"/>
            <ac:spMk id="19" creationId="{7370D8DF-1BE8-45AB-93E7-A48AE91EC7E9}"/>
          </ac:spMkLst>
        </pc:spChg>
        <pc:spChg chg="add mod">
          <ac:chgData name="Ewa Kazimierska" userId="8edb7084-dccb-4d8f-9cfb-38098ea1d667" providerId="ADAL" clId="{64B09267-4CE4-4FA1-BB1D-4FFC8B7061DC}" dt="2026-10-20T05:17:44.978" v="54" actId="1076"/>
          <ac:spMkLst>
            <pc:docMk/>
            <pc:sldMk cId="3407053992" sldId="341"/>
            <ac:spMk id="20" creationId="{2D40B437-8C07-422C-8541-DDD435F0A9D5}"/>
          </ac:spMkLst>
        </pc:spChg>
        <pc:spChg chg="add mod">
          <ac:chgData name="Ewa Kazimierska" userId="8edb7084-dccb-4d8f-9cfb-38098ea1d667" providerId="ADAL" clId="{64B09267-4CE4-4FA1-BB1D-4FFC8B7061DC}" dt="2026-10-20T05:17:44.978" v="54" actId="1076"/>
          <ac:spMkLst>
            <pc:docMk/>
            <pc:sldMk cId="3407053992" sldId="341"/>
            <ac:spMk id="21" creationId="{E2BF3F5D-4988-49A3-A9CF-743EE653B555}"/>
          </ac:spMkLst>
        </pc:spChg>
        <pc:spChg chg="add mod">
          <ac:chgData name="Ewa Kazimierska" userId="8edb7084-dccb-4d8f-9cfb-38098ea1d667" providerId="ADAL" clId="{64B09267-4CE4-4FA1-BB1D-4FFC8B7061DC}" dt="2026-10-20T05:17:44.978" v="54" actId="1076"/>
          <ac:spMkLst>
            <pc:docMk/>
            <pc:sldMk cId="3407053992" sldId="341"/>
            <ac:spMk id="23" creationId="{7A7FAAEE-F348-4099-B9A8-A531760D607A}"/>
          </ac:spMkLst>
        </pc:spChg>
        <pc:spChg chg="add mod">
          <ac:chgData name="Ewa Kazimierska" userId="8edb7084-dccb-4d8f-9cfb-38098ea1d667" providerId="ADAL" clId="{64B09267-4CE4-4FA1-BB1D-4FFC8B7061DC}" dt="2026-10-20T05:17:44.978" v="54" actId="1076"/>
          <ac:spMkLst>
            <pc:docMk/>
            <pc:sldMk cId="3407053992" sldId="341"/>
            <ac:spMk id="24" creationId="{E394A534-FC93-4807-A9F9-24EB2C05E4B7}"/>
          </ac:spMkLst>
        </pc:spChg>
        <pc:spChg chg="add mod">
          <ac:chgData name="Ewa Kazimierska" userId="8edb7084-dccb-4d8f-9cfb-38098ea1d667" providerId="ADAL" clId="{64B09267-4CE4-4FA1-BB1D-4FFC8B7061DC}" dt="2026-10-20T05:17:44.978" v="54" actId="1076"/>
          <ac:spMkLst>
            <pc:docMk/>
            <pc:sldMk cId="3407053992" sldId="341"/>
            <ac:spMk id="25" creationId="{23857D5A-9C33-428F-BC70-B0773524C6E2}"/>
          </ac:spMkLst>
        </pc:spChg>
        <pc:spChg chg="add mod">
          <ac:chgData name="Ewa Kazimierska" userId="8edb7084-dccb-4d8f-9cfb-38098ea1d667" providerId="ADAL" clId="{64B09267-4CE4-4FA1-BB1D-4FFC8B7061DC}" dt="2026-10-20T05:17:44.978" v="54" actId="1076"/>
          <ac:spMkLst>
            <pc:docMk/>
            <pc:sldMk cId="3407053992" sldId="341"/>
            <ac:spMk id="27" creationId="{DCB896FF-D9DF-4A79-998B-C31482C6F4B0}"/>
          </ac:spMkLst>
        </pc:spChg>
        <pc:spChg chg="add mod">
          <ac:chgData name="Ewa Kazimierska" userId="8edb7084-dccb-4d8f-9cfb-38098ea1d667" providerId="ADAL" clId="{64B09267-4CE4-4FA1-BB1D-4FFC8B7061DC}" dt="2026-10-20T05:17:44.978" v="54" actId="1076"/>
          <ac:spMkLst>
            <pc:docMk/>
            <pc:sldMk cId="3407053992" sldId="341"/>
            <ac:spMk id="28" creationId="{95AF6932-A76F-4589-9984-C9D7783A9649}"/>
          </ac:spMkLst>
        </pc:spChg>
        <pc:spChg chg="add mod">
          <ac:chgData name="Ewa Kazimierska" userId="8edb7084-dccb-4d8f-9cfb-38098ea1d667" providerId="ADAL" clId="{64B09267-4CE4-4FA1-BB1D-4FFC8B7061DC}" dt="2026-10-20T05:17:44.978" v="54" actId="1076"/>
          <ac:spMkLst>
            <pc:docMk/>
            <pc:sldMk cId="3407053992" sldId="341"/>
            <ac:spMk id="29" creationId="{AAD1C4A2-5BD3-4B26-8377-B09C7E63806E}"/>
          </ac:spMkLst>
        </pc:spChg>
        <pc:spChg chg="add mod">
          <ac:chgData name="Ewa Kazimierska" userId="8edb7084-dccb-4d8f-9cfb-38098ea1d667" providerId="ADAL" clId="{64B09267-4CE4-4FA1-BB1D-4FFC8B7061DC}" dt="2026-10-20T05:17:44.978" v="54" actId="1076"/>
          <ac:spMkLst>
            <pc:docMk/>
            <pc:sldMk cId="3407053992" sldId="341"/>
            <ac:spMk id="31" creationId="{403180AE-5965-4956-B901-F3F7131CD66B}"/>
          </ac:spMkLst>
        </pc:spChg>
        <pc:spChg chg="add mod">
          <ac:chgData name="Ewa Kazimierska" userId="8edb7084-dccb-4d8f-9cfb-38098ea1d667" providerId="ADAL" clId="{64B09267-4CE4-4FA1-BB1D-4FFC8B7061DC}" dt="2026-10-20T05:17:44.978" v="54" actId="1076"/>
          <ac:spMkLst>
            <pc:docMk/>
            <pc:sldMk cId="3407053992" sldId="341"/>
            <ac:spMk id="32" creationId="{E4A866D0-AD0D-4BEB-8328-0D24BADFB972}"/>
          </ac:spMkLst>
        </pc:spChg>
        <pc:spChg chg="add mod">
          <ac:chgData name="Ewa Kazimierska" userId="8edb7084-dccb-4d8f-9cfb-38098ea1d667" providerId="ADAL" clId="{64B09267-4CE4-4FA1-BB1D-4FFC8B7061DC}" dt="2026-10-20T05:17:44.978" v="54" actId="1076"/>
          <ac:spMkLst>
            <pc:docMk/>
            <pc:sldMk cId="3407053992" sldId="341"/>
            <ac:spMk id="33" creationId="{1EAF229A-EB2B-4F51-B725-6F4005E4B85A}"/>
          </ac:spMkLst>
        </pc:spChg>
        <pc:spChg chg="add mod">
          <ac:chgData name="Ewa Kazimierska" userId="8edb7084-dccb-4d8f-9cfb-38098ea1d667" providerId="ADAL" clId="{64B09267-4CE4-4FA1-BB1D-4FFC8B7061DC}" dt="2026-10-20T05:17:44.978" v="54" actId="1076"/>
          <ac:spMkLst>
            <pc:docMk/>
            <pc:sldMk cId="3407053992" sldId="341"/>
            <ac:spMk id="35" creationId="{8558B2EE-78ED-45B3-8BB4-DFD7DAE3E97F}"/>
          </ac:spMkLst>
        </pc:spChg>
        <pc:spChg chg="add mod">
          <ac:chgData name="Ewa Kazimierska" userId="8edb7084-dccb-4d8f-9cfb-38098ea1d667" providerId="ADAL" clId="{64B09267-4CE4-4FA1-BB1D-4FFC8B7061DC}" dt="2026-10-20T05:17:44.978" v="54" actId="1076"/>
          <ac:spMkLst>
            <pc:docMk/>
            <pc:sldMk cId="3407053992" sldId="341"/>
            <ac:spMk id="36" creationId="{A04AD831-687A-4BD8-B3BD-EE88A6A5650A}"/>
          </ac:spMkLst>
        </pc:spChg>
        <pc:spChg chg="add mod">
          <ac:chgData name="Ewa Kazimierska" userId="8edb7084-dccb-4d8f-9cfb-38098ea1d667" providerId="ADAL" clId="{64B09267-4CE4-4FA1-BB1D-4FFC8B7061DC}" dt="2026-10-20T05:17:44.978" v="54" actId="1076"/>
          <ac:spMkLst>
            <pc:docMk/>
            <pc:sldMk cId="3407053992" sldId="341"/>
            <ac:spMk id="37" creationId="{39892B97-E07D-465F-BBA0-83ABBDC1678C}"/>
          </ac:spMkLst>
        </pc:spChg>
        <pc:spChg chg="add mod">
          <ac:chgData name="Ewa Kazimierska" userId="8edb7084-dccb-4d8f-9cfb-38098ea1d667" providerId="ADAL" clId="{64B09267-4CE4-4FA1-BB1D-4FFC8B7061DC}" dt="2026-10-20T05:17:44.978" v="54" actId="1076"/>
          <ac:spMkLst>
            <pc:docMk/>
            <pc:sldMk cId="3407053992" sldId="341"/>
            <ac:spMk id="38" creationId="{4050F69B-3302-4BAB-84BC-55FE036C8291}"/>
          </ac:spMkLst>
        </pc:spChg>
        <pc:spChg chg="add mod">
          <ac:chgData name="Ewa Kazimierska" userId="8edb7084-dccb-4d8f-9cfb-38098ea1d667" providerId="ADAL" clId="{64B09267-4CE4-4FA1-BB1D-4FFC8B7061DC}" dt="2026-10-20T05:17:44.978" v="54" actId="1076"/>
          <ac:spMkLst>
            <pc:docMk/>
            <pc:sldMk cId="3407053992" sldId="341"/>
            <ac:spMk id="39" creationId="{30034601-307E-4322-B0DF-4A3872900AA6}"/>
          </ac:spMkLst>
        </pc:spChg>
        <pc:spChg chg="add mod">
          <ac:chgData name="Ewa Kazimierska" userId="8edb7084-dccb-4d8f-9cfb-38098ea1d667" providerId="ADAL" clId="{64B09267-4CE4-4FA1-BB1D-4FFC8B7061DC}" dt="2026-10-20T05:17:44.978" v="54" actId="1076"/>
          <ac:spMkLst>
            <pc:docMk/>
            <pc:sldMk cId="3407053992" sldId="341"/>
            <ac:spMk id="40" creationId="{AF78FBAE-9C63-4342-90AB-261AAC2C0062}"/>
          </ac:spMkLst>
        </pc:spChg>
        <pc:spChg chg="add mod">
          <ac:chgData name="Ewa Kazimierska" userId="8edb7084-dccb-4d8f-9cfb-38098ea1d667" providerId="ADAL" clId="{64B09267-4CE4-4FA1-BB1D-4FFC8B7061DC}" dt="2026-10-20T05:17:44.978" v="54" actId="1076"/>
          <ac:spMkLst>
            <pc:docMk/>
            <pc:sldMk cId="3407053992" sldId="341"/>
            <ac:spMk id="41" creationId="{29F44890-CE13-44CF-976C-05D6F38D61F3}"/>
          </ac:spMkLst>
        </pc:spChg>
        <pc:spChg chg="add mod">
          <ac:chgData name="Ewa Kazimierska" userId="8edb7084-dccb-4d8f-9cfb-38098ea1d667" providerId="ADAL" clId="{64B09267-4CE4-4FA1-BB1D-4FFC8B7061DC}" dt="2026-10-20T05:17:44.978" v="54" actId="1076"/>
          <ac:spMkLst>
            <pc:docMk/>
            <pc:sldMk cId="3407053992" sldId="341"/>
            <ac:spMk id="42" creationId="{AC6A1810-1FFF-4FCC-9488-B02F9F550D2E}"/>
          </ac:spMkLst>
        </pc:spChg>
        <pc:spChg chg="add mod">
          <ac:chgData name="Ewa Kazimierska" userId="8edb7084-dccb-4d8f-9cfb-38098ea1d667" providerId="ADAL" clId="{64B09267-4CE4-4FA1-BB1D-4FFC8B7061DC}" dt="2026-10-20T05:17:44.978" v="54" actId="1076"/>
          <ac:spMkLst>
            <pc:docMk/>
            <pc:sldMk cId="3407053992" sldId="341"/>
            <ac:spMk id="43" creationId="{E81E9D8E-F78B-4EFC-97C5-545FE78CF25F}"/>
          </ac:spMkLst>
        </pc:spChg>
        <pc:spChg chg="add mod">
          <ac:chgData name="Ewa Kazimierska" userId="8edb7084-dccb-4d8f-9cfb-38098ea1d667" providerId="ADAL" clId="{64B09267-4CE4-4FA1-BB1D-4FFC8B7061DC}" dt="2026-10-20T05:17:44.978" v="54" actId="1076"/>
          <ac:spMkLst>
            <pc:docMk/>
            <pc:sldMk cId="3407053992" sldId="341"/>
            <ac:spMk id="44" creationId="{438C9A74-8D24-40F9-86D2-366B1D0AEE35}"/>
          </ac:spMkLst>
        </pc:spChg>
        <pc:spChg chg="add mod">
          <ac:chgData name="Ewa Kazimierska" userId="8edb7084-dccb-4d8f-9cfb-38098ea1d667" providerId="ADAL" clId="{64B09267-4CE4-4FA1-BB1D-4FFC8B7061DC}" dt="2026-10-20T05:17:44.978" v="54" actId="1076"/>
          <ac:spMkLst>
            <pc:docMk/>
            <pc:sldMk cId="3407053992" sldId="341"/>
            <ac:spMk id="45" creationId="{EEB8D10F-9D7C-4626-B7AC-52FFFB96BA14}"/>
          </ac:spMkLst>
        </pc:spChg>
        <pc:spChg chg="add mod">
          <ac:chgData name="Ewa Kazimierska" userId="8edb7084-dccb-4d8f-9cfb-38098ea1d667" providerId="ADAL" clId="{64B09267-4CE4-4FA1-BB1D-4FFC8B7061DC}" dt="2026-10-20T05:17:44.978" v="54" actId="1076"/>
          <ac:spMkLst>
            <pc:docMk/>
            <pc:sldMk cId="3407053992" sldId="341"/>
            <ac:spMk id="46" creationId="{71CA380F-2ADC-4675-8126-AB3C1AFA0D2B}"/>
          </ac:spMkLst>
        </pc:spChg>
        <pc:picChg chg="add del mod">
          <ac:chgData name="Ewa Kazimierska" userId="8edb7084-dccb-4d8f-9cfb-38098ea1d667" providerId="ADAL" clId="{64B09267-4CE4-4FA1-BB1D-4FFC8B7061DC}" dt="2026-10-20T05:17:29.181" v="50" actId="478"/>
          <ac:picMkLst>
            <pc:docMk/>
            <pc:sldMk cId="3407053992" sldId="341"/>
            <ac:picMk id="2" creationId="{C0F5471E-443D-425F-83CC-AFB678864B34}"/>
          </ac:picMkLst>
        </pc:picChg>
        <pc:picChg chg="del mod modCrop">
          <ac:chgData name="Ewa Kazimierska" userId="8edb7084-dccb-4d8f-9cfb-38098ea1d667" providerId="ADAL" clId="{64B09267-4CE4-4FA1-BB1D-4FFC8B7061DC}" dt="2026-10-20T05:13:18.146" v="25" actId="478"/>
          <ac:picMkLst>
            <pc:docMk/>
            <pc:sldMk cId="3407053992" sldId="341"/>
            <ac:picMk id="3" creationId="{6C116E96-82C2-4609-B878-378F403E9EB4}"/>
          </ac:picMkLst>
        </pc:picChg>
        <pc:picChg chg="add del mod">
          <ac:chgData name="Ewa Kazimierska" userId="8edb7084-dccb-4d8f-9cfb-38098ea1d667" providerId="ADAL" clId="{64B09267-4CE4-4FA1-BB1D-4FFC8B7061DC}" dt="2026-10-20T05:13:21.898" v="27"/>
          <ac:picMkLst>
            <pc:docMk/>
            <pc:sldMk cId="3407053992" sldId="341"/>
            <ac:picMk id="7" creationId="{42785E89-1968-4DD7-B027-307CE4E18CB9}"/>
          </ac:picMkLst>
        </pc:picChg>
        <pc:picChg chg="add mod">
          <ac:chgData name="Ewa Kazimierska" userId="8edb7084-dccb-4d8f-9cfb-38098ea1d667" providerId="ADAL" clId="{64B09267-4CE4-4FA1-BB1D-4FFC8B7061DC}" dt="2026-10-20T05:17:44.978" v="54" actId="1076"/>
          <ac:picMkLst>
            <pc:docMk/>
            <pc:sldMk cId="3407053992" sldId="341"/>
            <ac:picMk id="14" creationId="{D3F4D2A1-0F43-42E6-98A6-3CBBE729B882}"/>
          </ac:picMkLst>
        </pc:picChg>
        <pc:picChg chg="add mod">
          <ac:chgData name="Ewa Kazimierska" userId="8edb7084-dccb-4d8f-9cfb-38098ea1d667" providerId="ADAL" clId="{64B09267-4CE4-4FA1-BB1D-4FFC8B7061DC}" dt="2026-10-20T05:17:44.978" v="54" actId="1076"/>
          <ac:picMkLst>
            <pc:docMk/>
            <pc:sldMk cId="3407053992" sldId="341"/>
            <ac:picMk id="18" creationId="{F8367D67-81D4-48D8-8021-D49F39283F09}"/>
          </ac:picMkLst>
        </pc:picChg>
        <pc:picChg chg="add mod">
          <ac:chgData name="Ewa Kazimierska" userId="8edb7084-dccb-4d8f-9cfb-38098ea1d667" providerId="ADAL" clId="{64B09267-4CE4-4FA1-BB1D-4FFC8B7061DC}" dt="2026-10-20T05:17:44.978" v="54" actId="1076"/>
          <ac:picMkLst>
            <pc:docMk/>
            <pc:sldMk cId="3407053992" sldId="341"/>
            <ac:picMk id="22" creationId="{624D0B78-CE28-4D41-AB5F-B928D0178F1C}"/>
          </ac:picMkLst>
        </pc:picChg>
        <pc:picChg chg="add mod">
          <ac:chgData name="Ewa Kazimierska" userId="8edb7084-dccb-4d8f-9cfb-38098ea1d667" providerId="ADAL" clId="{64B09267-4CE4-4FA1-BB1D-4FFC8B7061DC}" dt="2026-10-20T05:17:44.978" v="54" actId="1076"/>
          <ac:picMkLst>
            <pc:docMk/>
            <pc:sldMk cId="3407053992" sldId="341"/>
            <ac:picMk id="26" creationId="{BD410868-D367-4995-99BB-DE23D127306F}"/>
          </ac:picMkLst>
        </pc:picChg>
        <pc:picChg chg="add mod">
          <ac:chgData name="Ewa Kazimierska" userId="8edb7084-dccb-4d8f-9cfb-38098ea1d667" providerId="ADAL" clId="{64B09267-4CE4-4FA1-BB1D-4FFC8B7061DC}" dt="2026-10-20T05:17:44.978" v="54" actId="1076"/>
          <ac:picMkLst>
            <pc:docMk/>
            <pc:sldMk cId="3407053992" sldId="341"/>
            <ac:picMk id="30" creationId="{C93C84F1-3184-4506-9470-490E7156DBA1}"/>
          </ac:picMkLst>
        </pc:picChg>
        <pc:picChg chg="add mod">
          <ac:chgData name="Ewa Kazimierska" userId="8edb7084-dccb-4d8f-9cfb-38098ea1d667" providerId="ADAL" clId="{64B09267-4CE4-4FA1-BB1D-4FFC8B7061DC}" dt="2026-10-20T05:17:44.978" v="54" actId="1076"/>
          <ac:picMkLst>
            <pc:docMk/>
            <pc:sldMk cId="3407053992" sldId="341"/>
            <ac:picMk id="34" creationId="{169F778C-24DE-4347-9FBA-40705EB6D5DA}"/>
          </ac:picMkLst>
        </pc:picChg>
        <pc:picChg chg="add mod">
          <ac:chgData name="Ewa Kazimierska" userId="8edb7084-dccb-4d8f-9cfb-38098ea1d667" providerId="ADAL" clId="{64B09267-4CE4-4FA1-BB1D-4FFC8B7061DC}" dt="2026-10-20T05:17:44.978" v="54" actId="1076"/>
          <ac:picMkLst>
            <pc:docMk/>
            <pc:sldMk cId="3407053992" sldId="341"/>
            <ac:picMk id="47" creationId="{9FA9BBD0-96B8-41BB-976D-D1F217ED5780}"/>
          </ac:picMkLst>
        </pc:picChg>
      </pc:sldChg>
      <pc:sldChg chg="addSp delSp modSp mod">
        <pc:chgData name="Ewa Kazimierska" userId="8edb7084-dccb-4d8f-9cfb-38098ea1d667" providerId="ADAL" clId="{64B09267-4CE4-4FA1-BB1D-4FFC8B7061DC}" dt="2026-10-20T06:27:48.371" v="781" actId="14100"/>
        <pc:sldMkLst>
          <pc:docMk/>
          <pc:sldMk cId="3492832800" sldId="370"/>
        </pc:sldMkLst>
        <pc:spChg chg="del">
          <ac:chgData name="Ewa Kazimierska" userId="8edb7084-dccb-4d8f-9cfb-38098ea1d667" providerId="ADAL" clId="{64B09267-4CE4-4FA1-BB1D-4FFC8B7061DC}" dt="2026-10-20T05:20:34.332" v="93" actId="478"/>
          <ac:spMkLst>
            <pc:docMk/>
            <pc:sldMk cId="3492832800" sldId="370"/>
            <ac:spMk id="2" creationId="{C71B009A-2AB8-487C-B385-335F5290FCD4}"/>
          </ac:spMkLst>
        </pc:spChg>
        <pc:spChg chg="del">
          <ac:chgData name="Ewa Kazimierska" userId="8edb7084-dccb-4d8f-9cfb-38098ea1d667" providerId="ADAL" clId="{64B09267-4CE4-4FA1-BB1D-4FFC8B7061DC}" dt="2026-10-20T05:20:34.332" v="93" actId="478"/>
          <ac:spMkLst>
            <pc:docMk/>
            <pc:sldMk cId="3492832800" sldId="370"/>
            <ac:spMk id="3" creationId="{C1394F87-4AF2-4724-B783-4273DDA1E074}"/>
          </ac:spMkLst>
        </pc:spChg>
        <pc:spChg chg="mod">
          <ac:chgData name="Ewa Kazimierska" userId="8edb7084-dccb-4d8f-9cfb-38098ea1d667" providerId="ADAL" clId="{64B09267-4CE4-4FA1-BB1D-4FFC8B7061DC}" dt="2026-10-20T05:20:58.022" v="95"/>
          <ac:spMkLst>
            <pc:docMk/>
            <pc:sldMk cId="3492832800" sldId="370"/>
            <ac:spMk id="6" creationId="{E157D861-BD5B-4D8A-9A3A-116AAD312A9D}"/>
          </ac:spMkLst>
        </pc:spChg>
        <pc:spChg chg="add mod">
          <ac:chgData name="Ewa Kazimierska" userId="8edb7084-dccb-4d8f-9cfb-38098ea1d667" providerId="ADAL" clId="{64B09267-4CE4-4FA1-BB1D-4FFC8B7061DC}" dt="2026-10-20T05:21:47.459" v="114" actId="1036"/>
          <ac:spMkLst>
            <pc:docMk/>
            <pc:sldMk cId="3492832800" sldId="370"/>
            <ac:spMk id="8" creationId="{057330DE-FB45-4AC2-9F45-BC349FECCFAF}"/>
          </ac:spMkLst>
        </pc:spChg>
        <pc:spChg chg="add mod">
          <ac:chgData name="Ewa Kazimierska" userId="8edb7084-dccb-4d8f-9cfb-38098ea1d667" providerId="ADAL" clId="{64B09267-4CE4-4FA1-BB1D-4FFC8B7061DC}" dt="2026-10-20T05:21:38.973" v="100" actId="1076"/>
          <ac:spMkLst>
            <pc:docMk/>
            <pc:sldMk cId="3492832800" sldId="370"/>
            <ac:spMk id="9" creationId="{E8A7A403-45B3-46AF-8C39-A17C5463C00F}"/>
          </ac:spMkLst>
        </pc:spChg>
        <pc:spChg chg="add mod">
          <ac:chgData name="Ewa Kazimierska" userId="8edb7084-dccb-4d8f-9cfb-38098ea1d667" providerId="ADAL" clId="{64B09267-4CE4-4FA1-BB1D-4FFC8B7061DC}" dt="2026-10-20T06:27:48.371" v="781" actId="14100"/>
          <ac:spMkLst>
            <pc:docMk/>
            <pc:sldMk cId="3492832800" sldId="370"/>
            <ac:spMk id="10" creationId="{62DA3ED4-1EEC-4EE9-B17C-AFC76F9FB8F4}"/>
          </ac:spMkLst>
        </pc:spChg>
        <pc:spChg chg="add mod">
          <ac:chgData name="Ewa Kazimierska" userId="8edb7084-dccb-4d8f-9cfb-38098ea1d667" providerId="ADAL" clId="{64B09267-4CE4-4FA1-BB1D-4FFC8B7061DC}" dt="2026-10-20T06:27:10.719" v="777" actId="20577"/>
          <ac:spMkLst>
            <pc:docMk/>
            <pc:sldMk cId="3492832800" sldId="370"/>
            <ac:spMk id="11" creationId="{EE0EB947-8C14-454E-AB2B-D5CA46544AC5}"/>
          </ac:spMkLst>
        </pc:spChg>
        <pc:spChg chg="add mod">
          <ac:chgData name="Ewa Kazimierska" userId="8edb7084-dccb-4d8f-9cfb-38098ea1d667" providerId="ADAL" clId="{64B09267-4CE4-4FA1-BB1D-4FFC8B7061DC}" dt="2026-10-20T05:21:31.846" v="98" actId="1076"/>
          <ac:spMkLst>
            <pc:docMk/>
            <pc:sldMk cId="3492832800" sldId="370"/>
            <ac:spMk id="12" creationId="{763E5FC9-02F6-4E2A-8914-642CA9EA70F7}"/>
          </ac:spMkLst>
        </pc:spChg>
        <pc:spChg chg="add mod">
          <ac:chgData name="Ewa Kazimierska" userId="8edb7084-dccb-4d8f-9cfb-38098ea1d667" providerId="ADAL" clId="{64B09267-4CE4-4FA1-BB1D-4FFC8B7061DC}" dt="2026-10-20T05:21:31.846" v="98" actId="1076"/>
          <ac:spMkLst>
            <pc:docMk/>
            <pc:sldMk cId="3492832800" sldId="370"/>
            <ac:spMk id="13" creationId="{C317EB2A-98E2-48DE-8F61-DBCEA02A759E}"/>
          </ac:spMkLst>
        </pc:spChg>
        <pc:spChg chg="add mod">
          <ac:chgData name="Ewa Kazimierska" userId="8edb7084-dccb-4d8f-9cfb-38098ea1d667" providerId="ADAL" clId="{64B09267-4CE4-4FA1-BB1D-4FFC8B7061DC}" dt="2026-10-20T05:21:31.846" v="98" actId="1076"/>
          <ac:spMkLst>
            <pc:docMk/>
            <pc:sldMk cId="3492832800" sldId="370"/>
            <ac:spMk id="14" creationId="{AB18DF00-20CC-4B69-88F3-9292385D028D}"/>
          </ac:spMkLst>
        </pc:spChg>
        <pc:spChg chg="add mod">
          <ac:chgData name="Ewa Kazimierska" userId="8edb7084-dccb-4d8f-9cfb-38098ea1d667" providerId="ADAL" clId="{64B09267-4CE4-4FA1-BB1D-4FFC8B7061DC}" dt="2026-10-20T05:21:31.846" v="98" actId="1076"/>
          <ac:spMkLst>
            <pc:docMk/>
            <pc:sldMk cId="3492832800" sldId="370"/>
            <ac:spMk id="15" creationId="{D33A0F7C-C978-43AC-BE46-E839956E305B}"/>
          </ac:spMkLst>
        </pc:spChg>
        <pc:spChg chg="add mod">
          <ac:chgData name="Ewa Kazimierska" userId="8edb7084-dccb-4d8f-9cfb-38098ea1d667" providerId="ADAL" clId="{64B09267-4CE4-4FA1-BB1D-4FFC8B7061DC}" dt="2026-10-20T05:21:31.846" v="98" actId="1076"/>
          <ac:spMkLst>
            <pc:docMk/>
            <pc:sldMk cId="3492832800" sldId="370"/>
            <ac:spMk id="16" creationId="{62161656-6443-4A55-87B5-9D967AC715E9}"/>
          </ac:spMkLst>
        </pc:spChg>
        <pc:spChg chg="add mod">
          <ac:chgData name="Ewa Kazimierska" userId="8edb7084-dccb-4d8f-9cfb-38098ea1d667" providerId="ADAL" clId="{64B09267-4CE4-4FA1-BB1D-4FFC8B7061DC}" dt="2026-10-20T06:24:46.618" v="768" actId="6549"/>
          <ac:spMkLst>
            <pc:docMk/>
            <pc:sldMk cId="3492832800" sldId="370"/>
            <ac:spMk id="17" creationId="{C990F876-7FC0-4FA0-A5FE-7B628924E6BC}"/>
          </ac:spMkLst>
        </pc:spChg>
        <pc:spChg chg="add mod">
          <ac:chgData name="Ewa Kazimierska" userId="8edb7084-dccb-4d8f-9cfb-38098ea1d667" providerId="ADAL" clId="{64B09267-4CE4-4FA1-BB1D-4FFC8B7061DC}" dt="2026-10-20T06:27:36.134" v="780" actId="14100"/>
          <ac:spMkLst>
            <pc:docMk/>
            <pc:sldMk cId="3492832800" sldId="370"/>
            <ac:spMk id="18" creationId="{FA7B2356-BA94-448F-A632-A3EF50F572DC}"/>
          </ac:spMkLst>
        </pc:spChg>
        <pc:spChg chg="add mod">
          <ac:chgData name="Ewa Kazimierska" userId="8edb7084-dccb-4d8f-9cfb-38098ea1d667" providerId="ADAL" clId="{64B09267-4CE4-4FA1-BB1D-4FFC8B7061DC}" dt="2026-10-20T05:21:31.846" v="98" actId="1076"/>
          <ac:spMkLst>
            <pc:docMk/>
            <pc:sldMk cId="3492832800" sldId="370"/>
            <ac:spMk id="19" creationId="{A6576C27-2A18-4EA6-8C63-FBA7848972D5}"/>
          </ac:spMkLst>
        </pc:spChg>
        <pc:spChg chg="add mod">
          <ac:chgData name="Ewa Kazimierska" userId="8edb7084-dccb-4d8f-9cfb-38098ea1d667" providerId="ADAL" clId="{64B09267-4CE4-4FA1-BB1D-4FFC8B7061DC}" dt="2026-10-20T05:21:31.846" v="98" actId="1076"/>
          <ac:spMkLst>
            <pc:docMk/>
            <pc:sldMk cId="3492832800" sldId="370"/>
            <ac:spMk id="20" creationId="{B337BB3A-E2B6-46A2-AB10-7CD2CB02534D}"/>
          </ac:spMkLst>
        </pc:spChg>
        <pc:spChg chg="add mod">
          <ac:chgData name="Ewa Kazimierska" userId="8edb7084-dccb-4d8f-9cfb-38098ea1d667" providerId="ADAL" clId="{64B09267-4CE4-4FA1-BB1D-4FFC8B7061DC}" dt="2026-10-20T05:21:31.846" v="98" actId="1076"/>
          <ac:spMkLst>
            <pc:docMk/>
            <pc:sldMk cId="3492832800" sldId="370"/>
            <ac:spMk id="21" creationId="{A7FE5304-21B9-41FB-AA4D-3521C1B3E39A}"/>
          </ac:spMkLst>
        </pc:spChg>
        <pc:spChg chg="add mod">
          <ac:chgData name="Ewa Kazimierska" userId="8edb7084-dccb-4d8f-9cfb-38098ea1d667" providerId="ADAL" clId="{64B09267-4CE4-4FA1-BB1D-4FFC8B7061DC}" dt="2026-10-20T06:24:43.074" v="766" actId="6549"/>
          <ac:spMkLst>
            <pc:docMk/>
            <pc:sldMk cId="3492832800" sldId="370"/>
            <ac:spMk id="22" creationId="{6B504D24-7385-47ED-BC39-34BF0A8C98C3}"/>
          </ac:spMkLst>
        </pc:spChg>
        <pc:spChg chg="add mod">
          <ac:chgData name="Ewa Kazimierska" userId="8edb7084-dccb-4d8f-9cfb-38098ea1d667" providerId="ADAL" clId="{64B09267-4CE4-4FA1-BB1D-4FFC8B7061DC}" dt="2026-10-20T05:21:31.846" v="98" actId="1076"/>
          <ac:spMkLst>
            <pc:docMk/>
            <pc:sldMk cId="3492832800" sldId="370"/>
            <ac:spMk id="23" creationId="{CACBF306-2EEB-457B-BEF8-46417E5EEA21}"/>
          </ac:spMkLst>
        </pc:spChg>
        <pc:spChg chg="add mod">
          <ac:chgData name="Ewa Kazimierska" userId="8edb7084-dccb-4d8f-9cfb-38098ea1d667" providerId="ADAL" clId="{64B09267-4CE4-4FA1-BB1D-4FFC8B7061DC}" dt="2026-10-20T05:21:31.846" v="98" actId="1076"/>
          <ac:spMkLst>
            <pc:docMk/>
            <pc:sldMk cId="3492832800" sldId="370"/>
            <ac:spMk id="24" creationId="{6B204BB2-9BE6-4823-B989-087D221D34F6}"/>
          </ac:spMkLst>
        </pc:spChg>
        <pc:spChg chg="add mod">
          <ac:chgData name="Ewa Kazimierska" userId="8edb7084-dccb-4d8f-9cfb-38098ea1d667" providerId="ADAL" clId="{64B09267-4CE4-4FA1-BB1D-4FFC8B7061DC}" dt="2026-10-20T05:21:31.846" v="98" actId="1076"/>
          <ac:spMkLst>
            <pc:docMk/>
            <pc:sldMk cId="3492832800" sldId="370"/>
            <ac:spMk id="25" creationId="{FC004DF1-921B-4EAA-80E9-A325FFC206F1}"/>
          </ac:spMkLst>
        </pc:spChg>
        <pc:spChg chg="add mod">
          <ac:chgData name="Ewa Kazimierska" userId="8edb7084-dccb-4d8f-9cfb-38098ea1d667" providerId="ADAL" clId="{64B09267-4CE4-4FA1-BB1D-4FFC8B7061DC}" dt="2026-10-20T05:21:31.846" v="98" actId="1076"/>
          <ac:spMkLst>
            <pc:docMk/>
            <pc:sldMk cId="3492832800" sldId="370"/>
            <ac:spMk id="26" creationId="{5F3E00EB-CC97-4EE4-85D1-97E2F838546C}"/>
          </ac:spMkLst>
        </pc:spChg>
        <pc:spChg chg="add mod">
          <ac:chgData name="Ewa Kazimierska" userId="8edb7084-dccb-4d8f-9cfb-38098ea1d667" providerId="ADAL" clId="{64B09267-4CE4-4FA1-BB1D-4FFC8B7061DC}" dt="2026-10-20T05:21:31.846" v="98" actId="1076"/>
          <ac:spMkLst>
            <pc:docMk/>
            <pc:sldMk cId="3492832800" sldId="370"/>
            <ac:spMk id="27" creationId="{12EF9990-F669-42AB-A6D1-52415EA21309}"/>
          </ac:spMkLst>
        </pc:spChg>
        <pc:spChg chg="add mod">
          <ac:chgData name="Ewa Kazimierska" userId="8edb7084-dccb-4d8f-9cfb-38098ea1d667" providerId="ADAL" clId="{64B09267-4CE4-4FA1-BB1D-4FFC8B7061DC}" dt="2026-10-20T06:27:21.980" v="778" actId="14100"/>
          <ac:spMkLst>
            <pc:docMk/>
            <pc:sldMk cId="3492832800" sldId="370"/>
            <ac:spMk id="28" creationId="{DB2E4FA5-CFB1-44A5-878B-11F35EA9767A}"/>
          </ac:spMkLst>
        </pc:spChg>
        <pc:spChg chg="add mod">
          <ac:chgData name="Ewa Kazimierska" userId="8edb7084-dccb-4d8f-9cfb-38098ea1d667" providerId="ADAL" clId="{64B09267-4CE4-4FA1-BB1D-4FFC8B7061DC}" dt="2026-10-20T06:24:38.817" v="764" actId="1076"/>
          <ac:spMkLst>
            <pc:docMk/>
            <pc:sldMk cId="3492832800" sldId="370"/>
            <ac:spMk id="29" creationId="{C5278921-DBBA-43FF-9034-F97AE75F4904}"/>
          </ac:spMkLst>
        </pc:spChg>
        <pc:spChg chg="add mod">
          <ac:chgData name="Ewa Kazimierska" userId="8edb7084-dccb-4d8f-9cfb-38098ea1d667" providerId="ADAL" clId="{64B09267-4CE4-4FA1-BB1D-4FFC8B7061DC}" dt="2026-10-20T06:24:38.817" v="764" actId="1076"/>
          <ac:spMkLst>
            <pc:docMk/>
            <pc:sldMk cId="3492832800" sldId="370"/>
            <ac:spMk id="30" creationId="{665E9E6B-3B99-4B3F-A0C6-BDE9205CE374}"/>
          </ac:spMkLst>
        </pc:spChg>
        <pc:spChg chg="add mod">
          <ac:chgData name="Ewa Kazimierska" userId="8edb7084-dccb-4d8f-9cfb-38098ea1d667" providerId="ADAL" clId="{64B09267-4CE4-4FA1-BB1D-4FFC8B7061DC}" dt="2026-10-20T06:27:30.088" v="779" actId="14100"/>
          <ac:spMkLst>
            <pc:docMk/>
            <pc:sldMk cId="3492832800" sldId="370"/>
            <ac:spMk id="31" creationId="{9E5E68AA-A439-49F7-9B51-5D9287918F56}"/>
          </ac:spMkLst>
        </pc:spChg>
        <pc:spChg chg="add mod">
          <ac:chgData name="Ewa Kazimierska" userId="8edb7084-dccb-4d8f-9cfb-38098ea1d667" providerId="ADAL" clId="{64B09267-4CE4-4FA1-BB1D-4FFC8B7061DC}" dt="2026-10-20T06:24:38.817" v="764" actId="1076"/>
          <ac:spMkLst>
            <pc:docMk/>
            <pc:sldMk cId="3492832800" sldId="370"/>
            <ac:spMk id="32" creationId="{72F7D61E-D66E-4B33-8BFA-F9D59B2BB759}"/>
          </ac:spMkLst>
        </pc:spChg>
        <pc:spChg chg="add mod">
          <ac:chgData name="Ewa Kazimierska" userId="8edb7084-dccb-4d8f-9cfb-38098ea1d667" providerId="ADAL" clId="{64B09267-4CE4-4FA1-BB1D-4FFC8B7061DC}" dt="2026-10-20T06:24:54.150" v="769" actId="1076"/>
          <ac:spMkLst>
            <pc:docMk/>
            <pc:sldMk cId="3492832800" sldId="370"/>
            <ac:spMk id="33" creationId="{9D84914E-C6A1-4002-B80E-C31530C8D7AB}"/>
          </ac:spMkLst>
        </pc:spChg>
        <pc:grpChg chg="add mod">
          <ac:chgData name="Ewa Kazimierska" userId="8edb7084-dccb-4d8f-9cfb-38098ea1d667" providerId="ADAL" clId="{64B09267-4CE4-4FA1-BB1D-4FFC8B7061DC}" dt="2026-10-20T05:20:58.022" v="95"/>
          <ac:grpSpMkLst>
            <pc:docMk/>
            <pc:sldMk cId="3492832800" sldId="370"/>
            <ac:grpSpMk id="5" creationId="{18A152A3-1134-4DC5-AC4C-2966902D3436}"/>
          </ac:grpSpMkLst>
        </pc:grpChg>
        <pc:picChg chg="del">
          <ac:chgData name="Ewa Kazimierska" userId="8edb7084-dccb-4d8f-9cfb-38098ea1d667" providerId="ADAL" clId="{64B09267-4CE4-4FA1-BB1D-4FFC8B7061DC}" dt="2026-10-20T05:20:43.548" v="94" actId="478"/>
          <ac:picMkLst>
            <pc:docMk/>
            <pc:sldMk cId="3492832800" sldId="370"/>
            <ac:picMk id="1026" creationId="{369490B5-121B-4A14-80F6-D29DE2B842EF}"/>
          </ac:picMkLst>
        </pc:picChg>
        <pc:cxnChg chg="mod">
          <ac:chgData name="Ewa Kazimierska" userId="8edb7084-dccb-4d8f-9cfb-38098ea1d667" providerId="ADAL" clId="{64B09267-4CE4-4FA1-BB1D-4FFC8B7061DC}" dt="2026-10-20T05:20:58.022" v="95"/>
          <ac:cxnSpMkLst>
            <pc:docMk/>
            <pc:sldMk cId="3492832800" sldId="370"/>
            <ac:cxnSpMk id="7" creationId="{C00C07A8-5727-4AB0-BAFA-3BB85E76A299}"/>
          </ac:cxnSpMkLst>
        </pc:cxnChg>
      </pc:sldChg>
      <pc:sldChg chg="delSp del mod">
        <pc:chgData name="Ewa Kazimierska" userId="8edb7084-dccb-4d8f-9cfb-38098ea1d667" providerId="ADAL" clId="{64B09267-4CE4-4FA1-BB1D-4FFC8B7061DC}" dt="2026-10-20T05:22:17.721" v="117" actId="47"/>
        <pc:sldMkLst>
          <pc:docMk/>
          <pc:sldMk cId="3168264049" sldId="371"/>
        </pc:sldMkLst>
        <pc:picChg chg="del">
          <ac:chgData name="Ewa Kazimierska" userId="8edb7084-dccb-4d8f-9cfb-38098ea1d667" providerId="ADAL" clId="{64B09267-4CE4-4FA1-BB1D-4FFC8B7061DC}" dt="2026-10-20T05:21:59.971" v="115" actId="478"/>
          <ac:picMkLst>
            <pc:docMk/>
            <pc:sldMk cId="3168264049" sldId="371"/>
            <ac:picMk id="5" creationId="{B64C4F6D-EB29-469C-B257-138A6C65ED35}"/>
          </ac:picMkLst>
        </pc:picChg>
      </pc:sldChg>
      <pc:sldChg chg="del">
        <pc:chgData name="Ewa Kazimierska" userId="8edb7084-dccb-4d8f-9cfb-38098ea1d667" providerId="ADAL" clId="{64B09267-4CE4-4FA1-BB1D-4FFC8B7061DC}" dt="2026-10-20T06:02:51.339" v="747" actId="47"/>
        <pc:sldMkLst>
          <pc:docMk/>
          <pc:sldMk cId="2695627" sldId="373"/>
        </pc:sldMkLst>
      </pc:sldChg>
      <pc:sldChg chg="del">
        <pc:chgData name="Ewa Kazimierska" userId="8edb7084-dccb-4d8f-9cfb-38098ea1d667" providerId="ADAL" clId="{64B09267-4CE4-4FA1-BB1D-4FFC8B7061DC}" dt="2026-10-20T06:03:13.284" v="757" actId="47"/>
        <pc:sldMkLst>
          <pc:docMk/>
          <pc:sldMk cId="1335069297" sldId="374"/>
        </pc:sldMkLst>
      </pc:sldChg>
      <pc:sldChg chg="del">
        <pc:chgData name="Ewa Kazimierska" userId="8edb7084-dccb-4d8f-9cfb-38098ea1d667" providerId="ADAL" clId="{64B09267-4CE4-4FA1-BB1D-4FFC8B7061DC}" dt="2026-10-20T06:03:11.808" v="756" actId="47"/>
        <pc:sldMkLst>
          <pc:docMk/>
          <pc:sldMk cId="2352486449" sldId="375"/>
        </pc:sldMkLst>
      </pc:sldChg>
      <pc:sldChg chg="del">
        <pc:chgData name="Ewa Kazimierska" userId="8edb7084-dccb-4d8f-9cfb-38098ea1d667" providerId="ADAL" clId="{64B09267-4CE4-4FA1-BB1D-4FFC8B7061DC}" dt="2026-10-20T06:03:10.873" v="755" actId="47"/>
        <pc:sldMkLst>
          <pc:docMk/>
          <pc:sldMk cId="3838984142" sldId="376"/>
        </pc:sldMkLst>
      </pc:sldChg>
      <pc:sldChg chg="del">
        <pc:chgData name="Ewa Kazimierska" userId="8edb7084-dccb-4d8f-9cfb-38098ea1d667" providerId="ADAL" clId="{64B09267-4CE4-4FA1-BB1D-4FFC8B7061DC}" dt="2026-10-20T06:03:10.314" v="754" actId="47"/>
        <pc:sldMkLst>
          <pc:docMk/>
          <pc:sldMk cId="942522699" sldId="377"/>
        </pc:sldMkLst>
      </pc:sldChg>
      <pc:sldChg chg="del">
        <pc:chgData name="Ewa Kazimierska" userId="8edb7084-dccb-4d8f-9cfb-38098ea1d667" providerId="ADAL" clId="{64B09267-4CE4-4FA1-BB1D-4FFC8B7061DC}" dt="2026-10-20T06:03:09.875" v="753" actId="47"/>
        <pc:sldMkLst>
          <pc:docMk/>
          <pc:sldMk cId="2865647722" sldId="378"/>
        </pc:sldMkLst>
      </pc:sldChg>
      <pc:sldChg chg="del">
        <pc:chgData name="Ewa Kazimierska" userId="8edb7084-dccb-4d8f-9cfb-38098ea1d667" providerId="ADAL" clId="{64B09267-4CE4-4FA1-BB1D-4FFC8B7061DC}" dt="2026-10-20T06:03:09.416" v="752" actId="47"/>
        <pc:sldMkLst>
          <pc:docMk/>
          <pc:sldMk cId="187666232" sldId="379"/>
        </pc:sldMkLst>
      </pc:sldChg>
      <pc:sldChg chg="del">
        <pc:chgData name="Ewa Kazimierska" userId="8edb7084-dccb-4d8f-9cfb-38098ea1d667" providerId="ADAL" clId="{64B09267-4CE4-4FA1-BB1D-4FFC8B7061DC}" dt="2026-10-20T06:03:08.485" v="750" actId="47"/>
        <pc:sldMkLst>
          <pc:docMk/>
          <pc:sldMk cId="3174233478" sldId="380"/>
        </pc:sldMkLst>
      </pc:sldChg>
      <pc:sldChg chg="del">
        <pc:chgData name="Ewa Kazimierska" userId="8edb7084-dccb-4d8f-9cfb-38098ea1d667" providerId="ADAL" clId="{64B09267-4CE4-4FA1-BB1D-4FFC8B7061DC}" dt="2026-10-20T06:03:07.930" v="749" actId="47"/>
        <pc:sldMkLst>
          <pc:docMk/>
          <pc:sldMk cId="1688655605" sldId="381"/>
        </pc:sldMkLst>
      </pc:sldChg>
      <pc:sldChg chg="addSp delSp modSp mod ord">
        <pc:chgData name="Ewa Kazimierska" userId="8edb7084-dccb-4d8f-9cfb-38098ea1d667" providerId="ADAL" clId="{64B09267-4CE4-4FA1-BB1D-4FFC8B7061DC}" dt="2026-10-20T05:54:46.922" v="669" actId="1076"/>
        <pc:sldMkLst>
          <pc:docMk/>
          <pc:sldMk cId="1498050814" sldId="382"/>
        </pc:sldMkLst>
        <pc:spChg chg="del">
          <ac:chgData name="Ewa Kazimierska" userId="8edb7084-dccb-4d8f-9cfb-38098ea1d667" providerId="ADAL" clId="{64B09267-4CE4-4FA1-BB1D-4FFC8B7061DC}" dt="2026-10-20T05:52:37.485" v="531" actId="478"/>
          <ac:spMkLst>
            <pc:docMk/>
            <pc:sldMk cId="1498050814" sldId="382"/>
            <ac:spMk id="2" creationId="{69B1DEE4-499D-4BF8-9EF1-AF1F00A90085}"/>
          </ac:spMkLst>
        </pc:spChg>
        <pc:spChg chg="del">
          <ac:chgData name="Ewa Kazimierska" userId="8edb7084-dccb-4d8f-9cfb-38098ea1d667" providerId="ADAL" clId="{64B09267-4CE4-4FA1-BB1D-4FFC8B7061DC}" dt="2026-10-20T05:54:30.699" v="668" actId="478"/>
          <ac:spMkLst>
            <pc:docMk/>
            <pc:sldMk cId="1498050814" sldId="382"/>
            <ac:spMk id="3" creationId="{6A1C246A-79DA-46F4-AA89-14706165F1A5}"/>
          </ac:spMkLst>
        </pc:spChg>
        <pc:spChg chg="mod">
          <ac:chgData name="Ewa Kazimierska" userId="8edb7084-dccb-4d8f-9cfb-38098ea1d667" providerId="ADAL" clId="{64B09267-4CE4-4FA1-BB1D-4FFC8B7061DC}" dt="2026-10-20T05:52:38.129" v="532"/>
          <ac:spMkLst>
            <pc:docMk/>
            <pc:sldMk cId="1498050814" sldId="382"/>
            <ac:spMk id="7" creationId="{BDDFC90A-18AE-4344-BBA4-48DB99C21564}"/>
          </ac:spMkLst>
        </pc:spChg>
        <pc:spChg chg="add mod">
          <ac:chgData name="Ewa Kazimierska" userId="8edb7084-dccb-4d8f-9cfb-38098ea1d667" providerId="ADAL" clId="{64B09267-4CE4-4FA1-BB1D-4FFC8B7061DC}" dt="2026-10-20T05:53:15.658" v="580" actId="255"/>
          <ac:spMkLst>
            <pc:docMk/>
            <pc:sldMk cId="1498050814" sldId="382"/>
            <ac:spMk id="9" creationId="{BE5EE286-203B-49A7-A422-026D1541F271}"/>
          </ac:spMkLst>
        </pc:spChg>
        <pc:spChg chg="add mod">
          <ac:chgData name="Ewa Kazimierska" userId="8edb7084-dccb-4d8f-9cfb-38098ea1d667" providerId="ADAL" clId="{64B09267-4CE4-4FA1-BB1D-4FFC8B7061DC}" dt="2026-10-20T05:54:06.844" v="664" actId="1076"/>
          <ac:spMkLst>
            <pc:docMk/>
            <pc:sldMk cId="1498050814" sldId="382"/>
            <ac:spMk id="10" creationId="{2C3DEA33-A27C-4BC4-80D8-260FA522B554}"/>
          </ac:spMkLst>
        </pc:spChg>
        <pc:grpChg chg="add mod">
          <ac:chgData name="Ewa Kazimierska" userId="8edb7084-dccb-4d8f-9cfb-38098ea1d667" providerId="ADAL" clId="{64B09267-4CE4-4FA1-BB1D-4FFC8B7061DC}" dt="2026-10-20T05:52:38.129" v="532"/>
          <ac:grpSpMkLst>
            <pc:docMk/>
            <pc:sldMk cId="1498050814" sldId="382"/>
            <ac:grpSpMk id="6" creationId="{9B093664-0F28-4B57-8DD4-96E3BD6E6D48}"/>
          </ac:grpSpMkLst>
        </pc:grpChg>
        <pc:picChg chg="add mod modCrop">
          <ac:chgData name="Ewa Kazimierska" userId="8edb7084-dccb-4d8f-9cfb-38098ea1d667" providerId="ADAL" clId="{64B09267-4CE4-4FA1-BB1D-4FFC8B7061DC}" dt="2026-10-20T05:54:46.922" v="669" actId="1076"/>
          <ac:picMkLst>
            <pc:docMk/>
            <pc:sldMk cId="1498050814" sldId="382"/>
            <ac:picMk id="5" creationId="{E532285F-1AB3-4E9F-8770-DAFF925F78E7}"/>
          </ac:picMkLst>
        </pc:picChg>
        <pc:cxnChg chg="mod">
          <ac:chgData name="Ewa Kazimierska" userId="8edb7084-dccb-4d8f-9cfb-38098ea1d667" providerId="ADAL" clId="{64B09267-4CE4-4FA1-BB1D-4FFC8B7061DC}" dt="2026-10-20T05:52:38.129" v="532"/>
          <ac:cxnSpMkLst>
            <pc:docMk/>
            <pc:sldMk cId="1498050814" sldId="382"/>
            <ac:cxnSpMk id="8" creationId="{C1066ADB-BB3F-41E7-B275-9A7A153C8A24}"/>
          </ac:cxnSpMkLst>
        </pc:cxnChg>
      </pc:sldChg>
      <pc:sldChg chg="del">
        <pc:chgData name="Ewa Kazimierska" userId="8edb7084-dccb-4d8f-9cfb-38098ea1d667" providerId="ADAL" clId="{64B09267-4CE4-4FA1-BB1D-4FFC8B7061DC}" dt="2026-10-20T06:03:08.911" v="751" actId="47"/>
        <pc:sldMkLst>
          <pc:docMk/>
          <pc:sldMk cId="2882310371" sldId="383"/>
        </pc:sldMkLst>
      </pc:sldChg>
      <pc:sldChg chg="del">
        <pc:chgData name="Ewa Kazimierska" userId="8edb7084-dccb-4d8f-9cfb-38098ea1d667" providerId="ADAL" clId="{64B09267-4CE4-4FA1-BB1D-4FFC8B7061DC}" dt="2026-10-20T06:02:56.341" v="748" actId="47"/>
        <pc:sldMkLst>
          <pc:docMk/>
          <pc:sldMk cId="4271952778" sldId="384"/>
        </pc:sldMkLst>
      </pc:sldChg>
      <pc:sldChg chg="del">
        <pc:chgData name="Ewa Kazimierska" userId="8edb7084-dccb-4d8f-9cfb-38098ea1d667" providerId="ADAL" clId="{64B09267-4CE4-4FA1-BB1D-4FFC8B7061DC}" dt="2026-10-20T06:03:15.189" v="758" actId="47"/>
        <pc:sldMkLst>
          <pc:docMk/>
          <pc:sldMk cId="2280575521" sldId="385"/>
        </pc:sldMkLst>
      </pc:sldChg>
      <pc:sldChg chg="addSp delSp modSp add mod">
        <pc:chgData name="Ewa Kazimierska" userId="8edb7084-dccb-4d8f-9cfb-38098ea1d667" providerId="ADAL" clId="{64B09267-4CE4-4FA1-BB1D-4FFC8B7061DC}" dt="2026-10-20T05:26:34.010" v="197" actId="1035"/>
        <pc:sldMkLst>
          <pc:docMk/>
          <pc:sldMk cId="4259958044" sldId="386"/>
        </pc:sldMkLst>
        <pc:spChg chg="mod">
          <ac:chgData name="Ewa Kazimierska" userId="8edb7084-dccb-4d8f-9cfb-38098ea1d667" providerId="ADAL" clId="{64B09267-4CE4-4FA1-BB1D-4FFC8B7061DC}" dt="2026-10-20T05:26:34.010" v="197" actId="1035"/>
          <ac:spMkLst>
            <pc:docMk/>
            <pc:sldMk cId="4259958044" sldId="386"/>
            <ac:spMk id="8" creationId="{057330DE-FB45-4AC2-9F45-BC349FECCFAF}"/>
          </ac:spMkLst>
        </pc:spChg>
        <pc:spChg chg="del">
          <ac:chgData name="Ewa Kazimierska" userId="8edb7084-dccb-4d8f-9cfb-38098ea1d667" providerId="ADAL" clId="{64B09267-4CE4-4FA1-BB1D-4FFC8B7061DC}" dt="2026-10-20T05:22:30.304" v="119" actId="478"/>
          <ac:spMkLst>
            <pc:docMk/>
            <pc:sldMk cId="4259958044" sldId="386"/>
            <ac:spMk id="9" creationId="{E8A7A403-45B3-46AF-8C39-A17C5463C00F}"/>
          </ac:spMkLst>
        </pc:spChg>
        <pc:spChg chg="del">
          <ac:chgData name="Ewa Kazimierska" userId="8edb7084-dccb-4d8f-9cfb-38098ea1d667" providerId="ADAL" clId="{64B09267-4CE4-4FA1-BB1D-4FFC8B7061DC}" dt="2026-10-20T05:22:25.873" v="118" actId="478"/>
          <ac:spMkLst>
            <pc:docMk/>
            <pc:sldMk cId="4259958044" sldId="386"/>
            <ac:spMk id="10" creationId="{62DA3ED4-1EEC-4EE9-B17C-AFC76F9FB8F4}"/>
          </ac:spMkLst>
        </pc:spChg>
        <pc:spChg chg="del">
          <ac:chgData name="Ewa Kazimierska" userId="8edb7084-dccb-4d8f-9cfb-38098ea1d667" providerId="ADAL" clId="{64B09267-4CE4-4FA1-BB1D-4FFC8B7061DC}" dt="2026-10-20T05:22:25.873" v="118" actId="478"/>
          <ac:spMkLst>
            <pc:docMk/>
            <pc:sldMk cId="4259958044" sldId="386"/>
            <ac:spMk id="11" creationId="{EE0EB947-8C14-454E-AB2B-D5CA46544AC5}"/>
          </ac:spMkLst>
        </pc:spChg>
        <pc:spChg chg="del">
          <ac:chgData name="Ewa Kazimierska" userId="8edb7084-dccb-4d8f-9cfb-38098ea1d667" providerId="ADAL" clId="{64B09267-4CE4-4FA1-BB1D-4FFC8B7061DC}" dt="2026-10-20T05:22:25.873" v="118" actId="478"/>
          <ac:spMkLst>
            <pc:docMk/>
            <pc:sldMk cId="4259958044" sldId="386"/>
            <ac:spMk id="12" creationId="{763E5FC9-02F6-4E2A-8914-642CA9EA70F7}"/>
          </ac:spMkLst>
        </pc:spChg>
        <pc:spChg chg="del">
          <ac:chgData name="Ewa Kazimierska" userId="8edb7084-dccb-4d8f-9cfb-38098ea1d667" providerId="ADAL" clId="{64B09267-4CE4-4FA1-BB1D-4FFC8B7061DC}" dt="2026-10-20T05:22:25.873" v="118" actId="478"/>
          <ac:spMkLst>
            <pc:docMk/>
            <pc:sldMk cId="4259958044" sldId="386"/>
            <ac:spMk id="13" creationId="{C317EB2A-98E2-48DE-8F61-DBCEA02A759E}"/>
          </ac:spMkLst>
        </pc:spChg>
        <pc:spChg chg="del">
          <ac:chgData name="Ewa Kazimierska" userId="8edb7084-dccb-4d8f-9cfb-38098ea1d667" providerId="ADAL" clId="{64B09267-4CE4-4FA1-BB1D-4FFC8B7061DC}" dt="2026-10-20T05:22:25.873" v="118" actId="478"/>
          <ac:spMkLst>
            <pc:docMk/>
            <pc:sldMk cId="4259958044" sldId="386"/>
            <ac:spMk id="14" creationId="{AB18DF00-20CC-4B69-88F3-9292385D028D}"/>
          </ac:spMkLst>
        </pc:spChg>
        <pc:spChg chg="del">
          <ac:chgData name="Ewa Kazimierska" userId="8edb7084-dccb-4d8f-9cfb-38098ea1d667" providerId="ADAL" clId="{64B09267-4CE4-4FA1-BB1D-4FFC8B7061DC}" dt="2026-10-20T05:22:25.873" v="118" actId="478"/>
          <ac:spMkLst>
            <pc:docMk/>
            <pc:sldMk cId="4259958044" sldId="386"/>
            <ac:spMk id="15" creationId="{D33A0F7C-C978-43AC-BE46-E839956E305B}"/>
          </ac:spMkLst>
        </pc:spChg>
        <pc:spChg chg="del">
          <ac:chgData name="Ewa Kazimierska" userId="8edb7084-dccb-4d8f-9cfb-38098ea1d667" providerId="ADAL" clId="{64B09267-4CE4-4FA1-BB1D-4FFC8B7061DC}" dt="2026-10-20T05:22:25.873" v="118" actId="478"/>
          <ac:spMkLst>
            <pc:docMk/>
            <pc:sldMk cId="4259958044" sldId="386"/>
            <ac:spMk id="16" creationId="{62161656-6443-4A55-87B5-9D967AC715E9}"/>
          </ac:spMkLst>
        </pc:spChg>
        <pc:spChg chg="del">
          <ac:chgData name="Ewa Kazimierska" userId="8edb7084-dccb-4d8f-9cfb-38098ea1d667" providerId="ADAL" clId="{64B09267-4CE4-4FA1-BB1D-4FFC8B7061DC}" dt="2026-10-20T05:22:25.873" v="118" actId="478"/>
          <ac:spMkLst>
            <pc:docMk/>
            <pc:sldMk cId="4259958044" sldId="386"/>
            <ac:spMk id="17" creationId="{C990F876-7FC0-4FA0-A5FE-7B628924E6BC}"/>
          </ac:spMkLst>
        </pc:spChg>
        <pc:spChg chg="del">
          <ac:chgData name="Ewa Kazimierska" userId="8edb7084-dccb-4d8f-9cfb-38098ea1d667" providerId="ADAL" clId="{64B09267-4CE4-4FA1-BB1D-4FFC8B7061DC}" dt="2026-10-20T05:22:25.873" v="118" actId="478"/>
          <ac:spMkLst>
            <pc:docMk/>
            <pc:sldMk cId="4259958044" sldId="386"/>
            <ac:spMk id="18" creationId="{FA7B2356-BA94-448F-A632-A3EF50F572DC}"/>
          </ac:spMkLst>
        </pc:spChg>
        <pc:spChg chg="del">
          <ac:chgData name="Ewa Kazimierska" userId="8edb7084-dccb-4d8f-9cfb-38098ea1d667" providerId="ADAL" clId="{64B09267-4CE4-4FA1-BB1D-4FFC8B7061DC}" dt="2026-10-20T05:22:25.873" v="118" actId="478"/>
          <ac:spMkLst>
            <pc:docMk/>
            <pc:sldMk cId="4259958044" sldId="386"/>
            <ac:spMk id="19" creationId="{A6576C27-2A18-4EA6-8C63-FBA7848972D5}"/>
          </ac:spMkLst>
        </pc:spChg>
        <pc:spChg chg="del">
          <ac:chgData name="Ewa Kazimierska" userId="8edb7084-dccb-4d8f-9cfb-38098ea1d667" providerId="ADAL" clId="{64B09267-4CE4-4FA1-BB1D-4FFC8B7061DC}" dt="2026-10-20T05:22:25.873" v="118" actId="478"/>
          <ac:spMkLst>
            <pc:docMk/>
            <pc:sldMk cId="4259958044" sldId="386"/>
            <ac:spMk id="20" creationId="{B337BB3A-E2B6-46A2-AB10-7CD2CB02534D}"/>
          </ac:spMkLst>
        </pc:spChg>
        <pc:spChg chg="del">
          <ac:chgData name="Ewa Kazimierska" userId="8edb7084-dccb-4d8f-9cfb-38098ea1d667" providerId="ADAL" clId="{64B09267-4CE4-4FA1-BB1D-4FFC8B7061DC}" dt="2026-10-20T05:22:25.873" v="118" actId="478"/>
          <ac:spMkLst>
            <pc:docMk/>
            <pc:sldMk cId="4259958044" sldId="386"/>
            <ac:spMk id="21" creationId="{A7FE5304-21B9-41FB-AA4D-3521C1B3E39A}"/>
          </ac:spMkLst>
        </pc:spChg>
        <pc:spChg chg="del">
          <ac:chgData name="Ewa Kazimierska" userId="8edb7084-dccb-4d8f-9cfb-38098ea1d667" providerId="ADAL" clId="{64B09267-4CE4-4FA1-BB1D-4FFC8B7061DC}" dt="2026-10-20T05:22:25.873" v="118" actId="478"/>
          <ac:spMkLst>
            <pc:docMk/>
            <pc:sldMk cId="4259958044" sldId="386"/>
            <ac:spMk id="22" creationId="{6B504D24-7385-47ED-BC39-34BF0A8C98C3}"/>
          </ac:spMkLst>
        </pc:spChg>
        <pc:spChg chg="del">
          <ac:chgData name="Ewa Kazimierska" userId="8edb7084-dccb-4d8f-9cfb-38098ea1d667" providerId="ADAL" clId="{64B09267-4CE4-4FA1-BB1D-4FFC8B7061DC}" dt="2026-10-20T05:22:25.873" v="118" actId="478"/>
          <ac:spMkLst>
            <pc:docMk/>
            <pc:sldMk cId="4259958044" sldId="386"/>
            <ac:spMk id="23" creationId="{CACBF306-2EEB-457B-BEF8-46417E5EEA21}"/>
          </ac:spMkLst>
        </pc:spChg>
        <pc:spChg chg="del">
          <ac:chgData name="Ewa Kazimierska" userId="8edb7084-dccb-4d8f-9cfb-38098ea1d667" providerId="ADAL" clId="{64B09267-4CE4-4FA1-BB1D-4FFC8B7061DC}" dt="2026-10-20T05:22:25.873" v="118" actId="478"/>
          <ac:spMkLst>
            <pc:docMk/>
            <pc:sldMk cId="4259958044" sldId="386"/>
            <ac:spMk id="24" creationId="{6B204BB2-9BE6-4823-B989-087D221D34F6}"/>
          </ac:spMkLst>
        </pc:spChg>
        <pc:spChg chg="del">
          <ac:chgData name="Ewa Kazimierska" userId="8edb7084-dccb-4d8f-9cfb-38098ea1d667" providerId="ADAL" clId="{64B09267-4CE4-4FA1-BB1D-4FFC8B7061DC}" dt="2026-10-20T05:22:25.873" v="118" actId="478"/>
          <ac:spMkLst>
            <pc:docMk/>
            <pc:sldMk cId="4259958044" sldId="386"/>
            <ac:spMk id="25" creationId="{FC004DF1-921B-4EAA-80E9-A325FFC206F1}"/>
          </ac:spMkLst>
        </pc:spChg>
        <pc:spChg chg="del">
          <ac:chgData name="Ewa Kazimierska" userId="8edb7084-dccb-4d8f-9cfb-38098ea1d667" providerId="ADAL" clId="{64B09267-4CE4-4FA1-BB1D-4FFC8B7061DC}" dt="2026-10-20T05:22:25.873" v="118" actId="478"/>
          <ac:spMkLst>
            <pc:docMk/>
            <pc:sldMk cId="4259958044" sldId="386"/>
            <ac:spMk id="26" creationId="{5F3E00EB-CC97-4EE4-85D1-97E2F838546C}"/>
          </ac:spMkLst>
        </pc:spChg>
        <pc:spChg chg="del">
          <ac:chgData name="Ewa Kazimierska" userId="8edb7084-dccb-4d8f-9cfb-38098ea1d667" providerId="ADAL" clId="{64B09267-4CE4-4FA1-BB1D-4FFC8B7061DC}" dt="2026-10-20T05:22:25.873" v="118" actId="478"/>
          <ac:spMkLst>
            <pc:docMk/>
            <pc:sldMk cId="4259958044" sldId="386"/>
            <ac:spMk id="27" creationId="{12EF9990-F669-42AB-A6D1-52415EA21309}"/>
          </ac:spMkLst>
        </pc:spChg>
        <pc:spChg chg="del">
          <ac:chgData name="Ewa Kazimierska" userId="8edb7084-dccb-4d8f-9cfb-38098ea1d667" providerId="ADAL" clId="{64B09267-4CE4-4FA1-BB1D-4FFC8B7061DC}" dt="2026-10-20T05:22:25.873" v="118" actId="478"/>
          <ac:spMkLst>
            <pc:docMk/>
            <pc:sldMk cId="4259958044" sldId="386"/>
            <ac:spMk id="28" creationId="{DB2E4FA5-CFB1-44A5-878B-11F35EA9767A}"/>
          </ac:spMkLst>
        </pc:spChg>
        <pc:spChg chg="del">
          <ac:chgData name="Ewa Kazimierska" userId="8edb7084-dccb-4d8f-9cfb-38098ea1d667" providerId="ADAL" clId="{64B09267-4CE4-4FA1-BB1D-4FFC8B7061DC}" dt="2026-10-20T05:22:25.873" v="118" actId="478"/>
          <ac:spMkLst>
            <pc:docMk/>
            <pc:sldMk cId="4259958044" sldId="386"/>
            <ac:spMk id="29" creationId="{C5278921-DBBA-43FF-9034-F97AE75F4904}"/>
          </ac:spMkLst>
        </pc:spChg>
        <pc:spChg chg="del">
          <ac:chgData name="Ewa Kazimierska" userId="8edb7084-dccb-4d8f-9cfb-38098ea1d667" providerId="ADAL" clId="{64B09267-4CE4-4FA1-BB1D-4FFC8B7061DC}" dt="2026-10-20T05:22:25.873" v="118" actId="478"/>
          <ac:spMkLst>
            <pc:docMk/>
            <pc:sldMk cId="4259958044" sldId="386"/>
            <ac:spMk id="30" creationId="{665E9E6B-3B99-4B3F-A0C6-BDE9205CE374}"/>
          </ac:spMkLst>
        </pc:spChg>
        <pc:spChg chg="del">
          <ac:chgData name="Ewa Kazimierska" userId="8edb7084-dccb-4d8f-9cfb-38098ea1d667" providerId="ADAL" clId="{64B09267-4CE4-4FA1-BB1D-4FFC8B7061DC}" dt="2026-10-20T05:22:25.873" v="118" actId="478"/>
          <ac:spMkLst>
            <pc:docMk/>
            <pc:sldMk cId="4259958044" sldId="386"/>
            <ac:spMk id="31" creationId="{9E5E68AA-A439-49F7-9B51-5D9287918F56}"/>
          </ac:spMkLst>
        </pc:spChg>
        <pc:spChg chg="del">
          <ac:chgData name="Ewa Kazimierska" userId="8edb7084-dccb-4d8f-9cfb-38098ea1d667" providerId="ADAL" clId="{64B09267-4CE4-4FA1-BB1D-4FFC8B7061DC}" dt="2026-10-20T05:22:25.873" v="118" actId="478"/>
          <ac:spMkLst>
            <pc:docMk/>
            <pc:sldMk cId="4259958044" sldId="386"/>
            <ac:spMk id="32" creationId="{72F7D61E-D66E-4B33-8BFA-F9D59B2BB759}"/>
          </ac:spMkLst>
        </pc:spChg>
        <pc:spChg chg="del">
          <ac:chgData name="Ewa Kazimierska" userId="8edb7084-dccb-4d8f-9cfb-38098ea1d667" providerId="ADAL" clId="{64B09267-4CE4-4FA1-BB1D-4FFC8B7061DC}" dt="2026-10-20T05:22:25.873" v="118" actId="478"/>
          <ac:spMkLst>
            <pc:docMk/>
            <pc:sldMk cId="4259958044" sldId="386"/>
            <ac:spMk id="33" creationId="{9D84914E-C6A1-4002-B80E-C31530C8D7AB}"/>
          </ac:spMkLst>
        </pc:spChg>
        <pc:spChg chg="add mod">
          <ac:chgData name="Ewa Kazimierska" userId="8edb7084-dccb-4d8f-9cfb-38098ea1d667" providerId="ADAL" clId="{64B09267-4CE4-4FA1-BB1D-4FFC8B7061DC}" dt="2026-10-20T05:26:28.844" v="190" actId="1076"/>
          <ac:spMkLst>
            <pc:docMk/>
            <pc:sldMk cId="4259958044" sldId="386"/>
            <ac:spMk id="34" creationId="{8A9FEC23-494A-494A-8DB7-468B154C62E2}"/>
          </ac:spMkLst>
        </pc:spChg>
        <pc:spChg chg="add mod">
          <ac:chgData name="Ewa Kazimierska" userId="8edb7084-dccb-4d8f-9cfb-38098ea1d667" providerId="ADAL" clId="{64B09267-4CE4-4FA1-BB1D-4FFC8B7061DC}" dt="2026-10-20T05:26:28.844" v="190" actId="1076"/>
          <ac:spMkLst>
            <pc:docMk/>
            <pc:sldMk cId="4259958044" sldId="386"/>
            <ac:spMk id="37" creationId="{3ADE9C87-1540-4A24-BDB2-CBF935BEDAD5}"/>
          </ac:spMkLst>
        </pc:spChg>
        <pc:spChg chg="add mod">
          <ac:chgData name="Ewa Kazimierska" userId="8edb7084-dccb-4d8f-9cfb-38098ea1d667" providerId="ADAL" clId="{64B09267-4CE4-4FA1-BB1D-4FFC8B7061DC}" dt="2026-10-20T05:26:28.844" v="190" actId="1076"/>
          <ac:spMkLst>
            <pc:docMk/>
            <pc:sldMk cId="4259958044" sldId="386"/>
            <ac:spMk id="38" creationId="{4FDF5922-7A0D-41F9-9187-BDE299B7AD91}"/>
          </ac:spMkLst>
        </pc:spChg>
        <pc:spChg chg="add mod">
          <ac:chgData name="Ewa Kazimierska" userId="8edb7084-dccb-4d8f-9cfb-38098ea1d667" providerId="ADAL" clId="{64B09267-4CE4-4FA1-BB1D-4FFC8B7061DC}" dt="2026-10-20T05:26:28.844" v="190" actId="1076"/>
          <ac:spMkLst>
            <pc:docMk/>
            <pc:sldMk cId="4259958044" sldId="386"/>
            <ac:spMk id="41" creationId="{0F88FA69-6637-427C-87FF-5EF6B4B1ABEB}"/>
          </ac:spMkLst>
        </pc:spChg>
        <pc:spChg chg="add mod">
          <ac:chgData name="Ewa Kazimierska" userId="8edb7084-dccb-4d8f-9cfb-38098ea1d667" providerId="ADAL" clId="{64B09267-4CE4-4FA1-BB1D-4FFC8B7061DC}" dt="2026-10-20T05:26:28.844" v="190" actId="1076"/>
          <ac:spMkLst>
            <pc:docMk/>
            <pc:sldMk cId="4259958044" sldId="386"/>
            <ac:spMk id="42" creationId="{24EE2DA9-B629-4E7F-A1CF-69647264B11B}"/>
          </ac:spMkLst>
        </pc:spChg>
        <pc:spChg chg="add mod">
          <ac:chgData name="Ewa Kazimierska" userId="8edb7084-dccb-4d8f-9cfb-38098ea1d667" providerId="ADAL" clId="{64B09267-4CE4-4FA1-BB1D-4FFC8B7061DC}" dt="2026-10-20T05:26:28.844" v="190" actId="1076"/>
          <ac:spMkLst>
            <pc:docMk/>
            <pc:sldMk cId="4259958044" sldId="386"/>
            <ac:spMk id="43" creationId="{61AD7006-D297-4F5B-A736-2EDA8B699D80}"/>
          </ac:spMkLst>
        </pc:spChg>
        <pc:spChg chg="add mod">
          <ac:chgData name="Ewa Kazimierska" userId="8edb7084-dccb-4d8f-9cfb-38098ea1d667" providerId="ADAL" clId="{64B09267-4CE4-4FA1-BB1D-4FFC8B7061DC}" dt="2026-10-20T05:26:28.844" v="190" actId="1076"/>
          <ac:spMkLst>
            <pc:docMk/>
            <pc:sldMk cId="4259958044" sldId="386"/>
            <ac:spMk id="44" creationId="{BE4AD310-AC8B-437C-9FCD-4FA7AB348712}"/>
          </ac:spMkLst>
        </pc:spChg>
        <pc:spChg chg="add mod">
          <ac:chgData name="Ewa Kazimierska" userId="8edb7084-dccb-4d8f-9cfb-38098ea1d667" providerId="ADAL" clId="{64B09267-4CE4-4FA1-BB1D-4FFC8B7061DC}" dt="2026-10-20T05:26:28.844" v="190" actId="1076"/>
          <ac:spMkLst>
            <pc:docMk/>
            <pc:sldMk cId="4259958044" sldId="386"/>
            <ac:spMk id="45" creationId="{098A52E9-3F02-4105-8CA1-1C63A32E8BCD}"/>
          </ac:spMkLst>
        </pc:spChg>
        <pc:spChg chg="add mod">
          <ac:chgData name="Ewa Kazimierska" userId="8edb7084-dccb-4d8f-9cfb-38098ea1d667" providerId="ADAL" clId="{64B09267-4CE4-4FA1-BB1D-4FFC8B7061DC}" dt="2026-10-20T05:26:28.844" v="190" actId="1076"/>
          <ac:spMkLst>
            <pc:docMk/>
            <pc:sldMk cId="4259958044" sldId="386"/>
            <ac:spMk id="46" creationId="{CB5BE4D5-1574-45FC-8865-B496D9827E39}"/>
          </ac:spMkLst>
        </pc:spChg>
        <pc:spChg chg="add mod">
          <ac:chgData name="Ewa Kazimierska" userId="8edb7084-dccb-4d8f-9cfb-38098ea1d667" providerId="ADAL" clId="{64B09267-4CE4-4FA1-BB1D-4FFC8B7061DC}" dt="2026-10-20T05:26:28.844" v="190" actId="1076"/>
          <ac:spMkLst>
            <pc:docMk/>
            <pc:sldMk cId="4259958044" sldId="386"/>
            <ac:spMk id="47" creationId="{D4C266DB-DDAA-4A86-BC6C-8F544AF77716}"/>
          </ac:spMkLst>
        </pc:spChg>
        <pc:spChg chg="add mod">
          <ac:chgData name="Ewa Kazimierska" userId="8edb7084-dccb-4d8f-9cfb-38098ea1d667" providerId="ADAL" clId="{64B09267-4CE4-4FA1-BB1D-4FFC8B7061DC}" dt="2026-10-20T05:26:28.844" v="190" actId="1076"/>
          <ac:spMkLst>
            <pc:docMk/>
            <pc:sldMk cId="4259958044" sldId="386"/>
            <ac:spMk id="48" creationId="{0166C469-E44A-4A7F-9159-6DE45ADD9790}"/>
          </ac:spMkLst>
        </pc:spChg>
        <pc:spChg chg="add mod">
          <ac:chgData name="Ewa Kazimierska" userId="8edb7084-dccb-4d8f-9cfb-38098ea1d667" providerId="ADAL" clId="{64B09267-4CE4-4FA1-BB1D-4FFC8B7061DC}" dt="2026-10-20T05:26:28.844" v="190" actId="1076"/>
          <ac:spMkLst>
            <pc:docMk/>
            <pc:sldMk cId="4259958044" sldId="386"/>
            <ac:spMk id="49" creationId="{592B5D7A-7DC0-4775-BCD0-E85309C1CE8E}"/>
          </ac:spMkLst>
        </pc:spChg>
        <pc:spChg chg="add mod">
          <ac:chgData name="Ewa Kazimierska" userId="8edb7084-dccb-4d8f-9cfb-38098ea1d667" providerId="ADAL" clId="{64B09267-4CE4-4FA1-BB1D-4FFC8B7061DC}" dt="2026-10-20T05:26:28.844" v="190" actId="1076"/>
          <ac:spMkLst>
            <pc:docMk/>
            <pc:sldMk cId="4259958044" sldId="386"/>
            <ac:spMk id="50" creationId="{C81595EB-C11F-4F40-9FC2-3CFEF03D9AAA}"/>
          </ac:spMkLst>
        </pc:spChg>
        <pc:spChg chg="add mod">
          <ac:chgData name="Ewa Kazimierska" userId="8edb7084-dccb-4d8f-9cfb-38098ea1d667" providerId="ADAL" clId="{64B09267-4CE4-4FA1-BB1D-4FFC8B7061DC}" dt="2026-10-20T05:26:28.844" v="190" actId="1076"/>
          <ac:spMkLst>
            <pc:docMk/>
            <pc:sldMk cId="4259958044" sldId="386"/>
            <ac:spMk id="51" creationId="{238DCEE4-3E0C-4113-AA65-056976EF5660}"/>
          </ac:spMkLst>
        </pc:spChg>
        <pc:spChg chg="add mod">
          <ac:chgData name="Ewa Kazimierska" userId="8edb7084-dccb-4d8f-9cfb-38098ea1d667" providerId="ADAL" clId="{64B09267-4CE4-4FA1-BB1D-4FFC8B7061DC}" dt="2026-10-20T05:26:28.844" v="190" actId="1076"/>
          <ac:spMkLst>
            <pc:docMk/>
            <pc:sldMk cId="4259958044" sldId="386"/>
            <ac:spMk id="52" creationId="{2E2D1878-7CEB-41A1-9305-27877864B11A}"/>
          </ac:spMkLst>
        </pc:spChg>
        <pc:spChg chg="add mod">
          <ac:chgData name="Ewa Kazimierska" userId="8edb7084-dccb-4d8f-9cfb-38098ea1d667" providerId="ADAL" clId="{64B09267-4CE4-4FA1-BB1D-4FFC8B7061DC}" dt="2026-10-20T05:26:28.844" v="190" actId="1076"/>
          <ac:spMkLst>
            <pc:docMk/>
            <pc:sldMk cId="4259958044" sldId="386"/>
            <ac:spMk id="53" creationId="{82180FB4-4378-47F1-A66A-501E46B249DC}"/>
          </ac:spMkLst>
        </pc:spChg>
        <pc:spChg chg="add mod">
          <ac:chgData name="Ewa Kazimierska" userId="8edb7084-dccb-4d8f-9cfb-38098ea1d667" providerId="ADAL" clId="{64B09267-4CE4-4FA1-BB1D-4FFC8B7061DC}" dt="2026-10-20T05:26:28.844" v="190" actId="1076"/>
          <ac:spMkLst>
            <pc:docMk/>
            <pc:sldMk cId="4259958044" sldId="386"/>
            <ac:spMk id="54" creationId="{81A82003-FE4A-4D3D-ABB8-A1D9B4312061}"/>
          </ac:spMkLst>
        </pc:spChg>
        <pc:spChg chg="add mod">
          <ac:chgData name="Ewa Kazimierska" userId="8edb7084-dccb-4d8f-9cfb-38098ea1d667" providerId="ADAL" clId="{64B09267-4CE4-4FA1-BB1D-4FFC8B7061DC}" dt="2026-10-20T05:26:28.844" v="190" actId="1076"/>
          <ac:spMkLst>
            <pc:docMk/>
            <pc:sldMk cId="4259958044" sldId="386"/>
            <ac:spMk id="57" creationId="{54DF6B06-9D3E-4C11-B29F-4F1CBA96FCBE}"/>
          </ac:spMkLst>
        </pc:spChg>
        <pc:spChg chg="add mod">
          <ac:chgData name="Ewa Kazimierska" userId="8edb7084-dccb-4d8f-9cfb-38098ea1d667" providerId="ADAL" clId="{64B09267-4CE4-4FA1-BB1D-4FFC8B7061DC}" dt="2026-10-20T05:26:28.844" v="190" actId="1076"/>
          <ac:spMkLst>
            <pc:docMk/>
            <pc:sldMk cId="4259958044" sldId="386"/>
            <ac:spMk id="60" creationId="{F8C83E74-751D-4F47-810F-5547FC13B2EB}"/>
          </ac:spMkLst>
        </pc:spChg>
        <pc:picChg chg="add mod">
          <ac:chgData name="Ewa Kazimierska" userId="8edb7084-dccb-4d8f-9cfb-38098ea1d667" providerId="ADAL" clId="{64B09267-4CE4-4FA1-BB1D-4FFC8B7061DC}" dt="2026-10-20T05:26:28.844" v="190" actId="1076"/>
          <ac:picMkLst>
            <pc:docMk/>
            <pc:sldMk cId="4259958044" sldId="386"/>
            <ac:picMk id="56" creationId="{C2640C97-CD9C-41CA-B2DD-5E5ECABEE37D}"/>
          </ac:picMkLst>
        </pc:picChg>
        <pc:picChg chg="add mod">
          <ac:chgData name="Ewa Kazimierska" userId="8edb7084-dccb-4d8f-9cfb-38098ea1d667" providerId="ADAL" clId="{64B09267-4CE4-4FA1-BB1D-4FFC8B7061DC}" dt="2026-10-20T05:26:28.844" v="190" actId="1076"/>
          <ac:picMkLst>
            <pc:docMk/>
            <pc:sldMk cId="4259958044" sldId="386"/>
            <ac:picMk id="59" creationId="{B3C3BEEE-6544-4982-AF5F-B95A44F830EA}"/>
          </ac:picMkLst>
        </pc:picChg>
        <pc:cxnChg chg="add mod">
          <ac:chgData name="Ewa Kazimierska" userId="8edb7084-dccb-4d8f-9cfb-38098ea1d667" providerId="ADAL" clId="{64B09267-4CE4-4FA1-BB1D-4FFC8B7061DC}" dt="2026-10-20T05:26:28.844" v="190" actId="1076"/>
          <ac:cxnSpMkLst>
            <pc:docMk/>
            <pc:sldMk cId="4259958044" sldId="386"/>
            <ac:cxnSpMk id="35" creationId="{DBA8117D-0488-4880-9BD9-20FA3A21F22C}"/>
          </ac:cxnSpMkLst>
        </pc:cxnChg>
        <pc:cxnChg chg="add mod">
          <ac:chgData name="Ewa Kazimierska" userId="8edb7084-dccb-4d8f-9cfb-38098ea1d667" providerId="ADAL" clId="{64B09267-4CE4-4FA1-BB1D-4FFC8B7061DC}" dt="2026-10-20T05:26:28.844" v="190" actId="1076"/>
          <ac:cxnSpMkLst>
            <pc:docMk/>
            <pc:sldMk cId="4259958044" sldId="386"/>
            <ac:cxnSpMk id="36" creationId="{27CEFD38-39B1-43E7-83B2-7974ED7C64E5}"/>
          </ac:cxnSpMkLst>
        </pc:cxnChg>
        <pc:cxnChg chg="add mod">
          <ac:chgData name="Ewa Kazimierska" userId="8edb7084-dccb-4d8f-9cfb-38098ea1d667" providerId="ADAL" clId="{64B09267-4CE4-4FA1-BB1D-4FFC8B7061DC}" dt="2026-10-20T05:26:28.844" v="190" actId="1076"/>
          <ac:cxnSpMkLst>
            <pc:docMk/>
            <pc:sldMk cId="4259958044" sldId="386"/>
            <ac:cxnSpMk id="39" creationId="{4F3190A3-DA0B-4E71-95F1-F896EAEB3045}"/>
          </ac:cxnSpMkLst>
        </pc:cxnChg>
        <pc:cxnChg chg="add mod">
          <ac:chgData name="Ewa Kazimierska" userId="8edb7084-dccb-4d8f-9cfb-38098ea1d667" providerId="ADAL" clId="{64B09267-4CE4-4FA1-BB1D-4FFC8B7061DC}" dt="2026-10-20T05:26:28.844" v="190" actId="1076"/>
          <ac:cxnSpMkLst>
            <pc:docMk/>
            <pc:sldMk cId="4259958044" sldId="386"/>
            <ac:cxnSpMk id="40" creationId="{B8A7C57B-12CA-49D6-B7A4-6E4AA54309CB}"/>
          </ac:cxnSpMkLst>
        </pc:cxnChg>
        <pc:cxnChg chg="add mod">
          <ac:chgData name="Ewa Kazimierska" userId="8edb7084-dccb-4d8f-9cfb-38098ea1d667" providerId="ADAL" clId="{64B09267-4CE4-4FA1-BB1D-4FFC8B7061DC}" dt="2026-10-20T05:26:28.844" v="190" actId="1076"/>
          <ac:cxnSpMkLst>
            <pc:docMk/>
            <pc:sldMk cId="4259958044" sldId="386"/>
            <ac:cxnSpMk id="55" creationId="{5254416A-7F8F-4020-BB5E-D137A666154D}"/>
          </ac:cxnSpMkLst>
        </pc:cxnChg>
        <pc:cxnChg chg="add mod">
          <ac:chgData name="Ewa Kazimierska" userId="8edb7084-dccb-4d8f-9cfb-38098ea1d667" providerId="ADAL" clId="{64B09267-4CE4-4FA1-BB1D-4FFC8B7061DC}" dt="2026-10-20T05:26:28.844" v="190" actId="1076"/>
          <ac:cxnSpMkLst>
            <pc:docMk/>
            <pc:sldMk cId="4259958044" sldId="386"/>
            <ac:cxnSpMk id="58" creationId="{77FE80A9-05E2-4ABC-96A1-635E8FD19982}"/>
          </ac:cxnSpMkLst>
        </pc:cxnChg>
      </pc:sldChg>
      <pc:sldChg chg="addSp delSp modSp add mod">
        <pc:chgData name="Ewa Kazimierska" userId="8edb7084-dccb-4d8f-9cfb-38098ea1d667" providerId="ADAL" clId="{64B09267-4CE4-4FA1-BB1D-4FFC8B7061DC}" dt="2026-10-20T07:53:34.492" v="822" actId="14100"/>
        <pc:sldMkLst>
          <pc:docMk/>
          <pc:sldMk cId="91358068" sldId="387"/>
        </pc:sldMkLst>
        <pc:spChg chg="add del mod">
          <ac:chgData name="Ewa Kazimierska" userId="8edb7084-dccb-4d8f-9cfb-38098ea1d667" providerId="ADAL" clId="{64B09267-4CE4-4FA1-BB1D-4FFC8B7061DC}" dt="2026-10-20T05:27:04.709" v="200" actId="478"/>
          <ac:spMkLst>
            <pc:docMk/>
            <pc:sldMk cId="91358068" sldId="387"/>
            <ac:spMk id="3" creationId="{FA00129A-FE8F-4F83-873D-F5D239215114}"/>
          </ac:spMkLst>
        </pc:spChg>
        <pc:spChg chg="del">
          <ac:chgData name="Ewa Kazimierska" userId="8edb7084-dccb-4d8f-9cfb-38098ea1d667" providerId="ADAL" clId="{64B09267-4CE4-4FA1-BB1D-4FFC8B7061DC}" dt="2026-10-20T05:27:01.057" v="199" actId="478"/>
          <ac:spMkLst>
            <pc:docMk/>
            <pc:sldMk cId="91358068" sldId="387"/>
            <ac:spMk id="8" creationId="{057330DE-FB45-4AC2-9F45-BC349FECCFAF}"/>
          </ac:spMkLst>
        </pc:spChg>
        <pc:spChg chg="add mod">
          <ac:chgData name="Ewa Kazimierska" userId="8edb7084-dccb-4d8f-9cfb-38098ea1d667" providerId="ADAL" clId="{64B09267-4CE4-4FA1-BB1D-4FFC8B7061DC}" dt="2026-10-20T06:00:25.569" v="699" actId="1037"/>
          <ac:spMkLst>
            <pc:docMk/>
            <pc:sldMk cId="91358068" sldId="387"/>
            <ac:spMk id="9" creationId="{B364E02C-BD3F-4072-B56A-B776EE8FECC1}"/>
          </ac:spMkLst>
        </pc:spChg>
        <pc:spChg chg="add mod">
          <ac:chgData name="Ewa Kazimierska" userId="8edb7084-dccb-4d8f-9cfb-38098ea1d667" providerId="ADAL" clId="{64B09267-4CE4-4FA1-BB1D-4FFC8B7061DC}" dt="2026-10-20T05:28:39.357" v="222" actId="1036"/>
          <ac:spMkLst>
            <pc:docMk/>
            <pc:sldMk cId="91358068" sldId="387"/>
            <ac:spMk id="10" creationId="{BF2DDCF4-B7E3-4D20-8CCC-3BF33539E4B1}"/>
          </ac:spMkLst>
        </pc:spChg>
        <pc:spChg chg="add mod">
          <ac:chgData name="Ewa Kazimierska" userId="8edb7084-dccb-4d8f-9cfb-38098ea1d667" providerId="ADAL" clId="{64B09267-4CE4-4FA1-BB1D-4FFC8B7061DC}" dt="2026-10-20T05:28:39.357" v="222" actId="1036"/>
          <ac:spMkLst>
            <pc:docMk/>
            <pc:sldMk cId="91358068" sldId="387"/>
            <ac:spMk id="11" creationId="{CEDDC265-95FC-4E69-9FA6-20FEE08F312F}"/>
          </ac:spMkLst>
        </pc:spChg>
        <pc:spChg chg="add mod">
          <ac:chgData name="Ewa Kazimierska" userId="8edb7084-dccb-4d8f-9cfb-38098ea1d667" providerId="ADAL" clId="{64B09267-4CE4-4FA1-BB1D-4FFC8B7061DC}" dt="2026-10-20T05:28:39.357" v="222" actId="1036"/>
          <ac:spMkLst>
            <pc:docMk/>
            <pc:sldMk cId="91358068" sldId="387"/>
            <ac:spMk id="12" creationId="{04B7099D-8E31-460F-B37A-CC09CDC87E13}"/>
          </ac:spMkLst>
        </pc:spChg>
        <pc:spChg chg="add mod">
          <ac:chgData name="Ewa Kazimierska" userId="8edb7084-dccb-4d8f-9cfb-38098ea1d667" providerId="ADAL" clId="{64B09267-4CE4-4FA1-BB1D-4FFC8B7061DC}" dt="2026-10-20T05:28:39.357" v="222" actId="1036"/>
          <ac:spMkLst>
            <pc:docMk/>
            <pc:sldMk cId="91358068" sldId="387"/>
            <ac:spMk id="13" creationId="{8F3956AB-4E4B-4846-ADCE-D96036C9E939}"/>
          </ac:spMkLst>
        </pc:spChg>
        <pc:spChg chg="add mod">
          <ac:chgData name="Ewa Kazimierska" userId="8edb7084-dccb-4d8f-9cfb-38098ea1d667" providerId="ADAL" clId="{64B09267-4CE4-4FA1-BB1D-4FFC8B7061DC}" dt="2026-10-20T05:28:39.357" v="222" actId="1036"/>
          <ac:spMkLst>
            <pc:docMk/>
            <pc:sldMk cId="91358068" sldId="387"/>
            <ac:spMk id="14" creationId="{4B1EF6CC-67D9-4F60-838B-547E2105B474}"/>
          </ac:spMkLst>
        </pc:spChg>
        <pc:spChg chg="add mod">
          <ac:chgData name="Ewa Kazimierska" userId="8edb7084-dccb-4d8f-9cfb-38098ea1d667" providerId="ADAL" clId="{64B09267-4CE4-4FA1-BB1D-4FFC8B7061DC}" dt="2026-10-20T05:28:39.357" v="222" actId="1036"/>
          <ac:spMkLst>
            <pc:docMk/>
            <pc:sldMk cId="91358068" sldId="387"/>
            <ac:spMk id="15" creationId="{EF105DCA-2549-400C-97B1-7621A7F1BC0E}"/>
          </ac:spMkLst>
        </pc:spChg>
        <pc:spChg chg="add mod">
          <ac:chgData name="Ewa Kazimierska" userId="8edb7084-dccb-4d8f-9cfb-38098ea1d667" providerId="ADAL" clId="{64B09267-4CE4-4FA1-BB1D-4FFC8B7061DC}" dt="2026-10-20T05:28:39.357" v="222" actId="1036"/>
          <ac:spMkLst>
            <pc:docMk/>
            <pc:sldMk cId="91358068" sldId="387"/>
            <ac:spMk id="16" creationId="{A5BFCB2A-906A-463B-99BE-F68579D7AB92}"/>
          </ac:spMkLst>
        </pc:spChg>
        <pc:spChg chg="add mod">
          <ac:chgData name="Ewa Kazimierska" userId="8edb7084-dccb-4d8f-9cfb-38098ea1d667" providerId="ADAL" clId="{64B09267-4CE4-4FA1-BB1D-4FFC8B7061DC}" dt="2026-10-20T05:28:39.357" v="222" actId="1036"/>
          <ac:spMkLst>
            <pc:docMk/>
            <pc:sldMk cId="91358068" sldId="387"/>
            <ac:spMk id="17" creationId="{26AD7B93-E352-42C4-A146-DA33BEA154A9}"/>
          </ac:spMkLst>
        </pc:spChg>
        <pc:spChg chg="add mod">
          <ac:chgData name="Ewa Kazimierska" userId="8edb7084-dccb-4d8f-9cfb-38098ea1d667" providerId="ADAL" clId="{64B09267-4CE4-4FA1-BB1D-4FFC8B7061DC}" dt="2026-10-20T05:28:39.357" v="222" actId="1036"/>
          <ac:spMkLst>
            <pc:docMk/>
            <pc:sldMk cId="91358068" sldId="387"/>
            <ac:spMk id="18" creationId="{9C71C369-220C-48A4-8648-E7F5AFB9A481}"/>
          </ac:spMkLst>
        </pc:spChg>
        <pc:spChg chg="add mod">
          <ac:chgData name="Ewa Kazimierska" userId="8edb7084-dccb-4d8f-9cfb-38098ea1d667" providerId="ADAL" clId="{64B09267-4CE4-4FA1-BB1D-4FFC8B7061DC}" dt="2026-10-20T05:28:39.357" v="222" actId="1036"/>
          <ac:spMkLst>
            <pc:docMk/>
            <pc:sldMk cId="91358068" sldId="387"/>
            <ac:spMk id="19" creationId="{333206D5-A503-476F-B4AE-4BCF1C40719B}"/>
          </ac:spMkLst>
        </pc:spChg>
        <pc:spChg chg="add mod">
          <ac:chgData name="Ewa Kazimierska" userId="8edb7084-dccb-4d8f-9cfb-38098ea1d667" providerId="ADAL" clId="{64B09267-4CE4-4FA1-BB1D-4FFC8B7061DC}" dt="2026-10-20T05:28:39.357" v="222" actId="1036"/>
          <ac:spMkLst>
            <pc:docMk/>
            <pc:sldMk cId="91358068" sldId="387"/>
            <ac:spMk id="20" creationId="{AD50A3EF-B91A-473D-A05B-B27B5570E474}"/>
          </ac:spMkLst>
        </pc:spChg>
        <pc:spChg chg="add mod">
          <ac:chgData name="Ewa Kazimierska" userId="8edb7084-dccb-4d8f-9cfb-38098ea1d667" providerId="ADAL" clId="{64B09267-4CE4-4FA1-BB1D-4FFC8B7061DC}" dt="2026-10-20T05:28:39.357" v="222" actId="1036"/>
          <ac:spMkLst>
            <pc:docMk/>
            <pc:sldMk cId="91358068" sldId="387"/>
            <ac:spMk id="21" creationId="{DDC8A991-F5F4-477A-9EF3-CCC2CDB278BA}"/>
          </ac:spMkLst>
        </pc:spChg>
        <pc:spChg chg="add mod">
          <ac:chgData name="Ewa Kazimierska" userId="8edb7084-dccb-4d8f-9cfb-38098ea1d667" providerId="ADAL" clId="{64B09267-4CE4-4FA1-BB1D-4FFC8B7061DC}" dt="2026-10-20T07:53:34.492" v="822" actId="14100"/>
          <ac:spMkLst>
            <pc:docMk/>
            <pc:sldMk cId="91358068" sldId="387"/>
            <ac:spMk id="22" creationId="{15508A9E-BBDA-44EB-B6B0-43E634E5C216}"/>
          </ac:spMkLst>
        </pc:spChg>
        <pc:spChg chg="add mod">
          <ac:chgData name="Ewa Kazimierska" userId="8edb7084-dccb-4d8f-9cfb-38098ea1d667" providerId="ADAL" clId="{64B09267-4CE4-4FA1-BB1D-4FFC8B7061DC}" dt="2026-10-20T05:28:39.357" v="222" actId="1036"/>
          <ac:spMkLst>
            <pc:docMk/>
            <pc:sldMk cId="91358068" sldId="387"/>
            <ac:spMk id="23" creationId="{1F4B612A-1A52-472D-A9F5-2FB4C51D6A02}"/>
          </ac:spMkLst>
        </pc:spChg>
        <pc:spChg chg="add mod">
          <ac:chgData name="Ewa Kazimierska" userId="8edb7084-dccb-4d8f-9cfb-38098ea1d667" providerId="ADAL" clId="{64B09267-4CE4-4FA1-BB1D-4FFC8B7061DC}" dt="2026-10-20T05:28:39.357" v="222" actId="1036"/>
          <ac:spMkLst>
            <pc:docMk/>
            <pc:sldMk cId="91358068" sldId="387"/>
            <ac:spMk id="24" creationId="{5620DB0F-7E8A-4358-B2CD-175021F6029E}"/>
          </ac:spMkLst>
        </pc:spChg>
        <pc:spChg chg="add mod">
          <ac:chgData name="Ewa Kazimierska" userId="8edb7084-dccb-4d8f-9cfb-38098ea1d667" providerId="ADAL" clId="{64B09267-4CE4-4FA1-BB1D-4FFC8B7061DC}" dt="2026-10-20T05:28:39.357" v="222" actId="1036"/>
          <ac:spMkLst>
            <pc:docMk/>
            <pc:sldMk cId="91358068" sldId="387"/>
            <ac:spMk id="25" creationId="{E57452D5-3FDC-472C-84D3-3EE952C472C3}"/>
          </ac:spMkLst>
        </pc:spChg>
        <pc:spChg chg="add mod">
          <ac:chgData name="Ewa Kazimierska" userId="8edb7084-dccb-4d8f-9cfb-38098ea1d667" providerId="ADAL" clId="{64B09267-4CE4-4FA1-BB1D-4FFC8B7061DC}" dt="2026-10-20T07:47:58.272" v="793" actId="20577"/>
          <ac:spMkLst>
            <pc:docMk/>
            <pc:sldMk cId="91358068" sldId="387"/>
            <ac:spMk id="27" creationId="{55CAA81B-0DE7-4AD7-BE44-F70C612FE870}"/>
          </ac:spMkLst>
        </pc:spChg>
        <pc:picChg chg="add mod">
          <ac:chgData name="Ewa Kazimierska" userId="8edb7084-dccb-4d8f-9cfb-38098ea1d667" providerId="ADAL" clId="{64B09267-4CE4-4FA1-BB1D-4FFC8B7061DC}" dt="2026-10-20T05:28:39.357" v="222" actId="1036"/>
          <ac:picMkLst>
            <pc:docMk/>
            <pc:sldMk cId="91358068" sldId="387"/>
            <ac:picMk id="26" creationId="{75529E72-4DD9-4DFE-AAA1-A9DA1D543557}"/>
          </ac:picMkLst>
        </pc:picChg>
      </pc:sldChg>
      <pc:sldChg chg="add del">
        <pc:chgData name="Ewa Kazimierska" userId="8edb7084-dccb-4d8f-9cfb-38098ea1d667" providerId="ADAL" clId="{64B09267-4CE4-4FA1-BB1D-4FFC8B7061DC}" dt="2026-10-20T05:23:22.965" v="169"/>
        <pc:sldMkLst>
          <pc:docMk/>
          <pc:sldMk cId="1758195210" sldId="387"/>
        </pc:sldMkLst>
      </pc:sldChg>
      <pc:sldChg chg="add del">
        <pc:chgData name="Ewa Kazimierska" userId="8edb7084-dccb-4d8f-9cfb-38098ea1d667" providerId="ADAL" clId="{64B09267-4CE4-4FA1-BB1D-4FFC8B7061DC}" dt="2026-10-20T05:22:58.569" v="137"/>
        <pc:sldMkLst>
          <pc:docMk/>
          <pc:sldMk cId="3710786657" sldId="387"/>
        </pc:sldMkLst>
      </pc:sldChg>
      <pc:sldChg chg="add del">
        <pc:chgData name="Ewa Kazimierska" userId="8edb7084-dccb-4d8f-9cfb-38098ea1d667" providerId="ADAL" clId="{64B09267-4CE4-4FA1-BB1D-4FFC8B7061DC}" dt="2026-10-20T05:22:57.907" v="136"/>
        <pc:sldMkLst>
          <pc:docMk/>
          <pc:sldMk cId="1403802716" sldId="388"/>
        </pc:sldMkLst>
      </pc:sldChg>
      <pc:sldChg chg="addSp modSp add mod modAnim">
        <pc:chgData name="Ewa Kazimierska" userId="8edb7084-dccb-4d8f-9cfb-38098ea1d667" providerId="ADAL" clId="{64B09267-4CE4-4FA1-BB1D-4FFC8B7061DC}" dt="2026-10-20T08:08:15.167" v="923"/>
        <pc:sldMkLst>
          <pc:docMk/>
          <pc:sldMk cId="1451474660" sldId="388"/>
        </pc:sldMkLst>
        <pc:spChg chg="add mod">
          <ac:chgData name="Ewa Kazimierska" userId="8edb7084-dccb-4d8f-9cfb-38098ea1d667" providerId="ADAL" clId="{64B09267-4CE4-4FA1-BB1D-4FFC8B7061DC}" dt="2026-10-20T08:07:22.450" v="901" actId="1582"/>
          <ac:spMkLst>
            <pc:docMk/>
            <pc:sldMk cId="1451474660" sldId="388"/>
            <ac:spMk id="2" creationId="{5785E3CE-D170-4D10-8813-8AFF11D5B165}"/>
          </ac:spMkLst>
        </pc:spChg>
        <pc:spChg chg="add mod">
          <ac:chgData name="Ewa Kazimierska" userId="8edb7084-dccb-4d8f-9cfb-38098ea1d667" providerId="ADAL" clId="{64B09267-4CE4-4FA1-BB1D-4FFC8B7061DC}" dt="2026-10-20T08:07:56.648" v="921" actId="207"/>
          <ac:spMkLst>
            <pc:docMk/>
            <pc:sldMk cId="1451474660" sldId="388"/>
            <ac:spMk id="3" creationId="{EE23043A-6B2D-41C5-BF9C-6CDAC4F2EA32}"/>
          </ac:spMkLst>
        </pc:spChg>
        <pc:spChg chg="mod">
          <ac:chgData name="Ewa Kazimierska" userId="8edb7084-dccb-4d8f-9cfb-38098ea1d667" providerId="ADAL" clId="{64B09267-4CE4-4FA1-BB1D-4FFC8B7061DC}" dt="2026-10-20T07:58:41.429" v="876" actId="1076"/>
          <ac:spMkLst>
            <pc:docMk/>
            <pc:sldMk cId="1451474660" sldId="388"/>
            <ac:spMk id="8" creationId="{057330DE-FB45-4AC2-9F45-BC349FECCFAF}"/>
          </ac:spMkLst>
        </pc:spChg>
        <pc:spChg chg="add mod">
          <ac:chgData name="Ewa Kazimierska" userId="8edb7084-dccb-4d8f-9cfb-38098ea1d667" providerId="ADAL" clId="{64B09267-4CE4-4FA1-BB1D-4FFC8B7061DC}" dt="2026-10-20T07:58:37.191" v="875" actId="1076"/>
          <ac:spMkLst>
            <pc:docMk/>
            <pc:sldMk cId="1451474660" sldId="388"/>
            <ac:spMk id="9" creationId="{FD85F38F-C5C2-4AB6-A7BA-4589F2424A7C}"/>
          </ac:spMkLst>
        </pc:spChg>
        <pc:spChg chg="add mod">
          <ac:chgData name="Ewa Kazimierska" userId="8edb7084-dccb-4d8f-9cfb-38098ea1d667" providerId="ADAL" clId="{64B09267-4CE4-4FA1-BB1D-4FFC8B7061DC}" dt="2026-10-20T07:57:35.158" v="873" actId="1036"/>
          <ac:spMkLst>
            <pc:docMk/>
            <pc:sldMk cId="1451474660" sldId="388"/>
            <ac:spMk id="24" creationId="{42662A24-6BA9-485B-9B5B-27F0C3301529}"/>
          </ac:spMkLst>
        </pc:spChg>
        <pc:spChg chg="add mod">
          <ac:chgData name="Ewa Kazimierska" userId="8edb7084-dccb-4d8f-9cfb-38098ea1d667" providerId="ADAL" clId="{64B09267-4CE4-4FA1-BB1D-4FFC8B7061DC}" dt="2026-10-20T07:57:35.158" v="873" actId="1036"/>
          <ac:spMkLst>
            <pc:docMk/>
            <pc:sldMk cId="1451474660" sldId="388"/>
            <ac:spMk id="25" creationId="{81EC1A19-F5F1-44A7-82E8-74545743347C}"/>
          </ac:spMkLst>
        </pc:spChg>
        <pc:spChg chg="add mod">
          <ac:chgData name="Ewa Kazimierska" userId="8edb7084-dccb-4d8f-9cfb-38098ea1d667" providerId="ADAL" clId="{64B09267-4CE4-4FA1-BB1D-4FFC8B7061DC}" dt="2026-10-20T07:57:35.158" v="873" actId="1036"/>
          <ac:spMkLst>
            <pc:docMk/>
            <pc:sldMk cId="1451474660" sldId="388"/>
            <ac:spMk id="26" creationId="{F16796B0-A58F-4B93-8C93-07B667EABC4A}"/>
          </ac:spMkLst>
        </pc:spChg>
        <pc:spChg chg="add mod">
          <ac:chgData name="Ewa Kazimierska" userId="8edb7084-dccb-4d8f-9cfb-38098ea1d667" providerId="ADAL" clId="{64B09267-4CE4-4FA1-BB1D-4FFC8B7061DC}" dt="2026-10-20T07:59:54.920" v="898" actId="20577"/>
          <ac:spMkLst>
            <pc:docMk/>
            <pc:sldMk cId="1451474660" sldId="388"/>
            <ac:spMk id="27" creationId="{4657401A-1611-4886-8CE8-0BDD7929A3D4}"/>
          </ac:spMkLst>
        </pc:spChg>
        <pc:spChg chg="add mod">
          <ac:chgData name="Ewa Kazimierska" userId="8edb7084-dccb-4d8f-9cfb-38098ea1d667" providerId="ADAL" clId="{64B09267-4CE4-4FA1-BB1D-4FFC8B7061DC}" dt="2026-10-20T07:57:35.158" v="873" actId="1036"/>
          <ac:spMkLst>
            <pc:docMk/>
            <pc:sldMk cId="1451474660" sldId="388"/>
            <ac:spMk id="28" creationId="{9A032EEC-D1D4-4611-BB3E-34B7E5564D86}"/>
          </ac:spMkLst>
        </pc:spChg>
        <pc:spChg chg="add mod">
          <ac:chgData name="Ewa Kazimierska" userId="8edb7084-dccb-4d8f-9cfb-38098ea1d667" providerId="ADAL" clId="{64B09267-4CE4-4FA1-BB1D-4FFC8B7061DC}" dt="2026-10-20T07:57:35.158" v="873" actId="1036"/>
          <ac:spMkLst>
            <pc:docMk/>
            <pc:sldMk cId="1451474660" sldId="388"/>
            <ac:spMk id="29" creationId="{DC6CC885-77A0-49DB-9500-BA7FA561FE0E}"/>
          </ac:spMkLst>
        </pc:spChg>
        <pc:spChg chg="add mod">
          <ac:chgData name="Ewa Kazimierska" userId="8edb7084-dccb-4d8f-9cfb-38098ea1d667" providerId="ADAL" clId="{64B09267-4CE4-4FA1-BB1D-4FFC8B7061DC}" dt="2026-10-20T07:57:35.158" v="873" actId="1036"/>
          <ac:spMkLst>
            <pc:docMk/>
            <pc:sldMk cId="1451474660" sldId="388"/>
            <ac:spMk id="30" creationId="{90379D25-3936-44A3-B277-67AA567A8DC2}"/>
          </ac:spMkLst>
        </pc:spChg>
        <pc:spChg chg="add mod">
          <ac:chgData name="Ewa Kazimierska" userId="8edb7084-dccb-4d8f-9cfb-38098ea1d667" providerId="ADAL" clId="{64B09267-4CE4-4FA1-BB1D-4FFC8B7061DC}" dt="2026-10-20T07:57:35.158" v="873" actId="1036"/>
          <ac:spMkLst>
            <pc:docMk/>
            <pc:sldMk cId="1451474660" sldId="388"/>
            <ac:spMk id="31" creationId="{969493C0-12D2-4915-BD7B-CAAAC5CE809F}"/>
          </ac:spMkLst>
        </pc:spChg>
        <pc:spChg chg="add mod">
          <ac:chgData name="Ewa Kazimierska" userId="8edb7084-dccb-4d8f-9cfb-38098ea1d667" providerId="ADAL" clId="{64B09267-4CE4-4FA1-BB1D-4FFC8B7061DC}" dt="2026-10-20T07:57:35.158" v="873" actId="1036"/>
          <ac:spMkLst>
            <pc:docMk/>
            <pc:sldMk cId="1451474660" sldId="388"/>
            <ac:spMk id="32" creationId="{432228F8-21D7-4A07-97F9-2E259E51A3A2}"/>
          </ac:spMkLst>
        </pc:spChg>
        <pc:spChg chg="add mod">
          <ac:chgData name="Ewa Kazimierska" userId="8edb7084-dccb-4d8f-9cfb-38098ea1d667" providerId="ADAL" clId="{64B09267-4CE4-4FA1-BB1D-4FFC8B7061DC}" dt="2026-10-20T07:57:35.158" v="873" actId="1036"/>
          <ac:spMkLst>
            <pc:docMk/>
            <pc:sldMk cId="1451474660" sldId="388"/>
            <ac:spMk id="33" creationId="{FDE24EBD-96F8-4000-B831-A07B64F86931}"/>
          </ac:spMkLst>
        </pc:spChg>
        <pc:spChg chg="add mod">
          <ac:chgData name="Ewa Kazimierska" userId="8edb7084-dccb-4d8f-9cfb-38098ea1d667" providerId="ADAL" clId="{64B09267-4CE4-4FA1-BB1D-4FFC8B7061DC}" dt="2026-10-20T07:57:35.158" v="873" actId="1036"/>
          <ac:spMkLst>
            <pc:docMk/>
            <pc:sldMk cId="1451474660" sldId="388"/>
            <ac:spMk id="34" creationId="{81484976-110B-46B9-AABC-2DB02132A402}"/>
          </ac:spMkLst>
        </pc:spChg>
        <pc:spChg chg="add mod">
          <ac:chgData name="Ewa Kazimierska" userId="8edb7084-dccb-4d8f-9cfb-38098ea1d667" providerId="ADAL" clId="{64B09267-4CE4-4FA1-BB1D-4FFC8B7061DC}" dt="2026-10-20T07:57:35.158" v="873" actId="1036"/>
          <ac:spMkLst>
            <pc:docMk/>
            <pc:sldMk cId="1451474660" sldId="388"/>
            <ac:spMk id="35" creationId="{215E5999-E8CB-477A-8789-04DE8B83ABB0}"/>
          </ac:spMkLst>
        </pc:spChg>
        <pc:spChg chg="add mod">
          <ac:chgData name="Ewa Kazimierska" userId="8edb7084-dccb-4d8f-9cfb-38098ea1d667" providerId="ADAL" clId="{64B09267-4CE4-4FA1-BB1D-4FFC8B7061DC}" dt="2026-10-20T07:57:35.158" v="873" actId="1036"/>
          <ac:spMkLst>
            <pc:docMk/>
            <pc:sldMk cId="1451474660" sldId="388"/>
            <ac:spMk id="36" creationId="{1D2520D8-A32C-4A16-99DB-04B5D46E4F87}"/>
          </ac:spMkLst>
        </pc:spChg>
        <pc:spChg chg="add mod">
          <ac:chgData name="Ewa Kazimierska" userId="8edb7084-dccb-4d8f-9cfb-38098ea1d667" providerId="ADAL" clId="{64B09267-4CE4-4FA1-BB1D-4FFC8B7061DC}" dt="2026-10-20T07:57:35.158" v="873" actId="1036"/>
          <ac:spMkLst>
            <pc:docMk/>
            <pc:sldMk cId="1451474660" sldId="388"/>
            <ac:spMk id="37" creationId="{43D6DF1E-0D83-46B1-A0BA-41F335B39109}"/>
          </ac:spMkLst>
        </pc:spChg>
        <pc:spChg chg="add mod">
          <ac:chgData name="Ewa Kazimierska" userId="8edb7084-dccb-4d8f-9cfb-38098ea1d667" providerId="ADAL" clId="{64B09267-4CE4-4FA1-BB1D-4FFC8B7061DC}" dt="2026-10-20T07:57:35.158" v="873" actId="1036"/>
          <ac:spMkLst>
            <pc:docMk/>
            <pc:sldMk cId="1451474660" sldId="388"/>
            <ac:spMk id="38" creationId="{2517EBCD-921B-463B-A5D8-9A1E9A62BEE6}"/>
          </ac:spMkLst>
        </pc:spChg>
        <pc:spChg chg="add mod">
          <ac:chgData name="Ewa Kazimierska" userId="8edb7084-dccb-4d8f-9cfb-38098ea1d667" providerId="ADAL" clId="{64B09267-4CE4-4FA1-BB1D-4FFC8B7061DC}" dt="2026-10-20T07:57:35.158" v="873" actId="1036"/>
          <ac:spMkLst>
            <pc:docMk/>
            <pc:sldMk cId="1451474660" sldId="388"/>
            <ac:spMk id="39" creationId="{B85D6675-EFC8-4F69-8967-ACB0610BC4A3}"/>
          </ac:spMkLst>
        </pc:spChg>
        <pc:spChg chg="add mod">
          <ac:chgData name="Ewa Kazimierska" userId="8edb7084-dccb-4d8f-9cfb-38098ea1d667" providerId="ADAL" clId="{64B09267-4CE4-4FA1-BB1D-4FFC8B7061DC}" dt="2026-10-20T07:57:35.158" v="873" actId="1036"/>
          <ac:spMkLst>
            <pc:docMk/>
            <pc:sldMk cId="1451474660" sldId="388"/>
            <ac:spMk id="40" creationId="{507994F3-C2A1-4C67-9230-ED45D4060A41}"/>
          </ac:spMkLst>
        </pc:spChg>
        <pc:spChg chg="add mod">
          <ac:chgData name="Ewa Kazimierska" userId="8edb7084-dccb-4d8f-9cfb-38098ea1d667" providerId="ADAL" clId="{64B09267-4CE4-4FA1-BB1D-4FFC8B7061DC}" dt="2026-10-20T07:57:35.158" v="873" actId="1036"/>
          <ac:spMkLst>
            <pc:docMk/>
            <pc:sldMk cId="1451474660" sldId="388"/>
            <ac:spMk id="41" creationId="{1B1E3D7E-8821-402D-B217-906DC0388536}"/>
          </ac:spMkLst>
        </pc:spChg>
        <pc:spChg chg="add mod">
          <ac:chgData name="Ewa Kazimierska" userId="8edb7084-dccb-4d8f-9cfb-38098ea1d667" providerId="ADAL" clId="{64B09267-4CE4-4FA1-BB1D-4FFC8B7061DC}" dt="2026-10-20T07:57:35.158" v="873" actId="1036"/>
          <ac:spMkLst>
            <pc:docMk/>
            <pc:sldMk cId="1451474660" sldId="388"/>
            <ac:spMk id="42" creationId="{29C29EE4-6FDC-472D-AA59-5F45420BAFFF}"/>
          </ac:spMkLst>
        </pc:spChg>
        <pc:spChg chg="add mod">
          <ac:chgData name="Ewa Kazimierska" userId="8edb7084-dccb-4d8f-9cfb-38098ea1d667" providerId="ADAL" clId="{64B09267-4CE4-4FA1-BB1D-4FFC8B7061DC}" dt="2026-10-20T07:57:35.158" v="873" actId="1036"/>
          <ac:spMkLst>
            <pc:docMk/>
            <pc:sldMk cId="1451474660" sldId="388"/>
            <ac:spMk id="43" creationId="{8CC0C613-5659-47C4-91CB-12FDF80B7C33}"/>
          </ac:spMkLst>
        </pc:spChg>
        <pc:spChg chg="add mod">
          <ac:chgData name="Ewa Kazimierska" userId="8edb7084-dccb-4d8f-9cfb-38098ea1d667" providerId="ADAL" clId="{64B09267-4CE4-4FA1-BB1D-4FFC8B7061DC}" dt="2026-10-20T07:57:35.158" v="873" actId="1036"/>
          <ac:spMkLst>
            <pc:docMk/>
            <pc:sldMk cId="1451474660" sldId="388"/>
            <ac:spMk id="44" creationId="{2B36477D-1D52-4AF0-BEEE-466BE9E596EA}"/>
          </ac:spMkLst>
        </pc:spChg>
        <pc:spChg chg="add mod">
          <ac:chgData name="Ewa Kazimierska" userId="8edb7084-dccb-4d8f-9cfb-38098ea1d667" providerId="ADAL" clId="{64B09267-4CE4-4FA1-BB1D-4FFC8B7061DC}" dt="2026-10-20T07:57:35.158" v="873" actId="1036"/>
          <ac:spMkLst>
            <pc:docMk/>
            <pc:sldMk cId="1451474660" sldId="388"/>
            <ac:spMk id="45" creationId="{45648B8A-2D3A-491E-84C0-54C61EB1A111}"/>
          </ac:spMkLst>
        </pc:spChg>
        <pc:spChg chg="add mod">
          <ac:chgData name="Ewa Kazimierska" userId="8edb7084-dccb-4d8f-9cfb-38098ea1d667" providerId="ADAL" clId="{64B09267-4CE4-4FA1-BB1D-4FFC8B7061DC}" dt="2026-10-20T07:57:35.158" v="873" actId="1036"/>
          <ac:spMkLst>
            <pc:docMk/>
            <pc:sldMk cId="1451474660" sldId="388"/>
            <ac:spMk id="46" creationId="{D605865D-42BD-4444-BA6D-E4B9058A037D}"/>
          </ac:spMkLst>
        </pc:spChg>
        <pc:spChg chg="add mod">
          <ac:chgData name="Ewa Kazimierska" userId="8edb7084-dccb-4d8f-9cfb-38098ea1d667" providerId="ADAL" clId="{64B09267-4CE4-4FA1-BB1D-4FFC8B7061DC}" dt="2026-10-20T07:57:35.158" v="873" actId="1036"/>
          <ac:spMkLst>
            <pc:docMk/>
            <pc:sldMk cId="1451474660" sldId="388"/>
            <ac:spMk id="47" creationId="{EE4513C1-9056-4255-A4EE-F7C65A2BC467}"/>
          </ac:spMkLst>
        </pc:spChg>
        <pc:spChg chg="add mod">
          <ac:chgData name="Ewa Kazimierska" userId="8edb7084-dccb-4d8f-9cfb-38098ea1d667" providerId="ADAL" clId="{64B09267-4CE4-4FA1-BB1D-4FFC8B7061DC}" dt="2026-10-20T07:57:43.027" v="874" actId="113"/>
          <ac:spMkLst>
            <pc:docMk/>
            <pc:sldMk cId="1451474660" sldId="388"/>
            <ac:spMk id="48" creationId="{5F19444E-CA6B-4F90-ADF8-F3F8521FFD2C}"/>
          </ac:spMkLst>
        </pc:spChg>
        <pc:spChg chg="add mod">
          <ac:chgData name="Ewa Kazimierska" userId="8edb7084-dccb-4d8f-9cfb-38098ea1d667" providerId="ADAL" clId="{64B09267-4CE4-4FA1-BB1D-4FFC8B7061DC}" dt="2026-10-20T08:08:00.113" v="922" actId="571"/>
          <ac:spMkLst>
            <pc:docMk/>
            <pc:sldMk cId="1451474660" sldId="388"/>
            <ac:spMk id="50" creationId="{D0511A5A-BFDD-4478-9913-E43BF93BE256}"/>
          </ac:spMkLst>
        </pc:spChg>
        <pc:cxnChg chg="add mod">
          <ac:chgData name="Ewa Kazimierska" userId="8edb7084-dccb-4d8f-9cfb-38098ea1d667" providerId="ADAL" clId="{64B09267-4CE4-4FA1-BB1D-4FFC8B7061DC}" dt="2026-10-20T07:58:47.271" v="880" actId="1036"/>
          <ac:cxnSpMkLst>
            <pc:docMk/>
            <pc:sldMk cId="1451474660" sldId="388"/>
            <ac:cxnSpMk id="10" creationId="{C4DE3E90-4075-4E28-9C41-624F8594F14F}"/>
          </ac:cxnSpMkLst>
        </pc:cxnChg>
        <pc:cxnChg chg="add mod">
          <ac:chgData name="Ewa Kazimierska" userId="8edb7084-dccb-4d8f-9cfb-38098ea1d667" providerId="ADAL" clId="{64B09267-4CE4-4FA1-BB1D-4FFC8B7061DC}" dt="2026-10-20T07:57:35.158" v="873" actId="1036"/>
          <ac:cxnSpMkLst>
            <pc:docMk/>
            <pc:sldMk cId="1451474660" sldId="388"/>
            <ac:cxnSpMk id="11" creationId="{06C11770-970C-4D2E-87D3-DD5E6FDBC094}"/>
          </ac:cxnSpMkLst>
        </pc:cxnChg>
        <pc:cxnChg chg="add mod">
          <ac:chgData name="Ewa Kazimierska" userId="8edb7084-dccb-4d8f-9cfb-38098ea1d667" providerId="ADAL" clId="{64B09267-4CE4-4FA1-BB1D-4FFC8B7061DC}" dt="2026-10-20T07:57:35.158" v="873" actId="1036"/>
          <ac:cxnSpMkLst>
            <pc:docMk/>
            <pc:sldMk cId="1451474660" sldId="388"/>
            <ac:cxnSpMk id="12" creationId="{40A102AA-580C-4C2F-8D7A-FC18F736D975}"/>
          </ac:cxnSpMkLst>
        </pc:cxnChg>
        <pc:cxnChg chg="add mod">
          <ac:chgData name="Ewa Kazimierska" userId="8edb7084-dccb-4d8f-9cfb-38098ea1d667" providerId="ADAL" clId="{64B09267-4CE4-4FA1-BB1D-4FFC8B7061DC}" dt="2026-10-20T07:57:35.158" v="873" actId="1036"/>
          <ac:cxnSpMkLst>
            <pc:docMk/>
            <pc:sldMk cId="1451474660" sldId="388"/>
            <ac:cxnSpMk id="13" creationId="{78827F49-8C1E-42BA-A142-C7CD7D5EFDA9}"/>
          </ac:cxnSpMkLst>
        </pc:cxnChg>
        <pc:cxnChg chg="add mod">
          <ac:chgData name="Ewa Kazimierska" userId="8edb7084-dccb-4d8f-9cfb-38098ea1d667" providerId="ADAL" clId="{64B09267-4CE4-4FA1-BB1D-4FFC8B7061DC}" dt="2026-10-20T07:57:35.158" v="873" actId="1036"/>
          <ac:cxnSpMkLst>
            <pc:docMk/>
            <pc:sldMk cId="1451474660" sldId="388"/>
            <ac:cxnSpMk id="14" creationId="{BDF80E3D-0CAB-42F0-BF80-4183AF86983C}"/>
          </ac:cxnSpMkLst>
        </pc:cxnChg>
        <pc:cxnChg chg="add mod">
          <ac:chgData name="Ewa Kazimierska" userId="8edb7084-dccb-4d8f-9cfb-38098ea1d667" providerId="ADAL" clId="{64B09267-4CE4-4FA1-BB1D-4FFC8B7061DC}" dt="2026-10-20T07:57:35.158" v="873" actId="1036"/>
          <ac:cxnSpMkLst>
            <pc:docMk/>
            <pc:sldMk cId="1451474660" sldId="388"/>
            <ac:cxnSpMk id="15" creationId="{FFE477DB-358C-48B6-AD87-B38DFA97C9AB}"/>
          </ac:cxnSpMkLst>
        </pc:cxnChg>
        <pc:cxnChg chg="add mod">
          <ac:chgData name="Ewa Kazimierska" userId="8edb7084-dccb-4d8f-9cfb-38098ea1d667" providerId="ADAL" clId="{64B09267-4CE4-4FA1-BB1D-4FFC8B7061DC}" dt="2026-10-20T07:57:35.158" v="873" actId="1036"/>
          <ac:cxnSpMkLst>
            <pc:docMk/>
            <pc:sldMk cId="1451474660" sldId="388"/>
            <ac:cxnSpMk id="16" creationId="{D49DFF12-8E5A-40C2-9581-5E2EF204003F}"/>
          </ac:cxnSpMkLst>
        </pc:cxnChg>
        <pc:cxnChg chg="add mod">
          <ac:chgData name="Ewa Kazimierska" userId="8edb7084-dccb-4d8f-9cfb-38098ea1d667" providerId="ADAL" clId="{64B09267-4CE4-4FA1-BB1D-4FFC8B7061DC}" dt="2026-10-20T07:57:35.158" v="873" actId="1036"/>
          <ac:cxnSpMkLst>
            <pc:docMk/>
            <pc:sldMk cId="1451474660" sldId="388"/>
            <ac:cxnSpMk id="17" creationId="{3820F742-9A48-4EF6-BC52-0A387D512AF0}"/>
          </ac:cxnSpMkLst>
        </pc:cxnChg>
        <pc:cxnChg chg="add mod">
          <ac:chgData name="Ewa Kazimierska" userId="8edb7084-dccb-4d8f-9cfb-38098ea1d667" providerId="ADAL" clId="{64B09267-4CE4-4FA1-BB1D-4FFC8B7061DC}" dt="2026-10-20T07:57:35.158" v="873" actId="1036"/>
          <ac:cxnSpMkLst>
            <pc:docMk/>
            <pc:sldMk cId="1451474660" sldId="388"/>
            <ac:cxnSpMk id="18" creationId="{EF4D6FBC-0D3A-468B-8F94-837D33BC8698}"/>
          </ac:cxnSpMkLst>
        </pc:cxnChg>
        <pc:cxnChg chg="add mod">
          <ac:chgData name="Ewa Kazimierska" userId="8edb7084-dccb-4d8f-9cfb-38098ea1d667" providerId="ADAL" clId="{64B09267-4CE4-4FA1-BB1D-4FFC8B7061DC}" dt="2026-10-20T07:57:35.158" v="873" actId="1036"/>
          <ac:cxnSpMkLst>
            <pc:docMk/>
            <pc:sldMk cId="1451474660" sldId="388"/>
            <ac:cxnSpMk id="19" creationId="{DECC7483-C0C1-4EC9-A013-50B575BBF98E}"/>
          </ac:cxnSpMkLst>
        </pc:cxnChg>
        <pc:cxnChg chg="add mod">
          <ac:chgData name="Ewa Kazimierska" userId="8edb7084-dccb-4d8f-9cfb-38098ea1d667" providerId="ADAL" clId="{64B09267-4CE4-4FA1-BB1D-4FFC8B7061DC}" dt="2026-10-20T07:57:35.158" v="873" actId="1036"/>
          <ac:cxnSpMkLst>
            <pc:docMk/>
            <pc:sldMk cId="1451474660" sldId="388"/>
            <ac:cxnSpMk id="20" creationId="{229636F6-5FFD-478B-A912-4F3BEFCF63E0}"/>
          </ac:cxnSpMkLst>
        </pc:cxnChg>
        <pc:cxnChg chg="add mod">
          <ac:chgData name="Ewa Kazimierska" userId="8edb7084-dccb-4d8f-9cfb-38098ea1d667" providerId="ADAL" clId="{64B09267-4CE4-4FA1-BB1D-4FFC8B7061DC}" dt="2026-10-20T07:57:35.158" v="873" actId="1036"/>
          <ac:cxnSpMkLst>
            <pc:docMk/>
            <pc:sldMk cId="1451474660" sldId="388"/>
            <ac:cxnSpMk id="21" creationId="{2802295E-3DEB-476A-BF40-8831F4A086B0}"/>
          </ac:cxnSpMkLst>
        </pc:cxnChg>
        <pc:cxnChg chg="add mod">
          <ac:chgData name="Ewa Kazimierska" userId="8edb7084-dccb-4d8f-9cfb-38098ea1d667" providerId="ADAL" clId="{64B09267-4CE4-4FA1-BB1D-4FFC8B7061DC}" dt="2026-10-20T07:57:35.158" v="873" actId="1036"/>
          <ac:cxnSpMkLst>
            <pc:docMk/>
            <pc:sldMk cId="1451474660" sldId="388"/>
            <ac:cxnSpMk id="22" creationId="{9D21797C-1F42-4DAF-9207-83001F62D5ED}"/>
          </ac:cxnSpMkLst>
        </pc:cxnChg>
        <pc:cxnChg chg="add mod">
          <ac:chgData name="Ewa Kazimierska" userId="8edb7084-dccb-4d8f-9cfb-38098ea1d667" providerId="ADAL" clId="{64B09267-4CE4-4FA1-BB1D-4FFC8B7061DC}" dt="2026-10-20T07:57:35.158" v="873" actId="1036"/>
          <ac:cxnSpMkLst>
            <pc:docMk/>
            <pc:sldMk cId="1451474660" sldId="388"/>
            <ac:cxnSpMk id="23" creationId="{4C394B5F-3F97-4ADE-979A-FED0A0624142}"/>
          </ac:cxnSpMkLst>
        </pc:cxnChg>
        <pc:cxnChg chg="add mod">
          <ac:chgData name="Ewa Kazimierska" userId="8edb7084-dccb-4d8f-9cfb-38098ea1d667" providerId="ADAL" clId="{64B09267-4CE4-4FA1-BB1D-4FFC8B7061DC}" dt="2026-10-20T08:08:00.113" v="922" actId="571"/>
          <ac:cxnSpMkLst>
            <pc:docMk/>
            <pc:sldMk cId="1451474660" sldId="388"/>
            <ac:cxnSpMk id="49" creationId="{906CE934-1E4D-40D1-9F0D-0F797FD82B74}"/>
          </ac:cxnSpMkLst>
        </pc:cxnChg>
      </pc:sldChg>
      <pc:sldChg chg="addSp modSp add mod">
        <pc:chgData name="Ewa Kazimierska" userId="8edb7084-dccb-4d8f-9cfb-38098ea1d667" providerId="ADAL" clId="{64B09267-4CE4-4FA1-BB1D-4FFC8B7061DC}" dt="2026-10-20T08:16:17.013" v="927" actId="14100"/>
        <pc:sldMkLst>
          <pc:docMk/>
          <pc:sldMk cId="1443225561" sldId="389"/>
        </pc:sldMkLst>
        <pc:spChg chg="mod">
          <ac:chgData name="Ewa Kazimierska" userId="8edb7084-dccb-4d8f-9cfb-38098ea1d667" providerId="ADAL" clId="{64B09267-4CE4-4FA1-BB1D-4FFC8B7061DC}" dt="2026-10-20T08:08:55.024" v="924" actId="1076"/>
          <ac:spMkLst>
            <pc:docMk/>
            <pc:sldMk cId="1443225561" sldId="389"/>
            <ac:spMk id="8" creationId="{057330DE-FB45-4AC2-9F45-BC349FECCFAF}"/>
          </ac:spMkLst>
        </pc:spChg>
        <pc:spChg chg="add mod">
          <ac:chgData name="Ewa Kazimierska" userId="8edb7084-dccb-4d8f-9cfb-38098ea1d667" providerId="ADAL" clId="{64B09267-4CE4-4FA1-BB1D-4FFC8B7061DC}" dt="2026-10-20T05:31:44.034" v="261" actId="1036"/>
          <ac:spMkLst>
            <pc:docMk/>
            <pc:sldMk cId="1443225561" sldId="389"/>
            <ac:spMk id="9" creationId="{45FB57F9-9454-48CF-BCC2-136419796043}"/>
          </ac:spMkLst>
        </pc:spChg>
        <pc:spChg chg="add mod">
          <ac:chgData name="Ewa Kazimierska" userId="8edb7084-dccb-4d8f-9cfb-38098ea1d667" providerId="ADAL" clId="{64B09267-4CE4-4FA1-BB1D-4FFC8B7061DC}" dt="2026-10-20T05:31:36.560" v="251" actId="1036"/>
          <ac:spMkLst>
            <pc:docMk/>
            <pc:sldMk cId="1443225561" sldId="389"/>
            <ac:spMk id="10" creationId="{C24E9B65-6BE8-46BF-9227-091CC1F3B282}"/>
          </ac:spMkLst>
        </pc:spChg>
        <pc:spChg chg="add mod">
          <ac:chgData name="Ewa Kazimierska" userId="8edb7084-dccb-4d8f-9cfb-38098ea1d667" providerId="ADAL" clId="{64B09267-4CE4-4FA1-BB1D-4FFC8B7061DC}" dt="2026-10-20T05:31:36.560" v="251" actId="1036"/>
          <ac:spMkLst>
            <pc:docMk/>
            <pc:sldMk cId="1443225561" sldId="389"/>
            <ac:spMk id="11" creationId="{FE996B62-84A6-42F1-A59A-2EB9555A5BAE}"/>
          </ac:spMkLst>
        </pc:spChg>
        <pc:spChg chg="add mod">
          <ac:chgData name="Ewa Kazimierska" userId="8edb7084-dccb-4d8f-9cfb-38098ea1d667" providerId="ADAL" clId="{64B09267-4CE4-4FA1-BB1D-4FFC8B7061DC}" dt="2026-10-20T05:31:36.560" v="251" actId="1036"/>
          <ac:spMkLst>
            <pc:docMk/>
            <pc:sldMk cId="1443225561" sldId="389"/>
            <ac:spMk id="12" creationId="{DF048D9A-9343-4D89-8606-67B77FC69A69}"/>
          </ac:spMkLst>
        </pc:spChg>
        <pc:spChg chg="add mod">
          <ac:chgData name="Ewa Kazimierska" userId="8edb7084-dccb-4d8f-9cfb-38098ea1d667" providerId="ADAL" clId="{64B09267-4CE4-4FA1-BB1D-4FFC8B7061DC}" dt="2026-10-20T05:31:36.560" v="251" actId="1036"/>
          <ac:spMkLst>
            <pc:docMk/>
            <pc:sldMk cId="1443225561" sldId="389"/>
            <ac:spMk id="13" creationId="{B13D8425-E1AD-4318-AE23-31497D6576E0}"/>
          </ac:spMkLst>
        </pc:spChg>
        <pc:spChg chg="add mod">
          <ac:chgData name="Ewa Kazimierska" userId="8edb7084-dccb-4d8f-9cfb-38098ea1d667" providerId="ADAL" clId="{64B09267-4CE4-4FA1-BB1D-4FFC8B7061DC}" dt="2026-10-20T05:31:36.560" v="251" actId="1036"/>
          <ac:spMkLst>
            <pc:docMk/>
            <pc:sldMk cId="1443225561" sldId="389"/>
            <ac:spMk id="14" creationId="{91CD8419-8C6D-4820-A968-519B2296EFDB}"/>
          </ac:spMkLst>
        </pc:spChg>
        <pc:spChg chg="add mod">
          <ac:chgData name="Ewa Kazimierska" userId="8edb7084-dccb-4d8f-9cfb-38098ea1d667" providerId="ADAL" clId="{64B09267-4CE4-4FA1-BB1D-4FFC8B7061DC}" dt="2026-10-20T05:31:36.560" v="251" actId="1036"/>
          <ac:spMkLst>
            <pc:docMk/>
            <pc:sldMk cId="1443225561" sldId="389"/>
            <ac:spMk id="15" creationId="{F0F8316E-3571-4992-A8C8-4E68B5909495}"/>
          </ac:spMkLst>
        </pc:spChg>
        <pc:spChg chg="add mod">
          <ac:chgData name="Ewa Kazimierska" userId="8edb7084-dccb-4d8f-9cfb-38098ea1d667" providerId="ADAL" clId="{64B09267-4CE4-4FA1-BB1D-4FFC8B7061DC}" dt="2026-10-20T05:31:36.560" v="251" actId="1036"/>
          <ac:spMkLst>
            <pc:docMk/>
            <pc:sldMk cId="1443225561" sldId="389"/>
            <ac:spMk id="16" creationId="{A0437909-DAEB-431F-9EF5-D52EFEC3A781}"/>
          </ac:spMkLst>
        </pc:spChg>
        <pc:spChg chg="add mod">
          <ac:chgData name="Ewa Kazimierska" userId="8edb7084-dccb-4d8f-9cfb-38098ea1d667" providerId="ADAL" clId="{64B09267-4CE4-4FA1-BB1D-4FFC8B7061DC}" dt="2026-10-20T05:31:36.560" v="251" actId="1036"/>
          <ac:spMkLst>
            <pc:docMk/>
            <pc:sldMk cId="1443225561" sldId="389"/>
            <ac:spMk id="17" creationId="{E1599C3F-C0E7-45F1-95C5-3DE421DD6004}"/>
          </ac:spMkLst>
        </pc:spChg>
        <pc:spChg chg="add mod">
          <ac:chgData name="Ewa Kazimierska" userId="8edb7084-dccb-4d8f-9cfb-38098ea1d667" providerId="ADAL" clId="{64B09267-4CE4-4FA1-BB1D-4FFC8B7061DC}" dt="2026-10-20T05:31:36.560" v="251" actId="1036"/>
          <ac:spMkLst>
            <pc:docMk/>
            <pc:sldMk cId="1443225561" sldId="389"/>
            <ac:spMk id="18" creationId="{3DDDB2AA-D2E5-423E-9EF5-E43FDA85A739}"/>
          </ac:spMkLst>
        </pc:spChg>
        <pc:spChg chg="add mod">
          <ac:chgData name="Ewa Kazimierska" userId="8edb7084-dccb-4d8f-9cfb-38098ea1d667" providerId="ADAL" clId="{64B09267-4CE4-4FA1-BB1D-4FFC8B7061DC}" dt="2026-10-20T05:31:36.560" v="251" actId="1036"/>
          <ac:spMkLst>
            <pc:docMk/>
            <pc:sldMk cId="1443225561" sldId="389"/>
            <ac:spMk id="19" creationId="{C7229524-1676-47BC-B832-0CA83F35D2BC}"/>
          </ac:spMkLst>
        </pc:spChg>
        <pc:spChg chg="add mod">
          <ac:chgData name="Ewa Kazimierska" userId="8edb7084-dccb-4d8f-9cfb-38098ea1d667" providerId="ADAL" clId="{64B09267-4CE4-4FA1-BB1D-4FFC8B7061DC}" dt="2026-10-20T05:31:52.158" v="269" actId="1035"/>
          <ac:spMkLst>
            <pc:docMk/>
            <pc:sldMk cId="1443225561" sldId="389"/>
            <ac:spMk id="20" creationId="{5665DAF7-B962-4BFF-A529-00DCD257415A}"/>
          </ac:spMkLst>
        </pc:spChg>
        <pc:spChg chg="add mod">
          <ac:chgData name="Ewa Kazimierska" userId="8edb7084-dccb-4d8f-9cfb-38098ea1d667" providerId="ADAL" clId="{64B09267-4CE4-4FA1-BB1D-4FFC8B7061DC}" dt="2026-10-20T05:31:52.158" v="269" actId="1035"/>
          <ac:spMkLst>
            <pc:docMk/>
            <pc:sldMk cId="1443225561" sldId="389"/>
            <ac:spMk id="21" creationId="{A99C7D66-C238-44F9-A0C5-6F1A7760020A}"/>
          </ac:spMkLst>
        </pc:spChg>
        <pc:spChg chg="add mod">
          <ac:chgData name="Ewa Kazimierska" userId="8edb7084-dccb-4d8f-9cfb-38098ea1d667" providerId="ADAL" clId="{64B09267-4CE4-4FA1-BB1D-4FFC8B7061DC}" dt="2026-10-20T05:31:52.158" v="269" actId="1035"/>
          <ac:spMkLst>
            <pc:docMk/>
            <pc:sldMk cId="1443225561" sldId="389"/>
            <ac:spMk id="22" creationId="{3B49B52D-5863-4F12-ADEF-5D3256B9349A}"/>
          </ac:spMkLst>
        </pc:spChg>
        <pc:spChg chg="add mod">
          <ac:chgData name="Ewa Kazimierska" userId="8edb7084-dccb-4d8f-9cfb-38098ea1d667" providerId="ADAL" clId="{64B09267-4CE4-4FA1-BB1D-4FFC8B7061DC}" dt="2026-10-20T08:16:17.013" v="927" actId="14100"/>
          <ac:spMkLst>
            <pc:docMk/>
            <pc:sldMk cId="1443225561" sldId="389"/>
            <ac:spMk id="24" creationId="{BEBA5DE4-330D-416A-87C8-04A7C09717DF}"/>
          </ac:spMkLst>
        </pc:spChg>
        <pc:spChg chg="add mod">
          <ac:chgData name="Ewa Kazimierska" userId="8edb7084-dccb-4d8f-9cfb-38098ea1d667" providerId="ADAL" clId="{64B09267-4CE4-4FA1-BB1D-4FFC8B7061DC}" dt="2026-10-20T05:32:13.247" v="278" actId="1035"/>
          <ac:spMkLst>
            <pc:docMk/>
            <pc:sldMk cId="1443225561" sldId="389"/>
            <ac:spMk id="25" creationId="{DCDEB35F-C48C-4703-B758-AC2F79D206F4}"/>
          </ac:spMkLst>
        </pc:spChg>
        <pc:spChg chg="add mod">
          <ac:chgData name="Ewa Kazimierska" userId="8edb7084-dccb-4d8f-9cfb-38098ea1d667" providerId="ADAL" clId="{64B09267-4CE4-4FA1-BB1D-4FFC8B7061DC}" dt="2026-10-20T05:32:13.247" v="278" actId="1035"/>
          <ac:spMkLst>
            <pc:docMk/>
            <pc:sldMk cId="1443225561" sldId="389"/>
            <ac:spMk id="26" creationId="{8B10AA63-F02D-4706-9C04-65D7E35706BD}"/>
          </ac:spMkLst>
        </pc:spChg>
        <pc:spChg chg="add mod">
          <ac:chgData name="Ewa Kazimierska" userId="8edb7084-dccb-4d8f-9cfb-38098ea1d667" providerId="ADAL" clId="{64B09267-4CE4-4FA1-BB1D-4FFC8B7061DC}" dt="2026-10-20T05:32:13.247" v="278" actId="1035"/>
          <ac:spMkLst>
            <pc:docMk/>
            <pc:sldMk cId="1443225561" sldId="389"/>
            <ac:spMk id="27" creationId="{02C1357A-212E-4D26-99B9-47F6686F2BCC}"/>
          </ac:spMkLst>
        </pc:spChg>
        <pc:spChg chg="add mod">
          <ac:chgData name="Ewa Kazimierska" userId="8edb7084-dccb-4d8f-9cfb-38098ea1d667" providerId="ADAL" clId="{64B09267-4CE4-4FA1-BB1D-4FFC8B7061DC}" dt="2026-10-20T05:32:13.247" v="278" actId="1035"/>
          <ac:spMkLst>
            <pc:docMk/>
            <pc:sldMk cId="1443225561" sldId="389"/>
            <ac:spMk id="30" creationId="{13B13AE9-6BDE-4349-87AD-3089D3CB3E4C}"/>
          </ac:spMkLst>
        </pc:spChg>
        <pc:spChg chg="add mod">
          <ac:chgData name="Ewa Kazimierska" userId="8edb7084-dccb-4d8f-9cfb-38098ea1d667" providerId="ADAL" clId="{64B09267-4CE4-4FA1-BB1D-4FFC8B7061DC}" dt="2026-10-20T05:32:13.247" v="278" actId="1035"/>
          <ac:spMkLst>
            <pc:docMk/>
            <pc:sldMk cId="1443225561" sldId="389"/>
            <ac:spMk id="31" creationId="{4C4FA457-0DDA-4192-93F5-5E365F54FA2E}"/>
          </ac:spMkLst>
        </pc:spChg>
        <pc:spChg chg="add mod">
          <ac:chgData name="Ewa Kazimierska" userId="8edb7084-dccb-4d8f-9cfb-38098ea1d667" providerId="ADAL" clId="{64B09267-4CE4-4FA1-BB1D-4FFC8B7061DC}" dt="2026-10-20T05:32:13.247" v="278" actId="1035"/>
          <ac:spMkLst>
            <pc:docMk/>
            <pc:sldMk cId="1443225561" sldId="389"/>
            <ac:spMk id="34" creationId="{C0817DE7-CB2C-4C75-945A-BA4F3E82A1F5}"/>
          </ac:spMkLst>
        </pc:spChg>
        <pc:spChg chg="add mod">
          <ac:chgData name="Ewa Kazimierska" userId="8edb7084-dccb-4d8f-9cfb-38098ea1d667" providerId="ADAL" clId="{64B09267-4CE4-4FA1-BB1D-4FFC8B7061DC}" dt="2026-10-20T05:32:13.247" v="278" actId="1035"/>
          <ac:spMkLst>
            <pc:docMk/>
            <pc:sldMk cId="1443225561" sldId="389"/>
            <ac:spMk id="35" creationId="{3BC02D18-05DB-412B-AD80-ABA7936764E5}"/>
          </ac:spMkLst>
        </pc:spChg>
        <pc:picChg chg="add mod">
          <ac:chgData name="Ewa Kazimierska" userId="8edb7084-dccb-4d8f-9cfb-38098ea1d667" providerId="ADAL" clId="{64B09267-4CE4-4FA1-BB1D-4FFC8B7061DC}" dt="2026-10-20T05:32:13.247" v="278" actId="1035"/>
          <ac:picMkLst>
            <pc:docMk/>
            <pc:sldMk cId="1443225561" sldId="389"/>
            <ac:picMk id="28" creationId="{E7428BCF-0AEE-4E24-A0E5-B1D8BAFEAEA9}"/>
          </ac:picMkLst>
        </pc:picChg>
        <pc:picChg chg="add mod">
          <ac:chgData name="Ewa Kazimierska" userId="8edb7084-dccb-4d8f-9cfb-38098ea1d667" providerId="ADAL" clId="{64B09267-4CE4-4FA1-BB1D-4FFC8B7061DC}" dt="2026-10-20T05:32:13.247" v="278" actId="1035"/>
          <ac:picMkLst>
            <pc:docMk/>
            <pc:sldMk cId="1443225561" sldId="389"/>
            <ac:picMk id="32" creationId="{7655F2B8-06D6-450B-922E-B2E3587215A5}"/>
          </ac:picMkLst>
        </pc:picChg>
        <pc:picChg chg="add mod">
          <ac:chgData name="Ewa Kazimierska" userId="8edb7084-dccb-4d8f-9cfb-38098ea1d667" providerId="ADAL" clId="{64B09267-4CE4-4FA1-BB1D-4FFC8B7061DC}" dt="2026-10-20T05:32:13.247" v="278" actId="1035"/>
          <ac:picMkLst>
            <pc:docMk/>
            <pc:sldMk cId="1443225561" sldId="389"/>
            <ac:picMk id="36" creationId="{9DD42A96-59C9-4DF7-BA87-6BC255450731}"/>
          </ac:picMkLst>
        </pc:picChg>
        <pc:cxnChg chg="add mod">
          <ac:chgData name="Ewa Kazimierska" userId="8edb7084-dccb-4d8f-9cfb-38098ea1d667" providerId="ADAL" clId="{64B09267-4CE4-4FA1-BB1D-4FFC8B7061DC}" dt="2026-10-20T05:32:13.247" v="278" actId="1035"/>
          <ac:cxnSpMkLst>
            <pc:docMk/>
            <pc:sldMk cId="1443225561" sldId="389"/>
            <ac:cxnSpMk id="23" creationId="{896B5B66-B666-4477-B12B-FF8490B8D0B7}"/>
          </ac:cxnSpMkLst>
        </pc:cxnChg>
        <pc:cxnChg chg="add mod">
          <ac:chgData name="Ewa Kazimierska" userId="8edb7084-dccb-4d8f-9cfb-38098ea1d667" providerId="ADAL" clId="{64B09267-4CE4-4FA1-BB1D-4FFC8B7061DC}" dt="2026-10-20T05:32:13.247" v="278" actId="1035"/>
          <ac:cxnSpMkLst>
            <pc:docMk/>
            <pc:sldMk cId="1443225561" sldId="389"/>
            <ac:cxnSpMk id="29" creationId="{A4D3EC11-5277-48A1-BF2A-9CD46ED40E55}"/>
          </ac:cxnSpMkLst>
        </pc:cxnChg>
        <pc:cxnChg chg="add mod">
          <ac:chgData name="Ewa Kazimierska" userId="8edb7084-dccb-4d8f-9cfb-38098ea1d667" providerId="ADAL" clId="{64B09267-4CE4-4FA1-BB1D-4FFC8B7061DC}" dt="2026-10-20T05:32:13.247" v="278" actId="1035"/>
          <ac:cxnSpMkLst>
            <pc:docMk/>
            <pc:sldMk cId="1443225561" sldId="389"/>
            <ac:cxnSpMk id="33" creationId="{D27E537D-A50A-42B5-9E2F-7CD0ED73D48D}"/>
          </ac:cxnSpMkLst>
        </pc:cxnChg>
      </pc:sldChg>
      <pc:sldChg chg="add del">
        <pc:chgData name="Ewa Kazimierska" userId="8edb7084-dccb-4d8f-9cfb-38098ea1d667" providerId="ADAL" clId="{64B09267-4CE4-4FA1-BB1D-4FFC8B7061DC}" dt="2026-10-20T05:22:57.296" v="135"/>
        <pc:sldMkLst>
          <pc:docMk/>
          <pc:sldMk cId="2165631544" sldId="389"/>
        </pc:sldMkLst>
      </pc:sldChg>
      <pc:sldChg chg="addSp delSp modSp add del mod">
        <pc:chgData name="Ewa Kazimierska" userId="8edb7084-dccb-4d8f-9cfb-38098ea1d667" providerId="ADAL" clId="{64B09267-4CE4-4FA1-BB1D-4FFC8B7061DC}" dt="2026-10-22T11:43:32.739" v="949" actId="2696"/>
        <pc:sldMkLst>
          <pc:docMk/>
          <pc:sldMk cId="1525219884" sldId="390"/>
        </pc:sldMkLst>
        <pc:spChg chg="mod">
          <ac:chgData name="Ewa Kazimierska" userId="8edb7084-dccb-4d8f-9cfb-38098ea1d667" providerId="ADAL" clId="{64B09267-4CE4-4FA1-BB1D-4FFC8B7061DC}" dt="2026-10-20T05:33:00.220" v="324" actId="20577"/>
          <ac:spMkLst>
            <pc:docMk/>
            <pc:sldMk cId="1525219884" sldId="390"/>
            <ac:spMk id="8" creationId="{057330DE-FB45-4AC2-9F45-BC349FECCFAF}"/>
          </ac:spMkLst>
        </pc:spChg>
        <pc:spChg chg="add mod">
          <ac:chgData name="Ewa Kazimierska" userId="8edb7084-dccb-4d8f-9cfb-38098ea1d667" providerId="ADAL" clId="{64B09267-4CE4-4FA1-BB1D-4FFC8B7061DC}" dt="2026-10-20T05:33:37.338" v="338" actId="1036"/>
          <ac:spMkLst>
            <pc:docMk/>
            <pc:sldMk cId="1525219884" sldId="390"/>
            <ac:spMk id="9" creationId="{48D01783-2CB8-4830-B07B-0A9ADBDE340B}"/>
          </ac:spMkLst>
        </pc:spChg>
        <pc:spChg chg="add mod">
          <ac:chgData name="Ewa Kazimierska" userId="8edb7084-dccb-4d8f-9cfb-38098ea1d667" providerId="ADAL" clId="{64B09267-4CE4-4FA1-BB1D-4FFC8B7061DC}" dt="2026-10-20T05:33:23.058" v="325"/>
          <ac:spMkLst>
            <pc:docMk/>
            <pc:sldMk cId="1525219884" sldId="390"/>
            <ac:spMk id="10" creationId="{EE5AABCB-AB4C-4C4D-A849-065C5D089F3C}"/>
          </ac:spMkLst>
        </pc:spChg>
        <pc:spChg chg="add mod">
          <ac:chgData name="Ewa Kazimierska" userId="8edb7084-dccb-4d8f-9cfb-38098ea1d667" providerId="ADAL" clId="{64B09267-4CE4-4FA1-BB1D-4FFC8B7061DC}" dt="2026-10-20T05:33:23.058" v="325"/>
          <ac:spMkLst>
            <pc:docMk/>
            <pc:sldMk cId="1525219884" sldId="390"/>
            <ac:spMk id="12" creationId="{31B1880C-D7C0-48A7-94FC-61B06387869D}"/>
          </ac:spMkLst>
        </pc:spChg>
        <pc:spChg chg="add mod">
          <ac:chgData name="Ewa Kazimierska" userId="8edb7084-dccb-4d8f-9cfb-38098ea1d667" providerId="ADAL" clId="{64B09267-4CE4-4FA1-BB1D-4FFC8B7061DC}" dt="2026-10-20T05:34:00.298" v="354" actId="1035"/>
          <ac:spMkLst>
            <pc:docMk/>
            <pc:sldMk cId="1525219884" sldId="390"/>
            <ac:spMk id="13" creationId="{CBCA1C81-3E4B-45A4-91E7-896E9A0BF1B3}"/>
          </ac:spMkLst>
        </pc:spChg>
        <pc:spChg chg="add mod">
          <ac:chgData name="Ewa Kazimierska" userId="8edb7084-dccb-4d8f-9cfb-38098ea1d667" providerId="ADAL" clId="{64B09267-4CE4-4FA1-BB1D-4FFC8B7061DC}" dt="2026-10-20T05:34:00.298" v="354" actId="1035"/>
          <ac:spMkLst>
            <pc:docMk/>
            <pc:sldMk cId="1525219884" sldId="390"/>
            <ac:spMk id="14" creationId="{D1B5BD44-1197-4EAC-A7A2-57CDF5D6A9D8}"/>
          </ac:spMkLst>
        </pc:spChg>
        <pc:spChg chg="add mod">
          <ac:chgData name="Ewa Kazimierska" userId="8edb7084-dccb-4d8f-9cfb-38098ea1d667" providerId="ADAL" clId="{64B09267-4CE4-4FA1-BB1D-4FFC8B7061DC}" dt="2026-10-20T05:34:00.298" v="354" actId="1035"/>
          <ac:spMkLst>
            <pc:docMk/>
            <pc:sldMk cId="1525219884" sldId="390"/>
            <ac:spMk id="17" creationId="{4B2CF580-DDCB-4280-89FC-621E168B42FB}"/>
          </ac:spMkLst>
        </pc:spChg>
        <pc:spChg chg="add mod">
          <ac:chgData name="Ewa Kazimierska" userId="8edb7084-dccb-4d8f-9cfb-38098ea1d667" providerId="ADAL" clId="{64B09267-4CE4-4FA1-BB1D-4FFC8B7061DC}" dt="2026-10-20T05:34:00.298" v="354" actId="1035"/>
          <ac:spMkLst>
            <pc:docMk/>
            <pc:sldMk cId="1525219884" sldId="390"/>
            <ac:spMk id="18" creationId="{1CF0A88D-7A9D-4C61-A8D2-7E0D5BEDAA7E}"/>
          </ac:spMkLst>
        </pc:spChg>
        <pc:spChg chg="add mod">
          <ac:chgData name="Ewa Kazimierska" userId="8edb7084-dccb-4d8f-9cfb-38098ea1d667" providerId="ADAL" clId="{64B09267-4CE4-4FA1-BB1D-4FFC8B7061DC}" dt="2026-10-20T05:34:00.298" v="354" actId="1035"/>
          <ac:spMkLst>
            <pc:docMk/>
            <pc:sldMk cId="1525219884" sldId="390"/>
            <ac:spMk id="19" creationId="{31B6762C-7072-4EBA-B06D-068D2BE762CB}"/>
          </ac:spMkLst>
        </pc:spChg>
        <pc:spChg chg="add mod">
          <ac:chgData name="Ewa Kazimierska" userId="8edb7084-dccb-4d8f-9cfb-38098ea1d667" providerId="ADAL" clId="{64B09267-4CE4-4FA1-BB1D-4FFC8B7061DC}" dt="2026-10-20T05:34:00.298" v="354" actId="1035"/>
          <ac:spMkLst>
            <pc:docMk/>
            <pc:sldMk cId="1525219884" sldId="390"/>
            <ac:spMk id="20" creationId="{96A5AACD-0D23-41E8-B2D2-446CC4A8FFB6}"/>
          </ac:spMkLst>
        </pc:spChg>
        <pc:spChg chg="add mod">
          <ac:chgData name="Ewa Kazimierska" userId="8edb7084-dccb-4d8f-9cfb-38098ea1d667" providerId="ADAL" clId="{64B09267-4CE4-4FA1-BB1D-4FFC8B7061DC}" dt="2026-10-20T05:34:00.298" v="354" actId="1035"/>
          <ac:spMkLst>
            <pc:docMk/>
            <pc:sldMk cId="1525219884" sldId="390"/>
            <ac:spMk id="21" creationId="{957B46BA-FFE7-425D-A798-44DE5401E926}"/>
          </ac:spMkLst>
        </pc:spChg>
        <pc:spChg chg="add mod">
          <ac:chgData name="Ewa Kazimierska" userId="8edb7084-dccb-4d8f-9cfb-38098ea1d667" providerId="ADAL" clId="{64B09267-4CE4-4FA1-BB1D-4FFC8B7061DC}" dt="2026-10-20T05:34:00.298" v="354" actId="1035"/>
          <ac:spMkLst>
            <pc:docMk/>
            <pc:sldMk cId="1525219884" sldId="390"/>
            <ac:spMk id="22" creationId="{52721F1E-17EF-499A-B18F-81C5CEC4E265}"/>
          </ac:spMkLst>
        </pc:spChg>
        <pc:spChg chg="add mod">
          <ac:chgData name="Ewa Kazimierska" userId="8edb7084-dccb-4d8f-9cfb-38098ea1d667" providerId="ADAL" clId="{64B09267-4CE4-4FA1-BB1D-4FFC8B7061DC}" dt="2026-10-20T05:34:00.298" v="354" actId="1035"/>
          <ac:spMkLst>
            <pc:docMk/>
            <pc:sldMk cId="1525219884" sldId="390"/>
            <ac:spMk id="23" creationId="{9BFF0C92-7DF7-4B7F-9EC1-5A75CEED84A0}"/>
          </ac:spMkLst>
        </pc:spChg>
        <pc:spChg chg="add mod">
          <ac:chgData name="Ewa Kazimierska" userId="8edb7084-dccb-4d8f-9cfb-38098ea1d667" providerId="ADAL" clId="{64B09267-4CE4-4FA1-BB1D-4FFC8B7061DC}" dt="2026-10-20T05:34:00.298" v="354" actId="1035"/>
          <ac:spMkLst>
            <pc:docMk/>
            <pc:sldMk cId="1525219884" sldId="390"/>
            <ac:spMk id="24" creationId="{7071615B-7D42-48A2-BCC4-1284E4873293}"/>
          </ac:spMkLst>
        </pc:spChg>
        <pc:spChg chg="add mod">
          <ac:chgData name="Ewa Kazimierska" userId="8edb7084-dccb-4d8f-9cfb-38098ea1d667" providerId="ADAL" clId="{64B09267-4CE4-4FA1-BB1D-4FFC8B7061DC}" dt="2026-10-20T05:34:00.298" v="354" actId="1035"/>
          <ac:spMkLst>
            <pc:docMk/>
            <pc:sldMk cId="1525219884" sldId="390"/>
            <ac:spMk id="25" creationId="{9D3C8EA4-F77F-452A-82A1-15E8B0B2CCE0}"/>
          </ac:spMkLst>
        </pc:spChg>
        <pc:spChg chg="add mod">
          <ac:chgData name="Ewa Kazimierska" userId="8edb7084-dccb-4d8f-9cfb-38098ea1d667" providerId="ADAL" clId="{64B09267-4CE4-4FA1-BB1D-4FFC8B7061DC}" dt="2026-10-20T05:34:00.298" v="354" actId="1035"/>
          <ac:spMkLst>
            <pc:docMk/>
            <pc:sldMk cId="1525219884" sldId="390"/>
            <ac:spMk id="26" creationId="{B62F8DC6-101A-4912-8E99-50AD51FE40BB}"/>
          </ac:spMkLst>
        </pc:spChg>
        <pc:spChg chg="add mod">
          <ac:chgData name="Ewa Kazimierska" userId="8edb7084-dccb-4d8f-9cfb-38098ea1d667" providerId="ADAL" clId="{64B09267-4CE4-4FA1-BB1D-4FFC8B7061DC}" dt="2026-10-20T05:34:00.298" v="354" actId="1035"/>
          <ac:spMkLst>
            <pc:docMk/>
            <pc:sldMk cId="1525219884" sldId="390"/>
            <ac:spMk id="27" creationId="{BA359DF9-E14E-4B63-A9A8-E3CE96CAB34E}"/>
          </ac:spMkLst>
        </pc:spChg>
        <pc:spChg chg="add mod">
          <ac:chgData name="Ewa Kazimierska" userId="8edb7084-dccb-4d8f-9cfb-38098ea1d667" providerId="ADAL" clId="{64B09267-4CE4-4FA1-BB1D-4FFC8B7061DC}" dt="2026-10-20T05:34:00.298" v="354" actId="1035"/>
          <ac:spMkLst>
            <pc:docMk/>
            <pc:sldMk cId="1525219884" sldId="390"/>
            <ac:spMk id="28" creationId="{4C3711D1-F745-4EC4-9347-838BB2BF58DD}"/>
          </ac:spMkLst>
        </pc:spChg>
        <pc:spChg chg="add mod">
          <ac:chgData name="Ewa Kazimierska" userId="8edb7084-dccb-4d8f-9cfb-38098ea1d667" providerId="ADAL" clId="{64B09267-4CE4-4FA1-BB1D-4FFC8B7061DC}" dt="2026-10-20T05:35:02.179" v="381" actId="1036"/>
          <ac:spMkLst>
            <pc:docMk/>
            <pc:sldMk cId="1525219884" sldId="390"/>
            <ac:spMk id="30" creationId="{F20FAB2D-CA94-4BED-BDC8-2A550443AFE3}"/>
          </ac:spMkLst>
        </pc:spChg>
        <pc:picChg chg="add del mod">
          <ac:chgData name="Ewa Kazimierska" userId="8edb7084-dccb-4d8f-9cfb-38098ea1d667" providerId="ADAL" clId="{64B09267-4CE4-4FA1-BB1D-4FFC8B7061DC}" dt="2026-10-20T08:19:34.081" v="928" actId="478"/>
          <ac:picMkLst>
            <pc:docMk/>
            <pc:sldMk cId="1525219884" sldId="390"/>
            <ac:picMk id="29" creationId="{5D5EB5B4-14EA-4EAA-AAAF-493D76C11617}"/>
          </ac:picMkLst>
        </pc:picChg>
        <pc:picChg chg="add mod">
          <ac:chgData name="Ewa Kazimierska" userId="8edb7084-dccb-4d8f-9cfb-38098ea1d667" providerId="ADAL" clId="{64B09267-4CE4-4FA1-BB1D-4FFC8B7061DC}" dt="2026-10-20T08:19:41.111" v="930" actId="1076"/>
          <ac:picMkLst>
            <pc:docMk/>
            <pc:sldMk cId="1525219884" sldId="390"/>
            <ac:picMk id="31" creationId="{22263362-F365-415F-9684-3A968FF56FF9}"/>
          </ac:picMkLst>
        </pc:picChg>
        <pc:cxnChg chg="add mod">
          <ac:chgData name="Ewa Kazimierska" userId="8edb7084-dccb-4d8f-9cfb-38098ea1d667" providerId="ADAL" clId="{64B09267-4CE4-4FA1-BB1D-4FFC8B7061DC}" dt="2026-10-20T05:33:23.058" v="325"/>
          <ac:cxnSpMkLst>
            <pc:docMk/>
            <pc:sldMk cId="1525219884" sldId="390"/>
            <ac:cxnSpMk id="11" creationId="{79B0CB99-F066-4B0A-9CE4-C5FF44055DD1}"/>
          </ac:cxnSpMkLst>
        </pc:cxnChg>
        <pc:cxnChg chg="add mod">
          <ac:chgData name="Ewa Kazimierska" userId="8edb7084-dccb-4d8f-9cfb-38098ea1d667" providerId="ADAL" clId="{64B09267-4CE4-4FA1-BB1D-4FFC8B7061DC}" dt="2026-10-20T05:34:00.298" v="354" actId="1035"/>
          <ac:cxnSpMkLst>
            <pc:docMk/>
            <pc:sldMk cId="1525219884" sldId="390"/>
            <ac:cxnSpMk id="15" creationId="{9BCF0E07-AFA8-4836-8A63-AC2447B5BB3E}"/>
          </ac:cxnSpMkLst>
        </pc:cxnChg>
        <pc:cxnChg chg="add mod">
          <ac:chgData name="Ewa Kazimierska" userId="8edb7084-dccb-4d8f-9cfb-38098ea1d667" providerId="ADAL" clId="{64B09267-4CE4-4FA1-BB1D-4FFC8B7061DC}" dt="2026-10-20T05:34:00.298" v="354" actId="1035"/>
          <ac:cxnSpMkLst>
            <pc:docMk/>
            <pc:sldMk cId="1525219884" sldId="390"/>
            <ac:cxnSpMk id="16" creationId="{C355EEE9-0932-4F67-B8D1-BE15AAF3F4AB}"/>
          </ac:cxnSpMkLst>
        </pc:cxnChg>
      </pc:sldChg>
      <pc:sldChg chg="add del">
        <pc:chgData name="Ewa Kazimierska" userId="8edb7084-dccb-4d8f-9cfb-38098ea1d667" providerId="ADAL" clId="{64B09267-4CE4-4FA1-BB1D-4FFC8B7061DC}" dt="2026-10-20T05:22:56.467" v="134"/>
        <pc:sldMkLst>
          <pc:docMk/>
          <pc:sldMk cId="3745929987" sldId="390"/>
        </pc:sldMkLst>
      </pc:sldChg>
      <pc:sldChg chg="add del">
        <pc:chgData name="Ewa Kazimierska" userId="8edb7084-dccb-4d8f-9cfb-38098ea1d667" providerId="ADAL" clId="{64B09267-4CE4-4FA1-BB1D-4FFC8B7061DC}" dt="2026-10-20T05:22:55.600" v="133"/>
        <pc:sldMkLst>
          <pc:docMk/>
          <pc:sldMk cId="979225652" sldId="391"/>
        </pc:sldMkLst>
      </pc:sldChg>
      <pc:sldChg chg="addSp modSp add mod modShow">
        <pc:chgData name="Ewa Kazimierska" userId="8edb7084-dccb-4d8f-9cfb-38098ea1d667" providerId="ADAL" clId="{64B09267-4CE4-4FA1-BB1D-4FFC8B7061DC}" dt="2026-10-22T11:43:42.005" v="950" actId="729"/>
        <pc:sldMkLst>
          <pc:docMk/>
          <pc:sldMk cId="4173498274" sldId="391"/>
        </pc:sldMkLst>
        <pc:spChg chg="mod">
          <ac:chgData name="Ewa Kazimierska" userId="8edb7084-dccb-4d8f-9cfb-38098ea1d667" providerId="ADAL" clId="{64B09267-4CE4-4FA1-BB1D-4FFC8B7061DC}" dt="2026-10-20T06:01:33.939" v="706" actId="1035"/>
          <ac:spMkLst>
            <pc:docMk/>
            <pc:sldMk cId="4173498274" sldId="391"/>
            <ac:spMk id="8" creationId="{057330DE-FB45-4AC2-9F45-BC349FECCFAF}"/>
          </ac:spMkLst>
        </pc:spChg>
        <pc:spChg chg="add mod">
          <ac:chgData name="Ewa Kazimierska" userId="8edb7084-dccb-4d8f-9cfb-38098ea1d667" providerId="ADAL" clId="{64B09267-4CE4-4FA1-BB1D-4FFC8B7061DC}" dt="2026-10-20T05:37:00.154" v="433" actId="1036"/>
          <ac:spMkLst>
            <pc:docMk/>
            <pc:sldMk cId="4173498274" sldId="391"/>
            <ac:spMk id="9" creationId="{63DD82AF-7D1B-4938-840C-F2A4FC00C19E}"/>
          </ac:spMkLst>
        </pc:spChg>
        <pc:spChg chg="add mod">
          <ac:chgData name="Ewa Kazimierska" userId="8edb7084-dccb-4d8f-9cfb-38098ea1d667" providerId="ADAL" clId="{64B09267-4CE4-4FA1-BB1D-4FFC8B7061DC}" dt="2026-10-20T05:36:53.348" v="429" actId="1035"/>
          <ac:spMkLst>
            <pc:docMk/>
            <pc:sldMk cId="4173498274" sldId="391"/>
            <ac:spMk id="11" creationId="{F955114E-898C-4EC6-945B-DC2962637B8D}"/>
          </ac:spMkLst>
        </pc:spChg>
        <pc:spChg chg="add mod">
          <ac:chgData name="Ewa Kazimierska" userId="8edb7084-dccb-4d8f-9cfb-38098ea1d667" providerId="ADAL" clId="{64B09267-4CE4-4FA1-BB1D-4FFC8B7061DC}" dt="2026-10-20T05:36:53.348" v="429" actId="1035"/>
          <ac:spMkLst>
            <pc:docMk/>
            <pc:sldMk cId="4173498274" sldId="391"/>
            <ac:spMk id="12" creationId="{DF76AAEB-5231-4BCC-822D-6FDA7B6712FD}"/>
          </ac:spMkLst>
        </pc:spChg>
        <pc:spChg chg="add mod">
          <ac:chgData name="Ewa Kazimierska" userId="8edb7084-dccb-4d8f-9cfb-38098ea1d667" providerId="ADAL" clId="{64B09267-4CE4-4FA1-BB1D-4FFC8B7061DC}" dt="2026-10-20T05:36:53.348" v="429" actId="1035"/>
          <ac:spMkLst>
            <pc:docMk/>
            <pc:sldMk cId="4173498274" sldId="391"/>
            <ac:spMk id="14" creationId="{754038F5-6B44-4493-9732-AE63D0776B53}"/>
          </ac:spMkLst>
        </pc:spChg>
        <pc:spChg chg="add mod">
          <ac:chgData name="Ewa Kazimierska" userId="8edb7084-dccb-4d8f-9cfb-38098ea1d667" providerId="ADAL" clId="{64B09267-4CE4-4FA1-BB1D-4FFC8B7061DC}" dt="2026-10-20T05:36:53.348" v="429" actId="1035"/>
          <ac:spMkLst>
            <pc:docMk/>
            <pc:sldMk cId="4173498274" sldId="391"/>
            <ac:spMk id="15" creationId="{5CB2BA47-E625-4DBC-AF82-C08C0F925E33}"/>
          </ac:spMkLst>
        </pc:spChg>
        <pc:spChg chg="add mod">
          <ac:chgData name="Ewa Kazimierska" userId="8edb7084-dccb-4d8f-9cfb-38098ea1d667" providerId="ADAL" clId="{64B09267-4CE4-4FA1-BB1D-4FFC8B7061DC}" dt="2026-10-20T05:36:53.348" v="429" actId="1035"/>
          <ac:spMkLst>
            <pc:docMk/>
            <pc:sldMk cId="4173498274" sldId="391"/>
            <ac:spMk id="17" creationId="{AFA12A12-5E8F-4C72-9424-B0BA0DD9061A}"/>
          </ac:spMkLst>
        </pc:spChg>
        <pc:spChg chg="add mod">
          <ac:chgData name="Ewa Kazimierska" userId="8edb7084-dccb-4d8f-9cfb-38098ea1d667" providerId="ADAL" clId="{64B09267-4CE4-4FA1-BB1D-4FFC8B7061DC}" dt="2026-10-20T05:36:53.348" v="429" actId="1035"/>
          <ac:spMkLst>
            <pc:docMk/>
            <pc:sldMk cId="4173498274" sldId="391"/>
            <ac:spMk id="19" creationId="{2DA8ACFE-1DA6-467D-AA4F-8D1EB89527A4}"/>
          </ac:spMkLst>
        </pc:spChg>
        <pc:spChg chg="add mod">
          <ac:chgData name="Ewa Kazimierska" userId="8edb7084-dccb-4d8f-9cfb-38098ea1d667" providerId="ADAL" clId="{64B09267-4CE4-4FA1-BB1D-4FFC8B7061DC}" dt="2026-10-20T05:36:53.348" v="429" actId="1035"/>
          <ac:spMkLst>
            <pc:docMk/>
            <pc:sldMk cId="4173498274" sldId="391"/>
            <ac:spMk id="20" creationId="{8984B144-15AE-4C26-B397-DA672F14FC0B}"/>
          </ac:spMkLst>
        </pc:spChg>
        <pc:spChg chg="add mod">
          <ac:chgData name="Ewa Kazimierska" userId="8edb7084-dccb-4d8f-9cfb-38098ea1d667" providerId="ADAL" clId="{64B09267-4CE4-4FA1-BB1D-4FFC8B7061DC}" dt="2026-10-20T05:36:53.348" v="429" actId="1035"/>
          <ac:spMkLst>
            <pc:docMk/>
            <pc:sldMk cId="4173498274" sldId="391"/>
            <ac:spMk id="22" creationId="{3AE75428-749C-4D02-85A2-FDE18307D05D}"/>
          </ac:spMkLst>
        </pc:spChg>
        <pc:spChg chg="add mod">
          <ac:chgData name="Ewa Kazimierska" userId="8edb7084-dccb-4d8f-9cfb-38098ea1d667" providerId="ADAL" clId="{64B09267-4CE4-4FA1-BB1D-4FFC8B7061DC}" dt="2026-10-20T05:36:53.348" v="429" actId="1035"/>
          <ac:spMkLst>
            <pc:docMk/>
            <pc:sldMk cId="4173498274" sldId="391"/>
            <ac:spMk id="24" creationId="{B1E74A1E-48B0-4B79-B68C-6D7722E2C584}"/>
          </ac:spMkLst>
        </pc:spChg>
        <pc:spChg chg="add mod">
          <ac:chgData name="Ewa Kazimierska" userId="8edb7084-dccb-4d8f-9cfb-38098ea1d667" providerId="ADAL" clId="{64B09267-4CE4-4FA1-BB1D-4FFC8B7061DC}" dt="2026-10-20T05:36:53.348" v="429" actId="1035"/>
          <ac:spMkLst>
            <pc:docMk/>
            <pc:sldMk cId="4173498274" sldId="391"/>
            <ac:spMk id="25" creationId="{C51F3FCD-494F-4BFA-A441-CB244D06BAB0}"/>
          </ac:spMkLst>
        </pc:spChg>
        <pc:spChg chg="add mod">
          <ac:chgData name="Ewa Kazimierska" userId="8edb7084-dccb-4d8f-9cfb-38098ea1d667" providerId="ADAL" clId="{64B09267-4CE4-4FA1-BB1D-4FFC8B7061DC}" dt="2026-10-20T05:36:53.348" v="429" actId="1035"/>
          <ac:spMkLst>
            <pc:docMk/>
            <pc:sldMk cId="4173498274" sldId="391"/>
            <ac:spMk id="27" creationId="{DE910BA0-A509-4DD0-A998-F392430C3B8A}"/>
          </ac:spMkLst>
        </pc:spChg>
        <pc:spChg chg="add mod">
          <ac:chgData name="Ewa Kazimierska" userId="8edb7084-dccb-4d8f-9cfb-38098ea1d667" providerId="ADAL" clId="{64B09267-4CE4-4FA1-BB1D-4FFC8B7061DC}" dt="2026-10-20T05:36:53.348" v="429" actId="1035"/>
          <ac:spMkLst>
            <pc:docMk/>
            <pc:sldMk cId="4173498274" sldId="391"/>
            <ac:spMk id="29" creationId="{BEC6EB07-5409-44F9-9FF7-599B1C66A7DA}"/>
          </ac:spMkLst>
        </pc:spChg>
        <pc:spChg chg="add mod">
          <ac:chgData name="Ewa Kazimierska" userId="8edb7084-dccb-4d8f-9cfb-38098ea1d667" providerId="ADAL" clId="{64B09267-4CE4-4FA1-BB1D-4FFC8B7061DC}" dt="2026-10-20T05:36:53.348" v="429" actId="1035"/>
          <ac:spMkLst>
            <pc:docMk/>
            <pc:sldMk cId="4173498274" sldId="391"/>
            <ac:spMk id="32" creationId="{99DE2CF7-9513-4229-9015-7A4ADDF07836}"/>
          </ac:spMkLst>
        </pc:spChg>
        <pc:spChg chg="add mod">
          <ac:chgData name="Ewa Kazimierska" userId="8edb7084-dccb-4d8f-9cfb-38098ea1d667" providerId="ADAL" clId="{64B09267-4CE4-4FA1-BB1D-4FFC8B7061DC}" dt="2026-10-20T05:36:53.348" v="429" actId="1035"/>
          <ac:spMkLst>
            <pc:docMk/>
            <pc:sldMk cId="4173498274" sldId="391"/>
            <ac:spMk id="33" creationId="{8B624218-1443-4888-B3EF-381098098103}"/>
          </ac:spMkLst>
        </pc:spChg>
        <pc:spChg chg="add mod">
          <ac:chgData name="Ewa Kazimierska" userId="8edb7084-dccb-4d8f-9cfb-38098ea1d667" providerId="ADAL" clId="{64B09267-4CE4-4FA1-BB1D-4FFC8B7061DC}" dt="2026-10-20T05:36:53.348" v="429" actId="1035"/>
          <ac:spMkLst>
            <pc:docMk/>
            <pc:sldMk cId="4173498274" sldId="391"/>
            <ac:spMk id="34" creationId="{67D99212-ED19-4215-8DD5-DB9A125A24EC}"/>
          </ac:spMkLst>
        </pc:spChg>
        <pc:spChg chg="add mod">
          <ac:chgData name="Ewa Kazimierska" userId="8edb7084-dccb-4d8f-9cfb-38098ea1d667" providerId="ADAL" clId="{64B09267-4CE4-4FA1-BB1D-4FFC8B7061DC}" dt="2026-10-20T05:37:45.816" v="444" actId="20577"/>
          <ac:spMkLst>
            <pc:docMk/>
            <pc:sldMk cId="4173498274" sldId="391"/>
            <ac:spMk id="37" creationId="{26EC2993-7FA6-40F2-868D-F72704C07D30}"/>
          </ac:spMkLst>
        </pc:spChg>
        <pc:spChg chg="add mod">
          <ac:chgData name="Ewa Kazimierska" userId="8edb7084-dccb-4d8f-9cfb-38098ea1d667" providerId="ADAL" clId="{64B09267-4CE4-4FA1-BB1D-4FFC8B7061DC}" dt="2026-10-20T05:36:53.348" v="429" actId="1035"/>
          <ac:spMkLst>
            <pc:docMk/>
            <pc:sldMk cId="4173498274" sldId="391"/>
            <ac:spMk id="38" creationId="{B7D6B58E-5409-491B-AAE5-7D5D18CB969C}"/>
          </ac:spMkLst>
        </pc:spChg>
        <pc:spChg chg="add mod">
          <ac:chgData name="Ewa Kazimierska" userId="8edb7084-dccb-4d8f-9cfb-38098ea1d667" providerId="ADAL" clId="{64B09267-4CE4-4FA1-BB1D-4FFC8B7061DC}" dt="2026-10-20T05:36:53.348" v="429" actId="1035"/>
          <ac:spMkLst>
            <pc:docMk/>
            <pc:sldMk cId="4173498274" sldId="391"/>
            <ac:spMk id="41" creationId="{4C6858D6-5CA9-4618-8DC7-4998336846F9}"/>
          </ac:spMkLst>
        </pc:spChg>
        <pc:spChg chg="add mod">
          <ac:chgData name="Ewa Kazimierska" userId="8edb7084-dccb-4d8f-9cfb-38098ea1d667" providerId="ADAL" clId="{64B09267-4CE4-4FA1-BB1D-4FFC8B7061DC}" dt="2026-10-20T05:36:53.348" v="429" actId="1035"/>
          <ac:spMkLst>
            <pc:docMk/>
            <pc:sldMk cId="4173498274" sldId="391"/>
            <ac:spMk id="42" creationId="{91BDDF9A-FE97-49C4-9D30-9D616B6B8F41}"/>
          </ac:spMkLst>
        </pc:spChg>
        <pc:spChg chg="add mod">
          <ac:chgData name="Ewa Kazimierska" userId="8edb7084-dccb-4d8f-9cfb-38098ea1d667" providerId="ADAL" clId="{64B09267-4CE4-4FA1-BB1D-4FFC8B7061DC}" dt="2026-10-20T08:25:10.624" v="936" actId="1076"/>
          <ac:spMkLst>
            <pc:docMk/>
            <pc:sldMk cId="4173498274" sldId="391"/>
            <ac:spMk id="44" creationId="{EF722E38-FFA2-4981-9DD3-9BC42A81EADF}"/>
          </ac:spMkLst>
        </pc:spChg>
        <pc:picChg chg="add mod">
          <ac:chgData name="Ewa Kazimierska" userId="8edb7084-dccb-4d8f-9cfb-38098ea1d667" providerId="ADAL" clId="{64B09267-4CE4-4FA1-BB1D-4FFC8B7061DC}" dt="2026-10-20T05:36:53.348" v="429" actId="1035"/>
          <ac:picMkLst>
            <pc:docMk/>
            <pc:sldMk cId="4173498274" sldId="391"/>
            <ac:picMk id="16" creationId="{88CC9736-BC4B-42D6-AE16-DB11E6317A05}"/>
          </ac:picMkLst>
        </pc:picChg>
        <pc:picChg chg="add mod">
          <ac:chgData name="Ewa Kazimierska" userId="8edb7084-dccb-4d8f-9cfb-38098ea1d667" providerId="ADAL" clId="{64B09267-4CE4-4FA1-BB1D-4FFC8B7061DC}" dt="2026-10-20T05:36:53.348" v="429" actId="1035"/>
          <ac:picMkLst>
            <pc:docMk/>
            <pc:sldMk cId="4173498274" sldId="391"/>
            <ac:picMk id="21" creationId="{22B9F145-52BE-4E30-A4CD-B73E467A53DA}"/>
          </ac:picMkLst>
        </pc:picChg>
        <pc:picChg chg="add mod">
          <ac:chgData name="Ewa Kazimierska" userId="8edb7084-dccb-4d8f-9cfb-38098ea1d667" providerId="ADAL" clId="{64B09267-4CE4-4FA1-BB1D-4FFC8B7061DC}" dt="2026-10-20T05:36:53.348" v="429" actId="1035"/>
          <ac:picMkLst>
            <pc:docMk/>
            <pc:sldMk cId="4173498274" sldId="391"/>
            <ac:picMk id="26" creationId="{6F41D1CE-AC44-4208-B52D-89A6D92856D7}"/>
          </ac:picMkLst>
        </pc:picChg>
        <pc:picChg chg="add mod modCrop">
          <ac:chgData name="Ewa Kazimierska" userId="8edb7084-dccb-4d8f-9cfb-38098ea1d667" providerId="ADAL" clId="{64B09267-4CE4-4FA1-BB1D-4FFC8B7061DC}" dt="2026-10-20T05:37:23.251" v="436" actId="732"/>
          <ac:picMkLst>
            <pc:docMk/>
            <pc:sldMk cId="4173498274" sldId="391"/>
            <ac:picMk id="30" creationId="{4B9D21A5-0580-47FE-97AE-A10E86F0EA3A}"/>
          </ac:picMkLst>
        </pc:picChg>
        <pc:picChg chg="add mod">
          <ac:chgData name="Ewa Kazimierska" userId="8edb7084-dccb-4d8f-9cfb-38098ea1d667" providerId="ADAL" clId="{64B09267-4CE4-4FA1-BB1D-4FFC8B7061DC}" dt="2026-10-20T05:36:53.348" v="429" actId="1035"/>
          <ac:picMkLst>
            <pc:docMk/>
            <pc:sldMk cId="4173498274" sldId="391"/>
            <ac:picMk id="35" creationId="{37120C8B-BC88-4D87-86C9-D6221B2492A2}"/>
          </ac:picMkLst>
        </pc:picChg>
        <pc:picChg chg="add mod">
          <ac:chgData name="Ewa Kazimierska" userId="8edb7084-dccb-4d8f-9cfb-38098ea1d667" providerId="ADAL" clId="{64B09267-4CE4-4FA1-BB1D-4FFC8B7061DC}" dt="2026-10-20T05:36:53.348" v="429" actId="1035"/>
          <ac:picMkLst>
            <pc:docMk/>
            <pc:sldMk cId="4173498274" sldId="391"/>
            <ac:picMk id="39" creationId="{16194528-15A1-4B88-9F2B-F54476AC4EC6}"/>
          </ac:picMkLst>
        </pc:picChg>
        <pc:picChg chg="add mod">
          <ac:chgData name="Ewa Kazimierska" userId="8edb7084-dccb-4d8f-9cfb-38098ea1d667" providerId="ADAL" clId="{64B09267-4CE4-4FA1-BB1D-4FFC8B7061DC}" dt="2026-10-20T05:36:53.348" v="429" actId="1035"/>
          <ac:picMkLst>
            <pc:docMk/>
            <pc:sldMk cId="4173498274" sldId="391"/>
            <ac:picMk id="43" creationId="{184353B5-E405-4C1C-99AE-57AFB03AC246}"/>
          </ac:picMkLst>
        </pc:picChg>
        <pc:cxnChg chg="add mod">
          <ac:chgData name="Ewa Kazimierska" userId="8edb7084-dccb-4d8f-9cfb-38098ea1d667" providerId="ADAL" clId="{64B09267-4CE4-4FA1-BB1D-4FFC8B7061DC}" dt="2026-10-20T05:36:53.348" v="429" actId="1035"/>
          <ac:cxnSpMkLst>
            <pc:docMk/>
            <pc:sldMk cId="4173498274" sldId="391"/>
            <ac:cxnSpMk id="10" creationId="{D5945AAC-694C-4580-AA72-6319A0497621}"/>
          </ac:cxnSpMkLst>
        </pc:cxnChg>
        <pc:cxnChg chg="add mod">
          <ac:chgData name="Ewa Kazimierska" userId="8edb7084-dccb-4d8f-9cfb-38098ea1d667" providerId="ADAL" clId="{64B09267-4CE4-4FA1-BB1D-4FFC8B7061DC}" dt="2026-10-20T05:36:53.348" v="429" actId="1035"/>
          <ac:cxnSpMkLst>
            <pc:docMk/>
            <pc:sldMk cId="4173498274" sldId="391"/>
            <ac:cxnSpMk id="13" creationId="{2AC9037D-F8C2-4804-9B10-7BF52F748D38}"/>
          </ac:cxnSpMkLst>
        </pc:cxnChg>
        <pc:cxnChg chg="add mod">
          <ac:chgData name="Ewa Kazimierska" userId="8edb7084-dccb-4d8f-9cfb-38098ea1d667" providerId="ADAL" clId="{64B09267-4CE4-4FA1-BB1D-4FFC8B7061DC}" dt="2026-10-20T05:36:53.348" v="429" actId="1035"/>
          <ac:cxnSpMkLst>
            <pc:docMk/>
            <pc:sldMk cId="4173498274" sldId="391"/>
            <ac:cxnSpMk id="18" creationId="{EBBABA2A-E0C3-4A8A-9FAC-8B9762B84253}"/>
          </ac:cxnSpMkLst>
        </pc:cxnChg>
        <pc:cxnChg chg="add mod">
          <ac:chgData name="Ewa Kazimierska" userId="8edb7084-dccb-4d8f-9cfb-38098ea1d667" providerId="ADAL" clId="{64B09267-4CE4-4FA1-BB1D-4FFC8B7061DC}" dt="2026-10-20T05:36:53.348" v="429" actId="1035"/>
          <ac:cxnSpMkLst>
            <pc:docMk/>
            <pc:sldMk cId="4173498274" sldId="391"/>
            <ac:cxnSpMk id="23" creationId="{FA691C6D-414F-4194-B65F-D4EE35A11BF1}"/>
          </ac:cxnSpMkLst>
        </pc:cxnChg>
        <pc:cxnChg chg="add mod">
          <ac:chgData name="Ewa Kazimierska" userId="8edb7084-dccb-4d8f-9cfb-38098ea1d667" providerId="ADAL" clId="{64B09267-4CE4-4FA1-BB1D-4FFC8B7061DC}" dt="2026-10-20T05:36:53.348" v="429" actId="1035"/>
          <ac:cxnSpMkLst>
            <pc:docMk/>
            <pc:sldMk cId="4173498274" sldId="391"/>
            <ac:cxnSpMk id="28" creationId="{61D19013-8719-4FC1-953E-24FA277FD18F}"/>
          </ac:cxnSpMkLst>
        </pc:cxnChg>
        <pc:cxnChg chg="add mod">
          <ac:chgData name="Ewa Kazimierska" userId="8edb7084-dccb-4d8f-9cfb-38098ea1d667" providerId="ADAL" clId="{64B09267-4CE4-4FA1-BB1D-4FFC8B7061DC}" dt="2026-10-20T05:36:53.348" v="429" actId="1035"/>
          <ac:cxnSpMkLst>
            <pc:docMk/>
            <pc:sldMk cId="4173498274" sldId="391"/>
            <ac:cxnSpMk id="31" creationId="{E02AD0D6-CC9E-4DA6-BC20-6346D42122BB}"/>
          </ac:cxnSpMkLst>
        </pc:cxnChg>
        <pc:cxnChg chg="add mod">
          <ac:chgData name="Ewa Kazimierska" userId="8edb7084-dccb-4d8f-9cfb-38098ea1d667" providerId="ADAL" clId="{64B09267-4CE4-4FA1-BB1D-4FFC8B7061DC}" dt="2026-10-20T05:36:53.348" v="429" actId="1035"/>
          <ac:cxnSpMkLst>
            <pc:docMk/>
            <pc:sldMk cId="4173498274" sldId="391"/>
            <ac:cxnSpMk id="36" creationId="{0C3C3F12-6AF1-4474-BF61-D078BECFDC56}"/>
          </ac:cxnSpMkLst>
        </pc:cxnChg>
        <pc:cxnChg chg="add mod">
          <ac:chgData name="Ewa Kazimierska" userId="8edb7084-dccb-4d8f-9cfb-38098ea1d667" providerId="ADAL" clId="{64B09267-4CE4-4FA1-BB1D-4FFC8B7061DC}" dt="2026-10-20T05:36:53.348" v="429" actId="1035"/>
          <ac:cxnSpMkLst>
            <pc:docMk/>
            <pc:sldMk cId="4173498274" sldId="391"/>
            <ac:cxnSpMk id="40" creationId="{6B4CA3FA-9A80-4790-A399-582840AB4F04}"/>
          </ac:cxnSpMkLst>
        </pc:cxnChg>
      </pc:sldChg>
      <pc:sldChg chg="add del">
        <pc:chgData name="Ewa Kazimierska" userId="8edb7084-dccb-4d8f-9cfb-38098ea1d667" providerId="ADAL" clId="{64B09267-4CE4-4FA1-BB1D-4FFC8B7061DC}" dt="2026-10-20T05:22:54.942" v="132"/>
        <pc:sldMkLst>
          <pc:docMk/>
          <pc:sldMk cId="544426860" sldId="392"/>
        </pc:sldMkLst>
      </pc:sldChg>
      <pc:sldChg chg="addSp modSp add mod">
        <pc:chgData name="Ewa Kazimierska" userId="8edb7084-dccb-4d8f-9cfb-38098ea1d667" providerId="ADAL" clId="{64B09267-4CE4-4FA1-BB1D-4FFC8B7061DC}" dt="2026-10-20T08:37:28.092" v="947" actId="1035"/>
        <pc:sldMkLst>
          <pc:docMk/>
          <pc:sldMk cId="1550848767" sldId="392"/>
        </pc:sldMkLst>
        <pc:spChg chg="mod">
          <ac:chgData name="Ewa Kazimierska" userId="8edb7084-dccb-4d8f-9cfb-38098ea1d667" providerId="ADAL" clId="{64B09267-4CE4-4FA1-BB1D-4FFC8B7061DC}" dt="2026-10-20T05:38:11.879" v="445"/>
          <ac:spMkLst>
            <pc:docMk/>
            <pc:sldMk cId="1550848767" sldId="392"/>
            <ac:spMk id="8" creationId="{057330DE-FB45-4AC2-9F45-BC349FECCFAF}"/>
          </ac:spMkLst>
        </pc:spChg>
        <pc:spChg chg="add mod">
          <ac:chgData name="Ewa Kazimierska" userId="8edb7084-dccb-4d8f-9cfb-38098ea1d667" providerId="ADAL" clId="{64B09267-4CE4-4FA1-BB1D-4FFC8B7061DC}" dt="2026-10-20T05:38:36.332" v="469" actId="14100"/>
          <ac:spMkLst>
            <pc:docMk/>
            <pc:sldMk cId="1550848767" sldId="392"/>
            <ac:spMk id="9" creationId="{4BB51C40-0348-415C-BFCF-E3139DF646DF}"/>
          </ac:spMkLst>
        </pc:spChg>
        <pc:spChg chg="add mod">
          <ac:chgData name="Ewa Kazimierska" userId="8edb7084-dccb-4d8f-9cfb-38098ea1d667" providerId="ADAL" clId="{64B09267-4CE4-4FA1-BB1D-4FFC8B7061DC}" dt="2026-10-20T08:37:28.092" v="947" actId="1035"/>
          <ac:spMkLst>
            <pc:docMk/>
            <pc:sldMk cId="1550848767" sldId="392"/>
            <ac:spMk id="11" creationId="{1B6B1B69-C833-4410-AA52-E6E5C8E65DC7}"/>
          </ac:spMkLst>
        </pc:spChg>
        <pc:spChg chg="add mod">
          <ac:chgData name="Ewa Kazimierska" userId="8edb7084-dccb-4d8f-9cfb-38098ea1d667" providerId="ADAL" clId="{64B09267-4CE4-4FA1-BB1D-4FFC8B7061DC}" dt="2026-10-20T08:37:28.092" v="947" actId="1035"/>
          <ac:spMkLst>
            <pc:docMk/>
            <pc:sldMk cId="1550848767" sldId="392"/>
            <ac:spMk id="12" creationId="{CFD33DF3-3E87-4B4E-A08D-547DDAA2D944}"/>
          </ac:spMkLst>
        </pc:spChg>
        <pc:spChg chg="add mod">
          <ac:chgData name="Ewa Kazimierska" userId="8edb7084-dccb-4d8f-9cfb-38098ea1d667" providerId="ADAL" clId="{64B09267-4CE4-4FA1-BB1D-4FFC8B7061DC}" dt="2026-10-20T08:37:28.092" v="947" actId="1035"/>
          <ac:spMkLst>
            <pc:docMk/>
            <pc:sldMk cId="1550848767" sldId="392"/>
            <ac:spMk id="13" creationId="{E1D103A4-FBDE-45A4-BEAD-E146EBA8C89C}"/>
          </ac:spMkLst>
        </pc:spChg>
        <pc:spChg chg="add mod">
          <ac:chgData name="Ewa Kazimierska" userId="8edb7084-dccb-4d8f-9cfb-38098ea1d667" providerId="ADAL" clId="{64B09267-4CE4-4FA1-BB1D-4FFC8B7061DC}" dt="2026-10-20T08:37:28.092" v="947" actId="1035"/>
          <ac:spMkLst>
            <pc:docMk/>
            <pc:sldMk cId="1550848767" sldId="392"/>
            <ac:spMk id="14" creationId="{3E938D3F-3839-4ACF-A8AA-DC67D526334F}"/>
          </ac:spMkLst>
        </pc:spChg>
        <pc:spChg chg="add mod">
          <ac:chgData name="Ewa Kazimierska" userId="8edb7084-dccb-4d8f-9cfb-38098ea1d667" providerId="ADAL" clId="{64B09267-4CE4-4FA1-BB1D-4FFC8B7061DC}" dt="2026-10-20T08:37:28.092" v="947" actId="1035"/>
          <ac:spMkLst>
            <pc:docMk/>
            <pc:sldMk cId="1550848767" sldId="392"/>
            <ac:spMk id="15" creationId="{B1F6AC07-149C-44AB-A5C0-DE9E201AF5CC}"/>
          </ac:spMkLst>
        </pc:spChg>
        <pc:spChg chg="add mod">
          <ac:chgData name="Ewa Kazimierska" userId="8edb7084-dccb-4d8f-9cfb-38098ea1d667" providerId="ADAL" clId="{64B09267-4CE4-4FA1-BB1D-4FFC8B7061DC}" dt="2026-10-20T08:37:28.092" v="947" actId="1035"/>
          <ac:spMkLst>
            <pc:docMk/>
            <pc:sldMk cId="1550848767" sldId="392"/>
            <ac:spMk id="16" creationId="{4062064D-071B-41CF-B923-C48D8564DFB0}"/>
          </ac:spMkLst>
        </pc:spChg>
        <pc:spChg chg="add mod">
          <ac:chgData name="Ewa Kazimierska" userId="8edb7084-dccb-4d8f-9cfb-38098ea1d667" providerId="ADAL" clId="{64B09267-4CE4-4FA1-BB1D-4FFC8B7061DC}" dt="2026-10-20T08:37:28.092" v="947" actId="1035"/>
          <ac:spMkLst>
            <pc:docMk/>
            <pc:sldMk cId="1550848767" sldId="392"/>
            <ac:spMk id="17" creationId="{56E40E83-05ED-4684-AB22-EB073A038A4D}"/>
          </ac:spMkLst>
        </pc:spChg>
        <pc:spChg chg="add mod">
          <ac:chgData name="Ewa Kazimierska" userId="8edb7084-dccb-4d8f-9cfb-38098ea1d667" providerId="ADAL" clId="{64B09267-4CE4-4FA1-BB1D-4FFC8B7061DC}" dt="2026-10-20T08:37:28.092" v="947" actId="1035"/>
          <ac:spMkLst>
            <pc:docMk/>
            <pc:sldMk cId="1550848767" sldId="392"/>
            <ac:spMk id="18" creationId="{D64853DA-A4B8-49C1-9F86-2B545AA69C8C}"/>
          </ac:spMkLst>
        </pc:spChg>
        <pc:spChg chg="add mod">
          <ac:chgData name="Ewa Kazimierska" userId="8edb7084-dccb-4d8f-9cfb-38098ea1d667" providerId="ADAL" clId="{64B09267-4CE4-4FA1-BB1D-4FFC8B7061DC}" dt="2026-10-20T08:37:28.092" v="947" actId="1035"/>
          <ac:spMkLst>
            <pc:docMk/>
            <pc:sldMk cId="1550848767" sldId="392"/>
            <ac:spMk id="19" creationId="{260B170A-F03F-4F61-8672-7ED79C0796DB}"/>
          </ac:spMkLst>
        </pc:spChg>
        <pc:spChg chg="add mod">
          <ac:chgData name="Ewa Kazimierska" userId="8edb7084-dccb-4d8f-9cfb-38098ea1d667" providerId="ADAL" clId="{64B09267-4CE4-4FA1-BB1D-4FFC8B7061DC}" dt="2026-10-20T08:37:28.092" v="947" actId="1035"/>
          <ac:spMkLst>
            <pc:docMk/>
            <pc:sldMk cId="1550848767" sldId="392"/>
            <ac:spMk id="20" creationId="{56C2706F-84B8-4745-A98F-2004C404085C}"/>
          </ac:spMkLst>
        </pc:spChg>
        <pc:spChg chg="add mod">
          <ac:chgData name="Ewa Kazimierska" userId="8edb7084-dccb-4d8f-9cfb-38098ea1d667" providerId="ADAL" clId="{64B09267-4CE4-4FA1-BB1D-4FFC8B7061DC}" dt="2026-10-20T08:37:28.092" v="947" actId="1035"/>
          <ac:spMkLst>
            <pc:docMk/>
            <pc:sldMk cId="1550848767" sldId="392"/>
            <ac:spMk id="21" creationId="{D985397A-1CEA-4273-9042-1DBAD9DC5D6F}"/>
          </ac:spMkLst>
        </pc:spChg>
        <pc:spChg chg="add mod">
          <ac:chgData name="Ewa Kazimierska" userId="8edb7084-dccb-4d8f-9cfb-38098ea1d667" providerId="ADAL" clId="{64B09267-4CE4-4FA1-BB1D-4FFC8B7061DC}" dt="2026-10-20T08:37:28.092" v="947" actId="1035"/>
          <ac:spMkLst>
            <pc:docMk/>
            <pc:sldMk cId="1550848767" sldId="392"/>
            <ac:spMk id="22" creationId="{2E7E61C9-F000-43E9-804E-734D011E02A4}"/>
          </ac:spMkLst>
        </pc:spChg>
        <pc:spChg chg="add mod">
          <ac:chgData name="Ewa Kazimierska" userId="8edb7084-dccb-4d8f-9cfb-38098ea1d667" providerId="ADAL" clId="{64B09267-4CE4-4FA1-BB1D-4FFC8B7061DC}" dt="2026-10-20T08:37:28.092" v="947" actId="1035"/>
          <ac:spMkLst>
            <pc:docMk/>
            <pc:sldMk cId="1550848767" sldId="392"/>
            <ac:spMk id="23" creationId="{D1BA5A10-E2A1-4BA3-B788-27AD54AADB67}"/>
          </ac:spMkLst>
        </pc:spChg>
        <pc:spChg chg="add mod">
          <ac:chgData name="Ewa Kazimierska" userId="8edb7084-dccb-4d8f-9cfb-38098ea1d667" providerId="ADAL" clId="{64B09267-4CE4-4FA1-BB1D-4FFC8B7061DC}" dt="2026-10-20T08:37:28.092" v="947" actId="1035"/>
          <ac:spMkLst>
            <pc:docMk/>
            <pc:sldMk cId="1550848767" sldId="392"/>
            <ac:spMk id="24" creationId="{9D86FFF3-D0E9-41A5-AA96-9DE5A624E0F7}"/>
          </ac:spMkLst>
        </pc:spChg>
        <pc:spChg chg="add mod">
          <ac:chgData name="Ewa Kazimierska" userId="8edb7084-dccb-4d8f-9cfb-38098ea1d667" providerId="ADAL" clId="{64B09267-4CE4-4FA1-BB1D-4FFC8B7061DC}" dt="2026-10-20T08:37:28.092" v="947" actId="1035"/>
          <ac:spMkLst>
            <pc:docMk/>
            <pc:sldMk cId="1550848767" sldId="392"/>
            <ac:spMk id="25" creationId="{68A2FCBE-89C7-4583-AD3D-EB9871EBA22A}"/>
          </ac:spMkLst>
        </pc:spChg>
        <pc:spChg chg="add mod">
          <ac:chgData name="Ewa Kazimierska" userId="8edb7084-dccb-4d8f-9cfb-38098ea1d667" providerId="ADAL" clId="{64B09267-4CE4-4FA1-BB1D-4FFC8B7061DC}" dt="2026-10-20T08:37:28.092" v="947" actId="1035"/>
          <ac:spMkLst>
            <pc:docMk/>
            <pc:sldMk cId="1550848767" sldId="392"/>
            <ac:spMk id="26" creationId="{E69C5210-DB1D-4FD2-B3B6-4817EF7DE507}"/>
          </ac:spMkLst>
        </pc:spChg>
        <pc:spChg chg="add mod">
          <ac:chgData name="Ewa Kazimierska" userId="8edb7084-dccb-4d8f-9cfb-38098ea1d667" providerId="ADAL" clId="{64B09267-4CE4-4FA1-BB1D-4FFC8B7061DC}" dt="2026-10-20T08:37:28.092" v="947" actId="1035"/>
          <ac:spMkLst>
            <pc:docMk/>
            <pc:sldMk cId="1550848767" sldId="392"/>
            <ac:spMk id="27" creationId="{BD5F5518-7877-41D2-AAEC-1AE9677F274B}"/>
          </ac:spMkLst>
        </pc:spChg>
        <pc:spChg chg="add mod">
          <ac:chgData name="Ewa Kazimierska" userId="8edb7084-dccb-4d8f-9cfb-38098ea1d667" providerId="ADAL" clId="{64B09267-4CE4-4FA1-BB1D-4FFC8B7061DC}" dt="2026-10-20T08:37:28.092" v="947" actId="1035"/>
          <ac:spMkLst>
            <pc:docMk/>
            <pc:sldMk cId="1550848767" sldId="392"/>
            <ac:spMk id="28" creationId="{44264FFF-3B2D-4489-8227-4378F49C798E}"/>
          </ac:spMkLst>
        </pc:spChg>
        <pc:spChg chg="add mod">
          <ac:chgData name="Ewa Kazimierska" userId="8edb7084-dccb-4d8f-9cfb-38098ea1d667" providerId="ADAL" clId="{64B09267-4CE4-4FA1-BB1D-4FFC8B7061DC}" dt="2026-10-20T08:37:15.310" v="939" actId="1076"/>
          <ac:spMkLst>
            <pc:docMk/>
            <pc:sldMk cId="1550848767" sldId="392"/>
            <ac:spMk id="30" creationId="{FB130008-7FD9-405B-B6C3-E1D5ECE2DE1D}"/>
          </ac:spMkLst>
        </pc:spChg>
        <pc:spChg chg="add mod">
          <ac:chgData name="Ewa Kazimierska" userId="8edb7084-dccb-4d8f-9cfb-38098ea1d667" providerId="ADAL" clId="{64B09267-4CE4-4FA1-BB1D-4FFC8B7061DC}" dt="2026-10-20T08:37:20.948" v="940" actId="1076"/>
          <ac:spMkLst>
            <pc:docMk/>
            <pc:sldMk cId="1550848767" sldId="392"/>
            <ac:spMk id="31" creationId="{B440AC53-9F2F-40EA-8C30-9525AA505AD0}"/>
          </ac:spMkLst>
        </pc:spChg>
        <pc:spChg chg="add mod">
          <ac:chgData name="Ewa Kazimierska" userId="8edb7084-dccb-4d8f-9cfb-38098ea1d667" providerId="ADAL" clId="{64B09267-4CE4-4FA1-BB1D-4FFC8B7061DC}" dt="2026-10-20T08:36:47.033" v="937" actId="1076"/>
          <ac:spMkLst>
            <pc:docMk/>
            <pc:sldMk cId="1550848767" sldId="392"/>
            <ac:spMk id="32" creationId="{8D34771D-5A48-4EC2-9079-FB2F8FF03917}"/>
          </ac:spMkLst>
        </pc:spChg>
        <pc:cxnChg chg="add mod">
          <ac:chgData name="Ewa Kazimierska" userId="8edb7084-dccb-4d8f-9cfb-38098ea1d667" providerId="ADAL" clId="{64B09267-4CE4-4FA1-BB1D-4FFC8B7061DC}" dt="2026-10-20T08:37:28.092" v="947" actId="1035"/>
          <ac:cxnSpMkLst>
            <pc:docMk/>
            <pc:sldMk cId="1550848767" sldId="392"/>
            <ac:cxnSpMk id="10" creationId="{1408E30F-36AA-46A2-83B1-7C8A430E1A50}"/>
          </ac:cxnSpMkLst>
        </pc:cxnChg>
        <pc:cxnChg chg="add mod">
          <ac:chgData name="Ewa Kazimierska" userId="8edb7084-dccb-4d8f-9cfb-38098ea1d667" providerId="ADAL" clId="{64B09267-4CE4-4FA1-BB1D-4FFC8B7061DC}" dt="2026-10-20T08:37:28.092" v="947" actId="1035"/>
          <ac:cxnSpMkLst>
            <pc:docMk/>
            <pc:sldMk cId="1550848767" sldId="392"/>
            <ac:cxnSpMk id="29" creationId="{FBD3AB4E-2AA2-4828-B16F-D61FC6F2A250}"/>
          </ac:cxnSpMkLst>
        </pc:cxnChg>
      </pc:sldChg>
      <pc:sldChg chg="add del">
        <pc:chgData name="Ewa Kazimierska" userId="8edb7084-dccb-4d8f-9cfb-38098ea1d667" providerId="ADAL" clId="{64B09267-4CE4-4FA1-BB1D-4FFC8B7061DC}" dt="2026-10-20T05:22:54.172" v="131"/>
        <pc:sldMkLst>
          <pc:docMk/>
          <pc:sldMk cId="114069820" sldId="393"/>
        </pc:sldMkLst>
      </pc:sldChg>
      <pc:sldChg chg="addSp modSp add mod">
        <pc:chgData name="Ewa Kazimierska" userId="8edb7084-dccb-4d8f-9cfb-38098ea1d667" providerId="ADAL" clId="{64B09267-4CE4-4FA1-BB1D-4FFC8B7061DC}" dt="2026-10-20T06:02:05.196" v="746" actId="1036"/>
        <pc:sldMkLst>
          <pc:docMk/>
          <pc:sldMk cId="446544676" sldId="393"/>
        </pc:sldMkLst>
        <pc:spChg chg="mod">
          <ac:chgData name="Ewa Kazimierska" userId="8edb7084-dccb-4d8f-9cfb-38098ea1d667" providerId="ADAL" clId="{64B09267-4CE4-4FA1-BB1D-4FFC8B7061DC}" dt="2026-10-20T06:02:05.196" v="746" actId="1036"/>
          <ac:spMkLst>
            <pc:docMk/>
            <pc:sldMk cId="446544676" sldId="393"/>
            <ac:spMk id="8" creationId="{057330DE-FB45-4AC2-9F45-BC349FECCFAF}"/>
          </ac:spMkLst>
        </pc:spChg>
        <pc:spChg chg="add mod">
          <ac:chgData name="Ewa Kazimierska" userId="8edb7084-dccb-4d8f-9cfb-38098ea1d667" providerId="ADAL" clId="{64B09267-4CE4-4FA1-BB1D-4FFC8B7061DC}" dt="2026-10-20T05:39:40.598" v="498" actId="1038"/>
          <ac:spMkLst>
            <pc:docMk/>
            <pc:sldMk cId="446544676" sldId="393"/>
            <ac:spMk id="9" creationId="{114CBD74-7902-47EE-9427-E283BCF571FF}"/>
          </ac:spMkLst>
        </pc:spChg>
        <pc:spChg chg="add mod">
          <ac:chgData name="Ewa Kazimierska" userId="8edb7084-dccb-4d8f-9cfb-38098ea1d667" providerId="ADAL" clId="{64B09267-4CE4-4FA1-BB1D-4FFC8B7061DC}" dt="2026-10-20T05:39:40.598" v="498" actId="1038"/>
          <ac:spMkLst>
            <pc:docMk/>
            <pc:sldMk cId="446544676" sldId="393"/>
            <ac:spMk id="12" creationId="{22E002B8-3002-4269-BDF7-1D5193E8F5D0}"/>
          </ac:spMkLst>
        </pc:spChg>
        <pc:spChg chg="add mod">
          <ac:chgData name="Ewa Kazimierska" userId="8edb7084-dccb-4d8f-9cfb-38098ea1d667" providerId="ADAL" clId="{64B09267-4CE4-4FA1-BB1D-4FFC8B7061DC}" dt="2026-10-20T05:39:40.598" v="498" actId="1038"/>
          <ac:spMkLst>
            <pc:docMk/>
            <pc:sldMk cId="446544676" sldId="393"/>
            <ac:spMk id="13" creationId="{DFA21710-5166-4773-97C8-73E802A4D35F}"/>
          </ac:spMkLst>
        </pc:spChg>
        <pc:spChg chg="add mod">
          <ac:chgData name="Ewa Kazimierska" userId="8edb7084-dccb-4d8f-9cfb-38098ea1d667" providerId="ADAL" clId="{64B09267-4CE4-4FA1-BB1D-4FFC8B7061DC}" dt="2026-10-20T05:39:40.598" v="498" actId="1038"/>
          <ac:spMkLst>
            <pc:docMk/>
            <pc:sldMk cId="446544676" sldId="393"/>
            <ac:spMk id="14" creationId="{5A0935C8-4EB4-4155-A149-1B32E8AF1AF2}"/>
          </ac:spMkLst>
        </pc:spChg>
        <pc:spChg chg="add mod">
          <ac:chgData name="Ewa Kazimierska" userId="8edb7084-dccb-4d8f-9cfb-38098ea1d667" providerId="ADAL" clId="{64B09267-4CE4-4FA1-BB1D-4FFC8B7061DC}" dt="2026-10-20T05:39:40.598" v="498" actId="1038"/>
          <ac:spMkLst>
            <pc:docMk/>
            <pc:sldMk cId="446544676" sldId="393"/>
            <ac:spMk id="15" creationId="{E5950A6E-0B45-41A9-B1E7-545294F2A191}"/>
          </ac:spMkLst>
        </pc:spChg>
        <pc:spChg chg="add mod">
          <ac:chgData name="Ewa Kazimierska" userId="8edb7084-dccb-4d8f-9cfb-38098ea1d667" providerId="ADAL" clId="{64B09267-4CE4-4FA1-BB1D-4FFC8B7061DC}" dt="2026-10-20T05:39:40.598" v="498" actId="1038"/>
          <ac:spMkLst>
            <pc:docMk/>
            <pc:sldMk cId="446544676" sldId="393"/>
            <ac:spMk id="17" creationId="{D16D4A9A-2A26-4CF2-A83F-004506CD3675}"/>
          </ac:spMkLst>
        </pc:spChg>
        <pc:spChg chg="add mod">
          <ac:chgData name="Ewa Kazimierska" userId="8edb7084-dccb-4d8f-9cfb-38098ea1d667" providerId="ADAL" clId="{64B09267-4CE4-4FA1-BB1D-4FFC8B7061DC}" dt="2026-10-20T05:39:40.598" v="498" actId="1038"/>
          <ac:spMkLst>
            <pc:docMk/>
            <pc:sldMk cId="446544676" sldId="393"/>
            <ac:spMk id="18" creationId="{12ABFDAB-E807-4397-AA65-1BAED4B6135C}"/>
          </ac:spMkLst>
        </pc:spChg>
        <pc:spChg chg="add mod">
          <ac:chgData name="Ewa Kazimierska" userId="8edb7084-dccb-4d8f-9cfb-38098ea1d667" providerId="ADAL" clId="{64B09267-4CE4-4FA1-BB1D-4FFC8B7061DC}" dt="2026-10-20T05:39:40.598" v="498" actId="1038"/>
          <ac:spMkLst>
            <pc:docMk/>
            <pc:sldMk cId="446544676" sldId="393"/>
            <ac:spMk id="20" creationId="{1F7F17E3-2CD7-4FBD-AFD8-B041FB17404A}"/>
          </ac:spMkLst>
        </pc:spChg>
        <pc:spChg chg="add mod">
          <ac:chgData name="Ewa Kazimierska" userId="8edb7084-dccb-4d8f-9cfb-38098ea1d667" providerId="ADAL" clId="{64B09267-4CE4-4FA1-BB1D-4FFC8B7061DC}" dt="2026-10-20T05:39:40.598" v="498" actId="1038"/>
          <ac:spMkLst>
            <pc:docMk/>
            <pc:sldMk cId="446544676" sldId="393"/>
            <ac:spMk id="21" creationId="{E2791187-BDCB-4709-85FD-6300CD1878B5}"/>
          </ac:spMkLst>
        </pc:spChg>
        <pc:spChg chg="add mod">
          <ac:chgData name="Ewa Kazimierska" userId="8edb7084-dccb-4d8f-9cfb-38098ea1d667" providerId="ADAL" clId="{64B09267-4CE4-4FA1-BB1D-4FFC8B7061DC}" dt="2026-10-20T05:39:40.598" v="498" actId="1038"/>
          <ac:spMkLst>
            <pc:docMk/>
            <pc:sldMk cId="446544676" sldId="393"/>
            <ac:spMk id="23" creationId="{4B2EAEF8-08F8-4C25-8DC8-C922D94E67C9}"/>
          </ac:spMkLst>
        </pc:spChg>
        <pc:spChg chg="add mod">
          <ac:chgData name="Ewa Kazimierska" userId="8edb7084-dccb-4d8f-9cfb-38098ea1d667" providerId="ADAL" clId="{64B09267-4CE4-4FA1-BB1D-4FFC8B7061DC}" dt="2026-10-20T05:39:40.598" v="498" actId="1038"/>
          <ac:spMkLst>
            <pc:docMk/>
            <pc:sldMk cId="446544676" sldId="393"/>
            <ac:spMk id="24" creationId="{38E3ABB1-F6AC-443F-A28D-B239F10DDB8F}"/>
          </ac:spMkLst>
        </pc:spChg>
        <pc:spChg chg="add mod">
          <ac:chgData name="Ewa Kazimierska" userId="8edb7084-dccb-4d8f-9cfb-38098ea1d667" providerId="ADAL" clId="{64B09267-4CE4-4FA1-BB1D-4FFC8B7061DC}" dt="2026-10-20T05:39:40.598" v="498" actId="1038"/>
          <ac:spMkLst>
            <pc:docMk/>
            <pc:sldMk cId="446544676" sldId="393"/>
            <ac:spMk id="26" creationId="{38603643-30CA-4471-8FE4-91944257F674}"/>
          </ac:spMkLst>
        </pc:spChg>
        <pc:spChg chg="add mod">
          <ac:chgData name="Ewa Kazimierska" userId="8edb7084-dccb-4d8f-9cfb-38098ea1d667" providerId="ADAL" clId="{64B09267-4CE4-4FA1-BB1D-4FFC8B7061DC}" dt="2026-10-20T05:39:40.598" v="498" actId="1038"/>
          <ac:spMkLst>
            <pc:docMk/>
            <pc:sldMk cId="446544676" sldId="393"/>
            <ac:spMk id="27" creationId="{E3085D0B-2EAA-4B77-9426-D809AC3054E7}"/>
          </ac:spMkLst>
        </pc:spChg>
        <pc:spChg chg="add mod">
          <ac:chgData name="Ewa Kazimierska" userId="8edb7084-dccb-4d8f-9cfb-38098ea1d667" providerId="ADAL" clId="{64B09267-4CE4-4FA1-BB1D-4FFC8B7061DC}" dt="2026-10-20T05:39:40.598" v="498" actId="1038"/>
          <ac:spMkLst>
            <pc:docMk/>
            <pc:sldMk cId="446544676" sldId="393"/>
            <ac:spMk id="30" creationId="{31C058D9-FCAA-4E12-9430-C62F2F7AB550}"/>
          </ac:spMkLst>
        </pc:spChg>
        <pc:spChg chg="add mod">
          <ac:chgData name="Ewa Kazimierska" userId="8edb7084-dccb-4d8f-9cfb-38098ea1d667" providerId="ADAL" clId="{64B09267-4CE4-4FA1-BB1D-4FFC8B7061DC}" dt="2026-10-20T05:39:40.598" v="498" actId="1038"/>
          <ac:spMkLst>
            <pc:docMk/>
            <pc:sldMk cId="446544676" sldId="393"/>
            <ac:spMk id="31" creationId="{4BDCC33D-A21E-43FF-88CB-B361C7404BB1}"/>
          </ac:spMkLst>
        </pc:spChg>
        <pc:picChg chg="add mod">
          <ac:chgData name="Ewa Kazimierska" userId="8edb7084-dccb-4d8f-9cfb-38098ea1d667" providerId="ADAL" clId="{64B09267-4CE4-4FA1-BB1D-4FFC8B7061DC}" dt="2026-10-20T05:39:40.598" v="498" actId="1038"/>
          <ac:picMkLst>
            <pc:docMk/>
            <pc:sldMk cId="446544676" sldId="393"/>
            <ac:picMk id="29" creationId="{514CAF17-2069-4C61-87F2-E21457B41FE7}"/>
          </ac:picMkLst>
        </pc:picChg>
        <pc:cxnChg chg="add mod">
          <ac:chgData name="Ewa Kazimierska" userId="8edb7084-dccb-4d8f-9cfb-38098ea1d667" providerId="ADAL" clId="{64B09267-4CE4-4FA1-BB1D-4FFC8B7061DC}" dt="2026-10-20T05:39:40.598" v="498" actId="1038"/>
          <ac:cxnSpMkLst>
            <pc:docMk/>
            <pc:sldMk cId="446544676" sldId="393"/>
            <ac:cxnSpMk id="10" creationId="{35E909BC-3A7A-4654-8FEA-3FD3EC643D0A}"/>
          </ac:cxnSpMkLst>
        </pc:cxnChg>
        <pc:cxnChg chg="add mod">
          <ac:chgData name="Ewa Kazimierska" userId="8edb7084-dccb-4d8f-9cfb-38098ea1d667" providerId="ADAL" clId="{64B09267-4CE4-4FA1-BB1D-4FFC8B7061DC}" dt="2026-10-20T05:39:40.598" v="498" actId="1038"/>
          <ac:cxnSpMkLst>
            <pc:docMk/>
            <pc:sldMk cId="446544676" sldId="393"/>
            <ac:cxnSpMk id="11" creationId="{6CCB6350-A6FF-4879-94CE-F91BE0FA5894}"/>
          </ac:cxnSpMkLst>
        </pc:cxnChg>
        <pc:cxnChg chg="add mod">
          <ac:chgData name="Ewa Kazimierska" userId="8edb7084-dccb-4d8f-9cfb-38098ea1d667" providerId="ADAL" clId="{64B09267-4CE4-4FA1-BB1D-4FFC8B7061DC}" dt="2026-10-20T05:39:40.598" v="498" actId="1038"/>
          <ac:cxnSpMkLst>
            <pc:docMk/>
            <pc:sldMk cId="446544676" sldId="393"/>
            <ac:cxnSpMk id="16" creationId="{268DBF31-07AA-4C0D-B77B-5C2296AD12FF}"/>
          </ac:cxnSpMkLst>
        </pc:cxnChg>
        <pc:cxnChg chg="add mod">
          <ac:chgData name="Ewa Kazimierska" userId="8edb7084-dccb-4d8f-9cfb-38098ea1d667" providerId="ADAL" clId="{64B09267-4CE4-4FA1-BB1D-4FFC8B7061DC}" dt="2026-10-20T05:39:40.598" v="498" actId="1038"/>
          <ac:cxnSpMkLst>
            <pc:docMk/>
            <pc:sldMk cId="446544676" sldId="393"/>
            <ac:cxnSpMk id="19" creationId="{5E597B21-692C-45DC-AD7D-86AD46164DB3}"/>
          </ac:cxnSpMkLst>
        </pc:cxnChg>
        <pc:cxnChg chg="add mod">
          <ac:chgData name="Ewa Kazimierska" userId="8edb7084-dccb-4d8f-9cfb-38098ea1d667" providerId="ADAL" clId="{64B09267-4CE4-4FA1-BB1D-4FFC8B7061DC}" dt="2026-10-20T05:39:40.598" v="498" actId="1038"/>
          <ac:cxnSpMkLst>
            <pc:docMk/>
            <pc:sldMk cId="446544676" sldId="393"/>
            <ac:cxnSpMk id="22" creationId="{024C2D34-F7F1-44D6-9DA7-4C461636B8E1}"/>
          </ac:cxnSpMkLst>
        </pc:cxnChg>
        <pc:cxnChg chg="add mod">
          <ac:chgData name="Ewa Kazimierska" userId="8edb7084-dccb-4d8f-9cfb-38098ea1d667" providerId="ADAL" clId="{64B09267-4CE4-4FA1-BB1D-4FFC8B7061DC}" dt="2026-10-20T05:39:40.598" v="498" actId="1038"/>
          <ac:cxnSpMkLst>
            <pc:docMk/>
            <pc:sldMk cId="446544676" sldId="393"/>
            <ac:cxnSpMk id="25" creationId="{72E813E8-85BE-47C7-9FF5-1E2E64720F13}"/>
          </ac:cxnSpMkLst>
        </pc:cxnChg>
        <pc:cxnChg chg="add mod">
          <ac:chgData name="Ewa Kazimierska" userId="8edb7084-dccb-4d8f-9cfb-38098ea1d667" providerId="ADAL" clId="{64B09267-4CE4-4FA1-BB1D-4FFC8B7061DC}" dt="2026-10-20T05:39:40.598" v="498" actId="1038"/>
          <ac:cxnSpMkLst>
            <pc:docMk/>
            <pc:sldMk cId="446544676" sldId="393"/>
            <ac:cxnSpMk id="28" creationId="{F8AF082E-E2C2-4637-816F-443DDC4720D5}"/>
          </ac:cxnSpMkLst>
        </pc:cxnChg>
      </pc:sldChg>
      <pc:sldChg chg="add del">
        <pc:chgData name="Ewa Kazimierska" userId="8edb7084-dccb-4d8f-9cfb-38098ea1d667" providerId="ADAL" clId="{64B09267-4CE4-4FA1-BB1D-4FFC8B7061DC}" dt="2026-10-20T05:22:53.530" v="130"/>
        <pc:sldMkLst>
          <pc:docMk/>
          <pc:sldMk cId="1904665841" sldId="394"/>
        </pc:sldMkLst>
      </pc:sldChg>
      <pc:sldChg chg="addSp modSp add mod">
        <pc:chgData name="Ewa Kazimierska" userId="8edb7084-dccb-4d8f-9cfb-38098ea1d667" providerId="ADAL" clId="{64B09267-4CE4-4FA1-BB1D-4FFC8B7061DC}" dt="2026-10-20T05:41:12.867" v="502" actId="1076"/>
        <pc:sldMkLst>
          <pc:docMk/>
          <pc:sldMk cId="3407330982" sldId="394"/>
        </pc:sldMkLst>
        <pc:spChg chg="mod">
          <ac:chgData name="Ewa Kazimierska" userId="8edb7084-dccb-4d8f-9cfb-38098ea1d667" providerId="ADAL" clId="{64B09267-4CE4-4FA1-BB1D-4FFC8B7061DC}" dt="2026-10-20T05:40:56.072" v="500"/>
          <ac:spMkLst>
            <pc:docMk/>
            <pc:sldMk cId="3407330982" sldId="394"/>
            <ac:spMk id="8" creationId="{057330DE-FB45-4AC2-9F45-BC349FECCFAF}"/>
          </ac:spMkLst>
        </pc:spChg>
        <pc:spChg chg="add mod">
          <ac:chgData name="Ewa Kazimierska" userId="8edb7084-dccb-4d8f-9cfb-38098ea1d667" providerId="ADAL" clId="{64B09267-4CE4-4FA1-BB1D-4FFC8B7061DC}" dt="2026-10-20T05:41:12.867" v="502" actId="1076"/>
          <ac:spMkLst>
            <pc:docMk/>
            <pc:sldMk cId="3407330982" sldId="394"/>
            <ac:spMk id="9" creationId="{BDE023D3-163F-4ECA-BE9A-48AAAAB2A3AC}"/>
          </ac:spMkLst>
        </pc:spChg>
        <pc:spChg chg="add mod">
          <ac:chgData name="Ewa Kazimierska" userId="8edb7084-dccb-4d8f-9cfb-38098ea1d667" providerId="ADAL" clId="{64B09267-4CE4-4FA1-BB1D-4FFC8B7061DC}" dt="2026-10-20T05:41:12.867" v="502" actId="1076"/>
          <ac:spMkLst>
            <pc:docMk/>
            <pc:sldMk cId="3407330982" sldId="394"/>
            <ac:spMk id="10" creationId="{8A23AFAC-F439-4B65-A512-3BB0500C662E}"/>
          </ac:spMkLst>
        </pc:spChg>
        <pc:spChg chg="add mod">
          <ac:chgData name="Ewa Kazimierska" userId="8edb7084-dccb-4d8f-9cfb-38098ea1d667" providerId="ADAL" clId="{64B09267-4CE4-4FA1-BB1D-4FFC8B7061DC}" dt="2026-10-20T05:41:12.867" v="502" actId="1076"/>
          <ac:spMkLst>
            <pc:docMk/>
            <pc:sldMk cId="3407330982" sldId="394"/>
            <ac:spMk id="13" creationId="{93B01F4C-4F98-4116-9A0E-F95809087B0F}"/>
          </ac:spMkLst>
        </pc:spChg>
        <pc:spChg chg="add mod">
          <ac:chgData name="Ewa Kazimierska" userId="8edb7084-dccb-4d8f-9cfb-38098ea1d667" providerId="ADAL" clId="{64B09267-4CE4-4FA1-BB1D-4FFC8B7061DC}" dt="2026-10-20T05:41:12.867" v="502" actId="1076"/>
          <ac:spMkLst>
            <pc:docMk/>
            <pc:sldMk cId="3407330982" sldId="394"/>
            <ac:spMk id="14" creationId="{C5ADCF4E-D025-4C11-B5D4-E83AC5EDFA0B}"/>
          </ac:spMkLst>
        </pc:spChg>
        <pc:spChg chg="add mod">
          <ac:chgData name="Ewa Kazimierska" userId="8edb7084-dccb-4d8f-9cfb-38098ea1d667" providerId="ADAL" clId="{64B09267-4CE4-4FA1-BB1D-4FFC8B7061DC}" dt="2026-10-20T05:41:12.867" v="502" actId="1076"/>
          <ac:spMkLst>
            <pc:docMk/>
            <pc:sldMk cId="3407330982" sldId="394"/>
            <ac:spMk id="15" creationId="{0981E240-60B5-45AA-9478-3C8C11932330}"/>
          </ac:spMkLst>
        </pc:spChg>
        <pc:spChg chg="add mod">
          <ac:chgData name="Ewa Kazimierska" userId="8edb7084-dccb-4d8f-9cfb-38098ea1d667" providerId="ADAL" clId="{64B09267-4CE4-4FA1-BB1D-4FFC8B7061DC}" dt="2026-10-20T05:41:12.867" v="502" actId="1076"/>
          <ac:spMkLst>
            <pc:docMk/>
            <pc:sldMk cId="3407330982" sldId="394"/>
            <ac:spMk id="16" creationId="{0D4BE0DF-AC88-492B-9D01-A8F0A0A0DB0E}"/>
          </ac:spMkLst>
        </pc:spChg>
        <pc:spChg chg="add mod">
          <ac:chgData name="Ewa Kazimierska" userId="8edb7084-dccb-4d8f-9cfb-38098ea1d667" providerId="ADAL" clId="{64B09267-4CE4-4FA1-BB1D-4FFC8B7061DC}" dt="2026-10-20T05:41:12.867" v="502" actId="1076"/>
          <ac:spMkLst>
            <pc:docMk/>
            <pc:sldMk cId="3407330982" sldId="394"/>
            <ac:spMk id="18" creationId="{3ED4647B-2B36-4A6B-8D7D-4B729B7A15AF}"/>
          </ac:spMkLst>
        </pc:spChg>
        <pc:spChg chg="add mod">
          <ac:chgData name="Ewa Kazimierska" userId="8edb7084-dccb-4d8f-9cfb-38098ea1d667" providerId="ADAL" clId="{64B09267-4CE4-4FA1-BB1D-4FFC8B7061DC}" dt="2026-10-20T05:41:12.867" v="502" actId="1076"/>
          <ac:spMkLst>
            <pc:docMk/>
            <pc:sldMk cId="3407330982" sldId="394"/>
            <ac:spMk id="19" creationId="{738CEFB8-8AC8-4E29-80FA-A595B6F00F15}"/>
          </ac:spMkLst>
        </pc:spChg>
        <pc:spChg chg="add mod">
          <ac:chgData name="Ewa Kazimierska" userId="8edb7084-dccb-4d8f-9cfb-38098ea1d667" providerId="ADAL" clId="{64B09267-4CE4-4FA1-BB1D-4FFC8B7061DC}" dt="2026-10-20T05:41:12.867" v="502" actId="1076"/>
          <ac:spMkLst>
            <pc:docMk/>
            <pc:sldMk cId="3407330982" sldId="394"/>
            <ac:spMk id="20" creationId="{580B5774-A578-4E7B-ACE1-CC806F2F1B5A}"/>
          </ac:spMkLst>
        </pc:spChg>
        <pc:spChg chg="add mod">
          <ac:chgData name="Ewa Kazimierska" userId="8edb7084-dccb-4d8f-9cfb-38098ea1d667" providerId="ADAL" clId="{64B09267-4CE4-4FA1-BB1D-4FFC8B7061DC}" dt="2026-10-20T05:41:12.867" v="502" actId="1076"/>
          <ac:spMkLst>
            <pc:docMk/>
            <pc:sldMk cId="3407330982" sldId="394"/>
            <ac:spMk id="21" creationId="{4CFDF18B-3417-4098-B68A-23828C832808}"/>
          </ac:spMkLst>
        </pc:spChg>
        <pc:spChg chg="add mod">
          <ac:chgData name="Ewa Kazimierska" userId="8edb7084-dccb-4d8f-9cfb-38098ea1d667" providerId="ADAL" clId="{64B09267-4CE4-4FA1-BB1D-4FFC8B7061DC}" dt="2026-10-20T05:41:12.867" v="502" actId="1076"/>
          <ac:spMkLst>
            <pc:docMk/>
            <pc:sldMk cId="3407330982" sldId="394"/>
            <ac:spMk id="23" creationId="{34D66A5F-875C-4135-81A3-AA53D2CA3922}"/>
          </ac:spMkLst>
        </pc:spChg>
        <pc:spChg chg="add mod">
          <ac:chgData name="Ewa Kazimierska" userId="8edb7084-dccb-4d8f-9cfb-38098ea1d667" providerId="ADAL" clId="{64B09267-4CE4-4FA1-BB1D-4FFC8B7061DC}" dt="2026-10-20T05:41:12.867" v="502" actId="1076"/>
          <ac:spMkLst>
            <pc:docMk/>
            <pc:sldMk cId="3407330982" sldId="394"/>
            <ac:spMk id="24" creationId="{4D55A245-325F-4458-A426-C91E93B4B06C}"/>
          </ac:spMkLst>
        </pc:spChg>
        <pc:spChg chg="add mod">
          <ac:chgData name="Ewa Kazimierska" userId="8edb7084-dccb-4d8f-9cfb-38098ea1d667" providerId="ADAL" clId="{64B09267-4CE4-4FA1-BB1D-4FFC8B7061DC}" dt="2026-10-20T05:41:12.867" v="502" actId="1076"/>
          <ac:spMkLst>
            <pc:docMk/>
            <pc:sldMk cId="3407330982" sldId="394"/>
            <ac:spMk id="25" creationId="{B0E50BC6-25C5-4189-B918-504BB51D2426}"/>
          </ac:spMkLst>
        </pc:spChg>
        <pc:spChg chg="add mod">
          <ac:chgData name="Ewa Kazimierska" userId="8edb7084-dccb-4d8f-9cfb-38098ea1d667" providerId="ADAL" clId="{64B09267-4CE4-4FA1-BB1D-4FFC8B7061DC}" dt="2026-10-20T05:41:12.867" v="502" actId="1076"/>
          <ac:spMkLst>
            <pc:docMk/>
            <pc:sldMk cId="3407330982" sldId="394"/>
            <ac:spMk id="26" creationId="{96C87B30-B136-49B7-9AF8-571107E292CA}"/>
          </ac:spMkLst>
        </pc:spChg>
        <pc:spChg chg="add mod">
          <ac:chgData name="Ewa Kazimierska" userId="8edb7084-dccb-4d8f-9cfb-38098ea1d667" providerId="ADAL" clId="{64B09267-4CE4-4FA1-BB1D-4FFC8B7061DC}" dt="2026-10-20T05:41:12.867" v="502" actId="1076"/>
          <ac:spMkLst>
            <pc:docMk/>
            <pc:sldMk cId="3407330982" sldId="394"/>
            <ac:spMk id="28" creationId="{EF538D9C-94A0-4E5B-A7B2-1CCAA417C3C6}"/>
          </ac:spMkLst>
        </pc:spChg>
        <pc:spChg chg="add mod">
          <ac:chgData name="Ewa Kazimierska" userId="8edb7084-dccb-4d8f-9cfb-38098ea1d667" providerId="ADAL" clId="{64B09267-4CE4-4FA1-BB1D-4FFC8B7061DC}" dt="2026-10-20T05:41:12.867" v="502" actId="1076"/>
          <ac:spMkLst>
            <pc:docMk/>
            <pc:sldMk cId="3407330982" sldId="394"/>
            <ac:spMk id="29" creationId="{EE1EA863-64A7-47A8-9496-DD230D13F895}"/>
          </ac:spMkLst>
        </pc:spChg>
        <pc:spChg chg="add mod">
          <ac:chgData name="Ewa Kazimierska" userId="8edb7084-dccb-4d8f-9cfb-38098ea1d667" providerId="ADAL" clId="{64B09267-4CE4-4FA1-BB1D-4FFC8B7061DC}" dt="2026-10-20T05:41:12.867" v="502" actId="1076"/>
          <ac:spMkLst>
            <pc:docMk/>
            <pc:sldMk cId="3407330982" sldId="394"/>
            <ac:spMk id="30" creationId="{D57326B5-6B4B-4966-9FA8-997A26F76856}"/>
          </ac:spMkLst>
        </pc:spChg>
        <pc:spChg chg="add mod">
          <ac:chgData name="Ewa Kazimierska" userId="8edb7084-dccb-4d8f-9cfb-38098ea1d667" providerId="ADAL" clId="{64B09267-4CE4-4FA1-BB1D-4FFC8B7061DC}" dt="2026-10-20T05:41:12.867" v="502" actId="1076"/>
          <ac:spMkLst>
            <pc:docMk/>
            <pc:sldMk cId="3407330982" sldId="394"/>
            <ac:spMk id="31" creationId="{8169ACDF-FDC6-42F5-B9BC-7D4E1300ADBC}"/>
          </ac:spMkLst>
        </pc:spChg>
        <pc:spChg chg="add mod">
          <ac:chgData name="Ewa Kazimierska" userId="8edb7084-dccb-4d8f-9cfb-38098ea1d667" providerId="ADAL" clId="{64B09267-4CE4-4FA1-BB1D-4FFC8B7061DC}" dt="2026-10-20T05:41:12.867" v="502" actId="1076"/>
          <ac:spMkLst>
            <pc:docMk/>
            <pc:sldMk cId="3407330982" sldId="394"/>
            <ac:spMk id="33" creationId="{62FF11CA-1CA3-4D40-A50A-E7718FBD4D71}"/>
          </ac:spMkLst>
        </pc:spChg>
        <pc:spChg chg="add mod">
          <ac:chgData name="Ewa Kazimierska" userId="8edb7084-dccb-4d8f-9cfb-38098ea1d667" providerId="ADAL" clId="{64B09267-4CE4-4FA1-BB1D-4FFC8B7061DC}" dt="2026-10-20T05:41:12.867" v="502" actId="1076"/>
          <ac:spMkLst>
            <pc:docMk/>
            <pc:sldMk cId="3407330982" sldId="394"/>
            <ac:spMk id="34" creationId="{1D4851FA-8FCA-45A3-B5D0-322DDF9DB9BE}"/>
          </ac:spMkLst>
        </pc:spChg>
        <pc:spChg chg="add mod">
          <ac:chgData name="Ewa Kazimierska" userId="8edb7084-dccb-4d8f-9cfb-38098ea1d667" providerId="ADAL" clId="{64B09267-4CE4-4FA1-BB1D-4FFC8B7061DC}" dt="2026-10-20T05:41:12.867" v="502" actId="1076"/>
          <ac:spMkLst>
            <pc:docMk/>
            <pc:sldMk cId="3407330982" sldId="394"/>
            <ac:spMk id="35" creationId="{49FA5A35-404F-4141-9468-97A124694D3F}"/>
          </ac:spMkLst>
        </pc:spChg>
        <pc:spChg chg="add mod">
          <ac:chgData name="Ewa Kazimierska" userId="8edb7084-dccb-4d8f-9cfb-38098ea1d667" providerId="ADAL" clId="{64B09267-4CE4-4FA1-BB1D-4FFC8B7061DC}" dt="2026-10-20T05:41:12.867" v="502" actId="1076"/>
          <ac:spMkLst>
            <pc:docMk/>
            <pc:sldMk cId="3407330982" sldId="394"/>
            <ac:spMk id="36" creationId="{0899382A-6B94-481A-A7E3-AE2B98432941}"/>
          </ac:spMkLst>
        </pc:spChg>
        <pc:spChg chg="add mod">
          <ac:chgData name="Ewa Kazimierska" userId="8edb7084-dccb-4d8f-9cfb-38098ea1d667" providerId="ADAL" clId="{64B09267-4CE4-4FA1-BB1D-4FFC8B7061DC}" dt="2026-10-20T05:41:12.867" v="502" actId="1076"/>
          <ac:spMkLst>
            <pc:docMk/>
            <pc:sldMk cId="3407330982" sldId="394"/>
            <ac:spMk id="38" creationId="{D019D472-9CE2-4326-BF29-216B551FD78F}"/>
          </ac:spMkLst>
        </pc:spChg>
        <pc:spChg chg="add mod">
          <ac:chgData name="Ewa Kazimierska" userId="8edb7084-dccb-4d8f-9cfb-38098ea1d667" providerId="ADAL" clId="{64B09267-4CE4-4FA1-BB1D-4FFC8B7061DC}" dt="2026-10-20T05:41:12.867" v="502" actId="1076"/>
          <ac:spMkLst>
            <pc:docMk/>
            <pc:sldMk cId="3407330982" sldId="394"/>
            <ac:spMk id="39" creationId="{AE26C32B-F0F0-493E-8BC9-C4A857CE4BB3}"/>
          </ac:spMkLst>
        </pc:spChg>
        <pc:spChg chg="add mod">
          <ac:chgData name="Ewa Kazimierska" userId="8edb7084-dccb-4d8f-9cfb-38098ea1d667" providerId="ADAL" clId="{64B09267-4CE4-4FA1-BB1D-4FFC8B7061DC}" dt="2026-10-20T05:41:12.867" v="502" actId="1076"/>
          <ac:spMkLst>
            <pc:docMk/>
            <pc:sldMk cId="3407330982" sldId="394"/>
            <ac:spMk id="40" creationId="{F38F7494-25FA-452D-86D5-BE5E51FE9B5C}"/>
          </ac:spMkLst>
        </pc:spChg>
        <pc:spChg chg="add mod">
          <ac:chgData name="Ewa Kazimierska" userId="8edb7084-dccb-4d8f-9cfb-38098ea1d667" providerId="ADAL" clId="{64B09267-4CE4-4FA1-BB1D-4FFC8B7061DC}" dt="2026-10-20T05:41:12.867" v="502" actId="1076"/>
          <ac:spMkLst>
            <pc:docMk/>
            <pc:sldMk cId="3407330982" sldId="394"/>
            <ac:spMk id="41" creationId="{B6C2C1D3-5D73-410B-A24F-5EF978D8493D}"/>
          </ac:spMkLst>
        </pc:spChg>
        <pc:spChg chg="add mod">
          <ac:chgData name="Ewa Kazimierska" userId="8edb7084-dccb-4d8f-9cfb-38098ea1d667" providerId="ADAL" clId="{64B09267-4CE4-4FA1-BB1D-4FFC8B7061DC}" dt="2026-10-20T05:41:12.867" v="502" actId="1076"/>
          <ac:spMkLst>
            <pc:docMk/>
            <pc:sldMk cId="3407330982" sldId="394"/>
            <ac:spMk id="43" creationId="{4B7BAE9D-E14D-47EC-892E-1AA6AF1A1882}"/>
          </ac:spMkLst>
        </pc:spChg>
        <pc:spChg chg="add mod">
          <ac:chgData name="Ewa Kazimierska" userId="8edb7084-dccb-4d8f-9cfb-38098ea1d667" providerId="ADAL" clId="{64B09267-4CE4-4FA1-BB1D-4FFC8B7061DC}" dt="2026-10-20T05:41:12.867" v="502" actId="1076"/>
          <ac:spMkLst>
            <pc:docMk/>
            <pc:sldMk cId="3407330982" sldId="394"/>
            <ac:spMk id="44" creationId="{AA9AA312-5943-4932-BF16-4836AB077C5B}"/>
          </ac:spMkLst>
        </pc:spChg>
        <pc:spChg chg="add mod">
          <ac:chgData name="Ewa Kazimierska" userId="8edb7084-dccb-4d8f-9cfb-38098ea1d667" providerId="ADAL" clId="{64B09267-4CE4-4FA1-BB1D-4FFC8B7061DC}" dt="2026-10-20T05:41:12.867" v="502" actId="1076"/>
          <ac:spMkLst>
            <pc:docMk/>
            <pc:sldMk cId="3407330982" sldId="394"/>
            <ac:spMk id="45" creationId="{CC1E1A60-6F1C-45AF-8E3B-8077755DF197}"/>
          </ac:spMkLst>
        </pc:spChg>
        <pc:spChg chg="add mod">
          <ac:chgData name="Ewa Kazimierska" userId="8edb7084-dccb-4d8f-9cfb-38098ea1d667" providerId="ADAL" clId="{64B09267-4CE4-4FA1-BB1D-4FFC8B7061DC}" dt="2026-10-20T05:41:12.867" v="502" actId="1076"/>
          <ac:spMkLst>
            <pc:docMk/>
            <pc:sldMk cId="3407330982" sldId="394"/>
            <ac:spMk id="46" creationId="{3BFE43C7-8DD8-4A3D-9A9B-0B272875993B}"/>
          </ac:spMkLst>
        </pc:spChg>
        <pc:spChg chg="add mod">
          <ac:chgData name="Ewa Kazimierska" userId="8edb7084-dccb-4d8f-9cfb-38098ea1d667" providerId="ADAL" clId="{64B09267-4CE4-4FA1-BB1D-4FFC8B7061DC}" dt="2026-10-20T05:41:12.867" v="502" actId="1076"/>
          <ac:spMkLst>
            <pc:docMk/>
            <pc:sldMk cId="3407330982" sldId="394"/>
            <ac:spMk id="50" creationId="{3335C4A5-5838-430D-A2B0-0AB26C3AB40B}"/>
          </ac:spMkLst>
        </pc:spChg>
        <pc:spChg chg="add mod">
          <ac:chgData name="Ewa Kazimierska" userId="8edb7084-dccb-4d8f-9cfb-38098ea1d667" providerId="ADAL" clId="{64B09267-4CE4-4FA1-BB1D-4FFC8B7061DC}" dt="2026-10-20T05:41:12.867" v="502" actId="1076"/>
          <ac:spMkLst>
            <pc:docMk/>
            <pc:sldMk cId="3407330982" sldId="394"/>
            <ac:spMk id="51" creationId="{6273B514-90D7-4067-BC90-E580732534E9}"/>
          </ac:spMkLst>
        </pc:spChg>
        <pc:picChg chg="add mod">
          <ac:chgData name="Ewa Kazimierska" userId="8edb7084-dccb-4d8f-9cfb-38098ea1d667" providerId="ADAL" clId="{64B09267-4CE4-4FA1-BB1D-4FFC8B7061DC}" dt="2026-10-20T05:41:12.867" v="502" actId="1076"/>
          <ac:picMkLst>
            <pc:docMk/>
            <pc:sldMk cId="3407330982" sldId="394"/>
            <ac:picMk id="49" creationId="{86F6268A-7FE0-44BE-8A2B-492ECEF44202}"/>
          </ac:picMkLst>
        </pc:picChg>
        <pc:cxnChg chg="add mod">
          <ac:chgData name="Ewa Kazimierska" userId="8edb7084-dccb-4d8f-9cfb-38098ea1d667" providerId="ADAL" clId="{64B09267-4CE4-4FA1-BB1D-4FFC8B7061DC}" dt="2026-10-20T05:41:12.867" v="502" actId="1076"/>
          <ac:cxnSpMkLst>
            <pc:docMk/>
            <pc:sldMk cId="3407330982" sldId="394"/>
            <ac:cxnSpMk id="11" creationId="{ABDFBF21-05A4-4E01-B953-F00C5F26A55C}"/>
          </ac:cxnSpMkLst>
        </pc:cxnChg>
        <pc:cxnChg chg="add mod">
          <ac:chgData name="Ewa Kazimierska" userId="8edb7084-dccb-4d8f-9cfb-38098ea1d667" providerId="ADAL" clId="{64B09267-4CE4-4FA1-BB1D-4FFC8B7061DC}" dt="2026-10-20T05:41:12.867" v="502" actId="1076"/>
          <ac:cxnSpMkLst>
            <pc:docMk/>
            <pc:sldMk cId="3407330982" sldId="394"/>
            <ac:cxnSpMk id="12" creationId="{3F783DD1-9A00-443F-8192-CCAD47D5F619}"/>
          </ac:cxnSpMkLst>
        </pc:cxnChg>
        <pc:cxnChg chg="add mod">
          <ac:chgData name="Ewa Kazimierska" userId="8edb7084-dccb-4d8f-9cfb-38098ea1d667" providerId="ADAL" clId="{64B09267-4CE4-4FA1-BB1D-4FFC8B7061DC}" dt="2026-10-20T05:41:12.867" v="502" actId="1076"/>
          <ac:cxnSpMkLst>
            <pc:docMk/>
            <pc:sldMk cId="3407330982" sldId="394"/>
            <ac:cxnSpMk id="17" creationId="{839FC4C6-CC45-43EE-8680-B5FCA11D1CD3}"/>
          </ac:cxnSpMkLst>
        </pc:cxnChg>
        <pc:cxnChg chg="add mod">
          <ac:chgData name="Ewa Kazimierska" userId="8edb7084-dccb-4d8f-9cfb-38098ea1d667" providerId="ADAL" clId="{64B09267-4CE4-4FA1-BB1D-4FFC8B7061DC}" dt="2026-10-20T05:41:12.867" v="502" actId="1076"/>
          <ac:cxnSpMkLst>
            <pc:docMk/>
            <pc:sldMk cId="3407330982" sldId="394"/>
            <ac:cxnSpMk id="22" creationId="{26FA888B-D09D-43BC-BC7B-C7C96F6BC292}"/>
          </ac:cxnSpMkLst>
        </pc:cxnChg>
        <pc:cxnChg chg="add mod">
          <ac:chgData name="Ewa Kazimierska" userId="8edb7084-dccb-4d8f-9cfb-38098ea1d667" providerId="ADAL" clId="{64B09267-4CE4-4FA1-BB1D-4FFC8B7061DC}" dt="2026-10-20T05:41:12.867" v="502" actId="1076"/>
          <ac:cxnSpMkLst>
            <pc:docMk/>
            <pc:sldMk cId="3407330982" sldId="394"/>
            <ac:cxnSpMk id="27" creationId="{FC865076-1443-45F6-A6DB-9FF51CA5E09F}"/>
          </ac:cxnSpMkLst>
        </pc:cxnChg>
        <pc:cxnChg chg="add mod">
          <ac:chgData name="Ewa Kazimierska" userId="8edb7084-dccb-4d8f-9cfb-38098ea1d667" providerId="ADAL" clId="{64B09267-4CE4-4FA1-BB1D-4FFC8B7061DC}" dt="2026-10-20T05:41:12.867" v="502" actId="1076"/>
          <ac:cxnSpMkLst>
            <pc:docMk/>
            <pc:sldMk cId="3407330982" sldId="394"/>
            <ac:cxnSpMk id="32" creationId="{9F353842-D55B-41D9-BF0B-52FC7AA03E0D}"/>
          </ac:cxnSpMkLst>
        </pc:cxnChg>
        <pc:cxnChg chg="add mod">
          <ac:chgData name="Ewa Kazimierska" userId="8edb7084-dccb-4d8f-9cfb-38098ea1d667" providerId="ADAL" clId="{64B09267-4CE4-4FA1-BB1D-4FFC8B7061DC}" dt="2026-10-20T05:41:12.867" v="502" actId="1076"/>
          <ac:cxnSpMkLst>
            <pc:docMk/>
            <pc:sldMk cId="3407330982" sldId="394"/>
            <ac:cxnSpMk id="37" creationId="{65F1A46C-D9C5-4B39-8F58-66AF9424BFB3}"/>
          </ac:cxnSpMkLst>
        </pc:cxnChg>
        <pc:cxnChg chg="add mod">
          <ac:chgData name="Ewa Kazimierska" userId="8edb7084-dccb-4d8f-9cfb-38098ea1d667" providerId="ADAL" clId="{64B09267-4CE4-4FA1-BB1D-4FFC8B7061DC}" dt="2026-10-20T05:41:12.867" v="502" actId="1076"/>
          <ac:cxnSpMkLst>
            <pc:docMk/>
            <pc:sldMk cId="3407330982" sldId="394"/>
            <ac:cxnSpMk id="42" creationId="{9A285767-78E8-47ED-9CF2-DA0D9C3A4275}"/>
          </ac:cxnSpMkLst>
        </pc:cxnChg>
        <pc:cxnChg chg="add mod">
          <ac:chgData name="Ewa Kazimierska" userId="8edb7084-dccb-4d8f-9cfb-38098ea1d667" providerId="ADAL" clId="{64B09267-4CE4-4FA1-BB1D-4FFC8B7061DC}" dt="2026-10-20T05:41:12.867" v="502" actId="1076"/>
          <ac:cxnSpMkLst>
            <pc:docMk/>
            <pc:sldMk cId="3407330982" sldId="394"/>
            <ac:cxnSpMk id="47" creationId="{D1925B14-DFCE-4C17-8528-316BD6E87EC5}"/>
          </ac:cxnSpMkLst>
        </pc:cxnChg>
        <pc:cxnChg chg="add mod">
          <ac:chgData name="Ewa Kazimierska" userId="8edb7084-dccb-4d8f-9cfb-38098ea1d667" providerId="ADAL" clId="{64B09267-4CE4-4FA1-BB1D-4FFC8B7061DC}" dt="2026-10-20T05:41:12.867" v="502" actId="1076"/>
          <ac:cxnSpMkLst>
            <pc:docMk/>
            <pc:sldMk cId="3407330982" sldId="394"/>
            <ac:cxnSpMk id="48" creationId="{D7BE125F-1B25-4FC7-B9A3-23CE8605087B}"/>
          </ac:cxnSpMkLst>
        </pc:cxnChg>
      </pc:sldChg>
      <pc:sldChg chg="addSp modSp add mod">
        <pc:chgData name="Ewa Kazimierska" userId="8edb7084-dccb-4d8f-9cfb-38098ea1d667" providerId="ADAL" clId="{64B09267-4CE4-4FA1-BB1D-4FFC8B7061DC}" dt="2026-10-20T05:42:34.252" v="508" actId="1076"/>
        <pc:sldMkLst>
          <pc:docMk/>
          <pc:sldMk cId="166517911" sldId="395"/>
        </pc:sldMkLst>
        <pc:spChg chg="mod">
          <ac:chgData name="Ewa Kazimierska" userId="8edb7084-dccb-4d8f-9cfb-38098ea1d667" providerId="ADAL" clId="{64B09267-4CE4-4FA1-BB1D-4FFC8B7061DC}" dt="2026-10-20T05:42:09.721" v="505" actId="255"/>
          <ac:spMkLst>
            <pc:docMk/>
            <pc:sldMk cId="166517911" sldId="395"/>
            <ac:spMk id="8" creationId="{057330DE-FB45-4AC2-9F45-BC349FECCFAF}"/>
          </ac:spMkLst>
        </pc:spChg>
        <pc:spChg chg="add mod">
          <ac:chgData name="Ewa Kazimierska" userId="8edb7084-dccb-4d8f-9cfb-38098ea1d667" providerId="ADAL" clId="{64B09267-4CE4-4FA1-BB1D-4FFC8B7061DC}" dt="2026-10-20T05:42:34.252" v="508" actId="1076"/>
          <ac:spMkLst>
            <pc:docMk/>
            <pc:sldMk cId="166517911" sldId="395"/>
            <ac:spMk id="9" creationId="{6F8340F9-8A59-46BE-BD5D-AADB92C22B04}"/>
          </ac:spMkLst>
        </pc:spChg>
        <pc:spChg chg="add mod">
          <ac:chgData name="Ewa Kazimierska" userId="8edb7084-dccb-4d8f-9cfb-38098ea1d667" providerId="ADAL" clId="{64B09267-4CE4-4FA1-BB1D-4FFC8B7061DC}" dt="2026-10-20T05:42:34.252" v="508" actId="1076"/>
          <ac:spMkLst>
            <pc:docMk/>
            <pc:sldMk cId="166517911" sldId="395"/>
            <ac:spMk id="10" creationId="{E73A48F1-D18A-49F7-8038-593B2932A7E7}"/>
          </ac:spMkLst>
        </pc:spChg>
        <pc:spChg chg="add mod">
          <ac:chgData name="Ewa Kazimierska" userId="8edb7084-dccb-4d8f-9cfb-38098ea1d667" providerId="ADAL" clId="{64B09267-4CE4-4FA1-BB1D-4FFC8B7061DC}" dt="2026-10-20T05:42:34.252" v="508" actId="1076"/>
          <ac:spMkLst>
            <pc:docMk/>
            <pc:sldMk cId="166517911" sldId="395"/>
            <ac:spMk id="11" creationId="{465ACAB7-7CFF-4167-8772-37B1E900BD7F}"/>
          </ac:spMkLst>
        </pc:spChg>
        <pc:spChg chg="add mod">
          <ac:chgData name="Ewa Kazimierska" userId="8edb7084-dccb-4d8f-9cfb-38098ea1d667" providerId="ADAL" clId="{64B09267-4CE4-4FA1-BB1D-4FFC8B7061DC}" dt="2026-10-20T05:42:34.252" v="508" actId="1076"/>
          <ac:spMkLst>
            <pc:docMk/>
            <pc:sldMk cId="166517911" sldId="395"/>
            <ac:spMk id="12" creationId="{71B93049-D142-4426-AB6F-8E32E2478E9F}"/>
          </ac:spMkLst>
        </pc:spChg>
        <pc:spChg chg="add mod">
          <ac:chgData name="Ewa Kazimierska" userId="8edb7084-dccb-4d8f-9cfb-38098ea1d667" providerId="ADAL" clId="{64B09267-4CE4-4FA1-BB1D-4FFC8B7061DC}" dt="2026-10-20T05:42:34.252" v="508" actId="1076"/>
          <ac:spMkLst>
            <pc:docMk/>
            <pc:sldMk cId="166517911" sldId="395"/>
            <ac:spMk id="13" creationId="{8CFDFA71-CC57-4185-8AE6-054CEEEBB4B8}"/>
          </ac:spMkLst>
        </pc:spChg>
        <pc:spChg chg="add mod">
          <ac:chgData name="Ewa Kazimierska" userId="8edb7084-dccb-4d8f-9cfb-38098ea1d667" providerId="ADAL" clId="{64B09267-4CE4-4FA1-BB1D-4FFC8B7061DC}" dt="2026-10-20T05:42:34.252" v="508" actId="1076"/>
          <ac:spMkLst>
            <pc:docMk/>
            <pc:sldMk cId="166517911" sldId="395"/>
            <ac:spMk id="14" creationId="{90256D13-FF13-4587-9C19-425EEE832E5A}"/>
          </ac:spMkLst>
        </pc:spChg>
        <pc:spChg chg="add mod">
          <ac:chgData name="Ewa Kazimierska" userId="8edb7084-dccb-4d8f-9cfb-38098ea1d667" providerId="ADAL" clId="{64B09267-4CE4-4FA1-BB1D-4FFC8B7061DC}" dt="2026-10-20T05:42:34.252" v="508" actId="1076"/>
          <ac:spMkLst>
            <pc:docMk/>
            <pc:sldMk cId="166517911" sldId="395"/>
            <ac:spMk id="15" creationId="{896E14ED-0B0C-4169-93BE-4E61EEF55B1D}"/>
          </ac:spMkLst>
        </pc:spChg>
        <pc:spChg chg="add mod">
          <ac:chgData name="Ewa Kazimierska" userId="8edb7084-dccb-4d8f-9cfb-38098ea1d667" providerId="ADAL" clId="{64B09267-4CE4-4FA1-BB1D-4FFC8B7061DC}" dt="2026-10-20T05:42:34.252" v="508" actId="1076"/>
          <ac:spMkLst>
            <pc:docMk/>
            <pc:sldMk cId="166517911" sldId="395"/>
            <ac:spMk id="16" creationId="{0E64E4CA-1732-49D0-BDB0-925B77A78D2F}"/>
          </ac:spMkLst>
        </pc:spChg>
        <pc:spChg chg="add mod">
          <ac:chgData name="Ewa Kazimierska" userId="8edb7084-dccb-4d8f-9cfb-38098ea1d667" providerId="ADAL" clId="{64B09267-4CE4-4FA1-BB1D-4FFC8B7061DC}" dt="2026-10-20T05:42:34.252" v="508" actId="1076"/>
          <ac:spMkLst>
            <pc:docMk/>
            <pc:sldMk cId="166517911" sldId="395"/>
            <ac:spMk id="17" creationId="{AF2D7FF7-BD28-47CA-854B-67039EA872E2}"/>
          </ac:spMkLst>
        </pc:spChg>
        <pc:spChg chg="add mod">
          <ac:chgData name="Ewa Kazimierska" userId="8edb7084-dccb-4d8f-9cfb-38098ea1d667" providerId="ADAL" clId="{64B09267-4CE4-4FA1-BB1D-4FFC8B7061DC}" dt="2026-10-20T05:42:34.252" v="508" actId="1076"/>
          <ac:spMkLst>
            <pc:docMk/>
            <pc:sldMk cId="166517911" sldId="395"/>
            <ac:spMk id="18" creationId="{15F11256-B089-4FA7-BF41-AE4BD1F60340}"/>
          </ac:spMkLst>
        </pc:spChg>
        <pc:spChg chg="add mod">
          <ac:chgData name="Ewa Kazimierska" userId="8edb7084-dccb-4d8f-9cfb-38098ea1d667" providerId="ADAL" clId="{64B09267-4CE4-4FA1-BB1D-4FFC8B7061DC}" dt="2026-10-20T05:42:34.252" v="508" actId="1076"/>
          <ac:spMkLst>
            <pc:docMk/>
            <pc:sldMk cId="166517911" sldId="395"/>
            <ac:spMk id="19" creationId="{3A23AC6D-C11B-45CC-8AAF-429D2325FCBE}"/>
          </ac:spMkLst>
        </pc:spChg>
        <pc:spChg chg="add mod">
          <ac:chgData name="Ewa Kazimierska" userId="8edb7084-dccb-4d8f-9cfb-38098ea1d667" providerId="ADAL" clId="{64B09267-4CE4-4FA1-BB1D-4FFC8B7061DC}" dt="2026-10-20T05:42:34.252" v="508" actId="1076"/>
          <ac:spMkLst>
            <pc:docMk/>
            <pc:sldMk cId="166517911" sldId="395"/>
            <ac:spMk id="20" creationId="{39621810-15D1-47FF-988F-B5C9346BAEB7}"/>
          </ac:spMkLst>
        </pc:spChg>
        <pc:spChg chg="add mod">
          <ac:chgData name="Ewa Kazimierska" userId="8edb7084-dccb-4d8f-9cfb-38098ea1d667" providerId="ADAL" clId="{64B09267-4CE4-4FA1-BB1D-4FFC8B7061DC}" dt="2026-10-20T05:42:34.252" v="508" actId="1076"/>
          <ac:spMkLst>
            <pc:docMk/>
            <pc:sldMk cId="166517911" sldId="395"/>
            <ac:spMk id="21" creationId="{A8666572-5CF3-402E-958E-36D3A7D1DABB}"/>
          </ac:spMkLst>
        </pc:spChg>
        <pc:spChg chg="add mod">
          <ac:chgData name="Ewa Kazimierska" userId="8edb7084-dccb-4d8f-9cfb-38098ea1d667" providerId="ADAL" clId="{64B09267-4CE4-4FA1-BB1D-4FFC8B7061DC}" dt="2026-10-20T05:42:34.252" v="508" actId="1076"/>
          <ac:spMkLst>
            <pc:docMk/>
            <pc:sldMk cId="166517911" sldId="395"/>
            <ac:spMk id="22" creationId="{1A381698-C123-4EB4-A072-2833F0C3C683}"/>
          </ac:spMkLst>
        </pc:spChg>
        <pc:spChg chg="add mod">
          <ac:chgData name="Ewa Kazimierska" userId="8edb7084-dccb-4d8f-9cfb-38098ea1d667" providerId="ADAL" clId="{64B09267-4CE4-4FA1-BB1D-4FFC8B7061DC}" dt="2026-10-20T05:42:34.252" v="508" actId="1076"/>
          <ac:spMkLst>
            <pc:docMk/>
            <pc:sldMk cId="166517911" sldId="395"/>
            <ac:spMk id="23" creationId="{E39BEBEE-CB9F-4CC0-A87A-623341B1BBA5}"/>
          </ac:spMkLst>
        </pc:spChg>
        <pc:spChg chg="add mod">
          <ac:chgData name="Ewa Kazimierska" userId="8edb7084-dccb-4d8f-9cfb-38098ea1d667" providerId="ADAL" clId="{64B09267-4CE4-4FA1-BB1D-4FFC8B7061DC}" dt="2026-10-20T05:42:34.252" v="508" actId="1076"/>
          <ac:spMkLst>
            <pc:docMk/>
            <pc:sldMk cId="166517911" sldId="395"/>
            <ac:spMk id="24" creationId="{740415AA-38DA-4E04-8D2B-91E5DEDECB51}"/>
          </ac:spMkLst>
        </pc:spChg>
        <pc:spChg chg="add mod">
          <ac:chgData name="Ewa Kazimierska" userId="8edb7084-dccb-4d8f-9cfb-38098ea1d667" providerId="ADAL" clId="{64B09267-4CE4-4FA1-BB1D-4FFC8B7061DC}" dt="2026-10-20T05:42:34.252" v="508" actId="1076"/>
          <ac:spMkLst>
            <pc:docMk/>
            <pc:sldMk cId="166517911" sldId="395"/>
            <ac:spMk id="25" creationId="{2A3A08D3-E9D7-42BE-877B-57A5419ED7EA}"/>
          </ac:spMkLst>
        </pc:spChg>
        <pc:spChg chg="add mod">
          <ac:chgData name="Ewa Kazimierska" userId="8edb7084-dccb-4d8f-9cfb-38098ea1d667" providerId="ADAL" clId="{64B09267-4CE4-4FA1-BB1D-4FFC8B7061DC}" dt="2026-10-20T05:42:34.252" v="508" actId="1076"/>
          <ac:spMkLst>
            <pc:docMk/>
            <pc:sldMk cId="166517911" sldId="395"/>
            <ac:spMk id="26" creationId="{AEAF3A99-0D2B-4438-99C3-34D98D051A55}"/>
          </ac:spMkLst>
        </pc:spChg>
        <pc:spChg chg="add mod">
          <ac:chgData name="Ewa Kazimierska" userId="8edb7084-dccb-4d8f-9cfb-38098ea1d667" providerId="ADAL" clId="{64B09267-4CE4-4FA1-BB1D-4FFC8B7061DC}" dt="2026-10-20T05:42:34.252" v="508" actId="1076"/>
          <ac:spMkLst>
            <pc:docMk/>
            <pc:sldMk cId="166517911" sldId="395"/>
            <ac:spMk id="29" creationId="{B86AF995-B164-4872-9B2D-DDFAE7689820}"/>
          </ac:spMkLst>
        </pc:spChg>
        <pc:picChg chg="add mod">
          <ac:chgData name="Ewa Kazimierska" userId="8edb7084-dccb-4d8f-9cfb-38098ea1d667" providerId="ADAL" clId="{64B09267-4CE4-4FA1-BB1D-4FFC8B7061DC}" dt="2026-10-20T05:42:34.252" v="508" actId="1076"/>
          <ac:picMkLst>
            <pc:docMk/>
            <pc:sldMk cId="166517911" sldId="395"/>
            <ac:picMk id="28" creationId="{5D4A9A44-A55E-4939-9EF9-857AEDBD6F00}"/>
          </ac:picMkLst>
        </pc:picChg>
        <pc:cxnChg chg="add mod">
          <ac:chgData name="Ewa Kazimierska" userId="8edb7084-dccb-4d8f-9cfb-38098ea1d667" providerId="ADAL" clId="{64B09267-4CE4-4FA1-BB1D-4FFC8B7061DC}" dt="2026-10-20T05:42:34.252" v="508" actId="1076"/>
          <ac:cxnSpMkLst>
            <pc:docMk/>
            <pc:sldMk cId="166517911" sldId="395"/>
            <ac:cxnSpMk id="27" creationId="{BAAE2675-55D5-45DE-B368-6C1C0E689D88}"/>
          </ac:cxnSpMkLst>
        </pc:cxnChg>
      </pc:sldChg>
      <pc:sldChg chg="add del">
        <pc:chgData name="Ewa Kazimierska" userId="8edb7084-dccb-4d8f-9cfb-38098ea1d667" providerId="ADAL" clId="{64B09267-4CE4-4FA1-BB1D-4FFC8B7061DC}" dt="2026-10-20T05:22:53.244" v="129"/>
        <pc:sldMkLst>
          <pc:docMk/>
          <pc:sldMk cId="2643494704" sldId="395"/>
        </pc:sldMkLst>
      </pc:sldChg>
      <pc:sldChg chg="addSp modSp add mod">
        <pc:chgData name="Ewa Kazimierska" userId="8edb7084-dccb-4d8f-9cfb-38098ea1d667" providerId="ADAL" clId="{64B09267-4CE4-4FA1-BB1D-4FFC8B7061DC}" dt="2026-10-20T05:43:25.128" v="522" actId="1035"/>
        <pc:sldMkLst>
          <pc:docMk/>
          <pc:sldMk cId="1194041356" sldId="396"/>
        </pc:sldMkLst>
        <pc:spChg chg="mod">
          <ac:chgData name="Ewa Kazimierska" userId="8edb7084-dccb-4d8f-9cfb-38098ea1d667" providerId="ADAL" clId="{64B09267-4CE4-4FA1-BB1D-4FFC8B7061DC}" dt="2026-10-20T05:43:25.128" v="522" actId="1035"/>
          <ac:spMkLst>
            <pc:docMk/>
            <pc:sldMk cId="1194041356" sldId="396"/>
            <ac:spMk id="8" creationId="{057330DE-FB45-4AC2-9F45-BC349FECCFAF}"/>
          </ac:spMkLst>
        </pc:spChg>
        <pc:spChg chg="add mod">
          <ac:chgData name="Ewa Kazimierska" userId="8edb7084-dccb-4d8f-9cfb-38098ea1d667" providerId="ADAL" clId="{64B09267-4CE4-4FA1-BB1D-4FFC8B7061DC}" dt="2026-10-20T05:43:07.017" v="510"/>
          <ac:spMkLst>
            <pc:docMk/>
            <pc:sldMk cId="1194041356" sldId="396"/>
            <ac:spMk id="9" creationId="{14B317E1-D8E3-4C24-8D9A-2B1EA0954968}"/>
          </ac:spMkLst>
        </pc:spChg>
        <pc:spChg chg="add mod">
          <ac:chgData name="Ewa Kazimierska" userId="8edb7084-dccb-4d8f-9cfb-38098ea1d667" providerId="ADAL" clId="{64B09267-4CE4-4FA1-BB1D-4FFC8B7061DC}" dt="2026-10-20T05:43:07.017" v="510"/>
          <ac:spMkLst>
            <pc:docMk/>
            <pc:sldMk cId="1194041356" sldId="396"/>
            <ac:spMk id="10" creationId="{FD50F264-7026-47D0-A37F-25B5F75F69F4}"/>
          </ac:spMkLst>
        </pc:spChg>
        <pc:spChg chg="add mod">
          <ac:chgData name="Ewa Kazimierska" userId="8edb7084-dccb-4d8f-9cfb-38098ea1d667" providerId="ADAL" clId="{64B09267-4CE4-4FA1-BB1D-4FFC8B7061DC}" dt="2026-10-20T05:43:07.017" v="510"/>
          <ac:spMkLst>
            <pc:docMk/>
            <pc:sldMk cId="1194041356" sldId="396"/>
            <ac:spMk id="11" creationId="{4C3DEB6E-2FC9-4724-9050-E258598F4E4B}"/>
          </ac:spMkLst>
        </pc:spChg>
        <pc:spChg chg="add mod">
          <ac:chgData name="Ewa Kazimierska" userId="8edb7084-dccb-4d8f-9cfb-38098ea1d667" providerId="ADAL" clId="{64B09267-4CE4-4FA1-BB1D-4FFC8B7061DC}" dt="2026-10-20T05:43:07.017" v="510"/>
          <ac:spMkLst>
            <pc:docMk/>
            <pc:sldMk cId="1194041356" sldId="396"/>
            <ac:spMk id="12" creationId="{4D1C8BC7-2671-46E1-B9AD-2C46AB68CC58}"/>
          </ac:spMkLst>
        </pc:spChg>
        <pc:spChg chg="add mod">
          <ac:chgData name="Ewa Kazimierska" userId="8edb7084-dccb-4d8f-9cfb-38098ea1d667" providerId="ADAL" clId="{64B09267-4CE4-4FA1-BB1D-4FFC8B7061DC}" dt="2026-10-20T05:43:07.017" v="510"/>
          <ac:spMkLst>
            <pc:docMk/>
            <pc:sldMk cId="1194041356" sldId="396"/>
            <ac:spMk id="13" creationId="{3ED0A58A-382F-46CC-BFA1-BC85016BAAD8}"/>
          </ac:spMkLst>
        </pc:spChg>
        <pc:spChg chg="add mod">
          <ac:chgData name="Ewa Kazimierska" userId="8edb7084-dccb-4d8f-9cfb-38098ea1d667" providerId="ADAL" clId="{64B09267-4CE4-4FA1-BB1D-4FFC8B7061DC}" dt="2026-10-20T05:43:07.017" v="510"/>
          <ac:spMkLst>
            <pc:docMk/>
            <pc:sldMk cId="1194041356" sldId="396"/>
            <ac:spMk id="14" creationId="{41F75792-8AEC-4B88-84DF-37FFF3E16520}"/>
          </ac:spMkLst>
        </pc:spChg>
        <pc:spChg chg="add mod">
          <ac:chgData name="Ewa Kazimierska" userId="8edb7084-dccb-4d8f-9cfb-38098ea1d667" providerId="ADAL" clId="{64B09267-4CE4-4FA1-BB1D-4FFC8B7061DC}" dt="2026-10-20T05:43:07.017" v="510"/>
          <ac:spMkLst>
            <pc:docMk/>
            <pc:sldMk cId="1194041356" sldId="396"/>
            <ac:spMk id="15" creationId="{F7443966-51A4-45D8-8F0F-B1A36525DCDF}"/>
          </ac:spMkLst>
        </pc:spChg>
        <pc:spChg chg="add mod">
          <ac:chgData name="Ewa Kazimierska" userId="8edb7084-dccb-4d8f-9cfb-38098ea1d667" providerId="ADAL" clId="{64B09267-4CE4-4FA1-BB1D-4FFC8B7061DC}" dt="2026-10-20T05:43:07.017" v="510"/>
          <ac:spMkLst>
            <pc:docMk/>
            <pc:sldMk cId="1194041356" sldId="396"/>
            <ac:spMk id="16" creationId="{24B2B80E-8A3F-41EC-88D3-A219DD5BB698}"/>
          </ac:spMkLst>
        </pc:spChg>
        <pc:spChg chg="add mod">
          <ac:chgData name="Ewa Kazimierska" userId="8edb7084-dccb-4d8f-9cfb-38098ea1d667" providerId="ADAL" clId="{64B09267-4CE4-4FA1-BB1D-4FFC8B7061DC}" dt="2026-10-20T05:43:07.017" v="510"/>
          <ac:spMkLst>
            <pc:docMk/>
            <pc:sldMk cId="1194041356" sldId="396"/>
            <ac:spMk id="17" creationId="{63B57499-78FD-4477-9D41-7D0EE05834D4}"/>
          </ac:spMkLst>
        </pc:spChg>
        <pc:spChg chg="add mod">
          <ac:chgData name="Ewa Kazimierska" userId="8edb7084-dccb-4d8f-9cfb-38098ea1d667" providerId="ADAL" clId="{64B09267-4CE4-4FA1-BB1D-4FFC8B7061DC}" dt="2026-10-20T05:43:07.017" v="510"/>
          <ac:spMkLst>
            <pc:docMk/>
            <pc:sldMk cId="1194041356" sldId="396"/>
            <ac:spMk id="18" creationId="{DC73A9D0-ACF6-42DD-B33C-EBEC64F32FD1}"/>
          </ac:spMkLst>
        </pc:spChg>
        <pc:spChg chg="add mod">
          <ac:chgData name="Ewa Kazimierska" userId="8edb7084-dccb-4d8f-9cfb-38098ea1d667" providerId="ADAL" clId="{64B09267-4CE4-4FA1-BB1D-4FFC8B7061DC}" dt="2026-10-20T05:43:07.017" v="510"/>
          <ac:spMkLst>
            <pc:docMk/>
            <pc:sldMk cId="1194041356" sldId="396"/>
            <ac:spMk id="19" creationId="{2CAB8E1D-6291-49CE-883D-94A863C25C46}"/>
          </ac:spMkLst>
        </pc:spChg>
        <pc:spChg chg="add mod">
          <ac:chgData name="Ewa Kazimierska" userId="8edb7084-dccb-4d8f-9cfb-38098ea1d667" providerId="ADAL" clId="{64B09267-4CE4-4FA1-BB1D-4FFC8B7061DC}" dt="2026-10-20T05:43:07.017" v="510"/>
          <ac:spMkLst>
            <pc:docMk/>
            <pc:sldMk cId="1194041356" sldId="396"/>
            <ac:spMk id="20" creationId="{1EA2FE0D-A958-4EF3-9C54-D0C08178B476}"/>
          </ac:spMkLst>
        </pc:spChg>
        <pc:spChg chg="add mod">
          <ac:chgData name="Ewa Kazimierska" userId="8edb7084-dccb-4d8f-9cfb-38098ea1d667" providerId="ADAL" clId="{64B09267-4CE4-4FA1-BB1D-4FFC8B7061DC}" dt="2026-10-20T05:43:07.017" v="510"/>
          <ac:spMkLst>
            <pc:docMk/>
            <pc:sldMk cId="1194041356" sldId="396"/>
            <ac:spMk id="21" creationId="{2DD53CA3-FD9E-4F10-AB8D-85700951D09A}"/>
          </ac:spMkLst>
        </pc:spChg>
        <pc:spChg chg="add mod">
          <ac:chgData name="Ewa Kazimierska" userId="8edb7084-dccb-4d8f-9cfb-38098ea1d667" providerId="ADAL" clId="{64B09267-4CE4-4FA1-BB1D-4FFC8B7061DC}" dt="2026-10-20T05:43:07.017" v="510"/>
          <ac:spMkLst>
            <pc:docMk/>
            <pc:sldMk cId="1194041356" sldId="396"/>
            <ac:spMk id="22" creationId="{250101ED-5339-4A10-8FA6-C1F60823DAEE}"/>
          </ac:spMkLst>
        </pc:spChg>
        <pc:spChg chg="add mod">
          <ac:chgData name="Ewa Kazimierska" userId="8edb7084-dccb-4d8f-9cfb-38098ea1d667" providerId="ADAL" clId="{64B09267-4CE4-4FA1-BB1D-4FFC8B7061DC}" dt="2026-10-20T05:43:07.017" v="510"/>
          <ac:spMkLst>
            <pc:docMk/>
            <pc:sldMk cId="1194041356" sldId="396"/>
            <ac:spMk id="23" creationId="{EAB372F2-D01B-4359-B918-7A851AFD1D00}"/>
          </ac:spMkLst>
        </pc:spChg>
        <pc:spChg chg="add mod">
          <ac:chgData name="Ewa Kazimierska" userId="8edb7084-dccb-4d8f-9cfb-38098ea1d667" providerId="ADAL" clId="{64B09267-4CE4-4FA1-BB1D-4FFC8B7061DC}" dt="2026-10-20T05:43:07.017" v="510"/>
          <ac:spMkLst>
            <pc:docMk/>
            <pc:sldMk cId="1194041356" sldId="396"/>
            <ac:spMk id="24" creationId="{3E2F1300-319F-4E09-A18C-2A67ADC8CAA4}"/>
          </ac:spMkLst>
        </pc:spChg>
        <pc:spChg chg="add mod">
          <ac:chgData name="Ewa Kazimierska" userId="8edb7084-dccb-4d8f-9cfb-38098ea1d667" providerId="ADAL" clId="{64B09267-4CE4-4FA1-BB1D-4FFC8B7061DC}" dt="2026-10-20T05:43:07.017" v="510"/>
          <ac:spMkLst>
            <pc:docMk/>
            <pc:sldMk cId="1194041356" sldId="396"/>
            <ac:spMk id="27" creationId="{697C0544-DDD9-4E68-BC7C-E61E2E92F796}"/>
          </ac:spMkLst>
        </pc:spChg>
        <pc:spChg chg="add mod">
          <ac:chgData name="Ewa Kazimierska" userId="8edb7084-dccb-4d8f-9cfb-38098ea1d667" providerId="ADAL" clId="{64B09267-4CE4-4FA1-BB1D-4FFC8B7061DC}" dt="2026-10-20T05:43:07.017" v="510"/>
          <ac:spMkLst>
            <pc:docMk/>
            <pc:sldMk cId="1194041356" sldId="396"/>
            <ac:spMk id="28" creationId="{71453028-361A-449E-9869-F10E53A31E6D}"/>
          </ac:spMkLst>
        </pc:spChg>
        <pc:picChg chg="add mod">
          <ac:chgData name="Ewa Kazimierska" userId="8edb7084-dccb-4d8f-9cfb-38098ea1d667" providerId="ADAL" clId="{64B09267-4CE4-4FA1-BB1D-4FFC8B7061DC}" dt="2026-10-20T05:43:07.017" v="510"/>
          <ac:picMkLst>
            <pc:docMk/>
            <pc:sldMk cId="1194041356" sldId="396"/>
            <ac:picMk id="26" creationId="{43685C79-E225-4649-A20B-5E57F0F5BF01}"/>
          </ac:picMkLst>
        </pc:picChg>
        <pc:cxnChg chg="add mod">
          <ac:chgData name="Ewa Kazimierska" userId="8edb7084-dccb-4d8f-9cfb-38098ea1d667" providerId="ADAL" clId="{64B09267-4CE4-4FA1-BB1D-4FFC8B7061DC}" dt="2026-10-20T05:43:07.017" v="510"/>
          <ac:cxnSpMkLst>
            <pc:docMk/>
            <pc:sldMk cId="1194041356" sldId="396"/>
            <ac:cxnSpMk id="25" creationId="{4350FB09-E1FC-407F-940C-2A986CAB85F2}"/>
          </ac:cxnSpMkLst>
        </pc:cxnChg>
      </pc:sldChg>
      <pc:sldChg chg="addSp modSp add del mod ord">
        <pc:chgData name="Ewa Kazimierska" userId="8edb7084-dccb-4d8f-9cfb-38098ea1d667" providerId="ADAL" clId="{64B09267-4CE4-4FA1-BB1D-4FFC8B7061DC}" dt="2026-10-20T05:25:24.109" v="187"/>
        <pc:sldMkLst>
          <pc:docMk/>
          <pc:sldMk cId="2257165987" sldId="397"/>
        </pc:sldMkLst>
        <pc:spChg chg="mod">
          <ac:chgData name="Ewa Kazimierska" userId="8edb7084-dccb-4d8f-9cfb-38098ea1d667" providerId="ADAL" clId="{64B09267-4CE4-4FA1-BB1D-4FFC8B7061DC}" dt="2026-10-20T05:23:54.319" v="181"/>
          <ac:spMkLst>
            <pc:docMk/>
            <pc:sldMk cId="2257165987" sldId="397"/>
            <ac:spMk id="8" creationId="{057330DE-FB45-4AC2-9F45-BC349FECCFAF}"/>
          </ac:spMkLst>
        </pc:spChg>
        <pc:spChg chg="add mod">
          <ac:chgData name="Ewa Kazimierska" userId="8edb7084-dccb-4d8f-9cfb-38098ea1d667" providerId="ADAL" clId="{64B09267-4CE4-4FA1-BB1D-4FFC8B7061DC}" dt="2026-10-20T05:24:20.191" v="183" actId="1076"/>
          <ac:spMkLst>
            <pc:docMk/>
            <pc:sldMk cId="2257165987" sldId="397"/>
            <ac:spMk id="9" creationId="{AFF805A4-5043-43D7-A3AB-A274B1AA24E9}"/>
          </ac:spMkLst>
        </pc:spChg>
        <pc:spChg chg="add mod">
          <ac:chgData name="Ewa Kazimierska" userId="8edb7084-dccb-4d8f-9cfb-38098ea1d667" providerId="ADAL" clId="{64B09267-4CE4-4FA1-BB1D-4FFC8B7061DC}" dt="2026-10-20T05:24:20.191" v="183" actId="1076"/>
          <ac:spMkLst>
            <pc:docMk/>
            <pc:sldMk cId="2257165987" sldId="397"/>
            <ac:spMk id="10" creationId="{35385FE9-A679-42EA-92F0-5A60E57C1365}"/>
          </ac:spMkLst>
        </pc:spChg>
        <pc:spChg chg="add mod">
          <ac:chgData name="Ewa Kazimierska" userId="8edb7084-dccb-4d8f-9cfb-38098ea1d667" providerId="ADAL" clId="{64B09267-4CE4-4FA1-BB1D-4FFC8B7061DC}" dt="2026-10-20T05:24:20.191" v="183" actId="1076"/>
          <ac:spMkLst>
            <pc:docMk/>
            <pc:sldMk cId="2257165987" sldId="397"/>
            <ac:spMk id="12" creationId="{AD3A282F-58E4-4B69-81B5-A33FB9FAF7E2}"/>
          </ac:spMkLst>
        </pc:spChg>
        <pc:spChg chg="add mod">
          <ac:chgData name="Ewa Kazimierska" userId="8edb7084-dccb-4d8f-9cfb-38098ea1d667" providerId="ADAL" clId="{64B09267-4CE4-4FA1-BB1D-4FFC8B7061DC}" dt="2026-10-20T05:24:20.191" v="183" actId="1076"/>
          <ac:spMkLst>
            <pc:docMk/>
            <pc:sldMk cId="2257165987" sldId="397"/>
            <ac:spMk id="13" creationId="{75555889-83D8-4130-8801-9C67F085C499}"/>
          </ac:spMkLst>
        </pc:spChg>
        <pc:spChg chg="add mod">
          <ac:chgData name="Ewa Kazimierska" userId="8edb7084-dccb-4d8f-9cfb-38098ea1d667" providerId="ADAL" clId="{64B09267-4CE4-4FA1-BB1D-4FFC8B7061DC}" dt="2026-10-20T05:24:20.191" v="183" actId="1076"/>
          <ac:spMkLst>
            <pc:docMk/>
            <pc:sldMk cId="2257165987" sldId="397"/>
            <ac:spMk id="14" creationId="{A3C2E7E6-B157-4027-B54A-65A43ACBB4F2}"/>
          </ac:spMkLst>
        </pc:spChg>
        <pc:spChg chg="add mod">
          <ac:chgData name="Ewa Kazimierska" userId="8edb7084-dccb-4d8f-9cfb-38098ea1d667" providerId="ADAL" clId="{64B09267-4CE4-4FA1-BB1D-4FFC8B7061DC}" dt="2026-10-20T05:24:20.191" v="183" actId="1076"/>
          <ac:spMkLst>
            <pc:docMk/>
            <pc:sldMk cId="2257165987" sldId="397"/>
            <ac:spMk id="16" creationId="{E15CAA10-62FA-4D79-8FC7-6A392ADAC2A0}"/>
          </ac:spMkLst>
        </pc:spChg>
        <pc:spChg chg="add mod">
          <ac:chgData name="Ewa Kazimierska" userId="8edb7084-dccb-4d8f-9cfb-38098ea1d667" providerId="ADAL" clId="{64B09267-4CE4-4FA1-BB1D-4FFC8B7061DC}" dt="2026-10-20T05:24:20.191" v="183" actId="1076"/>
          <ac:spMkLst>
            <pc:docMk/>
            <pc:sldMk cId="2257165987" sldId="397"/>
            <ac:spMk id="17" creationId="{2006434E-3341-4356-8318-3FE0190A6F16}"/>
          </ac:spMkLst>
        </pc:spChg>
        <pc:spChg chg="add mod">
          <ac:chgData name="Ewa Kazimierska" userId="8edb7084-dccb-4d8f-9cfb-38098ea1d667" providerId="ADAL" clId="{64B09267-4CE4-4FA1-BB1D-4FFC8B7061DC}" dt="2026-10-20T05:24:20.191" v="183" actId="1076"/>
          <ac:spMkLst>
            <pc:docMk/>
            <pc:sldMk cId="2257165987" sldId="397"/>
            <ac:spMk id="18" creationId="{1B1DEF17-7CF1-4D96-9CE4-2E7C9430287E}"/>
          </ac:spMkLst>
        </pc:spChg>
        <pc:spChg chg="add mod">
          <ac:chgData name="Ewa Kazimierska" userId="8edb7084-dccb-4d8f-9cfb-38098ea1d667" providerId="ADAL" clId="{64B09267-4CE4-4FA1-BB1D-4FFC8B7061DC}" dt="2026-10-20T05:24:20.191" v="183" actId="1076"/>
          <ac:spMkLst>
            <pc:docMk/>
            <pc:sldMk cId="2257165987" sldId="397"/>
            <ac:spMk id="20" creationId="{6B1D2779-44F8-4E63-932D-16409AA654A6}"/>
          </ac:spMkLst>
        </pc:spChg>
        <pc:spChg chg="add mod">
          <ac:chgData name="Ewa Kazimierska" userId="8edb7084-dccb-4d8f-9cfb-38098ea1d667" providerId="ADAL" clId="{64B09267-4CE4-4FA1-BB1D-4FFC8B7061DC}" dt="2026-10-20T05:24:20.191" v="183" actId="1076"/>
          <ac:spMkLst>
            <pc:docMk/>
            <pc:sldMk cId="2257165987" sldId="397"/>
            <ac:spMk id="21" creationId="{8823412F-1FA4-4870-8996-AF00039D20BB}"/>
          </ac:spMkLst>
        </pc:spChg>
        <pc:spChg chg="add mod">
          <ac:chgData name="Ewa Kazimierska" userId="8edb7084-dccb-4d8f-9cfb-38098ea1d667" providerId="ADAL" clId="{64B09267-4CE4-4FA1-BB1D-4FFC8B7061DC}" dt="2026-10-20T05:24:20.191" v="183" actId="1076"/>
          <ac:spMkLst>
            <pc:docMk/>
            <pc:sldMk cId="2257165987" sldId="397"/>
            <ac:spMk id="22" creationId="{5B35BEAD-3523-4CC7-9980-ACFED0B4AE42}"/>
          </ac:spMkLst>
        </pc:spChg>
        <pc:spChg chg="add mod">
          <ac:chgData name="Ewa Kazimierska" userId="8edb7084-dccb-4d8f-9cfb-38098ea1d667" providerId="ADAL" clId="{64B09267-4CE4-4FA1-BB1D-4FFC8B7061DC}" dt="2026-10-20T05:24:20.191" v="183" actId="1076"/>
          <ac:spMkLst>
            <pc:docMk/>
            <pc:sldMk cId="2257165987" sldId="397"/>
            <ac:spMk id="24" creationId="{41C36560-064C-40F4-8D84-EBCB66A81B30}"/>
          </ac:spMkLst>
        </pc:spChg>
        <pc:spChg chg="add mod">
          <ac:chgData name="Ewa Kazimierska" userId="8edb7084-dccb-4d8f-9cfb-38098ea1d667" providerId="ADAL" clId="{64B09267-4CE4-4FA1-BB1D-4FFC8B7061DC}" dt="2026-10-20T05:24:20.191" v="183" actId="1076"/>
          <ac:spMkLst>
            <pc:docMk/>
            <pc:sldMk cId="2257165987" sldId="397"/>
            <ac:spMk id="25" creationId="{121201CC-608D-4435-9367-61A01CBB6A5C}"/>
          </ac:spMkLst>
        </pc:spChg>
        <pc:spChg chg="add mod">
          <ac:chgData name="Ewa Kazimierska" userId="8edb7084-dccb-4d8f-9cfb-38098ea1d667" providerId="ADAL" clId="{64B09267-4CE4-4FA1-BB1D-4FFC8B7061DC}" dt="2026-10-20T05:24:20.191" v="183" actId="1076"/>
          <ac:spMkLst>
            <pc:docMk/>
            <pc:sldMk cId="2257165987" sldId="397"/>
            <ac:spMk id="26" creationId="{1342528B-94C2-4D82-BCEA-3FA48CFFD065}"/>
          </ac:spMkLst>
        </pc:spChg>
        <pc:spChg chg="add mod">
          <ac:chgData name="Ewa Kazimierska" userId="8edb7084-dccb-4d8f-9cfb-38098ea1d667" providerId="ADAL" clId="{64B09267-4CE4-4FA1-BB1D-4FFC8B7061DC}" dt="2026-10-20T05:24:20.191" v="183" actId="1076"/>
          <ac:spMkLst>
            <pc:docMk/>
            <pc:sldMk cId="2257165987" sldId="397"/>
            <ac:spMk id="28" creationId="{9011FD6D-DAB0-4F1F-A35B-70FD5BAC8068}"/>
          </ac:spMkLst>
        </pc:spChg>
        <pc:spChg chg="add mod">
          <ac:chgData name="Ewa Kazimierska" userId="8edb7084-dccb-4d8f-9cfb-38098ea1d667" providerId="ADAL" clId="{64B09267-4CE4-4FA1-BB1D-4FFC8B7061DC}" dt="2026-10-20T05:24:20.191" v="183" actId="1076"/>
          <ac:spMkLst>
            <pc:docMk/>
            <pc:sldMk cId="2257165987" sldId="397"/>
            <ac:spMk id="29" creationId="{C13E0D56-644B-44A2-9CDA-D72BFA0F8F00}"/>
          </ac:spMkLst>
        </pc:spChg>
        <pc:spChg chg="add mod">
          <ac:chgData name="Ewa Kazimierska" userId="8edb7084-dccb-4d8f-9cfb-38098ea1d667" providerId="ADAL" clId="{64B09267-4CE4-4FA1-BB1D-4FFC8B7061DC}" dt="2026-10-20T05:24:20.191" v="183" actId="1076"/>
          <ac:spMkLst>
            <pc:docMk/>
            <pc:sldMk cId="2257165987" sldId="397"/>
            <ac:spMk id="30" creationId="{953C1F28-F489-48D6-B1F1-5A3CB6B80692}"/>
          </ac:spMkLst>
        </pc:spChg>
        <pc:spChg chg="add mod">
          <ac:chgData name="Ewa Kazimierska" userId="8edb7084-dccb-4d8f-9cfb-38098ea1d667" providerId="ADAL" clId="{64B09267-4CE4-4FA1-BB1D-4FFC8B7061DC}" dt="2026-10-20T05:24:20.191" v="183" actId="1076"/>
          <ac:spMkLst>
            <pc:docMk/>
            <pc:sldMk cId="2257165987" sldId="397"/>
            <ac:spMk id="32" creationId="{F3D7243E-25E1-4EF1-8B91-ED694AF0DE9C}"/>
          </ac:spMkLst>
        </pc:spChg>
        <pc:spChg chg="add mod">
          <ac:chgData name="Ewa Kazimierska" userId="8edb7084-dccb-4d8f-9cfb-38098ea1d667" providerId="ADAL" clId="{64B09267-4CE4-4FA1-BB1D-4FFC8B7061DC}" dt="2026-10-20T05:24:20.191" v="183" actId="1076"/>
          <ac:spMkLst>
            <pc:docMk/>
            <pc:sldMk cId="2257165987" sldId="397"/>
            <ac:spMk id="33" creationId="{2AFBBF54-8EE5-4D23-A630-03D927CDAB01}"/>
          </ac:spMkLst>
        </pc:spChg>
        <pc:spChg chg="add mod">
          <ac:chgData name="Ewa Kazimierska" userId="8edb7084-dccb-4d8f-9cfb-38098ea1d667" providerId="ADAL" clId="{64B09267-4CE4-4FA1-BB1D-4FFC8B7061DC}" dt="2026-10-20T05:24:20.191" v="183" actId="1076"/>
          <ac:spMkLst>
            <pc:docMk/>
            <pc:sldMk cId="2257165987" sldId="397"/>
            <ac:spMk id="34" creationId="{530936F1-60FA-4C42-B7BC-3879EC12BA6C}"/>
          </ac:spMkLst>
        </pc:spChg>
        <pc:spChg chg="add mod">
          <ac:chgData name="Ewa Kazimierska" userId="8edb7084-dccb-4d8f-9cfb-38098ea1d667" providerId="ADAL" clId="{64B09267-4CE4-4FA1-BB1D-4FFC8B7061DC}" dt="2026-10-20T05:24:20.191" v="183" actId="1076"/>
          <ac:spMkLst>
            <pc:docMk/>
            <pc:sldMk cId="2257165987" sldId="397"/>
            <ac:spMk id="35" creationId="{92A5E26A-F373-4ADD-AEBF-363EE6A4013E}"/>
          </ac:spMkLst>
        </pc:spChg>
        <pc:spChg chg="add mod">
          <ac:chgData name="Ewa Kazimierska" userId="8edb7084-dccb-4d8f-9cfb-38098ea1d667" providerId="ADAL" clId="{64B09267-4CE4-4FA1-BB1D-4FFC8B7061DC}" dt="2026-10-20T05:24:20.191" v="183" actId="1076"/>
          <ac:spMkLst>
            <pc:docMk/>
            <pc:sldMk cId="2257165987" sldId="397"/>
            <ac:spMk id="36" creationId="{CEDED645-ABE9-43E7-8C24-07049F9494DD}"/>
          </ac:spMkLst>
        </pc:spChg>
        <pc:spChg chg="add mod">
          <ac:chgData name="Ewa Kazimierska" userId="8edb7084-dccb-4d8f-9cfb-38098ea1d667" providerId="ADAL" clId="{64B09267-4CE4-4FA1-BB1D-4FFC8B7061DC}" dt="2026-10-20T05:24:20.191" v="183" actId="1076"/>
          <ac:spMkLst>
            <pc:docMk/>
            <pc:sldMk cId="2257165987" sldId="397"/>
            <ac:spMk id="37" creationId="{1BDC7A82-8312-4279-82D3-C7B616503348}"/>
          </ac:spMkLst>
        </pc:spChg>
        <pc:spChg chg="add mod">
          <ac:chgData name="Ewa Kazimierska" userId="8edb7084-dccb-4d8f-9cfb-38098ea1d667" providerId="ADAL" clId="{64B09267-4CE4-4FA1-BB1D-4FFC8B7061DC}" dt="2026-10-20T05:24:20.191" v="183" actId="1076"/>
          <ac:spMkLst>
            <pc:docMk/>
            <pc:sldMk cId="2257165987" sldId="397"/>
            <ac:spMk id="38" creationId="{B503B5D2-8F41-4B5C-B0FF-F607D53C152D}"/>
          </ac:spMkLst>
        </pc:spChg>
        <pc:picChg chg="add mod">
          <ac:chgData name="Ewa Kazimierska" userId="8edb7084-dccb-4d8f-9cfb-38098ea1d667" providerId="ADAL" clId="{64B09267-4CE4-4FA1-BB1D-4FFC8B7061DC}" dt="2026-10-20T05:24:20.191" v="183" actId="1076"/>
          <ac:picMkLst>
            <pc:docMk/>
            <pc:sldMk cId="2257165987" sldId="397"/>
            <ac:picMk id="11" creationId="{D3A614ED-2C2D-493C-8954-0CBF1C189328}"/>
          </ac:picMkLst>
        </pc:picChg>
        <pc:picChg chg="add mod">
          <ac:chgData name="Ewa Kazimierska" userId="8edb7084-dccb-4d8f-9cfb-38098ea1d667" providerId="ADAL" clId="{64B09267-4CE4-4FA1-BB1D-4FFC8B7061DC}" dt="2026-10-20T05:24:20.191" v="183" actId="1076"/>
          <ac:picMkLst>
            <pc:docMk/>
            <pc:sldMk cId="2257165987" sldId="397"/>
            <ac:picMk id="15" creationId="{9F71EC51-3434-48A9-AACC-D4F4F49F26D6}"/>
          </ac:picMkLst>
        </pc:picChg>
        <pc:picChg chg="add mod">
          <ac:chgData name="Ewa Kazimierska" userId="8edb7084-dccb-4d8f-9cfb-38098ea1d667" providerId="ADAL" clId="{64B09267-4CE4-4FA1-BB1D-4FFC8B7061DC}" dt="2026-10-20T05:24:20.191" v="183" actId="1076"/>
          <ac:picMkLst>
            <pc:docMk/>
            <pc:sldMk cId="2257165987" sldId="397"/>
            <ac:picMk id="19" creationId="{131BB350-1BF9-4E51-9CD1-840BB4575524}"/>
          </ac:picMkLst>
        </pc:picChg>
        <pc:picChg chg="add mod">
          <ac:chgData name="Ewa Kazimierska" userId="8edb7084-dccb-4d8f-9cfb-38098ea1d667" providerId="ADAL" clId="{64B09267-4CE4-4FA1-BB1D-4FFC8B7061DC}" dt="2026-10-20T05:24:20.191" v="183" actId="1076"/>
          <ac:picMkLst>
            <pc:docMk/>
            <pc:sldMk cId="2257165987" sldId="397"/>
            <ac:picMk id="23" creationId="{A9FB6521-4BAD-48C9-94B6-8A09629EA99A}"/>
          </ac:picMkLst>
        </pc:picChg>
        <pc:picChg chg="add mod">
          <ac:chgData name="Ewa Kazimierska" userId="8edb7084-dccb-4d8f-9cfb-38098ea1d667" providerId="ADAL" clId="{64B09267-4CE4-4FA1-BB1D-4FFC8B7061DC}" dt="2026-10-20T05:24:20.191" v="183" actId="1076"/>
          <ac:picMkLst>
            <pc:docMk/>
            <pc:sldMk cId="2257165987" sldId="397"/>
            <ac:picMk id="27" creationId="{55165853-949B-4324-8A2A-2A69E36B9EDD}"/>
          </ac:picMkLst>
        </pc:picChg>
        <pc:picChg chg="add mod">
          <ac:chgData name="Ewa Kazimierska" userId="8edb7084-dccb-4d8f-9cfb-38098ea1d667" providerId="ADAL" clId="{64B09267-4CE4-4FA1-BB1D-4FFC8B7061DC}" dt="2026-10-20T05:24:20.191" v="183" actId="1076"/>
          <ac:picMkLst>
            <pc:docMk/>
            <pc:sldMk cId="2257165987" sldId="397"/>
            <ac:picMk id="31" creationId="{E3477E15-49B1-4D9B-AC3B-C47FFDDDF8F6}"/>
          </ac:picMkLst>
        </pc:picChg>
      </pc:sldChg>
      <pc:sldChg chg="addSp modSp add mod modShow">
        <pc:chgData name="Ewa Kazimierska" userId="8edb7084-dccb-4d8f-9cfb-38098ea1d667" providerId="ADAL" clId="{64B09267-4CE4-4FA1-BB1D-4FFC8B7061DC}" dt="2026-10-22T11:44:18.146" v="952" actId="729"/>
        <pc:sldMkLst>
          <pc:docMk/>
          <pc:sldMk cId="923933955" sldId="398"/>
        </pc:sldMkLst>
        <pc:spChg chg="mod">
          <ac:chgData name="Ewa Kazimierska" userId="8edb7084-dccb-4d8f-9cfb-38098ea1d667" providerId="ADAL" clId="{64B09267-4CE4-4FA1-BB1D-4FFC8B7061DC}" dt="2026-10-20T05:43:39.636" v="523"/>
          <ac:spMkLst>
            <pc:docMk/>
            <pc:sldMk cId="923933955" sldId="398"/>
            <ac:spMk id="8" creationId="{057330DE-FB45-4AC2-9F45-BC349FECCFAF}"/>
          </ac:spMkLst>
        </pc:spChg>
        <pc:spChg chg="add mod">
          <ac:chgData name="Ewa Kazimierska" userId="8edb7084-dccb-4d8f-9cfb-38098ea1d667" providerId="ADAL" clId="{64B09267-4CE4-4FA1-BB1D-4FFC8B7061DC}" dt="2026-10-20T05:43:49.780" v="524"/>
          <ac:spMkLst>
            <pc:docMk/>
            <pc:sldMk cId="923933955" sldId="398"/>
            <ac:spMk id="9" creationId="{4E164358-5CAE-47C1-B35C-7EE9A747C76F}"/>
          </ac:spMkLst>
        </pc:spChg>
        <pc:spChg chg="add mod">
          <ac:chgData name="Ewa Kazimierska" userId="8edb7084-dccb-4d8f-9cfb-38098ea1d667" providerId="ADAL" clId="{64B09267-4CE4-4FA1-BB1D-4FFC8B7061DC}" dt="2026-10-20T05:43:49.780" v="524"/>
          <ac:spMkLst>
            <pc:docMk/>
            <pc:sldMk cId="923933955" sldId="398"/>
            <ac:spMk id="10" creationId="{2D6B3B87-FEE5-43C9-86E7-3087487DCBB1}"/>
          </ac:spMkLst>
        </pc:spChg>
        <pc:spChg chg="add mod">
          <ac:chgData name="Ewa Kazimierska" userId="8edb7084-dccb-4d8f-9cfb-38098ea1d667" providerId="ADAL" clId="{64B09267-4CE4-4FA1-BB1D-4FFC8B7061DC}" dt="2026-10-20T05:43:49.780" v="524"/>
          <ac:spMkLst>
            <pc:docMk/>
            <pc:sldMk cId="923933955" sldId="398"/>
            <ac:spMk id="11" creationId="{A9E96FE6-0153-4177-AB04-B08A6C5362DE}"/>
          </ac:spMkLst>
        </pc:spChg>
        <pc:spChg chg="add mod">
          <ac:chgData name="Ewa Kazimierska" userId="8edb7084-dccb-4d8f-9cfb-38098ea1d667" providerId="ADAL" clId="{64B09267-4CE4-4FA1-BB1D-4FFC8B7061DC}" dt="2026-10-20T05:43:49.780" v="524"/>
          <ac:spMkLst>
            <pc:docMk/>
            <pc:sldMk cId="923933955" sldId="398"/>
            <ac:spMk id="12" creationId="{3835E3B7-3272-46BB-8CB6-80462108BD48}"/>
          </ac:spMkLst>
        </pc:spChg>
        <pc:spChg chg="add mod">
          <ac:chgData name="Ewa Kazimierska" userId="8edb7084-dccb-4d8f-9cfb-38098ea1d667" providerId="ADAL" clId="{64B09267-4CE4-4FA1-BB1D-4FFC8B7061DC}" dt="2026-10-20T05:43:49.780" v="524"/>
          <ac:spMkLst>
            <pc:docMk/>
            <pc:sldMk cId="923933955" sldId="398"/>
            <ac:spMk id="13" creationId="{BD2D1188-6E8E-4333-A87B-81BF1B16C6A9}"/>
          </ac:spMkLst>
        </pc:spChg>
        <pc:spChg chg="add mod">
          <ac:chgData name="Ewa Kazimierska" userId="8edb7084-dccb-4d8f-9cfb-38098ea1d667" providerId="ADAL" clId="{64B09267-4CE4-4FA1-BB1D-4FFC8B7061DC}" dt="2026-10-20T05:43:49.780" v="524"/>
          <ac:spMkLst>
            <pc:docMk/>
            <pc:sldMk cId="923933955" sldId="398"/>
            <ac:spMk id="14" creationId="{5F3472F9-4780-4945-BF28-2AFF1600DFBD}"/>
          </ac:spMkLst>
        </pc:spChg>
        <pc:spChg chg="add mod">
          <ac:chgData name="Ewa Kazimierska" userId="8edb7084-dccb-4d8f-9cfb-38098ea1d667" providerId="ADAL" clId="{64B09267-4CE4-4FA1-BB1D-4FFC8B7061DC}" dt="2026-10-20T05:43:49.780" v="524"/>
          <ac:spMkLst>
            <pc:docMk/>
            <pc:sldMk cId="923933955" sldId="398"/>
            <ac:spMk id="15" creationId="{C4EA0680-1544-41D2-9923-B49019A8D0C5}"/>
          </ac:spMkLst>
        </pc:spChg>
        <pc:spChg chg="add mod">
          <ac:chgData name="Ewa Kazimierska" userId="8edb7084-dccb-4d8f-9cfb-38098ea1d667" providerId="ADAL" clId="{64B09267-4CE4-4FA1-BB1D-4FFC8B7061DC}" dt="2026-10-20T05:43:49.780" v="524"/>
          <ac:spMkLst>
            <pc:docMk/>
            <pc:sldMk cId="923933955" sldId="398"/>
            <ac:spMk id="16" creationId="{58D2295B-8131-4385-885A-52DB15E74B44}"/>
          </ac:spMkLst>
        </pc:spChg>
        <pc:spChg chg="add mod">
          <ac:chgData name="Ewa Kazimierska" userId="8edb7084-dccb-4d8f-9cfb-38098ea1d667" providerId="ADAL" clId="{64B09267-4CE4-4FA1-BB1D-4FFC8B7061DC}" dt="2026-10-20T05:43:49.780" v="524"/>
          <ac:spMkLst>
            <pc:docMk/>
            <pc:sldMk cId="923933955" sldId="398"/>
            <ac:spMk id="17" creationId="{57112E3D-A486-4D35-ACD0-D645AB4FA064}"/>
          </ac:spMkLst>
        </pc:spChg>
        <pc:spChg chg="add mod">
          <ac:chgData name="Ewa Kazimierska" userId="8edb7084-dccb-4d8f-9cfb-38098ea1d667" providerId="ADAL" clId="{64B09267-4CE4-4FA1-BB1D-4FFC8B7061DC}" dt="2026-10-20T05:43:49.780" v="524"/>
          <ac:spMkLst>
            <pc:docMk/>
            <pc:sldMk cId="923933955" sldId="398"/>
            <ac:spMk id="18" creationId="{EC32E928-40C6-4CCE-B0FB-3EEB74EE2DCD}"/>
          </ac:spMkLst>
        </pc:spChg>
        <pc:spChg chg="add mod">
          <ac:chgData name="Ewa Kazimierska" userId="8edb7084-dccb-4d8f-9cfb-38098ea1d667" providerId="ADAL" clId="{64B09267-4CE4-4FA1-BB1D-4FFC8B7061DC}" dt="2026-10-20T05:43:49.780" v="524"/>
          <ac:spMkLst>
            <pc:docMk/>
            <pc:sldMk cId="923933955" sldId="398"/>
            <ac:spMk id="19" creationId="{EF380A4E-440A-4579-840D-FBCA351B0B4E}"/>
          </ac:spMkLst>
        </pc:spChg>
        <pc:spChg chg="add mod">
          <ac:chgData name="Ewa Kazimierska" userId="8edb7084-dccb-4d8f-9cfb-38098ea1d667" providerId="ADAL" clId="{64B09267-4CE4-4FA1-BB1D-4FFC8B7061DC}" dt="2026-10-20T05:43:49.780" v="524"/>
          <ac:spMkLst>
            <pc:docMk/>
            <pc:sldMk cId="923933955" sldId="398"/>
            <ac:spMk id="20" creationId="{7AF77D33-41B6-4413-AE3E-66E7A593B8D0}"/>
          </ac:spMkLst>
        </pc:spChg>
        <pc:spChg chg="add mod">
          <ac:chgData name="Ewa Kazimierska" userId="8edb7084-dccb-4d8f-9cfb-38098ea1d667" providerId="ADAL" clId="{64B09267-4CE4-4FA1-BB1D-4FFC8B7061DC}" dt="2026-10-20T05:43:49.780" v="524"/>
          <ac:spMkLst>
            <pc:docMk/>
            <pc:sldMk cId="923933955" sldId="398"/>
            <ac:spMk id="21" creationId="{F3B8AFFA-4277-4C10-88B6-0E0C4751A3E6}"/>
          </ac:spMkLst>
        </pc:spChg>
        <pc:spChg chg="add mod">
          <ac:chgData name="Ewa Kazimierska" userId="8edb7084-dccb-4d8f-9cfb-38098ea1d667" providerId="ADAL" clId="{64B09267-4CE4-4FA1-BB1D-4FFC8B7061DC}" dt="2026-10-20T05:43:49.780" v="524"/>
          <ac:spMkLst>
            <pc:docMk/>
            <pc:sldMk cId="923933955" sldId="398"/>
            <ac:spMk id="22" creationId="{03AD9868-147E-4987-8D53-F5159300D91B}"/>
          </ac:spMkLst>
        </pc:spChg>
        <pc:spChg chg="add mod">
          <ac:chgData name="Ewa Kazimierska" userId="8edb7084-dccb-4d8f-9cfb-38098ea1d667" providerId="ADAL" clId="{64B09267-4CE4-4FA1-BB1D-4FFC8B7061DC}" dt="2026-10-20T05:43:49.780" v="524"/>
          <ac:spMkLst>
            <pc:docMk/>
            <pc:sldMk cId="923933955" sldId="398"/>
            <ac:spMk id="23" creationId="{659F3F53-5BFD-489A-A5DB-954120DA8010}"/>
          </ac:spMkLst>
        </pc:spChg>
        <pc:spChg chg="add mod">
          <ac:chgData name="Ewa Kazimierska" userId="8edb7084-dccb-4d8f-9cfb-38098ea1d667" providerId="ADAL" clId="{64B09267-4CE4-4FA1-BB1D-4FFC8B7061DC}" dt="2026-10-20T05:43:49.780" v="524"/>
          <ac:spMkLst>
            <pc:docMk/>
            <pc:sldMk cId="923933955" sldId="398"/>
            <ac:spMk id="24" creationId="{E725FA7B-F545-4860-A94C-53147CFD3625}"/>
          </ac:spMkLst>
        </pc:spChg>
        <pc:spChg chg="add mod">
          <ac:chgData name="Ewa Kazimierska" userId="8edb7084-dccb-4d8f-9cfb-38098ea1d667" providerId="ADAL" clId="{64B09267-4CE4-4FA1-BB1D-4FFC8B7061DC}" dt="2026-10-20T05:43:49.780" v="524"/>
          <ac:spMkLst>
            <pc:docMk/>
            <pc:sldMk cId="923933955" sldId="398"/>
            <ac:spMk id="25" creationId="{AF4BB87A-20F9-4EEE-A073-D08205AB6EB9}"/>
          </ac:spMkLst>
        </pc:spChg>
        <pc:spChg chg="add mod">
          <ac:chgData name="Ewa Kazimierska" userId="8edb7084-dccb-4d8f-9cfb-38098ea1d667" providerId="ADAL" clId="{64B09267-4CE4-4FA1-BB1D-4FFC8B7061DC}" dt="2026-10-20T05:43:49.780" v="524"/>
          <ac:spMkLst>
            <pc:docMk/>
            <pc:sldMk cId="923933955" sldId="398"/>
            <ac:spMk id="26" creationId="{A5E39A91-017D-4CBC-B99C-A85D062E5FDD}"/>
          </ac:spMkLst>
        </pc:spChg>
        <pc:spChg chg="add mod">
          <ac:chgData name="Ewa Kazimierska" userId="8edb7084-dccb-4d8f-9cfb-38098ea1d667" providerId="ADAL" clId="{64B09267-4CE4-4FA1-BB1D-4FFC8B7061DC}" dt="2026-10-20T05:43:49.780" v="524"/>
          <ac:spMkLst>
            <pc:docMk/>
            <pc:sldMk cId="923933955" sldId="398"/>
            <ac:spMk id="28" creationId="{C46FC715-BA8F-47B5-8C0C-976596DC2387}"/>
          </ac:spMkLst>
        </pc:spChg>
        <pc:spChg chg="add mod">
          <ac:chgData name="Ewa Kazimierska" userId="8edb7084-dccb-4d8f-9cfb-38098ea1d667" providerId="ADAL" clId="{64B09267-4CE4-4FA1-BB1D-4FFC8B7061DC}" dt="2026-10-20T05:43:49.780" v="524"/>
          <ac:spMkLst>
            <pc:docMk/>
            <pc:sldMk cId="923933955" sldId="398"/>
            <ac:spMk id="29" creationId="{0228E09C-DDBD-4020-8518-0DF73C83ADE6}"/>
          </ac:spMkLst>
        </pc:spChg>
        <pc:spChg chg="add mod">
          <ac:chgData name="Ewa Kazimierska" userId="8edb7084-dccb-4d8f-9cfb-38098ea1d667" providerId="ADAL" clId="{64B09267-4CE4-4FA1-BB1D-4FFC8B7061DC}" dt="2026-10-20T05:43:49.780" v="524"/>
          <ac:spMkLst>
            <pc:docMk/>
            <pc:sldMk cId="923933955" sldId="398"/>
            <ac:spMk id="30" creationId="{3A49A18A-8F87-47DC-94CC-9875561C3628}"/>
          </ac:spMkLst>
        </pc:spChg>
        <pc:spChg chg="add mod">
          <ac:chgData name="Ewa Kazimierska" userId="8edb7084-dccb-4d8f-9cfb-38098ea1d667" providerId="ADAL" clId="{64B09267-4CE4-4FA1-BB1D-4FFC8B7061DC}" dt="2026-10-20T05:43:49.780" v="524"/>
          <ac:spMkLst>
            <pc:docMk/>
            <pc:sldMk cId="923933955" sldId="398"/>
            <ac:spMk id="31" creationId="{39610124-4D52-479F-B098-F82B84DF8F89}"/>
          </ac:spMkLst>
        </pc:spChg>
        <pc:cxnChg chg="add mod">
          <ac:chgData name="Ewa Kazimierska" userId="8edb7084-dccb-4d8f-9cfb-38098ea1d667" providerId="ADAL" clId="{64B09267-4CE4-4FA1-BB1D-4FFC8B7061DC}" dt="2026-10-20T05:43:49.780" v="524"/>
          <ac:cxnSpMkLst>
            <pc:docMk/>
            <pc:sldMk cId="923933955" sldId="398"/>
            <ac:cxnSpMk id="27" creationId="{31BEBDDD-9C56-4170-8390-83D59EA1F563}"/>
          </ac:cxnSpMkLst>
        </pc:cxnChg>
      </pc:sldChg>
      <pc:sldChg chg="new del">
        <pc:chgData name="Ewa Kazimierska" userId="8edb7084-dccb-4d8f-9cfb-38098ea1d667" providerId="ADAL" clId="{64B09267-4CE4-4FA1-BB1D-4FFC8B7061DC}" dt="2026-10-20T05:51:44.792" v="526" actId="680"/>
        <pc:sldMkLst>
          <pc:docMk/>
          <pc:sldMk cId="1632548900" sldId="399"/>
        </pc:sldMkLst>
      </pc:sldChg>
      <pc:sldChg chg="addSp delSp modSp new mod">
        <pc:chgData name="Ewa Kazimierska" userId="8edb7084-dccb-4d8f-9cfb-38098ea1d667" providerId="ADAL" clId="{64B09267-4CE4-4FA1-BB1D-4FFC8B7061DC}" dt="2026-10-20T07:00:29.508" v="788" actId="1076"/>
        <pc:sldMkLst>
          <pc:docMk/>
          <pc:sldMk cId="3988492000" sldId="399"/>
        </pc:sldMkLst>
        <pc:spChg chg="del">
          <ac:chgData name="Ewa Kazimierska" userId="8edb7084-dccb-4d8f-9cfb-38098ea1d667" providerId="ADAL" clId="{64B09267-4CE4-4FA1-BB1D-4FFC8B7061DC}" dt="2026-10-20T06:59:56.815" v="784" actId="478"/>
          <ac:spMkLst>
            <pc:docMk/>
            <pc:sldMk cId="3988492000" sldId="399"/>
            <ac:spMk id="2" creationId="{4B4CAD7E-A306-407D-A6F7-9C08972267E5}"/>
          </ac:spMkLst>
        </pc:spChg>
        <pc:spChg chg="del">
          <ac:chgData name="Ewa Kazimierska" userId="8edb7084-dccb-4d8f-9cfb-38098ea1d667" providerId="ADAL" clId="{64B09267-4CE4-4FA1-BB1D-4FFC8B7061DC}" dt="2026-10-20T07:00:00.066" v="785" actId="478"/>
          <ac:spMkLst>
            <pc:docMk/>
            <pc:sldMk cId="3988492000" sldId="399"/>
            <ac:spMk id="3" creationId="{32A8AA29-B808-4DD4-9FF3-90D4AA798BDE}"/>
          </ac:spMkLst>
        </pc:spChg>
        <pc:spChg chg="add mod">
          <ac:chgData name="Ewa Kazimierska" userId="8edb7084-dccb-4d8f-9cfb-38098ea1d667" providerId="ADAL" clId="{64B09267-4CE4-4FA1-BB1D-4FFC8B7061DC}" dt="2026-10-20T07:00:19.158" v="787" actId="1076"/>
          <ac:spMkLst>
            <pc:docMk/>
            <pc:sldMk cId="3988492000" sldId="399"/>
            <ac:spMk id="4" creationId="{680DCBA7-39AA-43EC-85D1-A84435F17AD4}"/>
          </ac:spMkLst>
        </pc:spChg>
        <pc:spChg chg="add mod">
          <ac:chgData name="Ewa Kazimierska" userId="8edb7084-dccb-4d8f-9cfb-38098ea1d667" providerId="ADAL" clId="{64B09267-4CE4-4FA1-BB1D-4FFC8B7061DC}" dt="2026-10-20T07:00:29.508" v="788" actId="1076"/>
          <ac:spMkLst>
            <pc:docMk/>
            <pc:sldMk cId="3988492000" sldId="399"/>
            <ac:spMk id="5" creationId="{6D5192B4-42EF-4172-A98C-F6D44A2F48FF}"/>
          </ac:spMkLst>
        </pc:spChg>
        <pc:spChg chg="add mod">
          <ac:chgData name="Ewa Kazimierska" userId="8edb7084-dccb-4d8f-9cfb-38098ea1d667" providerId="ADAL" clId="{64B09267-4CE4-4FA1-BB1D-4FFC8B7061DC}" dt="2026-10-20T07:00:29.508" v="788" actId="1076"/>
          <ac:spMkLst>
            <pc:docMk/>
            <pc:sldMk cId="3988492000" sldId="399"/>
            <ac:spMk id="6" creationId="{3279F504-71BD-491F-B7A6-52B0FF512289}"/>
          </ac:spMkLst>
        </pc:spChg>
        <pc:spChg chg="add mod">
          <ac:chgData name="Ewa Kazimierska" userId="8edb7084-dccb-4d8f-9cfb-38098ea1d667" providerId="ADAL" clId="{64B09267-4CE4-4FA1-BB1D-4FFC8B7061DC}" dt="2026-10-20T07:00:29.508" v="788" actId="1076"/>
          <ac:spMkLst>
            <pc:docMk/>
            <pc:sldMk cId="3988492000" sldId="399"/>
            <ac:spMk id="7" creationId="{23D454E9-D757-4610-AE5D-AA72B54FF2B5}"/>
          </ac:spMkLst>
        </pc:spChg>
        <pc:spChg chg="add mod">
          <ac:chgData name="Ewa Kazimierska" userId="8edb7084-dccb-4d8f-9cfb-38098ea1d667" providerId="ADAL" clId="{64B09267-4CE4-4FA1-BB1D-4FFC8B7061DC}" dt="2026-10-20T07:00:29.508" v="788" actId="1076"/>
          <ac:spMkLst>
            <pc:docMk/>
            <pc:sldMk cId="3988492000" sldId="399"/>
            <ac:spMk id="8" creationId="{C7456735-201F-4222-BE46-8548EAC649B4}"/>
          </ac:spMkLst>
        </pc:spChg>
        <pc:spChg chg="add mod">
          <ac:chgData name="Ewa Kazimierska" userId="8edb7084-dccb-4d8f-9cfb-38098ea1d667" providerId="ADAL" clId="{64B09267-4CE4-4FA1-BB1D-4FFC8B7061DC}" dt="2026-10-20T07:00:29.508" v="788" actId="1076"/>
          <ac:spMkLst>
            <pc:docMk/>
            <pc:sldMk cId="3988492000" sldId="399"/>
            <ac:spMk id="9" creationId="{D0D3544D-1ECB-48A5-B535-5AB8B13B4498}"/>
          </ac:spMkLst>
        </pc:spChg>
        <pc:spChg chg="add mod">
          <ac:chgData name="Ewa Kazimierska" userId="8edb7084-dccb-4d8f-9cfb-38098ea1d667" providerId="ADAL" clId="{64B09267-4CE4-4FA1-BB1D-4FFC8B7061DC}" dt="2026-10-20T07:00:29.508" v="788" actId="1076"/>
          <ac:spMkLst>
            <pc:docMk/>
            <pc:sldMk cId="3988492000" sldId="399"/>
            <ac:spMk id="10" creationId="{C8F3CB9E-FB63-4AF0-BEE1-A6631AFA6D4E}"/>
          </ac:spMkLst>
        </pc:spChg>
        <pc:spChg chg="add mod">
          <ac:chgData name="Ewa Kazimierska" userId="8edb7084-dccb-4d8f-9cfb-38098ea1d667" providerId="ADAL" clId="{64B09267-4CE4-4FA1-BB1D-4FFC8B7061DC}" dt="2026-10-20T07:00:29.508" v="788" actId="1076"/>
          <ac:spMkLst>
            <pc:docMk/>
            <pc:sldMk cId="3988492000" sldId="399"/>
            <ac:spMk id="11" creationId="{F201AB24-E7B7-4F9E-9F87-1A10583C4DD2}"/>
          </ac:spMkLst>
        </pc:spChg>
        <pc:spChg chg="add mod">
          <ac:chgData name="Ewa Kazimierska" userId="8edb7084-dccb-4d8f-9cfb-38098ea1d667" providerId="ADAL" clId="{64B09267-4CE4-4FA1-BB1D-4FFC8B7061DC}" dt="2026-10-20T07:00:29.508" v="788" actId="1076"/>
          <ac:spMkLst>
            <pc:docMk/>
            <pc:sldMk cId="3988492000" sldId="399"/>
            <ac:spMk id="12" creationId="{2BF4EC12-AA65-4E71-9F38-41C9AEEBDE81}"/>
          </ac:spMkLst>
        </pc:spChg>
        <pc:spChg chg="add mod">
          <ac:chgData name="Ewa Kazimierska" userId="8edb7084-dccb-4d8f-9cfb-38098ea1d667" providerId="ADAL" clId="{64B09267-4CE4-4FA1-BB1D-4FFC8B7061DC}" dt="2026-10-20T07:00:29.508" v="788" actId="1076"/>
          <ac:spMkLst>
            <pc:docMk/>
            <pc:sldMk cId="3988492000" sldId="399"/>
            <ac:spMk id="13" creationId="{7E6AF886-891A-4C66-B373-FB53B122709D}"/>
          </ac:spMkLst>
        </pc:spChg>
        <pc:spChg chg="add mod">
          <ac:chgData name="Ewa Kazimierska" userId="8edb7084-dccb-4d8f-9cfb-38098ea1d667" providerId="ADAL" clId="{64B09267-4CE4-4FA1-BB1D-4FFC8B7061DC}" dt="2026-10-20T07:00:29.508" v="788" actId="1076"/>
          <ac:spMkLst>
            <pc:docMk/>
            <pc:sldMk cId="3988492000" sldId="399"/>
            <ac:spMk id="14" creationId="{F8A044BE-0484-44D4-A3C8-0AB383A9DBB2}"/>
          </ac:spMkLst>
        </pc:spChg>
        <pc:spChg chg="add mod">
          <ac:chgData name="Ewa Kazimierska" userId="8edb7084-dccb-4d8f-9cfb-38098ea1d667" providerId="ADAL" clId="{64B09267-4CE4-4FA1-BB1D-4FFC8B7061DC}" dt="2026-10-20T07:00:29.508" v="788" actId="1076"/>
          <ac:spMkLst>
            <pc:docMk/>
            <pc:sldMk cId="3988492000" sldId="399"/>
            <ac:spMk id="15" creationId="{39197347-7DBD-4950-8775-B32A912489B7}"/>
          </ac:spMkLst>
        </pc:spChg>
        <pc:spChg chg="add mod">
          <ac:chgData name="Ewa Kazimierska" userId="8edb7084-dccb-4d8f-9cfb-38098ea1d667" providerId="ADAL" clId="{64B09267-4CE4-4FA1-BB1D-4FFC8B7061DC}" dt="2026-10-20T07:00:29.508" v="788" actId="1076"/>
          <ac:spMkLst>
            <pc:docMk/>
            <pc:sldMk cId="3988492000" sldId="399"/>
            <ac:spMk id="16" creationId="{D2C58F50-0F70-4E84-88BE-E819042190DE}"/>
          </ac:spMkLst>
        </pc:spChg>
        <pc:spChg chg="add mod">
          <ac:chgData name="Ewa Kazimierska" userId="8edb7084-dccb-4d8f-9cfb-38098ea1d667" providerId="ADAL" clId="{64B09267-4CE4-4FA1-BB1D-4FFC8B7061DC}" dt="2026-10-20T07:00:29.508" v="788" actId="1076"/>
          <ac:spMkLst>
            <pc:docMk/>
            <pc:sldMk cId="3988492000" sldId="399"/>
            <ac:spMk id="17" creationId="{46FEBF49-C921-4FE3-95C8-270829BD1C02}"/>
          </ac:spMkLst>
        </pc:spChg>
        <pc:spChg chg="add mod">
          <ac:chgData name="Ewa Kazimierska" userId="8edb7084-dccb-4d8f-9cfb-38098ea1d667" providerId="ADAL" clId="{64B09267-4CE4-4FA1-BB1D-4FFC8B7061DC}" dt="2026-10-20T07:00:29.508" v="788" actId="1076"/>
          <ac:spMkLst>
            <pc:docMk/>
            <pc:sldMk cId="3988492000" sldId="399"/>
            <ac:spMk id="18" creationId="{086E7C89-E746-44A6-82F0-ED11A75CA126}"/>
          </ac:spMkLst>
        </pc:spChg>
        <pc:spChg chg="add mod">
          <ac:chgData name="Ewa Kazimierska" userId="8edb7084-dccb-4d8f-9cfb-38098ea1d667" providerId="ADAL" clId="{64B09267-4CE4-4FA1-BB1D-4FFC8B7061DC}" dt="2026-10-20T07:00:29.508" v="788" actId="1076"/>
          <ac:spMkLst>
            <pc:docMk/>
            <pc:sldMk cId="3988492000" sldId="399"/>
            <ac:spMk id="19" creationId="{18BA2B6C-E53E-4FAD-9464-FB7A705D4DCB}"/>
          </ac:spMkLst>
        </pc:spChg>
        <pc:spChg chg="add mod">
          <ac:chgData name="Ewa Kazimierska" userId="8edb7084-dccb-4d8f-9cfb-38098ea1d667" providerId="ADAL" clId="{64B09267-4CE4-4FA1-BB1D-4FFC8B7061DC}" dt="2026-10-20T07:00:29.508" v="788" actId="1076"/>
          <ac:spMkLst>
            <pc:docMk/>
            <pc:sldMk cId="3988492000" sldId="399"/>
            <ac:spMk id="20" creationId="{732D8E5D-3986-45E7-8A46-D086EF7EB68C}"/>
          </ac:spMkLst>
        </pc:spChg>
        <pc:spChg chg="add mod">
          <ac:chgData name="Ewa Kazimierska" userId="8edb7084-dccb-4d8f-9cfb-38098ea1d667" providerId="ADAL" clId="{64B09267-4CE4-4FA1-BB1D-4FFC8B7061DC}" dt="2026-10-20T07:00:29.508" v="788" actId="1076"/>
          <ac:spMkLst>
            <pc:docMk/>
            <pc:sldMk cId="3988492000" sldId="399"/>
            <ac:spMk id="21" creationId="{770AAF8B-F830-4412-B57D-BD8D8516909D}"/>
          </ac:spMkLst>
        </pc:spChg>
        <pc:spChg chg="add mod">
          <ac:chgData name="Ewa Kazimierska" userId="8edb7084-dccb-4d8f-9cfb-38098ea1d667" providerId="ADAL" clId="{64B09267-4CE4-4FA1-BB1D-4FFC8B7061DC}" dt="2026-10-20T07:00:29.508" v="788" actId="1076"/>
          <ac:spMkLst>
            <pc:docMk/>
            <pc:sldMk cId="3988492000" sldId="399"/>
            <ac:spMk id="22" creationId="{B4487804-1A16-492F-AF32-C5E3A92428E2}"/>
          </ac:spMkLst>
        </pc:spChg>
        <pc:spChg chg="add mod">
          <ac:chgData name="Ewa Kazimierska" userId="8edb7084-dccb-4d8f-9cfb-38098ea1d667" providerId="ADAL" clId="{64B09267-4CE4-4FA1-BB1D-4FFC8B7061DC}" dt="2026-10-20T07:00:29.508" v="788" actId="1076"/>
          <ac:spMkLst>
            <pc:docMk/>
            <pc:sldMk cId="3988492000" sldId="399"/>
            <ac:spMk id="23" creationId="{C2E1085A-310A-4663-B3A2-786466993005}"/>
          </ac:spMkLst>
        </pc:spChg>
        <pc:spChg chg="add mod">
          <ac:chgData name="Ewa Kazimierska" userId="8edb7084-dccb-4d8f-9cfb-38098ea1d667" providerId="ADAL" clId="{64B09267-4CE4-4FA1-BB1D-4FFC8B7061DC}" dt="2026-10-20T07:00:29.508" v="788" actId="1076"/>
          <ac:spMkLst>
            <pc:docMk/>
            <pc:sldMk cId="3988492000" sldId="399"/>
            <ac:spMk id="24" creationId="{FE830115-CCC1-40CD-8951-D7ECEFB006A1}"/>
          </ac:spMkLst>
        </pc:spChg>
        <pc:spChg chg="add mod">
          <ac:chgData name="Ewa Kazimierska" userId="8edb7084-dccb-4d8f-9cfb-38098ea1d667" providerId="ADAL" clId="{64B09267-4CE4-4FA1-BB1D-4FFC8B7061DC}" dt="2026-10-20T07:00:29.508" v="788" actId="1076"/>
          <ac:spMkLst>
            <pc:docMk/>
            <pc:sldMk cId="3988492000" sldId="399"/>
            <ac:spMk id="25" creationId="{5C6E2DD3-5F7B-46B6-9FD5-0501E04E76E8}"/>
          </ac:spMkLst>
        </pc:spChg>
        <pc:spChg chg="add mod">
          <ac:chgData name="Ewa Kazimierska" userId="8edb7084-dccb-4d8f-9cfb-38098ea1d667" providerId="ADAL" clId="{64B09267-4CE4-4FA1-BB1D-4FFC8B7061DC}" dt="2026-10-20T07:00:29.508" v="788" actId="1076"/>
          <ac:spMkLst>
            <pc:docMk/>
            <pc:sldMk cId="3988492000" sldId="399"/>
            <ac:spMk id="26" creationId="{24425E18-BBAE-4ADB-9DA0-304A6BD0AAB5}"/>
          </ac:spMkLst>
        </pc:spChg>
        <pc:spChg chg="add mod">
          <ac:chgData name="Ewa Kazimierska" userId="8edb7084-dccb-4d8f-9cfb-38098ea1d667" providerId="ADAL" clId="{64B09267-4CE4-4FA1-BB1D-4FFC8B7061DC}" dt="2026-10-20T07:00:29.508" v="788" actId="1076"/>
          <ac:spMkLst>
            <pc:docMk/>
            <pc:sldMk cId="3988492000" sldId="399"/>
            <ac:spMk id="27" creationId="{D18E56DC-21DB-48BD-B577-DA219F4596E3}"/>
          </ac:spMkLst>
        </pc:spChg>
        <pc:spChg chg="add mod">
          <ac:chgData name="Ewa Kazimierska" userId="8edb7084-dccb-4d8f-9cfb-38098ea1d667" providerId="ADAL" clId="{64B09267-4CE4-4FA1-BB1D-4FFC8B7061DC}" dt="2026-10-20T07:00:29.508" v="788" actId="1076"/>
          <ac:spMkLst>
            <pc:docMk/>
            <pc:sldMk cId="3988492000" sldId="399"/>
            <ac:spMk id="28" creationId="{2271EA0E-5827-491D-8B27-CC4938943B24}"/>
          </ac:spMkLst>
        </pc:spChg>
        <pc:spChg chg="add mod">
          <ac:chgData name="Ewa Kazimierska" userId="8edb7084-dccb-4d8f-9cfb-38098ea1d667" providerId="ADAL" clId="{64B09267-4CE4-4FA1-BB1D-4FFC8B7061DC}" dt="2026-10-20T07:00:29.508" v="788" actId="1076"/>
          <ac:spMkLst>
            <pc:docMk/>
            <pc:sldMk cId="3988492000" sldId="399"/>
            <ac:spMk id="29" creationId="{47605A01-2AFF-4079-BB98-6B2508A22DAB}"/>
          </ac:spMkLst>
        </pc:spChg>
        <pc:spChg chg="add mod">
          <ac:chgData name="Ewa Kazimierska" userId="8edb7084-dccb-4d8f-9cfb-38098ea1d667" providerId="ADAL" clId="{64B09267-4CE4-4FA1-BB1D-4FFC8B7061DC}" dt="2026-10-20T07:00:29.508" v="788" actId="1076"/>
          <ac:spMkLst>
            <pc:docMk/>
            <pc:sldMk cId="3988492000" sldId="399"/>
            <ac:spMk id="30" creationId="{8ABA973E-CB4D-414F-A263-2B7FDBCC0FB1}"/>
          </ac:spMkLst>
        </pc:spChg>
        <pc:spChg chg="add mod">
          <ac:chgData name="Ewa Kazimierska" userId="8edb7084-dccb-4d8f-9cfb-38098ea1d667" providerId="ADAL" clId="{64B09267-4CE4-4FA1-BB1D-4FFC8B7061DC}" dt="2026-10-20T07:00:29.508" v="788" actId="1076"/>
          <ac:spMkLst>
            <pc:docMk/>
            <pc:sldMk cId="3988492000" sldId="399"/>
            <ac:spMk id="31" creationId="{BF258FB2-D430-4666-8EE3-1838831672DD}"/>
          </ac:spMkLst>
        </pc:spChg>
        <pc:spChg chg="add mod">
          <ac:chgData name="Ewa Kazimierska" userId="8edb7084-dccb-4d8f-9cfb-38098ea1d667" providerId="ADAL" clId="{64B09267-4CE4-4FA1-BB1D-4FFC8B7061DC}" dt="2026-10-20T07:00:29.508" v="788" actId="1076"/>
          <ac:spMkLst>
            <pc:docMk/>
            <pc:sldMk cId="3988492000" sldId="399"/>
            <ac:spMk id="32" creationId="{669B58DF-01FD-4CA3-B671-DF3E47C756F4}"/>
          </ac:spMkLst>
        </pc:spChg>
        <pc:spChg chg="add mod">
          <ac:chgData name="Ewa Kazimierska" userId="8edb7084-dccb-4d8f-9cfb-38098ea1d667" providerId="ADAL" clId="{64B09267-4CE4-4FA1-BB1D-4FFC8B7061DC}" dt="2026-10-20T07:00:29.508" v="788" actId="1076"/>
          <ac:spMkLst>
            <pc:docMk/>
            <pc:sldMk cId="3988492000" sldId="399"/>
            <ac:spMk id="33" creationId="{EB7B375A-E6DC-4779-932A-62B40B58A0CC}"/>
          </ac:spMkLst>
        </pc:spChg>
        <pc:spChg chg="add mod">
          <ac:chgData name="Ewa Kazimierska" userId="8edb7084-dccb-4d8f-9cfb-38098ea1d667" providerId="ADAL" clId="{64B09267-4CE4-4FA1-BB1D-4FFC8B7061DC}" dt="2026-10-20T07:00:29.508" v="788" actId="1076"/>
          <ac:spMkLst>
            <pc:docMk/>
            <pc:sldMk cId="3988492000" sldId="399"/>
            <ac:spMk id="34" creationId="{BFDC6C52-0B4E-41F6-BBD8-91B75E41D04E}"/>
          </ac:spMkLst>
        </pc:spChg>
        <pc:spChg chg="add mod">
          <ac:chgData name="Ewa Kazimierska" userId="8edb7084-dccb-4d8f-9cfb-38098ea1d667" providerId="ADAL" clId="{64B09267-4CE4-4FA1-BB1D-4FFC8B7061DC}" dt="2026-10-20T07:00:29.508" v="788" actId="1076"/>
          <ac:spMkLst>
            <pc:docMk/>
            <pc:sldMk cId="3988492000" sldId="399"/>
            <ac:spMk id="35" creationId="{67399734-D98B-4237-921C-5D59A441DE8C}"/>
          </ac:spMkLst>
        </pc:spChg>
        <pc:spChg chg="add mod">
          <ac:chgData name="Ewa Kazimierska" userId="8edb7084-dccb-4d8f-9cfb-38098ea1d667" providerId="ADAL" clId="{64B09267-4CE4-4FA1-BB1D-4FFC8B7061DC}" dt="2026-10-20T07:00:29.508" v="788" actId="1076"/>
          <ac:spMkLst>
            <pc:docMk/>
            <pc:sldMk cId="3988492000" sldId="399"/>
            <ac:spMk id="36" creationId="{0000FAA8-3F2D-43CB-A460-22431BAA2FF6}"/>
          </ac:spMkLst>
        </pc:spChg>
        <pc:spChg chg="add mod">
          <ac:chgData name="Ewa Kazimierska" userId="8edb7084-dccb-4d8f-9cfb-38098ea1d667" providerId="ADAL" clId="{64B09267-4CE4-4FA1-BB1D-4FFC8B7061DC}" dt="2026-10-20T07:00:14.186" v="786"/>
          <ac:spMkLst>
            <pc:docMk/>
            <pc:sldMk cId="3988492000" sldId="399"/>
            <ac:spMk id="37" creationId="{95DE05B7-E122-42C8-AC94-B651D69EB0C2}"/>
          </ac:spMkLst>
        </pc:spChg>
      </pc:sldChg>
      <pc:sldChg chg="add">
        <pc:chgData name="Ewa Kazimierska" userId="8edb7084-dccb-4d8f-9cfb-38098ea1d667" providerId="ADAL" clId="{64B09267-4CE4-4FA1-BB1D-4FFC8B7061DC}" dt="2026-10-22T11:43:23.158" v="948"/>
        <pc:sldMkLst>
          <pc:docMk/>
          <pc:sldMk cId="743716271" sldId="400"/>
        </pc:sldMkLst>
      </pc:sldChg>
      <pc:sldChg chg="add">
        <pc:chgData name="Ewa Kazimierska" userId="8edb7084-dccb-4d8f-9cfb-38098ea1d667" providerId="ADAL" clId="{64B09267-4CE4-4FA1-BB1D-4FFC8B7061DC}" dt="2026-10-22T11:44:53.732" v="953"/>
        <pc:sldMkLst>
          <pc:docMk/>
          <pc:sldMk cId="0" sldId="401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237115-E418-4B95-974D-F9710896FC51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6299F27-6AA8-4129-BAB7-A33C13609E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82535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299F27-6AA8-4129-BAB7-A33C13609E2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05633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299F27-6AA8-4129-BAB7-A33C13609E2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55919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299F27-6AA8-4129-BAB7-A33C13609E2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20160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299F27-6AA8-4129-BAB7-A33C13609E22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178529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299F27-6AA8-4129-BAB7-A33C13609E22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392917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299F27-6AA8-4129-BAB7-A33C13609E22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266121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299F27-6AA8-4129-BAB7-A33C13609E22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113783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"Your task is to rewrite this technical statement so that someone without a computing background can understand it, while keeping the meaning accurate."</a:t>
            </a:r>
          </a:p>
          <a:p>
            <a:endParaRPr lang="en-GB" dirty="0"/>
          </a:p>
          <a:p>
            <a:r>
              <a:rPr lang="en-GB" dirty="0"/>
              <a:t>Key points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Original statement: "Endpoint encryption protects stored data by making it unreadable without the correct decryption key."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Clarify unfamiliar terminology: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Endpoint: A device such as a computer, laptop or smartphone.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Encryption: Converts readable information into an unreadable form.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Decryption key: Allows encrypted information to be made readable again.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Students rewrite the explanation in one or two sentences.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Three requirements: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Use plain language.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Preserve technical accuracy.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Include a short example only if helpful.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Is it understandable?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Is it accurate?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Is anything unnecessary?</a:t>
            </a:r>
          </a:p>
          <a:p>
            <a:endParaRPr lang="en-GB" dirty="0"/>
          </a:p>
          <a:p>
            <a:r>
              <a:rPr lang="en-GB" dirty="0"/>
              <a:t>Possible answer</a:t>
            </a:r>
          </a:p>
          <a:p>
            <a:r>
              <a:rPr lang="en-GB" dirty="0"/>
              <a:t>"</a:t>
            </a:r>
            <a:r>
              <a:rPr lang="en-GB" b="1" dirty="0"/>
              <a:t>Device encryption makes information stored on a computer or phone unreadable unless the correct key is used to unlock it.“</a:t>
            </a:r>
          </a:p>
          <a:p>
            <a:endParaRPr lang="en-GB" b="1" dirty="0"/>
          </a:p>
          <a:p>
            <a:r>
              <a:rPr lang="en-GB" dirty="0"/>
              <a:t>Points to discuss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"Encryption makes a computer completely secure" — inaccurate; encryption does not prevent every security threat.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"Encryption hides files" — misleading; encryption makes information unreadable, rather than simply hiding it.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Shorter is not necessarily better if important meaning is lost.</a:t>
            </a:r>
          </a:p>
          <a:p>
            <a:endParaRPr lang="en-GB" dirty="0"/>
          </a:p>
          <a:p>
            <a:r>
              <a:rPr lang="en-GB" dirty="0"/>
              <a:t>Student question</a:t>
            </a:r>
          </a:p>
          <a:p>
            <a:r>
              <a:rPr lang="en-GB" dirty="0"/>
              <a:t>"What makes an explanation clear without making it inaccurate?"</a:t>
            </a:r>
          </a:p>
          <a:p>
            <a:r>
              <a:rPr lang="en-GB" dirty="0"/>
              <a:t>Expected answer: Familiar language, essential technical information, appropriate examples and no exaggerated claims.</a:t>
            </a:r>
          </a:p>
          <a:p>
            <a:endParaRPr lang="en-GB" dirty="0"/>
          </a:p>
          <a:p>
            <a:r>
              <a:rPr lang="en-GB" dirty="0"/>
              <a:t>Transition</a:t>
            </a:r>
          </a:p>
          <a:p>
            <a:r>
              <a:rPr lang="en-GB" dirty="0"/>
              <a:t>"We have practised explaining technical information. Now let's consider how to use evidence and reasoning to justify recommendations."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299F27-6AA8-4129-BAB7-A33C13609E22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617113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299F27-6AA8-4129-BAB7-A33C13609E22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237528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299F27-6AA8-4129-BAB7-A33C13609E22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774204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299F27-6AA8-4129-BAB7-A33C13609E22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15685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299F27-6AA8-4129-BAB7-A33C13609E22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63461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3E33BB-2EF0-452C-9037-5ABD0FEEB6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7A30BF6-0851-427E-88F9-39D470632FD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A6CED4-466D-4858-874A-5304E9E1C9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F1D30-2E62-40BC-A974-C45507FF0820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115E6C-A4E5-4D64-826F-905F19F8C9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245F01-25E0-44AE-9218-FE69A4A326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C3647-CA33-40EC-8D02-654113B34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04583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246E86-40F3-4A3E-94B6-07D74CC78A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8A3317-5A00-48CB-83AF-32EDDFC003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4C017C-7B17-434E-B65B-D9DF291CEE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F1D30-2E62-40BC-A974-C45507FF0820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7F003A-C1D9-4596-8A40-1E2C135862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398DB5-FBE2-40CC-8F9A-D4075D9E53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C3647-CA33-40EC-8D02-654113B34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73469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72337D-AB30-4FDF-944C-6518DBEB8E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8BA47D1-3303-47D2-B702-9E614C0A65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8D59A9-69EF-42BD-A4EB-96F7B9A1A0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F1D30-2E62-40BC-A974-C45507FF0820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64DB6B-4B42-4932-96C0-E5D24AA8D3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40959A-BCEB-4FF0-BF9A-2616FE5B6D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C3647-CA33-40EC-8D02-654113B34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86056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8700CD-5BB2-4171-8898-55ED66FD6D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782D09-D901-4908-8FFB-AE9A8FA4790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FA4B4B-B4C6-40DB-B5D9-6E7AA12BF88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9F31EF-4E30-46F1-9A75-67AFE677E3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F1D30-2E62-40BC-A974-C45507FF0820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B9826D-30BC-4292-AA96-079EE75036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DFE4B4-00DB-4685-A98E-F90587417D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C3647-CA33-40EC-8D02-654113B34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79601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609AB4-F98D-4B23-BF4A-3D0D3D8EFD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EA1A6D-5EB1-4022-8521-0D6B1CC66E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47E5B38-A232-4760-98E7-E71E2E4D73A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6650F3F-068B-4121-9387-354868745F9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5A0054E-ABDA-4B24-905B-0D562CC6520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B7EC88D-AF11-4150-B94F-927188CC53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F1D30-2E62-40BC-A974-C45507FF0820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C02073B-F4EF-40B7-957F-139592AC4C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20ABC49-6A59-4509-AA23-DF1E7FE021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C3647-CA33-40EC-8D02-654113B34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82094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D9FB6A-89A4-484A-A9A4-B105C2EADF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0C8B295-D6B9-4E9D-9C25-37A4DA66C3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F1D30-2E62-40BC-A974-C45507FF0820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EA273FF-156D-4CAA-81F0-CCF8C8D5E6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BEBC6A8-E4C0-4769-BB36-1F3F4EA196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C3647-CA33-40EC-8D02-654113B34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26413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0C422E4-3352-46E9-8713-584E904747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F1D30-2E62-40BC-A974-C45507FF0820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AE72F2D-27A6-4F49-BA08-34676CB779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932AF3-F1BC-4930-8B7B-7504689638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C3647-CA33-40EC-8D02-654113B34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46180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26B051-A4D5-4306-92DC-CACEBDBF7D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CA1AB6-6E8C-4869-9084-4DE6494D00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11E4530-8243-456E-80FA-4460895383E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BFEE23-C982-4B2B-B66D-F99D154562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F1D30-2E62-40BC-A974-C45507FF0820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75C146-3BD5-44CB-813A-EC3588D26F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C3C770-1CC1-47C8-A32C-5A61DC7465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C3647-CA33-40EC-8D02-654113B34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75213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03E95C-83E6-42F6-B611-D3157C62D1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77DCD84-6816-4E60-886B-B8F2AE431EE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F4FE48-0907-4C6D-9FBE-6E7F8B64219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B7895C-5A62-4DF6-8607-33A50310E7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F1D30-2E62-40BC-A974-C45507FF0820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585B50-64FB-4073-8DFC-B288CB071E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8171033-6F14-4E51-BB9A-51DE5D3C46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C3647-CA33-40EC-8D02-654113B34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52086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261D0A-A16B-4315-8A5B-18D92C1175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B63C19-D4D0-4BAF-8357-993738E10EA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102802-E6BD-44B9-A589-191277F456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F1D30-2E62-40BC-A974-C45507FF0820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A58A49-5591-42C5-B6FD-F7F5A268C9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BE60E0-2F1D-4853-B288-D665557C81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C3647-CA33-40EC-8D02-654113B34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35155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0C73B22-3793-4529-A7A9-4C5C19AA320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B883D8D-C104-483F-9C4B-F487B3F5191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FCB340-28DE-4A5B-B765-D14C9816B3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F1D30-2E62-40BC-A974-C45507FF0820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D05E97-84DA-4A68-8263-EBBE02A8DC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AAEED9-AC67-4825-AFD4-7E2DB3A745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C3647-CA33-40EC-8D02-654113B34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717275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63B6A318-EF11-49E8-E8AE-15107F6C178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60647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088FA90-DE51-431D-A36F-D4D2B579DD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801D8C-649C-4D82-BF6B-EE5B42053C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5440C5-222D-4CF1-B696-33A3F13A27E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1F1D30-2E62-40BC-A974-C45507FF0820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48150-F21B-408F-8FE9-2A9A051C035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482928-16B4-4B65-823F-707A5877E58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9C3647-CA33-40EC-8D02-654113B34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94365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6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28.png"/><Relationship Id="rId9" Type="http://schemas.openxmlformats.org/officeDocument/2006/relationships/image" Target="../media/image33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7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575F81C-3ECA-421D-8A80-DE6E21A9BA34}"/>
              </a:ext>
            </a:extLst>
          </p:cNvPr>
          <p:cNvCxnSpPr>
            <a:cxnSpLocks/>
          </p:cNvCxnSpPr>
          <p:nvPr/>
        </p:nvCxnSpPr>
        <p:spPr>
          <a:xfrm>
            <a:off x="6478" y="308523"/>
            <a:ext cx="5666592" cy="0"/>
          </a:xfrm>
          <a:prstGeom prst="line">
            <a:avLst/>
          </a:prstGeom>
          <a:ln w="95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54132166-ED45-44A2-99D1-21728B8CF054}"/>
              </a:ext>
            </a:extLst>
          </p:cNvPr>
          <p:cNvSpPr txBox="1"/>
          <p:nvPr/>
        </p:nvSpPr>
        <p:spPr>
          <a:xfrm>
            <a:off x="4333802" y="5909576"/>
            <a:ext cx="307032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Dr Ewa Kazimierska</a:t>
            </a:r>
          </a:p>
          <a:p>
            <a:r>
              <a:rPr lang="en-GB" sz="2000" dirty="0">
                <a:solidFill>
                  <a:schemeClr val="bg1"/>
                </a:solidFill>
              </a:rPr>
              <a:t>e.kazimierska@uwtsd.ac.uk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C55F785-E2A2-4ACC-B5E1-FC262FE35413}"/>
              </a:ext>
            </a:extLst>
          </p:cNvPr>
          <p:cNvSpPr txBox="1"/>
          <p:nvPr/>
        </p:nvSpPr>
        <p:spPr>
          <a:xfrm>
            <a:off x="571500" y="424180"/>
            <a:ext cx="6400800" cy="37338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2500" b="0" i="0" dirty="0">
                <a:solidFill>
                  <a:srgbClr val="082B5B"/>
                </a:solidFill>
                <a:latin typeface="Arial"/>
              </a:rPr>
              <a:t>ACHA4005 Academic Skills</a:t>
            </a:r>
          </a:p>
        </p:txBody>
      </p:sp>
      <p:cxnSp>
        <p:nvCxnSpPr>
          <p:cNvPr id="7" name="Connector 3">
            <a:extLst>
              <a:ext uri="{FF2B5EF4-FFF2-40B4-BE49-F238E27FC236}">
                <a16:creationId xmlns:a16="http://schemas.microsoft.com/office/drawing/2014/main" id="{C0518E8C-E607-4E97-825B-79CE6743344D}"/>
              </a:ext>
            </a:extLst>
          </p:cNvPr>
          <p:cNvCxnSpPr/>
          <p:nvPr/>
        </p:nvCxnSpPr>
        <p:spPr>
          <a:xfrm>
            <a:off x="571500" y="957580"/>
            <a:ext cx="1066800" cy="0"/>
          </a:xfrm>
          <a:prstGeom prst="line">
            <a:avLst/>
          </a:prstGeom>
          <a:ln w="38100">
            <a:solidFill>
              <a:srgbClr val="5AB5DE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43A21C6A-C51D-4441-8DE1-1FA0BCD63F28}"/>
              </a:ext>
            </a:extLst>
          </p:cNvPr>
          <p:cNvSpPr txBox="1"/>
          <p:nvPr/>
        </p:nvSpPr>
        <p:spPr>
          <a:xfrm>
            <a:off x="571500" y="1452880"/>
            <a:ext cx="6019800" cy="195834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4700" b="1" i="0" dirty="0">
                <a:solidFill>
                  <a:srgbClr val="082B5B"/>
                </a:solidFill>
                <a:latin typeface="Arial"/>
              </a:rPr>
              <a:t>Session 7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sz="4700" b="1" i="0" dirty="0">
                <a:solidFill>
                  <a:srgbClr val="082B5B"/>
                </a:solidFill>
                <a:latin typeface="Arial"/>
              </a:rPr>
              <a:t>Formal reports and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sz="4700" b="1" i="0" dirty="0">
                <a:solidFill>
                  <a:srgbClr val="082B5B"/>
                </a:solidFill>
                <a:latin typeface="Arial"/>
              </a:rPr>
              <a:t>technical argument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35AF31B-7D50-4440-A740-F08260CC92CE}"/>
              </a:ext>
            </a:extLst>
          </p:cNvPr>
          <p:cNvSpPr txBox="1"/>
          <p:nvPr/>
        </p:nvSpPr>
        <p:spPr>
          <a:xfrm>
            <a:off x="571500" y="3975099"/>
            <a:ext cx="6248400" cy="7620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2500" b="0" i="0" dirty="0">
                <a:solidFill>
                  <a:srgbClr val="0E315F"/>
                </a:solidFill>
                <a:latin typeface="Arial"/>
              </a:rPr>
              <a:t>Report-writing method,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sz="2500" b="0" i="0" dirty="0">
                <a:solidFill>
                  <a:srgbClr val="0E315F"/>
                </a:solidFill>
                <a:latin typeface="Arial"/>
              </a:rPr>
              <a:t>not a ready assignment plan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F76D0CB-763F-4902-968B-848DA4FFCEE1}"/>
              </a:ext>
            </a:extLst>
          </p:cNvPr>
          <p:cNvSpPr txBox="1"/>
          <p:nvPr/>
        </p:nvSpPr>
        <p:spPr>
          <a:xfrm>
            <a:off x="571500" y="5118100"/>
            <a:ext cx="5410200" cy="35052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2100" b="0" i="0" dirty="0">
                <a:solidFill>
                  <a:srgbClr val="506B84"/>
                </a:solidFill>
                <a:latin typeface="Arial"/>
              </a:rPr>
              <a:t>Theory + guided application</a:t>
            </a:r>
          </a:p>
        </p:txBody>
      </p:sp>
      <p:pic>
        <p:nvPicPr>
          <p:cNvPr id="12" name="Picture 11" descr="ico9380_1.png">
            <a:extLst>
              <a:ext uri="{FF2B5EF4-FFF2-40B4-BE49-F238E27FC236}">
                <a16:creationId xmlns:a16="http://schemas.microsoft.com/office/drawing/2014/main" id="{32DF841C-BE7D-419D-BF2F-4FBFADBC50F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8338" r="11029" b="4554"/>
          <a:stretch/>
        </p:blipFill>
        <p:spPr>
          <a:xfrm>
            <a:off x="7010400" y="957580"/>
            <a:ext cx="4610100" cy="44537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75377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14698FE6-CC3B-4D5A-BDD1-2B52FB39D4F6}"/>
              </a:ext>
            </a:extLst>
          </p:cNvPr>
          <p:cNvGrpSpPr/>
          <p:nvPr/>
        </p:nvGrpSpPr>
        <p:grpSpPr>
          <a:xfrm>
            <a:off x="6478" y="43030"/>
            <a:ext cx="5666592" cy="584775"/>
            <a:chOff x="6478" y="43030"/>
            <a:chExt cx="5666592" cy="584775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EE3C7C8C-BA7C-4732-A59A-1CF1F804342E}"/>
                </a:ext>
              </a:extLst>
            </p:cNvPr>
            <p:cNvSpPr txBox="1"/>
            <p:nvPr/>
          </p:nvSpPr>
          <p:spPr>
            <a:xfrm flipH="1">
              <a:off x="6478" y="43030"/>
              <a:ext cx="566659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dirty="0">
                  <a:solidFill>
                    <a:srgbClr val="0070C0"/>
                  </a:solidFill>
                  <a:latin typeface="Aptos" panose="020B0004020202020204" pitchFamily="34" charset="0"/>
                </a:rPr>
                <a:t>ACADEMIC SKILLS FOR COMPUTING – SESSION 7</a:t>
              </a:r>
            </a:p>
            <a:p>
              <a:endParaRPr lang="en-GB" b="1" dirty="0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F575F81C-3ECA-421D-8A80-DE6E21A9BA34}"/>
                </a:ext>
              </a:extLst>
            </p:cNvPr>
            <p:cNvCxnSpPr>
              <a:cxnSpLocks/>
            </p:cNvCxnSpPr>
            <p:nvPr/>
          </p:nvCxnSpPr>
          <p:spPr>
            <a:xfrm>
              <a:off x="6478" y="308523"/>
              <a:ext cx="5666592" cy="0"/>
            </a:xfrm>
            <a:prstGeom prst="line">
              <a:avLst/>
            </a:prstGeom>
            <a:ln w="95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2" name="TextBox 11">
            <a:extLst>
              <a:ext uri="{FF2B5EF4-FFF2-40B4-BE49-F238E27FC236}">
                <a16:creationId xmlns:a16="http://schemas.microsoft.com/office/drawing/2014/main" id="{8DED1DD4-489B-47A5-A925-7F88B257779F}"/>
              </a:ext>
            </a:extLst>
          </p:cNvPr>
          <p:cNvSpPr txBox="1"/>
          <p:nvPr/>
        </p:nvSpPr>
        <p:spPr>
          <a:xfrm>
            <a:off x="520065" y="697230"/>
            <a:ext cx="8077200" cy="6858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4800" b="1" i="0">
                <a:solidFill>
                  <a:srgbClr val="082B5B"/>
                </a:solidFill>
                <a:latin typeface="Arial"/>
              </a:rPr>
              <a:t>Today’s aim</a:t>
            </a:r>
          </a:p>
        </p:txBody>
      </p:sp>
      <p:sp>
        <p:nvSpPr>
          <p:cNvPr id="13" name="Rounded Rectangle 5">
            <a:extLst>
              <a:ext uri="{FF2B5EF4-FFF2-40B4-BE49-F238E27FC236}">
                <a16:creationId xmlns:a16="http://schemas.microsoft.com/office/drawing/2014/main" id="{B26E2B7D-6E06-4B7E-9DC7-15B7ECE14440}"/>
              </a:ext>
            </a:extLst>
          </p:cNvPr>
          <p:cNvSpPr/>
          <p:nvPr/>
        </p:nvSpPr>
        <p:spPr>
          <a:xfrm>
            <a:off x="360045" y="1504950"/>
            <a:ext cx="1386840" cy="731520"/>
          </a:xfrm>
          <a:prstGeom prst="roundRect">
            <a:avLst/>
          </a:prstGeom>
          <a:solidFill>
            <a:srgbClr val="DBF0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14" name="Picture 13" descr="ico87280_2.png">
            <a:extLst>
              <a:ext uri="{FF2B5EF4-FFF2-40B4-BE49-F238E27FC236}">
                <a16:creationId xmlns:a16="http://schemas.microsoft.com/office/drawing/2014/main" id="{D3F4D2A1-0F43-42E6-98A6-3CBBE729B8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9585" y="1649730"/>
            <a:ext cx="434340" cy="510540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2B8BF2AB-7D0C-4899-B107-D04A6A7E29F3}"/>
              </a:ext>
            </a:extLst>
          </p:cNvPr>
          <p:cNvSpPr txBox="1"/>
          <p:nvPr/>
        </p:nvSpPr>
        <p:spPr>
          <a:xfrm>
            <a:off x="962025" y="1649730"/>
            <a:ext cx="739140" cy="50292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500" b="1" i="0" dirty="0">
                <a:solidFill>
                  <a:srgbClr val="082B5B"/>
                </a:solidFill>
                <a:latin typeface="Arial"/>
              </a:rPr>
              <a:t>Task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7A3C16B-7C4C-4DD1-9960-1272474C8B8D}"/>
              </a:ext>
            </a:extLst>
          </p:cNvPr>
          <p:cNvSpPr txBox="1"/>
          <p:nvPr/>
        </p:nvSpPr>
        <p:spPr>
          <a:xfrm>
            <a:off x="1762125" y="1725930"/>
            <a:ext cx="365760" cy="495299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2700" b="1" i="0">
                <a:solidFill>
                  <a:srgbClr val="5AB5DE"/>
                </a:solidFill>
                <a:latin typeface="Arial"/>
              </a:rPr>
              <a:t>➜</a:t>
            </a:r>
          </a:p>
        </p:txBody>
      </p:sp>
      <p:sp>
        <p:nvSpPr>
          <p:cNvPr id="17" name="Rounded Rectangle 9">
            <a:extLst>
              <a:ext uri="{FF2B5EF4-FFF2-40B4-BE49-F238E27FC236}">
                <a16:creationId xmlns:a16="http://schemas.microsoft.com/office/drawing/2014/main" id="{2F5DDC7D-22C0-4A1C-8BA1-64670DFC951D}"/>
              </a:ext>
            </a:extLst>
          </p:cNvPr>
          <p:cNvSpPr/>
          <p:nvPr/>
        </p:nvSpPr>
        <p:spPr>
          <a:xfrm>
            <a:off x="2097405" y="1504950"/>
            <a:ext cx="1600200" cy="731520"/>
          </a:xfrm>
          <a:prstGeom prst="roundRect">
            <a:avLst/>
          </a:prstGeom>
          <a:solidFill>
            <a:srgbClr val="DBF0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18" name="Picture 17" descr="ico307281_2.png">
            <a:extLst>
              <a:ext uri="{FF2B5EF4-FFF2-40B4-BE49-F238E27FC236}">
                <a16:creationId xmlns:a16="http://schemas.microsoft.com/office/drawing/2014/main" id="{F8367D67-81D4-48D8-8021-D49F39283F0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26945" y="1649730"/>
            <a:ext cx="434340" cy="510540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7370D8DF-1BE8-45AB-93E7-A48AE91EC7E9}"/>
              </a:ext>
            </a:extLst>
          </p:cNvPr>
          <p:cNvSpPr txBox="1"/>
          <p:nvPr/>
        </p:nvSpPr>
        <p:spPr>
          <a:xfrm>
            <a:off x="2699385" y="1649730"/>
            <a:ext cx="952500" cy="50292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500" b="1" i="0">
                <a:solidFill>
                  <a:srgbClr val="082B5B"/>
                </a:solidFill>
                <a:latin typeface="Arial"/>
              </a:rPr>
              <a:t>Audience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2D40B437-8C07-422C-8541-DDD435F0A9D5}"/>
              </a:ext>
            </a:extLst>
          </p:cNvPr>
          <p:cNvSpPr txBox="1"/>
          <p:nvPr/>
        </p:nvSpPr>
        <p:spPr>
          <a:xfrm>
            <a:off x="3712845" y="1725930"/>
            <a:ext cx="365760" cy="495299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2700" b="1" i="0">
                <a:solidFill>
                  <a:srgbClr val="5AB5DE"/>
                </a:solidFill>
                <a:latin typeface="Arial"/>
              </a:rPr>
              <a:t>➜</a:t>
            </a:r>
          </a:p>
        </p:txBody>
      </p:sp>
      <p:sp>
        <p:nvSpPr>
          <p:cNvPr id="21" name="Rounded Rectangle 13">
            <a:extLst>
              <a:ext uri="{FF2B5EF4-FFF2-40B4-BE49-F238E27FC236}">
                <a16:creationId xmlns:a16="http://schemas.microsoft.com/office/drawing/2014/main" id="{E2BF3F5D-4988-49A3-A9CF-743EE653B555}"/>
              </a:ext>
            </a:extLst>
          </p:cNvPr>
          <p:cNvSpPr/>
          <p:nvPr/>
        </p:nvSpPr>
        <p:spPr>
          <a:xfrm>
            <a:off x="4017645" y="1504950"/>
            <a:ext cx="1706880" cy="731520"/>
          </a:xfrm>
          <a:prstGeom prst="roundRect">
            <a:avLst/>
          </a:prstGeom>
          <a:solidFill>
            <a:srgbClr val="DBF0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22" name="Picture 21" descr="ico549280_2.png">
            <a:extLst>
              <a:ext uri="{FF2B5EF4-FFF2-40B4-BE49-F238E27FC236}">
                <a16:creationId xmlns:a16="http://schemas.microsoft.com/office/drawing/2014/main" id="{624D0B78-CE28-4D41-AB5F-B928D0178F1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47185" y="1649730"/>
            <a:ext cx="434340" cy="510540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7A7FAAEE-F348-4099-B9A8-A531760D607A}"/>
              </a:ext>
            </a:extLst>
          </p:cNvPr>
          <p:cNvSpPr txBox="1"/>
          <p:nvPr/>
        </p:nvSpPr>
        <p:spPr>
          <a:xfrm>
            <a:off x="4619625" y="1649730"/>
            <a:ext cx="1059180" cy="50292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400" b="1" i="0">
                <a:solidFill>
                  <a:srgbClr val="082B5B"/>
                </a:solidFill>
                <a:latin typeface="Arial"/>
              </a:rPr>
              <a:t>Information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E394A534-FC93-4807-A9F9-24EB2C05E4B7}"/>
              </a:ext>
            </a:extLst>
          </p:cNvPr>
          <p:cNvSpPr txBox="1"/>
          <p:nvPr/>
        </p:nvSpPr>
        <p:spPr>
          <a:xfrm>
            <a:off x="5739765" y="1725930"/>
            <a:ext cx="365760" cy="495299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2700" b="1" i="0">
                <a:solidFill>
                  <a:srgbClr val="5AB5DE"/>
                </a:solidFill>
                <a:latin typeface="Arial"/>
              </a:rPr>
              <a:t>➜</a:t>
            </a:r>
          </a:p>
        </p:txBody>
      </p:sp>
      <p:sp>
        <p:nvSpPr>
          <p:cNvPr id="25" name="Rounded Rectangle 17">
            <a:extLst>
              <a:ext uri="{FF2B5EF4-FFF2-40B4-BE49-F238E27FC236}">
                <a16:creationId xmlns:a16="http://schemas.microsoft.com/office/drawing/2014/main" id="{23857D5A-9C33-428F-BC70-B0773524C6E2}"/>
              </a:ext>
            </a:extLst>
          </p:cNvPr>
          <p:cNvSpPr/>
          <p:nvPr/>
        </p:nvSpPr>
        <p:spPr>
          <a:xfrm>
            <a:off x="6044565" y="1504950"/>
            <a:ext cx="1562100" cy="731520"/>
          </a:xfrm>
          <a:prstGeom prst="roundRect">
            <a:avLst/>
          </a:prstGeom>
          <a:solidFill>
            <a:srgbClr val="DBF0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26" name="Picture 25" descr="ico825281_2.png">
            <a:extLst>
              <a:ext uri="{FF2B5EF4-FFF2-40B4-BE49-F238E27FC236}">
                <a16:creationId xmlns:a16="http://schemas.microsoft.com/office/drawing/2014/main" id="{BD410868-D367-4995-99BB-DE23D127306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74105" y="1649730"/>
            <a:ext cx="434340" cy="510540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DCB896FF-D9DF-4A79-998B-C31482C6F4B0}"/>
              </a:ext>
            </a:extLst>
          </p:cNvPr>
          <p:cNvSpPr txBox="1"/>
          <p:nvPr/>
        </p:nvSpPr>
        <p:spPr>
          <a:xfrm>
            <a:off x="6646545" y="1649730"/>
            <a:ext cx="914400" cy="50292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500" b="1" i="0">
                <a:solidFill>
                  <a:srgbClr val="082B5B"/>
                </a:solidFill>
                <a:latin typeface="Arial"/>
              </a:rPr>
              <a:t>Evidence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95AF6932-A76F-4589-9984-C9D7783A9649}"/>
              </a:ext>
            </a:extLst>
          </p:cNvPr>
          <p:cNvSpPr txBox="1"/>
          <p:nvPr/>
        </p:nvSpPr>
        <p:spPr>
          <a:xfrm>
            <a:off x="7621905" y="1725930"/>
            <a:ext cx="365760" cy="495299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2700" b="1" i="0">
                <a:solidFill>
                  <a:srgbClr val="5AB5DE"/>
                </a:solidFill>
                <a:latin typeface="Arial"/>
              </a:rPr>
              <a:t>➜</a:t>
            </a:r>
          </a:p>
        </p:txBody>
      </p:sp>
      <p:sp>
        <p:nvSpPr>
          <p:cNvPr id="29" name="Rounded Rectangle 21">
            <a:extLst>
              <a:ext uri="{FF2B5EF4-FFF2-40B4-BE49-F238E27FC236}">
                <a16:creationId xmlns:a16="http://schemas.microsoft.com/office/drawing/2014/main" id="{AAD1C4A2-5BD3-4B26-8377-B09C7E63806E}"/>
              </a:ext>
            </a:extLst>
          </p:cNvPr>
          <p:cNvSpPr/>
          <p:nvPr/>
        </p:nvSpPr>
        <p:spPr>
          <a:xfrm>
            <a:off x="7949565" y="1504950"/>
            <a:ext cx="1737360" cy="731520"/>
          </a:xfrm>
          <a:prstGeom prst="roundRect">
            <a:avLst/>
          </a:prstGeom>
          <a:solidFill>
            <a:srgbClr val="DBF0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30" name="Picture 29" descr="ico1070282_2.png">
            <a:extLst>
              <a:ext uri="{FF2B5EF4-FFF2-40B4-BE49-F238E27FC236}">
                <a16:creationId xmlns:a16="http://schemas.microsoft.com/office/drawing/2014/main" id="{C93C84F1-3184-4506-9470-490E7156DBA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79105" y="1649730"/>
            <a:ext cx="434340" cy="510540"/>
          </a:xfrm>
          <a:prstGeom prst="rect">
            <a:avLst/>
          </a:prstGeom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403180AE-5965-4956-B901-F3F7131CD66B}"/>
              </a:ext>
            </a:extLst>
          </p:cNvPr>
          <p:cNvSpPr txBox="1"/>
          <p:nvPr/>
        </p:nvSpPr>
        <p:spPr>
          <a:xfrm>
            <a:off x="8551545" y="1649730"/>
            <a:ext cx="1089660" cy="50292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500" b="1" i="0">
                <a:solidFill>
                  <a:srgbClr val="082B5B"/>
                </a:solidFill>
                <a:latin typeface="Arial"/>
              </a:rPr>
              <a:t>Reasoning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E4A866D0-AD0D-4BEB-8328-0D24BADFB972}"/>
              </a:ext>
            </a:extLst>
          </p:cNvPr>
          <p:cNvSpPr txBox="1"/>
          <p:nvPr/>
        </p:nvSpPr>
        <p:spPr>
          <a:xfrm>
            <a:off x="9702165" y="1725930"/>
            <a:ext cx="365760" cy="495299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2700" b="1" i="0">
                <a:solidFill>
                  <a:srgbClr val="5AB5DE"/>
                </a:solidFill>
                <a:latin typeface="Arial"/>
              </a:rPr>
              <a:t>➜</a:t>
            </a:r>
          </a:p>
        </p:txBody>
      </p:sp>
      <p:sp>
        <p:nvSpPr>
          <p:cNvPr id="33" name="Rounded Rectangle 25">
            <a:extLst>
              <a:ext uri="{FF2B5EF4-FFF2-40B4-BE49-F238E27FC236}">
                <a16:creationId xmlns:a16="http://schemas.microsoft.com/office/drawing/2014/main" id="{1EAF229A-EB2B-4F51-B725-6F4005E4B85A}"/>
              </a:ext>
            </a:extLst>
          </p:cNvPr>
          <p:cNvSpPr/>
          <p:nvPr/>
        </p:nvSpPr>
        <p:spPr>
          <a:xfrm>
            <a:off x="10014585" y="1504950"/>
            <a:ext cx="1752600" cy="731520"/>
          </a:xfrm>
          <a:prstGeom prst="roundRect">
            <a:avLst/>
          </a:prstGeom>
          <a:solidFill>
            <a:srgbClr val="DBF0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34" name="Picture 33" descr="ico1331282_2.png">
            <a:extLst>
              <a:ext uri="{FF2B5EF4-FFF2-40B4-BE49-F238E27FC236}">
                <a16:creationId xmlns:a16="http://schemas.microsoft.com/office/drawing/2014/main" id="{169F778C-24DE-4347-9FBA-40705EB6D5D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144125" y="1649730"/>
            <a:ext cx="434340" cy="510540"/>
          </a:xfrm>
          <a:prstGeom prst="rect">
            <a:avLst/>
          </a:prstGeom>
        </p:spPr>
      </p:pic>
      <p:sp>
        <p:nvSpPr>
          <p:cNvPr id="35" name="TextBox 34">
            <a:extLst>
              <a:ext uri="{FF2B5EF4-FFF2-40B4-BE49-F238E27FC236}">
                <a16:creationId xmlns:a16="http://schemas.microsoft.com/office/drawing/2014/main" id="{8558B2EE-78ED-45B3-8BB4-DFD7DAE3E97F}"/>
              </a:ext>
            </a:extLst>
          </p:cNvPr>
          <p:cNvSpPr txBox="1"/>
          <p:nvPr/>
        </p:nvSpPr>
        <p:spPr>
          <a:xfrm>
            <a:off x="10616565" y="1649730"/>
            <a:ext cx="1104900" cy="50292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400" b="1" i="0">
                <a:solidFill>
                  <a:srgbClr val="082B5B"/>
                </a:solidFill>
                <a:latin typeface="Arial"/>
              </a:rPr>
              <a:t>Recommend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A04AD831-687A-4BD8-B3BD-EE88A6A5650A}"/>
              </a:ext>
            </a:extLst>
          </p:cNvPr>
          <p:cNvSpPr txBox="1"/>
          <p:nvPr/>
        </p:nvSpPr>
        <p:spPr>
          <a:xfrm>
            <a:off x="520065" y="2594610"/>
            <a:ext cx="7353299" cy="62484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1760" b="0" i="0">
                <a:solidFill>
                  <a:srgbClr val="082B5B"/>
                </a:solidFill>
                <a:latin typeface="Arial"/>
              </a:rPr>
              <a:t>By the end, students should be able to plan a formal report by asking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sz="1760" b="0" i="0">
                <a:solidFill>
                  <a:srgbClr val="082B5B"/>
                </a:solidFill>
                <a:latin typeface="Arial"/>
              </a:rPr>
              <a:t>the right questions before writing.</a:t>
            </a:r>
          </a:p>
        </p:txBody>
      </p:sp>
      <p:sp>
        <p:nvSpPr>
          <p:cNvPr id="37" name="Oval 36">
            <a:extLst>
              <a:ext uri="{FF2B5EF4-FFF2-40B4-BE49-F238E27FC236}">
                <a16:creationId xmlns:a16="http://schemas.microsoft.com/office/drawing/2014/main" id="{39892B97-E07D-465F-BBA0-83ABBDC1678C}"/>
              </a:ext>
            </a:extLst>
          </p:cNvPr>
          <p:cNvSpPr/>
          <p:nvPr/>
        </p:nvSpPr>
        <p:spPr>
          <a:xfrm>
            <a:off x="542925" y="3394710"/>
            <a:ext cx="83820" cy="83820"/>
          </a:xfrm>
          <a:prstGeom prst="ellipse">
            <a:avLst/>
          </a:prstGeom>
          <a:solidFill>
            <a:srgbClr val="5AB5D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4050F69B-3302-4BAB-84BC-55FE036C8291}"/>
              </a:ext>
            </a:extLst>
          </p:cNvPr>
          <p:cNvSpPr txBox="1"/>
          <p:nvPr/>
        </p:nvSpPr>
        <p:spPr>
          <a:xfrm>
            <a:off x="870584" y="3295650"/>
            <a:ext cx="7063740" cy="3124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1550" b="0" i="0">
                <a:solidFill>
                  <a:srgbClr val="082B5B"/>
                </a:solidFill>
                <a:latin typeface="Arial"/>
              </a:rPr>
              <a:t>recognise how a report differs from an essay</a:t>
            </a:r>
          </a:p>
        </p:txBody>
      </p:sp>
      <p:sp>
        <p:nvSpPr>
          <p:cNvPr id="39" name="Oval 38">
            <a:extLst>
              <a:ext uri="{FF2B5EF4-FFF2-40B4-BE49-F238E27FC236}">
                <a16:creationId xmlns:a16="http://schemas.microsoft.com/office/drawing/2014/main" id="{30034601-307E-4322-B0DF-4A3872900AA6}"/>
              </a:ext>
            </a:extLst>
          </p:cNvPr>
          <p:cNvSpPr/>
          <p:nvPr/>
        </p:nvSpPr>
        <p:spPr>
          <a:xfrm>
            <a:off x="542925" y="3729990"/>
            <a:ext cx="83820" cy="83820"/>
          </a:xfrm>
          <a:prstGeom prst="ellipse">
            <a:avLst/>
          </a:prstGeom>
          <a:solidFill>
            <a:srgbClr val="5AB5D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AF78FBAE-9C63-4342-90AB-261AAC2C0062}"/>
              </a:ext>
            </a:extLst>
          </p:cNvPr>
          <p:cNvSpPr txBox="1"/>
          <p:nvPr/>
        </p:nvSpPr>
        <p:spPr>
          <a:xfrm>
            <a:off x="870584" y="3630930"/>
            <a:ext cx="7063740" cy="3124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1550" b="0" i="0">
                <a:solidFill>
                  <a:srgbClr val="082B5B"/>
                </a:solidFill>
                <a:latin typeface="Arial"/>
              </a:rPr>
              <a:t>choose headings that reflect the task, not a template</a:t>
            </a:r>
          </a:p>
        </p:txBody>
      </p:sp>
      <p:sp>
        <p:nvSpPr>
          <p:cNvPr id="41" name="Oval 40">
            <a:extLst>
              <a:ext uri="{FF2B5EF4-FFF2-40B4-BE49-F238E27FC236}">
                <a16:creationId xmlns:a16="http://schemas.microsoft.com/office/drawing/2014/main" id="{29F44890-CE13-44CF-976C-05D6F38D61F3}"/>
              </a:ext>
            </a:extLst>
          </p:cNvPr>
          <p:cNvSpPr/>
          <p:nvPr/>
        </p:nvSpPr>
        <p:spPr>
          <a:xfrm>
            <a:off x="542925" y="4065270"/>
            <a:ext cx="83820" cy="83820"/>
          </a:xfrm>
          <a:prstGeom prst="ellipse">
            <a:avLst/>
          </a:prstGeom>
          <a:solidFill>
            <a:srgbClr val="5AB5D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AC6A1810-1FFF-4FCC-9488-B02F9F550D2E}"/>
              </a:ext>
            </a:extLst>
          </p:cNvPr>
          <p:cNvSpPr txBox="1"/>
          <p:nvPr/>
        </p:nvSpPr>
        <p:spPr>
          <a:xfrm>
            <a:off x="870584" y="3966210"/>
            <a:ext cx="7063740" cy="3124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1550" b="0" i="0">
                <a:solidFill>
                  <a:srgbClr val="082B5B"/>
                </a:solidFill>
                <a:latin typeface="Arial"/>
              </a:rPr>
              <a:t>explain technical ideas for a defined non-specialist reader</a:t>
            </a:r>
          </a:p>
        </p:txBody>
      </p:sp>
      <p:sp>
        <p:nvSpPr>
          <p:cNvPr id="43" name="Oval 42">
            <a:extLst>
              <a:ext uri="{FF2B5EF4-FFF2-40B4-BE49-F238E27FC236}">
                <a16:creationId xmlns:a16="http://schemas.microsoft.com/office/drawing/2014/main" id="{E81E9D8E-F78B-4EFC-97C5-545FE78CF25F}"/>
              </a:ext>
            </a:extLst>
          </p:cNvPr>
          <p:cNvSpPr/>
          <p:nvPr/>
        </p:nvSpPr>
        <p:spPr>
          <a:xfrm>
            <a:off x="542925" y="4400550"/>
            <a:ext cx="83820" cy="83820"/>
          </a:xfrm>
          <a:prstGeom prst="ellipse">
            <a:avLst/>
          </a:prstGeom>
          <a:solidFill>
            <a:srgbClr val="5AB5D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438C9A74-8D24-40F9-86D2-366B1D0AEE35}"/>
              </a:ext>
            </a:extLst>
          </p:cNvPr>
          <p:cNvSpPr txBox="1"/>
          <p:nvPr/>
        </p:nvSpPr>
        <p:spPr>
          <a:xfrm>
            <a:off x="870584" y="4301490"/>
            <a:ext cx="7063740" cy="3124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1550" b="0" i="0">
                <a:solidFill>
                  <a:srgbClr val="082B5B"/>
                </a:solidFill>
                <a:latin typeface="Arial"/>
              </a:rPr>
              <a:t>connect evidence to a justified recommendation</a:t>
            </a:r>
          </a:p>
        </p:txBody>
      </p:sp>
      <p:sp>
        <p:nvSpPr>
          <p:cNvPr id="45" name="Oval 44">
            <a:extLst>
              <a:ext uri="{FF2B5EF4-FFF2-40B4-BE49-F238E27FC236}">
                <a16:creationId xmlns:a16="http://schemas.microsoft.com/office/drawing/2014/main" id="{EEB8D10F-9D7C-4626-B7AC-52FFFB96BA14}"/>
              </a:ext>
            </a:extLst>
          </p:cNvPr>
          <p:cNvSpPr/>
          <p:nvPr/>
        </p:nvSpPr>
        <p:spPr>
          <a:xfrm>
            <a:off x="542925" y="4735830"/>
            <a:ext cx="83820" cy="83820"/>
          </a:xfrm>
          <a:prstGeom prst="ellipse">
            <a:avLst/>
          </a:prstGeom>
          <a:solidFill>
            <a:srgbClr val="5AB5D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71CA380F-2ADC-4675-8126-AB3C1AFA0D2B}"/>
              </a:ext>
            </a:extLst>
          </p:cNvPr>
          <p:cNvSpPr txBox="1"/>
          <p:nvPr/>
        </p:nvSpPr>
        <p:spPr>
          <a:xfrm>
            <a:off x="870584" y="4636770"/>
            <a:ext cx="7063740" cy="3124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1550" b="0" i="0" dirty="0">
                <a:solidFill>
                  <a:srgbClr val="082B5B"/>
                </a:solidFill>
                <a:latin typeface="Arial"/>
              </a:rPr>
              <a:t>start interpreting CW1 independently without being given a model answer</a:t>
            </a:r>
          </a:p>
        </p:txBody>
      </p:sp>
      <p:pic>
        <p:nvPicPr>
          <p:cNvPr id="47" name="Picture 46" descr="ico1085389_2.png">
            <a:extLst>
              <a:ext uri="{FF2B5EF4-FFF2-40B4-BE49-F238E27FC236}">
                <a16:creationId xmlns:a16="http://schemas.microsoft.com/office/drawing/2014/main" id="{9FA9BBD0-96B8-41BB-976D-D1F217ED578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201024" y="2449830"/>
            <a:ext cx="3550920" cy="2621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70539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14698FE6-CC3B-4D5A-BDD1-2B52FB39D4F6}"/>
              </a:ext>
            </a:extLst>
          </p:cNvPr>
          <p:cNvGrpSpPr/>
          <p:nvPr/>
        </p:nvGrpSpPr>
        <p:grpSpPr>
          <a:xfrm>
            <a:off x="6478" y="43030"/>
            <a:ext cx="5666592" cy="584775"/>
            <a:chOff x="6478" y="43030"/>
            <a:chExt cx="5666592" cy="584775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EE3C7C8C-BA7C-4732-A59A-1CF1F804342E}"/>
                </a:ext>
              </a:extLst>
            </p:cNvPr>
            <p:cNvSpPr txBox="1"/>
            <p:nvPr/>
          </p:nvSpPr>
          <p:spPr>
            <a:xfrm flipH="1">
              <a:off x="6478" y="43030"/>
              <a:ext cx="566659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dirty="0">
                  <a:solidFill>
                    <a:srgbClr val="0070C0"/>
                  </a:solidFill>
                  <a:latin typeface="Aptos" panose="020B0004020202020204" pitchFamily="34" charset="0"/>
                </a:rPr>
                <a:t>ACADEMIC SKILLS FOR COMPUTING – SESSION 7</a:t>
              </a:r>
            </a:p>
            <a:p>
              <a:endParaRPr lang="en-GB" b="1" dirty="0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F575F81C-3ECA-421D-8A80-DE6E21A9BA34}"/>
                </a:ext>
              </a:extLst>
            </p:cNvPr>
            <p:cNvCxnSpPr>
              <a:cxnSpLocks/>
            </p:cNvCxnSpPr>
            <p:nvPr/>
          </p:nvCxnSpPr>
          <p:spPr>
            <a:xfrm>
              <a:off x="6478" y="308523"/>
              <a:ext cx="5666592" cy="0"/>
            </a:xfrm>
            <a:prstGeom prst="line">
              <a:avLst/>
            </a:prstGeom>
            <a:ln w="95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Title 10">
            <a:extLst>
              <a:ext uri="{FF2B5EF4-FFF2-40B4-BE49-F238E27FC236}">
                <a16:creationId xmlns:a16="http://schemas.microsoft.com/office/drawing/2014/main" id="{AB73B17B-0C24-4F13-A5E2-0B8D693562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8" y="-33355"/>
            <a:ext cx="12179044" cy="1325563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lang="en-GB" sz="4400" b="1" i="0" dirty="0">
                <a:solidFill>
                  <a:srgbClr val="082B5B"/>
                </a:solidFill>
                <a:latin typeface="Arial"/>
              </a:rPr>
              <a:t>Essays and reports – what’s the difference?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74EE061-EE86-4112-9621-666E36FD4290}"/>
              </a:ext>
            </a:extLst>
          </p:cNvPr>
          <p:cNvSpPr txBox="1"/>
          <p:nvPr/>
        </p:nvSpPr>
        <p:spPr>
          <a:xfrm>
            <a:off x="464820" y="789676"/>
            <a:ext cx="11277600" cy="4572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2500" b="0" i="0">
                <a:solidFill>
                  <a:srgbClr val="082B5B"/>
                </a:solidFill>
                <a:latin typeface="Arial"/>
              </a:rPr>
              <a:t>Both use evidence, but they have different purposes and structures.</a:t>
            </a:r>
          </a:p>
        </p:txBody>
      </p:sp>
      <p:sp>
        <p:nvSpPr>
          <p:cNvPr id="9" name="Rounded Rectangle 4">
            <a:extLst>
              <a:ext uri="{FF2B5EF4-FFF2-40B4-BE49-F238E27FC236}">
                <a16:creationId xmlns:a16="http://schemas.microsoft.com/office/drawing/2014/main" id="{A444C581-BB52-4AFC-A7F9-970B86277CF1}"/>
              </a:ext>
            </a:extLst>
          </p:cNvPr>
          <p:cNvSpPr/>
          <p:nvPr/>
        </p:nvSpPr>
        <p:spPr>
          <a:xfrm>
            <a:off x="449580" y="1292596"/>
            <a:ext cx="5661660" cy="3596640"/>
          </a:xfrm>
          <a:prstGeom prst="roundRect">
            <a:avLst/>
          </a:prstGeom>
          <a:solidFill>
            <a:srgbClr val="F0F8FC"/>
          </a:solidFill>
          <a:ln w="12700">
            <a:solidFill>
              <a:srgbClr val="B6DD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ounded Rectangle 5">
            <a:extLst>
              <a:ext uri="{FF2B5EF4-FFF2-40B4-BE49-F238E27FC236}">
                <a16:creationId xmlns:a16="http://schemas.microsoft.com/office/drawing/2014/main" id="{C1AEC67D-25ED-4027-B5CC-7364FCBD8FA8}"/>
              </a:ext>
            </a:extLst>
          </p:cNvPr>
          <p:cNvSpPr/>
          <p:nvPr/>
        </p:nvSpPr>
        <p:spPr>
          <a:xfrm>
            <a:off x="6210300" y="1292596"/>
            <a:ext cx="5615940" cy="3596640"/>
          </a:xfrm>
          <a:prstGeom prst="roundRect">
            <a:avLst/>
          </a:prstGeom>
          <a:solidFill>
            <a:srgbClr val="F5FAF5"/>
          </a:solidFill>
          <a:ln w="12700">
            <a:solidFill>
              <a:srgbClr val="D2EAD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312854-2CCF-4C43-B9D8-3C719A735D3B}"/>
              </a:ext>
            </a:extLst>
          </p:cNvPr>
          <p:cNvSpPr txBox="1"/>
          <p:nvPr/>
        </p:nvSpPr>
        <p:spPr>
          <a:xfrm>
            <a:off x="716280" y="1566916"/>
            <a:ext cx="3581400" cy="5715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3100" b="1" i="0">
                <a:solidFill>
                  <a:srgbClr val="082B5B"/>
                </a:solidFill>
                <a:latin typeface="Arial"/>
              </a:rPr>
              <a:t>Essay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16AE9C0-BC50-4702-9BEC-055447323B30}"/>
              </a:ext>
            </a:extLst>
          </p:cNvPr>
          <p:cNvSpPr txBox="1"/>
          <p:nvPr/>
        </p:nvSpPr>
        <p:spPr>
          <a:xfrm>
            <a:off x="6515100" y="1566916"/>
            <a:ext cx="3581400" cy="5715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3100" b="1" i="0">
                <a:solidFill>
                  <a:srgbClr val="082B5B"/>
                </a:solidFill>
                <a:latin typeface="Arial"/>
              </a:rPr>
              <a:t>Report</a:t>
            </a:r>
          </a:p>
        </p:txBody>
      </p:sp>
      <p:pic>
        <p:nvPicPr>
          <p:cNvPr id="15" name="Picture 14" descr="ico665171_3.png">
            <a:extLst>
              <a:ext uri="{FF2B5EF4-FFF2-40B4-BE49-F238E27FC236}">
                <a16:creationId xmlns:a16="http://schemas.microsoft.com/office/drawing/2014/main" id="{8C5D3678-E4DC-4385-87E7-F55AE7ABA6B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8720" y="1391656"/>
            <a:ext cx="914400" cy="914400"/>
          </a:xfrm>
          <a:prstGeom prst="rect">
            <a:avLst/>
          </a:prstGeom>
        </p:spPr>
      </p:pic>
      <p:pic>
        <p:nvPicPr>
          <p:cNvPr id="16" name="Picture 15" descr="ico1418170_3.png">
            <a:extLst>
              <a:ext uri="{FF2B5EF4-FFF2-40B4-BE49-F238E27FC236}">
                <a16:creationId xmlns:a16="http://schemas.microsoft.com/office/drawing/2014/main" id="{97F4DC38-7EF4-49C9-A461-46CBEF94766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828020" y="1391656"/>
            <a:ext cx="914400" cy="914400"/>
          </a:xfrm>
          <a:prstGeom prst="rect">
            <a:avLst/>
          </a:prstGeom>
        </p:spPr>
      </p:pic>
      <p:sp>
        <p:nvSpPr>
          <p:cNvPr id="17" name="Oval 16">
            <a:extLst>
              <a:ext uri="{FF2B5EF4-FFF2-40B4-BE49-F238E27FC236}">
                <a16:creationId xmlns:a16="http://schemas.microsoft.com/office/drawing/2014/main" id="{6194C7B4-A4BE-4DDC-B56B-E69152A39774}"/>
              </a:ext>
            </a:extLst>
          </p:cNvPr>
          <p:cNvSpPr/>
          <p:nvPr/>
        </p:nvSpPr>
        <p:spPr>
          <a:xfrm>
            <a:off x="716280" y="2466076"/>
            <a:ext cx="114300" cy="114300"/>
          </a:xfrm>
          <a:prstGeom prst="ellipse">
            <a:avLst/>
          </a:prstGeom>
          <a:solidFill>
            <a:srgbClr val="1674B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B2E77B2-9A21-439D-AEE8-8E224A6FBD8C}"/>
              </a:ext>
            </a:extLst>
          </p:cNvPr>
          <p:cNvSpPr txBox="1"/>
          <p:nvPr/>
        </p:nvSpPr>
        <p:spPr>
          <a:xfrm>
            <a:off x="990599" y="2397496"/>
            <a:ext cx="4991100" cy="64770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spcAft>
                <a:spcPts val="0"/>
              </a:spcAft>
            </a:pPr>
            <a:r>
              <a:rPr sz="1700" b="1">
                <a:solidFill>
                  <a:srgbClr val="082B5B"/>
                </a:solidFill>
                <a:latin typeface="Arial"/>
              </a:rPr>
              <a:t>Purpose: </a:t>
            </a:r>
            <a:r>
              <a:rPr sz="1700" b="0">
                <a:solidFill>
                  <a:srgbClr val="082B5B"/>
                </a:solidFill>
                <a:latin typeface="Arial"/>
              </a:rPr>
              <a:t>to explore a question or topic
and present your own argument.</a:t>
            </a: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D8E9A482-9063-470C-A5FE-FDA03916EC9E}"/>
              </a:ext>
            </a:extLst>
          </p:cNvPr>
          <p:cNvSpPr/>
          <p:nvPr/>
        </p:nvSpPr>
        <p:spPr>
          <a:xfrm>
            <a:off x="716280" y="3144256"/>
            <a:ext cx="114300" cy="114300"/>
          </a:xfrm>
          <a:prstGeom prst="ellipse">
            <a:avLst/>
          </a:prstGeom>
          <a:solidFill>
            <a:srgbClr val="1674B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0AE9439-4437-4BA6-A80A-D9146A3883B5}"/>
              </a:ext>
            </a:extLst>
          </p:cNvPr>
          <p:cNvSpPr txBox="1"/>
          <p:nvPr/>
        </p:nvSpPr>
        <p:spPr>
          <a:xfrm>
            <a:off x="990599" y="3075676"/>
            <a:ext cx="4991100" cy="64770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spcAft>
                <a:spcPts val="0"/>
              </a:spcAft>
            </a:pPr>
            <a:r>
              <a:rPr sz="1700" b="1">
                <a:solidFill>
                  <a:srgbClr val="082B5B"/>
                </a:solidFill>
                <a:latin typeface="Arial"/>
              </a:rPr>
              <a:t>Focus: </a:t>
            </a:r>
            <a:r>
              <a:rPr sz="1700" b="0">
                <a:solidFill>
                  <a:srgbClr val="082B5B"/>
                </a:solidFill>
                <a:latin typeface="Arial"/>
              </a:rPr>
              <a:t>analysis, discussion and critical thinking.</a:t>
            </a:r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083E58DB-3049-4337-BA97-52BFEE7EB7B7}"/>
              </a:ext>
            </a:extLst>
          </p:cNvPr>
          <p:cNvSpPr/>
          <p:nvPr/>
        </p:nvSpPr>
        <p:spPr>
          <a:xfrm>
            <a:off x="716280" y="3540496"/>
            <a:ext cx="114300" cy="114300"/>
          </a:xfrm>
          <a:prstGeom prst="ellipse">
            <a:avLst/>
          </a:prstGeom>
          <a:solidFill>
            <a:srgbClr val="1674B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F2C2403-8EF6-4D09-91BA-EFA62D87672D}"/>
              </a:ext>
            </a:extLst>
          </p:cNvPr>
          <p:cNvSpPr txBox="1"/>
          <p:nvPr/>
        </p:nvSpPr>
        <p:spPr>
          <a:xfrm>
            <a:off x="990599" y="3471916"/>
            <a:ext cx="4991100" cy="64770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spcAft>
                <a:spcPts val="0"/>
              </a:spcAft>
            </a:pPr>
            <a:r>
              <a:rPr sz="1700" b="1">
                <a:solidFill>
                  <a:srgbClr val="082B5B"/>
                </a:solidFill>
                <a:latin typeface="Arial"/>
              </a:rPr>
              <a:t>Typical structure: </a:t>
            </a:r>
            <a:r>
              <a:rPr sz="1700" b="0">
                <a:solidFill>
                  <a:srgbClr val="082B5B"/>
                </a:solidFill>
                <a:latin typeface="Arial"/>
              </a:rPr>
              <a:t>introduction, main body,
conclusion.</a:t>
            </a:r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59FB1CBC-42E1-4F5F-8E80-5F83C8566B1D}"/>
              </a:ext>
            </a:extLst>
          </p:cNvPr>
          <p:cNvSpPr/>
          <p:nvPr/>
        </p:nvSpPr>
        <p:spPr>
          <a:xfrm>
            <a:off x="716280" y="4310116"/>
            <a:ext cx="114300" cy="114300"/>
          </a:xfrm>
          <a:prstGeom prst="ellipse">
            <a:avLst/>
          </a:prstGeom>
          <a:solidFill>
            <a:srgbClr val="1674B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15614D93-B5A1-4272-9128-B5193F5A429C}"/>
              </a:ext>
            </a:extLst>
          </p:cNvPr>
          <p:cNvSpPr txBox="1"/>
          <p:nvPr/>
        </p:nvSpPr>
        <p:spPr>
          <a:xfrm>
            <a:off x="990599" y="4241536"/>
            <a:ext cx="4991100" cy="64770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spcAft>
                <a:spcPts val="0"/>
              </a:spcAft>
            </a:pPr>
            <a:r>
              <a:rPr sz="1700" b="1">
                <a:solidFill>
                  <a:srgbClr val="082B5B"/>
                </a:solidFill>
                <a:latin typeface="Arial"/>
              </a:rPr>
              <a:t>Tone: </a:t>
            </a:r>
            <a:r>
              <a:rPr sz="1700" b="0">
                <a:solidFill>
                  <a:srgbClr val="082B5B"/>
                </a:solidFill>
                <a:latin typeface="Arial"/>
              </a:rPr>
              <a:t>academic and balanced, but allows
your interpretation.</a:t>
            </a:r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4118868A-51DB-43B2-AE7E-8CF0A224E756}"/>
              </a:ext>
            </a:extLst>
          </p:cNvPr>
          <p:cNvSpPr/>
          <p:nvPr/>
        </p:nvSpPr>
        <p:spPr>
          <a:xfrm>
            <a:off x="6515100" y="2466076"/>
            <a:ext cx="114300" cy="114300"/>
          </a:xfrm>
          <a:prstGeom prst="ellipse">
            <a:avLst/>
          </a:prstGeom>
          <a:solidFill>
            <a:srgbClr val="2E995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D6B631CF-71F3-4E12-911C-81B96325A724}"/>
              </a:ext>
            </a:extLst>
          </p:cNvPr>
          <p:cNvSpPr txBox="1"/>
          <p:nvPr/>
        </p:nvSpPr>
        <p:spPr>
          <a:xfrm>
            <a:off x="6789420" y="2397496"/>
            <a:ext cx="4991100" cy="64770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spcAft>
                <a:spcPts val="0"/>
              </a:spcAft>
            </a:pPr>
            <a:r>
              <a:rPr sz="1700" b="1">
                <a:solidFill>
                  <a:srgbClr val="082B5B"/>
                </a:solidFill>
                <a:latin typeface="Arial"/>
              </a:rPr>
              <a:t>Purpose: </a:t>
            </a:r>
            <a:r>
              <a:rPr sz="1700" b="0">
                <a:solidFill>
                  <a:srgbClr val="082B5B"/>
                </a:solidFill>
                <a:latin typeface="Arial"/>
              </a:rPr>
              <a:t>to provide clear, factual information
and often a recommendation.</a:t>
            </a:r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9A02F04D-32F1-41E5-88EF-92423B4B820C}"/>
              </a:ext>
            </a:extLst>
          </p:cNvPr>
          <p:cNvSpPr/>
          <p:nvPr/>
        </p:nvSpPr>
        <p:spPr>
          <a:xfrm>
            <a:off x="6515100" y="3144256"/>
            <a:ext cx="114300" cy="114300"/>
          </a:xfrm>
          <a:prstGeom prst="ellipse">
            <a:avLst/>
          </a:prstGeom>
          <a:solidFill>
            <a:srgbClr val="2E995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B587CA2F-BFD0-4127-B476-A737ACD9D9D9}"/>
              </a:ext>
            </a:extLst>
          </p:cNvPr>
          <p:cNvSpPr txBox="1"/>
          <p:nvPr/>
        </p:nvSpPr>
        <p:spPr>
          <a:xfrm>
            <a:off x="6789420" y="3075676"/>
            <a:ext cx="4991100" cy="64770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spcAft>
                <a:spcPts val="0"/>
              </a:spcAft>
            </a:pPr>
            <a:r>
              <a:rPr sz="1700" b="1">
                <a:solidFill>
                  <a:srgbClr val="082B5B"/>
                </a:solidFill>
                <a:latin typeface="Arial"/>
              </a:rPr>
              <a:t>Focus: </a:t>
            </a:r>
            <a:r>
              <a:rPr sz="1700" b="0">
                <a:solidFill>
                  <a:srgbClr val="082B5B"/>
                </a:solidFill>
                <a:latin typeface="Arial"/>
              </a:rPr>
              <a:t>evidence, explanation and justification.</a:t>
            </a:r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1A23A13F-BAF1-472B-88BB-5188C1669A3E}"/>
              </a:ext>
            </a:extLst>
          </p:cNvPr>
          <p:cNvSpPr/>
          <p:nvPr/>
        </p:nvSpPr>
        <p:spPr>
          <a:xfrm>
            <a:off x="6515100" y="3540496"/>
            <a:ext cx="114300" cy="114300"/>
          </a:xfrm>
          <a:prstGeom prst="ellipse">
            <a:avLst/>
          </a:prstGeom>
          <a:solidFill>
            <a:srgbClr val="2E995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E2F472D-17EC-45A9-BC21-D74F0CEC2E50}"/>
              </a:ext>
            </a:extLst>
          </p:cNvPr>
          <p:cNvSpPr txBox="1"/>
          <p:nvPr/>
        </p:nvSpPr>
        <p:spPr>
          <a:xfrm>
            <a:off x="6789420" y="3471916"/>
            <a:ext cx="4991100" cy="64770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spcAft>
                <a:spcPts val="0"/>
              </a:spcAft>
            </a:pPr>
            <a:r>
              <a:rPr sz="1700" b="1">
                <a:solidFill>
                  <a:srgbClr val="082B5B"/>
                </a:solidFill>
                <a:latin typeface="Arial"/>
              </a:rPr>
              <a:t>Typical structure: </a:t>
            </a:r>
            <a:r>
              <a:rPr sz="1700" b="0">
                <a:solidFill>
                  <a:srgbClr val="082B5B"/>
                </a:solidFill>
                <a:latin typeface="Arial"/>
              </a:rPr>
              <a:t>introduction, main sections
(e.g. background, analysis, recommendations),
conclusion.</a:t>
            </a:r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F25A3ADB-9BC5-42D2-88CF-1D2077B657BF}"/>
              </a:ext>
            </a:extLst>
          </p:cNvPr>
          <p:cNvSpPr/>
          <p:nvPr/>
        </p:nvSpPr>
        <p:spPr>
          <a:xfrm>
            <a:off x="6515100" y="4310116"/>
            <a:ext cx="114300" cy="114300"/>
          </a:xfrm>
          <a:prstGeom prst="ellipse">
            <a:avLst/>
          </a:prstGeom>
          <a:solidFill>
            <a:srgbClr val="2E995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CA8C562B-5C1E-443A-948F-392C6705A8C4}"/>
              </a:ext>
            </a:extLst>
          </p:cNvPr>
          <p:cNvSpPr txBox="1"/>
          <p:nvPr/>
        </p:nvSpPr>
        <p:spPr>
          <a:xfrm>
            <a:off x="6789420" y="4241536"/>
            <a:ext cx="4991100" cy="64770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spcAft>
                <a:spcPts val="0"/>
              </a:spcAft>
            </a:pPr>
            <a:r>
              <a:rPr sz="1700" b="1">
                <a:solidFill>
                  <a:srgbClr val="082B5B"/>
                </a:solidFill>
                <a:latin typeface="Arial"/>
              </a:rPr>
              <a:t>Tone: </a:t>
            </a:r>
            <a:r>
              <a:rPr sz="1700" b="0">
                <a:solidFill>
                  <a:srgbClr val="082B5B"/>
                </a:solidFill>
                <a:latin typeface="Arial"/>
              </a:rPr>
              <a:t>formal, objective and concise.</a:t>
            </a:r>
          </a:p>
        </p:txBody>
      </p:sp>
      <p:cxnSp>
        <p:nvCxnSpPr>
          <p:cNvPr id="33" name="Connector 26">
            <a:extLst>
              <a:ext uri="{FF2B5EF4-FFF2-40B4-BE49-F238E27FC236}">
                <a16:creationId xmlns:a16="http://schemas.microsoft.com/office/drawing/2014/main" id="{84632F82-295B-4EE2-9410-754A889380E6}"/>
              </a:ext>
            </a:extLst>
          </p:cNvPr>
          <p:cNvCxnSpPr/>
          <p:nvPr/>
        </p:nvCxnSpPr>
        <p:spPr>
          <a:xfrm>
            <a:off x="495299" y="4880808"/>
            <a:ext cx="11277601" cy="0"/>
          </a:xfrm>
          <a:prstGeom prst="line">
            <a:avLst/>
          </a:prstGeom>
          <a:ln w="15240">
            <a:solidFill>
              <a:srgbClr val="5AB5DE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34" name="Picture 33" descr="ico79665_3.png">
            <a:extLst>
              <a:ext uri="{FF2B5EF4-FFF2-40B4-BE49-F238E27FC236}">
                <a16:creationId xmlns:a16="http://schemas.microsoft.com/office/drawing/2014/main" id="{D3E6D0BD-31AF-4EE6-BF79-634AF6CEC5D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3880" y="4987488"/>
            <a:ext cx="800100" cy="647700"/>
          </a:xfrm>
          <a:prstGeom prst="rect">
            <a:avLst/>
          </a:prstGeom>
        </p:spPr>
      </p:pic>
      <p:sp>
        <p:nvSpPr>
          <p:cNvPr id="35" name="TextBox 34">
            <a:extLst>
              <a:ext uri="{FF2B5EF4-FFF2-40B4-BE49-F238E27FC236}">
                <a16:creationId xmlns:a16="http://schemas.microsoft.com/office/drawing/2014/main" id="{EF95E803-5DE5-4F14-989C-5F6199AF299E}"/>
              </a:ext>
            </a:extLst>
          </p:cNvPr>
          <p:cNvSpPr txBox="1"/>
          <p:nvPr/>
        </p:nvSpPr>
        <p:spPr>
          <a:xfrm>
            <a:off x="1638300" y="5056068"/>
            <a:ext cx="3810000" cy="29718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2300" b="1" i="0">
                <a:solidFill>
                  <a:srgbClr val="082B5B"/>
                </a:solidFill>
                <a:latin typeface="Arial"/>
              </a:rPr>
              <a:t>Key takeaway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FE18742B-C774-4C73-8772-A7110F066CF7}"/>
              </a:ext>
            </a:extLst>
          </p:cNvPr>
          <p:cNvSpPr txBox="1"/>
          <p:nvPr/>
        </p:nvSpPr>
        <p:spPr>
          <a:xfrm>
            <a:off x="1638300" y="5383728"/>
            <a:ext cx="10363200" cy="28956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1800" b="0" i="0">
                <a:solidFill>
                  <a:srgbClr val="082B5B"/>
                </a:solidFill>
                <a:latin typeface="Arial"/>
              </a:rPr>
              <a:t>For CW1 you will write a formal report, using evidence to explain and justify your recommendations.</a:t>
            </a:r>
          </a:p>
        </p:txBody>
      </p:sp>
    </p:spTree>
    <p:extLst>
      <p:ext uri="{BB962C8B-B14F-4D97-AF65-F5344CB8AC3E}">
        <p14:creationId xmlns:p14="http://schemas.microsoft.com/office/powerpoint/2010/main" val="31223059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18A152A3-1134-4DC5-AC4C-2966902D3436}"/>
              </a:ext>
            </a:extLst>
          </p:cNvPr>
          <p:cNvGrpSpPr/>
          <p:nvPr/>
        </p:nvGrpSpPr>
        <p:grpSpPr>
          <a:xfrm>
            <a:off x="6478" y="43030"/>
            <a:ext cx="5666592" cy="584775"/>
            <a:chOff x="6478" y="43030"/>
            <a:chExt cx="5666592" cy="584775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E157D861-BD5B-4D8A-9A3A-116AAD312A9D}"/>
                </a:ext>
              </a:extLst>
            </p:cNvPr>
            <p:cNvSpPr txBox="1"/>
            <p:nvPr/>
          </p:nvSpPr>
          <p:spPr>
            <a:xfrm flipH="1">
              <a:off x="6478" y="43030"/>
              <a:ext cx="566659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dirty="0">
                  <a:solidFill>
                    <a:srgbClr val="0070C0"/>
                  </a:solidFill>
                  <a:latin typeface="Aptos" panose="020B0004020202020204" pitchFamily="34" charset="0"/>
                </a:rPr>
                <a:t>ACADEMIC SKILLS FOR COMPUTING – SESSION 7</a:t>
              </a:r>
            </a:p>
            <a:p>
              <a:endParaRPr lang="en-GB" b="1" dirty="0"/>
            </a:p>
          </p:txBody>
        </p: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C00C07A8-5727-4AB0-BAFA-3BB85E76A299}"/>
                </a:ext>
              </a:extLst>
            </p:cNvPr>
            <p:cNvCxnSpPr>
              <a:cxnSpLocks/>
            </p:cNvCxnSpPr>
            <p:nvPr/>
          </p:nvCxnSpPr>
          <p:spPr>
            <a:xfrm>
              <a:off x="6478" y="308523"/>
              <a:ext cx="5666592" cy="0"/>
            </a:xfrm>
            <a:prstGeom prst="line">
              <a:avLst/>
            </a:prstGeom>
            <a:ln w="95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itle 10">
            <a:extLst>
              <a:ext uri="{FF2B5EF4-FFF2-40B4-BE49-F238E27FC236}">
                <a16:creationId xmlns:a16="http://schemas.microsoft.com/office/drawing/2014/main" id="{057330DE-FB45-4AC2-9F45-BC349FECCF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8" y="135093"/>
            <a:ext cx="12179044" cy="1325563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lang="en-GB" sz="4400" b="1" i="0" dirty="0">
                <a:solidFill>
                  <a:srgbClr val="082B5B"/>
                </a:solidFill>
                <a:latin typeface="Arial"/>
              </a:rPr>
              <a:t>Start with purpose and audience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8A7A403-45B3-46AF-8C39-A17C5463C00F}"/>
              </a:ext>
            </a:extLst>
          </p:cNvPr>
          <p:cNvSpPr txBox="1"/>
          <p:nvPr/>
        </p:nvSpPr>
        <p:spPr>
          <a:xfrm>
            <a:off x="405063" y="1108121"/>
            <a:ext cx="10972800" cy="44958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2100" b="0" i="0">
                <a:solidFill>
                  <a:srgbClr val="506B84"/>
                </a:solidFill>
                <a:latin typeface="Arial"/>
              </a:rPr>
              <a:t>Before writing, identify the reader and the decision the report must support.</a:t>
            </a:r>
          </a:p>
        </p:txBody>
      </p:sp>
      <p:sp>
        <p:nvSpPr>
          <p:cNvPr id="10" name="Rounded Rectangle 6">
            <a:extLst>
              <a:ext uri="{FF2B5EF4-FFF2-40B4-BE49-F238E27FC236}">
                <a16:creationId xmlns:a16="http://schemas.microsoft.com/office/drawing/2014/main" id="{62DA3ED4-1EEC-4EE9-B17C-AFC76F9FB8F4}"/>
              </a:ext>
            </a:extLst>
          </p:cNvPr>
          <p:cNvSpPr/>
          <p:nvPr/>
        </p:nvSpPr>
        <p:spPr>
          <a:xfrm>
            <a:off x="405063" y="1626281"/>
            <a:ext cx="11381874" cy="990599"/>
          </a:xfrm>
          <a:prstGeom prst="roundRect">
            <a:avLst/>
          </a:prstGeom>
          <a:solidFill>
            <a:srgbClr val="DFEEF8"/>
          </a:solidFill>
          <a:ln w="12700">
            <a:solidFill>
              <a:srgbClr val="C2DE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E0EB947-8C14-454E-AB2B-D5CA46544AC5}"/>
              </a:ext>
            </a:extLst>
          </p:cNvPr>
          <p:cNvSpPr txBox="1"/>
          <p:nvPr/>
        </p:nvSpPr>
        <p:spPr>
          <a:xfrm>
            <a:off x="633663" y="1785185"/>
            <a:ext cx="6705600" cy="230832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1500" b="1" i="0" dirty="0">
                <a:solidFill>
                  <a:srgbClr val="35749D"/>
                </a:solidFill>
                <a:latin typeface="Arial"/>
              </a:rPr>
              <a:t>EXAMPLE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63E5FC9-02F6-4E2A-8914-642CA9EA70F7}"/>
              </a:ext>
            </a:extLst>
          </p:cNvPr>
          <p:cNvSpPr txBox="1"/>
          <p:nvPr/>
        </p:nvSpPr>
        <p:spPr>
          <a:xfrm>
            <a:off x="633663" y="2053001"/>
            <a:ext cx="10439400" cy="4572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2300" b="1" i="0">
                <a:solidFill>
                  <a:srgbClr val="082B5B"/>
                </a:solidFill>
                <a:latin typeface="Arial"/>
              </a:rPr>
              <a:t>Should a university computer laboratory replace its desktop PCs this year?</a:t>
            </a:r>
          </a:p>
        </p:txBody>
      </p:sp>
      <p:sp>
        <p:nvSpPr>
          <p:cNvPr id="13" name="Rounded Rectangle 9">
            <a:extLst>
              <a:ext uri="{FF2B5EF4-FFF2-40B4-BE49-F238E27FC236}">
                <a16:creationId xmlns:a16="http://schemas.microsoft.com/office/drawing/2014/main" id="{C317EB2A-98E2-48DE-8F61-DBCEA02A759E}"/>
              </a:ext>
            </a:extLst>
          </p:cNvPr>
          <p:cNvSpPr/>
          <p:nvPr/>
        </p:nvSpPr>
        <p:spPr>
          <a:xfrm>
            <a:off x="405063" y="2830241"/>
            <a:ext cx="5257800" cy="998219"/>
          </a:xfrm>
          <a:prstGeom prst="roundRect">
            <a:avLst/>
          </a:prstGeom>
          <a:solidFill>
            <a:srgbClr val="F2F7FB"/>
          </a:solidFill>
          <a:ln w="12700">
            <a:solidFill>
              <a:srgbClr val="B9D7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Rounded Rectangle 10">
            <a:extLst>
              <a:ext uri="{FF2B5EF4-FFF2-40B4-BE49-F238E27FC236}">
                <a16:creationId xmlns:a16="http://schemas.microsoft.com/office/drawing/2014/main" id="{AB18DF00-20CC-4B69-88F3-9292385D028D}"/>
              </a:ext>
            </a:extLst>
          </p:cNvPr>
          <p:cNvSpPr/>
          <p:nvPr/>
        </p:nvSpPr>
        <p:spPr>
          <a:xfrm>
            <a:off x="542223" y="2959781"/>
            <a:ext cx="480060" cy="480060"/>
          </a:xfrm>
          <a:prstGeom prst="roundRect">
            <a:avLst/>
          </a:prstGeom>
          <a:solidFill>
            <a:srgbClr val="CEEAF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33A0F7C-C978-43AC-BE46-E839956E305B}"/>
              </a:ext>
            </a:extLst>
          </p:cNvPr>
          <p:cNvSpPr txBox="1"/>
          <p:nvPr/>
        </p:nvSpPr>
        <p:spPr>
          <a:xfrm>
            <a:off x="557463" y="3020741"/>
            <a:ext cx="457200" cy="3429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1800" b="1" i="0">
                <a:solidFill>
                  <a:srgbClr val="31779B"/>
                </a:solidFill>
                <a:latin typeface="Arial"/>
              </a:rPr>
              <a:t>01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2161656-6443-4A55-87B5-9D967AC715E9}"/>
              </a:ext>
            </a:extLst>
          </p:cNvPr>
          <p:cNvSpPr txBox="1"/>
          <p:nvPr/>
        </p:nvSpPr>
        <p:spPr>
          <a:xfrm>
            <a:off x="1144203" y="2982641"/>
            <a:ext cx="4267200" cy="28956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2100" b="1" i="0">
                <a:solidFill>
                  <a:srgbClr val="082B5B"/>
                </a:solidFill>
                <a:latin typeface="Arial"/>
              </a:rPr>
              <a:t>Who will read it?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990F876-7FC0-4FA0-A5FE-7B628924E6BC}"/>
              </a:ext>
            </a:extLst>
          </p:cNvPr>
          <p:cNvSpPr txBox="1"/>
          <p:nvPr/>
        </p:nvSpPr>
        <p:spPr>
          <a:xfrm>
            <a:off x="1151823" y="3363641"/>
            <a:ext cx="4175760" cy="49244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1600" b="0" i="0" dirty="0">
                <a:solidFill>
                  <a:srgbClr val="506B84"/>
                </a:solidFill>
                <a:latin typeface="Arial"/>
              </a:rPr>
              <a:t>The audience determines vocabulary and the level of</a:t>
            </a:r>
            <a:r>
              <a:rPr lang="en-GB" sz="1600" b="0" i="0" dirty="0">
                <a:solidFill>
                  <a:srgbClr val="506B84"/>
                </a:solidFill>
                <a:latin typeface="Arial"/>
              </a:rPr>
              <a:t> </a:t>
            </a:r>
            <a:r>
              <a:rPr sz="1600" b="0" i="0" dirty="0">
                <a:solidFill>
                  <a:srgbClr val="506B84"/>
                </a:solidFill>
                <a:latin typeface="Arial"/>
              </a:rPr>
              <a:t>technical detail.</a:t>
            </a:r>
          </a:p>
        </p:txBody>
      </p:sp>
      <p:sp>
        <p:nvSpPr>
          <p:cNvPr id="18" name="Rounded Rectangle 14">
            <a:extLst>
              <a:ext uri="{FF2B5EF4-FFF2-40B4-BE49-F238E27FC236}">
                <a16:creationId xmlns:a16="http://schemas.microsoft.com/office/drawing/2014/main" id="{FA7B2356-BA94-448F-A632-A3EF50F572DC}"/>
              </a:ext>
            </a:extLst>
          </p:cNvPr>
          <p:cNvSpPr/>
          <p:nvPr/>
        </p:nvSpPr>
        <p:spPr>
          <a:xfrm>
            <a:off x="6120063" y="2830241"/>
            <a:ext cx="5666874" cy="998219"/>
          </a:xfrm>
          <a:prstGeom prst="roundRect">
            <a:avLst/>
          </a:prstGeom>
          <a:solidFill>
            <a:srgbClr val="F2F7FB"/>
          </a:solidFill>
          <a:ln w="12700">
            <a:solidFill>
              <a:srgbClr val="B9D7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Rounded Rectangle 15">
            <a:extLst>
              <a:ext uri="{FF2B5EF4-FFF2-40B4-BE49-F238E27FC236}">
                <a16:creationId xmlns:a16="http://schemas.microsoft.com/office/drawing/2014/main" id="{A6576C27-2A18-4EA6-8C63-FBA7848972D5}"/>
              </a:ext>
            </a:extLst>
          </p:cNvPr>
          <p:cNvSpPr/>
          <p:nvPr/>
        </p:nvSpPr>
        <p:spPr>
          <a:xfrm>
            <a:off x="6257223" y="2959781"/>
            <a:ext cx="480060" cy="480060"/>
          </a:xfrm>
          <a:prstGeom prst="roundRect">
            <a:avLst/>
          </a:prstGeom>
          <a:solidFill>
            <a:srgbClr val="CEEAF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B337BB3A-E2B6-46A2-AB10-7CD2CB02534D}"/>
              </a:ext>
            </a:extLst>
          </p:cNvPr>
          <p:cNvSpPr txBox="1"/>
          <p:nvPr/>
        </p:nvSpPr>
        <p:spPr>
          <a:xfrm>
            <a:off x="6272463" y="3020741"/>
            <a:ext cx="457200" cy="3429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1800" b="1" i="0">
                <a:solidFill>
                  <a:srgbClr val="31779B"/>
                </a:solidFill>
                <a:latin typeface="Arial"/>
              </a:rPr>
              <a:t>02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A7FE5304-21B9-41FB-AA4D-3521C1B3E39A}"/>
              </a:ext>
            </a:extLst>
          </p:cNvPr>
          <p:cNvSpPr txBox="1"/>
          <p:nvPr/>
        </p:nvSpPr>
        <p:spPr>
          <a:xfrm>
            <a:off x="6859203" y="2982641"/>
            <a:ext cx="4267200" cy="28956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2100" b="1" i="0">
                <a:solidFill>
                  <a:srgbClr val="082B5B"/>
                </a:solidFill>
                <a:latin typeface="Arial"/>
              </a:rPr>
              <a:t>What decision is needed?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6B504D24-7385-47ED-BC39-34BF0A8C98C3}"/>
              </a:ext>
            </a:extLst>
          </p:cNvPr>
          <p:cNvSpPr txBox="1"/>
          <p:nvPr/>
        </p:nvSpPr>
        <p:spPr>
          <a:xfrm>
            <a:off x="6866823" y="3363641"/>
            <a:ext cx="4175760" cy="49244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1600" b="0" i="0" dirty="0">
                <a:solidFill>
                  <a:srgbClr val="506B84"/>
                </a:solidFill>
                <a:latin typeface="Arial"/>
              </a:rPr>
              <a:t>A clear decision keeps the report focused on useful</a:t>
            </a:r>
            <a:r>
              <a:rPr lang="en-GB" sz="1600" b="0" i="0" dirty="0">
                <a:solidFill>
                  <a:srgbClr val="506B84"/>
                </a:solidFill>
                <a:latin typeface="Arial"/>
              </a:rPr>
              <a:t> information.</a:t>
            </a:r>
          </a:p>
        </p:txBody>
      </p:sp>
      <p:sp>
        <p:nvSpPr>
          <p:cNvPr id="23" name="Rounded Rectangle 19">
            <a:extLst>
              <a:ext uri="{FF2B5EF4-FFF2-40B4-BE49-F238E27FC236}">
                <a16:creationId xmlns:a16="http://schemas.microsoft.com/office/drawing/2014/main" id="{CACBF306-2EEB-457B-BEF8-46417E5EEA21}"/>
              </a:ext>
            </a:extLst>
          </p:cNvPr>
          <p:cNvSpPr/>
          <p:nvPr/>
        </p:nvSpPr>
        <p:spPr>
          <a:xfrm>
            <a:off x="405063" y="3973241"/>
            <a:ext cx="5257800" cy="998219"/>
          </a:xfrm>
          <a:prstGeom prst="roundRect">
            <a:avLst/>
          </a:prstGeom>
          <a:solidFill>
            <a:srgbClr val="F2F7FB"/>
          </a:solidFill>
          <a:ln w="12700">
            <a:solidFill>
              <a:srgbClr val="B9D7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4" name="Rounded Rectangle 20">
            <a:extLst>
              <a:ext uri="{FF2B5EF4-FFF2-40B4-BE49-F238E27FC236}">
                <a16:creationId xmlns:a16="http://schemas.microsoft.com/office/drawing/2014/main" id="{6B204BB2-9BE6-4823-B989-087D221D34F6}"/>
              </a:ext>
            </a:extLst>
          </p:cNvPr>
          <p:cNvSpPr/>
          <p:nvPr/>
        </p:nvSpPr>
        <p:spPr>
          <a:xfrm>
            <a:off x="542223" y="4102781"/>
            <a:ext cx="480060" cy="480060"/>
          </a:xfrm>
          <a:prstGeom prst="roundRect">
            <a:avLst/>
          </a:prstGeom>
          <a:solidFill>
            <a:srgbClr val="CEEAF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FC004DF1-921B-4EAA-80E9-A325FFC206F1}"/>
              </a:ext>
            </a:extLst>
          </p:cNvPr>
          <p:cNvSpPr txBox="1"/>
          <p:nvPr/>
        </p:nvSpPr>
        <p:spPr>
          <a:xfrm>
            <a:off x="557463" y="4163741"/>
            <a:ext cx="457200" cy="3429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1800" b="1" i="0">
                <a:solidFill>
                  <a:srgbClr val="31779B"/>
                </a:solidFill>
                <a:latin typeface="Arial"/>
              </a:rPr>
              <a:t>03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5F3E00EB-CC97-4EE4-85D1-97E2F838546C}"/>
              </a:ext>
            </a:extLst>
          </p:cNvPr>
          <p:cNvSpPr txBox="1"/>
          <p:nvPr/>
        </p:nvSpPr>
        <p:spPr>
          <a:xfrm>
            <a:off x="1144203" y="4125641"/>
            <a:ext cx="4267200" cy="28956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2100" b="1" i="0">
                <a:solidFill>
                  <a:srgbClr val="082B5B"/>
                </a:solidFill>
                <a:latin typeface="Arial"/>
              </a:rPr>
              <a:t>What evidence is needed?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12EF9990-F669-42AB-A6D1-52415EA21309}"/>
              </a:ext>
            </a:extLst>
          </p:cNvPr>
          <p:cNvSpPr txBox="1"/>
          <p:nvPr/>
        </p:nvSpPr>
        <p:spPr>
          <a:xfrm>
            <a:off x="1151823" y="4506641"/>
            <a:ext cx="4175760" cy="47244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1600" b="0" i="0">
                <a:solidFill>
                  <a:srgbClr val="506B84"/>
                </a:solidFill>
                <a:latin typeface="Arial"/>
              </a:rPr>
              <a:t>Identify relevant sources, data and technical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sz="1600" b="0" i="0">
                <a:solidFill>
                  <a:srgbClr val="506B84"/>
                </a:solidFill>
                <a:latin typeface="Arial"/>
              </a:rPr>
              <a:t>information.</a:t>
            </a:r>
          </a:p>
        </p:txBody>
      </p:sp>
      <p:sp>
        <p:nvSpPr>
          <p:cNvPr id="28" name="Rounded Rectangle 24">
            <a:extLst>
              <a:ext uri="{FF2B5EF4-FFF2-40B4-BE49-F238E27FC236}">
                <a16:creationId xmlns:a16="http://schemas.microsoft.com/office/drawing/2014/main" id="{DB2E4FA5-CFB1-44A5-878B-11F35EA9767A}"/>
              </a:ext>
            </a:extLst>
          </p:cNvPr>
          <p:cNvSpPr/>
          <p:nvPr/>
        </p:nvSpPr>
        <p:spPr>
          <a:xfrm>
            <a:off x="6120063" y="3973241"/>
            <a:ext cx="5666874" cy="998219"/>
          </a:xfrm>
          <a:prstGeom prst="roundRect">
            <a:avLst/>
          </a:prstGeom>
          <a:solidFill>
            <a:srgbClr val="F2F7FB"/>
          </a:solidFill>
          <a:ln w="12700">
            <a:solidFill>
              <a:srgbClr val="B9D7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9" name="Rounded Rectangle 25">
            <a:extLst>
              <a:ext uri="{FF2B5EF4-FFF2-40B4-BE49-F238E27FC236}">
                <a16:creationId xmlns:a16="http://schemas.microsoft.com/office/drawing/2014/main" id="{C5278921-DBBA-43FF-9034-F97AE75F4904}"/>
              </a:ext>
            </a:extLst>
          </p:cNvPr>
          <p:cNvSpPr/>
          <p:nvPr/>
        </p:nvSpPr>
        <p:spPr>
          <a:xfrm>
            <a:off x="6257223" y="4102781"/>
            <a:ext cx="480060" cy="480060"/>
          </a:xfrm>
          <a:prstGeom prst="roundRect">
            <a:avLst/>
          </a:prstGeom>
          <a:solidFill>
            <a:srgbClr val="CEEAF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665E9E6B-3B99-4B3F-A0C6-BDE9205CE374}"/>
              </a:ext>
            </a:extLst>
          </p:cNvPr>
          <p:cNvSpPr txBox="1"/>
          <p:nvPr/>
        </p:nvSpPr>
        <p:spPr>
          <a:xfrm>
            <a:off x="6272463" y="4163741"/>
            <a:ext cx="457200" cy="3429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1800" b="1" i="0">
                <a:solidFill>
                  <a:srgbClr val="31779B"/>
                </a:solidFill>
                <a:latin typeface="Arial"/>
              </a:rPr>
              <a:t>04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9E5E68AA-A439-49F7-9B51-5D9287918F56}"/>
              </a:ext>
            </a:extLst>
          </p:cNvPr>
          <p:cNvSpPr txBox="1"/>
          <p:nvPr/>
        </p:nvSpPr>
        <p:spPr>
          <a:xfrm>
            <a:off x="6859202" y="4117017"/>
            <a:ext cx="4644301" cy="323165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2100" b="1" i="0" dirty="0">
                <a:solidFill>
                  <a:srgbClr val="082B5B"/>
                </a:solidFill>
                <a:latin typeface="Arial"/>
              </a:rPr>
              <a:t>What recommendation is expected?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72F7D61E-D66E-4B33-8BFA-F9D59B2BB759}"/>
              </a:ext>
            </a:extLst>
          </p:cNvPr>
          <p:cNvSpPr txBox="1"/>
          <p:nvPr/>
        </p:nvSpPr>
        <p:spPr>
          <a:xfrm>
            <a:off x="6866823" y="4506641"/>
            <a:ext cx="4175760" cy="47244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1600" b="0" i="0">
                <a:solidFill>
                  <a:srgbClr val="506B84"/>
                </a:solidFill>
                <a:latin typeface="Arial"/>
              </a:rPr>
              <a:t>A recommendation helps make the conclusion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sz="1600" b="0" i="0">
                <a:solidFill>
                  <a:srgbClr val="506B84"/>
                </a:solidFill>
                <a:latin typeface="Arial"/>
              </a:rPr>
              <a:t>purposeful.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9D84914E-C6A1-4002-B80E-C31530C8D7AB}"/>
              </a:ext>
            </a:extLst>
          </p:cNvPr>
          <p:cNvSpPr txBox="1"/>
          <p:nvPr/>
        </p:nvSpPr>
        <p:spPr>
          <a:xfrm>
            <a:off x="454504" y="5231719"/>
            <a:ext cx="11049000" cy="25908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spcAft>
                <a:spcPts val="0"/>
              </a:spcAft>
            </a:pPr>
            <a:r>
              <a:rPr sz="1700" b="1" dirty="0">
                <a:solidFill>
                  <a:srgbClr val="0E315F"/>
                </a:solidFill>
                <a:latin typeface="Arial"/>
              </a:rPr>
              <a:t>Discuss:  </a:t>
            </a:r>
            <a:r>
              <a:rPr sz="1700" b="0" dirty="0">
                <a:solidFill>
                  <a:srgbClr val="0E315F"/>
                </a:solidFill>
                <a:latin typeface="Arial"/>
              </a:rPr>
              <a:t>What would the lab manager need to know before making this decision?</a:t>
            </a:r>
          </a:p>
        </p:txBody>
      </p:sp>
    </p:spTree>
    <p:extLst>
      <p:ext uri="{BB962C8B-B14F-4D97-AF65-F5344CB8AC3E}">
        <p14:creationId xmlns:p14="http://schemas.microsoft.com/office/powerpoint/2010/main" val="34928328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18A152A3-1134-4DC5-AC4C-2966902D3436}"/>
              </a:ext>
            </a:extLst>
          </p:cNvPr>
          <p:cNvGrpSpPr/>
          <p:nvPr/>
        </p:nvGrpSpPr>
        <p:grpSpPr>
          <a:xfrm>
            <a:off x="6478" y="43030"/>
            <a:ext cx="5666592" cy="584775"/>
            <a:chOff x="6478" y="43030"/>
            <a:chExt cx="5666592" cy="584775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E157D861-BD5B-4D8A-9A3A-116AAD312A9D}"/>
                </a:ext>
              </a:extLst>
            </p:cNvPr>
            <p:cNvSpPr txBox="1"/>
            <p:nvPr/>
          </p:nvSpPr>
          <p:spPr>
            <a:xfrm flipH="1">
              <a:off x="6478" y="43030"/>
              <a:ext cx="566659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dirty="0">
                  <a:solidFill>
                    <a:srgbClr val="0070C0"/>
                  </a:solidFill>
                  <a:latin typeface="Aptos" panose="020B0004020202020204" pitchFamily="34" charset="0"/>
                </a:rPr>
                <a:t>ACADEMIC SKILLS FOR COMPUTING – SESSION 7</a:t>
              </a:r>
            </a:p>
            <a:p>
              <a:endParaRPr lang="en-GB" b="1" dirty="0"/>
            </a:p>
          </p:txBody>
        </p: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C00C07A8-5727-4AB0-BAFA-3BB85E76A299}"/>
                </a:ext>
              </a:extLst>
            </p:cNvPr>
            <p:cNvCxnSpPr>
              <a:cxnSpLocks/>
            </p:cNvCxnSpPr>
            <p:nvPr/>
          </p:nvCxnSpPr>
          <p:spPr>
            <a:xfrm>
              <a:off x="6478" y="308523"/>
              <a:ext cx="5666592" cy="0"/>
            </a:xfrm>
            <a:prstGeom prst="line">
              <a:avLst/>
            </a:prstGeom>
            <a:ln w="95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itle 10">
            <a:extLst>
              <a:ext uri="{FF2B5EF4-FFF2-40B4-BE49-F238E27FC236}">
                <a16:creationId xmlns:a16="http://schemas.microsoft.com/office/drawing/2014/main" id="{057330DE-FB45-4AC2-9F45-BC349FECCF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8" y="135093"/>
            <a:ext cx="12179044" cy="1325563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lang="en-GB" sz="4400" b="1" i="0">
                <a:solidFill>
                  <a:srgbClr val="082B5B"/>
                </a:solidFill>
                <a:latin typeface="Arial"/>
              </a:rPr>
              <a:t>Structure follows the route of the answer</a:t>
            </a:r>
            <a:endParaRPr lang="en-GB" sz="4400" b="1" i="0" dirty="0">
              <a:solidFill>
                <a:srgbClr val="082B5B"/>
              </a:solidFill>
              <a:latin typeface="Arial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FF805A4-5043-43D7-A3AB-A274B1AA24E9}"/>
              </a:ext>
            </a:extLst>
          </p:cNvPr>
          <p:cNvSpPr txBox="1"/>
          <p:nvPr/>
        </p:nvSpPr>
        <p:spPr>
          <a:xfrm>
            <a:off x="501315" y="1184506"/>
            <a:ext cx="10972800" cy="44958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2100" b="0" i="0">
                <a:solidFill>
                  <a:srgbClr val="506B84"/>
                </a:solidFill>
                <a:latin typeface="Arial"/>
              </a:rPr>
              <a:t>A report should guide the reader from the problem to a justified answer.</a:t>
            </a:r>
          </a:p>
        </p:txBody>
      </p:sp>
      <p:sp>
        <p:nvSpPr>
          <p:cNvPr id="10" name="Rounded Rectangle 6">
            <a:extLst>
              <a:ext uri="{FF2B5EF4-FFF2-40B4-BE49-F238E27FC236}">
                <a16:creationId xmlns:a16="http://schemas.microsoft.com/office/drawing/2014/main" id="{35385FE9-A679-42EA-92F0-5A60E57C1365}"/>
              </a:ext>
            </a:extLst>
          </p:cNvPr>
          <p:cNvSpPr/>
          <p:nvPr/>
        </p:nvSpPr>
        <p:spPr>
          <a:xfrm>
            <a:off x="470835" y="1870306"/>
            <a:ext cx="1463040" cy="1478280"/>
          </a:xfrm>
          <a:prstGeom prst="roundRect">
            <a:avLst/>
          </a:prstGeom>
          <a:solidFill>
            <a:srgbClr val="E3F3FA"/>
          </a:solidFill>
          <a:ln w="12700">
            <a:solidFill>
              <a:srgbClr val="B7D9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11" name="Picture 10" descr="ico140313_5.png">
            <a:extLst>
              <a:ext uri="{FF2B5EF4-FFF2-40B4-BE49-F238E27FC236}">
                <a16:creationId xmlns:a16="http://schemas.microsoft.com/office/drawing/2014/main" id="{D3A614ED-2C2D-493C-8954-0CBF1C1893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6595" y="2083666"/>
            <a:ext cx="693420" cy="71628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AD3A282F-58E4-4B69-81B5-A33FB9FAF7E2}"/>
              </a:ext>
            </a:extLst>
          </p:cNvPr>
          <p:cNvSpPr txBox="1"/>
          <p:nvPr/>
        </p:nvSpPr>
        <p:spPr>
          <a:xfrm>
            <a:off x="508935" y="2845666"/>
            <a:ext cx="1386840" cy="35052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1800" b="1" i="0" dirty="0">
                <a:solidFill>
                  <a:srgbClr val="082B5B"/>
                </a:solidFill>
                <a:latin typeface="Arial"/>
              </a:rPr>
              <a:t>Context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5555889-83D8-4130-8801-9C67F085C499}"/>
              </a:ext>
            </a:extLst>
          </p:cNvPr>
          <p:cNvSpPr txBox="1"/>
          <p:nvPr/>
        </p:nvSpPr>
        <p:spPr>
          <a:xfrm>
            <a:off x="1949115" y="2365606"/>
            <a:ext cx="419100" cy="495299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3400" b="1" i="0">
                <a:solidFill>
                  <a:srgbClr val="5AB5DE"/>
                </a:solidFill>
                <a:latin typeface="Arial"/>
              </a:rPr>
              <a:t>➜</a:t>
            </a:r>
          </a:p>
        </p:txBody>
      </p:sp>
      <p:sp>
        <p:nvSpPr>
          <p:cNvPr id="14" name="Rounded Rectangle 10">
            <a:extLst>
              <a:ext uri="{FF2B5EF4-FFF2-40B4-BE49-F238E27FC236}">
                <a16:creationId xmlns:a16="http://schemas.microsoft.com/office/drawing/2014/main" id="{A3C2E7E6-B157-4027-B54A-65A43ACBB4F2}"/>
              </a:ext>
            </a:extLst>
          </p:cNvPr>
          <p:cNvSpPr/>
          <p:nvPr/>
        </p:nvSpPr>
        <p:spPr>
          <a:xfrm>
            <a:off x="2375835" y="1870306"/>
            <a:ext cx="1463040" cy="1478280"/>
          </a:xfrm>
          <a:prstGeom prst="roundRect">
            <a:avLst/>
          </a:prstGeom>
          <a:solidFill>
            <a:srgbClr val="E3F3FA"/>
          </a:solidFill>
          <a:ln w="12700">
            <a:solidFill>
              <a:srgbClr val="B7D9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15" name="Picture 14" descr="ico382307_5.png">
            <a:extLst>
              <a:ext uri="{FF2B5EF4-FFF2-40B4-BE49-F238E27FC236}">
                <a16:creationId xmlns:a16="http://schemas.microsoft.com/office/drawing/2014/main" id="{9F71EC51-3434-48A9-AACC-D4F4F49F26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1595" y="2083666"/>
            <a:ext cx="693420" cy="71628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E15CAA10-62FA-4D79-8FC7-6A392ADAC2A0}"/>
              </a:ext>
            </a:extLst>
          </p:cNvPr>
          <p:cNvSpPr txBox="1"/>
          <p:nvPr/>
        </p:nvSpPr>
        <p:spPr>
          <a:xfrm>
            <a:off x="2413935" y="2845666"/>
            <a:ext cx="1386840" cy="35052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1800" b="1" i="0">
                <a:solidFill>
                  <a:srgbClr val="082B5B"/>
                </a:solidFill>
                <a:latin typeface="Arial"/>
              </a:rPr>
              <a:t>Question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006434E-3341-4356-8318-3FE0190A6F16}"/>
              </a:ext>
            </a:extLst>
          </p:cNvPr>
          <p:cNvSpPr txBox="1"/>
          <p:nvPr/>
        </p:nvSpPr>
        <p:spPr>
          <a:xfrm>
            <a:off x="3854114" y="2365606"/>
            <a:ext cx="419100" cy="495299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3400" b="1" i="0">
                <a:solidFill>
                  <a:srgbClr val="5AB5DE"/>
                </a:solidFill>
                <a:latin typeface="Arial"/>
              </a:rPr>
              <a:t>➜</a:t>
            </a:r>
          </a:p>
        </p:txBody>
      </p:sp>
      <p:sp>
        <p:nvSpPr>
          <p:cNvPr id="18" name="Rounded Rectangle 14">
            <a:extLst>
              <a:ext uri="{FF2B5EF4-FFF2-40B4-BE49-F238E27FC236}">
                <a16:creationId xmlns:a16="http://schemas.microsoft.com/office/drawing/2014/main" id="{1B1DEF17-7CF1-4D96-9CE4-2E7C9430287E}"/>
              </a:ext>
            </a:extLst>
          </p:cNvPr>
          <p:cNvSpPr/>
          <p:nvPr/>
        </p:nvSpPr>
        <p:spPr>
          <a:xfrm>
            <a:off x="4288455" y="1870306"/>
            <a:ext cx="1463040" cy="1478280"/>
          </a:xfrm>
          <a:prstGeom prst="roundRect">
            <a:avLst/>
          </a:prstGeom>
          <a:solidFill>
            <a:srgbClr val="E3F3FA"/>
          </a:solidFill>
          <a:ln w="12700">
            <a:solidFill>
              <a:srgbClr val="B7D9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19" name="Picture 18" descr="ico633315_5.png">
            <a:extLst>
              <a:ext uri="{FF2B5EF4-FFF2-40B4-BE49-F238E27FC236}">
                <a16:creationId xmlns:a16="http://schemas.microsoft.com/office/drawing/2014/main" id="{131BB350-1BF9-4E51-9CD1-840BB457552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4215" y="2083666"/>
            <a:ext cx="693420" cy="716280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6B1D2779-44F8-4E63-932D-16409AA654A6}"/>
              </a:ext>
            </a:extLst>
          </p:cNvPr>
          <p:cNvSpPr txBox="1"/>
          <p:nvPr/>
        </p:nvSpPr>
        <p:spPr>
          <a:xfrm>
            <a:off x="4326555" y="2845666"/>
            <a:ext cx="1386840" cy="35052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1800" b="1" i="0">
                <a:solidFill>
                  <a:srgbClr val="082B5B"/>
                </a:solidFill>
                <a:latin typeface="Arial"/>
              </a:rPr>
              <a:t>Evidence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8823412F-1FA4-4870-8996-AF00039D20BB}"/>
              </a:ext>
            </a:extLst>
          </p:cNvPr>
          <p:cNvSpPr txBox="1"/>
          <p:nvPr/>
        </p:nvSpPr>
        <p:spPr>
          <a:xfrm>
            <a:off x="5766735" y="2365606"/>
            <a:ext cx="419100" cy="495299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3400" b="1" i="0">
                <a:solidFill>
                  <a:srgbClr val="5AB5DE"/>
                </a:solidFill>
                <a:latin typeface="Arial"/>
              </a:rPr>
              <a:t>➜</a:t>
            </a:r>
          </a:p>
        </p:txBody>
      </p:sp>
      <p:sp>
        <p:nvSpPr>
          <p:cNvPr id="22" name="Rounded Rectangle 18">
            <a:extLst>
              <a:ext uri="{FF2B5EF4-FFF2-40B4-BE49-F238E27FC236}">
                <a16:creationId xmlns:a16="http://schemas.microsoft.com/office/drawing/2014/main" id="{5B35BEAD-3523-4CC7-9980-ACFED0B4AE42}"/>
              </a:ext>
            </a:extLst>
          </p:cNvPr>
          <p:cNvSpPr/>
          <p:nvPr/>
        </p:nvSpPr>
        <p:spPr>
          <a:xfrm>
            <a:off x="6193455" y="1870306"/>
            <a:ext cx="1463040" cy="1478280"/>
          </a:xfrm>
          <a:prstGeom prst="roundRect">
            <a:avLst/>
          </a:prstGeom>
          <a:solidFill>
            <a:srgbClr val="E3F3FA"/>
          </a:solidFill>
          <a:ln w="12700">
            <a:solidFill>
              <a:srgbClr val="B7D9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23" name="Picture 22" descr="ico883312_5.png">
            <a:extLst>
              <a:ext uri="{FF2B5EF4-FFF2-40B4-BE49-F238E27FC236}">
                <a16:creationId xmlns:a16="http://schemas.microsoft.com/office/drawing/2014/main" id="{A9FB6521-4BAD-48C9-94B6-8A09629EA99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59215" y="2083666"/>
            <a:ext cx="693420" cy="716280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41C36560-064C-40F4-8D84-EBCB66A81B30}"/>
              </a:ext>
            </a:extLst>
          </p:cNvPr>
          <p:cNvSpPr txBox="1"/>
          <p:nvPr/>
        </p:nvSpPr>
        <p:spPr>
          <a:xfrm>
            <a:off x="6231555" y="2845666"/>
            <a:ext cx="1386840" cy="35052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1800" b="1" i="0">
                <a:solidFill>
                  <a:srgbClr val="082B5B"/>
                </a:solidFill>
                <a:latin typeface="Arial"/>
              </a:rPr>
              <a:t>Analysis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121201CC-608D-4435-9367-61A01CBB6A5C}"/>
              </a:ext>
            </a:extLst>
          </p:cNvPr>
          <p:cNvSpPr txBox="1"/>
          <p:nvPr/>
        </p:nvSpPr>
        <p:spPr>
          <a:xfrm>
            <a:off x="7671735" y="2365606"/>
            <a:ext cx="419100" cy="495299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3400" b="1" i="0">
                <a:solidFill>
                  <a:srgbClr val="5AB5DE"/>
                </a:solidFill>
                <a:latin typeface="Arial"/>
              </a:rPr>
              <a:t>➜</a:t>
            </a:r>
          </a:p>
        </p:txBody>
      </p:sp>
      <p:sp>
        <p:nvSpPr>
          <p:cNvPr id="26" name="Rounded Rectangle 22">
            <a:extLst>
              <a:ext uri="{FF2B5EF4-FFF2-40B4-BE49-F238E27FC236}">
                <a16:creationId xmlns:a16="http://schemas.microsoft.com/office/drawing/2014/main" id="{1342528B-94C2-4D82-BCEA-3FA48CFFD065}"/>
              </a:ext>
            </a:extLst>
          </p:cNvPr>
          <p:cNvSpPr/>
          <p:nvPr/>
        </p:nvSpPr>
        <p:spPr>
          <a:xfrm>
            <a:off x="8098455" y="1870306"/>
            <a:ext cx="1463040" cy="1478280"/>
          </a:xfrm>
          <a:prstGeom prst="roundRect">
            <a:avLst/>
          </a:prstGeom>
          <a:solidFill>
            <a:srgbClr val="E3F3FA"/>
          </a:solidFill>
          <a:ln w="12700">
            <a:solidFill>
              <a:srgbClr val="B7D9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27" name="Picture 26" descr="ico1130302_5.png">
            <a:extLst>
              <a:ext uri="{FF2B5EF4-FFF2-40B4-BE49-F238E27FC236}">
                <a16:creationId xmlns:a16="http://schemas.microsoft.com/office/drawing/2014/main" id="{55165853-949B-4324-8A2A-2A69E36B9ED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464215" y="2083666"/>
            <a:ext cx="693420" cy="716280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9011FD6D-DAB0-4F1F-A35B-70FD5BAC8068}"/>
              </a:ext>
            </a:extLst>
          </p:cNvPr>
          <p:cNvSpPr txBox="1"/>
          <p:nvPr/>
        </p:nvSpPr>
        <p:spPr>
          <a:xfrm>
            <a:off x="8136555" y="2845666"/>
            <a:ext cx="1386840" cy="35052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1800" b="1" i="0">
                <a:solidFill>
                  <a:srgbClr val="082B5B"/>
                </a:solidFill>
                <a:latin typeface="Arial"/>
              </a:rPr>
              <a:t>Recommend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C13E0D56-644B-44A2-9CDA-D72BFA0F8F00}"/>
              </a:ext>
            </a:extLst>
          </p:cNvPr>
          <p:cNvSpPr txBox="1"/>
          <p:nvPr/>
        </p:nvSpPr>
        <p:spPr>
          <a:xfrm>
            <a:off x="9576735" y="2365606"/>
            <a:ext cx="419100" cy="495299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3400" b="1" i="0">
                <a:solidFill>
                  <a:srgbClr val="5AB5DE"/>
                </a:solidFill>
                <a:latin typeface="Arial"/>
              </a:rPr>
              <a:t>➜</a:t>
            </a:r>
          </a:p>
        </p:txBody>
      </p:sp>
      <p:sp>
        <p:nvSpPr>
          <p:cNvPr id="30" name="Rounded Rectangle 26">
            <a:extLst>
              <a:ext uri="{FF2B5EF4-FFF2-40B4-BE49-F238E27FC236}">
                <a16:creationId xmlns:a16="http://schemas.microsoft.com/office/drawing/2014/main" id="{953C1F28-F489-48D6-B1F1-5A3CB6B80692}"/>
              </a:ext>
            </a:extLst>
          </p:cNvPr>
          <p:cNvSpPr/>
          <p:nvPr/>
        </p:nvSpPr>
        <p:spPr>
          <a:xfrm>
            <a:off x="10064415" y="1870306"/>
            <a:ext cx="1470660" cy="1478280"/>
          </a:xfrm>
          <a:prstGeom prst="roundRect">
            <a:avLst/>
          </a:prstGeom>
          <a:solidFill>
            <a:srgbClr val="E3F3FA"/>
          </a:solidFill>
          <a:ln w="12700">
            <a:solidFill>
              <a:srgbClr val="B7D9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31" name="Picture 30" descr="ico1395313_5.png">
            <a:extLst>
              <a:ext uri="{FF2B5EF4-FFF2-40B4-BE49-F238E27FC236}">
                <a16:creationId xmlns:a16="http://schemas.microsoft.com/office/drawing/2014/main" id="{E3477E15-49B1-4D9B-AC3B-C47FFDDDF8F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430175" y="2083666"/>
            <a:ext cx="693420" cy="716280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F3D7243E-25E1-4EF1-8B91-ED694AF0DE9C}"/>
              </a:ext>
            </a:extLst>
          </p:cNvPr>
          <p:cNvSpPr txBox="1"/>
          <p:nvPr/>
        </p:nvSpPr>
        <p:spPr>
          <a:xfrm>
            <a:off x="10102515" y="2845666"/>
            <a:ext cx="1394460" cy="35052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1800" b="1" i="0">
                <a:solidFill>
                  <a:srgbClr val="082B5B"/>
                </a:solidFill>
                <a:latin typeface="Arial"/>
              </a:rPr>
              <a:t>Conclusion</a:t>
            </a:r>
          </a:p>
        </p:txBody>
      </p:sp>
      <p:sp>
        <p:nvSpPr>
          <p:cNvPr id="33" name="Rounded Rectangle 29">
            <a:extLst>
              <a:ext uri="{FF2B5EF4-FFF2-40B4-BE49-F238E27FC236}">
                <a16:creationId xmlns:a16="http://schemas.microsoft.com/office/drawing/2014/main" id="{2AFBBF54-8EE5-4D23-A630-03D927CDAB01}"/>
              </a:ext>
            </a:extLst>
          </p:cNvPr>
          <p:cNvSpPr/>
          <p:nvPr/>
        </p:nvSpPr>
        <p:spPr>
          <a:xfrm>
            <a:off x="470835" y="3699106"/>
            <a:ext cx="11049000" cy="701040"/>
          </a:xfrm>
          <a:prstGeom prst="roundRect">
            <a:avLst/>
          </a:prstGeom>
          <a:solidFill>
            <a:srgbClr val="D8EEF9"/>
          </a:solidFill>
          <a:ln w="12700">
            <a:solidFill>
              <a:srgbClr val="B3D5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530936F1-60FA-4C42-B7BC-3879EC12BA6C}"/>
              </a:ext>
            </a:extLst>
          </p:cNvPr>
          <p:cNvSpPr txBox="1"/>
          <p:nvPr/>
        </p:nvSpPr>
        <p:spPr>
          <a:xfrm>
            <a:off x="707055" y="3866746"/>
            <a:ext cx="10439400" cy="35814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spcAft>
                <a:spcPts val="0"/>
              </a:spcAft>
            </a:pPr>
            <a:r>
              <a:rPr sz="2000" b="1">
                <a:solidFill>
                  <a:srgbClr val="082B5B"/>
                </a:solidFill>
                <a:latin typeface="Arial"/>
              </a:rPr>
              <a:t>Key message: </a:t>
            </a:r>
            <a:r>
              <a:rPr sz="2000" b="0">
                <a:solidFill>
                  <a:srgbClr val="082B5B"/>
                </a:solidFill>
                <a:latin typeface="Arial"/>
              </a:rPr>
              <a:t>this is a reasoning route, not a fixed table of contents to copy.</a:t>
            </a:r>
          </a:p>
        </p:txBody>
      </p:sp>
      <p:sp>
        <p:nvSpPr>
          <p:cNvPr id="35" name="Oval 34">
            <a:extLst>
              <a:ext uri="{FF2B5EF4-FFF2-40B4-BE49-F238E27FC236}">
                <a16:creationId xmlns:a16="http://schemas.microsoft.com/office/drawing/2014/main" id="{92A5E26A-F373-4ADD-AEBF-363EE6A4013E}"/>
              </a:ext>
            </a:extLst>
          </p:cNvPr>
          <p:cNvSpPr/>
          <p:nvPr/>
        </p:nvSpPr>
        <p:spPr>
          <a:xfrm>
            <a:off x="501315" y="4743046"/>
            <a:ext cx="83820" cy="83820"/>
          </a:xfrm>
          <a:prstGeom prst="ellipse">
            <a:avLst/>
          </a:prstGeom>
          <a:solidFill>
            <a:srgbClr val="5AB5D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CEDED645-ABE9-43E7-8C24-07049F9494DD}"/>
              </a:ext>
            </a:extLst>
          </p:cNvPr>
          <p:cNvSpPr txBox="1"/>
          <p:nvPr/>
        </p:nvSpPr>
        <p:spPr>
          <a:xfrm>
            <a:off x="828974" y="4643986"/>
            <a:ext cx="9578340" cy="2895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1800" b="0" i="0">
                <a:solidFill>
                  <a:srgbClr val="082B5B"/>
                </a:solidFill>
                <a:latin typeface="Arial"/>
              </a:rPr>
              <a:t>Each section should do a clear job for the reader.</a:t>
            </a:r>
          </a:p>
        </p:txBody>
      </p:sp>
      <p:sp>
        <p:nvSpPr>
          <p:cNvPr id="37" name="Oval 36">
            <a:extLst>
              <a:ext uri="{FF2B5EF4-FFF2-40B4-BE49-F238E27FC236}">
                <a16:creationId xmlns:a16="http://schemas.microsoft.com/office/drawing/2014/main" id="{1BDC7A82-8312-4279-82D3-C7B616503348}"/>
              </a:ext>
            </a:extLst>
          </p:cNvPr>
          <p:cNvSpPr/>
          <p:nvPr/>
        </p:nvSpPr>
        <p:spPr>
          <a:xfrm>
            <a:off x="501315" y="5093566"/>
            <a:ext cx="83820" cy="83820"/>
          </a:xfrm>
          <a:prstGeom prst="ellipse">
            <a:avLst/>
          </a:prstGeom>
          <a:solidFill>
            <a:srgbClr val="5AB5D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B503B5D2-8F41-4B5C-B0FF-F607D53C152D}"/>
              </a:ext>
            </a:extLst>
          </p:cNvPr>
          <p:cNvSpPr txBox="1"/>
          <p:nvPr/>
        </p:nvSpPr>
        <p:spPr>
          <a:xfrm>
            <a:off x="828974" y="4994506"/>
            <a:ext cx="9578340" cy="2895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1800" b="0" i="0">
                <a:solidFill>
                  <a:srgbClr val="082B5B"/>
                </a:solidFill>
                <a:latin typeface="Arial"/>
              </a:rPr>
              <a:t>Organise content around the task, not generic headings.</a:t>
            </a:r>
          </a:p>
        </p:txBody>
      </p:sp>
    </p:spTree>
    <p:extLst>
      <p:ext uri="{BB962C8B-B14F-4D97-AF65-F5344CB8AC3E}">
        <p14:creationId xmlns:p14="http://schemas.microsoft.com/office/powerpoint/2010/main" val="22571659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80DCBA7-39AA-43EC-85D1-A84435F17AD4}"/>
              </a:ext>
            </a:extLst>
          </p:cNvPr>
          <p:cNvSpPr txBox="1"/>
          <p:nvPr/>
        </p:nvSpPr>
        <p:spPr>
          <a:xfrm>
            <a:off x="223647" y="527856"/>
            <a:ext cx="11064240" cy="539496"/>
          </a:xfrm>
          <a:prstGeom prst="rect">
            <a:avLst/>
          </a:prstGeom>
          <a:noFill/>
        </p:spPr>
        <p:txBody>
          <a:bodyPr wrap="square" lIns="0" tIns="32004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3650" b="1" dirty="0">
                <a:solidFill>
                  <a:srgbClr val="092D5B"/>
                </a:solidFill>
                <a:latin typeface="Aptos"/>
              </a:rPr>
              <a:t>What each stage of a report needs to do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D5192B4-42EF-4172-A98C-F6D44A2F48FF}"/>
              </a:ext>
            </a:extLst>
          </p:cNvPr>
          <p:cNvSpPr txBox="1"/>
          <p:nvPr/>
        </p:nvSpPr>
        <p:spPr>
          <a:xfrm>
            <a:off x="315087" y="1213850"/>
            <a:ext cx="10972800" cy="338328"/>
          </a:xfrm>
          <a:prstGeom prst="rect">
            <a:avLst/>
          </a:prstGeom>
          <a:noFill/>
        </p:spPr>
        <p:txBody>
          <a:bodyPr wrap="square" lIns="0" tIns="32004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950" b="0">
                <a:solidFill>
                  <a:srgbClr val="3D5D78"/>
                </a:solidFill>
                <a:latin typeface="Aptos"/>
              </a:rPr>
              <a:t>Use these questions to move from understanding the problem to a justified answer.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279F504-71BD-491F-B7A6-52B0FF512289}"/>
              </a:ext>
            </a:extLst>
          </p:cNvPr>
          <p:cNvSpPr/>
          <p:nvPr/>
        </p:nvSpPr>
        <p:spPr>
          <a:xfrm>
            <a:off x="324231" y="1666478"/>
            <a:ext cx="10991088" cy="21590"/>
          </a:xfrm>
          <a:prstGeom prst="rect">
            <a:avLst/>
          </a:prstGeom>
          <a:solidFill>
            <a:srgbClr val="4FADD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3D454E9-D757-4610-AE5D-AA72B54FF2B5}"/>
              </a:ext>
            </a:extLst>
          </p:cNvPr>
          <p:cNvSpPr txBox="1"/>
          <p:nvPr/>
        </p:nvSpPr>
        <p:spPr>
          <a:xfrm>
            <a:off x="360807" y="1689338"/>
            <a:ext cx="1956816" cy="301752"/>
          </a:xfrm>
          <a:prstGeom prst="rect">
            <a:avLst/>
          </a:prstGeom>
          <a:noFill/>
        </p:spPr>
        <p:txBody>
          <a:bodyPr wrap="square" lIns="0" tIns="32004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450" b="1" dirty="0">
                <a:solidFill>
                  <a:srgbClr val="092D5B"/>
                </a:solidFill>
                <a:latin typeface="Aptos"/>
              </a:rPr>
              <a:t>STAGE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7456735-201F-4222-BE46-8548EAC649B4}"/>
              </a:ext>
            </a:extLst>
          </p:cNvPr>
          <p:cNvSpPr txBox="1"/>
          <p:nvPr/>
        </p:nvSpPr>
        <p:spPr>
          <a:xfrm>
            <a:off x="2482215" y="1689338"/>
            <a:ext cx="3785615" cy="301752"/>
          </a:xfrm>
          <a:prstGeom prst="rect">
            <a:avLst/>
          </a:prstGeom>
          <a:noFill/>
        </p:spPr>
        <p:txBody>
          <a:bodyPr wrap="square" lIns="0" tIns="32004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450" b="1">
                <a:solidFill>
                  <a:srgbClr val="092D5B"/>
                </a:solidFill>
                <a:latin typeface="Aptos"/>
              </a:rPr>
              <a:t>WHAT IT DOES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0D3544D-1ECB-48A5-B535-5AB8B13B4498}"/>
              </a:ext>
            </a:extLst>
          </p:cNvPr>
          <p:cNvSpPr txBox="1"/>
          <p:nvPr/>
        </p:nvSpPr>
        <p:spPr>
          <a:xfrm>
            <a:off x="6350127" y="1689338"/>
            <a:ext cx="4864608" cy="301752"/>
          </a:xfrm>
          <a:prstGeom prst="rect">
            <a:avLst/>
          </a:prstGeom>
          <a:noFill/>
        </p:spPr>
        <p:txBody>
          <a:bodyPr wrap="square" lIns="0" tIns="32004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450" b="1">
                <a:solidFill>
                  <a:srgbClr val="092D5B"/>
                </a:solidFill>
                <a:latin typeface="Aptos"/>
              </a:rPr>
              <a:t>EXAMPLE: UNIVERSITY COMPUTER LAB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8F3CB9E-FB63-4AF0-BEE1-A6631AFA6D4E}"/>
              </a:ext>
            </a:extLst>
          </p:cNvPr>
          <p:cNvSpPr/>
          <p:nvPr/>
        </p:nvSpPr>
        <p:spPr>
          <a:xfrm>
            <a:off x="324231" y="2027666"/>
            <a:ext cx="10991088" cy="13970"/>
          </a:xfrm>
          <a:prstGeom prst="rect">
            <a:avLst/>
          </a:prstGeom>
          <a:solidFill>
            <a:srgbClr val="4FADD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201AB24-E7B7-4F9E-9F87-1A10583C4DD2}"/>
              </a:ext>
            </a:extLst>
          </p:cNvPr>
          <p:cNvSpPr txBox="1"/>
          <p:nvPr/>
        </p:nvSpPr>
        <p:spPr>
          <a:xfrm>
            <a:off x="360807" y="2125506"/>
            <a:ext cx="2057400" cy="329184"/>
          </a:xfrm>
          <a:prstGeom prst="rect">
            <a:avLst/>
          </a:prstGeom>
          <a:noFill/>
        </p:spPr>
        <p:txBody>
          <a:bodyPr wrap="square" lIns="0" tIns="32004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660" b="1">
                <a:solidFill>
                  <a:srgbClr val="092D5B"/>
                </a:solidFill>
                <a:latin typeface="Aptos"/>
              </a:rPr>
              <a:t>Context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BF4EC12-AA65-4E71-9F38-41C9AEEBDE81}"/>
              </a:ext>
            </a:extLst>
          </p:cNvPr>
          <p:cNvSpPr txBox="1"/>
          <p:nvPr/>
        </p:nvSpPr>
        <p:spPr>
          <a:xfrm>
            <a:off x="2482215" y="2124592"/>
            <a:ext cx="3776472" cy="329184"/>
          </a:xfrm>
          <a:prstGeom prst="rect">
            <a:avLst/>
          </a:prstGeom>
          <a:noFill/>
        </p:spPr>
        <p:txBody>
          <a:bodyPr wrap="square" lIns="0" tIns="32004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520" b="0">
                <a:solidFill>
                  <a:srgbClr val="092D5B"/>
                </a:solidFill>
                <a:latin typeface="Aptos"/>
              </a:rPr>
              <a:t>Give relevant background.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E6AF886-891A-4C66-B373-FB53B122709D}"/>
              </a:ext>
            </a:extLst>
          </p:cNvPr>
          <p:cNvSpPr txBox="1"/>
          <p:nvPr/>
        </p:nvSpPr>
        <p:spPr>
          <a:xfrm>
            <a:off x="6350127" y="2124592"/>
            <a:ext cx="4864608" cy="329184"/>
          </a:xfrm>
          <a:prstGeom prst="rect">
            <a:avLst/>
          </a:prstGeom>
          <a:noFill/>
        </p:spPr>
        <p:txBody>
          <a:bodyPr wrap="square" lIns="0" tIns="32004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500" b="0">
                <a:solidFill>
                  <a:srgbClr val="092D5B"/>
                </a:solidFill>
                <a:latin typeface="Aptos"/>
              </a:rPr>
              <a:t>The laboratory uses older PCs for teaching.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8A044BE-0484-44D4-A3C8-0AB383A9DBB2}"/>
              </a:ext>
            </a:extLst>
          </p:cNvPr>
          <p:cNvSpPr/>
          <p:nvPr/>
        </p:nvSpPr>
        <p:spPr>
          <a:xfrm>
            <a:off x="324231" y="2543387"/>
            <a:ext cx="10991088" cy="8636"/>
          </a:xfrm>
          <a:prstGeom prst="rect">
            <a:avLst/>
          </a:prstGeom>
          <a:solidFill>
            <a:srgbClr val="A4CDE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9197347-7DBD-4950-8775-B32A912489B7}"/>
              </a:ext>
            </a:extLst>
          </p:cNvPr>
          <p:cNvSpPr txBox="1"/>
          <p:nvPr/>
        </p:nvSpPr>
        <p:spPr>
          <a:xfrm>
            <a:off x="360807" y="2604652"/>
            <a:ext cx="2057400" cy="329184"/>
          </a:xfrm>
          <a:prstGeom prst="rect">
            <a:avLst/>
          </a:prstGeom>
          <a:noFill/>
        </p:spPr>
        <p:txBody>
          <a:bodyPr wrap="square" lIns="0" tIns="32004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660" b="1">
                <a:solidFill>
                  <a:srgbClr val="092D5B"/>
                </a:solidFill>
                <a:latin typeface="Aptos"/>
              </a:rPr>
              <a:t>Question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2C58F50-0F70-4E84-88BE-E819042190DE}"/>
              </a:ext>
            </a:extLst>
          </p:cNvPr>
          <p:cNvSpPr txBox="1"/>
          <p:nvPr/>
        </p:nvSpPr>
        <p:spPr>
          <a:xfrm>
            <a:off x="2482215" y="2603738"/>
            <a:ext cx="3776472" cy="329184"/>
          </a:xfrm>
          <a:prstGeom prst="rect">
            <a:avLst/>
          </a:prstGeom>
          <a:noFill/>
        </p:spPr>
        <p:txBody>
          <a:bodyPr wrap="square" lIns="0" tIns="32004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520" b="0">
                <a:solidFill>
                  <a:srgbClr val="092D5B"/>
                </a:solidFill>
                <a:latin typeface="Aptos"/>
              </a:rPr>
              <a:t>State what needs to be decided.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6FEBF49-C921-4FE3-95C8-270829BD1C02}"/>
              </a:ext>
            </a:extLst>
          </p:cNvPr>
          <p:cNvSpPr txBox="1"/>
          <p:nvPr/>
        </p:nvSpPr>
        <p:spPr>
          <a:xfrm>
            <a:off x="6350127" y="2603738"/>
            <a:ext cx="4864608" cy="329184"/>
          </a:xfrm>
          <a:prstGeom prst="rect">
            <a:avLst/>
          </a:prstGeom>
          <a:noFill/>
        </p:spPr>
        <p:txBody>
          <a:bodyPr wrap="square" lIns="0" tIns="32004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500" b="0">
                <a:solidFill>
                  <a:srgbClr val="092D5B"/>
                </a:solidFill>
                <a:latin typeface="Aptos"/>
              </a:rPr>
              <a:t>Should the university replace them this year?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86E7C89-E746-44A6-82F0-ED11A75CA126}"/>
              </a:ext>
            </a:extLst>
          </p:cNvPr>
          <p:cNvSpPr/>
          <p:nvPr/>
        </p:nvSpPr>
        <p:spPr>
          <a:xfrm>
            <a:off x="324231" y="3022533"/>
            <a:ext cx="10991088" cy="8636"/>
          </a:xfrm>
          <a:prstGeom prst="rect">
            <a:avLst/>
          </a:prstGeom>
          <a:solidFill>
            <a:srgbClr val="A4CDE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8BA2B6C-E53E-4FAD-9464-FB7A705D4DCB}"/>
              </a:ext>
            </a:extLst>
          </p:cNvPr>
          <p:cNvSpPr txBox="1"/>
          <p:nvPr/>
        </p:nvSpPr>
        <p:spPr>
          <a:xfrm>
            <a:off x="360807" y="3083798"/>
            <a:ext cx="2057400" cy="329184"/>
          </a:xfrm>
          <a:prstGeom prst="rect">
            <a:avLst/>
          </a:prstGeom>
          <a:noFill/>
        </p:spPr>
        <p:txBody>
          <a:bodyPr wrap="square" lIns="0" tIns="32004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660" b="1">
                <a:solidFill>
                  <a:srgbClr val="092D5B"/>
                </a:solidFill>
                <a:latin typeface="Aptos"/>
              </a:rPr>
              <a:t>Evidence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732D8E5D-3986-45E7-8A46-D086EF7EB68C}"/>
              </a:ext>
            </a:extLst>
          </p:cNvPr>
          <p:cNvSpPr txBox="1"/>
          <p:nvPr/>
        </p:nvSpPr>
        <p:spPr>
          <a:xfrm>
            <a:off x="2482215" y="3082883"/>
            <a:ext cx="3776472" cy="329184"/>
          </a:xfrm>
          <a:prstGeom prst="rect">
            <a:avLst/>
          </a:prstGeom>
          <a:noFill/>
        </p:spPr>
        <p:txBody>
          <a:bodyPr wrap="square" lIns="0" tIns="32004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520" b="0">
                <a:solidFill>
                  <a:srgbClr val="092D5B"/>
                </a:solidFill>
                <a:latin typeface="Aptos"/>
              </a:rPr>
              <a:t>Use credible facts and sources.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770AAF8B-F830-4412-B57D-BD8D8516909D}"/>
              </a:ext>
            </a:extLst>
          </p:cNvPr>
          <p:cNvSpPr txBox="1"/>
          <p:nvPr/>
        </p:nvSpPr>
        <p:spPr>
          <a:xfrm>
            <a:off x="6350127" y="3082883"/>
            <a:ext cx="4864608" cy="329184"/>
          </a:xfrm>
          <a:prstGeom prst="rect">
            <a:avLst/>
          </a:prstGeom>
          <a:noFill/>
        </p:spPr>
        <p:txBody>
          <a:bodyPr wrap="square" lIns="0" tIns="32004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500" b="0">
                <a:solidFill>
                  <a:srgbClr val="092D5B"/>
                </a:solidFill>
                <a:latin typeface="Aptos"/>
              </a:rPr>
              <a:t>Performance, costs, security and software needs.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B4487804-1A16-492F-AF32-C5E3A92428E2}"/>
              </a:ext>
            </a:extLst>
          </p:cNvPr>
          <p:cNvSpPr/>
          <p:nvPr/>
        </p:nvSpPr>
        <p:spPr>
          <a:xfrm>
            <a:off x="324231" y="3501678"/>
            <a:ext cx="10991088" cy="8636"/>
          </a:xfrm>
          <a:prstGeom prst="rect">
            <a:avLst/>
          </a:prstGeom>
          <a:solidFill>
            <a:srgbClr val="A4CDE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C2E1085A-310A-4663-B3A2-786466993005}"/>
              </a:ext>
            </a:extLst>
          </p:cNvPr>
          <p:cNvSpPr txBox="1"/>
          <p:nvPr/>
        </p:nvSpPr>
        <p:spPr>
          <a:xfrm>
            <a:off x="360807" y="3562943"/>
            <a:ext cx="2057400" cy="329184"/>
          </a:xfrm>
          <a:prstGeom prst="rect">
            <a:avLst/>
          </a:prstGeom>
          <a:noFill/>
        </p:spPr>
        <p:txBody>
          <a:bodyPr wrap="square" lIns="0" tIns="32004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660" b="1">
                <a:solidFill>
                  <a:srgbClr val="092D5B"/>
                </a:solidFill>
                <a:latin typeface="Aptos"/>
              </a:rPr>
              <a:t>Analysis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FE830115-CCC1-40CD-8951-D7ECEFB006A1}"/>
              </a:ext>
            </a:extLst>
          </p:cNvPr>
          <p:cNvSpPr txBox="1"/>
          <p:nvPr/>
        </p:nvSpPr>
        <p:spPr>
          <a:xfrm>
            <a:off x="2482215" y="3562029"/>
            <a:ext cx="3776472" cy="329184"/>
          </a:xfrm>
          <a:prstGeom prst="rect">
            <a:avLst/>
          </a:prstGeom>
          <a:noFill/>
        </p:spPr>
        <p:txBody>
          <a:bodyPr wrap="square" lIns="0" tIns="32004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520" b="0">
                <a:solidFill>
                  <a:srgbClr val="092D5B"/>
                </a:solidFill>
                <a:latin typeface="Aptos"/>
              </a:rPr>
              <a:t>Interpret findings; compare options.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5C6E2DD3-5F7B-46B6-9FD5-0501E04E76E8}"/>
              </a:ext>
            </a:extLst>
          </p:cNvPr>
          <p:cNvSpPr txBox="1"/>
          <p:nvPr/>
        </p:nvSpPr>
        <p:spPr>
          <a:xfrm>
            <a:off x="6350127" y="3562029"/>
            <a:ext cx="4864608" cy="329184"/>
          </a:xfrm>
          <a:prstGeom prst="rect">
            <a:avLst/>
          </a:prstGeom>
          <a:noFill/>
        </p:spPr>
        <p:txBody>
          <a:bodyPr wrap="square" lIns="0" tIns="32004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500" b="0">
                <a:solidFill>
                  <a:srgbClr val="092D5B"/>
                </a:solidFill>
                <a:latin typeface="Aptos"/>
              </a:rPr>
              <a:t>Would upgrading help, or is replacement justified?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24425E18-BBAE-4ADB-9DA0-304A6BD0AAB5}"/>
              </a:ext>
            </a:extLst>
          </p:cNvPr>
          <p:cNvSpPr/>
          <p:nvPr/>
        </p:nvSpPr>
        <p:spPr>
          <a:xfrm>
            <a:off x="324231" y="3980824"/>
            <a:ext cx="10991088" cy="8636"/>
          </a:xfrm>
          <a:prstGeom prst="rect">
            <a:avLst/>
          </a:prstGeom>
          <a:solidFill>
            <a:srgbClr val="A4CDE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D18E56DC-21DB-48BD-B577-DA219F4596E3}"/>
              </a:ext>
            </a:extLst>
          </p:cNvPr>
          <p:cNvSpPr txBox="1"/>
          <p:nvPr/>
        </p:nvSpPr>
        <p:spPr>
          <a:xfrm>
            <a:off x="360807" y="4042089"/>
            <a:ext cx="2057400" cy="329184"/>
          </a:xfrm>
          <a:prstGeom prst="rect">
            <a:avLst/>
          </a:prstGeom>
          <a:noFill/>
        </p:spPr>
        <p:txBody>
          <a:bodyPr wrap="square" lIns="0" tIns="32004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660" b="1">
                <a:solidFill>
                  <a:srgbClr val="092D5B"/>
                </a:solidFill>
                <a:latin typeface="Aptos"/>
              </a:rPr>
              <a:t>Recommendation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2271EA0E-5827-491D-8B27-CC4938943B24}"/>
              </a:ext>
            </a:extLst>
          </p:cNvPr>
          <p:cNvSpPr txBox="1"/>
          <p:nvPr/>
        </p:nvSpPr>
        <p:spPr>
          <a:xfrm>
            <a:off x="2482215" y="4041174"/>
            <a:ext cx="3776472" cy="329184"/>
          </a:xfrm>
          <a:prstGeom prst="rect">
            <a:avLst/>
          </a:prstGeom>
          <a:noFill/>
        </p:spPr>
        <p:txBody>
          <a:bodyPr wrap="square" lIns="0" tIns="32004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520" b="0">
                <a:solidFill>
                  <a:srgbClr val="092D5B"/>
                </a:solidFill>
                <a:latin typeface="Aptos"/>
              </a:rPr>
              <a:t>Choose and justify an action.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47605A01-2AFF-4079-BB98-6B2508A22DAB}"/>
              </a:ext>
            </a:extLst>
          </p:cNvPr>
          <p:cNvSpPr txBox="1"/>
          <p:nvPr/>
        </p:nvSpPr>
        <p:spPr>
          <a:xfrm>
            <a:off x="6350127" y="4041174"/>
            <a:ext cx="4864608" cy="329184"/>
          </a:xfrm>
          <a:prstGeom prst="rect">
            <a:avLst/>
          </a:prstGeom>
          <a:noFill/>
        </p:spPr>
        <p:txBody>
          <a:bodyPr wrap="square" lIns="0" tIns="32004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500" b="0">
                <a:solidFill>
                  <a:srgbClr val="092D5B"/>
                </a:solidFill>
                <a:latin typeface="Aptos"/>
              </a:rPr>
              <a:t>Recommend replacing, upgrading or keeping the PCs.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8ABA973E-CB4D-414F-A263-2B7FDBCC0FB1}"/>
              </a:ext>
            </a:extLst>
          </p:cNvPr>
          <p:cNvSpPr/>
          <p:nvPr/>
        </p:nvSpPr>
        <p:spPr>
          <a:xfrm>
            <a:off x="324231" y="4459970"/>
            <a:ext cx="10991088" cy="8636"/>
          </a:xfrm>
          <a:prstGeom prst="rect">
            <a:avLst/>
          </a:prstGeom>
          <a:solidFill>
            <a:srgbClr val="A4CDE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BF258FB2-D430-4666-8EE3-1838831672DD}"/>
              </a:ext>
            </a:extLst>
          </p:cNvPr>
          <p:cNvSpPr txBox="1"/>
          <p:nvPr/>
        </p:nvSpPr>
        <p:spPr>
          <a:xfrm>
            <a:off x="360807" y="4521234"/>
            <a:ext cx="2057400" cy="329184"/>
          </a:xfrm>
          <a:prstGeom prst="rect">
            <a:avLst/>
          </a:prstGeom>
          <a:noFill/>
        </p:spPr>
        <p:txBody>
          <a:bodyPr wrap="square" lIns="0" tIns="32004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660" b="1">
                <a:solidFill>
                  <a:srgbClr val="092D5B"/>
                </a:solidFill>
                <a:latin typeface="Aptos"/>
              </a:rPr>
              <a:t>Conclusion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669B58DF-01FD-4CA3-B671-DF3E47C756F4}"/>
              </a:ext>
            </a:extLst>
          </p:cNvPr>
          <p:cNvSpPr txBox="1"/>
          <p:nvPr/>
        </p:nvSpPr>
        <p:spPr>
          <a:xfrm>
            <a:off x="2482215" y="4520320"/>
            <a:ext cx="3776472" cy="329184"/>
          </a:xfrm>
          <a:prstGeom prst="rect">
            <a:avLst/>
          </a:prstGeom>
          <a:noFill/>
        </p:spPr>
        <p:txBody>
          <a:bodyPr wrap="square" lIns="0" tIns="32004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520" b="0">
                <a:solidFill>
                  <a:srgbClr val="092D5B"/>
                </a:solidFill>
                <a:latin typeface="Aptos"/>
              </a:rPr>
              <a:t>Answer the question and sum up.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EB7B375A-E6DC-4779-932A-62B40B58A0CC}"/>
              </a:ext>
            </a:extLst>
          </p:cNvPr>
          <p:cNvSpPr txBox="1"/>
          <p:nvPr/>
        </p:nvSpPr>
        <p:spPr>
          <a:xfrm>
            <a:off x="6350127" y="4520320"/>
            <a:ext cx="4864608" cy="329184"/>
          </a:xfrm>
          <a:prstGeom prst="rect">
            <a:avLst/>
          </a:prstGeom>
          <a:noFill/>
        </p:spPr>
        <p:txBody>
          <a:bodyPr wrap="square" lIns="0" tIns="32004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500" b="0">
                <a:solidFill>
                  <a:srgbClr val="092D5B"/>
                </a:solidFill>
                <a:latin typeface="Aptos"/>
              </a:rPr>
              <a:t>Summarise the judgement without new evidence.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BFDC6C52-0B4E-41F6-BBD8-91B75E41D04E}"/>
              </a:ext>
            </a:extLst>
          </p:cNvPr>
          <p:cNvSpPr/>
          <p:nvPr/>
        </p:nvSpPr>
        <p:spPr>
          <a:xfrm>
            <a:off x="324231" y="4939115"/>
            <a:ext cx="10991088" cy="8636"/>
          </a:xfrm>
          <a:prstGeom prst="rect">
            <a:avLst/>
          </a:prstGeom>
          <a:solidFill>
            <a:srgbClr val="A4CDE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67399734-D98B-4237-921C-5D59A441DE8C}"/>
              </a:ext>
            </a:extLst>
          </p:cNvPr>
          <p:cNvSpPr/>
          <p:nvPr/>
        </p:nvSpPr>
        <p:spPr>
          <a:xfrm>
            <a:off x="333375" y="5063474"/>
            <a:ext cx="10981944" cy="17145"/>
          </a:xfrm>
          <a:prstGeom prst="rect">
            <a:avLst/>
          </a:prstGeom>
          <a:solidFill>
            <a:srgbClr val="4FADD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0000FAA8-3F2D-43CB-A460-22431BAA2FF6}"/>
              </a:ext>
            </a:extLst>
          </p:cNvPr>
          <p:cNvSpPr txBox="1"/>
          <p:nvPr/>
        </p:nvSpPr>
        <p:spPr>
          <a:xfrm>
            <a:off x="379095" y="5127482"/>
            <a:ext cx="10881360" cy="274320"/>
          </a:xfrm>
          <a:prstGeom prst="rect">
            <a:avLst/>
          </a:prstGeom>
          <a:noFill/>
        </p:spPr>
        <p:txBody>
          <a:bodyPr wrap="square" lIns="0" tIns="32004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700" b="1">
                <a:solidFill>
                  <a:srgbClr val="092D5B"/>
                </a:solidFill>
                <a:latin typeface="Aptos"/>
              </a:rPr>
              <a:t>Remember: this is a reasoning route, not a fixed list of headings to copy.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95DE05B7-E122-42C8-AC94-B651D69EB0C2}"/>
              </a:ext>
            </a:extLst>
          </p:cNvPr>
          <p:cNvSpPr txBox="1"/>
          <p:nvPr/>
        </p:nvSpPr>
        <p:spPr>
          <a:xfrm flipH="1">
            <a:off x="6478" y="43030"/>
            <a:ext cx="56665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solidFill>
                  <a:srgbClr val="0070C0"/>
                </a:solidFill>
                <a:latin typeface="Aptos" panose="020B0004020202020204" pitchFamily="34" charset="0"/>
              </a:rPr>
              <a:t>ACADEMIC SKILLS FOR COMPUTING – SESSION 7</a:t>
            </a:r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9884920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18A152A3-1134-4DC5-AC4C-2966902D3436}"/>
              </a:ext>
            </a:extLst>
          </p:cNvPr>
          <p:cNvGrpSpPr/>
          <p:nvPr/>
        </p:nvGrpSpPr>
        <p:grpSpPr>
          <a:xfrm>
            <a:off x="6478" y="43030"/>
            <a:ext cx="5666592" cy="584775"/>
            <a:chOff x="6478" y="43030"/>
            <a:chExt cx="5666592" cy="584775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E157D861-BD5B-4D8A-9A3A-116AAD312A9D}"/>
                </a:ext>
              </a:extLst>
            </p:cNvPr>
            <p:cNvSpPr txBox="1"/>
            <p:nvPr/>
          </p:nvSpPr>
          <p:spPr>
            <a:xfrm flipH="1">
              <a:off x="6478" y="43030"/>
              <a:ext cx="566659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dirty="0">
                  <a:solidFill>
                    <a:srgbClr val="0070C0"/>
                  </a:solidFill>
                  <a:latin typeface="Aptos" panose="020B0004020202020204" pitchFamily="34" charset="0"/>
                </a:rPr>
                <a:t>ACADEMIC SKILLS FOR COMPUTING – SESSION 7</a:t>
              </a:r>
            </a:p>
            <a:p>
              <a:endParaRPr lang="en-GB" b="1" dirty="0"/>
            </a:p>
          </p:txBody>
        </p: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C00C07A8-5727-4AB0-BAFA-3BB85E76A299}"/>
                </a:ext>
              </a:extLst>
            </p:cNvPr>
            <p:cNvCxnSpPr>
              <a:cxnSpLocks/>
            </p:cNvCxnSpPr>
            <p:nvPr/>
          </p:nvCxnSpPr>
          <p:spPr>
            <a:xfrm>
              <a:off x="6478" y="308523"/>
              <a:ext cx="5666592" cy="0"/>
            </a:xfrm>
            <a:prstGeom prst="line">
              <a:avLst/>
            </a:prstGeom>
            <a:ln w="95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itle 10">
            <a:extLst>
              <a:ext uri="{FF2B5EF4-FFF2-40B4-BE49-F238E27FC236}">
                <a16:creationId xmlns:a16="http://schemas.microsoft.com/office/drawing/2014/main" id="{057330DE-FB45-4AC2-9F45-BC349FECCF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8" y="50869"/>
            <a:ext cx="12179044" cy="1325563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lang="en-GB" sz="4400" b="1" i="0" dirty="0">
                <a:solidFill>
                  <a:srgbClr val="082B5B"/>
                </a:solidFill>
                <a:latin typeface="Arial"/>
              </a:rPr>
              <a:t>Headings are signposts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8A9FEC23-494A-494A-8DB7-468B154C62E2}"/>
              </a:ext>
            </a:extLst>
          </p:cNvPr>
          <p:cNvSpPr txBox="1"/>
          <p:nvPr/>
        </p:nvSpPr>
        <p:spPr>
          <a:xfrm>
            <a:off x="207745" y="972976"/>
            <a:ext cx="11201400" cy="48768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2800" b="0" i="0">
                <a:solidFill>
                  <a:srgbClr val="082B5B"/>
                </a:solidFill>
                <a:latin typeface="Arial"/>
              </a:rPr>
              <a:t>Good headings help the reader understand what each section will do.</a:t>
            </a:r>
          </a:p>
        </p:txBody>
      </p:sp>
      <p:cxnSp>
        <p:nvCxnSpPr>
          <p:cNvPr id="35" name="Connector 5">
            <a:extLst>
              <a:ext uri="{FF2B5EF4-FFF2-40B4-BE49-F238E27FC236}">
                <a16:creationId xmlns:a16="http://schemas.microsoft.com/office/drawing/2014/main" id="{DBA8117D-0488-4880-9BD9-20FA3A21F22C}"/>
              </a:ext>
            </a:extLst>
          </p:cNvPr>
          <p:cNvCxnSpPr/>
          <p:nvPr/>
        </p:nvCxnSpPr>
        <p:spPr>
          <a:xfrm>
            <a:off x="207745" y="1552095"/>
            <a:ext cx="11247120" cy="0"/>
          </a:xfrm>
          <a:prstGeom prst="line">
            <a:avLst/>
          </a:prstGeom>
          <a:ln w="14604">
            <a:solidFill>
              <a:srgbClr val="5AB5DE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6" name="Connector 6">
            <a:extLst>
              <a:ext uri="{FF2B5EF4-FFF2-40B4-BE49-F238E27FC236}">
                <a16:creationId xmlns:a16="http://schemas.microsoft.com/office/drawing/2014/main" id="{27CEFD38-39B1-43E7-83B2-7974ED7C64E5}"/>
              </a:ext>
            </a:extLst>
          </p:cNvPr>
          <p:cNvCxnSpPr/>
          <p:nvPr/>
        </p:nvCxnSpPr>
        <p:spPr>
          <a:xfrm>
            <a:off x="5595085" y="1742596"/>
            <a:ext cx="0" cy="2948940"/>
          </a:xfrm>
          <a:prstGeom prst="line">
            <a:avLst/>
          </a:prstGeom>
          <a:ln w="12700">
            <a:solidFill>
              <a:srgbClr val="5AB5DE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7" name="TextBox 36">
            <a:extLst>
              <a:ext uri="{FF2B5EF4-FFF2-40B4-BE49-F238E27FC236}">
                <a16:creationId xmlns:a16="http://schemas.microsoft.com/office/drawing/2014/main" id="{3ADE9C87-1540-4A24-BDB2-CBF935BEDAD5}"/>
              </a:ext>
            </a:extLst>
          </p:cNvPr>
          <p:cNvSpPr txBox="1"/>
          <p:nvPr/>
        </p:nvSpPr>
        <p:spPr>
          <a:xfrm>
            <a:off x="512545" y="1689256"/>
            <a:ext cx="4419600" cy="5715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2500" b="1" i="0">
                <a:solidFill>
                  <a:srgbClr val="082B5B"/>
                </a:solidFill>
                <a:latin typeface="Arial"/>
              </a:rPr>
              <a:t>Weak heading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4FDF5922-7A0D-41F9-9187-BDE299B7AD91}"/>
              </a:ext>
            </a:extLst>
          </p:cNvPr>
          <p:cNvSpPr txBox="1"/>
          <p:nvPr/>
        </p:nvSpPr>
        <p:spPr>
          <a:xfrm>
            <a:off x="6059905" y="1689256"/>
            <a:ext cx="4457700" cy="5715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2500" b="1" i="0">
                <a:solidFill>
                  <a:srgbClr val="082B5B"/>
                </a:solidFill>
                <a:latin typeface="Arial"/>
              </a:rPr>
              <a:t>Stronger heading</a:t>
            </a:r>
          </a:p>
        </p:txBody>
      </p:sp>
      <p:cxnSp>
        <p:nvCxnSpPr>
          <p:cNvPr id="39" name="Connector 9">
            <a:extLst>
              <a:ext uri="{FF2B5EF4-FFF2-40B4-BE49-F238E27FC236}">
                <a16:creationId xmlns:a16="http://schemas.microsoft.com/office/drawing/2014/main" id="{4F3190A3-DA0B-4E71-95F1-F896EAEB3045}"/>
              </a:ext>
            </a:extLst>
          </p:cNvPr>
          <p:cNvCxnSpPr/>
          <p:nvPr/>
        </p:nvCxnSpPr>
        <p:spPr>
          <a:xfrm>
            <a:off x="512545" y="2176936"/>
            <a:ext cx="784860" cy="0"/>
          </a:xfrm>
          <a:prstGeom prst="line">
            <a:avLst/>
          </a:prstGeom>
          <a:ln w="22860">
            <a:solidFill>
              <a:srgbClr val="5AB5DE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0" name="Connector 10">
            <a:extLst>
              <a:ext uri="{FF2B5EF4-FFF2-40B4-BE49-F238E27FC236}">
                <a16:creationId xmlns:a16="http://schemas.microsoft.com/office/drawing/2014/main" id="{B8A7C57B-12CA-49D6-B7A4-6E4AA54309CB}"/>
              </a:ext>
            </a:extLst>
          </p:cNvPr>
          <p:cNvCxnSpPr/>
          <p:nvPr/>
        </p:nvCxnSpPr>
        <p:spPr>
          <a:xfrm>
            <a:off x="6059905" y="2176936"/>
            <a:ext cx="792480" cy="0"/>
          </a:xfrm>
          <a:prstGeom prst="line">
            <a:avLst/>
          </a:prstGeom>
          <a:ln w="22860">
            <a:solidFill>
              <a:srgbClr val="5AB5DE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1" name="TextBox 40">
            <a:extLst>
              <a:ext uri="{FF2B5EF4-FFF2-40B4-BE49-F238E27FC236}">
                <a16:creationId xmlns:a16="http://schemas.microsoft.com/office/drawing/2014/main" id="{0F88FA69-6637-427C-87FF-5EF6B4B1ABEB}"/>
              </a:ext>
            </a:extLst>
          </p:cNvPr>
          <p:cNvSpPr txBox="1"/>
          <p:nvPr/>
        </p:nvSpPr>
        <p:spPr>
          <a:xfrm>
            <a:off x="512545" y="2314096"/>
            <a:ext cx="4533900" cy="5715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3100" b="1" i="0">
                <a:solidFill>
                  <a:srgbClr val="082B5B"/>
                </a:solidFill>
                <a:latin typeface="Arial"/>
              </a:rPr>
              <a:t>“Technology”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24EE2DA9-B629-4E7F-A1CF-69647264B11B}"/>
              </a:ext>
            </a:extLst>
          </p:cNvPr>
          <p:cNvSpPr txBox="1"/>
          <p:nvPr/>
        </p:nvSpPr>
        <p:spPr>
          <a:xfrm>
            <a:off x="6059905" y="2344576"/>
            <a:ext cx="5143500" cy="81534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2250" b="1" i="0">
                <a:solidFill>
                  <a:srgbClr val="082B5B"/>
                </a:solidFill>
                <a:latin typeface="Arial"/>
              </a:rPr>
              <a:t>“Security and maintenance risks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sz="2250" b="1" i="0">
                <a:solidFill>
                  <a:srgbClr val="082B5B"/>
                </a:solidFill>
                <a:latin typeface="Arial"/>
              </a:rPr>
              <a:t>of retaining older desktop PCs”</a:t>
            </a:r>
          </a:p>
        </p:txBody>
      </p:sp>
      <p:sp>
        <p:nvSpPr>
          <p:cNvPr id="43" name="Oval 42">
            <a:extLst>
              <a:ext uri="{FF2B5EF4-FFF2-40B4-BE49-F238E27FC236}">
                <a16:creationId xmlns:a16="http://schemas.microsoft.com/office/drawing/2014/main" id="{61AD7006-D297-4F5B-A736-2EDA8B699D80}"/>
              </a:ext>
            </a:extLst>
          </p:cNvPr>
          <p:cNvSpPr/>
          <p:nvPr/>
        </p:nvSpPr>
        <p:spPr>
          <a:xfrm>
            <a:off x="520165" y="3380896"/>
            <a:ext cx="83820" cy="83820"/>
          </a:xfrm>
          <a:prstGeom prst="ellipse">
            <a:avLst/>
          </a:prstGeom>
          <a:solidFill>
            <a:srgbClr val="5AB5D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BE4AD310-AC8B-437C-9FCD-4FA7AB348712}"/>
              </a:ext>
            </a:extLst>
          </p:cNvPr>
          <p:cNvSpPr txBox="1"/>
          <p:nvPr/>
        </p:nvSpPr>
        <p:spPr>
          <a:xfrm>
            <a:off x="847825" y="3281836"/>
            <a:ext cx="4259580" cy="495299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1900" b="0" i="0">
                <a:solidFill>
                  <a:srgbClr val="082B5B"/>
                </a:solidFill>
                <a:latin typeface="Arial"/>
              </a:rPr>
              <a:t>too broad</a:t>
            </a:r>
          </a:p>
        </p:txBody>
      </p:sp>
      <p:sp>
        <p:nvSpPr>
          <p:cNvPr id="45" name="Oval 44">
            <a:extLst>
              <a:ext uri="{FF2B5EF4-FFF2-40B4-BE49-F238E27FC236}">
                <a16:creationId xmlns:a16="http://schemas.microsoft.com/office/drawing/2014/main" id="{098A52E9-3F02-4105-8CA1-1C63A32E8BCD}"/>
              </a:ext>
            </a:extLst>
          </p:cNvPr>
          <p:cNvSpPr/>
          <p:nvPr/>
        </p:nvSpPr>
        <p:spPr>
          <a:xfrm>
            <a:off x="520165" y="3754276"/>
            <a:ext cx="83820" cy="83820"/>
          </a:xfrm>
          <a:prstGeom prst="ellipse">
            <a:avLst/>
          </a:prstGeom>
          <a:solidFill>
            <a:srgbClr val="5AB5D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CB5BE4D5-1574-45FC-8865-B496D9827E39}"/>
              </a:ext>
            </a:extLst>
          </p:cNvPr>
          <p:cNvSpPr txBox="1"/>
          <p:nvPr/>
        </p:nvSpPr>
        <p:spPr>
          <a:xfrm>
            <a:off x="847825" y="3655216"/>
            <a:ext cx="4259580" cy="495299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1900" b="0" i="0">
                <a:solidFill>
                  <a:srgbClr val="082B5B"/>
                </a:solidFill>
                <a:latin typeface="Arial"/>
              </a:rPr>
              <a:t>unclear purpose</a:t>
            </a:r>
          </a:p>
        </p:txBody>
      </p:sp>
      <p:sp>
        <p:nvSpPr>
          <p:cNvPr id="47" name="Oval 46">
            <a:extLst>
              <a:ext uri="{FF2B5EF4-FFF2-40B4-BE49-F238E27FC236}">
                <a16:creationId xmlns:a16="http://schemas.microsoft.com/office/drawing/2014/main" id="{D4C266DB-DDAA-4A86-BC6C-8F544AF77716}"/>
              </a:ext>
            </a:extLst>
          </p:cNvPr>
          <p:cNvSpPr/>
          <p:nvPr/>
        </p:nvSpPr>
        <p:spPr>
          <a:xfrm>
            <a:off x="520165" y="4127656"/>
            <a:ext cx="83820" cy="83820"/>
          </a:xfrm>
          <a:prstGeom prst="ellipse">
            <a:avLst/>
          </a:prstGeom>
          <a:solidFill>
            <a:srgbClr val="5AB5D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166C469-E44A-4A7F-9159-6DE45ADD9790}"/>
              </a:ext>
            </a:extLst>
          </p:cNvPr>
          <p:cNvSpPr txBox="1"/>
          <p:nvPr/>
        </p:nvSpPr>
        <p:spPr>
          <a:xfrm>
            <a:off x="847825" y="4028596"/>
            <a:ext cx="4259580" cy="495299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1900" b="0" i="0">
                <a:solidFill>
                  <a:srgbClr val="082B5B"/>
                </a:solidFill>
                <a:latin typeface="Arial"/>
              </a:rPr>
              <a:t>does not tell the reader what the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sz="1900" b="0" i="0">
                <a:solidFill>
                  <a:srgbClr val="082B5B"/>
                </a:solidFill>
                <a:latin typeface="Arial"/>
              </a:rPr>
              <a:t>section does</a:t>
            </a:r>
          </a:p>
        </p:txBody>
      </p:sp>
      <p:sp>
        <p:nvSpPr>
          <p:cNvPr id="49" name="Oval 48">
            <a:extLst>
              <a:ext uri="{FF2B5EF4-FFF2-40B4-BE49-F238E27FC236}">
                <a16:creationId xmlns:a16="http://schemas.microsoft.com/office/drawing/2014/main" id="{592B5D7A-7DC0-4775-BCD0-E85309C1CE8E}"/>
              </a:ext>
            </a:extLst>
          </p:cNvPr>
          <p:cNvSpPr/>
          <p:nvPr/>
        </p:nvSpPr>
        <p:spPr>
          <a:xfrm>
            <a:off x="6090385" y="3380896"/>
            <a:ext cx="83820" cy="83820"/>
          </a:xfrm>
          <a:prstGeom prst="ellipse">
            <a:avLst/>
          </a:prstGeom>
          <a:solidFill>
            <a:srgbClr val="5AB5D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C81595EB-C11F-4F40-9FC2-3CFEF03D9AAA}"/>
              </a:ext>
            </a:extLst>
          </p:cNvPr>
          <p:cNvSpPr txBox="1"/>
          <p:nvPr/>
        </p:nvSpPr>
        <p:spPr>
          <a:xfrm>
            <a:off x="6418045" y="3281836"/>
            <a:ext cx="4930140" cy="51054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1900" b="0" i="0">
                <a:solidFill>
                  <a:srgbClr val="082B5B"/>
                </a:solidFill>
                <a:latin typeface="Arial"/>
              </a:rPr>
              <a:t>clear focus</a:t>
            </a:r>
          </a:p>
        </p:txBody>
      </p:sp>
      <p:sp>
        <p:nvSpPr>
          <p:cNvPr id="51" name="Oval 50">
            <a:extLst>
              <a:ext uri="{FF2B5EF4-FFF2-40B4-BE49-F238E27FC236}">
                <a16:creationId xmlns:a16="http://schemas.microsoft.com/office/drawing/2014/main" id="{238DCEE4-3E0C-4113-AA65-056976EF5660}"/>
              </a:ext>
            </a:extLst>
          </p:cNvPr>
          <p:cNvSpPr/>
          <p:nvPr/>
        </p:nvSpPr>
        <p:spPr>
          <a:xfrm>
            <a:off x="6090385" y="3754276"/>
            <a:ext cx="83820" cy="83820"/>
          </a:xfrm>
          <a:prstGeom prst="ellipse">
            <a:avLst/>
          </a:prstGeom>
          <a:solidFill>
            <a:srgbClr val="5AB5D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2E2D1878-7CEB-41A1-9305-27877864B11A}"/>
              </a:ext>
            </a:extLst>
          </p:cNvPr>
          <p:cNvSpPr txBox="1"/>
          <p:nvPr/>
        </p:nvSpPr>
        <p:spPr>
          <a:xfrm>
            <a:off x="6418045" y="3655216"/>
            <a:ext cx="4930140" cy="51054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1900" b="0" i="0">
                <a:solidFill>
                  <a:srgbClr val="082B5B"/>
                </a:solidFill>
                <a:latin typeface="Arial"/>
              </a:rPr>
              <a:t>signals the function of the section</a:t>
            </a:r>
          </a:p>
        </p:txBody>
      </p:sp>
      <p:sp>
        <p:nvSpPr>
          <p:cNvPr id="53" name="Oval 52">
            <a:extLst>
              <a:ext uri="{FF2B5EF4-FFF2-40B4-BE49-F238E27FC236}">
                <a16:creationId xmlns:a16="http://schemas.microsoft.com/office/drawing/2014/main" id="{82180FB4-4378-47F1-A66A-501E46B249DC}"/>
              </a:ext>
            </a:extLst>
          </p:cNvPr>
          <p:cNvSpPr/>
          <p:nvPr/>
        </p:nvSpPr>
        <p:spPr>
          <a:xfrm>
            <a:off x="6090385" y="4127656"/>
            <a:ext cx="83820" cy="83820"/>
          </a:xfrm>
          <a:prstGeom prst="ellipse">
            <a:avLst/>
          </a:prstGeom>
          <a:solidFill>
            <a:srgbClr val="5AB5D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81A82003-FE4A-4D3D-ABB8-A1D9B4312061}"/>
              </a:ext>
            </a:extLst>
          </p:cNvPr>
          <p:cNvSpPr txBox="1"/>
          <p:nvPr/>
        </p:nvSpPr>
        <p:spPr>
          <a:xfrm>
            <a:off x="6418045" y="4028596"/>
            <a:ext cx="4930140" cy="51054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1900" b="0" i="0">
                <a:solidFill>
                  <a:srgbClr val="082B5B"/>
                </a:solidFill>
                <a:latin typeface="Arial"/>
              </a:rPr>
              <a:t>helps the reader anticipate the evidence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sz="1900" b="0" i="0">
                <a:solidFill>
                  <a:srgbClr val="082B5B"/>
                </a:solidFill>
                <a:latin typeface="Arial"/>
              </a:rPr>
              <a:t>needed</a:t>
            </a:r>
          </a:p>
        </p:txBody>
      </p:sp>
      <p:cxnSp>
        <p:nvCxnSpPr>
          <p:cNvPr id="55" name="Connector 25">
            <a:extLst>
              <a:ext uri="{FF2B5EF4-FFF2-40B4-BE49-F238E27FC236}">
                <a16:creationId xmlns:a16="http://schemas.microsoft.com/office/drawing/2014/main" id="{5254416A-7F8F-4020-BB5E-D137A666154D}"/>
              </a:ext>
            </a:extLst>
          </p:cNvPr>
          <p:cNvCxnSpPr/>
          <p:nvPr/>
        </p:nvCxnSpPr>
        <p:spPr>
          <a:xfrm>
            <a:off x="207745" y="4874416"/>
            <a:ext cx="11231880" cy="0"/>
          </a:xfrm>
          <a:prstGeom prst="line">
            <a:avLst/>
          </a:prstGeom>
          <a:ln w="14604">
            <a:solidFill>
              <a:srgbClr val="5AB5DE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56" name="Picture 55" descr="ico62694_6.png">
            <a:extLst>
              <a:ext uri="{FF2B5EF4-FFF2-40B4-BE49-F238E27FC236}">
                <a16:creationId xmlns:a16="http://schemas.microsoft.com/office/drawing/2014/main" id="{C2640C97-CD9C-41CA-B2DD-5E5ECABEE3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5365" y="4942996"/>
            <a:ext cx="647700" cy="723900"/>
          </a:xfrm>
          <a:prstGeom prst="rect">
            <a:avLst/>
          </a:prstGeom>
        </p:spPr>
      </p:pic>
      <p:sp>
        <p:nvSpPr>
          <p:cNvPr id="57" name="TextBox 56">
            <a:extLst>
              <a:ext uri="{FF2B5EF4-FFF2-40B4-BE49-F238E27FC236}">
                <a16:creationId xmlns:a16="http://schemas.microsoft.com/office/drawing/2014/main" id="{54DF6B06-9D3E-4C11-B29F-4F1CBA96FCBE}"/>
              </a:ext>
            </a:extLst>
          </p:cNvPr>
          <p:cNvSpPr txBox="1"/>
          <p:nvPr/>
        </p:nvSpPr>
        <p:spPr>
          <a:xfrm>
            <a:off x="946885" y="5057296"/>
            <a:ext cx="5669280" cy="53340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spcAft>
                <a:spcPts val="0"/>
              </a:spcAft>
            </a:pPr>
            <a:r>
              <a:rPr sz="1700" b="1">
                <a:solidFill>
                  <a:srgbClr val="082B5B"/>
                </a:solidFill>
                <a:latin typeface="Arial"/>
              </a:rPr>
              <a:t>Key message: </a:t>
            </a:r>
            <a:r>
              <a:rPr sz="1700" b="0">
                <a:solidFill>
                  <a:srgbClr val="082B5B"/>
                </a:solidFill>
                <a:latin typeface="Arial"/>
              </a:rPr>
              <a:t>stronger does not always mean longer.
It means more purposeful and more useful for the reader.</a:t>
            </a:r>
          </a:p>
        </p:txBody>
      </p:sp>
      <p:cxnSp>
        <p:nvCxnSpPr>
          <p:cNvPr id="58" name="Connector 28">
            <a:extLst>
              <a:ext uri="{FF2B5EF4-FFF2-40B4-BE49-F238E27FC236}">
                <a16:creationId xmlns:a16="http://schemas.microsoft.com/office/drawing/2014/main" id="{77FE80A9-05E2-4ABC-96A1-635E8FD19982}"/>
              </a:ext>
            </a:extLst>
          </p:cNvPr>
          <p:cNvCxnSpPr/>
          <p:nvPr/>
        </p:nvCxnSpPr>
        <p:spPr>
          <a:xfrm>
            <a:off x="6722845" y="5072536"/>
            <a:ext cx="0" cy="518160"/>
          </a:xfrm>
          <a:prstGeom prst="line">
            <a:avLst/>
          </a:prstGeom>
          <a:ln w="12700">
            <a:solidFill>
              <a:srgbClr val="5AB5DE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59" name="Picture 58" descr="ico968704_6.png">
            <a:extLst>
              <a:ext uri="{FF2B5EF4-FFF2-40B4-BE49-F238E27FC236}">
                <a16:creationId xmlns:a16="http://schemas.microsoft.com/office/drawing/2014/main" id="{B3C3BEEE-6544-4982-AF5F-B95A44F830E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03845" y="5019196"/>
            <a:ext cx="647700" cy="571500"/>
          </a:xfrm>
          <a:prstGeom prst="rect">
            <a:avLst/>
          </a:prstGeom>
        </p:spPr>
      </p:pic>
      <p:sp>
        <p:nvSpPr>
          <p:cNvPr id="60" name="TextBox 59">
            <a:extLst>
              <a:ext uri="{FF2B5EF4-FFF2-40B4-BE49-F238E27FC236}">
                <a16:creationId xmlns:a16="http://schemas.microsoft.com/office/drawing/2014/main" id="{F8C83E74-751D-4F47-810F-5547FC13B2EB}"/>
              </a:ext>
            </a:extLst>
          </p:cNvPr>
          <p:cNvSpPr txBox="1"/>
          <p:nvPr/>
        </p:nvSpPr>
        <p:spPr>
          <a:xfrm>
            <a:off x="7842985" y="5087776"/>
            <a:ext cx="3604260" cy="48768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1700" b="0" i="0">
                <a:solidFill>
                  <a:srgbClr val="082B5B"/>
                </a:solidFill>
                <a:latin typeface="Arial"/>
              </a:rPr>
              <a:t>Why is the second heading more useful?</a:t>
            </a:r>
          </a:p>
        </p:txBody>
      </p:sp>
    </p:spTree>
    <p:extLst>
      <p:ext uri="{BB962C8B-B14F-4D97-AF65-F5344CB8AC3E}">
        <p14:creationId xmlns:p14="http://schemas.microsoft.com/office/powerpoint/2010/main" val="42599580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532285F-1AB3-4E9F-8770-DAFF925F78E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6011" b="16269"/>
          <a:stretch/>
        </p:blipFill>
        <p:spPr>
          <a:xfrm>
            <a:off x="1524000" y="1530320"/>
            <a:ext cx="9144000" cy="3958390"/>
          </a:xfrm>
          <a:prstGeom prst="rect">
            <a:avLst/>
          </a:prstGeom>
        </p:spPr>
      </p:pic>
      <p:grpSp>
        <p:nvGrpSpPr>
          <p:cNvPr id="6" name="Group 5">
            <a:extLst>
              <a:ext uri="{FF2B5EF4-FFF2-40B4-BE49-F238E27FC236}">
                <a16:creationId xmlns:a16="http://schemas.microsoft.com/office/drawing/2014/main" id="{9B093664-0F28-4B57-8DD4-96E3BD6E6D48}"/>
              </a:ext>
            </a:extLst>
          </p:cNvPr>
          <p:cNvGrpSpPr/>
          <p:nvPr/>
        </p:nvGrpSpPr>
        <p:grpSpPr>
          <a:xfrm>
            <a:off x="6478" y="43030"/>
            <a:ext cx="5666592" cy="584775"/>
            <a:chOff x="6478" y="43030"/>
            <a:chExt cx="5666592" cy="584775"/>
          </a:xfrm>
        </p:grpSpPr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BDDFC90A-18AE-4344-BBA4-48DB99C21564}"/>
                </a:ext>
              </a:extLst>
            </p:cNvPr>
            <p:cNvSpPr txBox="1"/>
            <p:nvPr/>
          </p:nvSpPr>
          <p:spPr>
            <a:xfrm flipH="1">
              <a:off x="6478" y="43030"/>
              <a:ext cx="566659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dirty="0">
                  <a:solidFill>
                    <a:srgbClr val="0070C0"/>
                  </a:solidFill>
                  <a:latin typeface="Aptos" panose="020B0004020202020204" pitchFamily="34" charset="0"/>
                </a:rPr>
                <a:t>ACADEMIC SKILLS FOR COMPUTING – SESSION 7</a:t>
              </a:r>
            </a:p>
            <a:p>
              <a:endParaRPr lang="en-GB" b="1" dirty="0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C1066ADB-BB3F-41E7-B275-9A7A153C8A24}"/>
                </a:ext>
              </a:extLst>
            </p:cNvPr>
            <p:cNvCxnSpPr>
              <a:cxnSpLocks/>
            </p:cNvCxnSpPr>
            <p:nvPr/>
          </p:nvCxnSpPr>
          <p:spPr>
            <a:xfrm>
              <a:off x="6478" y="308523"/>
              <a:ext cx="5666592" cy="0"/>
            </a:xfrm>
            <a:prstGeom prst="line">
              <a:avLst/>
            </a:prstGeom>
            <a:ln w="95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Title 10">
            <a:extLst>
              <a:ext uri="{FF2B5EF4-FFF2-40B4-BE49-F238E27FC236}">
                <a16:creationId xmlns:a16="http://schemas.microsoft.com/office/drawing/2014/main" id="{BE5EE286-203B-49A7-A422-026D1541F2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8" y="50869"/>
            <a:ext cx="12179044" cy="1325563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lang="en-GB" sz="4200" b="1" i="0" dirty="0">
                <a:solidFill>
                  <a:srgbClr val="082B5B"/>
                </a:solidFill>
                <a:latin typeface="Arial"/>
              </a:rPr>
              <a:t>Introduction and conclusion do different work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C3DEA33-A27C-4BC4-80D8-260FA522B554}"/>
              </a:ext>
            </a:extLst>
          </p:cNvPr>
          <p:cNvSpPr txBox="1"/>
          <p:nvPr/>
        </p:nvSpPr>
        <p:spPr>
          <a:xfrm>
            <a:off x="214223" y="953384"/>
            <a:ext cx="11977777" cy="861774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lang="en-GB" sz="2800" b="0" i="0" dirty="0">
                <a:solidFill>
                  <a:srgbClr val="082B5B"/>
                </a:solidFill>
                <a:latin typeface="Arial"/>
              </a:rPr>
              <a:t>The introduction sets up the report; the conclusion provides the reasoned answer</a:t>
            </a:r>
            <a:endParaRPr sz="2800" b="0" i="0" dirty="0">
              <a:solidFill>
                <a:srgbClr val="082B5B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4980508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18A152A3-1134-4DC5-AC4C-2966902D3436}"/>
              </a:ext>
            </a:extLst>
          </p:cNvPr>
          <p:cNvGrpSpPr/>
          <p:nvPr/>
        </p:nvGrpSpPr>
        <p:grpSpPr>
          <a:xfrm>
            <a:off x="6478" y="43030"/>
            <a:ext cx="5666592" cy="584775"/>
            <a:chOff x="6478" y="43030"/>
            <a:chExt cx="5666592" cy="584775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E157D861-BD5B-4D8A-9A3A-116AAD312A9D}"/>
                </a:ext>
              </a:extLst>
            </p:cNvPr>
            <p:cNvSpPr txBox="1"/>
            <p:nvPr/>
          </p:nvSpPr>
          <p:spPr>
            <a:xfrm flipH="1">
              <a:off x="6478" y="43030"/>
              <a:ext cx="566659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dirty="0">
                  <a:solidFill>
                    <a:srgbClr val="0070C0"/>
                  </a:solidFill>
                  <a:latin typeface="Aptos" panose="020B0004020202020204" pitchFamily="34" charset="0"/>
                </a:rPr>
                <a:t>ACADEMIC SKILLS FOR COMPUTING – SESSION 7</a:t>
              </a:r>
            </a:p>
            <a:p>
              <a:endParaRPr lang="en-GB" b="1" dirty="0"/>
            </a:p>
          </p:txBody>
        </p: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C00C07A8-5727-4AB0-BAFA-3BB85E76A299}"/>
                </a:ext>
              </a:extLst>
            </p:cNvPr>
            <p:cNvCxnSpPr>
              <a:cxnSpLocks/>
            </p:cNvCxnSpPr>
            <p:nvPr/>
          </p:nvCxnSpPr>
          <p:spPr>
            <a:xfrm>
              <a:off x="6478" y="308523"/>
              <a:ext cx="5666592" cy="0"/>
            </a:xfrm>
            <a:prstGeom prst="line">
              <a:avLst/>
            </a:prstGeom>
            <a:ln w="95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TextBox 8">
            <a:extLst>
              <a:ext uri="{FF2B5EF4-FFF2-40B4-BE49-F238E27FC236}">
                <a16:creationId xmlns:a16="http://schemas.microsoft.com/office/drawing/2014/main" id="{B364E02C-BD3F-4072-B56A-B776EE8FECC1}"/>
              </a:ext>
            </a:extLst>
          </p:cNvPr>
          <p:cNvSpPr txBox="1"/>
          <p:nvPr/>
        </p:nvSpPr>
        <p:spPr>
          <a:xfrm>
            <a:off x="148784" y="382600"/>
            <a:ext cx="11353800" cy="70104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4400" b="1" i="0" dirty="0">
                <a:solidFill>
                  <a:srgbClr val="082B5B"/>
                </a:solidFill>
                <a:latin typeface="Arial"/>
              </a:rPr>
              <a:t>What makes a report formal?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F2DDCF4-B7E3-4D20-8CCC-3BF33539E4B1}"/>
              </a:ext>
            </a:extLst>
          </p:cNvPr>
          <p:cNvSpPr txBox="1"/>
          <p:nvPr/>
        </p:nvSpPr>
        <p:spPr>
          <a:xfrm>
            <a:off x="388620" y="1032315"/>
            <a:ext cx="11049000" cy="47244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2400" b="0" i="0">
                <a:solidFill>
                  <a:srgbClr val="082B5B"/>
                </a:solidFill>
                <a:latin typeface="Arial"/>
              </a:rPr>
              <a:t>A formal report follows clear presentation conventions as well as clear reasoning.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CEDDC265-95FC-4E69-9FA6-20FEE08F312F}"/>
              </a:ext>
            </a:extLst>
          </p:cNvPr>
          <p:cNvSpPr/>
          <p:nvPr/>
        </p:nvSpPr>
        <p:spPr>
          <a:xfrm>
            <a:off x="403860" y="1672395"/>
            <a:ext cx="518160" cy="518160"/>
          </a:xfrm>
          <a:prstGeom prst="ellipse">
            <a:avLst/>
          </a:prstGeom>
          <a:solidFill>
            <a:srgbClr val="B7E1F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4B7099D-8E31-460F-B37A-CC09CDC87E13}"/>
              </a:ext>
            </a:extLst>
          </p:cNvPr>
          <p:cNvSpPr txBox="1"/>
          <p:nvPr/>
        </p:nvSpPr>
        <p:spPr>
          <a:xfrm>
            <a:off x="403860" y="1680015"/>
            <a:ext cx="518160" cy="50292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2300" b="1" i="0">
                <a:solidFill>
                  <a:srgbClr val="082B5B"/>
                </a:solidFill>
                <a:latin typeface="Arial"/>
              </a:rPr>
              <a:t>1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F3956AB-4E4B-4846-ADCE-D96036C9E939}"/>
              </a:ext>
            </a:extLst>
          </p:cNvPr>
          <p:cNvSpPr txBox="1"/>
          <p:nvPr/>
        </p:nvSpPr>
        <p:spPr>
          <a:xfrm>
            <a:off x="1264920" y="1756214"/>
            <a:ext cx="10058400" cy="48006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spcAft>
                <a:spcPts val="0"/>
              </a:spcAft>
            </a:pPr>
            <a:r>
              <a:rPr sz="2100" b="1">
                <a:solidFill>
                  <a:srgbClr val="082B5B"/>
                </a:solidFill>
                <a:latin typeface="Arial"/>
              </a:rPr>
              <a:t>Cover page</a:t>
            </a:r>
            <a:r>
              <a:rPr sz="2100" b="0">
                <a:solidFill>
                  <a:srgbClr val="082B5B"/>
                </a:solidFill>
                <a:latin typeface="Arial"/>
              </a:rPr>
              <a:t> — identifies the report, topic and writer.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4B1EF6CC-67D9-4F60-838B-547E2105B474}"/>
              </a:ext>
            </a:extLst>
          </p:cNvPr>
          <p:cNvSpPr/>
          <p:nvPr/>
        </p:nvSpPr>
        <p:spPr>
          <a:xfrm>
            <a:off x="403860" y="2342955"/>
            <a:ext cx="518160" cy="518160"/>
          </a:xfrm>
          <a:prstGeom prst="ellipse">
            <a:avLst/>
          </a:prstGeom>
          <a:solidFill>
            <a:srgbClr val="B7E1F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F105DCA-2549-400C-97B1-7621A7F1BC0E}"/>
              </a:ext>
            </a:extLst>
          </p:cNvPr>
          <p:cNvSpPr txBox="1"/>
          <p:nvPr/>
        </p:nvSpPr>
        <p:spPr>
          <a:xfrm>
            <a:off x="403860" y="2350575"/>
            <a:ext cx="518160" cy="50292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2300" b="1" i="0">
                <a:solidFill>
                  <a:srgbClr val="082B5B"/>
                </a:solidFill>
                <a:latin typeface="Arial"/>
              </a:rPr>
              <a:t>2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5BFCB2A-906A-463B-99BE-F68579D7AB92}"/>
              </a:ext>
            </a:extLst>
          </p:cNvPr>
          <p:cNvSpPr txBox="1"/>
          <p:nvPr/>
        </p:nvSpPr>
        <p:spPr>
          <a:xfrm>
            <a:off x="1264920" y="2426775"/>
            <a:ext cx="10058400" cy="48006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spcAft>
                <a:spcPts val="0"/>
              </a:spcAft>
            </a:pPr>
            <a:r>
              <a:rPr sz="2100" b="1">
                <a:solidFill>
                  <a:srgbClr val="082B5B"/>
                </a:solidFill>
                <a:latin typeface="Arial"/>
              </a:rPr>
              <a:t>Table of contents</a:t>
            </a:r>
            <a:r>
              <a:rPr sz="2100" b="0">
                <a:solidFill>
                  <a:srgbClr val="082B5B"/>
                </a:solidFill>
                <a:latin typeface="Arial"/>
              </a:rPr>
              <a:t> — helps the reader navigate the document.</a:t>
            </a: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26AD7B93-E352-42C4-A146-DA33BEA154A9}"/>
              </a:ext>
            </a:extLst>
          </p:cNvPr>
          <p:cNvSpPr/>
          <p:nvPr/>
        </p:nvSpPr>
        <p:spPr>
          <a:xfrm>
            <a:off x="403860" y="3013515"/>
            <a:ext cx="518160" cy="518160"/>
          </a:xfrm>
          <a:prstGeom prst="ellipse">
            <a:avLst/>
          </a:prstGeom>
          <a:solidFill>
            <a:srgbClr val="B7E1F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C71C369-220C-48A4-8648-E7F5AFB9A481}"/>
              </a:ext>
            </a:extLst>
          </p:cNvPr>
          <p:cNvSpPr txBox="1"/>
          <p:nvPr/>
        </p:nvSpPr>
        <p:spPr>
          <a:xfrm>
            <a:off x="403860" y="3021135"/>
            <a:ext cx="518160" cy="50292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2300" b="1" i="0">
                <a:solidFill>
                  <a:srgbClr val="082B5B"/>
                </a:solidFill>
                <a:latin typeface="Arial"/>
              </a:rPr>
              <a:t>3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33206D5-A503-476F-B4AE-4BCF1C40719B}"/>
              </a:ext>
            </a:extLst>
          </p:cNvPr>
          <p:cNvSpPr txBox="1"/>
          <p:nvPr/>
        </p:nvSpPr>
        <p:spPr>
          <a:xfrm>
            <a:off x="1264920" y="3097335"/>
            <a:ext cx="10058400" cy="48006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spcAft>
                <a:spcPts val="0"/>
              </a:spcAft>
            </a:pPr>
            <a:r>
              <a:rPr sz="2100" b="1">
                <a:solidFill>
                  <a:srgbClr val="082B5B"/>
                </a:solidFill>
                <a:latin typeface="Arial"/>
              </a:rPr>
              <a:t>Numbered headings</a:t>
            </a:r>
            <a:r>
              <a:rPr sz="2100" b="0">
                <a:solidFill>
                  <a:srgbClr val="082B5B"/>
                </a:solidFill>
                <a:latin typeface="Arial"/>
              </a:rPr>
              <a:t> — organise sections and make the structure clear.</a:t>
            </a: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AD50A3EF-B91A-473D-A05B-B27B5570E474}"/>
              </a:ext>
            </a:extLst>
          </p:cNvPr>
          <p:cNvSpPr/>
          <p:nvPr/>
        </p:nvSpPr>
        <p:spPr>
          <a:xfrm>
            <a:off x="403860" y="3684075"/>
            <a:ext cx="518160" cy="518160"/>
          </a:xfrm>
          <a:prstGeom prst="ellipse">
            <a:avLst/>
          </a:prstGeom>
          <a:solidFill>
            <a:srgbClr val="B7E1F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DC8A991-F5F4-477A-9EF3-CCC2CDB278BA}"/>
              </a:ext>
            </a:extLst>
          </p:cNvPr>
          <p:cNvSpPr txBox="1"/>
          <p:nvPr/>
        </p:nvSpPr>
        <p:spPr>
          <a:xfrm>
            <a:off x="403860" y="3691695"/>
            <a:ext cx="518160" cy="50292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2300" b="1" i="0">
                <a:solidFill>
                  <a:srgbClr val="082B5B"/>
                </a:solidFill>
                <a:latin typeface="Arial"/>
              </a:rPr>
              <a:t>4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15508A9E-BBDA-44EB-B6B0-43E634E5C216}"/>
              </a:ext>
            </a:extLst>
          </p:cNvPr>
          <p:cNvSpPr txBox="1"/>
          <p:nvPr/>
        </p:nvSpPr>
        <p:spPr>
          <a:xfrm>
            <a:off x="1264920" y="3683880"/>
            <a:ext cx="10927080" cy="646331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spcAft>
                <a:spcPts val="0"/>
              </a:spcAft>
            </a:pPr>
            <a:r>
              <a:rPr sz="2100" b="1" dirty="0">
                <a:solidFill>
                  <a:srgbClr val="082B5B"/>
                </a:solidFill>
                <a:latin typeface="Arial"/>
              </a:rPr>
              <a:t>Formal academic language</a:t>
            </a:r>
            <a:r>
              <a:rPr sz="2100" b="0" dirty="0">
                <a:solidFill>
                  <a:srgbClr val="082B5B"/>
                </a:solidFill>
                <a:latin typeface="Arial"/>
              </a:rPr>
              <a:t> — clear, objective and appropriate for the audience.</a:t>
            </a:r>
            <a:r>
              <a:rPr lang="en-GB" sz="2100" b="0" dirty="0">
                <a:solidFill>
                  <a:srgbClr val="082B5B"/>
                </a:solidFill>
                <a:latin typeface="Arial"/>
              </a:rPr>
              <a:t> 3</a:t>
            </a:r>
            <a:r>
              <a:rPr lang="en-GB" sz="2100" b="0" baseline="30000" dirty="0">
                <a:solidFill>
                  <a:srgbClr val="082B5B"/>
                </a:solidFill>
                <a:latin typeface="Arial"/>
              </a:rPr>
              <a:t>rd</a:t>
            </a:r>
            <a:r>
              <a:rPr lang="en-GB" sz="2100" b="0" dirty="0">
                <a:solidFill>
                  <a:srgbClr val="082B5B"/>
                </a:solidFill>
                <a:latin typeface="Arial"/>
              </a:rPr>
              <a:t> person/passive voice</a:t>
            </a:r>
            <a:endParaRPr sz="2100" b="0" dirty="0">
              <a:solidFill>
                <a:srgbClr val="082B5B"/>
              </a:solidFill>
              <a:latin typeface="Arial"/>
            </a:endParaRPr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1F4B612A-1A52-472D-A9F5-2FB4C51D6A02}"/>
              </a:ext>
            </a:extLst>
          </p:cNvPr>
          <p:cNvSpPr/>
          <p:nvPr/>
        </p:nvSpPr>
        <p:spPr>
          <a:xfrm>
            <a:off x="403860" y="4354635"/>
            <a:ext cx="518160" cy="518160"/>
          </a:xfrm>
          <a:prstGeom prst="ellipse">
            <a:avLst/>
          </a:prstGeom>
          <a:solidFill>
            <a:srgbClr val="B7E1F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5620DB0F-7E8A-4358-B2CD-175021F6029E}"/>
              </a:ext>
            </a:extLst>
          </p:cNvPr>
          <p:cNvSpPr txBox="1"/>
          <p:nvPr/>
        </p:nvSpPr>
        <p:spPr>
          <a:xfrm>
            <a:off x="403860" y="4362255"/>
            <a:ext cx="518160" cy="50292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2300" b="1" i="0">
                <a:solidFill>
                  <a:srgbClr val="082B5B"/>
                </a:solidFill>
                <a:latin typeface="Arial"/>
              </a:rPr>
              <a:t>5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E57452D5-3FDC-472C-84D3-3EE952C472C3}"/>
              </a:ext>
            </a:extLst>
          </p:cNvPr>
          <p:cNvSpPr txBox="1"/>
          <p:nvPr/>
        </p:nvSpPr>
        <p:spPr>
          <a:xfrm>
            <a:off x="1264920" y="4438455"/>
            <a:ext cx="10058400" cy="48006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spcAft>
                <a:spcPts val="0"/>
              </a:spcAft>
            </a:pPr>
            <a:r>
              <a:rPr sz="2100" b="1">
                <a:solidFill>
                  <a:srgbClr val="082B5B"/>
                </a:solidFill>
                <a:latin typeface="Arial"/>
              </a:rPr>
              <a:t>Reference list</a:t>
            </a:r>
            <a:r>
              <a:rPr sz="2100" b="0">
                <a:solidFill>
                  <a:srgbClr val="082B5B"/>
                </a:solidFill>
                <a:latin typeface="Arial"/>
              </a:rPr>
              <a:t> — gives the full details of the sources used.</a:t>
            </a:r>
          </a:p>
        </p:txBody>
      </p:sp>
      <p:pic>
        <p:nvPicPr>
          <p:cNvPr id="26" name="Picture 25" descr="ico53702_7.png">
            <a:extLst>
              <a:ext uri="{FF2B5EF4-FFF2-40B4-BE49-F238E27FC236}">
                <a16:creationId xmlns:a16="http://schemas.microsoft.com/office/drawing/2014/main" id="{75529E72-4DD9-4DFE-AAA1-A9DA1D5435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2900" y="5078535"/>
            <a:ext cx="640080" cy="609600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55CAA81B-0DE7-4AD7-BE44-F70C612FE870}"/>
              </a:ext>
            </a:extLst>
          </p:cNvPr>
          <p:cNvSpPr txBox="1"/>
          <p:nvPr/>
        </p:nvSpPr>
        <p:spPr>
          <a:xfrm>
            <a:off x="1264920" y="5109015"/>
            <a:ext cx="10736580" cy="584775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spcAft>
                <a:spcPts val="0"/>
              </a:spcAft>
            </a:pPr>
            <a:r>
              <a:rPr sz="1900" b="1" dirty="0">
                <a:solidFill>
                  <a:srgbClr val="082B5B"/>
                </a:solidFill>
                <a:latin typeface="Arial"/>
              </a:rPr>
              <a:t>Key message: </a:t>
            </a:r>
            <a:r>
              <a:rPr sz="1900" b="0" dirty="0">
                <a:solidFill>
                  <a:srgbClr val="082B5B"/>
                </a:solidFill>
                <a:latin typeface="Arial"/>
              </a:rPr>
              <a:t>These features support the presentation of the report. They do not replace</a:t>
            </a:r>
            <a:r>
              <a:rPr lang="en-GB" sz="1900" b="0" dirty="0">
                <a:solidFill>
                  <a:srgbClr val="082B5B"/>
                </a:solidFill>
                <a:latin typeface="Arial"/>
              </a:rPr>
              <a:t> </a:t>
            </a:r>
            <a:r>
              <a:rPr sz="1900" b="0" dirty="0">
                <a:solidFill>
                  <a:srgbClr val="082B5B"/>
                </a:solidFill>
                <a:latin typeface="Arial"/>
              </a:rPr>
              <a:t> clear purpose</a:t>
            </a:r>
            <a:r>
              <a:rPr lang="en-GB" sz="1900" dirty="0">
                <a:solidFill>
                  <a:srgbClr val="082B5B"/>
                </a:solidFill>
                <a:latin typeface="Arial"/>
              </a:rPr>
              <a:t>.</a:t>
            </a:r>
            <a:endParaRPr sz="1900" b="0" dirty="0">
              <a:solidFill>
                <a:srgbClr val="082B5B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913580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18A152A3-1134-4DC5-AC4C-2966902D3436}"/>
              </a:ext>
            </a:extLst>
          </p:cNvPr>
          <p:cNvGrpSpPr/>
          <p:nvPr/>
        </p:nvGrpSpPr>
        <p:grpSpPr>
          <a:xfrm>
            <a:off x="6478" y="43030"/>
            <a:ext cx="5666592" cy="584775"/>
            <a:chOff x="6478" y="43030"/>
            <a:chExt cx="5666592" cy="584775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E157D861-BD5B-4D8A-9A3A-116AAD312A9D}"/>
                </a:ext>
              </a:extLst>
            </p:cNvPr>
            <p:cNvSpPr txBox="1"/>
            <p:nvPr/>
          </p:nvSpPr>
          <p:spPr>
            <a:xfrm flipH="1">
              <a:off x="6478" y="43030"/>
              <a:ext cx="566659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dirty="0">
                  <a:solidFill>
                    <a:srgbClr val="0070C0"/>
                  </a:solidFill>
                  <a:latin typeface="Aptos" panose="020B0004020202020204" pitchFamily="34" charset="0"/>
                </a:rPr>
                <a:t>ACADEMIC SKILLS FOR COMPUTING – SESSION 7</a:t>
              </a:r>
            </a:p>
            <a:p>
              <a:endParaRPr lang="en-GB" b="1" dirty="0"/>
            </a:p>
          </p:txBody>
        </p: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C00C07A8-5727-4AB0-BAFA-3BB85E76A299}"/>
                </a:ext>
              </a:extLst>
            </p:cNvPr>
            <p:cNvCxnSpPr>
              <a:cxnSpLocks/>
            </p:cNvCxnSpPr>
            <p:nvPr/>
          </p:nvCxnSpPr>
          <p:spPr>
            <a:xfrm>
              <a:off x="6478" y="308523"/>
              <a:ext cx="5666592" cy="0"/>
            </a:xfrm>
            <a:prstGeom prst="line">
              <a:avLst/>
            </a:prstGeom>
            <a:ln w="95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itle 10">
            <a:extLst>
              <a:ext uri="{FF2B5EF4-FFF2-40B4-BE49-F238E27FC236}">
                <a16:creationId xmlns:a16="http://schemas.microsoft.com/office/drawing/2014/main" id="{057330DE-FB45-4AC2-9F45-BC349FECCF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6" y="-34507"/>
            <a:ext cx="12179044" cy="1325563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lang="en-GB" sz="4400" b="1" i="0" dirty="0">
                <a:solidFill>
                  <a:srgbClr val="082B5B"/>
                </a:solidFill>
                <a:latin typeface="Arial"/>
              </a:rPr>
              <a:t>Example of a formal report structure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D85F38F-C5C2-4AB6-A7BA-4589F2424A7C}"/>
              </a:ext>
            </a:extLst>
          </p:cNvPr>
          <p:cNvSpPr txBox="1"/>
          <p:nvPr/>
        </p:nvSpPr>
        <p:spPr>
          <a:xfrm>
            <a:off x="407670" y="796952"/>
            <a:ext cx="11376660" cy="4572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1930" b="0" i="0" dirty="0">
                <a:solidFill>
                  <a:srgbClr val="082B5B"/>
                </a:solidFill>
                <a:latin typeface="Arial"/>
              </a:rPr>
              <a:t>One possible structure for a report about replacing older university computer-laboratory PCs.</a:t>
            </a:r>
          </a:p>
        </p:txBody>
      </p:sp>
      <p:cxnSp>
        <p:nvCxnSpPr>
          <p:cNvPr id="10" name="Connector 5">
            <a:extLst>
              <a:ext uri="{FF2B5EF4-FFF2-40B4-BE49-F238E27FC236}">
                <a16:creationId xmlns:a16="http://schemas.microsoft.com/office/drawing/2014/main" id="{C4DE3E90-4075-4E28-9C41-624F8594F14F}"/>
              </a:ext>
            </a:extLst>
          </p:cNvPr>
          <p:cNvCxnSpPr/>
          <p:nvPr/>
        </p:nvCxnSpPr>
        <p:spPr>
          <a:xfrm>
            <a:off x="415290" y="1197766"/>
            <a:ext cx="11193780" cy="0"/>
          </a:xfrm>
          <a:prstGeom prst="line">
            <a:avLst/>
          </a:prstGeom>
          <a:ln w="10160">
            <a:solidFill>
              <a:srgbClr val="5AB5DE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Connector 6">
            <a:extLst>
              <a:ext uri="{FF2B5EF4-FFF2-40B4-BE49-F238E27FC236}">
                <a16:creationId xmlns:a16="http://schemas.microsoft.com/office/drawing/2014/main" id="{06C11770-970C-4D2E-87D3-DD5E6FDBC094}"/>
              </a:ext>
            </a:extLst>
          </p:cNvPr>
          <p:cNvCxnSpPr/>
          <p:nvPr/>
        </p:nvCxnSpPr>
        <p:spPr>
          <a:xfrm>
            <a:off x="415290" y="1563526"/>
            <a:ext cx="11193780" cy="0"/>
          </a:xfrm>
          <a:prstGeom prst="line">
            <a:avLst/>
          </a:prstGeom>
          <a:ln w="10160">
            <a:solidFill>
              <a:srgbClr val="5AB5DE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Connector 7">
            <a:extLst>
              <a:ext uri="{FF2B5EF4-FFF2-40B4-BE49-F238E27FC236}">
                <a16:creationId xmlns:a16="http://schemas.microsoft.com/office/drawing/2014/main" id="{40A102AA-580C-4C2F-8D7A-FC18F736D975}"/>
              </a:ext>
            </a:extLst>
          </p:cNvPr>
          <p:cNvCxnSpPr/>
          <p:nvPr/>
        </p:nvCxnSpPr>
        <p:spPr>
          <a:xfrm>
            <a:off x="415290" y="1908712"/>
            <a:ext cx="11193780" cy="0"/>
          </a:xfrm>
          <a:prstGeom prst="line">
            <a:avLst/>
          </a:prstGeom>
          <a:ln w="10160">
            <a:solidFill>
              <a:srgbClr val="5AB5DE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Connector 8">
            <a:extLst>
              <a:ext uri="{FF2B5EF4-FFF2-40B4-BE49-F238E27FC236}">
                <a16:creationId xmlns:a16="http://schemas.microsoft.com/office/drawing/2014/main" id="{78827F49-8C1E-42BA-A142-C7CD7D5EFDA9}"/>
              </a:ext>
            </a:extLst>
          </p:cNvPr>
          <p:cNvCxnSpPr/>
          <p:nvPr/>
        </p:nvCxnSpPr>
        <p:spPr>
          <a:xfrm>
            <a:off x="415290" y="2253898"/>
            <a:ext cx="11193780" cy="0"/>
          </a:xfrm>
          <a:prstGeom prst="line">
            <a:avLst/>
          </a:prstGeom>
          <a:ln w="10160">
            <a:solidFill>
              <a:srgbClr val="5AB5DE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Connector 9">
            <a:extLst>
              <a:ext uri="{FF2B5EF4-FFF2-40B4-BE49-F238E27FC236}">
                <a16:creationId xmlns:a16="http://schemas.microsoft.com/office/drawing/2014/main" id="{BDF80E3D-0CAB-42F0-BF80-4183AF86983C}"/>
              </a:ext>
            </a:extLst>
          </p:cNvPr>
          <p:cNvCxnSpPr/>
          <p:nvPr/>
        </p:nvCxnSpPr>
        <p:spPr>
          <a:xfrm>
            <a:off x="415290" y="2599083"/>
            <a:ext cx="11193780" cy="0"/>
          </a:xfrm>
          <a:prstGeom prst="line">
            <a:avLst/>
          </a:prstGeom>
          <a:ln w="10160">
            <a:solidFill>
              <a:srgbClr val="5AB5DE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Connector 10">
            <a:extLst>
              <a:ext uri="{FF2B5EF4-FFF2-40B4-BE49-F238E27FC236}">
                <a16:creationId xmlns:a16="http://schemas.microsoft.com/office/drawing/2014/main" id="{FFE477DB-358C-48B6-AD87-B38DFA97C9AB}"/>
              </a:ext>
            </a:extLst>
          </p:cNvPr>
          <p:cNvCxnSpPr/>
          <p:nvPr/>
        </p:nvCxnSpPr>
        <p:spPr>
          <a:xfrm>
            <a:off x="415290" y="2944270"/>
            <a:ext cx="11193780" cy="0"/>
          </a:xfrm>
          <a:prstGeom prst="line">
            <a:avLst/>
          </a:prstGeom>
          <a:ln w="10160">
            <a:solidFill>
              <a:srgbClr val="5AB5DE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Connector 11">
            <a:extLst>
              <a:ext uri="{FF2B5EF4-FFF2-40B4-BE49-F238E27FC236}">
                <a16:creationId xmlns:a16="http://schemas.microsoft.com/office/drawing/2014/main" id="{D49DFF12-8E5A-40C2-9581-5E2EF204003F}"/>
              </a:ext>
            </a:extLst>
          </p:cNvPr>
          <p:cNvCxnSpPr/>
          <p:nvPr/>
        </p:nvCxnSpPr>
        <p:spPr>
          <a:xfrm>
            <a:off x="415290" y="3289456"/>
            <a:ext cx="11193780" cy="0"/>
          </a:xfrm>
          <a:prstGeom prst="line">
            <a:avLst/>
          </a:prstGeom>
          <a:ln w="10160">
            <a:solidFill>
              <a:srgbClr val="5AB5DE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Connector 12">
            <a:extLst>
              <a:ext uri="{FF2B5EF4-FFF2-40B4-BE49-F238E27FC236}">
                <a16:creationId xmlns:a16="http://schemas.microsoft.com/office/drawing/2014/main" id="{3820F742-9A48-4EF6-BC52-0A387D512AF0}"/>
              </a:ext>
            </a:extLst>
          </p:cNvPr>
          <p:cNvCxnSpPr/>
          <p:nvPr/>
        </p:nvCxnSpPr>
        <p:spPr>
          <a:xfrm>
            <a:off x="415290" y="3634641"/>
            <a:ext cx="11193780" cy="0"/>
          </a:xfrm>
          <a:prstGeom prst="line">
            <a:avLst/>
          </a:prstGeom>
          <a:ln w="10160">
            <a:solidFill>
              <a:srgbClr val="5AB5DE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Connector 13">
            <a:extLst>
              <a:ext uri="{FF2B5EF4-FFF2-40B4-BE49-F238E27FC236}">
                <a16:creationId xmlns:a16="http://schemas.microsoft.com/office/drawing/2014/main" id="{EF4D6FBC-0D3A-468B-8F94-837D33BC8698}"/>
              </a:ext>
            </a:extLst>
          </p:cNvPr>
          <p:cNvCxnSpPr/>
          <p:nvPr/>
        </p:nvCxnSpPr>
        <p:spPr>
          <a:xfrm>
            <a:off x="415290" y="3979827"/>
            <a:ext cx="11193780" cy="0"/>
          </a:xfrm>
          <a:prstGeom prst="line">
            <a:avLst/>
          </a:prstGeom>
          <a:ln w="10160">
            <a:solidFill>
              <a:srgbClr val="5AB5DE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Connector 14">
            <a:extLst>
              <a:ext uri="{FF2B5EF4-FFF2-40B4-BE49-F238E27FC236}">
                <a16:creationId xmlns:a16="http://schemas.microsoft.com/office/drawing/2014/main" id="{DECC7483-C0C1-4EC9-A013-50B575BBF98E}"/>
              </a:ext>
            </a:extLst>
          </p:cNvPr>
          <p:cNvCxnSpPr/>
          <p:nvPr/>
        </p:nvCxnSpPr>
        <p:spPr>
          <a:xfrm>
            <a:off x="415290" y="4325013"/>
            <a:ext cx="11193780" cy="0"/>
          </a:xfrm>
          <a:prstGeom prst="line">
            <a:avLst/>
          </a:prstGeom>
          <a:ln w="10160">
            <a:solidFill>
              <a:srgbClr val="5AB5DE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Connector 15">
            <a:extLst>
              <a:ext uri="{FF2B5EF4-FFF2-40B4-BE49-F238E27FC236}">
                <a16:creationId xmlns:a16="http://schemas.microsoft.com/office/drawing/2014/main" id="{229636F6-5FFD-478B-A912-4F3BEFCF63E0}"/>
              </a:ext>
            </a:extLst>
          </p:cNvPr>
          <p:cNvCxnSpPr/>
          <p:nvPr/>
        </p:nvCxnSpPr>
        <p:spPr>
          <a:xfrm>
            <a:off x="415290" y="4670200"/>
            <a:ext cx="11193780" cy="0"/>
          </a:xfrm>
          <a:prstGeom prst="line">
            <a:avLst/>
          </a:prstGeom>
          <a:ln w="10160">
            <a:solidFill>
              <a:srgbClr val="5AB5DE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Connector 16">
            <a:extLst>
              <a:ext uri="{FF2B5EF4-FFF2-40B4-BE49-F238E27FC236}">
                <a16:creationId xmlns:a16="http://schemas.microsoft.com/office/drawing/2014/main" id="{2802295E-3DEB-476A-BF40-8831F4A086B0}"/>
              </a:ext>
            </a:extLst>
          </p:cNvPr>
          <p:cNvCxnSpPr/>
          <p:nvPr/>
        </p:nvCxnSpPr>
        <p:spPr>
          <a:xfrm>
            <a:off x="415290" y="5015386"/>
            <a:ext cx="11193780" cy="0"/>
          </a:xfrm>
          <a:prstGeom prst="line">
            <a:avLst/>
          </a:prstGeom>
          <a:ln w="10160">
            <a:solidFill>
              <a:srgbClr val="5AB5DE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2" name="Connector 17">
            <a:extLst>
              <a:ext uri="{FF2B5EF4-FFF2-40B4-BE49-F238E27FC236}">
                <a16:creationId xmlns:a16="http://schemas.microsoft.com/office/drawing/2014/main" id="{9D21797C-1F42-4DAF-9207-83001F62D5ED}"/>
              </a:ext>
            </a:extLst>
          </p:cNvPr>
          <p:cNvCxnSpPr/>
          <p:nvPr/>
        </p:nvCxnSpPr>
        <p:spPr>
          <a:xfrm>
            <a:off x="415290" y="5360572"/>
            <a:ext cx="11193780" cy="0"/>
          </a:xfrm>
          <a:prstGeom prst="line">
            <a:avLst/>
          </a:prstGeom>
          <a:ln w="10160">
            <a:solidFill>
              <a:srgbClr val="5AB5DE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Connector 18">
            <a:extLst>
              <a:ext uri="{FF2B5EF4-FFF2-40B4-BE49-F238E27FC236}">
                <a16:creationId xmlns:a16="http://schemas.microsoft.com/office/drawing/2014/main" id="{4C394B5F-3F97-4ADE-979A-FED0A0624142}"/>
              </a:ext>
            </a:extLst>
          </p:cNvPr>
          <p:cNvCxnSpPr/>
          <p:nvPr/>
        </p:nvCxnSpPr>
        <p:spPr>
          <a:xfrm>
            <a:off x="4034790" y="1159666"/>
            <a:ext cx="0" cy="4206240"/>
          </a:xfrm>
          <a:prstGeom prst="line">
            <a:avLst/>
          </a:prstGeom>
          <a:ln w="10160">
            <a:solidFill>
              <a:srgbClr val="5AB5DE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4" name="TextBox 23">
            <a:extLst>
              <a:ext uri="{FF2B5EF4-FFF2-40B4-BE49-F238E27FC236}">
                <a16:creationId xmlns:a16="http://schemas.microsoft.com/office/drawing/2014/main" id="{42662A24-6BA9-485B-9B5B-27F0C3301529}"/>
              </a:ext>
            </a:extLst>
          </p:cNvPr>
          <p:cNvSpPr txBox="1"/>
          <p:nvPr/>
        </p:nvSpPr>
        <p:spPr>
          <a:xfrm>
            <a:off x="521970" y="1190146"/>
            <a:ext cx="3505200" cy="37338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2000" b="1" i="0">
                <a:solidFill>
                  <a:srgbClr val="082B5B"/>
                </a:solidFill>
                <a:latin typeface="Arial"/>
              </a:rPr>
              <a:t>Report section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81EC1A19-F5F1-44A7-82E8-74545743347C}"/>
              </a:ext>
            </a:extLst>
          </p:cNvPr>
          <p:cNvSpPr txBox="1"/>
          <p:nvPr/>
        </p:nvSpPr>
        <p:spPr>
          <a:xfrm>
            <a:off x="4225290" y="1190146"/>
            <a:ext cx="6629400" cy="37338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2000" b="1" i="0">
                <a:solidFill>
                  <a:srgbClr val="082B5B"/>
                </a:solidFill>
                <a:latin typeface="Arial"/>
              </a:rPr>
              <a:t>Purpose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F16796B0-A58F-4B93-8C93-07B667EABC4A}"/>
              </a:ext>
            </a:extLst>
          </p:cNvPr>
          <p:cNvSpPr txBox="1"/>
          <p:nvPr/>
        </p:nvSpPr>
        <p:spPr>
          <a:xfrm>
            <a:off x="529590" y="1586386"/>
            <a:ext cx="3497580" cy="29718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1500" b="0" i="0">
                <a:solidFill>
                  <a:srgbClr val="082B5B"/>
                </a:solidFill>
                <a:latin typeface="Arial"/>
              </a:rPr>
              <a:t>Cover page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4657401A-1611-4886-8CE8-0BDD7929A3D4}"/>
              </a:ext>
            </a:extLst>
          </p:cNvPr>
          <p:cNvSpPr txBox="1"/>
          <p:nvPr/>
        </p:nvSpPr>
        <p:spPr>
          <a:xfrm>
            <a:off x="4240530" y="1619560"/>
            <a:ext cx="7231380" cy="230832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1500" b="0" i="0" dirty="0">
                <a:solidFill>
                  <a:srgbClr val="082B5B"/>
                </a:solidFill>
                <a:latin typeface="Arial"/>
              </a:rPr>
              <a:t>Identifies the report, author and </a:t>
            </a:r>
            <a:r>
              <a:rPr lang="en-GB" sz="1500" dirty="0">
                <a:solidFill>
                  <a:srgbClr val="082B5B"/>
                </a:solidFill>
                <a:latin typeface="Arial"/>
              </a:rPr>
              <a:t>module</a:t>
            </a:r>
            <a:endParaRPr sz="1500" b="0" i="0" dirty="0">
              <a:solidFill>
                <a:srgbClr val="082B5B"/>
              </a:solidFill>
              <a:latin typeface="Arial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9A032EEC-D1D4-4611-BB3E-34B7E5564D86}"/>
              </a:ext>
            </a:extLst>
          </p:cNvPr>
          <p:cNvSpPr txBox="1"/>
          <p:nvPr/>
        </p:nvSpPr>
        <p:spPr>
          <a:xfrm>
            <a:off x="529590" y="1931572"/>
            <a:ext cx="3497580" cy="29718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1320" b="0" i="0">
                <a:solidFill>
                  <a:srgbClr val="082B5B"/>
                </a:solidFill>
                <a:latin typeface="Arial"/>
              </a:rPr>
              <a:t>Abstract / Executive summary (if required)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DC6CC885-77A0-49DB-9500-BA7FA561FE0E}"/>
              </a:ext>
            </a:extLst>
          </p:cNvPr>
          <p:cNvSpPr txBox="1"/>
          <p:nvPr/>
        </p:nvSpPr>
        <p:spPr>
          <a:xfrm>
            <a:off x="4240530" y="1931572"/>
            <a:ext cx="7231380" cy="29718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1500" b="0" i="0">
                <a:solidFill>
                  <a:srgbClr val="082B5B"/>
                </a:solidFill>
                <a:latin typeface="Arial"/>
              </a:rPr>
              <a:t>Summarises the report briefly for the reader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0379D25-3936-44A3-B277-67AA567A8DC2}"/>
              </a:ext>
            </a:extLst>
          </p:cNvPr>
          <p:cNvSpPr txBox="1"/>
          <p:nvPr/>
        </p:nvSpPr>
        <p:spPr>
          <a:xfrm>
            <a:off x="529590" y="2276758"/>
            <a:ext cx="3497580" cy="29718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1500" b="0" i="0">
                <a:solidFill>
                  <a:srgbClr val="082B5B"/>
                </a:solidFill>
                <a:latin typeface="Arial"/>
              </a:rPr>
              <a:t>Table of contents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969493C0-12D2-4915-BD7B-CAAAC5CE809F}"/>
              </a:ext>
            </a:extLst>
          </p:cNvPr>
          <p:cNvSpPr txBox="1"/>
          <p:nvPr/>
        </p:nvSpPr>
        <p:spPr>
          <a:xfrm>
            <a:off x="4240530" y="2276758"/>
            <a:ext cx="7231380" cy="29718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1500" b="0" i="0">
                <a:solidFill>
                  <a:srgbClr val="082B5B"/>
                </a:solidFill>
                <a:latin typeface="Arial"/>
              </a:rPr>
              <a:t>Shows sections and page numbers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432228F8-21D7-4A07-97F9-2E259E51A3A2}"/>
              </a:ext>
            </a:extLst>
          </p:cNvPr>
          <p:cNvSpPr txBox="1"/>
          <p:nvPr/>
        </p:nvSpPr>
        <p:spPr>
          <a:xfrm>
            <a:off x="529590" y="2621944"/>
            <a:ext cx="3497580" cy="29718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1500" b="0" i="0">
                <a:solidFill>
                  <a:srgbClr val="082B5B"/>
                </a:solidFill>
                <a:latin typeface="Arial"/>
              </a:rPr>
              <a:t>1. Introduction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FDE24EBD-96F8-4000-B831-A07B64F86931}"/>
              </a:ext>
            </a:extLst>
          </p:cNvPr>
          <p:cNvSpPr txBox="1"/>
          <p:nvPr/>
        </p:nvSpPr>
        <p:spPr>
          <a:xfrm>
            <a:off x="4240530" y="2621944"/>
            <a:ext cx="7231380" cy="29718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1500" b="0" i="0">
                <a:solidFill>
                  <a:srgbClr val="082B5B"/>
                </a:solidFill>
                <a:latin typeface="Arial"/>
              </a:rPr>
              <a:t>Explains the purpose, question and scope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81484976-110B-46B9-AABC-2DB02132A402}"/>
              </a:ext>
            </a:extLst>
          </p:cNvPr>
          <p:cNvSpPr txBox="1"/>
          <p:nvPr/>
        </p:nvSpPr>
        <p:spPr>
          <a:xfrm>
            <a:off x="529590" y="2967130"/>
            <a:ext cx="3497580" cy="29718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1500" b="0" i="0">
                <a:solidFill>
                  <a:srgbClr val="082B5B"/>
                </a:solidFill>
                <a:latin typeface="Arial"/>
              </a:rPr>
              <a:t>2. Current situation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15E5999-E8CB-477A-8789-04DE8B83ABB0}"/>
              </a:ext>
            </a:extLst>
          </p:cNvPr>
          <p:cNvSpPr txBox="1"/>
          <p:nvPr/>
        </p:nvSpPr>
        <p:spPr>
          <a:xfrm>
            <a:off x="4240530" y="2967130"/>
            <a:ext cx="7231380" cy="29718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1500" b="0" i="0">
                <a:solidFill>
                  <a:srgbClr val="082B5B"/>
                </a:solidFill>
                <a:latin typeface="Arial"/>
              </a:rPr>
              <a:t>Describes the existing equipment and requirements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D2520D8-A32C-4A16-99DB-04B5D46E4F87}"/>
              </a:ext>
            </a:extLst>
          </p:cNvPr>
          <p:cNvSpPr txBox="1"/>
          <p:nvPr/>
        </p:nvSpPr>
        <p:spPr>
          <a:xfrm>
            <a:off x="529590" y="3312316"/>
            <a:ext cx="3497580" cy="29718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1500" b="0" i="0">
                <a:solidFill>
                  <a:srgbClr val="082B5B"/>
                </a:solidFill>
                <a:latin typeface="Arial"/>
              </a:rPr>
              <a:t>3. Evidence and options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43D6DF1E-0D83-46B1-A0BA-41F335B39109}"/>
              </a:ext>
            </a:extLst>
          </p:cNvPr>
          <p:cNvSpPr txBox="1"/>
          <p:nvPr/>
        </p:nvSpPr>
        <p:spPr>
          <a:xfrm>
            <a:off x="4240530" y="3312316"/>
            <a:ext cx="7231380" cy="29718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1500" b="0" i="0">
                <a:solidFill>
                  <a:srgbClr val="082B5B"/>
                </a:solidFill>
                <a:latin typeface="Arial"/>
              </a:rPr>
              <a:t>Presents relevant research and possible approaches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2517EBCD-921B-463B-A5D8-9A1E9A62BEE6}"/>
              </a:ext>
            </a:extLst>
          </p:cNvPr>
          <p:cNvSpPr txBox="1"/>
          <p:nvPr/>
        </p:nvSpPr>
        <p:spPr>
          <a:xfrm>
            <a:off x="529590" y="3657502"/>
            <a:ext cx="3497580" cy="29718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1500" b="0" i="0">
                <a:solidFill>
                  <a:srgbClr val="082B5B"/>
                </a:solidFill>
                <a:latin typeface="Arial"/>
              </a:rPr>
              <a:t>4. Analysis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B85D6675-EFC8-4F69-8967-ACB0610BC4A3}"/>
              </a:ext>
            </a:extLst>
          </p:cNvPr>
          <p:cNvSpPr txBox="1"/>
          <p:nvPr/>
        </p:nvSpPr>
        <p:spPr>
          <a:xfrm>
            <a:off x="4240530" y="3657502"/>
            <a:ext cx="7231380" cy="29718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1500" b="0" i="0">
                <a:solidFill>
                  <a:srgbClr val="082B5B"/>
                </a:solidFill>
                <a:latin typeface="Arial"/>
              </a:rPr>
              <a:t>Compares options using cost, performance, security and reliability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507994F3-C2A1-4C67-9230-ED45D4060A41}"/>
              </a:ext>
            </a:extLst>
          </p:cNvPr>
          <p:cNvSpPr txBox="1"/>
          <p:nvPr/>
        </p:nvSpPr>
        <p:spPr>
          <a:xfrm>
            <a:off x="529590" y="4002687"/>
            <a:ext cx="3497580" cy="29718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1500" b="0" i="0">
                <a:solidFill>
                  <a:srgbClr val="082B5B"/>
                </a:solidFill>
                <a:latin typeface="Arial"/>
              </a:rPr>
              <a:t>5. Recommendation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1B1E3D7E-8821-402D-B217-906DC0388536}"/>
              </a:ext>
            </a:extLst>
          </p:cNvPr>
          <p:cNvSpPr txBox="1"/>
          <p:nvPr/>
        </p:nvSpPr>
        <p:spPr>
          <a:xfrm>
            <a:off x="4240530" y="4002687"/>
            <a:ext cx="7231380" cy="29718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1500" b="0" i="0">
                <a:solidFill>
                  <a:srgbClr val="082B5B"/>
                </a:solidFill>
                <a:latin typeface="Arial"/>
              </a:rPr>
              <a:t>Explains which action is justified by the evidence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29C29EE4-6FDC-472D-AA59-5F45420BAFFF}"/>
              </a:ext>
            </a:extLst>
          </p:cNvPr>
          <p:cNvSpPr txBox="1"/>
          <p:nvPr/>
        </p:nvSpPr>
        <p:spPr>
          <a:xfrm>
            <a:off x="529590" y="4347874"/>
            <a:ext cx="3497580" cy="29718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1500" b="0" i="0">
                <a:solidFill>
                  <a:srgbClr val="082B5B"/>
                </a:solidFill>
                <a:latin typeface="Arial"/>
              </a:rPr>
              <a:t>6. Conclusion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8CC0C613-5659-47C4-91CB-12FDF80B7C33}"/>
              </a:ext>
            </a:extLst>
          </p:cNvPr>
          <p:cNvSpPr txBox="1"/>
          <p:nvPr/>
        </p:nvSpPr>
        <p:spPr>
          <a:xfrm>
            <a:off x="4240530" y="4347874"/>
            <a:ext cx="7231380" cy="29718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1500" b="0" i="0">
                <a:solidFill>
                  <a:srgbClr val="082B5B"/>
                </a:solidFill>
                <a:latin typeface="Arial"/>
              </a:rPr>
              <a:t>Summarises the overall answer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2B36477D-1D52-4AF0-BEEE-466BE9E596EA}"/>
              </a:ext>
            </a:extLst>
          </p:cNvPr>
          <p:cNvSpPr txBox="1"/>
          <p:nvPr/>
        </p:nvSpPr>
        <p:spPr>
          <a:xfrm>
            <a:off x="529590" y="4693060"/>
            <a:ext cx="3497580" cy="29718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1500" b="0" i="0">
                <a:solidFill>
                  <a:srgbClr val="082B5B"/>
                </a:solidFill>
                <a:latin typeface="Arial"/>
              </a:rPr>
              <a:t>References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45648B8A-2D3A-491E-84C0-54C61EB1A111}"/>
              </a:ext>
            </a:extLst>
          </p:cNvPr>
          <p:cNvSpPr txBox="1"/>
          <p:nvPr/>
        </p:nvSpPr>
        <p:spPr>
          <a:xfrm>
            <a:off x="4240530" y="4693060"/>
            <a:ext cx="7231380" cy="29718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1500" b="0" i="0">
                <a:solidFill>
                  <a:srgbClr val="082B5B"/>
                </a:solidFill>
                <a:latin typeface="Arial"/>
              </a:rPr>
              <a:t>Lists all cited sources in the required format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D605865D-42BD-4444-BA6D-E4B9058A037D}"/>
              </a:ext>
            </a:extLst>
          </p:cNvPr>
          <p:cNvSpPr txBox="1"/>
          <p:nvPr/>
        </p:nvSpPr>
        <p:spPr>
          <a:xfrm>
            <a:off x="529590" y="5038246"/>
            <a:ext cx="3497580" cy="29718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1500" b="0" i="0">
                <a:solidFill>
                  <a:srgbClr val="082B5B"/>
                </a:solidFill>
                <a:latin typeface="Arial"/>
              </a:rPr>
              <a:t>Appendices (if needed)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EE4513C1-9056-4255-A4EE-F7C65A2BC467}"/>
              </a:ext>
            </a:extLst>
          </p:cNvPr>
          <p:cNvSpPr txBox="1"/>
          <p:nvPr/>
        </p:nvSpPr>
        <p:spPr>
          <a:xfrm>
            <a:off x="4240530" y="5038246"/>
            <a:ext cx="7231380" cy="29718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1500" b="0" i="0">
                <a:solidFill>
                  <a:srgbClr val="082B5B"/>
                </a:solidFill>
                <a:latin typeface="Arial"/>
              </a:rPr>
              <a:t>Provides supporting material such as tables, screenshots or extra detail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5F19444E-CA6B-4F90-ADF8-F3F8521FFD2C}"/>
              </a:ext>
            </a:extLst>
          </p:cNvPr>
          <p:cNvSpPr txBox="1"/>
          <p:nvPr/>
        </p:nvSpPr>
        <p:spPr>
          <a:xfrm>
            <a:off x="415290" y="5456155"/>
            <a:ext cx="11201400" cy="246221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1600" b="1" i="0" dirty="0">
                <a:solidFill>
                  <a:srgbClr val="082B5B"/>
                </a:solidFill>
                <a:latin typeface="Arial"/>
              </a:rPr>
              <a:t>This is one possible structure, not a universal template. The structure must reflect the task, audience and evidence.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5785E3CE-D170-4D10-8813-8AFF11D5B165}"/>
              </a:ext>
            </a:extLst>
          </p:cNvPr>
          <p:cNvSpPr/>
          <p:nvPr/>
        </p:nvSpPr>
        <p:spPr>
          <a:xfrm>
            <a:off x="407670" y="2967130"/>
            <a:ext cx="11369040" cy="1049957"/>
          </a:xfrm>
          <a:prstGeom prst="rect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E23043A-6B2D-41C5-BF9C-6CDAC4F2EA32}"/>
              </a:ext>
            </a:extLst>
          </p:cNvPr>
          <p:cNvSpPr txBox="1"/>
          <p:nvPr/>
        </p:nvSpPr>
        <p:spPr>
          <a:xfrm>
            <a:off x="10049347" y="2630241"/>
            <a:ext cx="17811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0070C0"/>
                </a:solidFill>
              </a:rPr>
              <a:t>Literature review</a:t>
            </a:r>
          </a:p>
        </p:txBody>
      </p:sp>
      <p:cxnSp>
        <p:nvCxnSpPr>
          <p:cNvPr id="49" name="Connector 13">
            <a:extLst>
              <a:ext uri="{FF2B5EF4-FFF2-40B4-BE49-F238E27FC236}">
                <a16:creationId xmlns:a16="http://schemas.microsoft.com/office/drawing/2014/main" id="{906CE934-1E4D-40D1-9F0D-0F797FD82B74}"/>
              </a:ext>
            </a:extLst>
          </p:cNvPr>
          <p:cNvCxnSpPr/>
          <p:nvPr/>
        </p:nvCxnSpPr>
        <p:spPr>
          <a:xfrm>
            <a:off x="415290" y="3977541"/>
            <a:ext cx="11193780" cy="0"/>
          </a:xfrm>
          <a:prstGeom prst="line">
            <a:avLst/>
          </a:prstGeom>
          <a:ln w="10160">
            <a:solidFill>
              <a:srgbClr val="5AB5DE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0" name="TextBox 49">
            <a:extLst>
              <a:ext uri="{FF2B5EF4-FFF2-40B4-BE49-F238E27FC236}">
                <a16:creationId xmlns:a16="http://schemas.microsoft.com/office/drawing/2014/main" id="{D0511A5A-BFDD-4478-9913-E43BF93BE256}"/>
              </a:ext>
            </a:extLst>
          </p:cNvPr>
          <p:cNvSpPr txBox="1"/>
          <p:nvPr/>
        </p:nvSpPr>
        <p:spPr>
          <a:xfrm>
            <a:off x="10049347" y="2627955"/>
            <a:ext cx="17811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0070C0"/>
                </a:solidFill>
              </a:rPr>
              <a:t>Literature review</a:t>
            </a:r>
          </a:p>
        </p:txBody>
      </p:sp>
    </p:spTree>
    <p:extLst>
      <p:ext uri="{BB962C8B-B14F-4D97-AF65-F5344CB8AC3E}">
        <p14:creationId xmlns:p14="http://schemas.microsoft.com/office/powerpoint/2010/main" val="14514746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18A152A3-1134-4DC5-AC4C-2966902D3436}"/>
              </a:ext>
            </a:extLst>
          </p:cNvPr>
          <p:cNvGrpSpPr/>
          <p:nvPr/>
        </p:nvGrpSpPr>
        <p:grpSpPr>
          <a:xfrm>
            <a:off x="6478" y="43030"/>
            <a:ext cx="5666592" cy="584775"/>
            <a:chOff x="6478" y="43030"/>
            <a:chExt cx="5666592" cy="584775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E157D861-BD5B-4D8A-9A3A-116AAD312A9D}"/>
                </a:ext>
              </a:extLst>
            </p:cNvPr>
            <p:cNvSpPr txBox="1"/>
            <p:nvPr/>
          </p:nvSpPr>
          <p:spPr>
            <a:xfrm flipH="1">
              <a:off x="6478" y="43030"/>
              <a:ext cx="566659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dirty="0">
                  <a:solidFill>
                    <a:srgbClr val="0070C0"/>
                  </a:solidFill>
                  <a:latin typeface="Aptos" panose="020B0004020202020204" pitchFamily="34" charset="0"/>
                </a:rPr>
                <a:t>ACADEMIC SKILLS FOR COMPUTING – SESSION 7</a:t>
              </a:r>
            </a:p>
            <a:p>
              <a:endParaRPr lang="en-GB" b="1" dirty="0"/>
            </a:p>
          </p:txBody>
        </p: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C00C07A8-5727-4AB0-BAFA-3BB85E76A299}"/>
                </a:ext>
              </a:extLst>
            </p:cNvPr>
            <p:cNvCxnSpPr>
              <a:cxnSpLocks/>
            </p:cNvCxnSpPr>
            <p:nvPr/>
          </p:nvCxnSpPr>
          <p:spPr>
            <a:xfrm>
              <a:off x="6478" y="308523"/>
              <a:ext cx="5666592" cy="0"/>
            </a:xfrm>
            <a:prstGeom prst="line">
              <a:avLst/>
            </a:prstGeom>
            <a:ln w="95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itle 10">
            <a:extLst>
              <a:ext uri="{FF2B5EF4-FFF2-40B4-BE49-F238E27FC236}">
                <a16:creationId xmlns:a16="http://schemas.microsoft.com/office/drawing/2014/main" id="{057330DE-FB45-4AC2-9F45-BC349FECCF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098" y="-727"/>
            <a:ext cx="12179044" cy="1325563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lang="en-GB" sz="4000" b="1" i="0" dirty="0">
                <a:solidFill>
                  <a:srgbClr val="082B5B"/>
                </a:solidFill>
                <a:latin typeface="Arial"/>
              </a:rPr>
              <a:t>Technical explanation for a non-specialist reader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5FB57F9-9454-48CF-BCC2-136419796043}"/>
              </a:ext>
            </a:extLst>
          </p:cNvPr>
          <p:cNvSpPr txBox="1"/>
          <p:nvPr/>
        </p:nvSpPr>
        <p:spPr>
          <a:xfrm>
            <a:off x="396240" y="906782"/>
            <a:ext cx="11353800" cy="495299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2500" b="0" i="0" dirty="0">
                <a:solidFill>
                  <a:srgbClr val="082B5B"/>
                </a:solidFill>
                <a:latin typeface="Arial"/>
              </a:rPr>
              <a:t>Use clear language, but keep the technical meaning.</a:t>
            </a:r>
          </a:p>
        </p:txBody>
      </p:sp>
      <p:sp>
        <p:nvSpPr>
          <p:cNvPr id="10" name="Rounded Rectangle 4">
            <a:extLst>
              <a:ext uri="{FF2B5EF4-FFF2-40B4-BE49-F238E27FC236}">
                <a16:creationId xmlns:a16="http://schemas.microsoft.com/office/drawing/2014/main" id="{C24E9B65-6BE8-46BF-9227-091CC1F3B282}"/>
              </a:ext>
            </a:extLst>
          </p:cNvPr>
          <p:cNvSpPr/>
          <p:nvPr/>
        </p:nvSpPr>
        <p:spPr>
          <a:xfrm>
            <a:off x="411480" y="1378821"/>
            <a:ext cx="5608320" cy="2148840"/>
          </a:xfrm>
          <a:prstGeom prst="roundRect">
            <a:avLst/>
          </a:prstGeom>
          <a:solidFill>
            <a:srgbClr val="FFF1F1"/>
          </a:solidFill>
          <a:ln w="16510">
            <a:solidFill>
              <a:srgbClr val="C9526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ounded Rectangle 5">
            <a:extLst>
              <a:ext uri="{FF2B5EF4-FFF2-40B4-BE49-F238E27FC236}">
                <a16:creationId xmlns:a16="http://schemas.microsoft.com/office/drawing/2014/main" id="{FE996B62-84A6-42F1-A59A-2EB9555A5BAE}"/>
              </a:ext>
            </a:extLst>
          </p:cNvPr>
          <p:cNvSpPr/>
          <p:nvPr/>
        </p:nvSpPr>
        <p:spPr>
          <a:xfrm>
            <a:off x="6195060" y="1378821"/>
            <a:ext cx="5585460" cy="2148840"/>
          </a:xfrm>
          <a:prstGeom prst="roundRect">
            <a:avLst/>
          </a:prstGeom>
          <a:solidFill>
            <a:srgbClr val="F5FBF3"/>
          </a:solidFill>
          <a:ln w="16510">
            <a:solidFill>
              <a:srgbClr val="43975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DF048D9A-9343-4D89-8606-67B77FC69A69}"/>
              </a:ext>
            </a:extLst>
          </p:cNvPr>
          <p:cNvSpPr/>
          <p:nvPr/>
        </p:nvSpPr>
        <p:spPr>
          <a:xfrm>
            <a:off x="624840" y="1493121"/>
            <a:ext cx="495299" cy="495299"/>
          </a:xfrm>
          <a:prstGeom prst="ellipse">
            <a:avLst/>
          </a:prstGeom>
          <a:solidFill>
            <a:srgbClr val="D54E5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13D8425-E1AD-4318-AE23-31497D6576E0}"/>
              </a:ext>
            </a:extLst>
          </p:cNvPr>
          <p:cNvSpPr txBox="1"/>
          <p:nvPr/>
        </p:nvSpPr>
        <p:spPr>
          <a:xfrm>
            <a:off x="624840" y="1500741"/>
            <a:ext cx="495299" cy="48006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2900" b="1" i="0">
                <a:solidFill>
                  <a:srgbClr val="FFFFFF"/>
                </a:solidFill>
                <a:latin typeface="Arial"/>
              </a:rPr>
              <a:t>✕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91CD8419-8C6D-4820-A968-519B2296EFDB}"/>
              </a:ext>
            </a:extLst>
          </p:cNvPr>
          <p:cNvSpPr/>
          <p:nvPr/>
        </p:nvSpPr>
        <p:spPr>
          <a:xfrm>
            <a:off x="6507480" y="1485501"/>
            <a:ext cx="510540" cy="510540"/>
          </a:xfrm>
          <a:prstGeom prst="ellipse">
            <a:avLst/>
          </a:prstGeom>
          <a:solidFill>
            <a:srgbClr val="339A5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0F8316E-3571-4992-A8C8-4E68B5909495}"/>
              </a:ext>
            </a:extLst>
          </p:cNvPr>
          <p:cNvSpPr txBox="1"/>
          <p:nvPr/>
        </p:nvSpPr>
        <p:spPr>
          <a:xfrm>
            <a:off x="6507480" y="1493121"/>
            <a:ext cx="510540" cy="495299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2900" b="1" i="0">
                <a:solidFill>
                  <a:srgbClr val="FFFFFF"/>
                </a:solidFill>
                <a:latin typeface="Arial"/>
              </a:rPr>
              <a:t>✓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0437909-DAEB-431F-9EF5-D52EFEC3A781}"/>
              </a:ext>
            </a:extLst>
          </p:cNvPr>
          <p:cNvSpPr txBox="1"/>
          <p:nvPr/>
        </p:nvSpPr>
        <p:spPr>
          <a:xfrm>
            <a:off x="1371600" y="1576941"/>
            <a:ext cx="4419600" cy="48006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2400" b="1" i="0">
                <a:solidFill>
                  <a:srgbClr val="082B5B"/>
                </a:solidFill>
                <a:latin typeface="Arial"/>
              </a:rPr>
              <a:t>Too technical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1599C3F-C0E7-45F1-95C5-3DE421DD6004}"/>
              </a:ext>
            </a:extLst>
          </p:cNvPr>
          <p:cNvSpPr txBox="1"/>
          <p:nvPr/>
        </p:nvSpPr>
        <p:spPr>
          <a:xfrm>
            <a:off x="7246620" y="1576941"/>
            <a:ext cx="4267200" cy="48006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2400" b="1" i="0">
                <a:solidFill>
                  <a:srgbClr val="082B5B"/>
                </a:solidFill>
                <a:latin typeface="Arial"/>
              </a:rPr>
              <a:t>Audience-appropriate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DDDB2AA-D2E5-423E-9EF5-E43FDA85A739}"/>
              </a:ext>
            </a:extLst>
          </p:cNvPr>
          <p:cNvSpPr txBox="1"/>
          <p:nvPr/>
        </p:nvSpPr>
        <p:spPr>
          <a:xfrm>
            <a:off x="906780" y="2133200"/>
            <a:ext cx="4846320" cy="12954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2100" b="0" i="0">
                <a:solidFill>
                  <a:srgbClr val="082B5B"/>
                </a:solidFill>
                <a:latin typeface="Arial"/>
              </a:rPr>
              <a:t>“Multi-factor authentication introduces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sz="2100" b="0" i="0">
                <a:solidFill>
                  <a:srgbClr val="082B5B"/>
                </a:solidFill>
                <a:latin typeface="Arial"/>
              </a:rPr>
              <a:t>an additional authentication factor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sz="2100" b="0" i="0">
                <a:solidFill>
                  <a:srgbClr val="082B5B"/>
                </a:solidFill>
                <a:latin typeface="Arial"/>
              </a:rPr>
              <a:t>independent of the user’s memorised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sz="2100" b="0" i="0">
                <a:solidFill>
                  <a:srgbClr val="082B5B"/>
                </a:solidFill>
                <a:latin typeface="Arial"/>
              </a:rPr>
              <a:t>secret.”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7229524-1676-47BC-B832-0CA83F35D2BC}"/>
              </a:ext>
            </a:extLst>
          </p:cNvPr>
          <p:cNvSpPr txBox="1"/>
          <p:nvPr/>
        </p:nvSpPr>
        <p:spPr>
          <a:xfrm>
            <a:off x="6637020" y="2209401"/>
            <a:ext cx="4930140" cy="12192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2100" b="0" i="0">
                <a:solidFill>
                  <a:srgbClr val="082B5B"/>
                </a:solidFill>
                <a:latin typeface="Arial"/>
              </a:rPr>
              <a:t>“Multi-factor authentication requires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sz="2100" b="0" i="0">
                <a:solidFill>
                  <a:srgbClr val="082B5B"/>
                </a:solidFill>
                <a:latin typeface="Arial"/>
              </a:rPr>
              <a:t>another check in addition to a password,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sz="2100" b="0" i="0">
                <a:solidFill>
                  <a:srgbClr val="082B5B"/>
                </a:solidFill>
                <a:latin typeface="Arial"/>
              </a:rPr>
              <a:t>such as a code from an authenticator app.”</a:t>
            </a: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5665DAF7-B962-4BFF-A529-00DCD257415A}"/>
              </a:ext>
            </a:extLst>
          </p:cNvPr>
          <p:cNvSpPr/>
          <p:nvPr/>
        </p:nvSpPr>
        <p:spPr>
          <a:xfrm>
            <a:off x="579120" y="3576185"/>
            <a:ext cx="594360" cy="594360"/>
          </a:xfrm>
          <a:prstGeom prst="ellipse">
            <a:avLst/>
          </a:prstGeom>
          <a:solidFill>
            <a:srgbClr val="2086C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A99C7D66-C238-44F9-A0C5-6F1A7760020A}"/>
              </a:ext>
            </a:extLst>
          </p:cNvPr>
          <p:cNvSpPr txBox="1"/>
          <p:nvPr/>
        </p:nvSpPr>
        <p:spPr>
          <a:xfrm>
            <a:off x="579120" y="3583805"/>
            <a:ext cx="594360" cy="57912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2900" b="1" i="0">
                <a:solidFill>
                  <a:srgbClr val="FFFFFF"/>
                </a:solidFill>
                <a:latin typeface="Arial"/>
              </a:rPr>
              <a:t>?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3B49B52D-5863-4F12-ADEF-5D3256B9349A}"/>
              </a:ext>
            </a:extLst>
          </p:cNvPr>
          <p:cNvSpPr txBox="1"/>
          <p:nvPr/>
        </p:nvSpPr>
        <p:spPr>
          <a:xfrm>
            <a:off x="1417320" y="3667625"/>
            <a:ext cx="10210800" cy="48768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2000" b="0" i="0">
                <a:solidFill>
                  <a:srgbClr val="082B5B"/>
                </a:solidFill>
                <a:latin typeface="Arial"/>
              </a:rPr>
              <a:t>What has changed in the second explanation? How does it make the meaning clearer?</a:t>
            </a:r>
          </a:p>
        </p:txBody>
      </p:sp>
      <p:cxnSp>
        <p:nvCxnSpPr>
          <p:cNvPr id="23" name="Connector 17">
            <a:extLst>
              <a:ext uri="{FF2B5EF4-FFF2-40B4-BE49-F238E27FC236}">
                <a16:creationId xmlns:a16="http://schemas.microsoft.com/office/drawing/2014/main" id="{896B5B66-B666-4477-B12B-FF8490B8D0B7}"/>
              </a:ext>
            </a:extLst>
          </p:cNvPr>
          <p:cNvCxnSpPr/>
          <p:nvPr/>
        </p:nvCxnSpPr>
        <p:spPr>
          <a:xfrm>
            <a:off x="403860" y="4184177"/>
            <a:ext cx="11384280" cy="0"/>
          </a:xfrm>
          <a:prstGeom prst="line">
            <a:avLst/>
          </a:prstGeom>
          <a:ln w="14604">
            <a:solidFill>
              <a:srgbClr val="5AB5DE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4" name="Rounded Rectangle 18">
            <a:extLst>
              <a:ext uri="{FF2B5EF4-FFF2-40B4-BE49-F238E27FC236}">
                <a16:creationId xmlns:a16="http://schemas.microsoft.com/office/drawing/2014/main" id="{BEBA5DE4-330D-416A-87C8-04A7C09717DF}"/>
              </a:ext>
            </a:extLst>
          </p:cNvPr>
          <p:cNvSpPr/>
          <p:nvPr/>
        </p:nvSpPr>
        <p:spPr>
          <a:xfrm>
            <a:off x="144780" y="4367057"/>
            <a:ext cx="11902440" cy="1348740"/>
          </a:xfrm>
          <a:prstGeom prst="roundRect">
            <a:avLst/>
          </a:prstGeom>
          <a:solidFill>
            <a:srgbClr val="E5F5F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DCDEB35F-C48C-4703-B758-AC2F79D206F4}"/>
              </a:ext>
            </a:extLst>
          </p:cNvPr>
          <p:cNvSpPr txBox="1"/>
          <p:nvPr/>
        </p:nvSpPr>
        <p:spPr>
          <a:xfrm>
            <a:off x="632460" y="4412777"/>
            <a:ext cx="9906000" cy="3429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2200" b="1" i="0">
                <a:solidFill>
                  <a:srgbClr val="082B5B"/>
                </a:solidFill>
                <a:latin typeface="Arial"/>
              </a:rPr>
              <a:t>Good technical writing should be: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8B10AA63-F02D-4706-9C04-65D7E35706BD}"/>
              </a:ext>
            </a:extLst>
          </p:cNvPr>
          <p:cNvSpPr txBox="1"/>
          <p:nvPr/>
        </p:nvSpPr>
        <p:spPr>
          <a:xfrm>
            <a:off x="1798320" y="4801397"/>
            <a:ext cx="2476500" cy="29718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2000" b="1" i="0">
                <a:solidFill>
                  <a:srgbClr val="082B5B"/>
                </a:solidFill>
                <a:latin typeface="Arial"/>
              </a:rPr>
              <a:t>Clear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02C1357A-212E-4D26-99B9-47F6686F2BCC}"/>
              </a:ext>
            </a:extLst>
          </p:cNvPr>
          <p:cNvSpPr txBox="1"/>
          <p:nvPr/>
        </p:nvSpPr>
        <p:spPr>
          <a:xfrm>
            <a:off x="1798320" y="5159537"/>
            <a:ext cx="2613660" cy="48768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1600" b="0" i="0">
                <a:solidFill>
                  <a:srgbClr val="082B5B"/>
                </a:solidFill>
                <a:latin typeface="Arial"/>
              </a:rPr>
              <a:t>Easy for the intended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sz="1600" b="0" i="0">
                <a:solidFill>
                  <a:srgbClr val="082B5B"/>
                </a:solidFill>
                <a:latin typeface="Arial"/>
              </a:rPr>
              <a:t>reader to understand.</a:t>
            </a:r>
          </a:p>
        </p:txBody>
      </p:sp>
      <p:pic>
        <p:nvPicPr>
          <p:cNvPr id="28" name="Picture 27" descr="ico85640_9.png">
            <a:extLst>
              <a:ext uri="{FF2B5EF4-FFF2-40B4-BE49-F238E27FC236}">
                <a16:creationId xmlns:a16="http://schemas.microsoft.com/office/drawing/2014/main" id="{E7428BCF-0AEE-4E24-A0E5-B1D8BAFEAEA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7700" y="4831877"/>
            <a:ext cx="853440" cy="845820"/>
          </a:xfrm>
          <a:prstGeom prst="rect">
            <a:avLst/>
          </a:prstGeom>
        </p:spPr>
      </p:pic>
      <p:cxnSp>
        <p:nvCxnSpPr>
          <p:cNvPr id="29" name="Connector 23">
            <a:extLst>
              <a:ext uri="{FF2B5EF4-FFF2-40B4-BE49-F238E27FC236}">
                <a16:creationId xmlns:a16="http://schemas.microsoft.com/office/drawing/2014/main" id="{A4D3EC11-5277-48A1-BF2A-9CD46ED40E55}"/>
              </a:ext>
            </a:extLst>
          </p:cNvPr>
          <p:cNvCxnSpPr/>
          <p:nvPr/>
        </p:nvCxnSpPr>
        <p:spPr>
          <a:xfrm>
            <a:off x="4290060" y="4748057"/>
            <a:ext cx="0" cy="929640"/>
          </a:xfrm>
          <a:prstGeom prst="line">
            <a:avLst/>
          </a:prstGeom>
          <a:ln w="12700">
            <a:solidFill>
              <a:srgbClr val="5AB5DE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0" name="TextBox 29">
            <a:extLst>
              <a:ext uri="{FF2B5EF4-FFF2-40B4-BE49-F238E27FC236}">
                <a16:creationId xmlns:a16="http://schemas.microsoft.com/office/drawing/2014/main" id="{13B13AE9-6BDE-4349-87AD-3089D3CB3E4C}"/>
              </a:ext>
            </a:extLst>
          </p:cNvPr>
          <p:cNvSpPr txBox="1"/>
          <p:nvPr/>
        </p:nvSpPr>
        <p:spPr>
          <a:xfrm>
            <a:off x="5684520" y="4801397"/>
            <a:ext cx="2476500" cy="29718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2000" b="1" i="0">
                <a:solidFill>
                  <a:srgbClr val="082B5B"/>
                </a:solidFill>
                <a:latin typeface="Arial"/>
              </a:rPr>
              <a:t>Accurate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4C4FA457-0DDA-4192-93F5-5E365F54FA2E}"/>
              </a:ext>
            </a:extLst>
          </p:cNvPr>
          <p:cNvSpPr txBox="1"/>
          <p:nvPr/>
        </p:nvSpPr>
        <p:spPr>
          <a:xfrm>
            <a:off x="5684520" y="5159537"/>
            <a:ext cx="2613660" cy="48768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1600" b="0" i="0">
                <a:solidFill>
                  <a:srgbClr val="082B5B"/>
                </a:solidFill>
                <a:latin typeface="Arial"/>
              </a:rPr>
              <a:t>Retains the correct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sz="1600" b="0" i="0">
                <a:solidFill>
                  <a:srgbClr val="082B5B"/>
                </a:solidFill>
                <a:latin typeface="Arial"/>
              </a:rPr>
              <a:t>technical meaning.</a:t>
            </a:r>
          </a:p>
        </p:txBody>
      </p:sp>
      <p:pic>
        <p:nvPicPr>
          <p:cNvPr id="32" name="Picture 31" descr="ico616637_9.png">
            <a:extLst>
              <a:ext uri="{FF2B5EF4-FFF2-40B4-BE49-F238E27FC236}">
                <a16:creationId xmlns:a16="http://schemas.microsoft.com/office/drawing/2014/main" id="{7655F2B8-06D6-450B-922E-B2E3587215A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33900" y="4831877"/>
            <a:ext cx="853440" cy="845820"/>
          </a:xfrm>
          <a:prstGeom prst="rect">
            <a:avLst/>
          </a:prstGeom>
        </p:spPr>
      </p:pic>
      <p:cxnSp>
        <p:nvCxnSpPr>
          <p:cNvPr id="33" name="Connector 27">
            <a:extLst>
              <a:ext uri="{FF2B5EF4-FFF2-40B4-BE49-F238E27FC236}">
                <a16:creationId xmlns:a16="http://schemas.microsoft.com/office/drawing/2014/main" id="{D27E537D-A50A-42B5-9E2F-7CD0ED73D48D}"/>
              </a:ext>
            </a:extLst>
          </p:cNvPr>
          <p:cNvCxnSpPr/>
          <p:nvPr/>
        </p:nvCxnSpPr>
        <p:spPr>
          <a:xfrm>
            <a:off x="8176260" y="4748057"/>
            <a:ext cx="0" cy="929640"/>
          </a:xfrm>
          <a:prstGeom prst="line">
            <a:avLst/>
          </a:prstGeom>
          <a:ln w="12700">
            <a:solidFill>
              <a:srgbClr val="5AB5DE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4" name="TextBox 33">
            <a:extLst>
              <a:ext uri="{FF2B5EF4-FFF2-40B4-BE49-F238E27FC236}">
                <a16:creationId xmlns:a16="http://schemas.microsoft.com/office/drawing/2014/main" id="{C0817DE7-CB2C-4C75-945A-BA4F3E82A1F5}"/>
              </a:ext>
            </a:extLst>
          </p:cNvPr>
          <p:cNvSpPr txBox="1"/>
          <p:nvPr/>
        </p:nvSpPr>
        <p:spPr>
          <a:xfrm>
            <a:off x="9570720" y="4801397"/>
            <a:ext cx="2476500" cy="29718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2000" b="1" i="0">
                <a:solidFill>
                  <a:srgbClr val="082B5B"/>
                </a:solidFill>
                <a:latin typeface="Arial"/>
              </a:rPr>
              <a:t>Objective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3BC02D18-05DB-412B-AD80-ABA7936764E5}"/>
              </a:ext>
            </a:extLst>
          </p:cNvPr>
          <p:cNvSpPr txBox="1"/>
          <p:nvPr/>
        </p:nvSpPr>
        <p:spPr>
          <a:xfrm>
            <a:off x="9570720" y="5159537"/>
            <a:ext cx="2613660" cy="48768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1600" b="0" i="0">
                <a:solidFill>
                  <a:srgbClr val="082B5B"/>
                </a:solidFill>
                <a:latin typeface="Arial"/>
              </a:rPr>
              <a:t>Uses evidence rather than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sz="1600" b="0" i="0">
                <a:solidFill>
                  <a:srgbClr val="082B5B"/>
                </a:solidFill>
                <a:latin typeface="Arial"/>
              </a:rPr>
              <a:t>unsupported opinion.</a:t>
            </a:r>
          </a:p>
        </p:txBody>
      </p:sp>
      <p:pic>
        <p:nvPicPr>
          <p:cNvPr id="36" name="Picture 35" descr="ico1102638_9.png">
            <a:extLst>
              <a:ext uri="{FF2B5EF4-FFF2-40B4-BE49-F238E27FC236}">
                <a16:creationId xmlns:a16="http://schemas.microsoft.com/office/drawing/2014/main" id="{9DD42A96-59C9-4DF7-BA87-6BC25545073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20100" y="4831877"/>
            <a:ext cx="853440" cy="8458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32255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18A152A3-1134-4DC5-AC4C-2966902D3436}"/>
              </a:ext>
            </a:extLst>
          </p:cNvPr>
          <p:cNvGrpSpPr/>
          <p:nvPr/>
        </p:nvGrpSpPr>
        <p:grpSpPr>
          <a:xfrm>
            <a:off x="6478" y="43030"/>
            <a:ext cx="5666592" cy="584775"/>
            <a:chOff x="6478" y="43030"/>
            <a:chExt cx="5666592" cy="584775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E157D861-BD5B-4D8A-9A3A-116AAD312A9D}"/>
                </a:ext>
              </a:extLst>
            </p:cNvPr>
            <p:cNvSpPr txBox="1"/>
            <p:nvPr/>
          </p:nvSpPr>
          <p:spPr>
            <a:xfrm flipH="1">
              <a:off x="6478" y="43030"/>
              <a:ext cx="566659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dirty="0">
                  <a:solidFill>
                    <a:srgbClr val="0070C0"/>
                  </a:solidFill>
                  <a:latin typeface="Aptos" panose="020B0004020202020204" pitchFamily="34" charset="0"/>
                </a:rPr>
                <a:t>ACADEMIC SKILLS FOR COMPUTING – SESSION 7</a:t>
              </a:r>
            </a:p>
            <a:p>
              <a:endParaRPr lang="en-GB" b="1" dirty="0"/>
            </a:p>
          </p:txBody>
        </p: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C00C07A8-5727-4AB0-BAFA-3BB85E76A299}"/>
                </a:ext>
              </a:extLst>
            </p:cNvPr>
            <p:cNvCxnSpPr>
              <a:cxnSpLocks/>
            </p:cNvCxnSpPr>
            <p:nvPr/>
          </p:nvCxnSpPr>
          <p:spPr>
            <a:xfrm>
              <a:off x="6478" y="308523"/>
              <a:ext cx="5666592" cy="0"/>
            </a:xfrm>
            <a:prstGeom prst="line">
              <a:avLst/>
            </a:prstGeom>
            <a:ln w="95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itle 10">
            <a:extLst>
              <a:ext uri="{FF2B5EF4-FFF2-40B4-BE49-F238E27FC236}">
                <a16:creationId xmlns:a16="http://schemas.microsoft.com/office/drawing/2014/main" id="{057330DE-FB45-4AC2-9F45-BC349FECCF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8" y="135093"/>
            <a:ext cx="12179044" cy="1325563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lang="en-GB" sz="4400" b="1" i="0" dirty="0">
                <a:solidFill>
                  <a:srgbClr val="082B5B"/>
                </a:solidFill>
                <a:latin typeface="Arial"/>
              </a:rPr>
              <a:t>Activity: Explain without over-simplifying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8D01783-2CB8-4830-B07B-0A9ADBDE340B}"/>
              </a:ext>
            </a:extLst>
          </p:cNvPr>
          <p:cNvSpPr txBox="1"/>
          <p:nvPr/>
        </p:nvSpPr>
        <p:spPr>
          <a:xfrm>
            <a:off x="426720" y="1025096"/>
            <a:ext cx="11254740" cy="51054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2400" b="0" i="0" dirty="0">
                <a:solidFill>
                  <a:srgbClr val="082B5B"/>
                </a:solidFill>
                <a:latin typeface="Arial"/>
              </a:rPr>
              <a:t>Rewrite the statement for a non-specialist manager.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E5AABCB-AB4C-4C4D-A849-065C5D089F3C}"/>
              </a:ext>
            </a:extLst>
          </p:cNvPr>
          <p:cNvSpPr txBox="1"/>
          <p:nvPr/>
        </p:nvSpPr>
        <p:spPr>
          <a:xfrm>
            <a:off x="472440" y="1614255"/>
            <a:ext cx="10515600" cy="37338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2200" b="1" i="0">
                <a:solidFill>
                  <a:srgbClr val="082B5B"/>
                </a:solidFill>
                <a:latin typeface="Arial"/>
              </a:rPr>
              <a:t>Original technical statement</a:t>
            </a:r>
          </a:p>
        </p:txBody>
      </p:sp>
      <p:cxnSp>
        <p:nvCxnSpPr>
          <p:cNvPr id="11" name="Connector 5">
            <a:extLst>
              <a:ext uri="{FF2B5EF4-FFF2-40B4-BE49-F238E27FC236}">
                <a16:creationId xmlns:a16="http://schemas.microsoft.com/office/drawing/2014/main" id="{79B0CB99-F066-4B0A-9CE4-C5FF44055DD1}"/>
              </a:ext>
            </a:extLst>
          </p:cNvPr>
          <p:cNvCxnSpPr/>
          <p:nvPr/>
        </p:nvCxnSpPr>
        <p:spPr>
          <a:xfrm>
            <a:off x="487680" y="2079075"/>
            <a:ext cx="11201400" cy="0"/>
          </a:xfrm>
          <a:prstGeom prst="line">
            <a:avLst/>
          </a:prstGeom>
          <a:ln w="14604">
            <a:solidFill>
              <a:srgbClr val="5AB5DE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31B1880C-D7C0-48A7-94FC-61B06387869D}"/>
              </a:ext>
            </a:extLst>
          </p:cNvPr>
          <p:cNvSpPr txBox="1"/>
          <p:nvPr/>
        </p:nvSpPr>
        <p:spPr>
          <a:xfrm>
            <a:off x="419100" y="2268572"/>
            <a:ext cx="10264140" cy="70788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2300" b="0" i="0" dirty="0">
                <a:solidFill>
                  <a:srgbClr val="082B5B"/>
                </a:solidFill>
                <a:latin typeface="Arial"/>
              </a:rPr>
              <a:t>“Endpoint encryption protects stored data by making it unreadable</a:t>
            </a:r>
            <a:endParaRPr lang="en-GB" sz="2300" b="0" i="0" dirty="0">
              <a:solidFill>
                <a:srgbClr val="082B5B"/>
              </a:solidFill>
              <a:latin typeface="Arial"/>
            </a:endParaRPr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sz="2300" b="0" i="0" dirty="0">
                <a:solidFill>
                  <a:srgbClr val="082B5B"/>
                </a:solidFill>
                <a:latin typeface="Arial"/>
              </a:rPr>
              <a:t> without</a:t>
            </a:r>
            <a:r>
              <a:rPr lang="en-GB" sz="2300" b="0" i="0" dirty="0">
                <a:solidFill>
                  <a:srgbClr val="082B5B"/>
                </a:solidFill>
                <a:latin typeface="Arial"/>
              </a:rPr>
              <a:t> </a:t>
            </a:r>
            <a:r>
              <a:rPr sz="2300" b="0" i="0" dirty="0">
                <a:solidFill>
                  <a:srgbClr val="082B5B"/>
                </a:solidFill>
                <a:latin typeface="Arial"/>
              </a:rPr>
              <a:t>the correct decryption key.”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BCA1C81-3E4B-45A4-91E7-896E9A0BF1B3}"/>
              </a:ext>
            </a:extLst>
          </p:cNvPr>
          <p:cNvSpPr txBox="1"/>
          <p:nvPr/>
        </p:nvSpPr>
        <p:spPr>
          <a:xfrm>
            <a:off x="533400" y="3072478"/>
            <a:ext cx="5181600" cy="35052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2200" b="1" i="0">
                <a:solidFill>
                  <a:srgbClr val="082B5B"/>
                </a:solidFill>
                <a:latin typeface="Arial"/>
              </a:rPr>
              <a:t>Your task</a:t>
            </a:r>
          </a:p>
        </p:txBody>
      </p:sp>
      <p:cxnSp>
        <p:nvCxnSpPr>
          <p:cNvPr id="15" name="Connector 9">
            <a:extLst>
              <a:ext uri="{FF2B5EF4-FFF2-40B4-BE49-F238E27FC236}">
                <a16:creationId xmlns:a16="http://schemas.microsoft.com/office/drawing/2014/main" id="{9BCF0E07-AFA8-4836-8A63-AC2447B5BB3E}"/>
              </a:ext>
            </a:extLst>
          </p:cNvPr>
          <p:cNvCxnSpPr/>
          <p:nvPr/>
        </p:nvCxnSpPr>
        <p:spPr>
          <a:xfrm>
            <a:off x="487680" y="3453479"/>
            <a:ext cx="5562600" cy="0"/>
          </a:xfrm>
          <a:prstGeom prst="line">
            <a:avLst/>
          </a:prstGeom>
          <a:ln w="14604">
            <a:solidFill>
              <a:srgbClr val="5AB5DE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4B2CF580-DDCB-4280-89FC-621E168B42FB}"/>
              </a:ext>
            </a:extLst>
          </p:cNvPr>
          <p:cNvSpPr txBox="1"/>
          <p:nvPr/>
        </p:nvSpPr>
        <p:spPr>
          <a:xfrm>
            <a:off x="640080" y="3643979"/>
            <a:ext cx="365760" cy="32004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2000" b="1" i="0">
                <a:solidFill>
                  <a:srgbClr val="1674B8"/>
                </a:solidFill>
                <a:latin typeface="Arial"/>
              </a:rPr>
              <a:t>1.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CF0A88D-7A9D-4C61-A8D2-7E0D5BEDAA7E}"/>
              </a:ext>
            </a:extLst>
          </p:cNvPr>
          <p:cNvSpPr txBox="1"/>
          <p:nvPr/>
        </p:nvSpPr>
        <p:spPr>
          <a:xfrm>
            <a:off x="1066800" y="3643979"/>
            <a:ext cx="4823460" cy="3429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2000" b="0" i="0">
                <a:solidFill>
                  <a:srgbClr val="082B5B"/>
                </a:solidFill>
                <a:latin typeface="Arial"/>
              </a:rPr>
              <a:t>Use plain language.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1B6762C-7072-4EBA-B06D-068D2BE762CB}"/>
              </a:ext>
            </a:extLst>
          </p:cNvPr>
          <p:cNvSpPr txBox="1"/>
          <p:nvPr/>
        </p:nvSpPr>
        <p:spPr>
          <a:xfrm>
            <a:off x="640080" y="4017359"/>
            <a:ext cx="365760" cy="32004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2000" b="1" i="0">
                <a:solidFill>
                  <a:srgbClr val="1674B8"/>
                </a:solidFill>
                <a:latin typeface="Arial"/>
              </a:rPr>
              <a:t>2.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6A5AACD-0D23-41E8-B2D2-446CC4A8FFB6}"/>
              </a:ext>
            </a:extLst>
          </p:cNvPr>
          <p:cNvSpPr txBox="1"/>
          <p:nvPr/>
        </p:nvSpPr>
        <p:spPr>
          <a:xfrm>
            <a:off x="1066800" y="4017359"/>
            <a:ext cx="4823460" cy="3429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2000" b="0" i="0">
                <a:solidFill>
                  <a:srgbClr val="082B5B"/>
                </a:solidFill>
                <a:latin typeface="Arial"/>
              </a:rPr>
              <a:t>Keep the technical meaning.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957B46BA-FFE7-425D-A798-44DE5401E926}"/>
              </a:ext>
            </a:extLst>
          </p:cNvPr>
          <p:cNvSpPr txBox="1"/>
          <p:nvPr/>
        </p:nvSpPr>
        <p:spPr>
          <a:xfrm>
            <a:off x="640080" y="4390739"/>
            <a:ext cx="365760" cy="32004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2000" b="1" i="0">
                <a:solidFill>
                  <a:srgbClr val="1674B8"/>
                </a:solidFill>
                <a:latin typeface="Arial"/>
              </a:rPr>
              <a:t>3.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52721F1E-17EF-499A-B18F-81C5CEC4E265}"/>
              </a:ext>
            </a:extLst>
          </p:cNvPr>
          <p:cNvSpPr txBox="1"/>
          <p:nvPr/>
        </p:nvSpPr>
        <p:spPr>
          <a:xfrm>
            <a:off x="1066800" y="4390739"/>
            <a:ext cx="4823460" cy="3429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2000" b="0" i="0">
                <a:solidFill>
                  <a:srgbClr val="082B5B"/>
                </a:solidFill>
                <a:latin typeface="Arial"/>
              </a:rPr>
              <a:t>Add a short example if helpful.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F20FAB2D-CA94-4BED-BDC8-2A550443AFE3}"/>
              </a:ext>
            </a:extLst>
          </p:cNvPr>
          <p:cNvSpPr txBox="1"/>
          <p:nvPr/>
        </p:nvSpPr>
        <p:spPr>
          <a:xfrm>
            <a:off x="1188720" y="5204480"/>
            <a:ext cx="10439400" cy="39624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spcAft>
                <a:spcPts val="0"/>
              </a:spcAft>
            </a:pPr>
            <a:r>
              <a:rPr sz="1800" b="1" dirty="0">
                <a:solidFill>
                  <a:srgbClr val="082B5B"/>
                </a:solidFill>
                <a:latin typeface="Arial"/>
              </a:rPr>
              <a:t>Discussion: </a:t>
            </a:r>
            <a:r>
              <a:rPr sz="1800" b="0" dirty="0">
                <a:solidFill>
                  <a:srgbClr val="082B5B"/>
                </a:solidFill>
                <a:latin typeface="Arial"/>
              </a:rPr>
              <a:t>What makes an explanation clear without making it inaccurate?</a:t>
            </a:r>
          </a:p>
        </p:txBody>
      </p:sp>
      <p:pic>
        <p:nvPicPr>
          <p:cNvPr id="31" name="Picture 30" descr="ico968704_6.png">
            <a:extLst>
              <a:ext uri="{FF2B5EF4-FFF2-40B4-BE49-F238E27FC236}">
                <a16:creationId xmlns:a16="http://schemas.microsoft.com/office/drawing/2014/main" id="{22263362-F365-415F-9684-3A968FF56F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100" y="4957995"/>
            <a:ext cx="647700" cy="5715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568044B-5FEF-477C-AECF-672F7059D71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6025" t="2796" r="13474" b="5269"/>
          <a:stretch/>
        </p:blipFill>
        <p:spPr>
          <a:xfrm>
            <a:off x="9368629" y="1214203"/>
            <a:ext cx="2666055" cy="44175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37162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18A152A3-1134-4DC5-AC4C-2966902D3436}"/>
              </a:ext>
            </a:extLst>
          </p:cNvPr>
          <p:cNvGrpSpPr/>
          <p:nvPr/>
        </p:nvGrpSpPr>
        <p:grpSpPr>
          <a:xfrm>
            <a:off x="6478" y="43030"/>
            <a:ext cx="5666592" cy="584775"/>
            <a:chOff x="6478" y="43030"/>
            <a:chExt cx="5666592" cy="584775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E157D861-BD5B-4D8A-9A3A-116AAD312A9D}"/>
                </a:ext>
              </a:extLst>
            </p:cNvPr>
            <p:cNvSpPr txBox="1"/>
            <p:nvPr/>
          </p:nvSpPr>
          <p:spPr>
            <a:xfrm flipH="1">
              <a:off x="6478" y="43030"/>
              <a:ext cx="566659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dirty="0">
                  <a:solidFill>
                    <a:srgbClr val="0070C0"/>
                  </a:solidFill>
                  <a:latin typeface="Aptos" panose="020B0004020202020204" pitchFamily="34" charset="0"/>
                </a:rPr>
                <a:t>ACADEMIC SKILLS FOR COMPUTING – SESSION 7</a:t>
              </a:r>
            </a:p>
            <a:p>
              <a:endParaRPr lang="en-GB" b="1" dirty="0"/>
            </a:p>
          </p:txBody>
        </p: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C00C07A8-5727-4AB0-BAFA-3BB85E76A299}"/>
                </a:ext>
              </a:extLst>
            </p:cNvPr>
            <p:cNvCxnSpPr>
              <a:cxnSpLocks/>
            </p:cNvCxnSpPr>
            <p:nvPr/>
          </p:nvCxnSpPr>
          <p:spPr>
            <a:xfrm>
              <a:off x="6478" y="308523"/>
              <a:ext cx="5666592" cy="0"/>
            </a:xfrm>
            <a:prstGeom prst="line">
              <a:avLst/>
            </a:prstGeom>
            <a:ln w="95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itle 10">
            <a:extLst>
              <a:ext uri="{FF2B5EF4-FFF2-40B4-BE49-F238E27FC236}">
                <a16:creationId xmlns:a16="http://schemas.microsoft.com/office/drawing/2014/main" id="{057330DE-FB45-4AC2-9F45-BC349FECCF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8" y="50869"/>
            <a:ext cx="12179044" cy="1325563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lang="en-GB" sz="4400" b="1" i="0" dirty="0">
                <a:solidFill>
                  <a:srgbClr val="082B5B"/>
                </a:solidFill>
                <a:latin typeface="Arial"/>
              </a:rPr>
              <a:t>Evidence-based recommendation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3DD82AF-7D1B-4938-840C-F2A4FC00C19E}"/>
              </a:ext>
            </a:extLst>
          </p:cNvPr>
          <p:cNvSpPr txBox="1"/>
          <p:nvPr/>
        </p:nvSpPr>
        <p:spPr>
          <a:xfrm>
            <a:off x="579120" y="939668"/>
            <a:ext cx="11125200" cy="38862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2100" b="0" i="0" dirty="0">
                <a:solidFill>
                  <a:srgbClr val="082B5B"/>
                </a:solidFill>
                <a:latin typeface="Arial"/>
              </a:rPr>
              <a:t>Use evidence and criteria to make a reasoned decision.</a:t>
            </a:r>
          </a:p>
        </p:txBody>
      </p:sp>
      <p:cxnSp>
        <p:nvCxnSpPr>
          <p:cNvPr id="10" name="Connector 4">
            <a:extLst>
              <a:ext uri="{FF2B5EF4-FFF2-40B4-BE49-F238E27FC236}">
                <a16:creationId xmlns:a16="http://schemas.microsoft.com/office/drawing/2014/main" id="{D5945AAC-694C-4580-AA72-6319A0497621}"/>
              </a:ext>
            </a:extLst>
          </p:cNvPr>
          <p:cNvCxnSpPr/>
          <p:nvPr/>
        </p:nvCxnSpPr>
        <p:spPr>
          <a:xfrm>
            <a:off x="571500" y="1367988"/>
            <a:ext cx="11422380" cy="0"/>
          </a:xfrm>
          <a:prstGeom prst="line">
            <a:avLst/>
          </a:prstGeom>
          <a:ln w="14604">
            <a:solidFill>
              <a:srgbClr val="5AB5DE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F955114E-898C-4EC6-945B-DC2962637B8D}"/>
              </a:ext>
            </a:extLst>
          </p:cNvPr>
          <p:cNvSpPr txBox="1"/>
          <p:nvPr/>
        </p:nvSpPr>
        <p:spPr>
          <a:xfrm>
            <a:off x="601980" y="1535628"/>
            <a:ext cx="8991600" cy="3048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2000" b="1" i="0">
                <a:solidFill>
                  <a:srgbClr val="082B5B"/>
                </a:solidFill>
                <a:latin typeface="Arial"/>
              </a:rPr>
              <a:t>Four steps to a justified recommendation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F76AAEB-5231-4BCC-822D-6FDA7B6712FD}"/>
              </a:ext>
            </a:extLst>
          </p:cNvPr>
          <p:cNvSpPr txBox="1"/>
          <p:nvPr/>
        </p:nvSpPr>
        <p:spPr>
          <a:xfrm>
            <a:off x="1394460" y="2107128"/>
            <a:ext cx="2194560" cy="4572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2200" b="1" i="0">
                <a:solidFill>
                  <a:srgbClr val="082B5B"/>
                </a:solidFill>
                <a:latin typeface="Arial"/>
              </a:rPr>
              <a:t>Evidence</a:t>
            </a:r>
          </a:p>
        </p:txBody>
      </p:sp>
      <p:cxnSp>
        <p:nvCxnSpPr>
          <p:cNvPr id="13" name="Connector 7">
            <a:extLst>
              <a:ext uri="{FF2B5EF4-FFF2-40B4-BE49-F238E27FC236}">
                <a16:creationId xmlns:a16="http://schemas.microsoft.com/office/drawing/2014/main" id="{2AC9037D-F8C2-4804-9B10-7BF52F748D38}"/>
              </a:ext>
            </a:extLst>
          </p:cNvPr>
          <p:cNvCxnSpPr/>
          <p:nvPr/>
        </p:nvCxnSpPr>
        <p:spPr>
          <a:xfrm>
            <a:off x="716280" y="2640528"/>
            <a:ext cx="2217420" cy="0"/>
          </a:xfrm>
          <a:prstGeom prst="line">
            <a:avLst/>
          </a:prstGeom>
          <a:ln w="14604">
            <a:solidFill>
              <a:srgbClr val="5AB5DE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754038F5-6B44-4493-9732-AE63D0776B53}"/>
              </a:ext>
            </a:extLst>
          </p:cNvPr>
          <p:cNvSpPr txBox="1"/>
          <p:nvPr/>
        </p:nvSpPr>
        <p:spPr>
          <a:xfrm>
            <a:off x="731520" y="2846268"/>
            <a:ext cx="2247900" cy="5943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1600" b="0" i="0">
                <a:solidFill>
                  <a:srgbClr val="082B5B"/>
                </a:solidFill>
                <a:latin typeface="Arial"/>
              </a:rPr>
              <a:t>What information</a:t>
            </a:r>
          </a:p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1600" b="0" i="0">
                <a:solidFill>
                  <a:srgbClr val="082B5B"/>
                </a:solidFill>
                <a:latin typeface="Arial"/>
              </a:rPr>
              <a:t>supports this option?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CB2BA47-E625-4DBC-AF82-C08C0F925E33}"/>
              </a:ext>
            </a:extLst>
          </p:cNvPr>
          <p:cNvSpPr txBox="1"/>
          <p:nvPr/>
        </p:nvSpPr>
        <p:spPr>
          <a:xfrm>
            <a:off x="3246120" y="2229048"/>
            <a:ext cx="449580" cy="48768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2900" b="1" i="0">
                <a:solidFill>
                  <a:srgbClr val="5AB5DE"/>
                </a:solidFill>
                <a:latin typeface="Arial"/>
              </a:rPr>
              <a:t>➜</a:t>
            </a:r>
          </a:p>
        </p:txBody>
      </p:sp>
      <p:pic>
        <p:nvPicPr>
          <p:cNvPr id="16" name="Picture 15" descr="ico105280_11.png">
            <a:extLst>
              <a:ext uri="{FF2B5EF4-FFF2-40B4-BE49-F238E27FC236}">
                <a16:creationId xmlns:a16="http://schemas.microsoft.com/office/drawing/2014/main" id="{88CC9736-BC4B-42D6-AE16-DB11E6317A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280" y="2030928"/>
            <a:ext cx="632460" cy="609600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AFA12A12-5E8F-4C72-9424-B0BA0DD9061A}"/>
              </a:ext>
            </a:extLst>
          </p:cNvPr>
          <p:cNvSpPr txBox="1"/>
          <p:nvPr/>
        </p:nvSpPr>
        <p:spPr>
          <a:xfrm>
            <a:off x="4351020" y="2107128"/>
            <a:ext cx="2194560" cy="4572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2200" b="1" i="0">
                <a:solidFill>
                  <a:srgbClr val="082B5B"/>
                </a:solidFill>
                <a:latin typeface="Arial"/>
              </a:rPr>
              <a:t>Criteria</a:t>
            </a:r>
          </a:p>
        </p:txBody>
      </p:sp>
      <p:cxnSp>
        <p:nvCxnSpPr>
          <p:cNvPr id="18" name="Connector 12">
            <a:extLst>
              <a:ext uri="{FF2B5EF4-FFF2-40B4-BE49-F238E27FC236}">
                <a16:creationId xmlns:a16="http://schemas.microsoft.com/office/drawing/2014/main" id="{EBBABA2A-E0C3-4A8A-9FAC-8B9762B84253}"/>
              </a:ext>
            </a:extLst>
          </p:cNvPr>
          <p:cNvCxnSpPr/>
          <p:nvPr/>
        </p:nvCxnSpPr>
        <p:spPr>
          <a:xfrm>
            <a:off x="3672840" y="2640528"/>
            <a:ext cx="2217420" cy="0"/>
          </a:xfrm>
          <a:prstGeom prst="line">
            <a:avLst/>
          </a:prstGeom>
          <a:ln w="14604">
            <a:solidFill>
              <a:srgbClr val="5AB5DE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id="{2DA8ACFE-1DA6-467D-AA4F-8D1EB89527A4}"/>
              </a:ext>
            </a:extLst>
          </p:cNvPr>
          <p:cNvSpPr txBox="1"/>
          <p:nvPr/>
        </p:nvSpPr>
        <p:spPr>
          <a:xfrm>
            <a:off x="3688080" y="2846268"/>
            <a:ext cx="2247900" cy="5943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1600" b="0" i="0" dirty="0">
                <a:solidFill>
                  <a:srgbClr val="082B5B"/>
                </a:solidFill>
                <a:latin typeface="Arial"/>
              </a:rPr>
              <a:t>What matters: cost, risk,</a:t>
            </a:r>
          </a:p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1600" b="0" i="0" dirty="0">
                <a:solidFill>
                  <a:srgbClr val="082B5B"/>
                </a:solidFill>
                <a:latin typeface="Arial"/>
              </a:rPr>
              <a:t>reliability or usability?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984B144-15AE-4C26-B397-DA672F14FC0B}"/>
              </a:ext>
            </a:extLst>
          </p:cNvPr>
          <p:cNvSpPr txBox="1"/>
          <p:nvPr/>
        </p:nvSpPr>
        <p:spPr>
          <a:xfrm>
            <a:off x="6202680" y="2229048"/>
            <a:ext cx="449580" cy="48768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2900" b="1" i="0">
                <a:solidFill>
                  <a:srgbClr val="5AB5DE"/>
                </a:solidFill>
                <a:latin typeface="Arial"/>
              </a:rPr>
              <a:t>➜</a:t>
            </a:r>
          </a:p>
        </p:txBody>
      </p:sp>
      <p:pic>
        <p:nvPicPr>
          <p:cNvPr id="21" name="Picture 20" descr="ico502275_11.png">
            <a:extLst>
              <a:ext uri="{FF2B5EF4-FFF2-40B4-BE49-F238E27FC236}">
                <a16:creationId xmlns:a16="http://schemas.microsoft.com/office/drawing/2014/main" id="{22B9F145-52BE-4E30-A4CD-B73E467A53D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72840" y="2030928"/>
            <a:ext cx="632460" cy="609600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3AE75428-749C-4D02-85A2-FDE18307D05D}"/>
              </a:ext>
            </a:extLst>
          </p:cNvPr>
          <p:cNvSpPr txBox="1"/>
          <p:nvPr/>
        </p:nvSpPr>
        <p:spPr>
          <a:xfrm>
            <a:off x="7307580" y="2107128"/>
            <a:ext cx="2194560" cy="4572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2200" b="1" i="0">
                <a:solidFill>
                  <a:srgbClr val="082B5B"/>
                </a:solidFill>
                <a:latin typeface="Arial"/>
              </a:rPr>
              <a:t>Reasoning</a:t>
            </a:r>
          </a:p>
        </p:txBody>
      </p:sp>
      <p:cxnSp>
        <p:nvCxnSpPr>
          <p:cNvPr id="23" name="Connector 17">
            <a:extLst>
              <a:ext uri="{FF2B5EF4-FFF2-40B4-BE49-F238E27FC236}">
                <a16:creationId xmlns:a16="http://schemas.microsoft.com/office/drawing/2014/main" id="{FA691C6D-414F-4194-B65F-D4EE35A11BF1}"/>
              </a:ext>
            </a:extLst>
          </p:cNvPr>
          <p:cNvCxnSpPr/>
          <p:nvPr/>
        </p:nvCxnSpPr>
        <p:spPr>
          <a:xfrm>
            <a:off x="6629400" y="2640528"/>
            <a:ext cx="2217420" cy="0"/>
          </a:xfrm>
          <a:prstGeom prst="line">
            <a:avLst/>
          </a:prstGeom>
          <a:ln w="14604">
            <a:solidFill>
              <a:srgbClr val="5AB5DE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4" name="TextBox 23">
            <a:extLst>
              <a:ext uri="{FF2B5EF4-FFF2-40B4-BE49-F238E27FC236}">
                <a16:creationId xmlns:a16="http://schemas.microsoft.com/office/drawing/2014/main" id="{B1E74A1E-48B0-4B79-B68C-6D7722E2C584}"/>
              </a:ext>
            </a:extLst>
          </p:cNvPr>
          <p:cNvSpPr txBox="1"/>
          <p:nvPr/>
        </p:nvSpPr>
        <p:spPr>
          <a:xfrm>
            <a:off x="6644640" y="2846268"/>
            <a:ext cx="2247900" cy="5943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1600" b="0" i="0">
                <a:solidFill>
                  <a:srgbClr val="082B5B"/>
                </a:solidFill>
                <a:latin typeface="Arial"/>
              </a:rPr>
              <a:t>Why does the evidence</a:t>
            </a:r>
          </a:p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1600" b="0" i="0">
                <a:solidFill>
                  <a:srgbClr val="082B5B"/>
                </a:solidFill>
                <a:latin typeface="Arial"/>
              </a:rPr>
              <a:t>support this choice?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C51F3FCD-494F-4BFA-A441-CB244D06BAB0}"/>
              </a:ext>
            </a:extLst>
          </p:cNvPr>
          <p:cNvSpPr txBox="1"/>
          <p:nvPr/>
        </p:nvSpPr>
        <p:spPr>
          <a:xfrm>
            <a:off x="9159240" y="2229048"/>
            <a:ext cx="449580" cy="48768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2900" b="1" i="0">
                <a:solidFill>
                  <a:srgbClr val="5AB5DE"/>
                </a:solidFill>
                <a:latin typeface="Arial"/>
              </a:rPr>
              <a:t>➜</a:t>
            </a:r>
          </a:p>
        </p:txBody>
      </p:sp>
      <p:pic>
        <p:nvPicPr>
          <p:cNvPr id="26" name="Picture 25" descr="ico879279_11.png">
            <a:extLst>
              <a:ext uri="{FF2B5EF4-FFF2-40B4-BE49-F238E27FC236}">
                <a16:creationId xmlns:a16="http://schemas.microsoft.com/office/drawing/2014/main" id="{6F41D1CE-AC44-4208-B52D-89A6D92856D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29400" y="2030928"/>
            <a:ext cx="632460" cy="609600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DE910BA0-A509-4DD0-A998-F392430C3B8A}"/>
              </a:ext>
            </a:extLst>
          </p:cNvPr>
          <p:cNvSpPr txBox="1"/>
          <p:nvPr/>
        </p:nvSpPr>
        <p:spPr>
          <a:xfrm>
            <a:off x="10264140" y="2107128"/>
            <a:ext cx="2194560" cy="4572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2200" b="1" i="0">
                <a:solidFill>
                  <a:srgbClr val="082B5B"/>
                </a:solidFill>
                <a:latin typeface="Arial"/>
              </a:rPr>
              <a:t>Recommend</a:t>
            </a:r>
          </a:p>
        </p:txBody>
      </p:sp>
      <p:cxnSp>
        <p:nvCxnSpPr>
          <p:cNvPr id="28" name="Connector 22">
            <a:extLst>
              <a:ext uri="{FF2B5EF4-FFF2-40B4-BE49-F238E27FC236}">
                <a16:creationId xmlns:a16="http://schemas.microsoft.com/office/drawing/2014/main" id="{61D19013-8719-4FC1-953E-24FA277FD18F}"/>
              </a:ext>
            </a:extLst>
          </p:cNvPr>
          <p:cNvCxnSpPr/>
          <p:nvPr/>
        </p:nvCxnSpPr>
        <p:spPr>
          <a:xfrm>
            <a:off x="9585960" y="2640528"/>
            <a:ext cx="2217420" cy="0"/>
          </a:xfrm>
          <a:prstGeom prst="line">
            <a:avLst/>
          </a:prstGeom>
          <a:ln w="14604">
            <a:solidFill>
              <a:srgbClr val="5AB5DE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9" name="TextBox 28">
            <a:extLst>
              <a:ext uri="{FF2B5EF4-FFF2-40B4-BE49-F238E27FC236}">
                <a16:creationId xmlns:a16="http://schemas.microsoft.com/office/drawing/2014/main" id="{BEC6EB07-5409-44F9-9FF7-599B1C66A7DA}"/>
              </a:ext>
            </a:extLst>
          </p:cNvPr>
          <p:cNvSpPr txBox="1"/>
          <p:nvPr/>
        </p:nvSpPr>
        <p:spPr>
          <a:xfrm>
            <a:off x="9601200" y="2846268"/>
            <a:ext cx="2247900" cy="5943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1600" b="0" i="0">
                <a:solidFill>
                  <a:srgbClr val="082B5B"/>
                </a:solidFill>
                <a:latin typeface="Arial"/>
              </a:rPr>
              <a:t>What should the reader</a:t>
            </a:r>
          </a:p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1600" b="0" i="0">
                <a:solidFill>
                  <a:srgbClr val="082B5B"/>
                </a:solidFill>
                <a:latin typeface="Arial"/>
              </a:rPr>
              <a:t>do next, and why?</a:t>
            </a:r>
          </a:p>
        </p:txBody>
      </p:sp>
      <p:pic>
        <p:nvPicPr>
          <p:cNvPr id="30" name="Picture 29" descr="ico1255279_11.png">
            <a:extLst>
              <a:ext uri="{FF2B5EF4-FFF2-40B4-BE49-F238E27FC236}">
                <a16:creationId xmlns:a16="http://schemas.microsoft.com/office/drawing/2014/main" id="{4B9D21A5-0580-47FE-97AE-A10E86F0EA3A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r="28916"/>
          <a:stretch/>
        </p:blipFill>
        <p:spPr>
          <a:xfrm>
            <a:off x="9585960" y="2030928"/>
            <a:ext cx="449580" cy="609596"/>
          </a:xfrm>
          <a:prstGeom prst="rect">
            <a:avLst/>
          </a:prstGeom>
        </p:spPr>
      </p:pic>
      <p:cxnSp>
        <p:nvCxnSpPr>
          <p:cNvPr id="31" name="Connector 25">
            <a:extLst>
              <a:ext uri="{FF2B5EF4-FFF2-40B4-BE49-F238E27FC236}">
                <a16:creationId xmlns:a16="http://schemas.microsoft.com/office/drawing/2014/main" id="{E02AD0D6-CC9E-4DA6-BC20-6346D42122BB}"/>
              </a:ext>
            </a:extLst>
          </p:cNvPr>
          <p:cNvCxnSpPr/>
          <p:nvPr/>
        </p:nvCxnSpPr>
        <p:spPr>
          <a:xfrm>
            <a:off x="571500" y="3562548"/>
            <a:ext cx="11414760" cy="0"/>
          </a:xfrm>
          <a:prstGeom prst="line">
            <a:avLst/>
          </a:prstGeom>
          <a:ln w="14604">
            <a:solidFill>
              <a:srgbClr val="5AB5DE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2" name="TextBox 31">
            <a:extLst>
              <a:ext uri="{FF2B5EF4-FFF2-40B4-BE49-F238E27FC236}">
                <a16:creationId xmlns:a16="http://schemas.microsoft.com/office/drawing/2014/main" id="{99DE2CF7-9513-4229-9015-7A4ADDF07836}"/>
              </a:ext>
            </a:extLst>
          </p:cNvPr>
          <p:cNvSpPr txBox="1"/>
          <p:nvPr/>
        </p:nvSpPr>
        <p:spPr>
          <a:xfrm>
            <a:off x="594360" y="3707328"/>
            <a:ext cx="9067800" cy="3810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2000" b="1" i="0">
                <a:solidFill>
                  <a:srgbClr val="082B5B"/>
                </a:solidFill>
                <a:latin typeface="Arial"/>
              </a:rPr>
              <a:t>What level of thinking are you showing?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8B624218-1443-4888-B3EF-381098098103}"/>
              </a:ext>
            </a:extLst>
          </p:cNvPr>
          <p:cNvSpPr txBox="1"/>
          <p:nvPr/>
        </p:nvSpPr>
        <p:spPr>
          <a:xfrm>
            <a:off x="1463040" y="4294068"/>
            <a:ext cx="2461260" cy="3429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2100" b="1" i="0">
                <a:solidFill>
                  <a:srgbClr val="082B5B"/>
                </a:solidFill>
                <a:latin typeface="Arial"/>
              </a:rPr>
              <a:t>Describe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67D99212-ED19-4215-8DD5-DB9A125A24EC}"/>
              </a:ext>
            </a:extLst>
          </p:cNvPr>
          <p:cNvSpPr txBox="1"/>
          <p:nvPr/>
        </p:nvSpPr>
        <p:spPr>
          <a:xfrm>
            <a:off x="1463040" y="4629348"/>
            <a:ext cx="2827020" cy="60198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1600" b="0" i="0">
                <a:solidFill>
                  <a:srgbClr val="082B5B"/>
                </a:solidFill>
                <a:latin typeface="Arial"/>
              </a:rPr>
              <a:t>What does the evidence say?</a:t>
            </a:r>
          </a:p>
        </p:txBody>
      </p:sp>
      <p:pic>
        <p:nvPicPr>
          <p:cNvPr id="35" name="Picture 34" descr="ico91575_11.png">
            <a:extLst>
              <a:ext uri="{FF2B5EF4-FFF2-40B4-BE49-F238E27FC236}">
                <a16:creationId xmlns:a16="http://schemas.microsoft.com/office/drawing/2014/main" id="{37120C8B-BC88-4D87-86C9-D6221B2492A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16280" y="4486716"/>
            <a:ext cx="571500" cy="563880"/>
          </a:xfrm>
          <a:prstGeom prst="rect">
            <a:avLst/>
          </a:prstGeom>
        </p:spPr>
      </p:pic>
      <p:cxnSp>
        <p:nvCxnSpPr>
          <p:cNvPr id="36" name="Connector 30">
            <a:extLst>
              <a:ext uri="{FF2B5EF4-FFF2-40B4-BE49-F238E27FC236}">
                <a16:creationId xmlns:a16="http://schemas.microsoft.com/office/drawing/2014/main" id="{0C3C3F12-6AF1-4474-BF61-D078BECFDC56}"/>
              </a:ext>
            </a:extLst>
          </p:cNvPr>
          <p:cNvCxnSpPr/>
          <p:nvPr/>
        </p:nvCxnSpPr>
        <p:spPr>
          <a:xfrm>
            <a:off x="4389120" y="4332168"/>
            <a:ext cx="0" cy="807720"/>
          </a:xfrm>
          <a:prstGeom prst="line">
            <a:avLst/>
          </a:prstGeom>
          <a:ln w="12700">
            <a:solidFill>
              <a:srgbClr val="5AB5DE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7" name="TextBox 36">
            <a:extLst>
              <a:ext uri="{FF2B5EF4-FFF2-40B4-BE49-F238E27FC236}">
                <a16:creationId xmlns:a16="http://schemas.microsoft.com/office/drawing/2014/main" id="{26EC2993-7FA6-40F2-868D-F72704C07D30}"/>
              </a:ext>
            </a:extLst>
          </p:cNvPr>
          <p:cNvSpPr txBox="1"/>
          <p:nvPr/>
        </p:nvSpPr>
        <p:spPr>
          <a:xfrm>
            <a:off x="5356860" y="4303935"/>
            <a:ext cx="2461260" cy="323165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lang="en-GB" sz="2100" b="1" i="0" dirty="0">
                <a:solidFill>
                  <a:srgbClr val="082B5B"/>
                </a:solidFill>
                <a:latin typeface="Arial"/>
              </a:rPr>
              <a:t>Explain/</a:t>
            </a:r>
            <a:r>
              <a:rPr sz="2100" b="1" i="0" dirty="0" err="1">
                <a:solidFill>
                  <a:srgbClr val="082B5B"/>
                </a:solidFill>
                <a:latin typeface="Arial"/>
              </a:rPr>
              <a:t>Analyse</a:t>
            </a:r>
            <a:endParaRPr sz="2100" b="1" i="0" dirty="0">
              <a:solidFill>
                <a:srgbClr val="082B5B"/>
              </a:solidFill>
              <a:latin typeface="Arial"/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B7D6B58E-5409-491B-AAE5-7D5D18CB969C}"/>
              </a:ext>
            </a:extLst>
          </p:cNvPr>
          <p:cNvSpPr txBox="1"/>
          <p:nvPr/>
        </p:nvSpPr>
        <p:spPr>
          <a:xfrm>
            <a:off x="5356860" y="4629348"/>
            <a:ext cx="2827020" cy="60198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1600" b="0" i="0">
                <a:solidFill>
                  <a:srgbClr val="082B5B"/>
                </a:solidFill>
                <a:latin typeface="Arial"/>
              </a:rPr>
              <a:t>What does it mean, and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sz="1600" b="0" i="0">
                <a:solidFill>
                  <a:srgbClr val="082B5B"/>
                </a:solidFill>
                <a:latin typeface="Arial"/>
              </a:rPr>
              <a:t>why is it relevant?</a:t>
            </a:r>
          </a:p>
        </p:txBody>
      </p:sp>
      <p:pic>
        <p:nvPicPr>
          <p:cNvPr id="39" name="Picture 38" descr="ico640572_11.png">
            <a:extLst>
              <a:ext uri="{FF2B5EF4-FFF2-40B4-BE49-F238E27FC236}">
                <a16:creationId xmlns:a16="http://schemas.microsoft.com/office/drawing/2014/main" id="{16194528-15A1-4B88-9F2B-F54476AC4EC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10100" y="4332168"/>
            <a:ext cx="571500" cy="563880"/>
          </a:xfrm>
          <a:prstGeom prst="rect">
            <a:avLst/>
          </a:prstGeom>
        </p:spPr>
      </p:pic>
      <p:cxnSp>
        <p:nvCxnSpPr>
          <p:cNvPr id="40" name="Connector 34">
            <a:extLst>
              <a:ext uri="{FF2B5EF4-FFF2-40B4-BE49-F238E27FC236}">
                <a16:creationId xmlns:a16="http://schemas.microsoft.com/office/drawing/2014/main" id="{6B4CA3FA-9A80-4790-A399-582840AB4F04}"/>
              </a:ext>
            </a:extLst>
          </p:cNvPr>
          <p:cNvCxnSpPr/>
          <p:nvPr/>
        </p:nvCxnSpPr>
        <p:spPr>
          <a:xfrm>
            <a:off x="8282940" y="4332168"/>
            <a:ext cx="0" cy="807720"/>
          </a:xfrm>
          <a:prstGeom prst="line">
            <a:avLst/>
          </a:prstGeom>
          <a:ln w="12700">
            <a:solidFill>
              <a:srgbClr val="5AB5DE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1" name="TextBox 40">
            <a:extLst>
              <a:ext uri="{FF2B5EF4-FFF2-40B4-BE49-F238E27FC236}">
                <a16:creationId xmlns:a16="http://schemas.microsoft.com/office/drawing/2014/main" id="{4C6858D6-5CA9-4618-8DC7-4998336846F9}"/>
              </a:ext>
            </a:extLst>
          </p:cNvPr>
          <p:cNvSpPr txBox="1"/>
          <p:nvPr/>
        </p:nvSpPr>
        <p:spPr>
          <a:xfrm>
            <a:off x="9250680" y="4294068"/>
            <a:ext cx="2461260" cy="3429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2100" b="1" i="0">
                <a:solidFill>
                  <a:srgbClr val="082B5B"/>
                </a:solidFill>
                <a:latin typeface="Arial"/>
              </a:rPr>
              <a:t>Evaluate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91BDDF9A-FE97-49C4-9D30-9D616B6B8F41}"/>
              </a:ext>
            </a:extLst>
          </p:cNvPr>
          <p:cNvSpPr txBox="1"/>
          <p:nvPr/>
        </p:nvSpPr>
        <p:spPr>
          <a:xfrm>
            <a:off x="9250680" y="4629348"/>
            <a:ext cx="2827020" cy="60198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1600" b="0" i="0">
                <a:solidFill>
                  <a:srgbClr val="082B5B"/>
                </a:solidFill>
                <a:latin typeface="Arial"/>
              </a:rPr>
              <a:t>How strong is the evidence,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sz="1600" b="0" i="0">
                <a:solidFill>
                  <a:srgbClr val="082B5B"/>
                </a:solidFill>
                <a:latin typeface="Arial"/>
              </a:rPr>
              <a:t>and what is justified?</a:t>
            </a:r>
          </a:p>
        </p:txBody>
      </p:sp>
      <p:pic>
        <p:nvPicPr>
          <p:cNvPr id="43" name="Picture 42" descr="ico1117574_11.png">
            <a:extLst>
              <a:ext uri="{FF2B5EF4-FFF2-40B4-BE49-F238E27FC236}">
                <a16:creationId xmlns:a16="http://schemas.microsoft.com/office/drawing/2014/main" id="{184353B5-E405-4C1C-99AE-57AFB03AC246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503920" y="4332168"/>
            <a:ext cx="571500" cy="563880"/>
          </a:xfrm>
          <a:prstGeom prst="rect">
            <a:avLst/>
          </a:prstGeom>
        </p:spPr>
      </p:pic>
      <p:sp>
        <p:nvSpPr>
          <p:cNvPr id="44" name="TextBox 43">
            <a:extLst>
              <a:ext uri="{FF2B5EF4-FFF2-40B4-BE49-F238E27FC236}">
                <a16:creationId xmlns:a16="http://schemas.microsoft.com/office/drawing/2014/main" id="{EF722E38-FFA2-4981-9DD3-9BC42A81EADF}"/>
              </a:ext>
            </a:extLst>
          </p:cNvPr>
          <p:cNvSpPr txBox="1"/>
          <p:nvPr/>
        </p:nvSpPr>
        <p:spPr>
          <a:xfrm>
            <a:off x="349916" y="5187374"/>
            <a:ext cx="11583608" cy="52322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spcAft>
                <a:spcPts val="0"/>
              </a:spcAft>
            </a:pPr>
            <a:r>
              <a:rPr sz="1700" b="1" dirty="0">
                <a:solidFill>
                  <a:srgbClr val="082B5B"/>
                </a:solidFill>
                <a:latin typeface="Arial"/>
              </a:rPr>
              <a:t>Discuss: </a:t>
            </a:r>
            <a:r>
              <a:rPr sz="1700" b="0" dirty="0">
                <a:solidFill>
                  <a:srgbClr val="082B5B"/>
                </a:solidFill>
                <a:latin typeface="Arial"/>
              </a:rPr>
              <a:t>Should the university replace its older computer-laboratory PCs?</a:t>
            </a:r>
            <a:r>
              <a:rPr lang="en-GB" sz="1700" b="0" dirty="0">
                <a:solidFill>
                  <a:srgbClr val="082B5B"/>
                </a:solidFill>
                <a:latin typeface="Arial"/>
              </a:rPr>
              <a:t> </a:t>
            </a:r>
            <a:r>
              <a:rPr sz="1700" b="0" dirty="0">
                <a:solidFill>
                  <a:srgbClr val="082B5B"/>
                </a:solidFill>
                <a:latin typeface="Arial"/>
              </a:rPr>
              <a:t>What evidence and criteria would justify the decision?</a:t>
            </a:r>
          </a:p>
        </p:txBody>
      </p:sp>
    </p:spTree>
    <p:extLst>
      <p:ext uri="{BB962C8B-B14F-4D97-AF65-F5344CB8AC3E}">
        <p14:creationId xmlns:p14="http://schemas.microsoft.com/office/powerpoint/2010/main" val="417349827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18A152A3-1134-4DC5-AC4C-2966902D3436}"/>
              </a:ext>
            </a:extLst>
          </p:cNvPr>
          <p:cNvGrpSpPr/>
          <p:nvPr/>
        </p:nvGrpSpPr>
        <p:grpSpPr>
          <a:xfrm>
            <a:off x="6478" y="43030"/>
            <a:ext cx="5666592" cy="584775"/>
            <a:chOff x="6478" y="43030"/>
            <a:chExt cx="5666592" cy="584775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E157D861-BD5B-4D8A-9A3A-116AAD312A9D}"/>
                </a:ext>
              </a:extLst>
            </p:cNvPr>
            <p:cNvSpPr txBox="1"/>
            <p:nvPr/>
          </p:nvSpPr>
          <p:spPr>
            <a:xfrm flipH="1">
              <a:off x="6478" y="43030"/>
              <a:ext cx="566659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dirty="0">
                  <a:solidFill>
                    <a:srgbClr val="0070C0"/>
                  </a:solidFill>
                  <a:latin typeface="Aptos" panose="020B0004020202020204" pitchFamily="34" charset="0"/>
                </a:rPr>
                <a:t>ACADEMIC SKILLS FOR COMPUTING – SESSION 7</a:t>
              </a:r>
            </a:p>
            <a:p>
              <a:endParaRPr lang="en-GB" b="1" dirty="0"/>
            </a:p>
          </p:txBody>
        </p: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C00C07A8-5727-4AB0-BAFA-3BB85E76A299}"/>
                </a:ext>
              </a:extLst>
            </p:cNvPr>
            <p:cNvCxnSpPr>
              <a:cxnSpLocks/>
            </p:cNvCxnSpPr>
            <p:nvPr/>
          </p:nvCxnSpPr>
          <p:spPr>
            <a:xfrm>
              <a:off x="6478" y="308523"/>
              <a:ext cx="5666592" cy="0"/>
            </a:xfrm>
            <a:prstGeom prst="line">
              <a:avLst/>
            </a:prstGeom>
            <a:ln w="95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itle 10">
            <a:extLst>
              <a:ext uri="{FF2B5EF4-FFF2-40B4-BE49-F238E27FC236}">
                <a16:creationId xmlns:a16="http://schemas.microsoft.com/office/drawing/2014/main" id="{057330DE-FB45-4AC2-9F45-BC349FECCF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8" y="135093"/>
            <a:ext cx="12179044" cy="1325563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lang="en-GB" sz="4400" b="1" i="0" dirty="0">
                <a:solidFill>
                  <a:srgbClr val="082B5B"/>
                </a:solidFill>
                <a:latin typeface="Arial"/>
              </a:rPr>
              <a:t>Word count is a planning decision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BB51C40-0348-415C-BFCF-E3139DF646DF}"/>
              </a:ext>
            </a:extLst>
          </p:cNvPr>
          <p:cNvSpPr txBox="1"/>
          <p:nvPr/>
        </p:nvSpPr>
        <p:spPr>
          <a:xfrm>
            <a:off x="164427" y="1160412"/>
            <a:ext cx="11806994" cy="338554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2200" b="0" i="0" dirty="0">
                <a:solidFill>
                  <a:srgbClr val="082B5B"/>
                </a:solidFill>
                <a:latin typeface="Arial"/>
              </a:rPr>
              <a:t>Not every section needs the same number of words. Focus on what adds value to your report.</a:t>
            </a:r>
          </a:p>
        </p:txBody>
      </p:sp>
      <p:cxnSp>
        <p:nvCxnSpPr>
          <p:cNvPr id="10" name="Connector 4">
            <a:extLst>
              <a:ext uri="{FF2B5EF4-FFF2-40B4-BE49-F238E27FC236}">
                <a16:creationId xmlns:a16="http://schemas.microsoft.com/office/drawing/2014/main" id="{1408E30F-36AA-46A2-83B1-7C8A430E1A50}"/>
              </a:ext>
            </a:extLst>
          </p:cNvPr>
          <p:cNvCxnSpPr/>
          <p:nvPr/>
        </p:nvCxnSpPr>
        <p:spPr>
          <a:xfrm>
            <a:off x="5848947" y="1750189"/>
            <a:ext cx="0" cy="2392680"/>
          </a:xfrm>
          <a:prstGeom prst="line">
            <a:avLst/>
          </a:prstGeom>
          <a:ln w="12700">
            <a:solidFill>
              <a:srgbClr val="5AB5DE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1B6B1B69-C833-4410-AA52-E6E5C8E65DC7}"/>
              </a:ext>
            </a:extLst>
          </p:cNvPr>
          <p:cNvSpPr txBox="1"/>
          <p:nvPr/>
        </p:nvSpPr>
        <p:spPr>
          <a:xfrm>
            <a:off x="194907" y="1765429"/>
            <a:ext cx="5227320" cy="51816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2600" b="1" i="0">
                <a:solidFill>
                  <a:srgbClr val="082B5B"/>
                </a:solidFill>
                <a:latin typeface="Arial"/>
              </a:rPr>
              <a:t>Give more space to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FD33DF3-3E87-4B4E-A08D-547DDAA2D944}"/>
              </a:ext>
            </a:extLst>
          </p:cNvPr>
          <p:cNvSpPr txBox="1"/>
          <p:nvPr/>
        </p:nvSpPr>
        <p:spPr>
          <a:xfrm>
            <a:off x="6245187" y="1765429"/>
            <a:ext cx="4953000" cy="51816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2600" b="1" i="0">
                <a:solidFill>
                  <a:srgbClr val="082B5B"/>
                </a:solidFill>
                <a:latin typeface="Arial"/>
              </a:rPr>
              <a:t>Give less space to</a:t>
            </a: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E1D103A4-FBDE-45A4-BEAD-E146EBA8C89C}"/>
              </a:ext>
            </a:extLst>
          </p:cNvPr>
          <p:cNvSpPr/>
          <p:nvPr/>
        </p:nvSpPr>
        <p:spPr>
          <a:xfrm>
            <a:off x="240627" y="2489329"/>
            <a:ext cx="83820" cy="83820"/>
          </a:xfrm>
          <a:prstGeom prst="ellipse">
            <a:avLst/>
          </a:prstGeom>
          <a:solidFill>
            <a:srgbClr val="082B5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E938D3F-3839-4ACF-A8AA-DC67D526334F}"/>
              </a:ext>
            </a:extLst>
          </p:cNvPr>
          <p:cNvSpPr txBox="1"/>
          <p:nvPr/>
        </p:nvSpPr>
        <p:spPr>
          <a:xfrm>
            <a:off x="568287" y="2390269"/>
            <a:ext cx="4853940" cy="3429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2100" b="0" i="0">
                <a:solidFill>
                  <a:srgbClr val="082B5B"/>
                </a:solidFill>
                <a:latin typeface="Arial"/>
              </a:rPr>
              <a:t>Analysis and justification</a:t>
            </a: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B1F6AC07-149C-44AB-A5C0-DE9E201AF5CC}"/>
              </a:ext>
            </a:extLst>
          </p:cNvPr>
          <p:cNvSpPr/>
          <p:nvPr/>
        </p:nvSpPr>
        <p:spPr>
          <a:xfrm>
            <a:off x="240627" y="2938909"/>
            <a:ext cx="83820" cy="83820"/>
          </a:xfrm>
          <a:prstGeom prst="ellipse">
            <a:avLst/>
          </a:prstGeom>
          <a:solidFill>
            <a:srgbClr val="082B5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062064D-071B-41CF-B923-C48D8564DFB0}"/>
              </a:ext>
            </a:extLst>
          </p:cNvPr>
          <p:cNvSpPr txBox="1"/>
          <p:nvPr/>
        </p:nvSpPr>
        <p:spPr>
          <a:xfrm>
            <a:off x="568287" y="2839849"/>
            <a:ext cx="4853940" cy="3429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2100" b="0" i="0">
                <a:solidFill>
                  <a:srgbClr val="082B5B"/>
                </a:solidFill>
                <a:latin typeface="Arial"/>
              </a:rPr>
              <a:t>Evidence supporting decisions</a:t>
            </a: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56E40E83-05ED-4684-AB22-EB073A038A4D}"/>
              </a:ext>
            </a:extLst>
          </p:cNvPr>
          <p:cNvSpPr/>
          <p:nvPr/>
        </p:nvSpPr>
        <p:spPr>
          <a:xfrm>
            <a:off x="240627" y="3388489"/>
            <a:ext cx="83820" cy="83820"/>
          </a:xfrm>
          <a:prstGeom prst="ellipse">
            <a:avLst/>
          </a:prstGeom>
          <a:solidFill>
            <a:srgbClr val="082B5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D64853DA-A4B8-49C1-9F86-2B545AA69C8C}"/>
              </a:ext>
            </a:extLst>
          </p:cNvPr>
          <p:cNvSpPr txBox="1"/>
          <p:nvPr/>
        </p:nvSpPr>
        <p:spPr>
          <a:xfrm>
            <a:off x="568287" y="3289429"/>
            <a:ext cx="4853940" cy="3429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2100" b="0" i="0">
                <a:solidFill>
                  <a:srgbClr val="082B5B"/>
                </a:solidFill>
                <a:latin typeface="Arial"/>
              </a:rPr>
              <a:t>Comparison of options and limitations</a:t>
            </a: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260B170A-F03F-4F61-8672-7ED79C0796DB}"/>
              </a:ext>
            </a:extLst>
          </p:cNvPr>
          <p:cNvSpPr/>
          <p:nvPr/>
        </p:nvSpPr>
        <p:spPr>
          <a:xfrm>
            <a:off x="240627" y="3838069"/>
            <a:ext cx="83820" cy="83820"/>
          </a:xfrm>
          <a:prstGeom prst="ellipse">
            <a:avLst/>
          </a:prstGeom>
          <a:solidFill>
            <a:srgbClr val="082B5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6C2706F-84B8-4745-A98F-2004C404085C}"/>
              </a:ext>
            </a:extLst>
          </p:cNvPr>
          <p:cNvSpPr txBox="1"/>
          <p:nvPr/>
        </p:nvSpPr>
        <p:spPr>
          <a:xfrm>
            <a:off x="568287" y="3739009"/>
            <a:ext cx="4853940" cy="3429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2100" b="0" i="0">
                <a:solidFill>
                  <a:srgbClr val="082B5B"/>
                </a:solidFill>
                <a:latin typeface="Arial"/>
              </a:rPr>
              <a:t>Recommendations and implications</a:t>
            </a:r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D985397A-1CEA-4273-9042-1DBAD9DC5D6F}"/>
              </a:ext>
            </a:extLst>
          </p:cNvPr>
          <p:cNvSpPr/>
          <p:nvPr/>
        </p:nvSpPr>
        <p:spPr>
          <a:xfrm>
            <a:off x="6283287" y="2489329"/>
            <a:ext cx="83820" cy="83820"/>
          </a:xfrm>
          <a:prstGeom prst="ellipse">
            <a:avLst/>
          </a:prstGeom>
          <a:solidFill>
            <a:srgbClr val="082B5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E7E61C9-F000-43E9-804E-734D011E02A4}"/>
              </a:ext>
            </a:extLst>
          </p:cNvPr>
          <p:cNvSpPr txBox="1"/>
          <p:nvPr/>
        </p:nvSpPr>
        <p:spPr>
          <a:xfrm>
            <a:off x="6610947" y="2390269"/>
            <a:ext cx="4853940" cy="3429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2100" b="0" i="0">
                <a:solidFill>
                  <a:srgbClr val="082B5B"/>
                </a:solidFill>
                <a:latin typeface="Arial"/>
              </a:rPr>
              <a:t>Generic definitions</a:t>
            </a:r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D1BA5A10-E2A1-4BA3-B788-27AD54AADB67}"/>
              </a:ext>
            </a:extLst>
          </p:cNvPr>
          <p:cNvSpPr/>
          <p:nvPr/>
        </p:nvSpPr>
        <p:spPr>
          <a:xfrm>
            <a:off x="6283287" y="2938909"/>
            <a:ext cx="83820" cy="83820"/>
          </a:xfrm>
          <a:prstGeom prst="ellipse">
            <a:avLst/>
          </a:prstGeom>
          <a:solidFill>
            <a:srgbClr val="082B5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9D86FFF3-D0E9-41A5-AA96-9DE5A624E0F7}"/>
              </a:ext>
            </a:extLst>
          </p:cNvPr>
          <p:cNvSpPr txBox="1"/>
          <p:nvPr/>
        </p:nvSpPr>
        <p:spPr>
          <a:xfrm>
            <a:off x="6610947" y="2839849"/>
            <a:ext cx="4853940" cy="3429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2100" b="0" i="0">
                <a:solidFill>
                  <a:srgbClr val="082B5B"/>
                </a:solidFill>
                <a:latin typeface="Arial"/>
              </a:rPr>
              <a:t>Unnecessary background</a:t>
            </a:r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68A2FCBE-89C7-4583-AD3D-EB9871EBA22A}"/>
              </a:ext>
            </a:extLst>
          </p:cNvPr>
          <p:cNvSpPr/>
          <p:nvPr/>
        </p:nvSpPr>
        <p:spPr>
          <a:xfrm>
            <a:off x="6283287" y="3388489"/>
            <a:ext cx="83820" cy="83820"/>
          </a:xfrm>
          <a:prstGeom prst="ellipse">
            <a:avLst/>
          </a:prstGeom>
          <a:solidFill>
            <a:srgbClr val="082B5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E69C5210-DB1D-4FD2-B3B6-4817EF7DE507}"/>
              </a:ext>
            </a:extLst>
          </p:cNvPr>
          <p:cNvSpPr txBox="1"/>
          <p:nvPr/>
        </p:nvSpPr>
        <p:spPr>
          <a:xfrm>
            <a:off x="6610947" y="3289429"/>
            <a:ext cx="4853940" cy="3429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2100" b="0" i="0">
                <a:solidFill>
                  <a:srgbClr val="082B5B"/>
                </a:solidFill>
                <a:latin typeface="Arial"/>
              </a:rPr>
              <a:t>Repetition</a:t>
            </a:r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BD5F5518-7877-41D2-AAEC-1AE9677F274B}"/>
              </a:ext>
            </a:extLst>
          </p:cNvPr>
          <p:cNvSpPr/>
          <p:nvPr/>
        </p:nvSpPr>
        <p:spPr>
          <a:xfrm>
            <a:off x="6283287" y="3838069"/>
            <a:ext cx="83820" cy="83820"/>
          </a:xfrm>
          <a:prstGeom prst="ellipse">
            <a:avLst/>
          </a:prstGeom>
          <a:solidFill>
            <a:srgbClr val="082B5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4264FFF-3B2D-4489-8227-4378F49C798E}"/>
              </a:ext>
            </a:extLst>
          </p:cNvPr>
          <p:cNvSpPr txBox="1"/>
          <p:nvPr/>
        </p:nvSpPr>
        <p:spPr>
          <a:xfrm>
            <a:off x="6610947" y="3739009"/>
            <a:ext cx="4853940" cy="3429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2100" b="0" i="0">
                <a:solidFill>
                  <a:srgbClr val="082B5B"/>
                </a:solidFill>
                <a:latin typeface="Arial"/>
              </a:rPr>
              <a:t>Unexplained quotations</a:t>
            </a:r>
          </a:p>
        </p:txBody>
      </p:sp>
      <p:cxnSp>
        <p:nvCxnSpPr>
          <p:cNvPr id="29" name="Connector 23">
            <a:extLst>
              <a:ext uri="{FF2B5EF4-FFF2-40B4-BE49-F238E27FC236}">
                <a16:creationId xmlns:a16="http://schemas.microsoft.com/office/drawing/2014/main" id="{FBD3AB4E-2AA2-4828-B16F-D61FC6F2A250}"/>
              </a:ext>
            </a:extLst>
          </p:cNvPr>
          <p:cNvCxnSpPr/>
          <p:nvPr/>
        </p:nvCxnSpPr>
        <p:spPr>
          <a:xfrm>
            <a:off x="202527" y="4447669"/>
            <a:ext cx="11269980" cy="0"/>
          </a:xfrm>
          <a:prstGeom prst="line">
            <a:avLst/>
          </a:prstGeom>
          <a:ln w="14604">
            <a:solidFill>
              <a:srgbClr val="5AB5DE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0" name="TextBox 29">
            <a:extLst>
              <a:ext uri="{FF2B5EF4-FFF2-40B4-BE49-F238E27FC236}">
                <a16:creationId xmlns:a16="http://schemas.microsoft.com/office/drawing/2014/main" id="{FB130008-7FD9-405B-B6C3-E1D5ECE2DE1D}"/>
              </a:ext>
            </a:extLst>
          </p:cNvPr>
          <p:cNvSpPr txBox="1"/>
          <p:nvPr/>
        </p:nvSpPr>
        <p:spPr>
          <a:xfrm>
            <a:off x="164427" y="4597161"/>
            <a:ext cx="9144000" cy="38862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2400" b="1" i="0" dirty="0">
                <a:solidFill>
                  <a:srgbClr val="082B5B"/>
                </a:solidFill>
                <a:latin typeface="Arial"/>
              </a:rPr>
              <a:t>Question for students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B440AC53-9F2F-40EA-8C30-9525AA505AD0}"/>
              </a:ext>
            </a:extLst>
          </p:cNvPr>
          <p:cNvSpPr txBox="1"/>
          <p:nvPr/>
        </p:nvSpPr>
        <p:spPr>
          <a:xfrm>
            <a:off x="164427" y="5038932"/>
            <a:ext cx="10972800" cy="3810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1800" b="0" i="0" dirty="0">
                <a:solidFill>
                  <a:srgbClr val="082B5B"/>
                </a:solidFill>
                <a:latin typeface="Arial"/>
              </a:rPr>
              <a:t>Where will the reader see your thinking, rather than just information you have collected?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8D34771D-5A48-4EC2-9079-FB2F8FF03917}"/>
              </a:ext>
            </a:extLst>
          </p:cNvPr>
          <p:cNvSpPr txBox="1"/>
          <p:nvPr/>
        </p:nvSpPr>
        <p:spPr>
          <a:xfrm>
            <a:off x="202527" y="5501732"/>
            <a:ext cx="11094720" cy="25908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spcAft>
                <a:spcPts val="0"/>
              </a:spcAft>
            </a:pPr>
            <a:r>
              <a:rPr sz="1400" b="1" dirty="0">
                <a:solidFill>
                  <a:srgbClr val="082B5B"/>
                </a:solidFill>
                <a:latin typeface="Arial"/>
              </a:rPr>
              <a:t>Key message: </a:t>
            </a:r>
            <a:r>
              <a:rPr sz="1400" b="0" dirty="0">
                <a:solidFill>
                  <a:srgbClr val="082B5B"/>
                </a:solidFill>
                <a:latin typeface="Arial"/>
              </a:rPr>
              <a:t>Being concise means removing unnecessary words, not removing important evidence or explanations.</a:t>
            </a:r>
          </a:p>
        </p:txBody>
      </p:sp>
    </p:spTree>
    <p:extLst>
      <p:ext uri="{BB962C8B-B14F-4D97-AF65-F5344CB8AC3E}">
        <p14:creationId xmlns:p14="http://schemas.microsoft.com/office/powerpoint/2010/main" val="155084876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29184" y="164592"/>
            <a:ext cx="7772400" cy="256032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  <a:defRPr sz="1060" b="1">
                <a:solidFill>
                  <a:srgbClr val="006EB9"/>
                </a:solidFill>
                <a:latin typeface="Aptos"/>
              </a:defRPr>
            </a:pPr>
            <a:r>
              <a:t>ACADEMIC SKILLS FOR COMPUTING – SESSION 7</a:t>
            </a:r>
          </a:p>
        </p:txBody>
      </p:sp>
      <p:sp>
        <p:nvSpPr>
          <p:cNvPr id="3" name="Rectangle 2"/>
          <p:cNvSpPr/>
          <p:nvPr/>
        </p:nvSpPr>
        <p:spPr>
          <a:xfrm>
            <a:off x="320040" y="475488"/>
            <a:ext cx="11503152" cy="10972"/>
          </a:xfrm>
          <a:prstGeom prst="rect">
            <a:avLst/>
          </a:prstGeom>
          <a:solidFill>
            <a:srgbClr val="7CBAD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393192" y="630936"/>
            <a:ext cx="11384280" cy="553998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  <a:defRPr sz="3050" b="1">
                <a:solidFill>
                  <a:srgbClr val="082757"/>
                </a:solidFill>
                <a:latin typeface="Aptos"/>
              </a:defRPr>
            </a:pPr>
            <a:r>
              <a:rPr sz="3600"/>
              <a:t>Word count: what counts?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11480" y="1243584"/>
            <a:ext cx="11064240" cy="269304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  <a:defRPr sz="1750" b="0">
                <a:solidFill>
                  <a:srgbClr val="082757"/>
                </a:solidFill>
                <a:latin typeface="Aptos"/>
              </a:defRPr>
            </a:pPr>
            <a:r>
              <a:t>CW1: 1,500 words  |  Count the written discussion and argument in the main report.</a:t>
            </a:r>
          </a:p>
        </p:txBody>
      </p:sp>
      <p:sp>
        <p:nvSpPr>
          <p:cNvPr id="6" name="Rectangle 5"/>
          <p:cNvSpPr/>
          <p:nvPr/>
        </p:nvSpPr>
        <p:spPr>
          <a:xfrm>
            <a:off x="411480" y="1728216"/>
            <a:ext cx="11338560" cy="16459"/>
          </a:xfrm>
          <a:prstGeom prst="rect">
            <a:avLst/>
          </a:prstGeom>
          <a:solidFill>
            <a:srgbClr val="7CBAD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sp>
        <p:nvSpPr>
          <p:cNvPr id="7" name="TextBox 6"/>
          <p:cNvSpPr txBox="1"/>
          <p:nvPr/>
        </p:nvSpPr>
        <p:spPr>
          <a:xfrm>
            <a:off x="484632" y="1865376"/>
            <a:ext cx="5376672" cy="369332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  <a:defRPr sz="1870" b="1">
                <a:solidFill>
                  <a:srgbClr val="082757"/>
                </a:solidFill>
                <a:latin typeface="Aptos"/>
              </a:defRPr>
            </a:pPr>
            <a:r>
              <a:rPr sz="2400"/>
              <a:t>COUNTS towards the word limit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309360" y="1865376"/>
            <a:ext cx="5376672" cy="369332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  <a:defRPr sz="1870" b="1">
                <a:solidFill>
                  <a:srgbClr val="082757"/>
                </a:solidFill>
                <a:latin typeface="Aptos"/>
              </a:defRPr>
            </a:pPr>
            <a:r>
              <a:rPr sz="2400"/>
              <a:t>DOES NOT COUNT</a:t>
            </a:r>
          </a:p>
        </p:txBody>
      </p:sp>
      <p:sp>
        <p:nvSpPr>
          <p:cNvPr id="9" name="Rectangle 8"/>
          <p:cNvSpPr/>
          <p:nvPr/>
        </p:nvSpPr>
        <p:spPr>
          <a:xfrm>
            <a:off x="6117336" y="1847088"/>
            <a:ext cx="14630" cy="3236976"/>
          </a:xfrm>
          <a:prstGeom prst="rect">
            <a:avLst/>
          </a:prstGeom>
          <a:solidFill>
            <a:srgbClr val="7CBAD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400"/>
          </a:p>
        </p:txBody>
      </p:sp>
      <p:sp>
        <p:nvSpPr>
          <p:cNvPr id="10" name="TextBox 9"/>
          <p:cNvSpPr txBox="1"/>
          <p:nvPr/>
        </p:nvSpPr>
        <p:spPr>
          <a:xfrm>
            <a:off x="521207" y="2304288"/>
            <a:ext cx="246888" cy="250838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  <a:defRPr sz="1630" b="1">
                <a:solidFill>
                  <a:srgbClr val="006EB9"/>
                </a:solidFill>
                <a:latin typeface="Aptos"/>
              </a:defRPr>
            </a:pPr>
            <a:r>
              <a:t>•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813815" y="2304288"/>
            <a:ext cx="5111496" cy="24776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  <a:defRPr sz="1610" b="0">
                <a:solidFill>
                  <a:srgbClr val="082757"/>
                </a:solidFill>
                <a:latin typeface="Aptos"/>
              </a:defRPr>
            </a:pPr>
            <a:r>
              <a:t>Introduction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521207" y="2679192"/>
            <a:ext cx="246888" cy="250838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  <a:defRPr sz="1630" b="1">
                <a:solidFill>
                  <a:srgbClr val="006EB9"/>
                </a:solidFill>
                <a:latin typeface="Aptos"/>
              </a:defRPr>
            </a:pPr>
            <a:r>
              <a:t>•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813815" y="2679192"/>
            <a:ext cx="5111496" cy="24776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  <a:defRPr sz="1610" b="0">
                <a:solidFill>
                  <a:srgbClr val="082757"/>
                </a:solidFill>
                <a:latin typeface="Aptos"/>
              </a:defRPr>
            </a:pPr>
            <a:r>
              <a:t>Current situation / background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521207" y="3054096"/>
            <a:ext cx="246888" cy="250838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  <a:defRPr sz="1630" b="1">
                <a:solidFill>
                  <a:srgbClr val="006EB9"/>
                </a:solidFill>
                <a:latin typeface="Aptos"/>
              </a:defRPr>
            </a:pPr>
            <a:r>
              <a:t>•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3815" y="3054096"/>
            <a:ext cx="5111496" cy="24776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  <a:defRPr sz="1610" b="0">
                <a:solidFill>
                  <a:srgbClr val="082757"/>
                </a:solidFill>
                <a:latin typeface="Aptos"/>
              </a:defRPr>
            </a:pPr>
            <a:r>
              <a:t>Evidence and options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521207" y="3429000"/>
            <a:ext cx="246888" cy="250838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  <a:defRPr sz="1630" b="1">
                <a:solidFill>
                  <a:srgbClr val="006EB9"/>
                </a:solidFill>
                <a:latin typeface="Aptos"/>
              </a:defRPr>
            </a:pPr>
            <a:r>
              <a:t>•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813815" y="3429000"/>
            <a:ext cx="5111496" cy="24776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  <a:defRPr sz="1610" b="0">
                <a:solidFill>
                  <a:srgbClr val="082757"/>
                </a:solidFill>
                <a:latin typeface="Aptos"/>
              </a:defRPr>
            </a:pPr>
            <a:r>
              <a:t>Analysis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521207" y="3803904"/>
            <a:ext cx="246888" cy="250838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  <a:defRPr sz="1630" b="1">
                <a:solidFill>
                  <a:srgbClr val="006EB9"/>
                </a:solidFill>
                <a:latin typeface="Aptos"/>
              </a:defRPr>
            </a:pPr>
            <a:r>
              <a:t>•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813815" y="3803904"/>
            <a:ext cx="5111496" cy="24776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  <a:defRPr sz="1610" b="0">
                <a:solidFill>
                  <a:srgbClr val="082757"/>
                </a:solidFill>
                <a:latin typeface="Aptos"/>
              </a:defRPr>
            </a:pPr>
            <a:r>
              <a:t>Recommendations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521207" y="4178808"/>
            <a:ext cx="246888" cy="250838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  <a:defRPr sz="1630" b="1">
                <a:solidFill>
                  <a:srgbClr val="006EB9"/>
                </a:solidFill>
                <a:latin typeface="Aptos"/>
              </a:defRPr>
            </a:pPr>
            <a:r>
              <a:t>•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813815" y="4178808"/>
            <a:ext cx="5111496" cy="24776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  <a:defRPr sz="1610" b="0">
                <a:solidFill>
                  <a:srgbClr val="082757"/>
                </a:solidFill>
                <a:latin typeface="Aptos"/>
              </a:defRPr>
            </a:pPr>
            <a:r>
              <a:t>Conclusion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521207" y="4553712"/>
            <a:ext cx="246888" cy="250838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  <a:defRPr sz="1630" b="1">
                <a:solidFill>
                  <a:srgbClr val="006EB9"/>
                </a:solidFill>
                <a:latin typeface="Aptos"/>
              </a:defRPr>
            </a:pPr>
            <a:r>
              <a:t>•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813815" y="4553712"/>
            <a:ext cx="5111496" cy="492443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  <a:defRPr sz="1560" b="0">
                <a:solidFill>
                  <a:srgbClr val="082757"/>
                </a:solidFill>
                <a:latin typeface="Aptos"/>
              </a:defRPr>
            </a:pPr>
            <a:r>
              <a:rPr sz="1600"/>
              <a:t>Other main-body sections (e.g. methodology, reflection, discussion)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6345936" y="2304288"/>
            <a:ext cx="246888" cy="250838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  <a:defRPr sz="1630" b="1">
                <a:solidFill>
                  <a:srgbClr val="006EB9"/>
                </a:solidFill>
                <a:latin typeface="Aptos"/>
              </a:defRPr>
            </a:pPr>
            <a:r>
              <a:t>•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638544" y="2304288"/>
            <a:ext cx="5020056" cy="24776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  <a:defRPr sz="1610" b="0">
                <a:solidFill>
                  <a:srgbClr val="082757"/>
                </a:solidFill>
                <a:latin typeface="Aptos"/>
              </a:defRPr>
            </a:pPr>
            <a:r>
              <a:t>Cover / title page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6345936" y="2679192"/>
            <a:ext cx="246888" cy="250838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  <a:defRPr sz="1630" b="1">
                <a:solidFill>
                  <a:srgbClr val="006EB9"/>
                </a:solidFill>
                <a:latin typeface="Aptos"/>
              </a:defRPr>
            </a:pPr>
            <a:r>
              <a:t>•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6638544" y="2679192"/>
            <a:ext cx="5020056" cy="24776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  <a:defRPr sz="1610" b="0">
                <a:solidFill>
                  <a:srgbClr val="082757"/>
                </a:solidFill>
                <a:latin typeface="Aptos"/>
              </a:defRPr>
            </a:pPr>
            <a:r>
              <a:t>Abstract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6345936" y="3054096"/>
            <a:ext cx="246888" cy="250838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  <a:defRPr sz="1630" b="1">
                <a:solidFill>
                  <a:srgbClr val="006EB9"/>
                </a:solidFill>
                <a:latin typeface="Aptos"/>
              </a:defRPr>
            </a:pPr>
            <a:r>
              <a:t>•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6638544" y="3054096"/>
            <a:ext cx="5020056" cy="24776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  <a:defRPr sz="1610" b="0">
                <a:solidFill>
                  <a:srgbClr val="082757"/>
                </a:solidFill>
                <a:latin typeface="Aptos"/>
              </a:defRPr>
            </a:pPr>
            <a:r>
              <a:t>Table of contents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6345936" y="3429000"/>
            <a:ext cx="246888" cy="250838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  <a:defRPr sz="1630" b="1">
                <a:solidFill>
                  <a:srgbClr val="006EB9"/>
                </a:solidFill>
                <a:latin typeface="Aptos"/>
              </a:defRPr>
            </a:pPr>
            <a:r>
              <a:t>•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6638544" y="3429000"/>
            <a:ext cx="5020056" cy="24776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  <a:defRPr sz="1610" b="0">
                <a:solidFill>
                  <a:srgbClr val="082757"/>
                </a:solidFill>
                <a:latin typeface="Aptos"/>
              </a:defRPr>
            </a:pPr>
            <a:r>
              <a:t>Figures, graphs, plots and pictures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6345936" y="3803904"/>
            <a:ext cx="246888" cy="250838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  <a:defRPr sz="1630" b="1">
                <a:solidFill>
                  <a:srgbClr val="006EB9"/>
                </a:solidFill>
                <a:latin typeface="Aptos"/>
              </a:defRPr>
            </a:pPr>
            <a:r>
              <a:t>•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6638544" y="3803904"/>
            <a:ext cx="5020056" cy="24776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  <a:defRPr sz="1610" b="0">
                <a:solidFill>
                  <a:srgbClr val="082757"/>
                </a:solidFill>
                <a:latin typeface="Aptos"/>
              </a:defRPr>
            </a:pPr>
            <a:r>
              <a:t>Equations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6345936" y="4178808"/>
            <a:ext cx="246888" cy="250838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  <a:defRPr sz="1630" b="1">
                <a:solidFill>
                  <a:srgbClr val="006EB9"/>
                </a:solidFill>
                <a:latin typeface="Aptos"/>
              </a:defRPr>
            </a:pPr>
            <a:r>
              <a:t>•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6638544" y="4178808"/>
            <a:ext cx="5020056" cy="24776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  <a:defRPr sz="1610" b="0">
                <a:solidFill>
                  <a:srgbClr val="082757"/>
                </a:solidFill>
                <a:latin typeface="Aptos"/>
              </a:defRPr>
            </a:pPr>
            <a:r>
              <a:t>Reference list / bibliography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6345936" y="4553712"/>
            <a:ext cx="246888" cy="250838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  <a:defRPr sz="1630" b="1">
                <a:solidFill>
                  <a:srgbClr val="006EB9"/>
                </a:solidFill>
                <a:latin typeface="Aptos"/>
              </a:defRPr>
            </a:pPr>
            <a:r>
              <a:t>•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6638544" y="4553712"/>
            <a:ext cx="5020056" cy="246221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  <a:defRPr sz="1560" b="0">
                <a:solidFill>
                  <a:srgbClr val="082757"/>
                </a:solidFill>
                <a:latin typeface="Aptos"/>
              </a:defRPr>
            </a:pPr>
            <a:r>
              <a:rPr sz="1600"/>
              <a:t>Appendices</a:t>
            </a:r>
          </a:p>
        </p:txBody>
      </p:sp>
      <p:sp>
        <p:nvSpPr>
          <p:cNvPr id="38" name="Rectangle 37"/>
          <p:cNvSpPr/>
          <p:nvPr/>
        </p:nvSpPr>
        <p:spPr>
          <a:xfrm>
            <a:off x="429768" y="5184648"/>
            <a:ext cx="11283696" cy="12801"/>
          </a:xfrm>
          <a:prstGeom prst="rect">
            <a:avLst/>
          </a:prstGeom>
          <a:solidFill>
            <a:srgbClr val="7CBAD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800"/>
          </a:p>
        </p:txBody>
      </p:sp>
      <p:sp>
        <p:nvSpPr>
          <p:cNvPr id="39" name="TextBox 38"/>
          <p:cNvSpPr txBox="1"/>
          <p:nvPr/>
        </p:nvSpPr>
        <p:spPr>
          <a:xfrm>
            <a:off x="484632" y="5294376"/>
            <a:ext cx="11064240" cy="246221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  <a:defRPr sz="1540" b="1">
                <a:solidFill>
                  <a:srgbClr val="082757"/>
                </a:solidFill>
                <a:latin typeface="Aptos"/>
              </a:defRPr>
            </a:pPr>
            <a:r>
              <a:t>Check the assessment brief for tables, captions and direct quotations.</a:t>
            </a:r>
          </a:p>
        </p:txBody>
      </p:sp>
      <p:pic>
        <p:nvPicPr>
          <p:cNvPr id="40" name="Picture 39" descr="session7_footer_artwork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15000"/>
            <a:ext cx="12191999" cy="1143000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18A152A3-1134-4DC5-AC4C-2966902D3436}"/>
              </a:ext>
            </a:extLst>
          </p:cNvPr>
          <p:cNvGrpSpPr/>
          <p:nvPr/>
        </p:nvGrpSpPr>
        <p:grpSpPr>
          <a:xfrm>
            <a:off x="6478" y="43030"/>
            <a:ext cx="5666592" cy="584775"/>
            <a:chOff x="6478" y="43030"/>
            <a:chExt cx="5666592" cy="584775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E157D861-BD5B-4D8A-9A3A-116AAD312A9D}"/>
                </a:ext>
              </a:extLst>
            </p:cNvPr>
            <p:cNvSpPr txBox="1"/>
            <p:nvPr/>
          </p:nvSpPr>
          <p:spPr>
            <a:xfrm flipH="1">
              <a:off x="6478" y="43030"/>
              <a:ext cx="566659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dirty="0">
                  <a:solidFill>
                    <a:srgbClr val="0070C0"/>
                  </a:solidFill>
                  <a:latin typeface="Aptos" panose="020B0004020202020204" pitchFamily="34" charset="0"/>
                </a:rPr>
                <a:t>ACADEMIC SKILLS FOR COMPUTING – SESSION 7</a:t>
              </a:r>
            </a:p>
            <a:p>
              <a:endParaRPr lang="en-GB" b="1" dirty="0"/>
            </a:p>
          </p:txBody>
        </p: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C00C07A8-5727-4AB0-BAFA-3BB85E76A299}"/>
                </a:ext>
              </a:extLst>
            </p:cNvPr>
            <p:cNvCxnSpPr>
              <a:cxnSpLocks/>
            </p:cNvCxnSpPr>
            <p:nvPr/>
          </p:nvCxnSpPr>
          <p:spPr>
            <a:xfrm>
              <a:off x="6478" y="308523"/>
              <a:ext cx="5666592" cy="0"/>
            </a:xfrm>
            <a:prstGeom prst="line">
              <a:avLst/>
            </a:prstGeom>
            <a:ln w="95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itle 10">
            <a:extLst>
              <a:ext uri="{FF2B5EF4-FFF2-40B4-BE49-F238E27FC236}">
                <a16:creationId xmlns:a16="http://schemas.microsoft.com/office/drawing/2014/main" id="{057330DE-FB45-4AC2-9F45-BC349FECCF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8" y="14783"/>
            <a:ext cx="12179044" cy="1325563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lang="en-GB" sz="4400" b="1" i="0" dirty="0">
                <a:solidFill>
                  <a:srgbClr val="082B5B"/>
                </a:solidFill>
                <a:latin typeface="Arial"/>
              </a:rPr>
              <a:t>Assessment criteria as quality questions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14CBD74-7902-47EE-9427-E283BCF571FF}"/>
              </a:ext>
            </a:extLst>
          </p:cNvPr>
          <p:cNvSpPr txBox="1"/>
          <p:nvPr/>
        </p:nvSpPr>
        <p:spPr>
          <a:xfrm>
            <a:off x="405466" y="929640"/>
            <a:ext cx="11430000" cy="4572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2300" b="0" i="0">
                <a:solidFill>
                  <a:srgbClr val="082B5B"/>
                </a:solidFill>
                <a:latin typeface="Arial"/>
              </a:rPr>
              <a:t>Use the assessment criteria to check the quality of your report.</a:t>
            </a:r>
          </a:p>
        </p:txBody>
      </p:sp>
      <p:cxnSp>
        <p:nvCxnSpPr>
          <p:cNvPr id="10" name="Connector 4">
            <a:extLst>
              <a:ext uri="{FF2B5EF4-FFF2-40B4-BE49-F238E27FC236}">
                <a16:creationId xmlns:a16="http://schemas.microsoft.com/office/drawing/2014/main" id="{35E909BC-3A7A-4654-8FEA-3FD3EC643D0A}"/>
              </a:ext>
            </a:extLst>
          </p:cNvPr>
          <p:cNvCxnSpPr/>
          <p:nvPr/>
        </p:nvCxnSpPr>
        <p:spPr>
          <a:xfrm>
            <a:off x="275926" y="1897380"/>
            <a:ext cx="11788140" cy="0"/>
          </a:xfrm>
          <a:prstGeom prst="line">
            <a:avLst/>
          </a:prstGeom>
          <a:ln w="14604">
            <a:solidFill>
              <a:srgbClr val="5AB5DE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Connector 5">
            <a:extLst>
              <a:ext uri="{FF2B5EF4-FFF2-40B4-BE49-F238E27FC236}">
                <a16:creationId xmlns:a16="http://schemas.microsoft.com/office/drawing/2014/main" id="{6CCB6350-A6FF-4879-94CE-F91BE0FA5894}"/>
              </a:ext>
            </a:extLst>
          </p:cNvPr>
          <p:cNvCxnSpPr/>
          <p:nvPr/>
        </p:nvCxnSpPr>
        <p:spPr>
          <a:xfrm>
            <a:off x="4726006" y="1493520"/>
            <a:ext cx="0" cy="3162300"/>
          </a:xfrm>
          <a:prstGeom prst="line">
            <a:avLst/>
          </a:prstGeom>
          <a:ln w="12700">
            <a:solidFill>
              <a:srgbClr val="5AB5DE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22E002B8-3002-4269-BDF7-1D5193E8F5D0}"/>
              </a:ext>
            </a:extLst>
          </p:cNvPr>
          <p:cNvSpPr txBox="1"/>
          <p:nvPr/>
        </p:nvSpPr>
        <p:spPr>
          <a:xfrm>
            <a:off x="428326" y="1493520"/>
            <a:ext cx="4114800" cy="3810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2000" b="1" i="0">
                <a:solidFill>
                  <a:srgbClr val="082B5B"/>
                </a:solidFill>
                <a:latin typeface="Arial"/>
              </a:rPr>
              <a:t>Assessment area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FA21710-5166-4773-97C8-73E802A4D35F}"/>
              </a:ext>
            </a:extLst>
          </p:cNvPr>
          <p:cNvSpPr txBox="1"/>
          <p:nvPr/>
        </p:nvSpPr>
        <p:spPr>
          <a:xfrm>
            <a:off x="4939366" y="1493520"/>
            <a:ext cx="6598920" cy="3810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2000" b="1" i="0">
                <a:solidFill>
                  <a:srgbClr val="082B5B"/>
                </a:solidFill>
                <a:latin typeface="Arial"/>
              </a:rPr>
              <a:t>Ask yourself...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A0935C8-4EB4-4155-A149-1B32E8AF1AF2}"/>
              </a:ext>
            </a:extLst>
          </p:cNvPr>
          <p:cNvSpPr txBox="1"/>
          <p:nvPr/>
        </p:nvSpPr>
        <p:spPr>
          <a:xfrm>
            <a:off x="413086" y="1920240"/>
            <a:ext cx="4175760" cy="4191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1620" b="1" i="0">
                <a:solidFill>
                  <a:srgbClr val="082B5B"/>
                </a:solidFill>
                <a:latin typeface="Arial"/>
              </a:rPr>
              <a:t>1.  Engagement with literature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5950A6E-0B45-41A9-B1E7-545294F2A191}"/>
              </a:ext>
            </a:extLst>
          </p:cNvPr>
          <p:cNvSpPr txBox="1"/>
          <p:nvPr/>
        </p:nvSpPr>
        <p:spPr>
          <a:xfrm>
            <a:off x="4946986" y="1920240"/>
            <a:ext cx="6697980" cy="4191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1620" b="0" i="0">
                <a:solidFill>
                  <a:srgbClr val="082B5B"/>
                </a:solidFill>
                <a:latin typeface="Arial"/>
              </a:rPr>
              <a:t>Have I used relevant, credible sources and referenced them correctly?</a:t>
            </a:r>
          </a:p>
        </p:txBody>
      </p:sp>
      <p:cxnSp>
        <p:nvCxnSpPr>
          <p:cNvPr id="16" name="Connector 10">
            <a:extLst>
              <a:ext uri="{FF2B5EF4-FFF2-40B4-BE49-F238E27FC236}">
                <a16:creationId xmlns:a16="http://schemas.microsoft.com/office/drawing/2014/main" id="{268DBF31-07AA-4C0D-B77B-5C2296AD12FF}"/>
              </a:ext>
            </a:extLst>
          </p:cNvPr>
          <p:cNvCxnSpPr/>
          <p:nvPr/>
        </p:nvCxnSpPr>
        <p:spPr>
          <a:xfrm>
            <a:off x="283546" y="2316480"/>
            <a:ext cx="11772900" cy="0"/>
          </a:xfrm>
          <a:prstGeom prst="line">
            <a:avLst/>
          </a:prstGeom>
          <a:ln w="14604">
            <a:solidFill>
              <a:srgbClr val="5AB5DE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D16D4A9A-2A26-4CF2-A83F-004506CD3675}"/>
              </a:ext>
            </a:extLst>
          </p:cNvPr>
          <p:cNvSpPr txBox="1"/>
          <p:nvPr/>
        </p:nvSpPr>
        <p:spPr>
          <a:xfrm>
            <a:off x="413086" y="2339340"/>
            <a:ext cx="4175760" cy="44196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1620" b="1" i="0">
                <a:solidFill>
                  <a:srgbClr val="082B5B"/>
                </a:solidFill>
                <a:latin typeface="Arial"/>
              </a:rPr>
              <a:t>2.  Knowledge and understanding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2ABFDAB-E807-4397-AA65-1BAED4B6135C}"/>
              </a:ext>
            </a:extLst>
          </p:cNvPr>
          <p:cNvSpPr txBox="1"/>
          <p:nvPr/>
        </p:nvSpPr>
        <p:spPr>
          <a:xfrm>
            <a:off x="4946986" y="2339340"/>
            <a:ext cx="6697980" cy="4419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1620" b="0" i="0">
                <a:solidFill>
                  <a:srgbClr val="082B5B"/>
                </a:solidFill>
                <a:latin typeface="Arial"/>
              </a:rPr>
              <a:t>Have I demonstrated that I understand the technical concepts?</a:t>
            </a:r>
          </a:p>
        </p:txBody>
      </p:sp>
      <p:cxnSp>
        <p:nvCxnSpPr>
          <p:cNvPr id="19" name="Connector 13">
            <a:extLst>
              <a:ext uri="{FF2B5EF4-FFF2-40B4-BE49-F238E27FC236}">
                <a16:creationId xmlns:a16="http://schemas.microsoft.com/office/drawing/2014/main" id="{5E597B21-692C-45DC-AD7D-86AD46164DB3}"/>
              </a:ext>
            </a:extLst>
          </p:cNvPr>
          <p:cNvCxnSpPr/>
          <p:nvPr/>
        </p:nvCxnSpPr>
        <p:spPr>
          <a:xfrm>
            <a:off x="283546" y="2758440"/>
            <a:ext cx="11772900" cy="0"/>
          </a:xfrm>
          <a:prstGeom prst="line">
            <a:avLst/>
          </a:prstGeom>
          <a:ln w="14604">
            <a:solidFill>
              <a:srgbClr val="5AB5DE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0" name="TextBox 19">
            <a:extLst>
              <a:ext uri="{FF2B5EF4-FFF2-40B4-BE49-F238E27FC236}">
                <a16:creationId xmlns:a16="http://schemas.microsoft.com/office/drawing/2014/main" id="{1F7F17E3-2CD7-4FBD-AFD8-B041FB17404A}"/>
              </a:ext>
            </a:extLst>
          </p:cNvPr>
          <p:cNvSpPr txBox="1"/>
          <p:nvPr/>
        </p:nvSpPr>
        <p:spPr>
          <a:xfrm>
            <a:off x="413086" y="2781300"/>
            <a:ext cx="4175760" cy="6858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1620" b="1" i="0">
                <a:solidFill>
                  <a:srgbClr val="082B5B"/>
                </a:solidFill>
                <a:latin typeface="Arial"/>
              </a:rPr>
              <a:t>3.  Cognitive and intellectual skills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E2791187-BDCB-4709-85FD-6300CD1878B5}"/>
              </a:ext>
            </a:extLst>
          </p:cNvPr>
          <p:cNvSpPr txBox="1"/>
          <p:nvPr/>
        </p:nvSpPr>
        <p:spPr>
          <a:xfrm>
            <a:off x="4946986" y="2781300"/>
            <a:ext cx="6697980" cy="6858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1620" b="0" i="0">
                <a:solidFill>
                  <a:srgbClr val="082B5B"/>
                </a:solidFill>
                <a:latin typeface="Arial"/>
              </a:rPr>
              <a:t>Have I analysed and justified my ideas rather than simply described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sz="1620" b="0" i="0">
                <a:solidFill>
                  <a:srgbClr val="082B5B"/>
                </a:solidFill>
                <a:latin typeface="Arial"/>
              </a:rPr>
              <a:t>them?</a:t>
            </a:r>
          </a:p>
        </p:txBody>
      </p:sp>
      <p:cxnSp>
        <p:nvCxnSpPr>
          <p:cNvPr id="22" name="Connector 16">
            <a:extLst>
              <a:ext uri="{FF2B5EF4-FFF2-40B4-BE49-F238E27FC236}">
                <a16:creationId xmlns:a16="http://schemas.microsoft.com/office/drawing/2014/main" id="{024C2D34-F7F1-44D6-9DA7-4C461636B8E1}"/>
              </a:ext>
            </a:extLst>
          </p:cNvPr>
          <p:cNvCxnSpPr/>
          <p:nvPr/>
        </p:nvCxnSpPr>
        <p:spPr>
          <a:xfrm>
            <a:off x="283546" y="3444240"/>
            <a:ext cx="11772900" cy="0"/>
          </a:xfrm>
          <a:prstGeom prst="line">
            <a:avLst/>
          </a:prstGeom>
          <a:ln w="14604">
            <a:solidFill>
              <a:srgbClr val="5AB5DE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3" name="TextBox 22">
            <a:extLst>
              <a:ext uri="{FF2B5EF4-FFF2-40B4-BE49-F238E27FC236}">
                <a16:creationId xmlns:a16="http://schemas.microsoft.com/office/drawing/2014/main" id="{4B2EAEF8-08F8-4C25-8DC8-C922D94E67C9}"/>
              </a:ext>
            </a:extLst>
          </p:cNvPr>
          <p:cNvSpPr txBox="1"/>
          <p:nvPr/>
        </p:nvSpPr>
        <p:spPr>
          <a:xfrm>
            <a:off x="413086" y="3467100"/>
            <a:ext cx="4175760" cy="51054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1620" b="1" i="0">
                <a:solidFill>
                  <a:srgbClr val="082B5B"/>
                </a:solidFill>
                <a:latin typeface="Arial"/>
              </a:rPr>
              <a:t>4.  Practical application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38E3ABB1-F6AC-443F-A28D-B239F10DDB8F}"/>
              </a:ext>
            </a:extLst>
          </p:cNvPr>
          <p:cNvSpPr txBox="1"/>
          <p:nvPr/>
        </p:nvSpPr>
        <p:spPr>
          <a:xfrm>
            <a:off x="4946986" y="3467100"/>
            <a:ext cx="6697980" cy="51054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1620" b="0" i="0">
                <a:solidFill>
                  <a:srgbClr val="082B5B"/>
                </a:solidFill>
                <a:latin typeface="Arial"/>
              </a:rPr>
              <a:t>Have I applied my knowledge to a realistic problem?</a:t>
            </a:r>
          </a:p>
        </p:txBody>
      </p:sp>
      <p:cxnSp>
        <p:nvCxnSpPr>
          <p:cNvPr id="25" name="Connector 19">
            <a:extLst>
              <a:ext uri="{FF2B5EF4-FFF2-40B4-BE49-F238E27FC236}">
                <a16:creationId xmlns:a16="http://schemas.microsoft.com/office/drawing/2014/main" id="{72E813E8-85BE-47C7-9FF5-1E2E64720F13}"/>
              </a:ext>
            </a:extLst>
          </p:cNvPr>
          <p:cNvCxnSpPr/>
          <p:nvPr/>
        </p:nvCxnSpPr>
        <p:spPr>
          <a:xfrm>
            <a:off x="283546" y="3954780"/>
            <a:ext cx="11772900" cy="0"/>
          </a:xfrm>
          <a:prstGeom prst="line">
            <a:avLst/>
          </a:prstGeom>
          <a:ln w="14604">
            <a:solidFill>
              <a:srgbClr val="5AB5DE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6" name="TextBox 25">
            <a:extLst>
              <a:ext uri="{FF2B5EF4-FFF2-40B4-BE49-F238E27FC236}">
                <a16:creationId xmlns:a16="http://schemas.microsoft.com/office/drawing/2014/main" id="{38603643-30CA-4471-8FE4-91944257F674}"/>
              </a:ext>
            </a:extLst>
          </p:cNvPr>
          <p:cNvSpPr txBox="1"/>
          <p:nvPr/>
        </p:nvSpPr>
        <p:spPr>
          <a:xfrm>
            <a:off x="413086" y="3977639"/>
            <a:ext cx="4175760" cy="67818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1620" b="1" i="0">
                <a:solidFill>
                  <a:srgbClr val="082B5B"/>
                </a:solidFill>
                <a:latin typeface="Arial"/>
              </a:rPr>
              <a:t>5.  Transferable and professional skills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E3085D0B-2EAA-4B77-9426-D809AC3054E7}"/>
              </a:ext>
            </a:extLst>
          </p:cNvPr>
          <p:cNvSpPr txBox="1"/>
          <p:nvPr/>
        </p:nvSpPr>
        <p:spPr>
          <a:xfrm>
            <a:off x="4946986" y="3977639"/>
            <a:ext cx="6697980" cy="67818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1620" b="0" i="0">
                <a:solidFill>
                  <a:srgbClr val="082B5B"/>
                </a:solidFill>
                <a:latin typeface="Arial"/>
              </a:rPr>
              <a:t>Is my report clear, organised, professional and appropriate for its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sz="1620" b="0" i="0">
                <a:solidFill>
                  <a:srgbClr val="082B5B"/>
                </a:solidFill>
                <a:latin typeface="Arial"/>
              </a:rPr>
              <a:t>audience?</a:t>
            </a:r>
          </a:p>
        </p:txBody>
      </p:sp>
      <p:cxnSp>
        <p:nvCxnSpPr>
          <p:cNvPr id="28" name="Connector 22">
            <a:extLst>
              <a:ext uri="{FF2B5EF4-FFF2-40B4-BE49-F238E27FC236}">
                <a16:creationId xmlns:a16="http://schemas.microsoft.com/office/drawing/2014/main" id="{F8AF082E-E2C2-4637-816F-443DDC4720D5}"/>
              </a:ext>
            </a:extLst>
          </p:cNvPr>
          <p:cNvCxnSpPr/>
          <p:nvPr/>
        </p:nvCxnSpPr>
        <p:spPr>
          <a:xfrm>
            <a:off x="283546" y="4632960"/>
            <a:ext cx="11772900" cy="0"/>
          </a:xfrm>
          <a:prstGeom prst="line">
            <a:avLst/>
          </a:prstGeom>
          <a:ln w="14604">
            <a:solidFill>
              <a:srgbClr val="5AB5DE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29" name="Picture 28" descr="ico967702_6.png">
            <a:extLst>
              <a:ext uri="{FF2B5EF4-FFF2-40B4-BE49-F238E27FC236}">
                <a16:creationId xmlns:a16="http://schemas.microsoft.com/office/drawing/2014/main" id="{514CAF17-2069-4C61-87F2-E21457B41FE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7846" y="4770120"/>
            <a:ext cx="601980" cy="594360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31C058D9-FCAA-4E12-9430-C62F2F7AB550}"/>
              </a:ext>
            </a:extLst>
          </p:cNvPr>
          <p:cNvSpPr txBox="1"/>
          <p:nvPr/>
        </p:nvSpPr>
        <p:spPr>
          <a:xfrm>
            <a:off x="1220806" y="4777740"/>
            <a:ext cx="9128760" cy="36576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2300" b="1" i="0">
                <a:solidFill>
                  <a:srgbClr val="082B5B"/>
                </a:solidFill>
                <a:latin typeface="Arial"/>
              </a:rPr>
              <a:t>Question for students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4BDCC33D-A21E-43FF-88CB-B361C7404BB1}"/>
              </a:ext>
            </a:extLst>
          </p:cNvPr>
          <p:cNvSpPr txBox="1"/>
          <p:nvPr/>
        </p:nvSpPr>
        <p:spPr>
          <a:xfrm>
            <a:off x="1228426" y="5189220"/>
            <a:ext cx="10134600" cy="3810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1800" b="0" i="0">
                <a:solidFill>
                  <a:srgbClr val="082B5B"/>
                </a:solidFill>
                <a:latin typeface="Arial"/>
              </a:rPr>
              <a:t>Can one section of a report demonstrate more than one assessment criterion?</a:t>
            </a:r>
          </a:p>
        </p:txBody>
      </p:sp>
    </p:spTree>
    <p:extLst>
      <p:ext uri="{BB962C8B-B14F-4D97-AF65-F5344CB8AC3E}">
        <p14:creationId xmlns:p14="http://schemas.microsoft.com/office/powerpoint/2010/main" val="44654467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18A152A3-1134-4DC5-AC4C-2966902D3436}"/>
              </a:ext>
            </a:extLst>
          </p:cNvPr>
          <p:cNvGrpSpPr/>
          <p:nvPr/>
        </p:nvGrpSpPr>
        <p:grpSpPr>
          <a:xfrm>
            <a:off x="6478" y="43030"/>
            <a:ext cx="5666592" cy="584775"/>
            <a:chOff x="6478" y="43030"/>
            <a:chExt cx="5666592" cy="584775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E157D861-BD5B-4D8A-9A3A-116AAD312A9D}"/>
                </a:ext>
              </a:extLst>
            </p:cNvPr>
            <p:cNvSpPr txBox="1"/>
            <p:nvPr/>
          </p:nvSpPr>
          <p:spPr>
            <a:xfrm flipH="1">
              <a:off x="6478" y="43030"/>
              <a:ext cx="566659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dirty="0">
                  <a:solidFill>
                    <a:srgbClr val="0070C0"/>
                  </a:solidFill>
                  <a:latin typeface="Aptos" panose="020B0004020202020204" pitchFamily="34" charset="0"/>
                </a:rPr>
                <a:t>ACADEMIC SKILLS FOR COMPUTING – SESSION 7</a:t>
              </a:r>
            </a:p>
            <a:p>
              <a:endParaRPr lang="en-GB" b="1" dirty="0"/>
            </a:p>
          </p:txBody>
        </p: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C00C07A8-5727-4AB0-BAFA-3BB85E76A299}"/>
                </a:ext>
              </a:extLst>
            </p:cNvPr>
            <p:cNvCxnSpPr>
              <a:cxnSpLocks/>
            </p:cNvCxnSpPr>
            <p:nvPr/>
          </p:nvCxnSpPr>
          <p:spPr>
            <a:xfrm>
              <a:off x="6478" y="308523"/>
              <a:ext cx="5666592" cy="0"/>
            </a:xfrm>
            <a:prstGeom prst="line">
              <a:avLst/>
            </a:prstGeom>
            <a:ln w="95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itle 10">
            <a:extLst>
              <a:ext uri="{FF2B5EF4-FFF2-40B4-BE49-F238E27FC236}">
                <a16:creationId xmlns:a16="http://schemas.microsoft.com/office/drawing/2014/main" id="{057330DE-FB45-4AC2-9F45-BC349FECCF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8" y="135093"/>
            <a:ext cx="12179044" cy="1325563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lang="en-GB" sz="4400" b="1" i="0" dirty="0">
                <a:solidFill>
                  <a:srgbClr val="082B5B"/>
                </a:solidFill>
                <a:latin typeface="Arial"/>
              </a:rPr>
              <a:t>Generative AI: what is allowed for CW1?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DE023D3-163F-4ECA-BE9A-48AAAAB2A3AC}"/>
              </a:ext>
            </a:extLst>
          </p:cNvPr>
          <p:cNvSpPr txBox="1"/>
          <p:nvPr/>
        </p:nvSpPr>
        <p:spPr>
          <a:xfrm>
            <a:off x="245745" y="1141239"/>
            <a:ext cx="7696199" cy="41148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1900" b="1" i="0">
                <a:solidFill>
                  <a:srgbClr val="082B5B"/>
                </a:solidFill>
                <a:latin typeface="Arial"/>
              </a:rPr>
              <a:t>Use of generative AI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A23AFAC-F439-4B65-A512-3BB0500C662E}"/>
              </a:ext>
            </a:extLst>
          </p:cNvPr>
          <p:cNvSpPr txBox="1"/>
          <p:nvPr/>
        </p:nvSpPr>
        <p:spPr>
          <a:xfrm>
            <a:off x="8063865" y="1141239"/>
            <a:ext cx="3436620" cy="41148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1900" b="1" i="0">
                <a:solidFill>
                  <a:srgbClr val="082B5B"/>
                </a:solidFill>
                <a:latin typeface="Arial"/>
              </a:rPr>
              <a:t>Permission</a:t>
            </a:r>
          </a:p>
        </p:txBody>
      </p:sp>
      <p:cxnSp>
        <p:nvCxnSpPr>
          <p:cNvPr id="11" name="Connector 6">
            <a:extLst>
              <a:ext uri="{FF2B5EF4-FFF2-40B4-BE49-F238E27FC236}">
                <a16:creationId xmlns:a16="http://schemas.microsoft.com/office/drawing/2014/main" id="{ABDFBF21-05A4-4E01-B953-F00C5F26A55C}"/>
              </a:ext>
            </a:extLst>
          </p:cNvPr>
          <p:cNvCxnSpPr/>
          <p:nvPr/>
        </p:nvCxnSpPr>
        <p:spPr>
          <a:xfrm>
            <a:off x="7820025" y="1141239"/>
            <a:ext cx="0" cy="3169920"/>
          </a:xfrm>
          <a:prstGeom prst="line">
            <a:avLst/>
          </a:prstGeom>
          <a:ln w="12700">
            <a:solidFill>
              <a:srgbClr val="5AB5DE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Connector 7">
            <a:extLst>
              <a:ext uri="{FF2B5EF4-FFF2-40B4-BE49-F238E27FC236}">
                <a16:creationId xmlns:a16="http://schemas.microsoft.com/office/drawing/2014/main" id="{3F783DD1-9A00-443F-8192-CCAD47D5F619}"/>
              </a:ext>
            </a:extLst>
          </p:cNvPr>
          <p:cNvCxnSpPr/>
          <p:nvPr/>
        </p:nvCxnSpPr>
        <p:spPr>
          <a:xfrm>
            <a:off x="131445" y="1438419"/>
            <a:ext cx="11582400" cy="0"/>
          </a:xfrm>
          <a:prstGeom prst="line">
            <a:avLst/>
          </a:prstGeom>
          <a:ln w="9525">
            <a:solidFill>
              <a:srgbClr val="5AB5DE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93B01F4C-4F98-4116-9A0E-F95809087B0F}"/>
              </a:ext>
            </a:extLst>
          </p:cNvPr>
          <p:cNvSpPr txBox="1"/>
          <p:nvPr/>
        </p:nvSpPr>
        <p:spPr>
          <a:xfrm>
            <a:off x="260985" y="1499379"/>
            <a:ext cx="7429500" cy="32766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1680" b="0" i="0">
                <a:solidFill>
                  <a:srgbClr val="082B5B"/>
                </a:solidFill>
                <a:latin typeface="Arial"/>
              </a:rPr>
              <a:t>Understanding terminology and technical concepts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C5ADCF4E-D025-4C11-B5D4-E83AC5EDFA0B}"/>
              </a:ext>
            </a:extLst>
          </p:cNvPr>
          <p:cNvSpPr/>
          <p:nvPr/>
        </p:nvSpPr>
        <p:spPr>
          <a:xfrm>
            <a:off x="8094345" y="1506999"/>
            <a:ext cx="274320" cy="274320"/>
          </a:xfrm>
          <a:prstGeom prst="ellipse">
            <a:avLst/>
          </a:prstGeom>
          <a:solidFill>
            <a:srgbClr val="57A64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981E240-60B5-45AA-9478-3C8C11932330}"/>
              </a:ext>
            </a:extLst>
          </p:cNvPr>
          <p:cNvSpPr txBox="1"/>
          <p:nvPr/>
        </p:nvSpPr>
        <p:spPr>
          <a:xfrm>
            <a:off x="8094345" y="1514619"/>
            <a:ext cx="274320" cy="25146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1800" b="1" i="0">
                <a:solidFill>
                  <a:srgbClr val="FFFFFF"/>
                </a:solidFill>
                <a:latin typeface="Arial"/>
              </a:rPr>
              <a:t>✓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D4BE0DF-AC88-492B-9D01-A8F0A0A0DB0E}"/>
              </a:ext>
            </a:extLst>
          </p:cNvPr>
          <p:cNvSpPr txBox="1"/>
          <p:nvPr/>
        </p:nvSpPr>
        <p:spPr>
          <a:xfrm>
            <a:off x="8604885" y="1484139"/>
            <a:ext cx="3040380" cy="32766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1700" b="0" i="0">
                <a:solidFill>
                  <a:srgbClr val="082B5B"/>
                </a:solidFill>
                <a:latin typeface="Arial"/>
              </a:rPr>
              <a:t>Allowed</a:t>
            </a:r>
          </a:p>
        </p:txBody>
      </p:sp>
      <p:cxnSp>
        <p:nvCxnSpPr>
          <p:cNvPr id="17" name="Connector 12">
            <a:extLst>
              <a:ext uri="{FF2B5EF4-FFF2-40B4-BE49-F238E27FC236}">
                <a16:creationId xmlns:a16="http://schemas.microsoft.com/office/drawing/2014/main" id="{839FC4C6-CC45-43EE-8680-B5FCA11D1CD3}"/>
              </a:ext>
            </a:extLst>
          </p:cNvPr>
          <p:cNvCxnSpPr/>
          <p:nvPr/>
        </p:nvCxnSpPr>
        <p:spPr>
          <a:xfrm>
            <a:off x="131445" y="1842279"/>
            <a:ext cx="11582400" cy="0"/>
          </a:xfrm>
          <a:prstGeom prst="line">
            <a:avLst/>
          </a:prstGeom>
          <a:ln w="9525">
            <a:solidFill>
              <a:srgbClr val="5AB5DE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3ED4647B-2B36-4A6B-8D7D-4B729B7A15AF}"/>
              </a:ext>
            </a:extLst>
          </p:cNvPr>
          <p:cNvSpPr txBox="1"/>
          <p:nvPr/>
        </p:nvSpPr>
        <p:spPr>
          <a:xfrm>
            <a:off x="260985" y="1903239"/>
            <a:ext cx="7429500" cy="32766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1680" b="0" i="0">
                <a:solidFill>
                  <a:srgbClr val="082B5B"/>
                </a:solidFill>
                <a:latin typeface="Arial"/>
              </a:rPr>
              <a:t>Suggesting research topics and search terms</a:t>
            </a: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738CEFB8-8AC8-4E29-80FA-A595B6F00F15}"/>
              </a:ext>
            </a:extLst>
          </p:cNvPr>
          <p:cNvSpPr/>
          <p:nvPr/>
        </p:nvSpPr>
        <p:spPr>
          <a:xfrm>
            <a:off x="8094345" y="1910859"/>
            <a:ext cx="274320" cy="274320"/>
          </a:xfrm>
          <a:prstGeom prst="ellipse">
            <a:avLst/>
          </a:prstGeom>
          <a:solidFill>
            <a:srgbClr val="57A64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80B5774-A578-4E7B-ACE1-CC806F2F1B5A}"/>
              </a:ext>
            </a:extLst>
          </p:cNvPr>
          <p:cNvSpPr txBox="1"/>
          <p:nvPr/>
        </p:nvSpPr>
        <p:spPr>
          <a:xfrm>
            <a:off x="8094345" y="1918479"/>
            <a:ext cx="274320" cy="25146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1800" b="1" i="0">
                <a:solidFill>
                  <a:srgbClr val="FFFFFF"/>
                </a:solidFill>
                <a:latin typeface="Arial"/>
              </a:rPr>
              <a:t>✓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4CFDF18B-3417-4098-B68A-23828C832808}"/>
              </a:ext>
            </a:extLst>
          </p:cNvPr>
          <p:cNvSpPr txBox="1"/>
          <p:nvPr/>
        </p:nvSpPr>
        <p:spPr>
          <a:xfrm>
            <a:off x="8604885" y="1887999"/>
            <a:ext cx="3040380" cy="32766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1700" b="0" i="0">
                <a:solidFill>
                  <a:srgbClr val="082B5B"/>
                </a:solidFill>
                <a:latin typeface="Arial"/>
              </a:rPr>
              <a:t>Allowed</a:t>
            </a:r>
          </a:p>
        </p:txBody>
      </p:sp>
      <p:cxnSp>
        <p:nvCxnSpPr>
          <p:cNvPr id="22" name="Connector 17">
            <a:extLst>
              <a:ext uri="{FF2B5EF4-FFF2-40B4-BE49-F238E27FC236}">
                <a16:creationId xmlns:a16="http://schemas.microsoft.com/office/drawing/2014/main" id="{26FA888B-D09D-43BC-BC7B-C7C96F6BC292}"/>
              </a:ext>
            </a:extLst>
          </p:cNvPr>
          <p:cNvCxnSpPr/>
          <p:nvPr/>
        </p:nvCxnSpPr>
        <p:spPr>
          <a:xfrm>
            <a:off x="131445" y="2246139"/>
            <a:ext cx="11582400" cy="0"/>
          </a:xfrm>
          <a:prstGeom prst="line">
            <a:avLst/>
          </a:prstGeom>
          <a:ln w="9525">
            <a:solidFill>
              <a:srgbClr val="5AB5DE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3" name="TextBox 22">
            <a:extLst>
              <a:ext uri="{FF2B5EF4-FFF2-40B4-BE49-F238E27FC236}">
                <a16:creationId xmlns:a16="http://schemas.microsoft.com/office/drawing/2014/main" id="{34D66A5F-875C-4135-81A3-AA53D2CA3922}"/>
              </a:ext>
            </a:extLst>
          </p:cNvPr>
          <p:cNvSpPr txBox="1"/>
          <p:nvPr/>
        </p:nvSpPr>
        <p:spPr>
          <a:xfrm>
            <a:off x="260985" y="2307099"/>
            <a:ext cx="7429500" cy="32766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1680" b="0" i="0">
                <a:solidFill>
                  <a:srgbClr val="082B5B"/>
                </a:solidFill>
                <a:latin typeface="Arial"/>
              </a:rPr>
              <a:t>Explaining general background information</a:t>
            </a: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4D55A245-325F-4458-A426-C91E93B4B06C}"/>
              </a:ext>
            </a:extLst>
          </p:cNvPr>
          <p:cNvSpPr/>
          <p:nvPr/>
        </p:nvSpPr>
        <p:spPr>
          <a:xfrm>
            <a:off x="8094345" y="2314719"/>
            <a:ext cx="274320" cy="274320"/>
          </a:xfrm>
          <a:prstGeom prst="ellipse">
            <a:avLst/>
          </a:prstGeom>
          <a:solidFill>
            <a:srgbClr val="57A64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B0E50BC6-25C5-4189-B918-504BB51D2426}"/>
              </a:ext>
            </a:extLst>
          </p:cNvPr>
          <p:cNvSpPr txBox="1"/>
          <p:nvPr/>
        </p:nvSpPr>
        <p:spPr>
          <a:xfrm>
            <a:off x="8094345" y="2322339"/>
            <a:ext cx="274320" cy="25146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1800" b="1" i="0">
                <a:solidFill>
                  <a:srgbClr val="FFFFFF"/>
                </a:solidFill>
                <a:latin typeface="Arial"/>
              </a:rPr>
              <a:t>✓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96C87B30-B136-49B7-9AF8-571107E292CA}"/>
              </a:ext>
            </a:extLst>
          </p:cNvPr>
          <p:cNvSpPr txBox="1"/>
          <p:nvPr/>
        </p:nvSpPr>
        <p:spPr>
          <a:xfrm>
            <a:off x="8604885" y="2291859"/>
            <a:ext cx="3040380" cy="32766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1700" b="0" i="0">
                <a:solidFill>
                  <a:srgbClr val="082B5B"/>
                </a:solidFill>
                <a:latin typeface="Arial"/>
              </a:rPr>
              <a:t>Allowed</a:t>
            </a:r>
          </a:p>
        </p:txBody>
      </p:sp>
      <p:cxnSp>
        <p:nvCxnSpPr>
          <p:cNvPr id="27" name="Connector 22">
            <a:extLst>
              <a:ext uri="{FF2B5EF4-FFF2-40B4-BE49-F238E27FC236}">
                <a16:creationId xmlns:a16="http://schemas.microsoft.com/office/drawing/2014/main" id="{FC865076-1443-45F6-A6DB-9FF51CA5E09F}"/>
              </a:ext>
            </a:extLst>
          </p:cNvPr>
          <p:cNvCxnSpPr/>
          <p:nvPr/>
        </p:nvCxnSpPr>
        <p:spPr>
          <a:xfrm>
            <a:off x="131445" y="2649999"/>
            <a:ext cx="11582400" cy="0"/>
          </a:xfrm>
          <a:prstGeom prst="line">
            <a:avLst/>
          </a:prstGeom>
          <a:ln w="9525">
            <a:solidFill>
              <a:srgbClr val="5AB5DE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8" name="TextBox 27">
            <a:extLst>
              <a:ext uri="{FF2B5EF4-FFF2-40B4-BE49-F238E27FC236}">
                <a16:creationId xmlns:a16="http://schemas.microsoft.com/office/drawing/2014/main" id="{EF538D9C-94A0-4E5B-A7B2-1CCAA417C3C6}"/>
              </a:ext>
            </a:extLst>
          </p:cNvPr>
          <p:cNvSpPr txBox="1"/>
          <p:nvPr/>
        </p:nvSpPr>
        <p:spPr>
          <a:xfrm>
            <a:off x="260985" y="2710959"/>
            <a:ext cx="7429500" cy="32766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1680" b="0" i="0">
                <a:solidFill>
                  <a:srgbClr val="082B5B"/>
                </a:solidFill>
                <a:latin typeface="Arial"/>
              </a:rPr>
              <a:t>Proofreading your own writing</a:t>
            </a:r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EE1EA863-64A7-47A8-9496-DD230D13F895}"/>
              </a:ext>
            </a:extLst>
          </p:cNvPr>
          <p:cNvSpPr/>
          <p:nvPr/>
        </p:nvSpPr>
        <p:spPr>
          <a:xfrm>
            <a:off x="8094345" y="2718579"/>
            <a:ext cx="274320" cy="274320"/>
          </a:xfrm>
          <a:prstGeom prst="ellipse">
            <a:avLst/>
          </a:prstGeom>
          <a:solidFill>
            <a:srgbClr val="57A64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D57326B5-6B4B-4966-9FA8-997A26F76856}"/>
              </a:ext>
            </a:extLst>
          </p:cNvPr>
          <p:cNvSpPr txBox="1"/>
          <p:nvPr/>
        </p:nvSpPr>
        <p:spPr>
          <a:xfrm>
            <a:off x="8094345" y="2726199"/>
            <a:ext cx="274320" cy="25146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1800" b="1" i="0">
                <a:solidFill>
                  <a:srgbClr val="FFFFFF"/>
                </a:solidFill>
                <a:latin typeface="Arial"/>
              </a:rPr>
              <a:t>✓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8169ACDF-FDC6-42F5-B9BC-7D4E1300ADBC}"/>
              </a:ext>
            </a:extLst>
          </p:cNvPr>
          <p:cNvSpPr txBox="1"/>
          <p:nvPr/>
        </p:nvSpPr>
        <p:spPr>
          <a:xfrm>
            <a:off x="8604885" y="2695719"/>
            <a:ext cx="3040380" cy="32766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1700" b="0" i="0">
                <a:solidFill>
                  <a:srgbClr val="082B5B"/>
                </a:solidFill>
                <a:latin typeface="Arial"/>
              </a:rPr>
              <a:t>Allowed</a:t>
            </a:r>
          </a:p>
        </p:txBody>
      </p:sp>
      <p:cxnSp>
        <p:nvCxnSpPr>
          <p:cNvPr id="32" name="Connector 27">
            <a:extLst>
              <a:ext uri="{FF2B5EF4-FFF2-40B4-BE49-F238E27FC236}">
                <a16:creationId xmlns:a16="http://schemas.microsoft.com/office/drawing/2014/main" id="{9F353842-D55B-41D9-BF0B-52FC7AA03E0D}"/>
              </a:ext>
            </a:extLst>
          </p:cNvPr>
          <p:cNvCxnSpPr/>
          <p:nvPr/>
        </p:nvCxnSpPr>
        <p:spPr>
          <a:xfrm>
            <a:off x="131445" y="3053859"/>
            <a:ext cx="11582400" cy="0"/>
          </a:xfrm>
          <a:prstGeom prst="line">
            <a:avLst/>
          </a:prstGeom>
          <a:ln w="9525">
            <a:solidFill>
              <a:srgbClr val="5AB5DE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3" name="TextBox 32">
            <a:extLst>
              <a:ext uri="{FF2B5EF4-FFF2-40B4-BE49-F238E27FC236}">
                <a16:creationId xmlns:a16="http://schemas.microsoft.com/office/drawing/2014/main" id="{62FF11CA-1CA3-4D40-A50A-E7718FBD4D71}"/>
              </a:ext>
            </a:extLst>
          </p:cNvPr>
          <p:cNvSpPr txBox="1"/>
          <p:nvPr/>
        </p:nvSpPr>
        <p:spPr>
          <a:xfrm>
            <a:off x="260985" y="3114819"/>
            <a:ext cx="7429500" cy="32766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1680" b="0" i="0">
                <a:solidFill>
                  <a:srgbClr val="082B5B"/>
                </a:solidFill>
                <a:latin typeface="Arial"/>
              </a:rPr>
              <a:t>Planning report structure, headings or arguments</a:t>
            </a:r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1D4851FA-8FCA-45A3-B5D0-322DDF9DB9BE}"/>
              </a:ext>
            </a:extLst>
          </p:cNvPr>
          <p:cNvSpPr/>
          <p:nvPr/>
        </p:nvSpPr>
        <p:spPr>
          <a:xfrm>
            <a:off x="8094345" y="3122439"/>
            <a:ext cx="274320" cy="274320"/>
          </a:xfrm>
          <a:prstGeom prst="ellipse">
            <a:avLst/>
          </a:prstGeom>
          <a:solidFill>
            <a:srgbClr val="D5222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49FA5A35-404F-4141-9468-97A124694D3F}"/>
              </a:ext>
            </a:extLst>
          </p:cNvPr>
          <p:cNvSpPr txBox="1"/>
          <p:nvPr/>
        </p:nvSpPr>
        <p:spPr>
          <a:xfrm>
            <a:off x="8094345" y="3130059"/>
            <a:ext cx="274320" cy="25146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1800" b="1" i="0">
                <a:solidFill>
                  <a:srgbClr val="FFFFFF"/>
                </a:solidFill>
                <a:latin typeface="Arial"/>
              </a:rPr>
              <a:t>×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0899382A-6B94-481A-A7E3-AE2B98432941}"/>
              </a:ext>
            </a:extLst>
          </p:cNvPr>
          <p:cNvSpPr txBox="1"/>
          <p:nvPr/>
        </p:nvSpPr>
        <p:spPr>
          <a:xfrm>
            <a:off x="8604885" y="3099579"/>
            <a:ext cx="3040380" cy="32766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1700" b="0" i="0">
                <a:solidFill>
                  <a:srgbClr val="082B5B"/>
                </a:solidFill>
                <a:latin typeface="Arial"/>
              </a:rPr>
              <a:t>Not allowed</a:t>
            </a:r>
          </a:p>
        </p:txBody>
      </p:sp>
      <p:cxnSp>
        <p:nvCxnSpPr>
          <p:cNvPr id="37" name="Connector 32">
            <a:extLst>
              <a:ext uri="{FF2B5EF4-FFF2-40B4-BE49-F238E27FC236}">
                <a16:creationId xmlns:a16="http://schemas.microsoft.com/office/drawing/2014/main" id="{65F1A46C-D9C5-4B39-8F58-66AF9424BFB3}"/>
              </a:ext>
            </a:extLst>
          </p:cNvPr>
          <p:cNvCxnSpPr/>
          <p:nvPr/>
        </p:nvCxnSpPr>
        <p:spPr>
          <a:xfrm>
            <a:off x="131445" y="3457719"/>
            <a:ext cx="11582400" cy="0"/>
          </a:xfrm>
          <a:prstGeom prst="line">
            <a:avLst/>
          </a:prstGeom>
          <a:ln w="9525">
            <a:solidFill>
              <a:srgbClr val="5AB5DE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8" name="TextBox 37">
            <a:extLst>
              <a:ext uri="{FF2B5EF4-FFF2-40B4-BE49-F238E27FC236}">
                <a16:creationId xmlns:a16="http://schemas.microsoft.com/office/drawing/2014/main" id="{D019D472-9CE2-4326-BF29-216B551FD78F}"/>
              </a:ext>
            </a:extLst>
          </p:cNvPr>
          <p:cNvSpPr txBox="1"/>
          <p:nvPr/>
        </p:nvSpPr>
        <p:spPr>
          <a:xfrm>
            <a:off x="260985" y="3518679"/>
            <a:ext cx="7429500" cy="32766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1680" b="0" i="0">
                <a:solidFill>
                  <a:srgbClr val="082B5B"/>
                </a:solidFill>
                <a:latin typeface="Arial"/>
              </a:rPr>
              <a:t>Writing or rewriting assessment content</a:t>
            </a:r>
          </a:p>
        </p:txBody>
      </p:sp>
      <p:sp>
        <p:nvSpPr>
          <p:cNvPr id="39" name="Oval 38">
            <a:extLst>
              <a:ext uri="{FF2B5EF4-FFF2-40B4-BE49-F238E27FC236}">
                <a16:creationId xmlns:a16="http://schemas.microsoft.com/office/drawing/2014/main" id="{AE26C32B-F0F0-493E-8BC9-C4A857CE4BB3}"/>
              </a:ext>
            </a:extLst>
          </p:cNvPr>
          <p:cNvSpPr/>
          <p:nvPr/>
        </p:nvSpPr>
        <p:spPr>
          <a:xfrm>
            <a:off x="8094345" y="3526298"/>
            <a:ext cx="274320" cy="274320"/>
          </a:xfrm>
          <a:prstGeom prst="ellipse">
            <a:avLst/>
          </a:prstGeom>
          <a:solidFill>
            <a:srgbClr val="D5222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F38F7494-25FA-452D-86D5-BE5E51FE9B5C}"/>
              </a:ext>
            </a:extLst>
          </p:cNvPr>
          <p:cNvSpPr txBox="1"/>
          <p:nvPr/>
        </p:nvSpPr>
        <p:spPr>
          <a:xfrm>
            <a:off x="8094345" y="3533919"/>
            <a:ext cx="274320" cy="25146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1800" b="1" i="0">
                <a:solidFill>
                  <a:srgbClr val="FFFFFF"/>
                </a:solidFill>
                <a:latin typeface="Arial"/>
              </a:rPr>
              <a:t>×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B6C2C1D3-5D73-410B-A24F-5EF978D8493D}"/>
              </a:ext>
            </a:extLst>
          </p:cNvPr>
          <p:cNvSpPr txBox="1"/>
          <p:nvPr/>
        </p:nvSpPr>
        <p:spPr>
          <a:xfrm>
            <a:off x="8604885" y="3503439"/>
            <a:ext cx="3040380" cy="32766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1700" b="0" i="0">
                <a:solidFill>
                  <a:srgbClr val="082B5B"/>
                </a:solidFill>
                <a:latin typeface="Arial"/>
              </a:rPr>
              <a:t>Not allowed</a:t>
            </a:r>
          </a:p>
        </p:txBody>
      </p:sp>
      <p:cxnSp>
        <p:nvCxnSpPr>
          <p:cNvPr id="42" name="Connector 37">
            <a:extLst>
              <a:ext uri="{FF2B5EF4-FFF2-40B4-BE49-F238E27FC236}">
                <a16:creationId xmlns:a16="http://schemas.microsoft.com/office/drawing/2014/main" id="{9A285767-78E8-47ED-9CF2-DA0D9C3A4275}"/>
              </a:ext>
            </a:extLst>
          </p:cNvPr>
          <p:cNvCxnSpPr/>
          <p:nvPr/>
        </p:nvCxnSpPr>
        <p:spPr>
          <a:xfrm>
            <a:off x="131445" y="3861579"/>
            <a:ext cx="11582400" cy="0"/>
          </a:xfrm>
          <a:prstGeom prst="line">
            <a:avLst/>
          </a:prstGeom>
          <a:ln w="9525">
            <a:solidFill>
              <a:srgbClr val="5AB5DE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3" name="TextBox 42">
            <a:extLst>
              <a:ext uri="{FF2B5EF4-FFF2-40B4-BE49-F238E27FC236}">
                <a16:creationId xmlns:a16="http://schemas.microsoft.com/office/drawing/2014/main" id="{4B7BAE9D-E14D-47EC-892E-1AA6AF1A1882}"/>
              </a:ext>
            </a:extLst>
          </p:cNvPr>
          <p:cNvSpPr txBox="1"/>
          <p:nvPr/>
        </p:nvSpPr>
        <p:spPr>
          <a:xfrm>
            <a:off x="260985" y="3922539"/>
            <a:ext cx="7429500" cy="32766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1680" b="0" i="0">
                <a:solidFill>
                  <a:srgbClr val="082B5B"/>
                </a:solidFill>
                <a:latin typeface="Arial"/>
              </a:rPr>
              <a:t>Generating citations, references, images or code for submission</a:t>
            </a:r>
          </a:p>
        </p:txBody>
      </p:sp>
      <p:sp>
        <p:nvSpPr>
          <p:cNvPr id="44" name="Oval 43">
            <a:extLst>
              <a:ext uri="{FF2B5EF4-FFF2-40B4-BE49-F238E27FC236}">
                <a16:creationId xmlns:a16="http://schemas.microsoft.com/office/drawing/2014/main" id="{AA9AA312-5943-4932-BF16-4836AB077C5B}"/>
              </a:ext>
            </a:extLst>
          </p:cNvPr>
          <p:cNvSpPr/>
          <p:nvPr/>
        </p:nvSpPr>
        <p:spPr>
          <a:xfrm>
            <a:off x="8094345" y="3930159"/>
            <a:ext cx="274320" cy="274320"/>
          </a:xfrm>
          <a:prstGeom prst="ellipse">
            <a:avLst/>
          </a:prstGeom>
          <a:solidFill>
            <a:srgbClr val="D5222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CC1E1A60-6F1C-45AF-8E3B-8077755DF197}"/>
              </a:ext>
            </a:extLst>
          </p:cNvPr>
          <p:cNvSpPr txBox="1"/>
          <p:nvPr/>
        </p:nvSpPr>
        <p:spPr>
          <a:xfrm>
            <a:off x="8094345" y="3937779"/>
            <a:ext cx="274320" cy="25146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1800" b="1" i="0">
                <a:solidFill>
                  <a:srgbClr val="FFFFFF"/>
                </a:solidFill>
                <a:latin typeface="Arial"/>
              </a:rPr>
              <a:t>×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3BFE43C7-8DD8-4A3D-9A9B-0B272875993B}"/>
              </a:ext>
            </a:extLst>
          </p:cNvPr>
          <p:cNvSpPr txBox="1"/>
          <p:nvPr/>
        </p:nvSpPr>
        <p:spPr>
          <a:xfrm>
            <a:off x="8604885" y="3907299"/>
            <a:ext cx="3040380" cy="32766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1700" b="0" i="0">
                <a:solidFill>
                  <a:srgbClr val="082B5B"/>
                </a:solidFill>
                <a:latin typeface="Arial"/>
              </a:rPr>
              <a:t>Not allowed</a:t>
            </a:r>
          </a:p>
        </p:txBody>
      </p:sp>
      <p:cxnSp>
        <p:nvCxnSpPr>
          <p:cNvPr id="47" name="Connector 42">
            <a:extLst>
              <a:ext uri="{FF2B5EF4-FFF2-40B4-BE49-F238E27FC236}">
                <a16:creationId xmlns:a16="http://schemas.microsoft.com/office/drawing/2014/main" id="{D1925B14-DFCE-4C17-8528-316BD6E87EC5}"/>
              </a:ext>
            </a:extLst>
          </p:cNvPr>
          <p:cNvCxnSpPr/>
          <p:nvPr/>
        </p:nvCxnSpPr>
        <p:spPr>
          <a:xfrm>
            <a:off x="131445" y="4265439"/>
            <a:ext cx="11582400" cy="0"/>
          </a:xfrm>
          <a:prstGeom prst="line">
            <a:avLst/>
          </a:prstGeom>
          <a:ln w="14604">
            <a:solidFill>
              <a:srgbClr val="5AB5DE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8" name="Connector 43">
            <a:extLst>
              <a:ext uri="{FF2B5EF4-FFF2-40B4-BE49-F238E27FC236}">
                <a16:creationId xmlns:a16="http://schemas.microsoft.com/office/drawing/2014/main" id="{D7BE125F-1B25-4FC7-B9A3-23CE8605087B}"/>
              </a:ext>
            </a:extLst>
          </p:cNvPr>
          <p:cNvCxnSpPr/>
          <p:nvPr/>
        </p:nvCxnSpPr>
        <p:spPr>
          <a:xfrm>
            <a:off x="146685" y="4410219"/>
            <a:ext cx="11567160" cy="0"/>
          </a:xfrm>
          <a:prstGeom prst="line">
            <a:avLst/>
          </a:prstGeom>
          <a:ln w="14604">
            <a:solidFill>
              <a:srgbClr val="5AB5DE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49" name="Picture 48" descr="ico967702_6.png">
            <a:extLst>
              <a:ext uri="{FF2B5EF4-FFF2-40B4-BE49-F238E27FC236}">
                <a16:creationId xmlns:a16="http://schemas.microsoft.com/office/drawing/2014/main" id="{86F6268A-7FE0-44BE-8A2B-492ECEF442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925" y="4494039"/>
            <a:ext cx="601980" cy="594360"/>
          </a:xfrm>
          <a:prstGeom prst="rect">
            <a:avLst/>
          </a:prstGeom>
        </p:spPr>
      </p:pic>
      <p:sp>
        <p:nvSpPr>
          <p:cNvPr id="50" name="TextBox 49">
            <a:extLst>
              <a:ext uri="{FF2B5EF4-FFF2-40B4-BE49-F238E27FC236}">
                <a16:creationId xmlns:a16="http://schemas.microsoft.com/office/drawing/2014/main" id="{3335C4A5-5838-430D-A2B0-0AB26C3AB40B}"/>
              </a:ext>
            </a:extLst>
          </p:cNvPr>
          <p:cNvSpPr txBox="1"/>
          <p:nvPr/>
        </p:nvSpPr>
        <p:spPr>
          <a:xfrm>
            <a:off x="1068705" y="4532139"/>
            <a:ext cx="9144000" cy="35814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2300" b="1" i="0">
                <a:solidFill>
                  <a:srgbClr val="082B5B"/>
                </a:solidFill>
                <a:latin typeface="Arial"/>
              </a:rPr>
              <a:t>Question for students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6273B514-90D7-4067-BC90-E580732534E9}"/>
              </a:ext>
            </a:extLst>
          </p:cNvPr>
          <p:cNvSpPr txBox="1"/>
          <p:nvPr/>
        </p:nvSpPr>
        <p:spPr>
          <a:xfrm>
            <a:off x="1053465" y="4951239"/>
            <a:ext cx="10492740" cy="51054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1720" b="0" i="0">
                <a:solidFill>
                  <a:srgbClr val="082B5B"/>
                </a:solidFill>
                <a:latin typeface="Arial"/>
              </a:rPr>
              <a:t>Can you ask ChatGPT to explain what ransomware means? Can you ask it to write the ransomware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sz="1720" b="0" i="0">
                <a:solidFill>
                  <a:srgbClr val="082B5B"/>
                </a:solidFill>
                <a:latin typeface="Arial"/>
              </a:rPr>
              <a:t>section of your report?</a:t>
            </a:r>
          </a:p>
        </p:txBody>
      </p:sp>
    </p:spTree>
    <p:extLst>
      <p:ext uri="{BB962C8B-B14F-4D97-AF65-F5344CB8AC3E}">
        <p14:creationId xmlns:p14="http://schemas.microsoft.com/office/powerpoint/2010/main" val="340733098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18A152A3-1134-4DC5-AC4C-2966902D3436}"/>
              </a:ext>
            </a:extLst>
          </p:cNvPr>
          <p:cNvGrpSpPr/>
          <p:nvPr/>
        </p:nvGrpSpPr>
        <p:grpSpPr>
          <a:xfrm>
            <a:off x="6478" y="43030"/>
            <a:ext cx="5666592" cy="584775"/>
            <a:chOff x="6478" y="43030"/>
            <a:chExt cx="5666592" cy="584775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E157D861-BD5B-4D8A-9A3A-116AAD312A9D}"/>
                </a:ext>
              </a:extLst>
            </p:cNvPr>
            <p:cNvSpPr txBox="1"/>
            <p:nvPr/>
          </p:nvSpPr>
          <p:spPr>
            <a:xfrm flipH="1">
              <a:off x="6478" y="43030"/>
              <a:ext cx="566659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dirty="0">
                  <a:solidFill>
                    <a:srgbClr val="0070C0"/>
                  </a:solidFill>
                  <a:latin typeface="Aptos" panose="020B0004020202020204" pitchFamily="34" charset="0"/>
                </a:rPr>
                <a:t>ACADEMIC SKILLS FOR COMPUTING – SESSION 7</a:t>
              </a:r>
            </a:p>
            <a:p>
              <a:endParaRPr lang="en-GB" b="1" dirty="0"/>
            </a:p>
          </p:txBody>
        </p: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C00C07A8-5727-4AB0-BAFA-3BB85E76A299}"/>
                </a:ext>
              </a:extLst>
            </p:cNvPr>
            <p:cNvCxnSpPr>
              <a:cxnSpLocks/>
            </p:cNvCxnSpPr>
            <p:nvPr/>
          </p:nvCxnSpPr>
          <p:spPr>
            <a:xfrm>
              <a:off x="6478" y="308523"/>
              <a:ext cx="5666592" cy="0"/>
            </a:xfrm>
            <a:prstGeom prst="line">
              <a:avLst/>
            </a:prstGeom>
            <a:ln w="95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itle 10">
            <a:extLst>
              <a:ext uri="{FF2B5EF4-FFF2-40B4-BE49-F238E27FC236}">
                <a16:creationId xmlns:a16="http://schemas.microsoft.com/office/drawing/2014/main" id="{057330DE-FB45-4AC2-9F45-BC349FECCF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8" y="135093"/>
            <a:ext cx="12642722" cy="1325563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lang="en-GB" sz="4000" b="1" i="0" dirty="0">
                <a:solidFill>
                  <a:srgbClr val="082B5B"/>
                </a:solidFill>
                <a:latin typeface="Arial"/>
              </a:rPr>
              <a:t>Now apply the method to CW1 – independently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6F8340F9-8A59-46BE-BD5D-AADB92C22B04}"/>
              </a:ext>
            </a:extLst>
          </p:cNvPr>
          <p:cNvSpPr/>
          <p:nvPr/>
        </p:nvSpPr>
        <p:spPr>
          <a:xfrm>
            <a:off x="391227" y="1219444"/>
            <a:ext cx="533400" cy="533400"/>
          </a:xfrm>
          <a:prstGeom prst="ellipse">
            <a:avLst/>
          </a:prstGeom>
          <a:solidFill>
            <a:srgbClr val="DFEFF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73A48F1-D18A-49F7-8038-593B2932A7E7}"/>
              </a:ext>
            </a:extLst>
          </p:cNvPr>
          <p:cNvSpPr txBox="1"/>
          <p:nvPr/>
        </p:nvSpPr>
        <p:spPr>
          <a:xfrm>
            <a:off x="391227" y="1227064"/>
            <a:ext cx="533400" cy="51816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2200" b="1" i="0">
                <a:solidFill>
                  <a:srgbClr val="2683BE"/>
                </a:solidFill>
                <a:latin typeface="Arial"/>
              </a:rPr>
              <a:t>1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65ACAB7-7CFF-4167-8772-37B1E900BD7F}"/>
              </a:ext>
            </a:extLst>
          </p:cNvPr>
          <p:cNvSpPr txBox="1"/>
          <p:nvPr/>
        </p:nvSpPr>
        <p:spPr>
          <a:xfrm>
            <a:off x="1252287" y="1288024"/>
            <a:ext cx="10096500" cy="4572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2200" b="0" i="0">
                <a:solidFill>
                  <a:srgbClr val="082B5B"/>
                </a:solidFill>
                <a:latin typeface="Arial"/>
              </a:rPr>
              <a:t>What is the task asking me to explain?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71B93049-D142-4426-AB6F-8E32E2478E9F}"/>
              </a:ext>
            </a:extLst>
          </p:cNvPr>
          <p:cNvSpPr/>
          <p:nvPr/>
        </p:nvSpPr>
        <p:spPr>
          <a:xfrm>
            <a:off x="391227" y="1813804"/>
            <a:ext cx="533400" cy="533400"/>
          </a:xfrm>
          <a:prstGeom prst="ellipse">
            <a:avLst/>
          </a:prstGeom>
          <a:solidFill>
            <a:srgbClr val="DFEFF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CFDFA71-CC57-4185-8AE6-054CEEEBB4B8}"/>
              </a:ext>
            </a:extLst>
          </p:cNvPr>
          <p:cNvSpPr txBox="1"/>
          <p:nvPr/>
        </p:nvSpPr>
        <p:spPr>
          <a:xfrm>
            <a:off x="391227" y="1821424"/>
            <a:ext cx="533400" cy="51816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2200" b="1" i="0">
                <a:solidFill>
                  <a:srgbClr val="2683BE"/>
                </a:solidFill>
                <a:latin typeface="Arial"/>
              </a:rPr>
              <a:t>2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0256D13-FF13-4587-9C19-425EEE832E5A}"/>
              </a:ext>
            </a:extLst>
          </p:cNvPr>
          <p:cNvSpPr txBox="1"/>
          <p:nvPr/>
        </p:nvSpPr>
        <p:spPr>
          <a:xfrm>
            <a:off x="1252287" y="1882384"/>
            <a:ext cx="10096500" cy="4572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2200" b="0" i="0">
                <a:solidFill>
                  <a:srgbClr val="082B5B"/>
                </a:solidFill>
                <a:latin typeface="Arial"/>
              </a:rPr>
              <a:t>What am I expected to apply or decide?</a:t>
            </a: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896E14ED-0B0C-4169-93BE-4E61EEF55B1D}"/>
              </a:ext>
            </a:extLst>
          </p:cNvPr>
          <p:cNvSpPr/>
          <p:nvPr/>
        </p:nvSpPr>
        <p:spPr>
          <a:xfrm>
            <a:off x="391227" y="2408164"/>
            <a:ext cx="533400" cy="533400"/>
          </a:xfrm>
          <a:prstGeom prst="ellipse">
            <a:avLst/>
          </a:prstGeom>
          <a:solidFill>
            <a:srgbClr val="DFEFF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E64E4CA-1732-49D0-BDB0-925B77A78D2F}"/>
              </a:ext>
            </a:extLst>
          </p:cNvPr>
          <p:cNvSpPr txBox="1"/>
          <p:nvPr/>
        </p:nvSpPr>
        <p:spPr>
          <a:xfrm>
            <a:off x="391227" y="2415784"/>
            <a:ext cx="533400" cy="51816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2200" b="1" i="0">
                <a:solidFill>
                  <a:srgbClr val="2683BE"/>
                </a:solidFill>
                <a:latin typeface="Arial"/>
              </a:rPr>
              <a:t>3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F2D7FF7-BD28-47CA-854B-67039EA872E2}"/>
              </a:ext>
            </a:extLst>
          </p:cNvPr>
          <p:cNvSpPr txBox="1"/>
          <p:nvPr/>
        </p:nvSpPr>
        <p:spPr>
          <a:xfrm>
            <a:off x="1252287" y="2476744"/>
            <a:ext cx="10096500" cy="4572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2200" b="0" i="0">
                <a:solidFill>
                  <a:srgbClr val="082B5B"/>
                </a:solidFill>
                <a:latin typeface="Arial"/>
              </a:rPr>
              <a:t>Who is my reader, and what will they need explained?</a:t>
            </a: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15F11256-B089-4FA7-BF41-AE4BD1F60340}"/>
              </a:ext>
            </a:extLst>
          </p:cNvPr>
          <p:cNvSpPr/>
          <p:nvPr/>
        </p:nvSpPr>
        <p:spPr>
          <a:xfrm>
            <a:off x="391227" y="3002524"/>
            <a:ext cx="533400" cy="533400"/>
          </a:xfrm>
          <a:prstGeom prst="ellipse">
            <a:avLst/>
          </a:prstGeom>
          <a:solidFill>
            <a:srgbClr val="DFEFF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A23AC6D-C11B-45CC-8AAF-429D2325FCBE}"/>
              </a:ext>
            </a:extLst>
          </p:cNvPr>
          <p:cNvSpPr txBox="1"/>
          <p:nvPr/>
        </p:nvSpPr>
        <p:spPr>
          <a:xfrm>
            <a:off x="391227" y="3010144"/>
            <a:ext cx="533400" cy="51816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2200" b="1" i="0">
                <a:solidFill>
                  <a:srgbClr val="2683BE"/>
                </a:solidFill>
                <a:latin typeface="Arial"/>
              </a:rPr>
              <a:t>4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39621810-15D1-47FF-988F-B5C9346BAEB7}"/>
              </a:ext>
            </a:extLst>
          </p:cNvPr>
          <p:cNvSpPr txBox="1"/>
          <p:nvPr/>
        </p:nvSpPr>
        <p:spPr>
          <a:xfrm>
            <a:off x="1252287" y="3071104"/>
            <a:ext cx="10096500" cy="4572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2200" b="0" i="0">
                <a:solidFill>
                  <a:srgbClr val="082B5B"/>
                </a:solidFill>
                <a:latin typeface="Arial"/>
              </a:rPr>
              <a:t>Which claims will need supporting evidence?</a:t>
            </a:r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A8666572-5CF3-402E-958E-36D3A7D1DABB}"/>
              </a:ext>
            </a:extLst>
          </p:cNvPr>
          <p:cNvSpPr/>
          <p:nvPr/>
        </p:nvSpPr>
        <p:spPr>
          <a:xfrm>
            <a:off x="391227" y="3596884"/>
            <a:ext cx="533400" cy="533400"/>
          </a:xfrm>
          <a:prstGeom prst="ellipse">
            <a:avLst/>
          </a:prstGeom>
          <a:solidFill>
            <a:srgbClr val="DFEFF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1A381698-C123-4EB4-A072-2833F0C3C683}"/>
              </a:ext>
            </a:extLst>
          </p:cNvPr>
          <p:cNvSpPr txBox="1"/>
          <p:nvPr/>
        </p:nvSpPr>
        <p:spPr>
          <a:xfrm>
            <a:off x="391227" y="3604504"/>
            <a:ext cx="533400" cy="51816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2200" b="1" i="0">
                <a:solidFill>
                  <a:srgbClr val="2683BE"/>
                </a:solidFill>
                <a:latin typeface="Arial"/>
              </a:rPr>
              <a:t>5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E39BEBEE-CB9F-4CC0-A87A-623341B1BBA5}"/>
              </a:ext>
            </a:extLst>
          </p:cNvPr>
          <p:cNvSpPr txBox="1"/>
          <p:nvPr/>
        </p:nvSpPr>
        <p:spPr>
          <a:xfrm>
            <a:off x="1252287" y="3665463"/>
            <a:ext cx="10096500" cy="4572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2200" b="0" i="0">
                <a:solidFill>
                  <a:srgbClr val="082B5B"/>
                </a:solidFill>
                <a:latin typeface="Arial"/>
              </a:rPr>
              <a:t>Where must I demonstrate judgement rather than description?</a:t>
            </a: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740415AA-38DA-4E04-8D2B-91E5DEDECB51}"/>
              </a:ext>
            </a:extLst>
          </p:cNvPr>
          <p:cNvSpPr/>
          <p:nvPr/>
        </p:nvSpPr>
        <p:spPr>
          <a:xfrm>
            <a:off x="391227" y="4191244"/>
            <a:ext cx="533400" cy="533400"/>
          </a:xfrm>
          <a:prstGeom prst="ellipse">
            <a:avLst/>
          </a:prstGeom>
          <a:solidFill>
            <a:srgbClr val="DFEFF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A3A08D3-E9D7-42BE-877B-57A5419ED7EA}"/>
              </a:ext>
            </a:extLst>
          </p:cNvPr>
          <p:cNvSpPr txBox="1"/>
          <p:nvPr/>
        </p:nvSpPr>
        <p:spPr>
          <a:xfrm>
            <a:off x="391227" y="4198864"/>
            <a:ext cx="533400" cy="51816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2200" b="1" i="0">
                <a:solidFill>
                  <a:srgbClr val="2683BE"/>
                </a:solidFill>
                <a:latin typeface="Arial"/>
              </a:rPr>
              <a:t>6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AEAF3A99-0D2B-4438-99C3-34D98D051A55}"/>
              </a:ext>
            </a:extLst>
          </p:cNvPr>
          <p:cNvSpPr txBox="1"/>
          <p:nvPr/>
        </p:nvSpPr>
        <p:spPr>
          <a:xfrm>
            <a:off x="1252287" y="4259824"/>
            <a:ext cx="10096500" cy="4572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2200" b="0" i="0">
                <a:solidFill>
                  <a:srgbClr val="082B5B"/>
                </a:solidFill>
                <a:latin typeface="Arial"/>
              </a:rPr>
              <a:t>What do I still need to research?</a:t>
            </a:r>
          </a:p>
        </p:txBody>
      </p:sp>
      <p:cxnSp>
        <p:nvCxnSpPr>
          <p:cNvPr id="27" name="Connector 22">
            <a:extLst>
              <a:ext uri="{FF2B5EF4-FFF2-40B4-BE49-F238E27FC236}">
                <a16:creationId xmlns:a16="http://schemas.microsoft.com/office/drawing/2014/main" id="{BAAE2675-55D5-45DE-B368-6C1C0E689D88}"/>
              </a:ext>
            </a:extLst>
          </p:cNvPr>
          <p:cNvCxnSpPr/>
          <p:nvPr/>
        </p:nvCxnSpPr>
        <p:spPr>
          <a:xfrm>
            <a:off x="94047" y="4762744"/>
            <a:ext cx="11536680" cy="0"/>
          </a:xfrm>
          <a:prstGeom prst="line">
            <a:avLst/>
          </a:prstGeom>
          <a:ln w="14604">
            <a:solidFill>
              <a:srgbClr val="5AB5DE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28" name="Picture 27" descr="ico64694_6.png">
            <a:extLst>
              <a:ext uri="{FF2B5EF4-FFF2-40B4-BE49-F238E27FC236}">
                <a16:creationId xmlns:a16="http://schemas.microsoft.com/office/drawing/2014/main" id="{5D4A9A44-A55E-4939-9EF9-857AEDBD6F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6927" y="4838944"/>
            <a:ext cx="548640" cy="563880"/>
          </a:xfrm>
          <a:prstGeom prst="rect">
            <a:avLst/>
          </a:prstGeom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B86AF995-B164-4872-9B2D-DDFAE7689820}"/>
              </a:ext>
            </a:extLst>
          </p:cNvPr>
          <p:cNvSpPr txBox="1"/>
          <p:nvPr/>
        </p:nvSpPr>
        <p:spPr>
          <a:xfrm>
            <a:off x="1099887" y="4938004"/>
            <a:ext cx="10439400" cy="36576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1800" b="1" i="0">
                <a:solidFill>
                  <a:srgbClr val="082B5B"/>
                </a:solidFill>
                <a:latin typeface="Arial"/>
              </a:rPr>
              <a:t>The goal is to understand the task before deciding how to organise your report.</a:t>
            </a:r>
          </a:p>
        </p:txBody>
      </p:sp>
    </p:spTree>
    <p:extLst>
      <p:ext uri="{BB962C8B-B14F-4D97-AF65-F5344CB8AC3E}">
        <p14:creationId xmlns:p14="http://schemas.microsoft.com/office/powerpoint/2010/main" val="16651791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18A152A3-1134-4DC5-AC4C-2966902D3436}"/>
              </a:ext>
            </a:extLst>
          </p:cNvPr>
          <p:cNvGrpSpPr/>
          <p:nvPr/>
        </p:nvGrpSpPr>
        <p:grpSpPr>
          <a:xfrm>
            <a:off x="6478" y="43030"/>
            <a:ext cx="5666592" cy="584775"/>
            <a:chOff x="6478" y="43030"/>
            <a:chExt cx="5666592" cy="584775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E157D861-BD5B-4D8A-9A3A-116AAD312A9D}"/>
                </a:ext>
              </a:extLst>
            </p:cNvPr>
            <p:cNvSpPr txBox="1"/>
            <p:nvPr/>
          </p:nvSpPr>
          <p:spPr>
            <a:xfrm flipH="1">
              <a:off x="6478" y="43030"/>
              <a:ext cx="566659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dirty="0">
                  <a:solidFill>
                    <a:srgbClr val="0070C0"/>
                  </a:solidFill>
                  <a:latin typeface="Aptos" panose="020B0004020202020204" pitchFamily="34" charset="0"/>
                </a:rPr>
                <a:t>ACADEMIC SKILLS FOR COMPUTING – SESSION 7</a:t>
              </a:r>
            </a:p>
            <a:p>
              <a:endParaRPr lang="en-GB" b="1" dirty="0"/>
            </a:p>
          </p:txBody>
        </p: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C00C07A8-5727-4AB0-BAFA-3BB85E76A299}"/>
                </a:ext>
              </a:extLst>
            </p:cNvPr>
            <p:cNvCxnSpPr>
              <a:cxnSpLocks/>
            </p:cNvCxnSpPr>
            <p:nvPr/>
          </p:nvCxnSpPr>
          <p:spPr>
            <a:xfrm>
              <a:off x="6478" y="308523"/>
              <a:ext cx="5666592" cy="0"/>
            </a:xfrm>
            <a:prstGeom prst="line">
              <a:avLst/>
            </a:prstGeom>
            <a:ln w="95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itle 10">
            <a:extLst>
              <a:ext uri="{FF2B5EF4-FFF2-40B4-BE49-F238E27FC236}">
                <a16:creationId xmlns:a16="http://schemas.microsoft.com/office/drawing/2014/main" id="{057330DE-FB45-4AC2-9F45-BC349FECCF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8" y="-9291"/>
            <a:ext cx="12179044" cy="1325563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lang="en-GB" sz="4400" b="1" i="0" dirty="0">
                <a:solidFill>
                  <a:srgbClr val="082B5B"/>
                </a:solidFill>
                <a:latin typeface="Arial"/>
              </a:rPr>
              <a:t>Activity: Build your own report route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4B317E1-D8E3-4C24-8D9A-2B1EA0954968}"/>
              </a:ext>
            </a:extLst>
          </p:cNvPr>
          <p:cNvSpPr txBox="1"/>
          <p:nvPr/>
        </p:nvSpPr>
        <p:spPr>
          <a:xfrm>
            <a:off x="510540" y="891540"/>
            <a:ext cx="11430000" cy="4572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2200" b="0" i="0">
                <a:solidFill>
                  <a:srgbClr val="082B5B"/>
                </a:solidFill>
                <a:latin typeface="Arial"/>
              </a:rPr>
              <a:t>Use your Session 7 worksheet to plan how your report will address the task.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FD50F264-7026-47D0-A37F-25B5F75F69F4}"/>
              </a:ext>
            </a:extLst>
          </p:cNvPr>
          <p:cNvSpPr/>
          <p:nvPr/>
        </p:nvSpPr>
        <p:spPr>
          <a:xfrm>
            <a:off x="792480" y="1577340"/>
            <a:ext cx="548640" cy="548640"/>
          </a:xfrm>
          <a:prstGeom prst="ellipse">
            <a:avLst/>
          </a:prstGeom>
          <a:solidFill>
            <a:srgbClr val="E0F0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C3DEB6E-2FC9-4724-9050-E258598F4E4B}"/>
              </a:ext>
            </a:extLst>
          </p:cNvPr>
          <p:cNvSpPr txBox="1"/>
          <p:nvPr/>
        </p:nvSpPr>
        <p:spPr>
          <a:xfrm>
            <a:off x="792480" y="1584960"/>
            <a:ext cx="548640" cy="5334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2400" b="1" i="0">
                <a:solidFill>
                  <a:srgbClr val="1780B9"/>
                </a:solidFill>
                <a:latin typeface="Arial"/>
              </a:rPr>
              <a:t>1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D1C8BC7-2671-46E1-B9AD-2C46AB68CC58}"/>
              </a:ext>
            </a:extLst>
          </p:cNvPr>
          <p:cNvSpPr txBox="1"/>
          <p:nvPr/>
        </p:nvSpPr>
        <p:spPr>
          <a:xfrm>
            <a:off x="1684020" y="1645920"/>
            <a:ext cx="9753600" cy="46482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2300" b="0" i="0">
                <a:solidFill>
                  <a:srgbClr val="082B5B"/>
                </a:solidFill>
                <a:latin typeface="Arial"/>
              </a:rPr>
              <a:t>Identify the reader and purpose of your report.</a:t>
            </a: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3ED0A58A-382F-46CC-BFA1-BC85016BAAD8}"/>
              </a:ext>
            </a:extLst>
          </p:cNvPr>
          <p:cNvSpPr/>
          <p:nvPr/>
        </p:nvSpPr>
        <p:spPr>
          <a:xfrm>
            <a:off x="792480" y="2293620"/>
            <a:ext cx="548640" cy="548640"/>
          </a:xfrm>
          <a:prstGeom prst="ellipse">
            <a:avLst/>
          </a:prstGeom>
          <a:solidFill>
            <a:srgbClr val="E0F0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1F75792-8AEC-4B88-84DF-37FFF3E16520}"/>
              </a:ext>
            </a:extLst>
          </p:cNvPr>
          <p:cNvSpPr txBox="1"/>
          <p:nvPr/>
        </p:nvSpPr>
        <p:spPr>
          <a:xfrm>
            <a:off x="792480" y="2301240"/>
            <a:ext cx="548640" cy="5334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2400" b="1" i="0">
                <a:solidFill>
                  <a:srgbClr val="1780B9"/>
                </a:solidFill>
                <a:latin typeface="Arial"/>
              </a:rPr>
              <a:t>2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7443966-51A4-45D8-8F0F-B1A36525DCDF}"/>
              </a:ext>
            </a:extLst>
          </p:cNvPr>
          <p:cNvSpPr txBox="1"/>
          <p:nvPr/>
        </p:nvSpPr>
        <p:spPr>
          <a:xfrm>
            <a:off x="1684020" y="2362200"/>
            <a:ext cx="9753600" cy="46482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2300" b="0" i="0">
                <a:solidFill>
                  <a:srgbClr val="082B5B"/>
                </a:solidFill>
                <a:latin typeface="Arial"/>
              </a:rPr>
              <a:t>List the assessment requirements in your own words.</a:t>
            </a: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24B2B80E-8A3F-41EC-88D3-A219DD5BB698}"/>
              </a:ext>
            </a:extLst>
          </p:cNvPr>
          <p:cNvSpPr/>
          <p:nvPr/>
        </p:nvSpPr>
        <p:spPr>
          <a:xfrm>
            <a:off x="792480" y="3009900"/>
            <a:ext cx="548640" cy="548640"/>
          </a:xfrm>
          <a:prstGeom prst="ellipse">
            <a:avLst/>
          </a:prstGeom>
          <a:solidFill>
            <a:srgbClr val="E0F0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3B57499-78FD-4477-9D41-7D0EE05834D4}"/>
              </a:ext>
            </a:extLst>
          </p:cNvPr>
          <p:cNvSpPr txBox="1"/>
          <p:nvPr/>
        </p:nvSpPr>
        <p:spPr>
          <a:xfrm>
            <a:off x="792480" y="3017520"/>
            <a:ext cx="548640" cy="5334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2400" b="1" i="0">
                <a:solidFill>
                  <a:srgbClr val="1780B9"/>
                </a:solidFill>
                <a:latin typeface="Arial"/>
              </a:rPr>
              <a:t>3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DC73A9D0-ACF6-42DD-B33C-EBEC64F32FD1}"/>
              </a:ext>
            </a:extLst>
          </p:cNvPr>
          <p:cNvSpPr txBox="1"/>
          <p:nvPr/>
        </p:nvSpPr>
        <p:spPr>
          <a:xfrm>
            <a:off x="1684020" y="3078480"/>
            <a:ext cx="9753600" cy="46482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2300" b="0" i="0">
                <a:solidFill>
                  <a:srgbClr val="082B5B"/>
                </a:solidFill>
                <a:latin typeface="Arial"/>
              </a:rPr>
              <a:t>Draft possible headings and subheadings.</a:t>
            </a: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2CAB8E1D-6291-49CE-883D-94A863C25C46}"/>
              </a:ext>
            </a:extLst>
          </p:cNvPr>
          <p:cNvSpPr/>
          <p:nvPr/>
        </p:nvSpPr>
        <p:spPr>
          <a:xfrm>
            <a:off x="792480" y="3726180"/>
            <a:ext cx="548640" cy="548640"/>
          </a:xfrm>
          <a:prstGeom prst="ellipse">
            <a:avLst/>
          </a:prstGeom>
          <a:solidFill>
            <a:srgbClr val="E0F0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EA2FE0D-A958-4EF3-9C54-D0C08178B476}"/>
              </a:ext>
            </a:extLst>
          </p:cNvPr>
          <p:cNvSpPr txBox="1"/>
          <p:nvPr/>
        </p:nvSpPr>
        <p:spPr>
          <a:xfrm>
            <a:off x="792480" y="3733799"/>
            <a:ext cx="548640" cy="5334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2400" b="1" i="0">
                <a:solidFill>
                  <a:srgbClr val="1780B9"/>
                </a:solidFill>
                <a:latin typeface="Arial"/>
              </a:rPr>
              <a:t>4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2DD53CA3-FD9E-4F10-AB8D-85700951D09A}"/>
              </a:ext>
            </a:extLst>
          </p:cNvPr>
          <p:cNvSpPr txBox="1"/>
          <p:nvPr/>
        </p:nvSpPr>
        <p:spPr>
          <a:xfrm>
            <a:off x="1684020" y="3794760"/>
            <a:ext cx="9753600" cy="46482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2300" b="0" i="0">
                <a:solidFill>
                  <a:srgbClr val="082B5B"/>
                </a:solidFill>
                <a:latin typeface="Arial"/>
              </a:rPr>
              <a:t>Explain what each section will do for the reader.</a:t>
            </a:r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250101ED-5339-4A10-8FA6-C1F60823DAEE}"/>
              </a:ext>
            </a:extLst>
          </p:cNvPr>
          <p:cNvSpPr/>
          <p:nvPr/>
        </p:nvSpPr>
        <p:spPr>
          <a:xfrm>
            <a:off x="792480" y="4442460"/>
            <a:ext cx="548640" cy="548640"/>
          </a:xfrm>
          <a:prstGeom prst="ellipse">
            <a:avLst/>
          </a:prstGeom>
          <a:solidFill>
            <a:srgbClr val="E0F0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EAB372F2-D01B-4359-B918-7A851AFD1D00}"/>
              </a:ext>
            </a:extLst>
          </p:cNvPr>
          <p:cNvSpPr txBox="1"/>
          <p:nvPr/>
        </p:nvSpPr>
        <p:spPr>
          <a:xfrm>
            <a:off x="792480" y="4450080"/>
            <a:ext cx="548640" cy="5334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2400" b="1" i="0">
                <a:solidFill>
                  <a:srgbClr val="1780B9"/>
                </a:solidFill>
                <a:latin typeface="Arial"/>
              </a:rPr>
              <a:t>5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3E2F1300-319F-4E09-A18C-2A67ADC8CAA4}"/>
              </a:ext>
            </a:extLst>
          </p:cNvPr>
          <p:cNvSpPr txBox="1"/>
          <p:nvPr/>
        </p:nvSpPr>
        <p:spPr>
          <a:xfrm>
            <a:off x="1684020" y="4511040"/>
            <a:ext cx="9753600" cy="46482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2300" b="0" i="0">
                <a:solidFill>
                  <a:srgbClr val="082B5B"/>
                </a:solidFill>
                <a:latin typeface="Arial"/>
              </a:rPr>
              <a:t>Identify the evidence and sources you still need.</a:t>
            </a:r>
          </a:p>
        </p:txBody>
      </p:sp>
      <p:cxnSp>
        <p:nvCxnSpPr>
          <p:cNvPr id="25" name="Connector 19">
            <a:extLst>
              <a:ext uri="{FF2B5EF4-FFF2-40B4-BE49-F238E27FC236}">
                <a16:creationId xmlns:a16="http://schemas.microsoft.com/office/drawing/2014/main" id="{4350FB09-E1FC-407F-940C-2A986CAB85F2}"/>
              </a:ext>
            </a:extLst>
          </p:cNvPr>
          <p:cNvCxnSpPr/>
          <p:nvPr/>
        </p:nvCxnSpPr>
        <p:spPr>
          <a:xfrm>
            <a:off x="495299" y="5082540"/>
            <a:ext cx="11582401" cy="0"/>
          </a:xfrm>
          <a:prstGeom prst="line">
            <a:avLst/>
          </a:prstGeom>
          <a:ln w="14604">
            <a:solidFill>
              <a:srgbClr val="5AB5DE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26" name="Picture 25" descr="ico64694_6.png">
            <a:extLst>
              <a:ext uri="{FF2B5EF4-FFF2-40B4-BE49-F238E27FC236}">
                <a16:creationId xmlns:a16="http://schemas.microsoft.com/office/drawing/2014/main" id="{43685C79-E225-4649-A20B-5E57F0F5BF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1980" y="5151120"/>
            <a:ext cx="533400" cy="533400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697C0544-DDD9-4E68-BC7C-E61E2E92F796}"/>
              </a:ext>
            </a:extLst>
          </p:cNvPr>
          <p:cNvSpPr txBox="1"/>
          <p:nvPr/>
        </p:nvSpPr>
        <p:spPr>
          <a:xfrm>
            <a:off x="1409700" y="5113020"/>
            <a:ext cx="8001000" cy="36576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2200" b="1" i="0">
                <a:solidFill>
                  <a:srgbClr val="082B5B"/>
                </a:solidFill>
                <a:latin typeface="Arial"/>
              </a:rPr>
              <a:t>Remember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71453028-361A-449E-9869-F10E53A31E6D}"/>
              </a:ext>
            </a:extLst>
          </p:cNvPr>
          <p:cNvSpPr txBox="1"/>
          <p:nvPr/>
        </p:nvSpPr>
        <p:spPr>
          <a:xfrm>
            <a:off x="1409700" y="5410200"/>
            <a:ext cx="10515600" cy="28956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1550" b="0" i="0">
                <a:solidFill>
                  <a:srgbClr val="082B5B"/>
                </a:solidFill>
                <a:latin typeface="Arial"/>
              </a:rPr>
              <a:t>Your headings should have a clear purpose. There is no single report structure that everyone must copy.</a:t>
            </a:r>
          </a:p>
        </p:txBody>
      </p:sp>
    </p:spTree>
    <p:extLst>
      <p:ext uri="{BB962C8B-B14F-4D97-AF65-F5344CB8AC3E}">
        <p14:creationId xmlns:p14="http://schemas.microsoft.com/office/powerpoint/2010/main" val="119404135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18A152A3-1134-4DC5-AC4C-2966902D3436}"/>
              </a:ext>
            </a:extLst>
          </p:cNvPr>
          <p:cNvGrpSpPr/>
          <p:nvPr/>
        </p:nvGrpSpPr>
        <p:grpSpPr>
          <a:xfrm>
            <a:off x="6478" y="43030"/>
            <a:ext cx="5666592" cy="584775"/>
            <a:chOff x="6478" y="43030"/>
            <a:chExt cx="5666592" cy="584775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E157D861-BD5B-4D8A-9A3A-116AAD312A9D}"/>
                </a:ext>
              </a:extLst>
            </p:cNvPr>
            <p:cNvSpPr txBox="1"/>
            <p:nvPr/>
          </p:nvSpPr>
          <p:spPr>
            <a:xfrm flipH="1">
              <a:off x="6478" y="43030"/>
              <a:ext cx="566659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dirty="0">
                  <a:solidFill>
                    <a:srgbClr val="0070C0"/>
                  </a:solidFill>
                  <a:latin typeface="Aptos" panose="020B0004020202020204" pitchFamily="34" charset="0"/>
                </a:rPr>
                <a:t>ACADEMIC SKILLS FOR COMPUTING – SESSION 7</a:t>
              </a:r>
            </a:p>
            <a:p>
              <a:endParaRPr lang="en-GB" b="1" dirty="0"/>
            </a:p>
          </p:txBody>
        </p: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C00C07A8-5727-4AB0-BAFA-3BB85E76A299}"/>
                </a:ext>
              </a:extLst>
            </p:cNvPr>
            <p:cNvCxnSpPr>
              <a:cxnSpLocks/>
            </p:cNvCxnSpPr>
            <p:nvPr/>
          </p:nvCxnSpPr>
          <p:spPr>
            <a:xfrm>
              <a:off x="6478" y="308523"/>
              <a:ext cx="5666592" cy="0"/>
            </a:xfrm>
            <a:prstGeom prst="line">
              <a:avLst/>
            </a:prstGeom>
            <a:ln w="95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itle 10">
            <a:extLst>
              <a:ext uri="{FF2B5EF4-FFF2-40B4-BE49-F238E27FC236}">
                <a16:creationId xmlns:a16="http://schemas.microsoft.com/office/drawing/2014/main" id="{057330DE-FB45-4AC2-9F45-BC349FECCF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8" y="135093"/>
            <a:ext cx="12179044" cy="1325563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lang="en-GB" sz="4400" b="1" i="0" dirty="0">
                <a:solidFill>
                  <a:srgbClr val="082B5B"/>
                </a:solidFill>
                <a:latin typeface="Arial"/>
              </a:rPr>
              <a:t>Before the next session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E164358-5CAE-47C1-B35C-7EE9A747C76F}"/>
              </a:ext>
            </a:extLst>
          </p:cNvPr>
          <p:cNvSpPr txBox="1"/>
          <p:nvPr/>
        </p:nvSpPr>
        <p:spPr>
          <a:xfrm>
            <a:off x="495299" y="861060"/>
            <a:ext cx="11277600" cy="47244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2300" b="0" i="0">
                <a:solidFill>
                  <a:srgbClr val="082B5B"/>
                </a:solidFill>
                <a:latin typeface="Arial"/>
              </a:rPr>
              <a:t>Bring your research and initial planning so you can apply and test your ideas.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D6B3B87-FEE5-43C9-86E7-3087487DCBB1}"/>
              </a:ext>
            </a:extLst>
          </p:cNvPr>
          <p:cNvSpPr txBox="1"/>
          <p:nvPr/>
        </p:nvSpPr>
        <p:spPr>
          <a:xfrm>
            <a:off x="571500" y="1455420"/>
            <a:ext cx="9098280" cy="41148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2300" b="1" i="0">
                <a:solidFill>
                  <a:srgbClr val="082B5B"/>
                </a:solidFill>
                <a:latin typeface="Arial"/>
              </a:rPr>
              <a:t>What you need to prepare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A9E96FE6-0153-4177-AB04-B08A6C5362DE}"/>
              </a:ext>
            </a:extLst>
          </p:cNvPr>
          <p:cNvSpPr/>
          <p:nvPr/>
        </p:nvSpPr>
        <p:spPr>
          <a:xfrm>
            <a:off x="655320" y="1828800"/>
            <a:ext cx="563880" cy="563880"/>
          </a:xfrm>
          <a:prstGeom prst="ellipse">
            <a:avLst/>
          </a:prstGeom>
          <a:solidFill>
            <a:srgbClr val="E0F0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835E3B7-3272-46BB-8CB6-80462108BD48}"/>
              </a:ext>
            </a:extLst>
          </p:cNvPr>
          <p:cNvSpPr txBox="1"/>
          <p:nvPr/>
        </p:nvSpPr>
        <p:spPr>
          <a:xfrm>
            <a:off x="655320" y="1836420"/>
            <a:ext cx="563880" cy="54864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2300" b="1" i="0">
                <a:solidFill>
                  <a:srgbClr val="1687C5"/>
                </a:solidFill>
                <a:latin typeface="Arial"/>
              </a:rPr>
              <a:t>1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D2D1188-6E8E-4333-A87B-81BF1B16C6A9}"/>
              </a:ext>
            </a:extLst>
          </p:cNvPr>
          <p:cNvSpPr txBox="1"/>
          <p:nvPr/>
        </p:nvSpPr>
        <p:spPr>
          <a:xfrm>
            <a:off x="1577340" y="1828800"/>
            <a:ext cx="9928860" cy="38862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2200" b="1" i="0">
                <a:solidFill>
                  <a:srgbClr val="082B5B"/>
                </a:solidFill>
                <a:latin typeface="Arial"/>
              </a:rPr>
              <a:t>Keep your research together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F3472F9-4780-4945-BF28-2AFF1600DFBD}"/>
              </a:ext>
            </a:extLst>
          </p:cNvPr>
          <p:cNvSpPr txBox="1"/>
          <p:nvPr/>
        </p:nvSpPr>
        <p:spPr>
          <a:xfrm>
            <a:off x="1577340" y="2148840"/>
            <a:ext cx="10149840" cy="4191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1700" b="0" i="0">
                <a:solidFill>
                  <a:srgbClr val="082B5B"/>
                </a:solidFill>
                <a:latin typeface="Arial"/>
              </a:rPr>
              <a:t>Organise your notes and sources from Sessions 3–6.</a:t>
            </a: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C4EA0680-1544-41D2-9923-B49019A8D0C5}"/>
              </a:ext>
            </a:extLst>
          </p:cNvPr>
          <p:cNvSpPr/>
          <p:nvPr/>
        </p:nvSpPr>
        <p:spPr>
          <a:xfrm>
            <a:off x="655320" y="2575560"/>
            <a:ext cx="563880" cy="563880"/>
          </a:xfrm>
          <a:prstGeom prst="ellipse">
            <a:avLst/>
          </a:prstGeom>
          <a:solidFill>
            <a:srgbClr val="E0F0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8D2295B-8131-4385-885A-52DB15E74B44}"/>
              </a:ext>
            </a:extLst>
          </p:cNvPr>
          <p:cNvSpPr txBox="1"/>
          <p:nvPr/>
        </p:nvSpPr>
        <p:spPr>
          <a:xfrm>
            <a:off x="655320" y="2583180"/>
            <a:ext cx="563880" cy="54864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2300" b="1" i="0">
                <a:solidFill>
                  <a:srgbClr val="1687C5"/>
                </a:solidFill>
                <a:latin typeface="Arial"/>
              </a:rPr>
              <a:t>2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7112E3D-A486-4D35-ACD0-D645AB4FA064}"/>
              </a:ext>
            </a:extLst>
          </p:cNvPr>
          <p:cNvSpPr txBox="1"/>
          <p:nvPr/>
        </p:nvSpPr>
        <p:spPr>
          <a:xfrm>
            <a:off x="1577340" y="2575560"/>
            <a:ext cx="9928860" cy="38862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2200" b="1" i="0">
                <a:solidFill>
                  <a:srgbClr val="082B5B"/>
                </a:solidFill>
                <a:latin typeface="Arial"/>
              </a:rPr>
              <a:t>Bring your source log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C32E928-40C6-4CCE-B0FB-3EEB74EE2DCD}"/>
              </a:ext>
            </a:extLst>
          </p:cNvPr>
          <p:cNvSpPr txBox="1"/>
          <p:nvPr/>
        </p:nvSpPr>
        <p:spPr>
          <a:xfrm>
            <a:off x="1577340" y="2895600"/>
            <a:ext cx="10149840" cy="4191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1700" b="0" i="0">
                <a:solidFill>
                  <a:srgbClr val="082B5B"/>
                </a:solidFill>
                <a:latin typeface="Arial"/>
              </a:rPr>
              <a:t>Have at least three candidate sources ready to use.</a:t>
            </a: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EF380A4E-440A-4579-840D-FBCA351B0B4E}"/>
              </a:ext>
            </a:extLst>
          </p:cNvPr>
          <p:cNvSpPr/>
          <p:nvPr/>
        </p:nvSpPr>
        <p:spPr>
          <a:xfrm>
            <a:off x="655320" y="3322320"/>
            <a:ext cx="563880" cy="563880"/>
          </a:xfrm>
          <a:prstGeom prst="ellipse">
            <a:avLst/>
          </a:prstGeom>
          <a:solidFill>
            <a:srgbClr val="E0F0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7AF77D33-41B6-4413-AE3E-66E7A593B8D0}"/>
              </a:ext>
            </a:extLst>
          </p:cNvPr>
          <p:cNvSpPr txBox="1"/>
          <p:nvPr/>
        </p:nvSpPr>
        <p:spPr>
          <a:xfrm>
            <a:off x="655320" y="3329940"/>
            <a:ext cx="563880" cy="54864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2300" b="1" i="0">
                <a:solidFill>
                  <a:srgbClr val="1687C5"/>
                </a:solidFill>
                <a:latin typeface="Arial"/>
              </a:rPr>
              <a:t>3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F3B8AFFA-4277-4C10-88B6-0E0C4751A3E6}"/>
              </a:ext>
            </a:extLst>
          </p:cNvPr>
          <p:cNvSpPr txBox="1"/>
          <p:nvPr/>
        </p:nvSpPr>
        <p:spPr>
          <a:xfrm>
            <a:off x="1577340" y="3322320"/>
            <a:ext cx="9928860" cy="38862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2200" b="1" i="0">
                <a:solidFill>
                  <a:srgbClr val="082B5B"/>
                </a:solidFill>
                <a:latin typeface="Arial"/>
              </a:rPr>
              <a:t>Identify one evidence gap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03AD9868-147E-4987-8D53-F5159300D91B}"/>
              </a:ext>
            </a:extLst>
          </p:cNvPr>
          <p:cNvSpPr txBox="1"/>
          <p:nvPr/>
        </p:nvSpPr>
        <p:spPr>
          <a:xfrm>
            <a:off x="1577340" y="3642360"/>
            <a:ext cx="10149840" cy="4191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1700" b="0" i="0">
                <a:solidFill>
                  <a:srgbClr val="082B5B"/>
                </a:solidFill>
                <a:latin typeface="Arial"/>
              </a:rPr>
              <a:t>What question do you still need to research or clarify?</a:t>
            </a:r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659F3F53-5BFD-489A-A5DB-954120DA8010}"/>
              </a:ext>
            </a:extLst>
          </p:cNvPr>
          <p:cNvSpPr/>
          <p:nvPr/>
        </p:nvSpPr>
        <p:spPr>
          <a:xfrm>
            <a:off x="655320" y="4069080"/>
            <a:ext cx="563880" cy="563880"/>
          </a:xfrm>
          <a:prstGeom prst="ellipse">
            <a:avLst/>
          </a:prstGeom>
          <a:solidFill>
            <a:srgbClr val="E0F0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E725FA7B-F545-4860-A94C-53147CFD3625}"/>
              </a:ext>
            </a:extLst>
          </p:cNvPr>
          <p:cNvSpPr txBox="1"/>
          <p:nvPr/>
        </p:nvSpPr>
        <p:spPr>
          <a:xfrm>
            <a:off x="655320" y="4076699"/>
            <a:ext cx="563880" cy="54864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2300" b="1" i="0">
                <a:solidFill>
                  <a:srgbClr val="1687C5"/>
                </a:solidFill>
                <a:latin typeface="Arial"/>
              </a:rPr>
              <a:t>4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AF4BB87A-20F9-4EEE-A073-D08205AB6EB9}"/>
              </a:ext>
            </a:extLst>
          </p:cNvPr>
          <p:cNvSpPr txBox="1"/>
          <p:nvPr/>
        </p:nvSpPr>
        <p:spPr>
          <a:xfrm>
            <a:off x="1577340" y="4069080"/>
            <a:ext cx="9928860" cy="38862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2200" b="1" i="0">
                <a:solidFill>
                  <a:srgbClr val="082B5B"/>
                </a:solidFill>
                <a:latin typeface="Arial"/>
              </a:rPr>
              <a:t>Keep your report-planning worksheet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A5E39A91-017D-4CBC-B99C-A85D062E5FDD}"/>
              </a:ext>
            </a:extLst>
          </p:cNvPr>
          <p:cNvSpPr txBox="1"/>
          <p:nvPr/>
        </p:nvSpPr>
        <p:spPr>
          <a:xfrm>
            <a:off x="1577340" y="4389120"/>
            <a:ext cx="10149840" cy="4191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1700" b="0" i="0">
                <a:solidFill>
                  <a:srgbClr val="082B5B"/>
                </a:solidFill>
                <a:latin typeface="Arial"/>
              </a:rPr>
              <a:t>You will continue developing and testing your reasoning in the next session.</a:t>
            </a:r>
          </a:p>
        </p:txBody>
      </p:sp>
      <p:cxnSp>
        <p:nvCxnSpPr>
          <p:cNvPr id="27" name="Connector 21">
            <a:extLst>
              <a:ext uri="{FF2B5EF4-FFF2-40B4-BE49-F238E27FC236}">
                <a16:creationId xmlns:a16="http://schemas.microsoft.com/office/drawing/2014/main" id="{31BEBDDD-9C56-4170-8390-83D59EA1F563}"/>
              </a:ext>
            </a:extLst>
          </p:cNvPr>
          <p:cNvCxnSpPr/>
          <p:nvPr/>
        </p:nvCxnSpPr>
        <p:spPr>
          <a:xfrm>
            <a:off x="495299" y="4960620"/>
            <a:ext cx="11689081" cy="0"/>
          </a:xfrm>
          <a:prstGeom prst="line">
            <a:avLst/>
          </a:prstGeom>
          <a:ln w="14604">
            <a:solidFill>
              <a:srgbClr val="5AB5DE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8" name="Oval 27">
            <a:extLst>
              <a:ext uri="{FF2B5EF4-FFF2-40B4-BE49-F238E27FC236}">
                <a16:creationId xmlns:a16="http://schemas.microsoft.com/office/drawing/2014/main" id="{C46FC715-BA8F-47B5-8C0C-976596DC2387}"/>
              </a:ext>
            </a:extLst>
          </p:cNvPr>
          <p:cNvSpPr/>
          <p:nvPr/>
        </p:nvSpPr>
        <p:spPr>
          <a:xfrm>
            <a:off x="533400" y="5082540"/>
            <a:ext cx="533400" cy="533400"/>
          </a:xfrm>
          <a:prstGeom prst="ellipse">
            <a:avLst/>
          </a:prstGeom>
          <a:noFill/>
          <a:ln w="25400">
            <a:solidFill>
              <a:srgbClr val="3097C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0228E09C-DDBD-4020-8518-0DF73C83ADE6}"/>
              </a:ext>
            </a:extLst>
          </p:cNvPr>
          <p:cNvSpPr txBox="1"/>
          <p:nvPr/>
        </p:nvSpPr>
        <p:spPr>
          <a:xfrm>
            <a:off x="556260" y="5105400"/>
            <a:ext cx="495299" cy="495299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2900" b="1" i="0">
                <a:solidFill>
                  <a:srgbClr val="369ACD"/>
                </a:solidFill>
                <a:latin typeface="Arial"/>
              </a:rPr>
              <a:t>→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3A49A18A-8F87-47DC-94CC-9875561C3628}"/>
              </a:ext>
            </a:extLst>
          </p:cNvPr>
          <p:cNvSpPr txBox="1"/>
          <p:nvPr/>
        </p:nvSpPr>
        <p:spPr>
          <a:xfrm>
            <a:off x="1424940" y="5067300"/>
            <a:ext cx="10408920" cy="32004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2000" b="1" i="0">
                <a:solidFill>
                  <a:srgbClr val="082B5B"/>
                </a:solidFill>
                <a:latin typeface="Arial"/>
              </a:rPr>
              <a:t>Next session: CW1 application workshop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39610124-4D52-479F-B098-F82B84DF8F89}"/>
              </a:ext>
            </a:extLst>
          </p:cNvPr>
          <p:cNvSpPr txBox="1"/>
          <p:nvPr/>
        </p:nvSpPr>
        <p:spPr>
          <a:xfrm>
            <a:off x="1432560" y="5372100"/>
            <a:ext cx="10492740" cy="3048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1500" b="0" i="0">
                <a:solidFill>
                  <a:srgbClr val="082B5B"/>
                </a:solidFill>
                <a:latin typeface="Arial"/>
              </a:rPr>
              <a:t>We will examine ransomware risks, develop backup strategies and test them against realistic failure scenarios.</a:t>
            </a:r>
          </a:p>
        </p:txBody>
      </p:sp>
    </p:spTree>
    <p:extLst>
      <p:ext uri="{BB962C8B-B14F-4D97-AF65-F5344CB8AC3E}">
        <p14:creationId xmlns:p14="http://schemas.microsoft.com/office/powerpoint/2010/main" val="92393395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29184" y="0"/>
            <a:ext cx="9144000" cy="274320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defRPr sz="1060" b="1" i="0">
                <a:solidFill>
                  <a:srgbClr val="006FB5"/>
                </a:solidFill>
                <a:latin typeface="Aptos"/>
              </a:defRPr>
            </a:pPr>
            <a:r>
              <a:t>ACADEMIC SKILLS FOR COMPUTING – SESSION 7</a:t>
            </a:r>
          </a:p>
        </p:txBody>
      </p:sp>
      <p:sp>
        <p:nvSpPr>
          <p:cNvPr id="3" name="Rectangle 2"/>
          <p:cNvSpPr/>
          <p:nvPr/>
        </p:nvSpPr>
        <p:spPr>
          <a:xfrm>
            <a:off x="329184" y="328006"/>
            <a:ext cx="11521440" cy="10972"/>
          </a:xfrm>
          <a:prstGeom prst="rect">
            <a:avLst/>
          </a:prstGeom>
          <a:solidFill>
            <a:srgbClr val="D9EBF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411480" y="474310"/>
            <a:ext cx="11384280" cy="484632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defRPr sz="3000" b="1" i="0">
                <a:solidFill>
                  <a:srgbClr val="092857"/>
                </a:solidFill>
                <a:latin typeface="Aptos"/>
              </a:defRPr>
            </a:pPr>
            <a:r>
              <a:t>Use Word styles for report headings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20624" y="1059526"/>
            <a:ext cx="11338560" cy="402336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defRPr sz="1650" b="0" i="0">
                <a:solidFill>
                  <a:srgbClr val="386081"/>
                </a:solidFill>
                <a:latin typeface="Aptos"/>
              </a:defRPr>
            </a:pPr>
            <a:r>
              <a:t>Styles make your report consistent and allow Word to recognise its structure.</a:t>
            </a:r>
          </a:p>
        </p:txBody>
      </p:sp>
      <p:sp>
        <p:nvSpPr>
          <p:cNvPr id="6" name="Rectangle 5"/>
          <p:cNvSpPr/>
          <p:nvPr/>
        </p:nvSpPr>
        <p:spPr>
          <a:xfrm>
            <a:off x="411480" y="1431484"/>
            <a:ext cx="11338560" cy="13716"/>
          </a:xfrm>
          <a:prstGeom prst="rect">
            <a:avLst/>
          </a:prstGeom>
          <a:solidFill>
            <a:srgbClr val="7CBAD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7" name="Picture 6" descr="session7_footer_artwork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715000"/>
            <a:ext cx="12191999" cy="11430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521207" y="1529416"/>
            <a:ext cx="5212080" cy="329184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defRPr sz="1880" b="1" i="0">
                <a:solidFill>
                  <a:srgbClr val="092857"/>
                </a:solidFill>
                <a:latin typeface="Aptos"/>
              </a:defRPr>
            </a:pPr>
            <a:r>
              <a:t>How to apply styles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21207" y="1977472"/>
            <a:ext cx="365760" cy="338328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defRPr sz="1900" b="1" i="0">
                <a:solidFill>
                  <a:srgbClr val="006FB5"/>
                </a:solidFill>
                <a:latin typeface="Aptos"/>
              </a:defRPr>
            </a:pPr>
            <a:r>
              <a:t>1.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941832" y="1977472"/>
            <a:ext cx="10094976" cy="365760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defRPr sz="1820" b="0" i="0">
                <a:solidFill>
                  <a:srgbClr val="092857"/>
                </a:solidFill>
                <a:latin typeface="Aptos"/>
              </a:defRPr>
            </a:pPr>
            <a:r>
              <a:t>Select the text you want to make a heading.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21207" y="2553544"/>
            <a:ext cx="365760" cy="338328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defRPr sz="1900" b="1" i="0">
                <a:solidFill>
                  <a:srgbClr val="006FB5"/>
                </a:solidFill>
                <a:latin typeface="Aptos"/>
              </a:defRPr>
            </a:pPr>
            <a:r>
              <a:t>2.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941832" y="2553544"/>
            <a:ext cx="10094976" cy="365760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defRPr sz="1820" b="0" i="0">
                <a:solidFill>
                  <a:srgbClr val="092857"/>
                </a:solidFill>
                <a:latin typeface="Aptos"/>
              </a:defRPr>
            </a:pPr>
            <a:r>
              <a:t>Home  →  Styles  →  Heading 1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60119" y="2937592"/>
            <a:ext cx="10058400" cy="292608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defRPr sz="1420" b="0" i="0">
                <a:solidFill>
                  <a:srgbClr val="386081"/>
                </a:solidFill>
                <a:latin typeface="Aptos"/>
              </a:defRPr>
            </a:pPr>
            <a:r>
              <a:t>Use for main sections such as Introduction.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521207" y="3275920"/>
            <a:ext cx="365760" cy="338328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defRPr sz="1900" b="1" i="0">
                <a:solidFill>
                  <a:srgbClr val="006FB5"/>
                </a:solidFill>
                <a:latin typeface="Aptos"/>
              </a:defRPr>
            </a:pPr>
            <a:r>
              <a:t>3.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41832" y="3275920"/>
            <a:ext cx="10094976" cy="365760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defRPr sz="1820" b="0" i="0">
                <a:solidFill>
                  <a:srgbClr val="092857"/>
                </a:solidFill>
                <a:latin typeface="Aptos"/>
              </a:defRPr>
            </a:pPr>
            <a:r>
              <a:t>Choose Heading 2 for a subsection.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960119" y="3659967"/>
            <a:ext cx="10058400" cy="292608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defRPr sz="1420" b="0" i="0">
                <a:solidFill>
                  <a:srgbClr val="386081"/>
                </a:solidFill>
                <a:latin typeface="Aptos"/>
              </a:defRPr>
            </a:pPr>
            <a:r>
              <a:t>Use Normal for your paragraphs.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7662672" y="1602568"/>
            <a:ext cx="3995928" cy="2834640"/>
          </a:xfrm>
          <a:prstGeom prst="roundRect">
            <a:avLst>
              <a:gd name="adj" fmla="val 7000"/>
            </a:avLst>
          </a:prstGeom>
          <a:solidFill>
            <a:srgbClr val="EFF7F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7918704" y="1758016"/>
            <a:ext cx="3547872" cy="347472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defRPr sz="1420" b="1" i="0">
                <a:solidFill>
                  <a:srgbClr val="006FB5"/>
                </a:solidFill>
                <a:latin typeface="Aptos"/>
              </a:defRPr>
            </a:pPr>
            <a:r>
              <a:t>EXAMPLE HIERARCHY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7936992" y="2215216"/>
            <a:ext cx="3346704" cy="356616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defRPr sz="2100" b="1" i="0">
                <a:solidFill>
                  <a:srgbClr val="092857"/>
                </a:solidFill>
                <a:latin typeface="Aptos"/>
              </a:defRPr>
            </a:pPr>
            <a:r>
              <a:t>Introduction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7936992" y="2782144"/>
            <a:ext cx="3346704" cy="320040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defRPr sz="2100" b="1" i="0">
                <a:solidFill>
                  <a:srgbClr val="092857"/>
                </a:solidFill>
                <a:latin typeface="Aptos"/>
              </a:defRPr>
            </a:pPr>
            <a:r>
              <a:t>Current situation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8229600" y="3275920"/>
            <a:ext cx="3154680" cy="301752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defRPr sz="1750" b="1" i="0">
                <a:solidFill>
                  <a:srgbClr val="386081"/>
                </a:solidFill>
                <a:latin typeface="Aptos"/>
              </a:defRPr>
            </a:pPr>
            <a:r>
              <a:t>Equipment and use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229600" y="3714832"/>
            <a:ext cx="2971800" cy="438912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defRPr sz="1510" b="0" i="0">
                <a:solidFill>
                  <a:srgbClr val="092857"/>
                </a:solidFill>
                <a:latin typeface="Aptos"/>
              </a:defRPr>
            </a:pPr>
            <a:r>
              <a:t>Paragraph text uses Normal.</a:t>
            </a:r>
          </a:p>
        </p:txBody>
      </p:sp>
      <p:sp>
        <p:nvSpPr>
          <p:cNvPr id="23" name="Rectangle 22"/>
          <p:cNvSpPr/>
          <p:nvPr/>
        </p:nvSpPr>
        <p:spPr>
          <a:xfrm>
            <a:off x="438912" y="5212080"/>
            <a:ext cx="11274552" cy="13716"/>
          </a:xfrm>
          <a:prstGeom prst="rect">
            <a:avLst/>
          </a:prstGeom>
          <a:solidFill>
            <a:srgbClr val="D9EBF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4" name="TextBox 23"/>
          <p:cNvSpPr txBox="1"/>
          <p:nvPr/>
        </p:nvSpPr>
        <p:spPr>
          <a:xfrm>
            <a:off x="502920" y="5303520"/>
            <a:ext cx="1874519" cy="265176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defRPr sz="1500" b="1" i="0">
                <a:solidFill>
                  <a:srgbClr val="006FB5"/>
                </a:solidFill>
                <a:latin typeface="Aptos"/>
              </a:defRPr>
            </a:pPr>
            <a:r>
              <a:t>Remember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2221992" y="5303520"/>
            <a:ext cx="9400032" cy="320040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defRPr sz="1510" b="0" i="0">
                <a:solidFill>
                  <a:srgbClr val="092857"/>
                </a:solidFill>
                <a:latin typeface="Aptos"/>
              </a:defRPr>
            </a:pPr>
            <a:r>
              <a:t>Making a heading bold or larger is not the same as applying a heading style.</a:t>
            </a:r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534A9498-7CBE-4DA0-8B46-A0838FF55C7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9812" y="4245356"/>
            <a:ext cx="12192000" cy="1064768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17171AFE-7840-42D4-8E4D-50ADD398FB51}"/>
              </a:ext>
            </a:extLst>
          </p:cNvPr>
          <p:cNvSpPr/>
          <p:nvPr/>
        </p:nvSpPr>
        <p:spPr>
          <a:xfrm>
            <a:off x="5989319" y="4245356"/>
            <a:ext cx="2734352" cy="1058164"/>
          </a:xfrm>
          <a:prstGeom prst="rect">
            <a:avLst/>
          </a:prstGeom>
          <a:noFill/>
          <a:ln w="28575">
            <a:solidFill>
              <a:srgbClr val="2B70E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38328" y="-43656"/>
            <a:ext cx="9144000" cy="274320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defRPr sz="1060" b="1" i="0">
                <a:solidFill>
                  <a:srgbClr val="006FB5"/>
                </a:solidFill>
                <a:latin typeface="Aptos"/>
              </a:defRPr>
            </a:pPr>
            <a:r>
              <a:t>ACADEMIC SKILLS FOR COMPUTING – SESSION 7</a:t>
            </a:r>
          </a:p>
        </p:txBody>
      </p:sp>
      <p:sp>
        <p:nvSpPr>
          <p:cNvPr id="3" name="Rectangle 2"/>
          <p:cNvSpPr/>
          <p:nvPr/>
        </p:nvSpPr>
        <p:spPr>
          <a:xfrm>
            <a:off x="329184" y="475488"/>
            <a:ext cx="11521440" cy="10972"/>
          </a:xfrm>
          <a:prstGeom prst="rect">
            <a:avLst/>
          </a:prstGeom>
          <a:solidFill>
            <a:srgbClr val="D9EBF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411480" y="621792"/>
            <a:ext cx="11384280" cy="484632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defRPr sz="3000" b="1" i="0">
                <a:solidFill>
                  <a:srgbClr val="092857"/>
                </a:solidFill>
                <a:latin typeface="Aptos"/>
              </a:defRPr>
            </a:pPr>
            <a:r>
              <a:t>Number sections automatically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20624" y="1207008"/>
            <a:ext cx="11338560" cy="402336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defRPr sz="1650" b="0" i="0">
                <a:solidFill>
                  <a:srgbClr val="386081"/>
                </a:solidFill>
                <a:latin typeface="Aptos"/>
              </a:defRPr>
            </a:pPr>
            <a:r>
              <a:t>Combine Heading 1 / Heading 2 with Word's multilevel numbering.</a:t>
            </a:r>
          </a:p>
        </p:txBody>
      </p:sp>
      <p:sp>
        <p:nvSpPr>
          <p:cNvPr id="6" name="Rectangle 5"/>
          <p:cNvSpPr/>
          <p:nvPr/>
        </p:nvSpPr>
        <p:spPr>
          <a:xfrm>
            <a:off x="411480" y="1719072"/>
            <a:ext cx="11338560" cy="13716"/>
          </a:xfrm>
          <a:prstGeom prst="rect">
            <a:avLst/>
          </a:prstGeom>
          <a:solidFill>
            <a:srgbClr val="7CBAD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7" name="Picture 6" descr="session7_footer_artwork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15000"/>
            <a:ext cx="12191999" cy="11430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521207" y="1911095"/>
            <a:ext cx="5212080" cy="329184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defRPr sz="1880" b="1" i="0">
                <a:solidFill>
                  <a:srgbClr val="092857"/>
                </a:solidFill>
                <a:latin typeface="Aptos"/>
              </a:defRPr>
            </a:pPr>
            <a:r>
              <a:t>Set up numbering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21207" y="2340864"/>
            <a:ext cx="365760" cy="338328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defRPr sz="1900" b="1" i="0">
                <a:solidFill>
                  <a:srgbClr val="006FB5"/>
                </a:solidFill>
                <a:latin typeface="Aptos"/>
              </a:defRPr>
            </a:pPr>
            <a:r>
              <a:t>1.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941832" y="2340864"/>
            <a:ext cx="10094976" cy="365760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defRPr sz="1820" b="0" i="0">
                <a:solidFill>
                  <a:srgbClr val="092857"/>
                </a:solidFill>
                <a:latin typeface="Aptos"/>
              </a:defRPr>
            </a:pPr>
            <a:r>
              <a:t>Apply Heading 1 and Heading 2 styles first.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21207" y="2898648"/>
            <a:ext cx="365760" cy="338328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defRPr sz="1900" b="1" i="0">
                <a:solidFill>
                  <a:srgbClr val="006FB5"/>
                </a:solidFill>
                <a:latin typeface="Aptos"/>
              </a:defRPr>
            </a:pPr>
            <a:r>
              <a:t>2.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941832" y="2898648"/>
            <a:ext cx="10094976" cy="365760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defRPr sz="1820" b="0" i="0">
                <a:solidFill>
                  <a:srgbClr val="092857"/>
                </a:solidFill>
                <a:latin typeface="Aptos"/>
              </a:defRPr>
            </a:pPr>
            <a:r>
              <a:t>Click in a main heading.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521207" y="3474720"/>
            <a:ext cx="365760" cy="338328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defRPr sz="1900" b="1" i="0">
                <a:solidFill>
                  <a:srgbClr val="006FB5"/>
                </a:solidFill>
                <a:latin typeface="Aptos"/>
              </a:defRPr>
            </a:pPr>
            <a:r>
              <a:t>3.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941832" y="3474720"/>
            <a:ext cx="10094976" cy="365760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defRPr sz="1820" b="0" i="0">
                <a:solidFill>
                  <a:srgbClr val="092857"/>
                </a:solidFill>
                <a:latin typeface="Aptos"/>
              </a:defRPr>
            </a:pPr>
            <a:r>
              <a:t>Home  →  Multilevel List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60119" y="3858768"/>
            <a:ext cx="10058400" cy="292608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defRPr sz="1420" b="0" i="0">
                <a:solidFill>
                  <a:srgbClr val="386081"/>
                </a:solidFill>
                <a:latin typeface="Aptos"/>
              </a:defRPr>
            </a:pPr>
            <a:r>
              <a:t>Choose a list template linked to Heading 1 / Heading 2.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521207" y="4224528"/>
            <a:ext cx="365760" cy="338328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defRPr sz="1900" b="1" i="0">
                <a:solidFill>
                  <a:srgbClr val="006FB5"/>
                </a:solidFill>
                <a:latin typeface="Aptos"/>
              </a:defRPr>
            </a:pPr>
            <a:r>
              <a:t>4.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41832" y="4224528"/>
            <a:ext cx="10094976" cy="365760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defRPr sz="1820" b="0" i="0">
                <a:solidFill>
                  <a:srgbClr val="092857"/>
                </a:solidFill>
                <a:latin typeface="Aptos"/>
              </a:defRPr>
            </a:pPr>
            <a:r>
              <a:t>View  →  Navigation Pane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960119" y="4608576"/>
            <a:ext cx="10058400" cy="292608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defRPr sz="1420" b="0" i="0">
                <a:solidFill>
                  <a:srgbClr val="386081"/>
                </a:solidFill>
                <a:latin typeface="Aptos"/>
              </a:defRPr>
            </a:pPr>
            <a:r>
              <a:t>Check that the main sections and subsections appear.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7635240" y="1993392"/>
            <a:ext cx="3977639" cy="3017520"/>
          </a:xfrm>
          <a:prstGeom prst="roundRect">
            <a:avLst>
              <a:gd name="adj" fmla="val 7000"/>
            </a:avLst>
          </a:prstGeom>
          <a:solidFill>
            <a:srgbClr val="EFF7F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7909560" y="2157984"/>
            <a:ext cx="3520440" cy="320040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defRPr sz="1420" b="1" i="0">
                <a:solidFill>
                  <a:srgbClr val="006FB5"/>
                </a:solidFill>
                <a:latin typeface="Aptos"/>
              </a:defRPr>
            </a:pPr>
            <a:r>
              <a:t>EXAMPLE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7918704" y="2569464"/>
            <a:ext cx="3547872" cy="365760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defRPr sz="2000" b="1" i="0">
                <a:solidFill>
                  <a:srgbClr val="092857"/>
                </a:solidFill>
                <a:latin typeface="Aptos"/>
              </a:defRPr>
            </a:pPr>
            <a:r>
              <a:t>1   Introduction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7918704" y="3044952"/>
            <a:ext cx="3529584" cy="356616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defRPr sz="2000" b="1" i="0">
                <a:solidFill>
                  <a:srgbClr val="092857"/>
                </a:solidFill>
                <a:latin typeface="Aptos"/>
              </a:defRPr>
            </a:pPr>
            <a:r>
              <a:t>2   Current situation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8202168" y="3529584"/>
            <a:ext cx="3200400" cy="283464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defRPr sz="1639" b="0" i="0">
                <a:solidFill>
                  <a:srgbClr val="092857"/>
                </a:solidFill>
                <a:latin typeface="Aptos"/>
              </a:defRPr>
            </a:pPr>
            <a:r>
              <a:t>2.1   Equipment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8202168" y="3922776"/>
            <a:ext cx="3200400" cy="283464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defRPr sz="1639" b="0" i="0">
                <a:solidFill>
                  <a:srgbClr val="092857"/>
                </a:solidFill>
                <a:latin typeface="Aptos"/>
              </a:defRPr>
            </a:pPr>
            <a:r>
              <a:t>2.2   Software needs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7918704" y="4407408"/>
            <a:ext cx="3474720" cy="338328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defRPr sz="2000" b="1" i="0">
                <a:solidFill>
                  <a:srgbClr val="092857"/>
                </a:solidFill>
                <a:latin typeface="Aptos"/>
              </a:defRPr>
            </a:pPr>
            <a:r>
              <a:t>3   Evidence</a:t>
            </a:r>
          </a:p>
        </p:txBody>
      </p:sp>
      <p:sp>
        <p:nvSpPr>
          <p:cNvPr id="26" name="Rectangle 25"/>
          <p:cNvSpPr/>
          <p:nvPr/>
        </p:nvSpPr>
        <p:spPr>
          <a:xfrm>
            <a:off x="438912" y="5212080"/>
            <a:ext cx="11274552" cy="13716"/>
          </a:xfrm>
          <a:prstGeom prst="rect">
            <a:avLst/>
          </a:prstGeom>
          <a:solidFill>
            <a:srgbClr val="D9EBF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TextBox 26"/>
          <p:cNvSpPr txBox="1"/>
          <p:nvPr/>
        </p:nvSpPr>
        <p:spPr>
          <a:xfrm>
            <a:off x="502920" y="5303520"/>
            <a:ext cx="1874519" cy="265176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defRPr sz="1500" b="1" i="0">
                <a:solidFill>
                  <a:srgbClr val="006FB5"/>
                </a:solidFill>
                <a:latin typeface="Aptos"/>
              </a:defRPr>
            </a:pPr>
            <a:r>
              <a:t>Avoid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2221992" y="5303520"/>
            <a:ext cx="9400032" cy="320040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defRPr sz="1510" b="0" i="0">
                <a:solidFill>
                  <a:srgbClr val="092857"/>
                </a:solidFill>
                <a:latin typeface="Aptos"/>
              </a:defRPr>
            </a:pPr>
            <a:r>
              <a:t>Typing section numbers by hand; automatic numbering adjusts when headings move.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38328" y="155448"/>
            <a:ext cx="9144000" cy="274320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defRPr sz="1060" b="1" i="0">
                <a:solidFill>
                  <a:srgbClr val="006FB5"/>
                </a:solidFill>
                <a:latin typeface="Aptos"/>
              </a:defRPr>
            </a:pPr>
            <a:r>
              <a:t>ACADEMIC SKILLS FOR COMPUTING – SESSION 7</a:t>
            </a:r>
          </a:p>
        </p:txBody>
      </p:sp>
      <p:sp>
        <p:nvSpPr>
          <p:cNvPr id="3" name="Rectangle 2"/>
          <p:cNvSpPr/>
          <p:nvPr/>
        </p:nvSpPr>
        <p:spPr>
          <a:xfrm>
            <a:off x="329184" y="475488"/>
            <a:ext cx="11521440" cy="10972"/>
          </a:xfrm>
          <a:prstGeom prst="rect">
            <a:avLst/>
          </a:prstGeom>
          <a:solidFill>
            <a:srgbClr val="D9EBF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411480" y="621792"/>
            <a:ext cx="11384280" cy="484632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defRPr sz="3000" b="1" i="0">
                <a:solidFill>
                  <a:srgbClr val="092857"/>
                </a:solidFill>
                <a:latin typeface="Aptos"/>
              </a:defRPr>
            </a:pPr>
            <a:r>
              <a:t>Create an automatic table of contents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20624" y="1207008"/>
            <a:ext cx="11338560" cy="402336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defRPr sz="1650" b="0" i="0">
                <a:solidFill>
                  <a:srgbClr val="386081"/>
                </a:solidFill>
                <a:latin typeface="Aptos"/>
              </a:defRPr>
            </a:pPr>
            <a:r>
              <a:t>Word builds the contents from your heading styles; do not type the entries manually.</a:t>
            </a:r>
          </a:p>
        </p:txBody>
      </p:sp>
      <p:sp>
        <p:nvSpPr>
          <p:cNvPr id="6" name="Rectangle 5"/>
          <p:cNvSpPr/>
          <p:nvPr/>
        </p:nvSpPr>
        <p:spPr>
          <a:xfrm>
            <a:off x="411480" y="1719072"/>
            <a:ext cx="11338560" cy="13716"/>
          </a:xfrm>
          <a:prstGeom prst="rect">
            <a:avLst/>
          </a:prstGeom>
          <a:solidFill>
            <a:srgbClr val="7CBAD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7" name="Picture 6" descr="session7_footer_artwork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15000"/>
            <a:ext cx="12191999" cy="11430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521207" y="1911095"/>
            <a:ext cx="5212080" cy="329184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defRPr sz="1880" b="1" i="0">
                <a:solidFill>
                  <a:srgbClr val="092857"/>
                </a:solidFill>
                <a:latin typeface="Aptos"/>
              </a:defRPr>
            </a:pPr>
            <a:r>
              <a:t>Insert the contents page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21207" y="2350008"/>
            <a:ext cx="365760" cy="338328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defRPr sz="1900" b="1" i="0">
                <a:solidFill>
                  <a:srgbClr val="006FB5"/>
                </a:solidFill>
                <a:latin typeface="Aptos"/>
              </a:defRPr>
            </a:pPr>
            <a:r>
              <a:t>1.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941832" y="2350008"/>
            <a:ext cx="10094976" cy="365760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defRPr sz="1820" b="0" i="0">
                <a:solidFill>
                  <a:srgbClr val="092857"/>
                </a:solidFill>
                <a:latin typeface="Aptos"/>
              </a:defRPr>
            </a:pPr>
            <a:r>
              <a:t>Put the cursor after the cover page.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60119" y="2734056"/>
            <a:ext cx="10058400" cy="292608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defRPr sz="1420" b="0" i="0">
                <a:solidFill>
                  <a:srgbClr val="386081"/>
                </a:solidFill>
                <a:latin typeface="Aptos"/>
              </a:defRPr>
            </a:pPr>
            <a:r>
              <a:t>Insert a page break if you need a new page.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521207" y="3081528"/>
            <a:ext cx="365760" cy="338328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defRPr sz="1900" b="1" i="0">
                <a:solidFill>
                  <a:srgbClr val="006FB5"/>
                </a:solidFill>
                <a:latin typeface="Aptos"/>
              </a:defRPr>
            </a:pPr>
            <a:r>
              <a:t>2.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41832" y="3081528"/>
            <a:ext cx="10094976" cy="365760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defRPr sz="1820" b="0" i="0">
                <a:solidFill>
                  <a:srgbClr val="092857"/>
                </a:solidFill>
                <a:latin typeface="Aptos"/>
              </a:defRPr>
            </a:pPr>
            <a:r>
              <a:t>References  →  Table of Contents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521207" y="3694176"/>
            <a:ext cx="365760" cy="338328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defRPr sz="1900" b="1" i="0">
                <a:solidFill>
                  <a:srgbClr val="006FB5"/>
                </a:solidFill>
                <a:latin typeface="Aptos"/>
              </a:defRPr>
            </a:pPr>
            <a:r>
              <a:t>3.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41832" y="3694176"/>
            <a:ext cx="10094976" cy="365760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defRPr sz="1820" b="0" i="0">
                <a:solidFill>
                  <a:srgbClr val="092857"/>
                </a:solidFill>
                <a:latin typeface="Aptos"/>
              </a:defRPr>
            </a:pPr>
            <a:r>
              <a:t>Choose an Automatic Table of Contents.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960119" y="4078224"/>
            <a:ext cx="10058400" cy="292608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defRPr sz="1420" b="0" i="0">
                <a:solidFill>
                  <a:srgbClr val="386081"/>
                </a:solidFill>
                <a:latin typeface="Aptos"/>
              </a:defRPr>
            </a:pPr>
            <a:r>
              <a:t>Word inserts headings and their page numbers.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7607808" y="1947672"/>
            <a:ext cx="4069080" cy="3072384"/>
          </a:xfrm>
          <a:prstGeom prst="roundRect">
            <a:avLst>
              <a:gd name="adj" fmla="val 7000"/>
            </a:avLst>
          </a:prstGeom>
          <a:solidFill>
            <a:srgbClr val="EFF7F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7854696" y="2130552"/>
            <a:ext cx="3520440" cy="310896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defRPr sz="1420" b="1" i="0">
                <a:solidFill>
                  <a:srgbClr val="006FB5"/>
                </a:solidFill>
                <a:latin typeface="Aptos"/>
              </a:defRPr>
            </a:pPr>
            <a:r>
              <a:t>CONTENTS — EXAMPLE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7845552" y="2624328"/>
            <a:ext cx="2999232" cy="283464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defRPr sz="1560" b="0" i="0">
                <a:solidFill>
                  <a:srgbClr val="092857"/>
                </a:solidFill>
                <a:latin typeface="Aptos"/>
              </a:defRPr>
            </a:pPr>
            <a:r>
              <a:t>1  Introduction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10890504" y="2624328"/>
            <a:ext cx="393192" cy="283464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 algn="r">
              <a:defRPr sz="1560" b="1" i="0">
                <a:solidFill>
                  <a:srgbClr val="092857"/>
                </a:solidFill>
                <a:latin typeface="Aptos"/>
              </a:defRPr>
            </a:pPr>
            <a:r>
              <a:t>2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7845552" y="3044952"/>
            <a:ext cx="2999232" cy="283464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defRPr sz="1560" b="0" i="0">
                <a:solidFill>
                  <a:srgbClr val="092857"/>
                </a:solidFill>
                <a:latin typeface="Aptos"/>
              </a:defRPr>
            </a:pPr>
            <a:r>
              <a:t>2  Current situation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10890504" y="3044952"/>
            <a:ext cx="393192" cy="283464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 algn="r">
              <a:defRPr sz="1560" b="1" i="0">
                <a:solidFill>
                  <a:srgbClr val="092857"/>
                </a:solidFill>
                <a:latin typeface="Aptos"/>
              </a:defRPr>
            </a:pPr>
            <a:r>
              <a:t>3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8046720" y="3465576"/>
            <a:ext cx="2798063" cy="283464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defRPr sz="1560" b="0" i="0">
                <a:solidFill>
                  <a:srgbClr val="092857"/>
                </a:solidFill>
                <a:latin typeface="Aptos"/>
              </a:defRPr>
            </a:pPr>
            <a:r>
              <a:t>2.1  Equipment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10890504" y="3465576"/>
            <a:ext cx="393192" cy="283464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 algn="r">
              <a:defRPr sz="1560" b="1" i="0">
                <a:solidFill>
                  <a:srgbClr val="092857"/>
                </a:solidFill>
                <a:latin typeface="Aptos"/>
              </a:defRPr>
            </a:pPr>
            <a:r>
              <a:t>3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7845552" y="3886200"/>
            <a:ext cx="2999232" cy="283464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defRPr sz="1560" b="0" i="0">
                <a:solidFill>
                  <a:srgbClr val="092857"/>
                </a:solidFill>
                <a:latin typeface="Aptos"/>
              </a:defRPr>
            </a:pPr>
            <a:r>
              <a:t>3  Evidence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10890504" y="3886200"/>
            <a:ext cx="393192" cy="283464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 algn="r">
              <a:defRPr sz="1560" b="1" i="0">
                <a:solidFill>
                  <a:srgbClr val="092857"/>
                </a:solidFill>
                <a:latin typeface="Aptos"/>
              </a:defRPr>
            </a:pPr>
            <a:r>
              <a:t>4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7845552" y="4306824"/>
            <a:ext cx="2999232" cy="283464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defRPr sz="1560" b="0" i="0">
                <a:solidFill>
                  <a:srgbClr val="092857"/>
                </a:solidFill>
                <a:latin typeface="Aptos"/>
              </a:defRPr>
            </a:pPr>
            <a:r>
              <a:t>4  Conclusion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10890504" y="4306824"/>
            <a:ext cx="393192" cy="283464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 algn="r">
              <a:defRPr sz="1560" b="1" i="0">
                <a:solidFill>
                  <a:srgbClr val="092857"/>
                </a:solidFill>
                <a:latin typeface="Aptos"/>
              </a:defRPr>
            </a:pPr>
            <a:r>
              <a:t>6</a:t>
            </a:r>
          </a:p>
        </p:txBody>
      </p:sp>
      <p:sp>
        <p:nvSpPr>
          <p:cNvPr id="29" name="Rectangle 28"/>
          <p:cNvSpPr/>
          <p:nvPr/>
        </p:nvSpPr>
        <p:spPr>
          <a:xfrm>
            <a:off x="438912" y="5212080"/>
            <a:ext cx="11274552" cy="13716"/>
          </a:xfrm>
          <a:prstGeom prst="rect">
            <a:avLst/>
          </a:prstGeom>
          <a:solidFill>
            <a:srgbClr val="D9EBF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0" name="TextBox 29"/>
          <p:cNvSpPr txBox="1"/>
          <p:nvPr/>
        </p:nvSpPr>
        <p:spPr>
          <a:xfrm>
            <a:off x="502920" y="5303520"/>
            <a:ext cx="1874519" cy="265176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defRPr sz="1500" b="1" i="0">
                <a:solidFill>
                  <a:srgbClr val="006FB5"/>
                </a:solidFill>
                <a:latin typeface="Aptos"/>
              </a:defRPr>
            </a:pPr>
            <a:r>
              <a:t>Important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2221992" y="5303520"/>
            <a:ext cx="9400032" cy="320040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defRPr sz="1510" b="0" i="0">
                <a:solidFill>
                  <a:srgbClr val="092857"/>
                </a:solidFill>
                <a:latin typeface="Aptos"/>
              </a:defRPr>
            </a:pPr>
            <a:r>
              <a:t>Select an Automatic table, not Manual, so Word can update it.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38328" y="155448"/>
            <a:ext cx="9144000" cy="274320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defRPr sz="1060" b="1" i="0">
                <a:solidFill>
                  <a:srgbClr val="006FB5"/>
                </a:solidFill>
                <a:latin typeface="Aptos"/>
              </a:defRPr>
            </a:pPr>
            <a:r>
              <a:t>ACADEMIC SKILLS FOR COMPUTING – SESSION 7</a:t>
            </a:r>
          </a:p>
        </p:txBody>
      </p:sp>
      <p:sp>
        <p:nvSpPr>
          <p:cNvPr id="3" name="Rectangle 2"/>
          <p:cNvSpPr/>
          <p:nvPr/>
        </p:nvSpPr>
        <p:spPr>
          <a:xfrm>
            <a:off x="329184" y="475488"/>
            <a:ext cx="11521440" cy="10972"/>
          </a:xfrm>
          <a:prstGeom prst="rect">
            <a:avLst/>
          </a:prstGeom>
          <a:solidFill>
            <a:srgbClr val="D9EBF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411480" y="621792"/>
            <a:ext cx="11384280" cy="484632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defRPr sz="3000" b="1" i="0">
                <a:solidFill>
                  <a:srgbClr val="092857"/>
                </a:solidFill>
                <a:latin typeface="Aptos"/>
              </a:defRPr>
            </a:pPr>
            <a:r>
              <a:t>Update the contents when your report changes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20624" y="1207008"/>
            <a:ext cx="11338560" cy="402336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defRPr sz="1650" b="0" i="0">
                <a:solidFill>
                  <a:srgbClr val="386081"/>
                </a:solidFill>
                <a:latin typeface="Aptos"/>
              </a:defRPr>
            </a:pPr>
            <a:r>
              <a:t>A contents page needs updating after headings or pagination change.</a:t>
            </a:r>
          </a:p>
        </p:txBody>
      </p:sp>
      <p:sp>
        <p:nvSpPr>
          <p:cNvPr id="6" name="Rectangle 5"/>
          <p:cNvSpPr/>
          <p:nvPr/>
        </p:nvSpPr>
        <p:spPr>
          <a:xfrm>
            <a:off x="411480" y="1719072"/>
            <a:ext cx="11338560" cy="13716"/>
          </a:xfrm>
          <a:prstGeom prst="rect">
            <a:avLst/>
          </a:prstGeom>
          <a:solidFill>
            <a:srgbClr val="7CBAD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7" name="Picture 6" descr="session7_footer_artwork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15000"/>
            <a:ext cx="12191999" cy="11430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521207" y="1920240"/>
            <a:ext cx="5212080" cy="329184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defRPr sz="1880" b="1" i="0">
                <a:solidFill>
                  <a:srgbClr val="092857"/>
                </a:solidFill>
                <a:latin typeface="Aptos"/>
              </a:defRPr>
            </a:pPr>
            <a:r>
              <a:t>Refresh the table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21207" y="2350008"/>
            <a:ext cx="365760" cy="338328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defRPr sz="1900" b="1" i="0">
                <a:solidFill>
                  <a:srgbClr val="006FB5"/>
                </a:solidFill>
                <a:latin typeface="Aptos"/>
              </a:defRPr>
            </a:pPr>
            <a:r>
              <a:t>1.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941832" y="2350008"/>
            <a:ext cx="10094976" cy="365760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defRPr sz="1820" b="0" i="0">
                <a:solidFill>
                  <a:srgbClr val="092857"/>
                </a:solidFill>
                <a:latin typeface="Aptos"/>
              </a:defRPr>
            </a:pPr>
            <a:r>
              <a:t>Click anywhere inside the table of contents.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21207" y="2907792"/>
            <a:ext cx="365760" cy="338328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defRPr sz="1900" b="1" i="0">
                <a:solidFill>
                  <a:srgbClr val="006FB5"/>
                </a:solidFill>
                <a:latin typeface="Aptos"/>
              </a:defRPr>
            </a:pPr>
            <a:r>
              <a:t>2.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941832" y="2907792"/>
            <a:ext cx="10094976" cy="365760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defRPr sz="1820" b="0" i="0">
                <a:solidFill>
                  <a:srgbClr val="092857"/>
                </a:solidFill>
                <a:latin typeface="Aptos"/>
              </a:defRPr>
            </a:pPr>
            <a:r>
              <a:t>References  →  Update Table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60119" y="3291840"/>
            <a:ext cx="10058400" cy="292608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defRPr sz="1420" b="0" i="0">
                <a:solidFill>
                  <a:srgbClr val="386081"/>
                </a:solidFill>
                <a:latin typeface="Aptos"/>
              </a:defRPr>
            </a:pPr>
            <a:r>
              <a:t>You can also right-click the table and select Update Field.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521207" y="3630168"/>
            <a:ext cx="365760" cy="338328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defRPr sz="1900" b="1" i="0">
                <a:solidFill>
                  <a:srgbClr val="006FB5"/>
                </a:solidFill>
                <a:latin typeface="Aptos"/>
              </a:defRPr>
            </a:pPr>
            <a:r>
              <a:t>3.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41832" y="3630168"/>
            <a:ext cx="10094976" cy="365760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defRPr sz="1820" b="0" i="0">
                <a:solidFill>
                  <a:srgbClr val="092857"/>
                </a:solidFill>
                <a:latin typeface="Aptos"/>
              </a:defRPr>
            </a:pPr>
            <a:r>
              <a:t>Choose the update type: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7424927" y="3520440"/>
            <a:ext cx="4187952" cy="1353312"/>
          </a:xfrm>
          <a:prstGeom prst="roundRect">
            <a:avLst>
              <a:gd name="adj" fmla="val 7000"/>
            </a:avLst>
          </a:prstGeom>
          <a:solidFill>
            <a:srgbClr val="EFF7F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7671816" y="3666744"/>
            <a:ext cx="3694176" cy="301752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defRPr sz="1720" b="1" i="0">
                <a:solidFill>
                  <a:srgbClr val="092857"/>
                </a:solidFill>
                <a:latin typeface="Aptos"/>
              </a:defRPr>
            </a:pPr>
            <a:r>
              <a:t>Page numbers only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7671816" y="4050791"/>
            <a:ext cx="3694176" cy="301752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defRPr sz="1720" b="1" i="0">
                <a:solidFill>
                  <a:srgbClr val="092857"/>
                </a:solidFill>
                <a:latin typeface="Aptos"/>
              </a:defRPr>
            </a:pPr>
            <a:r>
              <a:t>Entire table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896112" y="4142232"/>
            <a:ext cx="6254496" cy="402336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defRPr sz="1530" b="0" i="0">
                <a:solidFill>
                  <a:srgbClr val="386081"/>
                </a:solidFill>
                <a:latin typeface="Aptos"/>
              </a:defRPr>
            </a:pPr>
            <a:r>
              <a:t>Page numbers only: headings are unchanged.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896112" y="4636008"/>
            <a:ext cx="6309360" cy="393192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defRPr sz="1530" b="0" i="0">
                <a:solidFill>
                  <a:srgbClr val="386081"/>
                </a:solidFill>
                <a:latin typeface="Aptos"/>
              </a:defRPr>
            </a:pPr>
            <a:r>
              <a:t>Entire table: headings were added, moved or renamed.</a:t>
            </a:r>
          </a:p>
        </p:txBody>
      </p:sp>
      <p:sp>
        <p:nvSpPr>
          <p:cNvPr id="21" name="Rectangle 20"/>
          <p:cNvSpPr/>
          <p:nvPr/>
        </p:nvSpPr>
        <p:spPr>
          <a:xfrm>
            <a:off x="438912" y="5212080"/>
            <a:ext cx="11274552" cy="13716"/>
          </a:xfrm>
          <a:prstGeom prst="rect">
            <a:avLst/>
          </a:prstGeom>
          <a:solidFill>
            <a:srgbClr val="D9EBF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TextBox 21"/>
          <p:cNvSpPr txBox="1"/>
          <p:nvPr/>
        </p:nvSpPr>
        <p:spPr>
          <a:xfrm>
            <a:off x="502920" y="5303520"/>
            <a:ext cx="1874519" cy="265176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defRPr sz="1500" b="1" i="0">
                <a:solidFill>
                  <a:srgbClr val="006FB5"/>
                </a:solidFill>
                <a:latin typeface="Aptos"/>
              </a:defRPr>
            </a:pPr>
            <a:r>
              <a:t>Missing entry?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2221992" y="5303520"/>
            <a:ext cx="9400032" cy="320040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defRPr sz="1510" b="0" i="0">
                <a:solidFill>
                  <a:srgbClr val="092857"/>
                </a:solidFill>
                <a:latin typeface="Aptos"/>
              </a:defRPr>
            </a:pPr>
            <a:r>
              <a:t>Apply Heading 1 / Heading 2 to that section, then update the entire table.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29184" y="15558"/>
            <a:ext cx="9144000" cy="274320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defRPr sz="1060" b="1" i="0">
                <a:solidFill>
                  <a:srgbClr val="006FB5"/>
                </a:solidFill>
                <a:latin typeface="Aptos"/>
              </a:defRPr>
            </a:pPr>
            <a:r>
              <a:rPr dirty="0"/>
              <a:t>ACADEMIC SKILLS FOR COMPUTING – SESSION 7</a:t>
            </a:r>
          </a:p>
        </p:txBody>
      </p:sp>
      <p:sp>
        <p:nvSpPr>
          <p:cNvPr id="3" name="Rectangle 2"/>
          <p:cNvSpPr/>
          <p:nvPr/>
        </p:nvSpPr>
        <p:spPr>
          <a:xfrm>
            <a:off x="329184" y="475488"/>
            <a:ext cx="11521440" cy="10972"/>
          </a:xfrm>
          <a:prstGeom prst="rect">
            <a:avLst/>
          </a:prstGeom>
          <a:solidFill>
            <a:srgbClr val="D9EBF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411480" y="621792"/>
            <a:ext cx="11384280" cy="484632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defRPr sz="3000" b="1" i="0">
                <a:solidFill>
                  <a:srgbClr val="092857"/>
                </a:solidFill>
                <a:latin typeface="Aptos"/>
              </a:defRPr>
            </a:pPr>
            <a:r>
              <a:t>Finish the layout and check the document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20624" y="1207008"/>
            <a:ext cx="11338560" cy="402336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defRPr sz="1650" b="0" i="0">
                <a:solidFill>
                  <a:srgbClr val="386081"/>
                </a:solidFill>
                <a:latin typeface="Aptos"/>
              </a:defRPr>
            </a:pPr>
            <a:r>
              <a:t>A few Word tools keep a formal report tidy and easy to navigate.</a:t>
            </a:r>
          </a:p>
        </p:txBody>
      </p:sp>
      <p:sp>
        <p:nvSpPr>
          <p:cNvPr id="6" name="Rectangle 5"/>
          <p:cNvSpPr/>
          <p:nvPr/>
        </p:nvSpPr>
        <p:spPr>
          <a:xfrm>
            <a:off x="411480" y="1719072"/>
            <a:ext cx="11338560" cy="13716"/>
          </a:xfrm>
          <a:prstGeom prst="rect">
            <a:avLst/>
          </a:prstGeom>
          <a:solidFill>
            <a:srgbClr val="7CBAD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7" name="Picture 6" descr="session7_footer_artwork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715000"/>
            <a:ext cx="12191999" cy="11430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548640" y="1938528"/>
            <a:ext cx="5212080" cy="329184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defRPr sz="1880" b="1" i="0">
                <a:solidFill>
                  <a:srgbClr val="092857"/>
                </a:solidFill>
                <a:latin typeface="Aptos"/>
              </a:defRPr>
            </a:pPr>
            <a:r>
              <a:t>Pages and layout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94360" y="2395728"/>
            <a:ext cx="5440680" cy="356616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defRPr sz="1800" b="1" i="0">
                <a:solidFill>
                  <a:srgbClr val="092857"/>
                </a:solidFill>
                <a:latin typeface="Aptos"/>
              </a:defRPr>
            </a:pPr>
            <a:r>
              <a:t>Insert  →  Page Number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594360" y="2816352"/>
            <a:ext cx="5358384" cy="630936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defRPr sz="1560" b="0" i="0">
                <a:solidFill>
                  <a:srgbClr val="386081"/>
                </a:solidFill>
                <a:latin typeface="Aptos"/>
              </a:defRPr>
            </a:pPr>
            <a:r>
              <a:t>Add page numbers; use Different First Page if the cover must be unnumbered.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94360" y="3694176"/>
            <a:ext cx="5440680" cy="356616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defRPr sz="1800" b="1" i="0">
                <a:solidFill>
                  <a:srgbClr val="092857"/>
                </a:solidFill>
                <a:latin typeface="Aptos"/>
              </a:defRPr>
            </a:pPr>
            <a:r>
              <a:t>Insert  →  Page Break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594360" y="4105656"/>
            <a:ext cx="5330952" cy="685800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defRPr sz="1560" b="0" i="0">
                <a:solidFill>
                  <a:srgbClr val="386081"/>
                </a:solidFill>
                <a:latin typeface="Aptos"/>
              </a:defRPr>
            </a:pPr>
            <a:r>
              <a:t>Start the contents or main text on a new page. Shortcut: Ctrl + Enter.</a:t>
            </a:r>
          </a:p>
        </p:txBody>
      </p:sp>
      <p:sp>
        <p:nvSpPr>
          <p:cNvPr id="13" name="Rectangle 12"/>
          <p:cNvSpPr/>
          <p:nvPr/>
        </p:nvSpPr>
        <p:spPr>
          <a:xfrm>
            <a:off x="6099048" y="1975104"/>
            <a:ext cx="13716" cy="2980944"/>
          </a:xfrm>
          <a:prstGeom prst="rect">
            <a:avLst/>
          </a:prstGeom>
          <a:solidFill>
            <a:srgbClr val="D9EBF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6409944" y="1938528"/>
            <a:ext cx="5212080" cy="329184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defRPr sz="1880" b="1" i="0">
                <a:solidFill>
                  <a:srgbClr val="092857"/>
                </a:solidFill>
                <a:latin typeface="Aptos"/>
              </a:defRPr>
            </a:pPr>
            <a:r>
              <a:t>Final check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437376" y="2395728"/>
            <a:ext cx="301752" cy="320040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defRPr sz="1720" b="1" i="0">
                <a:solidFill>
                  <a:srgbClr val="006FB5"/>
                </a:solidFill>
                <a:latin typeface="Aptos"/>
              </a:defRPr>
            </a:pPr>
            <a:r>
              <a:t>✓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803136" y="2395728"/>
            <a:ext cx="4681728" cy="484632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defRPr sz="1570" b="0" i="0">
                <a:solidFill>
                  <a:srgbClr val="092857"/>
                </a:solidFill>
                <a:latin typeface="Aptos"/>
              </a:defRPr>
            </a:pPr>
            <a:r>
              <a:t>Headings use styles, not only bold text.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6437376" y="2916936"/>
            <a:ext cx="301752" cy="320040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defRPr sz="1720" b="1" i="0">
                <a:solidFill>
                  <a:srgbClr val="006FB5"/>
                </a:solidFill>
                <a:latin typeface="Aptos"/>
              </a:defRPr>
            </a:pPr>
            <a:r>
              <a:t>✓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6803136" y="2916936"/>
            <a:ext cx="4681728" cy="484632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defRPr sz="1570" b="0" i="0">
                <a:solidFill>
                  <a:srgbClr val="092857"/>
                </a:solidFill>
                <a:latin typeface="Aptos"/>
              </a:defRPr>
            </a:pPr>
            <a:r>
              <a:t>Section numbering is consistent.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6437376" y="3438144"/>
            <a:ext cx="301752" cy="320040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defRPr sz="1720" b="1" i="0">
                <a:solidFill>
                  <a:srgbClr val="006FB5"/>
                </a:solidFill>
                <a:latin typeface="Aptos"/>
              </a:defRPr>
            </a:pPr>
            <a:r>
              <a:t>✓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6803136" y="3438144"/>
            <a:ext cx="4681728" cy="484632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defRPr sz="1570" b="0" i="0">
                <a:solidFill>
                  <a:srgbClr val="092857"/>
                </a:solidFill>
                <a:latin typeface="Aptos"/>
              </a:defRPr>
            </a:pPr>
            <a:r>
              <a:t>Contents page shows the correct headings and pages.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6437376" y="3959352"/>
            <a:ext cx="301752" cy="320040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defRPr sz="1720" b="1" i="0">
                <a:solidFill>
                  <a:srgbClr val="006FB5"/>
                </a:solidFill>
                <a:latin typeface="Aptos"/>
              </a:defRPr>
            </a:pPr>
            <a:r>
              <a:t>✓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6803136" y="3959352"/>
            <a:ext cx="4681728" cy="484632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defRPr sz="1570" b="0" i="0">
                <a:solidFill>
                  <a:srgbClr val="092857"/>
                </a:solidFill>
                <a:latin typeface="Aptos"/>
              </a:defRPr>
            </a:pPr>
            <a:r>
              <a:t>Figures or tables are labelled if used.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6437376" y="4480560"/>
            <a:ext cx="301752" cy="320040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defRPr sz="1720" b="1" i="0">
                <a:solidFill>
                  <a:srgbClr val="006FB5"/>
                </a:solidFill>
                <a:latin typeface="Aptos"/>
              </a:defRPr>
            </a:pPr>
            <a:r>
              <a:t>✓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6803136" y="4480560"/>
            <a:ext cx="4681728" cy="484632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defRPr sz="1570" b="0" i="0">
                <a:solidFill>
                  <a:srgbClr val="092857"/>
                </a:solidFill>
                <a:latin typeface="Aptos"/>
              </a:defRPr>
            </a:pPr>
            <a:r>
              <a:t>IEEE citations match the reference list.</a:t>
            </a:r>
          </a:p>
        </p:txBody>
      </p:sp>
      <p:sp>
        <p:nvSpPr>
          <p:cNvPr id="25" name="Rectangle 24"/>
          <p:cNvSpPr/>
          <p:nvPr/>
        </p:nvSpPr>
        <p:spPr>
          <a:xfrm>
            <a:off x="438912" y="5212080"/>
            <a:ext cx="11274552" cy="13716"/>
          </a:xfrm>
          <a:prstGeom prst="rect">
            <a:avLst/>
          </a:prstGeom>
          <a:solidFill>
            <a:srgbClr val="D9EBF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TextBox 25"/>
          <p:cNvSpPr txBox="1"/>
          <p:nvPr/>
        </p:nvSpPr>
        <p:spPr>
          <a:xfrm>
            <a:off x="502920" y="5303520"/>
            <a:ext cx="1874519" cy="265176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defRPr sz="1500" b="1" i="0">
                <a:solidFill>
                  <a:srgbClr val="006FB5"/>
                </a:solidFill>
                <a:latin typeface="Aptos"/>
              </a:defRPr>
            </a:pPr>
            <a:r>
              <a:t>Quick practice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2221992" y="5303520"/>
            <a:ext cx="9400032" cy="320040"/>
          </a:xfrm>
          <a:prstGeom prst="rect">
            <a:avLst/>
          </a:prstGeom>
          <a:noFill/>
        </p:spPr>
        <p:txBody>
          <a:bodyPr wrap="square" lIns="9144" tIns="9144" rIns="9144" bIns="9144">
            <a:spAutoFit/>
          </a:bodyPr>
          <a:lstStyle/>
          <a:p>
            <a:pPr>
              <a:defRPr sz="1510" b="0" i="0">
                <a:solidFill>
                  <a:srgbClr val="092857"/>
                </a:solidFill>
                <a:latin typeface="Aptos"/>
              </a:defRPr>
            </a:pPr>
            <a:r>
              <a:t>Change one heading, update the contents, and confirm that its entry changes.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2903</Words>
  <Application>Microsoft Office PowerPoint</Application>
  <PresentationFormat>Widescreen</PresentationFormat>
  <Paragraphs>534</Paragraphs>
  <Slides>25</Slides>
  <Notes>12</Notes>
  <HiddenSlides>2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0" baseType="lpstr">
      <vt:lpstr>Aptos</vt:lpstr>
      <vt:lpstr>Arial</vt:lpstr>
      <vt:lpstr>Calibri</vt:lpstr>
      <vt:lpstr>Calibri Light</vt:lpstr>
      <vt:lpstr>Office Theme</vt:lpstr>
      <vt:lpstr>PowerPoint Presentation</vt:lpstr>
      <vt:lpstr>PowerPoint Presentation</vt:lpstr>
      <vt:lpstr>Essays and reports – what’s the difference?</vt:lpstr>
      <vt:lpstr>Start with purpose and audience</vt:lpstr>
      <vt:lpstr>Structure follows the route of the answer</vt:lpstr>
      <vt:lpstr>PowerPoint Presentation</vt:lpstr>
      <vt:lpstr>Headings are signposts</vt:lpstr>
      <vt:lpstr>Introduction and conclusion do different work</vt:lpstr>
      <vt:lpstr>PowerPoint Presentation</vt:lpstr>
      <vt:lpstr>Example of a formal report structure</vt:lpstr>
      <vt:lpstr>Technical explanation for a non-specialist reader</vt:lpstr>
      <vt:lpstr>Activity: Explain without over-simplifying</vt:lpstr>
      <vt:lpstr>Evidence-based recommendation</vt:lpstr>
      <vt:lpstr>Word count is a planning decision</vt:lpstr>
      <vt:lpstr>PowerPoint Presentation</vt:lpstr>
      <vt:lpstr>Assessment criteria as quality questions</vt:lpstr>
      <vt:lpstr>Generative AI: what is allowed for CW1?</vt:lpstr>
      <vt:lpstr>Now apply the method to CW1 – independently</vt:lpstr>
      <vt:lpstr>Activity: Build your own report route</vt:lpstr>
      <vt:lpstr>Before the next session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Ewa Kazimierska</dc:creator>
  <cp:lastModifiedBy>Ewa Kazimierska</cp:lastModifiedBy>
  <cp:revision>9</cp:revision>
  <dcterms:created xsi:type="dcterms:W3CDTF">2026-09-28T13:36:32Z</dcterms:created>
  <dcterms:modified xsi:type="dcterms:W3CDTF">2026-10-22T11:45:03Z</dcterms:modified>
</cp:coreProperties>
</file>