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4108" r:id="rId1"/>
  </p:sldMasterIdLst>
  <p:notesMasterIdLst>
    <p:notesMasterId r:id="rId41"/>
  </p:notesMasterIdLst>
  <p:handoutMasterIdLst>
    <p:handoutMasterId r:id="rId42"/>
  </p:handoutMasterIdLst>
  <p:sldIdLst>
    <p:sldId id="338" r:id="rId2"/>
    <p:sldId id="337" r:id="rId3"/>
    <p:sldId id="280" r:id="rId4"/>
    <p:sldId id="334" r:id="rId5"/>
    <p:sldId id="309" r:id="rId6"/>
    <p:sldId id="292" r:id="rId7"/>
    <p:sldId id="259" r:id="rId8"/>
    <p:sldId id="316" r:id="rId9"/>
    <p:sldId id="260" r:id="rId10"/>
    <p:sldId id="305" r:id="rId11"/>
    <p:sldId id="277" r:id="rId12"/>
    <p:sldId id="293" r:id="rId13"/>
    <p:sldId id="325" r:id="rId14"/>
    <p:sldId id="310" r:id="rId15"/>
    <p:sldId id="261" r:id="rId16"/>
    <p:sldId id="299" r:id="rId17"/>
    <p:sldId id="294" r:id="rId18"/>
    <p:sldId id="282" r:id="rId19"/>
    <p:sldId id="265" r:id="rId20"/>
    <p:sldId id="326" r:id="rId21"/>
    <p:sldId id="268" r:id="rId22"/>
    <p:sldId id="311" r:id="rId23"/>
    <p:sldId id="300" r:id="rId24"/>
    <p:sldId id="295" r:id="rId25"/>
    <p:sldId id="327" r:id="rId26"/>
    <p:sldId id="284" r:id="rId27"/>
    <p:sldId id="273" r:id="rId28"/>
    <p:sldId id="328" r:id="rId29"/>
    <p:sldId id="274" r:id="rId30"/>
    <p:sldId id="318" r:id="rId31"/>
    <p:sldId id="275" r:id="rId32"/>
    <p:sldId id="312" r:id="rId33"/>
    <p:sldId id="302" r:id="rId34"/>
    <p:sldId id="287" r:id="rId35"/>
    <p:sldId id="314" r:id="rId36"/>
    <p:sldId id="340" r:id="rId37"/>
    <p:sldId id="339" r:id="rId38"/>
    <p:sldId id="322" r:id="rId39"/>
    <p:sldId id="333" r:id="rId4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 autoAdjust="0"/>
    <p:restoredTop sz="94643" autoAdjust="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80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6AAEDF-5195-46F7-B4D3-266AB454ABA1}" type="doc">
      <dgm:prSet loTypeId="urn:microsoft.com/office/officeart/2005/8/layout/lProcess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DDCA2C-D6A1-41E4-907B-EE56B1B7B23D}">
      <dgm:prSet/>
      <dgm:spPr/>
      <dgm:t>
        <a:bodyPr/>
        <a:lstStyle/>
        <a:p>
          <a:pPr rtl="0"/>
          <a:r>
            <a:rPr lang="en-US" dirty="0"/>
            <a:t>Foresight</a:t>
          </a:r>
        </a:p>
      </dgm:t>
    </dgm:pt>
    <dgm:pt modelId="{BB059508-2E31-4240-BFB2-4778B2030133}" type="parTrans" cxnId="{AE5B0DD9-0E24-4B2E-85A7-B4B04F55641C}">
      <dgm:prSet/>
      <dgm:spPr/>
      <dgm:t>
        <a:bodyPr/>
        <a:lstStyle/>
        <a:p>
          <a:endParaRPr lang="en-US"/>
        </a:p>
      </dgm:t>
    </dgm:pt>
    <dgm:pt modelId="{62C2D53F-01D5-40C8-8A6B-604F81370B65}" type="sibTrans" cxnId="{AE5B0DD9-0E24-4B2E-85A7-B4B04F55641C}">
      <dgm:prSet/>
      <dgm:spPr/>
      <dgm:t>
        <a:bodyPr/>
        <a:lstStyle/>
        <a:p>
          <a:endParaRPr lang="en-US"/>
        </a:p>
      </dgm:t>
    </dgm:pt>
    <dgm:pt modelId="{111102A2-8B4D-4713-AD88-16D7B1B4EADD}">
      <dgm:prSet/>
      <dgm:spPr/>
      <dgm:t>
        <a:bodyPr/>
        <a:lstStyle/>
        <a:p>
          <a:pPr rtl="0"/>
          <a:r>
            <a:rPr lang="en-US" dirty="0"/>
            <a:t>Organization</a:t>
          </a:r>
        </a:p>
      </dgm:t>
    </dgm:pt>
    <dgm:pt modelId="{F77BD2DA-C4AB-4FB7-BF00-28794DAA0133}" type="parTrans" cxnId="{52FB99A6-1159-494D-9A14-4EC7C6B3D7D3}">
      <dgm:prSet/>
      <dgm:spPr/>
      <dgm:t>
        <a:bodyPr/>
        <a:lstStyle/>
        <a:p>
          <a:endParaRPr lang="en-US"/>
        </a:p>
      </dgm:t>
    </dgm:pt>
    <dgm:pt modelId="{0B7A0366-5215-4068-AA09-C0A21CB75F82}" type="sibTrans" cxnId="{52FB99A6-1159-494D-9A14-4EC7C6B3D7D3}">
      <dgm:prSet/>
      <dgm:spPr/>
      <dgm:t>
        <a:bodyPr/>
        <a:lstStyle/>
        <a:p>
          <a:endParaRPr lang="en-US"/>
        </a:p>
      </dgm:t>
    </dgm:pt>
    <dgm:pt modelId="{4944D9E3-AE28-43DC-848A-CBFF48950E85}">
      <dgm:prSet/>
      <dgm:spPr/>
      <dgm:t>
        <a:bodyPr/>
        <a:lstStyle/>
        <a:p>
          <a:pPr rtl="0"/>
          <a:r>
            <a:rPr lang="en-US" dirty="0"/>
            <a:t>Command</a:t>
          </a:r>
        </a:p>
      </dgm:t>
    </dgm:pt>
    <dgm:pt modelId="{3944A04E-ED07-469E-BA3C-D1B9465C3951}" type="parTrans" cxnId="{65C808B0-46E7-41B6-82AF-EEFF247A143B}">
      <dgm:prSet/>
      <dgm:spPr/>
      <dgm:t>
        <a:bodyPr/>
        <a:lstStyle/>
        <a:p>
          <a:endParaRPr lang="en-US"/>
        </a:p>
      </dgm:t>
    </dgm:pt>
    <dgm:pt modelId="{8E6D1D0E-00BE-4149-966B-42426665C6DB}" type="sibTrans" cxnId="{65C808B0-46E7-41B6-82AF-EEFF247A143B}">
      <dgm:prSet/>
      <dgm:spPr/>
      <dgm:t>
        <a:bodyPr/>
        <a:lstStyle/>
        <a:p>
          <a:endParaRPr lang="en-US"/>
        </a:p>
      </dgm:t>
    </dgm:pt>
    <dgm:pt modelId="{5457C316-30C5-4881-83D1-57C571FD5510}">
      <dgm:prSet/>
      <dgm:spPr/>
      <dgm:t>
        <a:bodyPr/>
        <a:lstStyle/>
        <a:p>
          <a:pPr rtl="0"/>
          <a:r>
            <a:rPr lang="en-US" dirty="0"/>
            <a:t>Coordination</a:t>
          </a:r>
        </a:p>
      </dgm:t>
    </dgm:pt>
    <dgm:pt modelId="{A12106E7-3DC4-40F8-BEC2-838D060A2766}" type="parTrans" cxnId="{102C7BC6-4B0E-4BF8-B0C0-C23585457272}">
      <dgm:prSet/>
      <dgm:spPr/>
      <dgm:t>
        <a:bodyPr/>
        <a:lstStyle/>
        <a:p>
          <a:endParaRPr lang="en-US"/>
        </a:p>
      </dgm:t>
    </dgm:pt>
    <dgm:pt modelId="{802CEE46-5CF0-41DE-871C-7EF8F5049E6C}" type="sibTrans" cxnId="{102C7BC6-4B0E-4BF8-B0C0-C23585457272}">
      <dgm:prSet/>
      <dgm:spPr/>
      <dgm:t>
        <a:bodyPr/>
        <a:lstStyle/>
        <a:p>
          <a:endParaRPr lang="en-US"/>
        </a:p>
      </dgm:t>
    </dgm:pt>
    <dgm:pt modelId="{A11B34FB-0920-482B-A7FF-832D801BC4B6}">
      <dgm:prSet/>
      <dgm:spPr/>
      <dgm:t>
        <a:bodyPr/>
        <a:lstStyle/>
        <a:p>
          <a:pPr rtl="0"/>
          <a:r>
            <a:rPr lang="en-US" dirty="0"/>
            <a:t>Control</a:t>
          </a:r>
        </a:p>
      </dgm:t>
    </dgm:pt>
    <dgm:pt modelId="{ADF9DFB9-EEAD-4B2E-9B8B-366F8AA2CF6C}" type="parTrans" cxnId="{98B7A009-4B36-40D6-B759-6B28EF502C6C}">
      <dgm:prSet/>
      <dgm:spPr/>
      <dgm:t>
        <a:bodyPr/>
        <a:lstStyle/>
        <a:p>
          <a:endParaRPr lang="en-US"/>
        </a:p>
      </dgm:t>
    </dgm:pt>
    <dgm:pt modelId="{968DBB86-C152-4540-9654-6DD263855D9B}" type="sibTrans" cxnId="{98B7A009-4B36-40D6-B759-6B28EF502C6C}">
      <dgm:prSet/>
      <dgm:spPr/>
      <dgm:t>
        <a:bodyPr/>
        <a:lstStyle/>
        <a:p>
          <a:endParaRPr lang="en-US"/>
        </a:p>
      </dgm:t>
    </dgm:pt>
    <dgm:pt modelId="{2D2A9930-E1A4-48F2-BF68-686BC9A7E9E4}">
      <dgm:prSet/>
      <dgm:spPr/>
      <dgm:t>
        <a:bodyPr/>
        <a:lstStyle/>
        <a:p>
          <a:pPr rtl="0"/>
          <a:r>
            <a:rPr lang="en-US" dirty="0"/>
            <a:t>to complete a plan of action for the future </a:t>
          </a:r>
        </a:p>
      </dgm:t>
    </dgm:pt>
    <dgm:pt modelId="{E9446791-9CC0-46B7-9EEC-1D655C305868}" type="parTrans" cxnId="{5BDDDADC-8F0A-4D06-944A-B727B6D315F5}">
      <dgm:prSet/>
      <dgm:spPr/>
      <dgm:t>
        <a:bodyPr/>
        <a:lstStyle/>
        <a:p>
          <a:endParaRPr lang="en-US"/>
        </a:p>
      </dgm:t>
    </dgm:pt>
    <dgm:pt modelId="{A0C472FF-A9AC-47ED-9298-9BE5EB918975}" type="sibTrans" cxnId="{5BDDDADC-8F0A-4D06-944A-B727B6D315F5}">
      <dgm:prSet/>
      <dgm:spPr/>
      <dgm:t>
        <a:bodyPr/>
        <a:lstStyle/>
        <a:p>
          <a:endParaRPr lang="en-US"/>
        </a:p>
      </dgm:t>
    </dgm:pt>
    <dgm:pt modelId="{032C5C2C-67EC-42C2-9A31-1113DD2A72BC}">
      <dgm:prSet/>
      <dgm:spPr/>
      <dgm:t>
        <a:bodyPr/>
        <a:lstStyle/>
        <a:p>
          <a:pPr rtl="0"/>
          <a:r>
            <a:rPr lang="en-US" dirty="0"/>
            <a:t>to provide and mobilize resources to implement the plan </a:t>
          </a:r>
        </a:p>
      </dgm:t>
    </dgm:pt>
    <dgm:pt modelId="{B01378C5-0E21-4B3B-8D0E-3AAA6EA67548}" type="parTrans" cxnId="{962BF4CC-F166-4F4C-8C51-80B975F98FAC}">
      <dgm:prSet/>
      <dgm:spPr/>
      <dgm:t>
        <a:bodyPr/>
        <a:lstStyle/>
        <a:p>
          <a:endParaRPr lang="en-US"/>
        </a:p>
      </dgm:t>
    </dgm:pt>
    <dgm:pt modelId="{43D42BAE-969C-42B7-AD33-2B57EF6BC213}" type="sibTrans" cxnId="{962BF4CC-F166-4F4C-8C51-80B975F98FAC}">
      <dgm:prSet/>
      <dgm:spPr/>
      <dgm:t>
        <a:bodyPr/>
        <a:lstStyle/>
        <a:p>
          <a:endParaRPr lang="en-US"/>
        </a:p>
      </dgm:t>
    </dgm:pt>
    <dgm:pt modelId="{94BB9CBD-777C-4594-B3E3-88920DDF7354}">
      <dgm:prSet/>
      <dgm:spPr/>
      <dgm:t>
        <a:bodyPr/>
        <a:lstStyle/>
        <a:p>
          <a:pPr rtl="0"/>
          <a:r>
            <a:rPr lang="en-US" dirty="0"/>
            <a:t>to lead, select, and evaluate workers to get the best work toward the plan </a:t>
          </a:r>
        </a:p>
      </dgm:t>
    </dgm:pt>
    <dgm:pt modelId="{3005CE87-F7A6-44F3-BADD-C82C34E4595B}" type="parTrans" cxnId="{0136C269-265A-4135-9DEB-AD79E0189ACD}">
      <dgm:prSet/>
      <dgm:spPr/>
      <dgm:t>
        <a:bodyPr/>
        <a:lstStyle/>
        <a:p>
          <a:endParaRPr lang="en-US"/>
        </a:p>
      </dgm:t>
    </dgm:pt>
    <dgm:pt modelId="{8FB39013-3B62-4EB1-8220-97C2EB5361EF}" type="sibTrans" cxnId="{0136C269-265A-4135-9DEB-AD79E0189ACD}">
      <dgm:prSet/>
      <dgm:spPr/>
      <dgm:t>
        <a:bodyPr/>
        <a:lstStyle/>
        <a:p>
          <a:endParaRPr lang="en-US"/>
        </a:p>
      </dgm:t>
    </dgm:pt>
    <dgm:pt modelId="{8DBC97FE-D1DE-46DF-9695-AC87A9A91706}">
      <dgm:prSet/>
      <dgm:spPr/>
      <dgm:t>
        <a:bodyPr/>
        <a:lstStyle/>
        <a:p>
          <a:pPr rtl="0"/>
          <a:r>
            <a:rPr lang="en-US" dirty="0"/>
            <a:t>to fit diverse efforts together and ensure information is shared and problems solved </a:t>
          </a:r>
        </a:p>
      </dgm:t>
    </dgm:pt>
    <dgm:pt modelId="{991CC830-1073-4F78-A465-067E1F0839FF}" type="parTrans" cxnId="{E88E8E89-B338-4A86-9238-2D7F05E3F917}">
      <dgm:prSet/>
      <dgm:spPr/>
      <dgm:t>
        <a:bodyPr/>
        <a:lstStyle/>
        <a:p>
          <a:endParaRPr lang="en-US"/>
        </a:p>
      </dgm:t>
    </dgm:pt>
    <dgm:pt modelId="{83EA83E2-5021-4E49-AFA7-11C0C49F1DCE}" type="sibTrans" cxnId="{E88E8E89-B338-4A86-9238-2D7F05E3F917}">
      <dgm:prSet/>
      <dgm:spPr/>
      <dgm:t>
        <a:bodyPr/>
        <a:lstStyle/>
        <a:p>
          <a:endParaRPr lang="en-US"/>
        </a:p>
      </dgm:t>
    </dgm:pt>
    <dgm:pt modelId="{55143ED4-AA30-4EB0-8C3E-85BFC5C79F6A}">
      <dgm:prSet/>
      <dgm:spPr/>
      <dgm:t>
        <a:bodyPr/>
        <a:lstStyle/>
        <a:p>
          <a:pPr rtl="0"/>
          <a:r>
            <a:rPr lang="en-US" dirty="0"/>
            <a:t>to make sure things happen according to plan and to take necessary corrective action </a:t>
          </a:r>
        </a:p>
      </dgm:t>
    </dgm:pt>
    <dgm:pt modelId="{5DD4810D-C17D-4763-916E-045688378B58}" type="parTrans" cxnId="{810891E4-73BB-4DA8-9723-3F7A11959EED}">
      <dgm:prSet/>
      <dgm:spPr/>
      <dgm:t>
        <a:bodyPr/>
        <a:lstStyle/>
        <a:p>
          <a:endParaRPr lang="en-US"/>
        </a:p>
      </dgm:t>
    </dgm:pt>
    <dgm:pt modelId="{2D490947-BAD9-413D-BCAF-30DBF5305F0B}" type="sibTrans" cxnId="{810891E4-73BB-4DA8-9723-3F7A11959EED}">
      <dgm:prSet/>
      <dgm:spPr/>
      <dgm:t>
        <a:bodyPr/>
        <a:lstStyle/>
        <a:p>
          <a:endParaRPr lang="en-US"/>
        </a:p>
      </dgm:t>
    </dgm:pt>
    <dgm:pt modelId="{BE33327E-0B58-4E8B-ADA4-886B0678BD72}" type="pres">
      <dgm:prSet presAssocID="{CC6AAEDF-5195-46F7-B4D3-266AB454ABA1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8A1045C-B32F-4B7A-9FE4-AF7D83127E57}" type="pres">
      <dgm:prSet presAssocID="{E6DDCA2C-D6A1-41E4-907B-EE56B1B7B23D}" presName="compNode" presStyleCnt="0"/>
      <dgm:spPr/>
    </dgm:pt>
    <dgm:pt modelId="{3FE3415E-79E9-4236-948C-7FC3A1B34A3D}" type="pres">
      <dgm:prSet presAssocID="{E6DDCA2C-D6A1-41E4-907B-EE56B1B7B23D}" presName="aNode" presStyleLbl="bgShp" presStyleIdx="0" presStyleCnt="5"/>
      <dgm:spPr/>
      <dgm:t>
        <a:bodyPr/>
        <a:lstStyle/>
        <a:p>
          <a:endParaRPr lang="en-US"/>
        </a:p>
      </dgm:t>
    </dgm:pt>
    <dgm:pt modelId="{39F524CF-AD05-4EF0-9E91-F26F4AF8A407}" type="pres">
      <dgm:prSet presAssocID="{E6DDCA2C-D6A1-41E4-907B-EE56B1B7B23D}" presName="textNode" presStyleLbl="bgShp" presStyleIdx="0" presStyleCnt="5"/>
      <dgm:spPr/>
      <dgm:t>
        <a:bodyPr/>
        <a:lstStyle/>
        <a:p>
          <a:endParaRPr lang="en-US"/>
        </a:p>
      </dgm:t>
    </dgm:pt>
    <dgm:pt modelId="{243E8F1F-206B-4BBA-865B-AF20F18FC6F9}" type="pres">
      <dgm:prSet presAssocID="{E6DDCA2C-D6A1-41E4-907B-EE56B1B7B23D}" presName="compChildNode" presStyleCnt="0"/>
      <dgm:spPr/>
    </dgm:pt>
    <dgm:pt modelId="{9A55E480-9519-406E-B250-510CED756412}" type="pres">
      <dgm:prSet presAssocID="{E6DDCA2C-D6A1-41E4-907B-EE56B1B7B23D}" presName="theInnerList" presStyleCnt="0"/>
      <dgm:spPr/>
    </dgm:pt>
    <dgm:pt modelId="{37647EBD-BBD4-4692-9FF1-11F35939428C}" type="pres">
      <dgm:prSet presAssocID="{2D2A9930-E1A4-48F2-BF68-686BC9A7E9E4}" presName="child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0D31933-2340-4D4A-80E4-8DE69D6BDC78}" type="pres">
      <dgm:prSet presAssocID="{E6DDCA2C-D6A1-41E4-907B-EE56B1B7B23D}" presName="aSpace" presStyleCnt="0"/>
      <dgm:spPr/>
    </dgm:pt>
    <dgm:pt modelId="{A5A50C7C-23E5-4865-A8EA-27685C972D72}" type="pres">
      <dgm:prSet presAssocID="{111102A2-8B4D-4713-AD88-16D7B1B4EADD}" presName="compNode" presStyleCnt="0"/>
      <dgm:spPr/>
    </dgm:pt>
    <dgm:pt modelId="{850BEB7E-FC61-4EFC-BE1B-50D24DE6B726}" type="pres">
      <dgm:prSet presAssocID="{111102A2-8B4D-4713-AD88-16D7B1B4EADD}" presName="aNode" presStyleLbl="bgShp" presStyleIdx="1" presStyleCnt="5"/>
      <dgm:spPr/>
      <dgm:t>
        <a:bodyPr/>
        <a:lstStyle/>
        <a:p>
          <a:endParaRPr lang="en-US"/>
        </a:p>
      </dgm:t>
    </dgm:pt>
    <dgm:pt modelId="{156DC9E0-E942-45C6-892F-B2DC4FBF07D1}" type="pres">
      <dgm:prSet presAssocID="{111102A2-8B4D-4713-AD88-16D7B1B4EADD}" presName="textNode" presStyleLbl="bgShp" presStyleIdx="1" presStyleCnt="5"/>
      <dgm:spPr/>
      <dgm:t>
        <a:bodyPr/>
        <a:lstStyle/>
        <a:p>
          <a:endParaRPr lang="en-US"/>
        </a:p>
      </dgm:t>
    </dgm:pt>
    <dgm:pt modelId="{15109E82-E24D-4F68-92C6-33B9F0E35A75}" type="pres">
      <dgm:prSet presAssocID="{111102A2-8B4D-4713-AD88-16D7B1B4EADD}" presName="compChildNode" presStyleCnt="0"/>
      <dgm:spPr/>
    </dgm:pt>
    <dgm:pt modelId="{0132BFE1-A8D7-402A-914F-16C748B9DB68}" type="pres">
      <dgm:prSet presAssocID="{111102A2-8B4D-4713-AD88-16D7B1B4EADD}" presName="theInnerList" presStyleCnt="0"/>
      <dgm:spPr/>
    </dgm:pt>
    <dgm:pt modelId="{DD935551-BF7A-434A-B3C9-6EEF00AFEAA7}" type="pres">
      <dgm:prSet presAssocID="{032C5C2C-67EC-42C2-9A31-1113DD2A72BC}" presName="child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F77EDB-9164-4C8F-A452-1C77B53756EA}" type="pres">
      <dgm:prSet presAssocID="{111102A2-8B4D-4713-AD88-16D7B1B4EADD}" presName="aSpace" presStyleCnt="0"/>
      <dgm:spPr/>
    </dgm:pt>
    <dgm:pt modelId="{3370FC98-0944-4ABA-AEA9-C059F1A208CC}" type="pres">
      <dgm:prSet presAssocID="{4944D9E3-AE28-43DC-848A-CBFF48950E85}" presName="compNode" presStyleCnt="0"/>
      <dgm:spPr/>
    </dgm:pt>
    <dgm:pt modelId="{21BFBCC5-B8F5-4399-B81B-BBC7AD070FF5}" type="pres">
      <dgm:prSet presAssocID="{4944D9E3-AE28-43DC-848A-CBFF48950E85}" presName="aNode" presStyleLbl="bgShp" presStyleIdx="2" presStyleCnt="5"/>
      <dgm:spPr/>
      <dgm:t>
        <a:bodyPr/>
        <a:lstStyle/>
        <a:p>
          <a:endParaRPr lang="en-US"/>
        </a:p>
      </dgm:t>
    </dgm:pt>
    <dgm:pt modelId="{E1417DC5-7C2D-432F-B821-42CE93E730A6}" type="pres">
      <dgm:prSet presAssocID="{4944D9E3-AE28-43DC-848A-CBFF48950E85}" presName="textNode" presStyleLbl="bgShp" presStyleIdx="2" presStyleCnt="5"/>
      <dgm:spPr/>
      <dgm:t>
        <a:bodyPr/>
        <a:lstStyle/>
        <a:p>
          <a:endParaRPr lang="en-US"/>
        </a:p>
      </dgm:t>
    </dgm:pt>
    <dgm:pt modelId="{16DC79B2-E8E5-4BE6-900B-01C4042C5049}" type="pres">
      <dgm:prSet presAssocID="{4944D9E3-AE28-43DC-848A-CBFF48950E85}" presName="compChildNode" presStyleCnt="0"/>
      <dgm:spPr/>
    </dgm:pt>
    <dgm:pt modelId="{60BE7DB7-EA0F-4127-B834-CF5805DD3FC5}" type="pres">
      <dgm:prSet presAssocID="{4944D9E3-AE28-43DC-848A-CBFF48950E85}" presName="theInnerList" presStyleCnt="0"/>
      <dgm:spPr/>
    </dgm:pt>
    <dgm:pt modelId="{10ADA55D-09BC-4EE9-AF4A-35AFEA19D11D}" type="pres">
      <dgm:prSet presAssocID="{94BB9CBD-777C-4594-B3E3-88920DDF7354}" presName="child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0C2BD3-84AB-4B6D-978C-E3EEE7BAC114}" type="pres">
      <dgm:prSet presAssocID="{4944D9E3-AE28-43DC-848A-CBFF48950E85}" presName="aSpace" presStyleCnt="0"/>
      <dgm:spPr/>
    </dgm:pt>
    <dgm:pt modelId="{D5520230-75D0-4EBA-A706-16FDB65C9954}" type="pres">
      <dgm:prSet presAssocID="{5457C316-30C5-4881-83D1-57C571FD5510}" presName="compNode" presStyleCnt="0"/>
      <dgm:spPr/>
    </dgm:pt>
    <dgm:pt modelId="{D808B525-4238-45A5-A268-877B6F8BA66B}" type="pres">
      <dgm:prSet presAssocID="{5457C316-30C5-4881-83D1-57C571FD5510}" presName="aNode" presStyleLbl="bgShp" presStyleIdx="3" presStyleCnt="5"/>
      <dgm:spPr/>
      <dgm:t>
        <a:bodyPr/>
        <a:lstStyle/>
        <a:p>
          <a:endParaRPr lang="en-US"/>
        </a:p>
      </dgm:t>
    </dgm:pt>
    <dgm:pt modelId="{60C87D1F-89EF-4093-90A3-EEEA274958B2}" type="pres">
      <dgm:prSet presAssocID="{5457C316-30C5-4881-83D1-57C571FD5510}" presName="textNode" presStyleLbl="bgShp" presStyleIdx="3" presStyleCnt="5"/>
      <dgm:spPr/>
      <dgm:t>
        <a:bodyPr/>
        <a:lstStyle/>
        <a:p>
          <a:endParaRPr lang="en-US"/>
        </a:p>
      </dgm:t>
    </dgm:pt>
    <dgm:pt modelId="{4ED2CE38-B69E-4A42-B039-83D2C8C75F6F}" type="pres">
      <dgm:prSet presAssocID="{5457C316-30C5-4881-83D1-57C571FD5510}" presName="compChildNode" presStyleCnt="0"/>
      <dgm:spPr/>
    </dgm:pt>
    <dgm:pt modelId="{B0B82A08-8F86-42FB-99C6-5A8B47203CC4}" type="pres">
      <dgm:prSet presAssocID="{5457C316-30C5-4881-83D1-57C571FD5510}" presName="theInnerList" presStyleCnt="0"/>
      <dgm:spPr/>
    </dgm:pt>
    <dgm:pt modelId="{7B71283D-05D4-4C69-A807-9CD4FAADAC0B}" type="pres">
      <dgm:prSet presAssocID="{8DBC97FE-D1DE-46DF-9695-AC87A9A91706}" presName="child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D5A73B-8D93-4E23-9C23-48F5D720D301}" type="pres">
      <dgm:prSet presAssocID="{5457C316-30C5-4881-83D1-57C571FD5510}" presName="aSpace" presStyleCnt="0"/>
      <dgm:spPr/>
    </dgm:pt>
    <dgm:pt modelId="{5F058494-EEA4-4E51-8C90-68319A02C086}" type="pres">
      <dgm:prSet presAssocID="{A11B34FB-0920-482B-A7FF-832D801BC4B6}" presName="compNode" presStyleCnt="0"/>
      <dgm:spPr/>
    </dgm:pt>
    <dgm:pt modelId="{BB9C7A4A-B7F2-4D7C-9712-81B5016EB20C}" type="pres">
      <dgm:prSet presAssocID="{A11B34FB-0920-482B-A7FF-832D801BC4B6}" presName="aNode" presStyleLbl="bgShp" presStyleIdx="4" presStyleCnt="5"/>
      <dgm:spPr/>
      <dgm:t>
        <a:bodyPr/>
        <a:lstStyle/>
        <a:p>
          <a:endParaRPr lang="en-US"/>
        </a:p>
      </dgm:t>
    </dgm:pt>
    <dgm:pt modelId="{450994F6-40F3-46EA-B81E-0BC26C23B0F6}" type="pres">
      <dgm:prSet presAssocID="{A11B34FB-0920-482B-A7FF-832D801BC4B6}" presName="textNode" presStyleLbl="bgShp" presStyleIdx="4" presStyleCnt="5"/>
      <dgm:spPr/>
      <dgm:t>
        <a:bodyPr/>
        <a:lstStyle/>
        <a:p>
          <a:endParaRPr lang="en-US"/>
        </a:p>
      </dgm:t>
    </dgm:pt>
    <dgm:pt modelId="{5ADA1B4B-6AA8-42A0-BDEB-5775780705B1}" type="pres">
      <dgm:prSet presAssocID="{A11B34FB-0920-482B-A7FF-832D801BC4B6}" presName="compChildNode" presStyleCnt="0"/>
      <dgm:spPr/>
    </dgm:pt>
    <dgm:pt modelId="{A220F61B-F699-4137-B821-000AE0C657B4}" type="pres">
      <dgm:prSet presAssocID="{A11B34FB-0920-482B-A7FF-832D801BC4B6}" presName="theInnerList" presStyleCnt="0"/>
      <dgm:spPr/>
    </dgm:pt>
    <dgm:pt modelId="{5C23FBA4-2A86-4DD3-8A02-089553846287}" type="pres">
      <dgm:prSet presAssocID="{55143ED4-AA30-4EB0-8C3E-85BFC5C79F6A}" presName="child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62BF4CC-F166-4F4C-8C51-80B975F98FAC}" srcId="{111102A2-8B4D-4713-AD88-16D7B1B4EADD}" destId="{032C5C2C-67EC-42C2-9A31-1113DD2A72BC}" srcOrd="0" destOrd="0" parTransId="{B01378C5-0E21-4B3B-8D0E-3AAA6EA67548}" sibTransId="{43D42BAE-969C-42B7-AD33-2B57EF6BC213}"/>
    <dgm:cxn modelId="{0136C269-265A-4135-9DEB-AD79E0189ACD}" srcId="{4944D9E3-AE28-43DC-848A-CBFF48950E85}" destId="{94BB9CBD-777C-4594-B3E3-88920DDF7354}" srcOrd="0" destOrd="0" parTransId="{3005CE87-F7A6-44F3-BADD-C82C34E4595B}" sibTransId="{8FB39013-3B62-4EB1-8220-97C2EB5361EF}"/>
    <dgm:cxn modelId="{BC99EED3-C4F6-4B76-947A-9EC025B1233E}" type="presOf" srcId="{A11B34FB-0920-482B-A7FF-832D801BC4B6}" destId="{450994F6-40F3-46EA-B81E-0BC26C23B0F6}" srcOrd="1" destOrd="0" presId="urn:microsoft.com/office/officeart/2005/8/layout/lProcess2"/>
    <dgm:cxn modelId="{102C7BC6-4B0E-4BF8-B0C0-C23585457272}" srcId="{CC6AAEDF-5195-46F7-B4D3-266AB454ABA1}" destId="{5457C316-30C5-4881-83D1-57C571FD5510}" srcOrd="3" destOrd="0" parTransId="{A12106E7-3DC4-40F8-BEC2-838D060A2766}" sibTransId="{802CEE46-5CF0-41DE-871C-7EF8F5049E6C}"/>
    <dgm:cxn modelId="{65C808B0-46E7-41B6-82AF-EEFF247A143B}" srcId="{CC6AAEDF-5195-46F7-B4D3-266AB454ABA1}" destId="{4944D9E3-AE28-43DC-848A-CBFF48950E85}" srcOrd="2" destOrd="0" parTransId="{3944A04E-ED07-469E-BA3C-D1B9465C3951}" sibTransId="{8E6D1D0E-00BE-4149-966B-42426665C6DB}"/>
    <dgm:cxn modelId="{EF2F69B3-CD2B-4A68-9CD6-D2F17CC28B54}" type="presOf" srcId="{A11B34FB-0920-482B-A7FF-832D801BC4B6}" destId="{BB9C7A4A-B7F2-4D7C-9712-81B5016EB20C}" srcOrd="0" destOrd="0" presId="urn:microsoft.com/office/officeart/2005/8/layout/lProcess2"/>
    <dgm:cxn modelId="{81CBF23A-0364-4292-B41F-6F7188666A6D}" type="presOf" srcId="{55143ED4-AA30-4EB0-8C3E-85BFC5C79F6A}" destId="{5C23FBA4-2A86-4DD3-8A02-089553846287}" srcOrd="0" destOrd="0" presId="urn:microsoft.com/office/officeart/2005/8/layout/lProcess2"/>
    <dgm:cxn modelId="{A638DF5E-205A-4C6A-A240-0E7277A87AE4}" type="presOf" srcId="{4944D9E3-AE28-43DC-848A-CBFF48950E85}" destId="{21BFBCC5-B8F5-4399-B81B-BBC7AD070FF5}" srcOrd="0" destOrd="0" presId="urn:microsoft.com/office/officeart/2005/8/layout/lProcess2"/>
    <dgm:cxn modelId="{2D7B7CA8-66D5-4865-A592-8476BF865D8E}" type="presOf" srcId="{8DBC97FE-D1DE-46DF-9695-AC87A9A91706}" destId="{7B71283D-05D4-4C69-A807-9CD4FAADAC0B}" srcOrd="0" destOrd="0" presId="urn:microsoft.com/office/officeart/2005/8/layout/lProcess2"/>
    <dgm:cxn modelId="{E88E8E89-B338-4A86-9238-2D7F05E3F917}" srcId="{5457C316-30C5-4881-83D1-57C571FD5510}" destId="{8DBC97FE-D1DE-46DF-9695-AC87A9A91706}" srcOrd="0" destOrd="0" parTransId="{991CC830-1073-4F78-A465-067E1F0839FF}" sibTransId="{83EA83E2-5021-4E49-AFA7-11C0C49F1DCE}"/>
    <dgm:cxn modelId="{8D901830-B928-49C0-9EE1-C4ABE0FD61E8}" type="presOf" srcId="{2D2A9930-E1A4-48F2-BF68-686BC9A7E9E4}" destId="{37647EBD-BBD4-4692-9FF1-11F35939428C}" srcOrd="0" destOrd="0" presId="urn:microsoft.com/office/officeart/2005/8/layout/lProcess2"/>
    <dgm:cxn modelId="{930E4121-801E-49E5-9306-037C324AB5DA}" type="presOf" srcId="{111102A2-8B4D-4713-AD88-16D7B1B4EADD}" destId="{156DC9E0-E942-45C6-892F-B2DC4FBF07D1}" srcOrd="1" destOrd="0" presId="urn:microsoft.com/office/officeart/2005/8/layout/lProcess2"/>
    <dgm:cxn modelId="{74581826-69B8-42F8-8AF8-51DC7AFC15F5}" type="presOf" srcId="{4944D9E3-AE28-43DC-848A-CBFF48950E85}" destId="{E1417DC5-7C2D-432F-B821-42CE93E730A6}" srcOrd="1" destOrd="0" presId="urn:microsoft.com/office/officeart/2005/8/layout/lProcess2"/>
    <dgm:cxn modelId="{F7810678-A4CE-40DC-8A94-B0DF14F0252F}" type="presOf" srcId="{94BB9CBD-777C-4594-B3E3-88920DDF7354}" destId="{10ADA55D-09BC-4EE9-AF4A-35AFEA19D11D}" srcOrd="0" destOrd="0" presId="urn:microsoft.com/office/officeart/2005/8/layout/lProcess2"/>
    <dgm:cxn modelId="{52FB99A6-1159-494D-9A14-4EC7C6B3D7D3}" srcId="{CC6AAEDF-5195-46F7-B4D3-266AB454ABA1}" destId="{111102A2-8B4D-4713-AD88-16D7B1B4EADD}" srcOrd="1" destOrd="0" parTransId="{F77BD2DA-C4AB-4FB7-BF00-28794DAA0133}" sibTransId="{0B7A0366-5215-4068-AA09-C0A21CB75F82}"/>
    <dgm:cxn modelId="{B43E76B0-3DB7-4DE1-8816-8962B1769395}" type="presOf" srcId="{5457C316-30C5-4881-83D1-57C571FD5510}" destId="{D808B525-4238-45A5-A268-877B6F8BA66B}" srcOrd="0" destOrd="0" presId="urn:microsoft.com/office/officeart/2005/8/layout/lProcess2"/>
    <dgm:cxn modelId="{2334CE07-45A4-461E-A334-51F08AB131BF}" type="presOf" srcId="{CC6AAEDF-5195-46F7-B4D3-266AB454ABA1}" destId="{BE33327E-0B58-4E8B-ADA4-886B0678BD72}" srcOrd="0" destOrd="0" presId="urn:microsoft.com/office/officeart/2005/8/layout/lProcess2"/>
    <dgm:cxn modelId="{E195B2C8-A59D-4624-9EEE-7550EFDC16FF}" type="presOf" srcId="{5457C316-30C5-4881-83D1-57C571FD5510}" destId="{60C87D1F-89EF-4093-90A3-EEEA274958B2}" srcOrd="1" destOrd="0" presId="urn:microsoft.com/office/officeart/2005/8/layout/lProcess2"/>
    <dgm:cxn modelId="{810891E4-73BB-4DA8-9723-3F7A11959EED}" srcId="{A11B34FB-0920-482B-A7FF-832D801BC4B6}" destId="{55143ED4-AA30-4EB0-8C3E-85BFC5C79F6A}" srcOrd="0" destOrd="0" parTransId="{5DD4810D-C17D-4763-916E-045688378B58}" sibTransId="{2D490947-BAD9-413D-BCAF-30DBF5305F0B}"/>
    <dgm:cxn modelId="{DEC8D58A-BAE4-484C-B887-FC7EC4870400}" type="presOf" srcId="{111102A2-8B4D-4713-AD88-16D7B1B4EADD}" destId="{850BEB7E-FC61-4EFC-BE1B-50D24DE6B726}" srcOrd="0" destOrd="0" presId="urn:microsoft.com/office/officeart/2005/8/layout/lProcess2"/>
    <dgm:cxn modelId="{9468962F-4AAF-4C2A-92D1-770EA9F11AD1}" type="presOf" srcId="{E6DDCA2C-D6A1-41E4-907B-EE56B1B7B23D}" destId="{39F524CF-AD05-4EF0-9E91-F26F4AF8A407}" srcOrd="1" destOrd="0" presId="urn:microsoft.com/office/officeart/2005/8/layout/lProcess2"/>
    <dgm:cxn modelId="{34CDC20C-E72F-4AF3-A255-26971502A67C}" type="presOf" srcId="{E6DDCA2C-D6A1-41E4-907B-EE56B1B7B23D}" destId="{3FE3415E-79E9-4236-948C-7FC3A1B34A3D}" srcOrd="0" destOrd="0" presId="urn:microsoft.com/office/officeart/2005/8/layout/lProcess2"/>
    <dgm:cxn modelId="{5BDDDADC-8F0A-4D06-944A-B727B6D315F5}" srcId="{E6DDCA2C-D6A1-41E4-907B-EE56B1B7B23D}" destId="{2D2A9930-E1A4-48F2-BF68-686BC9A7E9E4}" srcOrd="0" destOrd="0" parTransId="{E9446791-9CC0-46B7-9EEC-1D655C305868}" sibTransId="{A0C472FF-A9AC-47ED-9298-9BE5EB918975}"/>
    <dgm:cxn modelId="{01E2E4F1-83D8-4D85-A955-724F02881C55}" type="presOf" srcId="{032C5C2C-67EC-42C2-9A31-1113DD2A72BC}" destId="{DD935551-BF7A-434A-B3C9-6EEF00AFEAA7}" srcOrd="0" destOrd="0" presId="urn:microsoft.com/office/officeart/2005/8/layout/lProcess2"/>
    <dgm:cxn modelId="{AE5B0DD9-0E24-4B2E-85A7-B4B04F55641C}" srcId="{CC6AAEDF-5195-46F7-B4D3-266AB454ABA1}" destId="{E6DDCA2C-D6A1-41E4-907B-EE56B1B7B23D}" srcOrd="0" destOrd="0" parTransId="{BB059508-2E31-4240-BFB2-4778B2030133}" sibTransId="{62C2D53F-01D5-40C8-8A6B-604F81370B65}"/>
    <dgm:cxn modelId="{98B7A009-4B36-40D6-B759-6B28EF502C6C}" srcId="{CC6AAEDF-5195-46F7-B4D3-266AB454ABA1}" destId="{A11B34FB-0920-482B-A7FF-832D801BC4B6}" srcOrd="4" destOrd="0" parTransId="{ADF9DFB9-EEAD-4B2E-9B8B-366F8AA2CF6C}" sibTransId="{968DBB86-C152-4540-9654-6DD263855D9B}"/>
    <dgm:cxn modelId="{4D33F889-FB8D-40CD-B5C3-7388A6CF1926}" type="presParOf" srcId="{BE33327E-0B58-4E8B-ADA4-886B0678BD72}" destId="{98A1045C-B32F-4B7A-9FE4-AF7D83127E57}" srcOrd="0" destOrd="0" presId="urn:microsoft.com/office/officeart/2005/8/layout/lProcess2"/>
    <dgm:cxn modelId="{7CEFEA0E-BE05-4A99-AABF-BDE5F3B3CFE3}" type="presParOf" srcId="{98A1045C-B32F-4B7A-9FE4-AF7D83127E57}" destId="{3FE3415E-79E9-4236-948C-7FC3A1B34A3D}" srcOrd="0" destOrd="0" presId="urn:microsoft.com/office/officeart/2005/8/layout/lProcess2"/>
    <dgm:cxn modelId="{3F158F54-66E9-4D10-A9C6-A05BB0956103}" type="presParOf" srcId="{98A1045C-B32F-4B7A-9FE4-AF7D83127E57}" destId="{39F524CF-AD05-4EF0-9E91-F26F4AF8A407}" srcOrd="1" destOrd="0" presId="urn:microsoft.com/office/officeart/2005/8/layout/lProcess2"/>
    <dgm:cxn modelId="{7E48E104-B3AD-4B91-BB7D-B6270EC2244D}" type="presParOf" srcId="{98A1045C-B32F-4B7A-9FE4-AF7D83127E57}" destId="{243E8F1F-206B-4BBA-865B-AF20F18FC6F9}" srcOrd="2" destOrd="0" presId="urn:microsoft.com/office/officeart/2005/8/layout/lProcess2"/>
    <dgm:cxn modelId="{3BC3AC92-4FE0-42FE-9C9E-9FE3DBAF2293}" type="presParOf" srcId="{243E8F1F-206B-4BBA-865B-AF20F18FC6F9}" destId="{9A55E480-9519-406E-B250-510CED756412}" srcOrd="0" destOrd="0" presId="urn:microsoft.com/office/officeart/2005/8/layout/lProcess2"/>
    <dgm:cxn modelId="{8F92F589-1A87-45C9-8E78-A56AA381279D}" type="presParOf" srcId="{9A55E480-9519-406E-B250-510CED756412}" destId="{37647EBD-BBD4-4692-9FF1-11F35939428C}" srcOrd="0" destOrd="0" presId="urn:microsoft.com/office/officeart/2005/8/layout/lProcess2"/>
    <dgm:cxn modelId="{AFB06805-2494-4221-ABA6-24C4244879FE}" type="presParOf" srcId="{BE33327E-0B58-4E8B-ADA4-886B0678BD72}" destId="{C0D31933-2340-4D4A-80E4-8DE69D6BDC78}" srcOrd="1" destOrd="0" presId="urn:microsoft.com/office/officeart/2005/8/layout/lProcess2"/>
    <dgm:cxn modelId="{60BA041D-D77E-4ACF-9F2B-BEF6D4351F61}" type="presParOf" srcId="{BE33327E-0B58-4E8B-ADA4-886B0678BD72}" destId="{A5A50C7C-23E5-4865-A8EA-27685C972D72}" srcOrd="2" destOrd="0" presId="urn:microsoft.com/office/officeart/2005/8/layout/lProcess2"/>
    <dgm:cxn modelId="{8C52ADAD-719C-4FD1-9122-853257EC7151}" type="presParOf" srcId="{A5A50C7C-23E5-4865-A8EA-27685C972D72}" destId="{850BEB7E-FC61-4EFC-BE1B-50D24DE6B726}" srcOrd="0" destOrd="0" presId="urn:microsoft.com/office/officeart/2005/8/layout/lProcess2"/>
    <dgm:cxn modelId="{D726C49E-EBF6-48F0-ABA8-E53A40DE9D9B}" type="presParOf" srcId="{A5A50C7C-23E5-4865-A8EA-27685C972D72}" destId="{156DC9E0-E942-45C6-892F-B2DC4FBF07D1}" srcOrd="1" destOrd="0" presId="urn:microsoft.com/office/officeart/2005/8/layout/lProcess2"/>
    <dgm:cxn modelId="{6B1531E7-316A-40F4-826A-F57B793BDFF3}" type="presParOf" srcId="{A5A50C7C-23E5-4865-A8EA-27685C972D72}" destId="{15109E82-E24D-4F68-92C6-33B9F0E35A75}" srcOrd="2" destOrd="0" presId="urn:microsoft.com/office/officeart/2005/8/layout/lProcess2"/>
    <dgm:cxn modelId="{CADCEB29-9642-4BFC-975B-7F19F65C92B9}" type="presParOf" srcId="{15109E82-E24D-4F68-92C6-33B9F0E35A75}" destId="{0132BFE1-A8D7-402A-914F-16C748B9DB68}" srcOrd="0" destOrd="0" presId="urn:microsoft.com/office/officeart/2005/8/layout/lProcess2"/>
    <dgm:cxn modelId="{5A481F5E-3AFE-4361-9DB2-7831E75EF619}" type="presParOf" srcId="{0132BFE1-A8D7-402A-914F-16C748B9DB68}" destId="{DD935551-BF7A-434A-B3C9-6EEF00AFEAA7}" srcOrd="0" destOrd="0" presId="urn:microsoft.com/office/officeart/2005/8/layout/lProcess2"/>
    <dgm:cxn modelId="{BD962DA3-A826-4210-BB91-EEBAF78202A9}" type="presParOf" srcId="{BE33327E-0B58-4E8B-ADA4-886B0678BD72}" destId="{F2F77EDB-9164-4C8F-A452-1C77B53756EA}" srcOrd="3" destOrd="0" presId="urn:microsoft.com/office/officeart/2005/8/layout/lProcess2"/>
    <dgm:cxn modelId="{4FA584B0-A111-451B-B31D-61689A860A6B}" type="presParOf" srcId="{BE33327E-0B58-4E8B-ADA4-886B0678BD72}" destId="{3370FC98-0944-4ABA-AEA9-C059F1A208CC}" srcOrd="4" destOrd="0" presId="urn:microsoft.com/office/officeart/2005/8/layout/lProcess2"/>
    <dgm:cxn modelId="{B20E6110-47B8-4F92-9518-843B6976C017}" type="presParOf" srcId="{3370FC98-0944-4ABA-AEA9-C059F1A208CC}" destId="{21BFBCC5-B8F5-4399-B81B-BBC7AD070FF5}" srcOrd="0" destOrd="0" presId="urn:microsoft.com/office/officeart/2005/8/layout/lProcess2"/>
    <dgm:cxn modelId="{6E3AC3DE-A885-47B4-9746-04BB13CB943E}" type="presParOf" srcId="{3370FC98-0944-4ABA-AEA9-C059F1A208CC}" destId="{E1417DC5-7C2D-432F-B821-42CE93E730A6}" srcOrd="1" destOrd="0" presId="urn:microsoft.com/office/officeart/2005/8/layout/lProcess2"/>
    <dgm:cxn modelId="{A548FB1C-40C5-4155-A482-0BC57FB071C3}" type="presParOf" srcId="{3370FC98-0944-4ABA-AEA9-C059F1A208CC}" destId="{16DC79B2-E8E5-4BE6-900B-01C4042C5049}" srcOrd="2" destOrd="0" presId="urn:microsoft.com/office/officeart/2005/8/layout/lProcess2"/>
    <dgm:cxn modelId="{EF65EEFA-CFB8-4208-A256-93CBCAD12681}" type="presParOf" srcId="{16DC79B2-E8E5-4BE6-900B-01C4042C5049}" destId="{60BE7DB7-EA0F-4127-B834-CF5805DD3FC5}" srcOrd="0" destOrd="0" presId="urn:microsoft.com/office/officeart/2005/8/layout/lProcess2"/>
    <dgm:cxn modelId="{9FCA3574-2CEF-41EE-B828-9AAE73B39D07}" type="presParOf" srcId="{60BE7DB7-EA0F-4127-B834-CF5805DD3FC5}" destId="{10ADA55D-09BC-4EE9-AF4A-35AFEA19D11D}" srcOrd="0" destOrd="0" presId="urn:microsoft.com/office/officeart/2005/8/layout/lProcess2"/>
    <dgm:cxn modelId="{98872805-D974-4E5F-BF2A-DFEF7D45E24B}" type="presParOf" srcId="{BE33327E-0B58-4E8B-ADA4-886B0678BD72}" destId="{2D0C2BD3-84AB-4B6D-978C-E3EEE7BAC114}" srcOrd="5" destOrd="0" presId="urn:microsoft.com/office/officeart/2005/8/layout/lProcess2"/>
    <dgm:cxn modelId="{826896BF-4F70-4A31-8BBD-B4EF8E83A96A}" type="presParOf" srcId="{BE33327E-0B58-4E8B-ADA4-886B0678BD72}" destId="{D5520230-75D0-4EBA-A706-16FDB65C9954}" srcOrd="6" destOrd="0" presId="urn:microsoft.com/office/officeart/2005/8/layout/lProcess2"/>
    <dgm:cxn modelId="{28014048-FB11-4F1F-BBD0-2F5B0F1A4F2A}" type="presParOf" srcId="{D5520230-75D0-4EBA-A706-16FDB65C9954}" destId="{D808B525-4238-45A5-A268-877B6F8BA66B}" srcOrd="0" destOrd="0" presId="urn:microsoft.com/office/officeart/2005/8/layout/lProcess2"/>
    <dgm:cxn modelId="{03E5AE01-C57A-421E-8CE0-F7A83C2727CB}" type="presParOf" srcId="{D5520230-75D0-4EBA-A706-16FDB65C9954}" destId="{60C87D1F-89EF-4093-90A3-EEEA274958B2}" srcOrd="1" destOrd="0" presId="urn:microsoft.com/office/officeart/2005/8/layout/lProcess2"/>
    <dgm:cxn modelId="{78608A53-65AB-474F-B5E1-D07DB9535357}" type="presParOf" srcId="{D5520230-75D0-4EBA-A706-16FDB65C9954}" destId="{4ED2CE38-B69E-4A42-B039-83D2C8C75F6F}" srcOrd="2" destOrd="0" presId="urn:microsoft.com/office/officeart/2005/8/layout/lProcess2"/>
    <dgm:cxn modelId="{1587AE49-0F7C-43D8-BE76-AC5A91DDBAA3}" type="presParOf" srcId="{4ED2CE38-B69E-4A42-B039-83D2C8C75F6F}" destId="{B0B82A08-8F86-42FB-99C6-5A8B47203CC4}" srcOrd="0" destOrd="0" presId="urn:microsoft.com/office/officeart/2005/8/layout/lProcess2"/>
    <dgm:cxn modelId="{A00F295C-4542-4F91-A6CC-DF452774D3CE}" type="presParOf" srcId="{B0B82A08-8F86-42FB-99C6-5A8B47203CC4}" destId="{7B71283D-05D4-4C69-A807-9CD4FAADAC0B}" srcOrd="0" destOrd="0" presId="urn:microsoft.com/office/officeart/2005/8/layout/lProcess2"/>
    <dgm:cxn modelId="{105EFD96-47BC-49AC-976E-4BCB413A9BCD}" type="presParOf" srcId="{BE33327E-0B58-4E8B-ADA4-886B0678BD72}" destId="{CED5A73B-8D93-4E23-9C23-48F5D720D301}" srcOrd="7" destOrd="0" presId="urn:microsoft.com/office/officeart/2005/8/layout/lProcess2"/>
    <dgm:cxn modelId="{3B6F3745-CC68-4260-B965-C435DD2A14BC}" type="presParOf" srcId="{BE33327E-0B58-4E8B-ADA4-886B0678BD72}" destId="{5F058494-EEA4-4E51-8C90-68319A02C086}" srcOrd="8" destOrd="0" presId="urn:microsoft.com/office/officeart/2005/8/layout/lProcess2"/>
    <dgm:cxn modelId="{655DA281-FEDA-4967-A47B-4ECF543F1ED8}" type="presParOf" srcId="{5F058494-EEA4-4E51-8C90-68319A02C086}" destId="{BB9C7A4A-B7F2-4D7C-9712-81B5016EB20C}" srcOrd="0" destOrd="0" presId="urn:microsoft.com/office/officeart/2005/8/layout/lProcess2"/>
    <dgm:cxn modelId="{E22D5912-2D44-48EA-B81F-22E202D855AE}" type="presParOf" srcId="{5F058494-EEA4-4E51-8C90-68319A02C086}" destId="{450994F6-40F3-46EA-B81E-0BC26C23B0F6}" srcOrd="1" destOrd="0" presId="urn:microsoft.com/office/officeart/2005/8/layout/lProcess2"/>
    <dgm:cxn modelId="{2399C566-7DDA-4565-8908-480C42D88C7F}" type="presParOf" srcId="{5F058494-EEA4-4E51-8C90-68319A02C086}" destId="{5ADA1B4B-6AA8-42A0-BDEB-5775780705B1}" srcOrd="2" destOrd="0" presId="urn:microsoft.com/office/officeart/2005/8/layout/lProcess2"/>
    <dgm:cxn modelId="{6E63EDAB-52A0-4DEC-BD50-173A5270C611}" type="presParOf" srcId="{5ADA1B4B-6AA8-42A0-BDEB-5775780705B1}" destId="{A220F61B-F699-4137-B821-000AE0C657B4}" srcOrd="0" destOrd="0" presId="urn:microsoft.com/office/officeart/2005/8/layout/lProcess2"/>
    <dgm:cxn modelId="{EB61EDFC-B76D-433A-9829-B23E2DD4BAA4}" type="presParOf" srcId="{A220F61B-F699-4137-B821-000AE0C657B4}" destId="{5C23FBA4-2A86-4DD3-8A02-089553846287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FA02BE-1BE6-41DE-86A5-F0732D85D885}" type="doc">
      <dgm:prSet loTypeId="urn:microsoft.com/office/officeart/2005/8/layout/orgChart1" loCatId="hierarchy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3A15E67B-5C2D-4C9F-B91B-29C755545690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4EA63D83-58E5-475C-A91A-6FDA56C2994D}" type="parTrans" cxnId="{50067EF8-D784-4A1C-B571-28288DDA6F31}">
      <dgm:prSet/>
      <dgm:spPr/>
      <dgm:t>
        <a:bodyPr/>
        <a:lstStyle/>
        <a:p>
          <a:endParaRPr lang="en-US"/>
        </a:p>
      </dgm:t>
    </dgm:pt>
    <dgm:pt modelId="{82D7560C-F64C-4035-A6AA-3BE277706AD1}" type="sibTrans" cxnId="{50067EF8-D784-4A1C-B571-28288DDA6F31}">
      <dgm:prSet/>
      <dgm:spPr/>
      <dgm:t>
        <a:bodyPr/>
        <a:lstStyle/>
        <a:p>
          <a:endParaRPr lang="en-US"/>
        </a:p>
      </dgm:t>
    </dgm:pt>
    <dgm:pt modelId="{D75E6366-DA16-487F-BA0F-41B801FD1019}">
      <dgm:prSet/>
      <dgm:spPr/>
      <dgm:t>
        <a:bodyPr/>
        <a:lstStyle/>
        <a:p>
          <a:pPr rtl="0"/>
          <a:endParaRPr lang="en-US" b="1" dirty="0">
            <a:solidFill>
              <a:schemeClr val="accent1">
                <a:lumMod val="75000"/>
              </a:schemeClr>
            </a:solidFill>
          </a:endParaRPr>
        </a:p>
      </dgm:t>
    </dgm:pt>
    <dgm:pt modelId="{751A643B-CE82-4DE4-824B-9D112820835E}" type="parTrans" cxnId="{B90677B1-41CF-4E58-8131-99E3E3915F62}">
      <dgm:prSet/>
      <dgm:spPr/>
      <dgm:t>
        <a:bodyPr/>
        <a:lstStyle/>
        <a:p>
          <a:endParaRPr lang="en-US"/>
        </a:p>
      </dgm:t>
    </dgm:pt>
    <dgm:pt modelId="{B7FCF02F-7362-4EBB-A142-CE3A17DC0A5D}" type="sibTrans" cxnId="{B90677B1-41CF-4E58-8131-99E3E3915F62}">
      <dgm:prSet/>
      <dgm:spPr/>
      <dgm:t>
        <a:bodyPr/>
        <a:lstStyle/>
        <a:p>
          <a:endParaRPr lang="en-US"/>
        </a:p>
      </dgm:t>
    </dgm:pt>
    <dgm:pt modelId="{F213CFE4-028D-4DC3-B665-92D3C1622A70}">
      <dgm:prSet/>
      <dgm:spPr/>
      <dgm:t>
        <a:bodyPr/>
        <a:lstStyle/>
        <a:p>
          <a:pPr rtl="0"/>
          <a:endParaRPr lang="en-US" b="1" dirty="0">
            <a:solidFill>
              <a:schemeClr val="accent1">
                <a:lumMod val="75000"/>
              </a:schemeClr>
            </a:solidFill>
          </a:endParaRPr>
        </a:p>
      </dgm:t>
    </dgm:pt>
    <dgm:pt modelId="{64A41EA8-8979-4EB5-A254-8CD715F2D956}" type="parTrans" cxnId="{6AE882AF-4865-4D9D-B7BC-B5C692165669}">
      <dgm:prSet/>
      <dgm:spPr/>
      <dgm:t>
        <a:bodyPr/>
        <a:lstStyle/>
        <a:p>
          <a:endParaRPr lang="en-US"/>
        </a:p>
      </dgm:t>
    </dgm:pt>
    <dgm:pt modelId="{3F073C1A-4D30-4A3F-91B2-0E6A272C265F}" type="sibTrans" cxnId="{6AE882AF-4865-4D9D-B7BC-B5C692165669}">
      <dgm:prSet/>
      <dgm:spPr/>
      <dgm:t>
        <a:bodyPr/>
        <a:lstStyle/>
        <a:p>
          <a:endParaRPr lang="en-US"/>
        </a:p>
      </dgm:t>
    </dgm:pt>
    <dgm:pt modelId="{3C465F7A-5E66-4131-B2A9-028EB192D583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5BF82785-24A2-4DEE-8598-B71BC20F8616}" type="parTrans" cxnId="{2100ABD9-0E64-47B2-B9FB-056230EF89EF}">
      <dgm:prSet/>
      <dgm:spPr/>
      <dgm:t>
        <a:bodyPr/>
        <a:lstStyle/>
        <a:p>
          <a:endParaRPr lang="en-US"/>
        </a:p>
      </dgm:t>
    </dgm:pt>
    <dgm:pt modelId="{107CB1BA-0786-496E-80B0-3890423DC072}" type="sibTrans" cxnId="{2100ABD9-0E64-47B2-B9FB-056230EF89EF}">
      <dgm:prSet/>
      <dgm:spPr/>
      <dgm:t>
        <a:bodyPr/>
        <a:lstStyle/>
        <a:p>
          <a:endParaRPr lang="en-US"/>
        </a:p>
      </dgm:t>
    </dgm:pt>
    <dgm:pt modelId="{8D80273A-0B2E-4EE7-BC26-5E82F4AE0BA6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488FD2F3-B40E-443F-B9AC-F72E193B4A43}" type="parTrans" cxnId="{F0632CDC-BD34-4A06-A20A-FB2817B1F1FB}">
      <dgm:prSet/>
      <dgm:spPr/>
      <dgm:t>
        <a:bodyPr/>
        <a:lstStyle/>
        <a:p>
          <a:endParaRPr lang="en-US"/>
        </a:p>
      </dgm:t>
    </dgm:pt>
    <dgm:pt modelId="{95FFFA51-4227-425E-BD39-AB602AB0C492}" type="sibTrans" cxnId="{F0632CDC-BD34-4A06-A20A-FB2817B1F1FB}">
      <dgm:prSet/>
      <dgm:spPr/>
      <dgm:t>
        <a:bodyPr/>
        <a:lstStyle/>
        <a:p>
          <a:endParaRPr lang="en-US"/>
        </a:p>
      </dgm:t>
    </dgm:pt>
    <dgm:pt modelId="{F7307636-F2E1-48BD-B5A0-DBA46E0E32FD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2A6B241-43C0-4D49-8FA1-C49320592EE6}" type="parTrans" cxnId="{AD389B85-DC67-4C19-8362-B7C73E1E6C56}">
      <dgm:prSet/>
      <dgm:spPr/>
      <dgm:t>
        <a:bodyPr/>
        <a:lstStyle/>
        <a:p>
          <a:endParaRPr lang="en-US"/>
        </a:p>
      </dgm:t>
    </dgm:pt>
    <dgm:pt modelId="{0E172694-B1FF-4403-A993-167111DFE835}" type="sibTrans" cxnId="{AD389B85-DC67-4C19-8362-B7C73E1E6C56}">
      <dgm:prSet/>
      <dgm:spPr/>
      <dgm:t>
        <a:bodyPr/>
        <a:lstStyle/>
        <a:p>
          <a:endParaRPr lang="en-US"/>
        </a:p>
      </dgm:t>
    </dgm:pt>
    <dgm:pt modelId="{AADF1823-8361-437E-A194-5924808C306F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54CB2DD-6840-478C-9249-946C3EF3771B}" type="parTrans" cxnId="{617CCDA9-CF19-47A0-970D-333F4A764A13}">
      <dgm:prSet/>
      <dgm:spPr/>
      <dgm:t>
        <a:bodyPr/>
        <a:lstStyle/>
        <a:p>
          <a:endParaRPr lang="en-US"/>
        </a:p>
      </dgm:t>
    </dgm:pt>
    <dgm:pt modelId="{37375FFC-117B-4187-9528-B1B18774BA0E}" type="sibTrans" cxnId="{617CCDA9-CF19-47A0-970D-333F4A764A13}">
      <dgm:prSet/>
      <dgm:spPr/>
      <dgm:t>
        <a:bodyPr/>
        <a:lstStyle/>
        <a:p>
          <a:endParaRPr lang="en-US"/>
        </a:p>
      </dgm:t>
    </dgm:pt>
    <dgm:pt modelId="{4E99EA26-F47E-4498-9517-676D003521B9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31B3015-3768-4813-93C6-8AB6AB44809A}" type="parTrans" cxnId="{2E75955B-8505-4356-B9F1-71E7B5D9B548}">
      <dgm:prSet/>
      <dgm:spPr/>
      <dgm:t>
        <a:bodyPr/>
        <a:lstStyle/>
        <a:p>
          <a:endParaRPr lang="en-US"/>
        </a:p>
      </dgm:t>
    </dgm:pt>
    <dgm:pt modelId="{17B8AE97-56ED-40FB-8D26-8DE80092414E}" type="sibTrans" cxnId="{2E75955B-8505-4356-B9F1-71E7B5D9B548}">
      <dgm:prSet/>
      <dgm:spPr/>
      <dgm:t>
        <a:bodyPr/>
        <a:lstStyle/>
        <a:p>
          <a:endParaRPr lang="en-US"/>
        </a:p>
      </dgm:t>
    </dgm:pt>
    <dgm:pt modelId="{A6966466-0B2C-45C0-B170-7C9685D73A26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E2D8BD2B-59EE-4B30-BB05-A861808102F9}" type="parTrans" cxnId="{836BB373-5285-4EDF-83F5-EC448C74624C}">
      <dgm:prSet/>
      <dgm:spPr/>
      <dgm:t>
        <a:bodyPr/>
        <a:lstStyle/>
        <a:p>
          <a:endParaRPr lang="en-US"/>
        </a:p>
      </dgm:t>
    </dgm:pt>
    <dgm:pt modelId="{434D1552-F2B1-4318-A8FF-80E7BDC707AE}" type="sibTrans" cxnId="{836BB373-5285-4EDF-83F5-EC448C74624C}">
      <dgm:prSet/>
      <dgm:spPr/>
      <dgm:t>
        <a:bodyPr/>
        <a:lstStyle/>
        <a:p>
          <a:endParaRPr lang="en-US"/>
        </a:p>
      </dgm:t>
    </dgm:pt>
    <dgm:pt modelId="{DC64AB94-6D26-4582-9752-8A644D2CE235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318FFCC-B71B-4812-939D-697E3CD83749}" type="parTrans" cxnId="{0BF9CF9B-F36B-4C2C-9240-FD70C051F8F4}">
      <dgm:prSet/>
      <dgm:spPr/>
      <dgm:t>
        <a:bodyPr/>
        <a:lstStyle/>
        <a:p>
          <a:endParaRPr lang="en-US"/>
        </a:p>
      </dgm:t>
    </dgm:pt>
    <dgm:pt modelId="{86F7E97B-F34B-4C1F-B7E4-CEFD3E5AB20E}" type="sibTrans" cxnId="{0BF9CF9B-F36B-4C2C-9240-FD70C051F8F4}">
      <dgm:prSet/>
      <dgm:spPr/>
      <dgm:t>
        <a:bodyPr/>
        <a:lstStyle/>
        <a:p>
          <a:endParaRPr lang="en-US"/>
        </a:p>
      </dgm:t>
    </dgm:pt>
    <dgm:pt modelId="{B8F410DC-5934-4396-A4A9-050F58B837F8}" type="pres">
      <dgm:prSet presAssocID="{DAFA02BE-1BE6-41DE-86A5-F0732D85D88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732D818F-9045-429F-84C5-052A43E8E37D}" type="pres">
      <dgm:prSet presAssocID="{3A15E67B-5C2D-4C9F-B91B-29C755545690}" presName="hierRoot1" presStyleCnt="0">
        <dgm:presLayoutVars>
          <dgm:hierBranch val="init"/>
        </dgm:presLayoutVars>
      </dgm:prSet>
      <dgm:spPr/>
    </dgm:pt>
    <dgm:pt modelId="{BEF0DD97-5557-4802-9D03-B3813BFE21E0}" type="pres">
      <dgm:prSet presAssocID="{3A15E67B-5C2D-4C9F-B91B-29C755545690}" presName="rootComposite1" presStyleCnt="0"/>
      <dgm:spPr/>
    </dgm:pt>
    <dgm:pt modelId="{358C9C48-79BF-4C16-BAED-D1D3CDA6930B}" type="pres">
      <dgm:prSet presAssocID="{3A15E67B-5C2D-4C9F-B91B-29C755545690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D0B2F3C-B54B-4B48-ABED-26970C8D3F77}" type="pres">
      <dgm:prSet presAssocID="{3A15E67B-5C2D-4C9F-B91B-29C755545690}" presName="rootConnector1" presStyleLbl="node1" presStyleIdx="0" presStyleCnt="0"/>
      <dgm:spPr/>
      <dgm:t>
        <a:bodyPr/>
        <a:lstStyle/>
        <a:p>
          <a:endParaRPr lang="en-US"/>
        </a:p>
      </dgm:t>
    </dgm:pt>
    <dgm:pt modelId="{D35B783F-9425-4B8A-9D7B-5DAB31ED6324}" type="pres">
      <dgm:prSet presAssocID="{3A15E67B-5C2D-4C9F-B91B-29C755545690}" presName="hierChild2" presStyleCnt="0"/>
      <dgm:spPr/>
    </dgm:pt>
    <dgm:pt modelId="{7F3D8101-EA25-4BD0-AE39-E171672FC5BA}" type="pres">
      <dgm:prSet presAssocID="{751A643B-CE82-4DE4-824B-9D112820835E}" presName="Name37" presStyleLbl="parChTrans1D2" presStyleIdx="0" presStyleCnt="3"/>
      <dgm:spPr/>
      <dgm:t>
        <a:bodyPr/>
        <a:lstStyle/>
        <a:p>
          <a:endParaRPr lang="en-US"/>
        </a:p>
      </dgm:t>
    </dgm:pt>
    <dgm:pt modelId="{F1864E9F-98CF-4FF8-B54B-0C1F8194D0D1}" type="pres">
      <dgm:prSet presAssocID="{D75E6366-DA16-487F-BA0F-41B801FD1019}" presName="hierRoot2" presStyleCnt="0">
        <dgm:presLayoutVars>
          <dgm:hierBranch val="init"/>
        </dgm:presLayoutVars>
      </dgm:prSet>
      <dgm:spPr/>
    </dgm:pt>
    <dgm:pt modelId="{1715CB9D-61C1-4CD9-8FCD-AEDE494FE6F7}" type="pres">
      <dgm:prSet presAssocID="{D75E6366-DA16-487F-BA0F-41B801FD1019}" presName="rootComposite" presStyleCnt="0"/>
      <dgm:spPr/>
    </dgm:pt>
    <dgm:pt modelId="{D31C47B8-2885-4989-AADB-AA4F9F7234DD}" type="pres">
      <dgm:prSet presAssocID="{D75E6366-DA16-487F-BA0F-41B801FD1019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069B4A6-4105-4E26-84D9-354D25DC3383}" type="pres">
      <dgm:prSet presAssocID="{D75E6366-DA16-487F-BA0F-41B801FD1019}" presName="rootConnector" presStyleLbl="node2" presStyleIdx="0" presStyleCnt="3"/>
      <dgm:spPr/>
      <dgm:t>
        <a:bodyPr/>
        <a:lstStyle/>
        <a:p>
          <a:endParaRPr lang="en-US"/>
        </a:p>
      </dgm:t>
    </dgm:pt>
    <dgm:pt modelId="{28CB8C04-BC94-4C29-9F9B-EB858D25F123}" type="pres">
      <dgm:prSet presAssocID="{D75E6366-DA16-487F-BA0F-41B801FD1019}" presName="hierChild4" presStyleCnt="0"/>
      <dgm:spPr/>
    </dgm:pt>
    <dgm:pt modelId="{8C6E8775-223C-4FF8-B2EA-C4E3ABFB6BDA}" type="pres">
      <dgm:prSet presAssocID="{D75E6366-DA16-487F-BA0F-41B801FD1019}" presName="hierChild5" presStyleCnt="0"/>
      <dgm:spPr/>
    </dgm:pt>
    <dgm:pt modelId="{2216777C-9EA5-4E11-B3CB-8350F7CC69FC}" type="pres">
      <dgm:prSet presAssocID="{64A41EA8-8979-4EB5-A254-8CD715F2D956}" presName="Name37" presStyleLbl="parChTrans1D2" presStyleIdx="1" presStyleCnt="3"/>
      <dgm:spPr/>
      <dgm:t>
        <a:bodyPr/>
        <a:lstStyle/>
        <a:p>
          <a:endParaRPr lang="en-US"/>
        </a:p>
      </dgm:t>
    </dgm:pt>
    <dgm:pt modelId="{39FFDA17-C827-495A-8305-E9C184A6CC77}" type="pres">
      <dgm:prSet presAssocID="{F213CFE4-028D-4DC3-B665-92D3C1622A70}" presName="hierRoot2" presStyleCnt="0">
        <dgm:presLayoutVars>
          <dgm:hierBranch val="init"/>
        </dgm:presLayoutVars>
      </dgm:prSet>
      <dgm:spPr/>
    </dgm:pt>
    <dgm:pt modelId="{5F2CD118-D8EF-4ABC-A7AE-0E55A496B20E}" type="pres">
      <dgm:prSet presAssocID="{F213CFE4-028D-4DC3-B665-92D3C1622A70}" presName="rootComposite" presStyleCnt="0"/>
      <dgm:spPr/>
    </dgm:pt>
    <dgm:pt modelId="{D8997691-5190-4F09-8C54-AAECCF4C4DC8}" type="pres">
      <dgm:prSet presAssocID="{F213CFE4-028D-4DC3-B665-92D3C1622A70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DE0D111-3C82-4286-A4FF-990C7F4CB190}" type="pres">
      <dgm:prSet presAssocID="{F213CFE4-028D-4DC3-B665-92D3C1622A70}" presName="rootConnector" presStyleLbl="node2" presStyleIdx="1" presStyleCnt="3"/>
      <dgm:spPr/>
      <dgm:t>
        <a:bodyPr/>
        <a:lstStyle/>
        <a:p>
          <a:endParaRPr lang="en-US"/>
        </a:p>
      </dgm:t>
    </dgm:pt>
    <dgm:pt modelId="{F09A8288-9D03-45BB-80AF-C2B5CC527E90}" type="pres">
      <dgm:prSet presAssocID="{F213CFE4-028D-4DC3-B665-92D3C1622A70}" presName="hierChild4" presStyleCnt="0"/>
      <dgm:spPr/>
    </dgm:pt>
    <dgm:pt modelId="{36C2EF56-749C-4AE5-82F3-A18808BF7F17}" type="pres">
      <dgm:prSet presAssocID="{5BF82785-24A2-4DEE-8598-B71BC20F8616}" presName="Name37" presStyleLbl="parChTrans1D3" presStyleIdx="0" presStyleCnt="4"/>
      <dgm:spPr/>
      <dgm:t>
        <a:bodyPr/>
        <a:lstStyle/>
        <a:p>
          <a:endParaRPr lang="en-US"/>
        </a:p>
      </dgm:t>
    </dgm:pt>
    <dgm:pt modelId="{71A76F69-73C4-45C4-9C13-2F352221D854}" type="pres">
      <dgm:prSet presAssocID="{3C465F7A-5E66-4131-B2A9-028EB192D583}" presName="hierRoot2" presStyleCnt="0">
        <dgm:presLayoutVars>
          <dgm:hierBranch val="init"/>
        </dgm:presLayoutVars>
      </dgm:prSet>
      <dgm:spPr/>
    </dgm:pt>
    <dgm:pt modelId="{ACCA1E10-2DD8-4F8A-9DD8-FD060C2E5484}" type="pres">
      <dgm:prSet presAssocID="{3C465F7A-5E66-4131-B2A9-028EB192D583}" presName="rootComposite" presStyleCnt="0"/>
      <dgm:spPr/>
    </dgm:pt>
    <dgm:pt modelId="{D087249C-7D75-42DF-8128-885D2F4527D6}" type="pres">
      <dgm:prSet presAssocID="{3C465F7A-5E66-4131-B2A9-028EB192D583}" presName="rootText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2C7C8F-3477-4FDE-9755-A27AA20E4402}" type="pres">
      <dgm:prSet presAssocID="{3C465F7A-5E66-4131-B2A9-028EB192D583}" presName="rootConnector" presStyleLbl="node3" presStyleIdx="0" presStyleCnt="4"/>
      <dgm:spPr/>
      <dgm:t>
        <a:bodyPr/>
        <a:lstStyle/>
        <a:p>
          <a:endParaRPr lang="en-US"/>
        </a:p>
      </dgm:t>
    </dgm:pt>
    <dgm:pt modelId="{70E573DD-8317-47FD-80BE-58B085C1A896}" type="pres">
      <dgm:prSet presAssocID="{3C465F7A-5E66-4131-B2A9-028EB192D583}" presName="hierChild4" presStyleCnt="0"/>
      <dgm:spPr/>
    </dgm:pt>
    <dgm:pt modelId="{0E6E9780-05C8-4A5F-AEFB-7A00B6EEFE0E}" type="pres">
      <dgm:prSet presAssocID="{3C465F7A-5E66-4131-B2A9-028EB192D583}" presName="hierChild5" presStyleCnt="0"/>
      <dgm:spPr/>
    </dgm:pt>
    <dgm:pt modelId="{56000A0E-8502-4663-891F-A53654A86240}" type="pres">
      <dgm:prSet presAssocID="{488FD2F3-B40E-443F-B9AC-F72E193B4A43}" presName="Name37" presStyleLbl="parChTrans1D3" presStyleIdx="1" presStyleCnt="4"/>
      <dgm:spPr/>
      <dgm:t>
        <a:bodyPr/>
        <a:lstStyle/>
        <a:p>
          <a:endParaRPr lang="en-US"/>
        </a:p>
      </dgm:t>
    </dgm:pt>
    <dgm:pt modelId="{0ABB725A-6B77-4F87-9262-B878278EFA67}" type="pres">
      <dgm:prSet presAssocID="{8D80273A-0B2E-4EE7-BC26-5E82F4AE0BA6}" presName="hierRoot2" presStyleCnt="0">
        <dgm:presLayoutVars>
          <dgm:hierBranch val="init"/>
        </dgm:presLayoutVars>
      </dgm:prSet>
      <dgm:spPr/>
    </dgm:pt>
    <dgm:pt modelId="{247D4BC7-A661-4E1E-9B3D-DC09DBC15365}" type="pres">
      <dgm:prSet presAssocID="{8D80273A-0B2E-4EE7-BC26-5E82F4AE0BA6}" presName="rootComposite" presStyleCnt="0"/>
      <dgm:spPr/>
    </dgm:pt>
    <dgm:pt modelId="{F2B8A736-A70C-4199-94F1-3843D4688039}" type="pres">
      <dgm:prSet presAssocID="{8D80273A-0B2E-4EE7-BC26-5E82F4AE0BA6}" presName="rootText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31DD0BD-B1EE-4C28-874A-92A33F665F5F}" type="pres">
      <dgm:prSet presAssocID="{8D80273A-0B2E-4EE7-BC26-5E82F4AE0BA6}" presName="rootConnector" presStyleLbl="node3" presStyleIdx="1" presStyleCnt="4"/>
      <dgm:spPr/>
      <dgm:t>
        <a:bodyPr/>
        <a:lstStyle/>
        <a:p>
          <a:endParaRPr lang="en-US"/>
        </a:p>
      </dgm:t>
    </dgm:pt>
    <dgm:pt modelId="{212CBB3A-058F-4FDA-ACD1-37AE40E03CEE}" type="pres">
      <dgm:prSet presAssocID="{8D80273A-0B2E-4EE7-BC26-5E82F4AE0BA6}" presName="hierChild4" presStyleCnt="0"/>
      <dgm:spPr/>
    </dgm:pt>
    <dgm:pt modelId="{9975CACD-ACB0-464F-9F5D-4621BA6070A0}" type="pres">
      <dgm:prSet presAssocID="{8D80273A-0B2E-4EE7-BC26-5E82F4AE0BA6}" presName="hierChild5" presStyleCnt="0"/>
      <dgm:spPr/>
    </dgm:pt>
    <dgm:pt modelId="{AF7BEAF6-3113-4E05-B5DE-CCC72654D06D}" type="pres">
      <dgm:prSet presAssocID="{32A6B241-43C0-4D49-8FA1-C49320592EE6}" presName="Name37" presStyleLbl="parChTrans1D3" presStyleIdx="2" presStyleCnt="4"/>
      <dgm:spPr/>
      <dgm:t>
        <a:bodyPr/>
        <a:lstStyle/>
        <a:p>
          <a:endParaRPr lang="en-US"/>
        </a:p>
      </dgm:t>
    </dgm:pt>
    <dgm:pt modelId="{DC65EB5C-655A-4662-9964-B29823D61699}" type="pres">
      <dgm:prSet presAssocID="{F7307636-F2E1-48BD-B5A0-DBA46E0E32FD}" presName="hierRoot2" presStyleCnt="0">
        <dgm:presLayoutVars>
          <dgm:hierBranch val="init"/>
        </dgm:presLayoutVars>
      </dgm:prSet>
      <dgm:spPr/>
    </dgm:pt>
    <dgm:pt modelId="{706AB8BE-B033-4FAE-81F1-CD2C1055572E}" type="pres">
      <dgm:prSet presAssocID="{F7307636-F2E1-48BD-B5A0-DBA46E0E32FD}" presName="rootComposite" presStyleCnt="0"/>
      <dgm:spPr/>
    </dgm:pt>
    <dgm:pt modelId="{F95D55F3-E328-478C-AF0A-0C2076766181}" type="pres">
      <dgm:prSet presAssocID="{F7307636-F2E1-48BD-B5A0-DBA46E0E32FD}" presName="rootText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AF40F6F-6DAF-442E-B416-8F2F83A6E27A}" type="pres">
      <dgm:prSet presAssocID="{F7307636-F2E1-48BD-B5A0-DBA46E0E32FD}" presName="rootConnector" presStyleLbl="node3" presStyleIdx="2" presStyleCnt="4"/>
      <dgm:spPr/>
      <dgm:t>
        <a:bodyPr/>
        <a:lstStyle/>
        <a:p>
          <a:endParaRPr lang="en-US"/>
        </a:p>
      </dgm:t>
    </dgm:pt>
    <dgm:pt modelId="{6AD6BB01-FBB2-4AB9-8734-0BDF50AA8359}" type="pres">
      <dgm:prSet presAssocID="{F7307636-F2E1-48BD-B5A0-DBA46E0E32FD}" presName="hierChild4" presStyleCnt="0"/>
      <dgm:spPr/>
    </dgm:pt>
    <dgm:pt modelId="{6CA52E71-F94B-4B74-AE07-B587EB04DF18}" type="pres">
      <dgm:prSet presAssocID="{F7307636-F2E1-48BD-B5A0-DBA46E0E32FD}" presName="hierChild5" presStyleCnt="0"/>
      <dgm:spPr/>
    </dgm:pt>
    <dgm:pt modelId="{A656B4A6-98AA-4876-8CF7-3B58317C53CE}" type="pres">
      <dgm:prSet presAssocID="{354CB2DD-6840-478C-9249-946C3EF3771B}" presName="Name37" presStyleLbl="parChTrans1D3" presStyleIdx="3" presStyleCnt="4"/>
      <dgm:spPr/>
      <dgm:t>
        <a:bodyPr/>
        <a:lstStyle/>
        <a:p>
          <a:endParaRPr lang="en-US"/>
        </a:p>
      </dgm:t>
    </dgm:pt>
    <dgm:pt modelId="{296BFDC0-683C-4092-AB80-F0223036B26B}" type="pres">
      <dgm:prSet presAssocID="{AADF1823-8361-437E-A194-5924808C306F}" presName="hierRoot2" presStyleCnt="0">
        <dgm:presLayoutVars>
          <dgm:hierBranch val="init"/>
        </dgm:presLayoutVars>
      </dgm:prSet>
      <dgm:spPr/>
    </dgm:pt>
    <dgm:pt modelId="{C73D3120-8035-43DB-B2E6-8497825302C3}" type="pres">
      <dgm:prSet presAssocID="{AADF1823-8361-437E-A194-5924808C306F}" presName="rootComposite" presStyleCnt="0"/>
      <dgm:spPr/>
    </dgm:pt>
    <dgm:pt modelId="{E2787AA0-0473-44B2-B5C5-DD66D95B36FA}" type="pres">
      <dgm:prSet presAssocID="{AADF1823-8361-437E-A194-5924808C306F}" presName="rootText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8A2ABFC-0939-44B4-A2C1-A2CEAE657A76}" type="pres">
      <dgm:prSet presAssocID="{AADF1823-8361-437E-A194-5924808C306F}" presName="rootConnector" presStyleLbl="node3" presStyleIdx="3" presStyleCnt="4"/>
      <dgm:spPr/>
      <dgm:t>
        <a:bodyPr/>
        <a:lstStyle/>
        <a:p>
          <a:endParaRPr lang="en-US"/>
        </a:p>
      </dgm:t>
    </dgm:pt>
    <dgm:pt modelId="{D6EA4E9B-515D-4030-9CAB-B04CDF047654}" type="pres">
      <dgm:prSet presAssocID="{AADF1823-8361-437E-A194-5924808C306F}" presName="hierChild4" presStyleCnt="0"/>
      <dgm:spPr/>
    </dgm:pt>
    <dgm:pt modelId="{AB68D6A2-AF70-4583-AED0-4A9F1642F428}" type="pres">
      <dgm:prSet presAssocID="{331B3015-3768-4813-93C6-8AB6AB44809A}" presName="Name37" presStyleLbl="parChTrans1D4" presStyleIdx="0" presStyleCnt="2"/>
      <dgm:spPr/>
      <dgm:t>
        <a:bodyPr/>
        <a:lstStyle/>
        <a:p>
          <a:endParaRPr lang="en-US"/>
        </a:p>
      </dgm:t>
    </dgm:pt>
    <dgm:pt modelId="{901F5868-4989-4CD2-BB71-CF3B9CCE62AC}" type="pres">
      <dgm:prSet presAssocID="{4E99EA26-F47E-4498-9517-676D003521B9}" presName="hierRoot2" presStyleCnt="0">
        <dgm:presLayoutVars>
          <dgm:hierBranch val="init"/>
        </dgm:presLayoutVars>
      </dgm:prSet>
      <dgm:spPr/>
    </dgm:pt>
    <dgm:pt modelId="{346A0E01-2B33-4FA9-9116-6483E92A130D}" type="pres">
      <dgm:prSet presAssocID="{4E99EA26-F47E-4498-9517-676D003521B9}" presName="rootComposite" presStyleCnt="0"/>
      <dgm:spPr/>
    </dgm:pt>
    <dgm:pt modelId="{1F09ECCC-EBF7-4127-B45C-F31ADA467BAE}" type="pres">
      <dgm:prSet presAssocID="{4E99EA26-F47E-4498-9517-676D003521B9}" presName="rootText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1A6EFEE-4860-4274-A4F3-944136E19904}" type="pres">
      <dgm:prSet presAssocID="{4E99EA26-F47E-4498-9517-676D003521B9}" presName="rootConnector" presStyleLbl="node4" presStyleIdx="0" presStyleCnt="2"/>
      <dgm:spPr/>
      <dgm:t>
        <a:bodyPr/>
        <a:lstStyle/>
        <a:p>
          <a:endParaRPr lang="en-US"/>
        </a:p>
      </dgm:t>
    </dgm:pt>
    <dgm:pt modelId="{B0C4AB29-C49D-45BA-8C6A-2D763D4F955F}" type="pres">
      <dgm:prSet presAssocID="{4E99EA26-F47E-4498-9517-676D003521B9}" presName="hierChild4" presStyleCnt="0"/>
      <dgm:spPr/>
    </dgm:pt>
    <dgm:pt modelId="{5ECBBF5D-C4A9-4D85-A35F-283A1E058A12}" type="pres">
      <dgm:prSet presAssocID="{4E99EA26-F47E-4498-9517-676D003521B9}" presName="hierChild5" presStyleCnt="0"/>
      <dgm:spPr/>
    </dgm:pt>
    <dgm:pt modelId="{FFDC23E0-B08C-4FB3-91DE-1F94323F425F}" type="pres">
      <dgm:prSet presAssocID="{E2D8BD2B-59EE-4B30-BB05-A861808102F9}" presName="Name37" presStyleLbl="parChTrans1D4" presStyleIdx="1" presStyleCnt="2"/>
      <dgm:spPr/>
      <dgm:t>
        <a:bodyPr/>
        <a:lstStyle/>
        <a:p>
          <a:endParaRPr lang="en-US"/>
        </a:p>
      </dgm:t>
    </dgm:pt>
    <dgm:pt modelId="{B90778E2-D716-4514-AD74-C38C922367D6}" type="pres">
      <dgm:prSet presAssocID="{A6966466-0B2C-45C0-B170-7C9685D73A26}" presName="hierRoot2" presStyleCnt="0">
        <dgm:presLayoutVars>
          <dgm:hierBranch val="init"/>
        </dgm:presLayoutVars>
      </dgm:prSet>
      <dgm:spPr/>
    </dgm:pt>
    <dgm:pt modelId="{EED5DA8C-7BCB-4816-83A3-EFCEC9390DC9}" type="pres">
      <dgm:prSet presAssocID="{A6966466-0B2C-45C0-B170-7C9685D73A26}" presName="rootComposite" presStyleCnt="0"/>
      <dgm:spPr/>
    </dgm:pt>
    <dgm:pt modelId="{6176A41E-1D7F-41DE-B379-0719C6B77000}" type="pres">
      <dgm:prSet presAssocID="{A6966466-0B2C-45C0-B170-7C9685D73A26}" presName="rootText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D818A93-607A-4F74-A6FF-A5C14817F057}" type="pres">
      <dgm:prSet presAssocID="{A6966466-0B2C-45C0-B170-7C9685D73A26}" presName="rootConnector" presStyleLbl="node4" presStyleIdx="1" presStyleCnt="2"/>
      <dgm:spPr/>
      <dgm:t>
        <a:bodyPr/>
        <a:lstStyle/>
        <a:p>
          <a:endParaRPr lang="en-US"/>
        </a:p>
      </dgm:t>
    </dgm:pt>
    <dgm:pt modelId="{618B852C-90EF-4FA2-A621-C0456505A107}" type="pres">
      <dgm:prSet presAssocID="{A6966466-0B2C-45C0-B170-7C9685D73A26}" presName="hierChild4" presStyleCnt="0"/>
      <dgm:spPr/>
    </dgm:pt>
    <dgm:pt modelId="{2E1F8F2F-8DAC-44B5-854C-01DB9943DB8E}" type="pres">
      <dgm:prSet presAssocID="{A6966466-0B2C-45C0-B170-7C9685D73A26}" presName="hierChild5" presStyleCnt="0"/>
      <dgm:spPr/>
    </dgm:pt>
    <dgm:pt modelId="{875999A1-AA9B-46F2-8B38-7FA4CFC40230}" type="pres">
      <dgm:prSet presAssocID="{AADF1823-8361-437E-A194-5924808C306F}" presName="hierChild5" presStyleCnt="0"/>
      <dgm:spPr/>
    </dgm:pt>
    <dgm:pt modelId="{B4456025-951E-4D93-ABAE-5AD6790F1F6A}" type="pres">
      <dgm:prSet presAssocID="{F213CFE4-028D-4DC3-B665-92D3C1622A70}" presName="hierChild5" presStyleCnt="0"/>
      <dgm:spPr/>
    </dgm:pt>
    <dgm:pt modelId="{7DD25173-323C-42D9-8F18-7F5BF4A748DB}" type="pres">
      <dgm:prSet presAssocID="{3318FFCC-B71B-4812-939D-697E3CD83749}" presName="Name37" presStyleLbl="parChTrans1D2" presStyleIdx="2" presStyleCnt="3"/>
      <dgm:spPr/>
      <dgm:t>
        <a:bodyPr/>
        <a:lstStyle/>
        <a:p>
          <a:endParaRPr lang="en-US"/>
        </a:p>
      </dgm:t>
    </dgm:pt>
    <dgm:pt modelId="{326D86B7-1420-4AD1-92C0-1E0C57708278}" type="pres">
      <dgm:prSet presAssocID="{DC64AB94-6D26-4582-9752-8A644D2CE235}" presName="hierRoot2" presStyleCnt="0">
        <dgm:presLayoutVars>
          <dgm:hierBranch val="init"/>
        </dgm:presLayoutVars>
      </dgm:prSet>
      <dgm:spPr/>
    </dgm:pt>
    <dgm:pt modelId="{F851ED45-E7C2-4C13-BFE2-A8B18F0DA84A}" type="pres">
      <dgm:prSet presAssocID="{DC64AB94-6D26-4582-9752-8A644D2CE235}" presName="rootComposite" presStyleCnt="0"/>
      <dgm:spPr/>
    </dgm:pt>
    <dgm:pt modelId="{B9ACDA53-9E48-48A4-86D1-7458565A9A18}" type="pres">
      <dgm:prSet presAssocID="{DC64AB94-6D26-4582-9752-8A644D2CE235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4202F8D-42B8-43E2-A414-F4829B07B53C}" type="pres">
      <dgm:prSet presAssocID="{DC64AB94-6D26-4582-9752-8A644D2CE235}" presName="rootConnector" presStyleLbl="node2" presStyleIdx="2" presStyleCnt="3"/>
      <dgm:spPr/>
      <dgm:t>
        <a:bodyPr/>
        <a:lstStyle/>
        <a:p>
          <a:endParaRPr lang="en-US"/>
        </a:p>
      </dgm:t>
    </dgm:pt>
    <dgm:pt modelId="{75A98D3F-9280-4B5A-9F43-382BB17C6523}" type="pres">
      <dgm:prSet presAssocID="{DC64AB94-6D26-4582-9752-8A644D2CE235}" presName="hierChild4" presStyleCnt="0"/>
      <dgm:spPr/>
    </dgm:pt>
    <dgm:pt modelId="{1E5BCD90-2A6F-4ABD-ADFE-C6E9C4F71B50}" type="pres">
      <dgm:prSet presAssocID="{DC64AB94-6D26-4582-9752-8A644D2CE235}" presName="hierChild5" presStyleCnt="0"/>
      <dgm:spPr/>
    </dgm:pt>
    <dgm:pt modelId="{E22F9474-CA31-4525-AE26-571C63D08922}" type="pres">
      <dgm:prSet presAssocID="{3A15E67B-5C2D-4C9F-B91B-29C755545690}" presName="hierChild3" presStyleCnt="0"/>
      <dgm:spPr/>
    </dgm:pt>
  </dgm:ptLst>
  <dgm:cxnLst>
    <dgm:cxn modelId="{AD389B85-DC67-4C19-8362-B7C73E1E6C56}" srcId="{F213CFE4-028D-4DC3-B665-92D3C1622A70}" destId="{F7307636-F2E1-48BD-B5A0-DBA46E0E32FD}" srcOrd="2" destOrd="0" parTransId="{32A6B241-43C0-4D49-8FA1-C49320592EE6}" sibTransId="{0E172694-B1FF-4403-A993-167111DFE835}"/>
    <dgm:cxn modelId="{DA3CCD48-CFC2-4F93-94B3-6F975B1F8BC6}" type="presOf" srcId="{331B3015-3768-4813-93C6-8AB6AB44809A}" destId="{AB68D6A2-AF70-4583-AED0-4A9F1642F428}" srcOrd="0" destOrd="0" presId="urn:microsoft.com/office/officeart/2005/8/layout/orgChart1"/>
    <dgm:cxn modelId="{6AE882AF-4865-4D9D-B7BC-B5C692165669}" srcId="{3A15E67B-5C2D-4C9F-B91B-29C755545690}" destId="{F213CFE4-028D-4DC3-B665-92D3C1622A70}" srcOrd="1" destOrd="0" parTransId="{64A41EA8-8979-4EB5-A254-8CD715F2D956}" sibTransId="{3F073C1A-4D30-4A3F-91B2-0E6A272C265F}"/>
    <dgm:cxn modelId="{71702149-9D5F-45DC-8B1F-99FAF6192B4C}" type="presOf" srcId="{F7307636-F2E1-48BD-B5A0-DBA46E0E32FD}" destId="{1AF40F6F-6DAF-442E-B416-8F2F83A6E27A}" srcOrd="1" destOrd="0" presId="urn:microsoft.com/office/officeart/2005/8/layout/orgChart1"/>
    <dgm:cxn modelId="{F0632CDC-BD34-4A06-A20A-FB2817B1F1FB}" srcId="{F213CFE4-028D-4DC3-B665-92D3C1622A70}" destId="{8D80273A-0B2E-4EE7-BC26-5E82F4AE0BA6}" srcOrd="1" destOrd="0" parTransId="{488FD2F3-B40E-443F-B9AC-F72E193B4A43}" sibTransId="{95FFFA51-4227-425E-BD39-AB602AB0C492}"/>
    <dgm:cxn modelId="{E462A211-4CEA-48D5-88F1-A95B0B064454}" type="presOf" srcId="{DC64AB94-6D26-4582-9752-8A644D2CE235}" destId="{84202F8D-42B8-43E2-A414-F4829B07B53C}" srcOrd="1" destOrd="0" presId="urn:microsoft.com/office/officeart/2005/8/layout/orgChart1"/>
    <dgm:cxn modelId="{C8EC4E61-A8C7-4FF1-8C8F-D30FE355AB59}" type="presOf" srcId="{F213CFE4-028D-4DC3-B665-92D3C1622A70}" destId="{D8997691-5190-4F09-8C54-AAECCF4C4DC8}" srcOrd="0" destOrd="0" presId="urn:microsoft.com/office/officeart/2005/8/layout/orgChart1"/>
    <dgm:cxn modelId="{34BD8619-9BE5-4867-8CF9-61FC4AFFD8D1}" type="presOf" srcId="{D75E6366-DA16-487F-BA0F-41B801FD1019}" destId="{C069B4A6-4105-4E26-84D9-354D25DC3383}" srcOrd="1" destOrd="0" presId="urn:microsoft.com/office/officeart/2005/8/layout/orgChart1"/>
    <dgm:cxn modelId="{BDDA06BE-8EA1-466F-90F5-4D348EA4A101}" type="presOf" srcId="{D75E6366-DA16-487F-BA0F-41B801FD1019}" destId="{D31C47B8-2885-4989-AADB-AA4F9F7234DD}" srcOrd="0" destOrd="0" presId="urn:microsoft.com/office/officeart/2005/8/layout/orgChart1"/>
    <dgm:cxn modelId="{70DA99AF-74EC-4D4F-B45B-60F759D4208C}" type="presOf" srcId="{A6966466-0B2C-45C0-B170-7C9685D73A26}" destId="{8D818A93-607A-4F74-A6FF-A5C14817F057}" srcOrd="1" destOrd="0" presId="urn:microsoft.com/office/officeart/2005/8/layout/orgChart1"/>
    <dgm:cxn modelId="{FEF390F3-0832-4668-801C-E12D6C924AD6}" type="presOf" srcId="{E2D8BD2B-59EE-4B30-BB05-A861808102F9}" destId="{FFDC23E0-B08C-4FB3-91DE-1F94323F425F}" srcOrd="0" destOrd="0" presId="urn:microsoft.com/office/officeart/2005/8/layout/orgChart1"/>
    <dgm:cxn modelId="{617CCDA9-CF19-47A0-970D-333F4A764A13}" srcId="{F213CFE4-028D-4DC3-B665-92D3C1622A70}" destId="{AADF1823-8361-437E-A194-5924808C306F}" srcOrd="3" destOrd="0" parTransId="{354CB2DD-6840-478C-9249-946C3EF3771B}" sibTransId="{37375FFC-117B-4187-9528-B1B18774BA0E}"/>
    <dgm:cxn modelId="{C9FEFDD2-4F51-4A3B-8362-A20A8FCEEB69}" type="presOf" srcId="{5BF82785-24A2-4DEE-8598-B71BC20F8616}" destId="{36C2EF56-749C-4AE5-82F3-A18808BF7F17}" srcOrd="0" destOrd="0" presId="urn:microsoft.com/office/officeart/2005/8/layout/orgChart1"/>
    <dgm:cxn modelId="{2100ABD9-0E64-47B2-B9FB-056230EF89EF}" srcId="{F213CFE4-028D-4DC3-B665-92D3C1622A70}" destId="{3C465F7A-5E66-4131-B2A9-028EB192D583}" srcOrd="0" destOrd="0" parTransId="{5BF82785-24A2-4DEE-8598-B71BC20F8616}" sibTransId="{107CB1BA-0786-496E-80B0-3890423DC072}"/>
    <dgm:cxn modelId="{3C356293-9439-4F1B-B39D-40CFF725B71E}" type="presOf" srcId="{3A15E67B-5C2D-4C9F-B91B-29C755545690}" destId="{BD0B2F3C-B54B-4B48-ABED-26970C8D3F77}" srcOrd="1" destOrd="0" presId="urn:microsoft.com/office/officeart/2005/8/layout/orgChart1"/>
    <dgm:cxn modelId="{B90677B1-41CF-4E58-8131-99E3E3915F62}" srcId="{3A15E67B-5C2D-4C9F-B91B-29C755545690}" destId="{D75E6366-DA16-487F-BA0F-41B801FD1019}" srcOrd="0" destOrd="0" parTransId="{751A643B-CE82-4DE4-824B-9D112820835E}" sibTransId="{B7FCF02F-7362-4EBB-A142-CE3A17DC0A5D}"/>
    <dgm:cxn modelId="{A49ADE7E-C31D-4612-A26D-410E611A610D}" type="presOf" srcId="{F213CFE4-028D-4DC3-B665-92D3C1622A70}" destId="{BDE0D111-3C82-4286-A4FF-990C7F4CB190}" srcOrd="1" destOrd="0" presId="urn:microsoft.com/office/officeart/2005/8/layout/orgChart1"/>
    <dgm:cxn modelId="{FFAF720F-65C4-47E6-A2EF-CE9B7395538B}" type="presOf" srcId="{F7307636-F2E1-48BD-B5A0-DBA46E0E32FD}" destId="{F95D55F3-E328-478C-AF0A-0C2076766181}" srcOrd="0" destOrd="0" presId="urn:microsoft.com/office/officeart/2005/8/layout/orgChart1"/>
    <dgm:cxn modelId="{778AD755-5FC9-42DB-99FB-87C611BDEA26}" type="presOf" srcId="{8D80273A-0B2E-4EE7-BC26-5E82F4AE0BA6}" destId="{F2B8A736-A70C-4199-94F1-3843D4688039}" srcOrd="0" destOrd="0" presId="urn:microsoft.com/office/officeart/2005/8/layout/orgChart1"/>
    <dgm:cxn modelId="{D396A6EA-EC35-450D-BB1C-7D88E8ECBB0D}" type="presOf" srcId="{4E99EA26-F47E-4498-9517-676D003521B9}" destId="{71A6EFEE-4860-4274-A4F3-944136E19904}" srcOrd="1" destOrd="0" presId="urn:microsoft.com/office/officeart/2005/8/layout/orgChart1"/>
    <dgm:cxn modelId="{93916D2B-A487-4EBB-A1BD-96E613DC0F2E}" type="presOf" srcId="{4E99EA26-F47E-4498-9517-676D003521B9}" destId="{1F09ECCC-EBF7-4127-B45C-F31ADA467BAE}" srcOrd="0" destOrd="0" presId="urn:microsoft.com/office/officeart/2005/8/layout/orgChart1"/>
    <dgm:cxn modelId="{1C3DC7D3-2FC9-400B-9CAE-9F14DEF30850}" type="presOf" srcId="{DC64AB94-6D26-4582-9752-8A644D2CE235}" destId="{B9ACDA53-9E48-48A4-86D1-7458565A9A18}" srcOrd="0" destOrd="0" presId="urn:microsoft.com/office/officeart/2005/8/layout/orgChart1"/>
    <dgm:cxn modelId="{0BF9CF9B-F36B-4C2C-9240-FD70C051F8F4}" srcId="{3A15E67B-5C2D-4C9F-B91B-29C755545690}" destId="{DC64AB94-6D26-4582-9752-8A644D2CE235}" srcOrd="2" destOrd="0" parTransId="{3318FFCC-B71B-4812-939D-697E3CD83749}" sibTransId="{86F7E97B-F34B-4C1F-B7E4-CEFD3E5AB20E}"/>
    <dgm:cxn modelId="{CD2119F8-C86B-45F4-B723-A02D9BEE3645}" type="presOf" srcId="{3C465F7A-5E66-4131-B2A9-028EB192D583}" destId="{F32C7C8F-3477-4FDE-9755-A27AA20E4402}" srcOrd="1" destOrd="0" presId="urn:microsoft.com/office/officeart/2005/8/layout/orgChart1"/>
    <dgm:cxn modelId="{F92E597A-3B7D-442F-B3BA-718954E77E33}" type="presOf" srcId="{64A41EA8-8979-4EB5-A254-8CD715F2D956}" destId="{2216777C-9EA5-4E11-B3CB-8350F7CC69FC}" srcOrd="0" destOrd="0" presId="urn:microsoft.com/office/officeart/2005/8/layout/orgChart1"/>
    <dgm:cxn modelId="{50067EF8-D784-4A1C-B571-28288DDA6F31}" srcId="{DAFA02BE-1BE6-41DE-86A5-F0732D85D885}" destId="{3A15E67B-5C2D-4C9F-B91B-29C755545690}" srcOrd="0" destOrd="0" parTransId="{4EA63D83-58E5-475C-A91A-6FDA56C2994D}" sibTransId="{82D7560C-F64C-4035-A6AA-3BE277706AD1}"/>
    <dgm:cxn modelId="{79495490-B01A-40D9-B929-2BE993104709}" type="presOf" srcId="{32A6B241-43C0-4D49-8FA1-C49320592EE6}" destId="{AF7BEAF6-3113-4E05-B5DE-CCC72654D06D}" srcOrd="0" destOrd="0" presId="urn:microsoft.com/office/officeart/2005/8/layout/orgChart1"/>
    <dgm:cxn modelId="{40241EC9-31F9-417B-A0B0-78C6F987298A}" type="presOf" srcId="{AADF1823-8361-437E-A194-5924808C306F}" destId="{E2787AA0-0473-44B2-B5C5-DD66D95B36FA}" srcOrd="0" destOrd="0" presId="urn:microsoft.com/office/officeart/2005/8/layout/orgChart1"/>
    <dgm:cxn modelId="{2E75955B-8505-4356-B9F1-71E7B5D9B548}" srcId="{AADF1823-8361-437E-A194-5924808C306F}" destId="{4E99EA26-F47E-4498-9517-676D003521B9}" srcOrd="0" destOrd="0" parTransId="{331B3015-3768-4813-93C6-8AB6AB44809A}" sibTransId="{17B8AE97-56ED-40FB-8D26-8DE80092414E}"/>
    <dgm:cxn modelId="{6591ECBE-CBCD-458A-97F0-6BEBA390F78C}" type="presOf" srcId="{3C465F7A-5E66-4131-B2A9-028EB192D583}" destId="{D087249C-7D75-42DF-8128-885D2F4527D6}" srcOrd="0" destOrd="0" presId="urn:microsoft.com/office/officeart/2005/8/layout/orgChart1"/>
    <dgm:cxn modelId="{945DF1A9-5164-4863-A528-4739FC8DEAA2}" type="presOf" srcId="{A6966466-0B2C-45C0-B170-7C9685D73A26}" destId="{6176A41E-1D7F-41DE-B379-0719C6B77000}" srcOrd="0" destOrd="0" presId="urn:microsoft.com/office/officeart/2005/8/layout/orgChart1"/>
    <dgm:cxn modelId="{63712B6A-18FE-4441-BBF1-C0AB29748B9C}" type="presOf" srcId="{DAFA02BE-1BE6-41DE-86A5-F0732D85D885}" destId="{B8F410DC-5934-4396-A4A9-050F58B837F8}" srcOrd="0" destOrd="0" presId="urn:microsoft.com/office/officeart/2005/8/layout/orgChart1"/>
    <dgm:cxn modelId="{06F06AEB-1BF0-46A4-960F-671F8091AC4C}" type="presOf" srcId="{AADF1823-8361-437E-A194-5924808C306F}" destId="{58A2ABFC-0939-44B4-A2C1-A2CEAE657A76}" srcOrd="1" destOrd="0" presId="urn:microsoft.com/office/officeart/2005/8/layout/orgChart1"/>
    <dgm:cxn modelId="{70DC405D-0252-4193-ABC5-FA94363751F5}" type="presOf" srcId="{488FD2F3-B40E-443F-B9AC-F72E193B4A43}" destId="{56000A0E-8502-4663-891F-A53654A86240}" srcOrd="0" destOrd="0" presId="urn:microsoft.com/office/officeart/2005/8/layout/orgChart1"/>
    <dgm:cxn modelId="{1BD2A608-8FBE-4BC5-A4A3-B689C499EE52}" type="presOf" srcId="{3A15E67B-5C2D-4C9F-B91B-29C755545690}" destId="{358C9C48-79BF-4C16-BAED-D1D3CDA6930B}" srcOrd="0" destOrd="0" presId="urn:microsoft.com/office/officeart/2005/8/layout/orgChart1"/>
    <dgm:cxn modelId="{7D5AB16A-7C45-48CE-BBE3-01F06F229E5B}" type="presOf" srcId="{8D80273A-0B2E-4EE7-BC26-5E82F4AE0BA6}" destId="{331DD0BD-B1EE-4C28-874A-92A33F665F5F}" srcOrd="1" destOrd="0" presId="urn:microsoft.com/office/officeart/2005/8/layout/orgChart1"/>
    <dgm:cxn modelId="{836BB373-5285-4EDF-83F5-EC448C74624C}" srcId="{AADF1823-8361-437E-A194-5924808C306F}" destId="{A6966466-0B2C-45C0-B170-7C9685D73A26}" srcOrd="1" destOrd="0" parTransId="{E2D8BD2B-59EE-4B30-BB05-A861808102F9}" sibTransId="{434D1552-F2B1-4318-A8FF-80E7BDC707AE}"/>
    <dgm:cxn modelId="{2018DADC-898C-46A6-AEBF-173C4C0C4043}" type="presOf" srcId="{354CB2DD-6840-478C-9249-946C3EF3771B}" destId="{A656B4A6-98AA-4876-8CF7-3B58317C53CE}" srcOrd="0" destOrd="0" presId="urn:microsoft.com/office/officeart/2005/8/layout/orgChart1"/>
    <dgm:cxn modelId="{2C5A2615-D3F6-42C2-9B0F-ACD4C012CFA9}" type="presOf" srcId="{3318FFCC-B71B-4812-939D-697E3CD83749}" destId="{7DD25173-323C-42D9-8F18-7F5BF4A748DB}" srcOrd="0" destOrd="0" presId="urn:microsoft.com/office/officeart/2005/8/layout/orgChart1"/>
    <dgm:cxn modelId="{E0024705-A4D5-4C29-9720-E67F63D51567}" type="presOf" srcId="{751A643B-CE82-4DE4-824B-9D112820835E}" destId="{7F3D8101-EA25-4BD0-AE39-E171672FC5BA}" srcOrd="0" destOrd="0" presId="urn:microsoft.com/office/officeart/2005/8/layout/orgChart1"/>
    <dgm:cxn modelId="{139D716E-6C28-485E-A7A9-CE8C8CCEDD64}" type="presParOf" srcId="{B8F410DC-5934-4396-A4A9-050F58B837F8}" destId="{732D818F-9045-429F-84C5-052A43E8E37D}" srcOrd="0" destOrd="0" presId="urn:microsoft.com/office/officeart/2005/8/layout/orgChart1"/>
    <dgm:cxn modelId="{46B05A51-4560-4E90-9588-8957B4E19F77}" type="presParOf" srcId="{732D818F-9045-429F-84C5-052A43E8E37D}" destId="{BEF0DD97-5557-4802-9D03-B3813BFE21E0}" srcOrd="0" destOrd="0" presId="urn:microsoft.com/office/officeart/2005/8/layout/orgChart1"/>
    <dgm:cxn modelId="{A86432D1-1EFB-4A7A-9507-7175C359D6C3}" type="presParOf" srcId="{BEF0DD97-5557-4802-9D03-B3813BFE21E0}" destId="{358C9C48-79BF-4C16-BAED-D1D3CDA6930B}" srcOrd="0" destOrd="0" presId="urn:microsoft.com/office/officeart/2005/8/layout/orgChart1"/>
    <dgm:cxn modelId="{B59C9D60-DEC8-4D6A-B6C4-23ECABE9BE5D}" type="presParOf" srcId="{BEF0DD97-5557-4802-9D03-B3813BFE21E0}" destId="{BD0B2F3C-B54B-4B48-ABED-26970C8D3F77}" srcOrd="1" destOrd="0" presId="urn:microsoft.com/office/officeart/2005/8/layout/orgChart1"/>
    <dgm:cxn modelId="{DB3FB119-3B3E-4777-AC3E-95F4848FCAFD}" type="presParOf" srcId="{732D818F-9045-429F-84C5-052A43E8E37D}" destId="{D35B783F-9425-4B8A-9D7B-5DAB31ED6324}" srcOrd="1" destOrd="0" presId="urn:microsoft.com/office/officeart/2005/8/layout/orgChart1"/>
    <dgm:cxn modelId="{3D994A54-0E9B-43E8-A082-E704316DD581}" type="presParOf" srcId="{D35B783F-9425-4B8A-9D7B-5DAB31ED6324}" destId="{7F3D8101-EA25-4BD0-AE39-E171672FC5BA}" srcOrd="0" destOrd="0" presId="urn:microsoft.com/office/officeart/2005/8/layout/orgChart1"/>
    <dgm:cxn modelId="{613B3EDB-08C5-41AB-B7A8-A72A0A33733B}" type="presParOf" srcId="{D35B783F-9425-4B8A-9D7B-5DAB31ED6324}" destId="{F1864E9F-98CF-4FF8-B54B-0C1F8194D0D1}" srcOrd="1" destOrd="0" presId="urn:microsoft.com/office/officeart/2005/8/layout/orgChart1"/>
    <dgm:cxn modelId="{6E2A4288-1763-4055-90FC-1217B87EEFB0}" type="presParOf" srcId="{F1864E9F-98CF-4FF8-B54B-0C1F8194D0D1}" destId="{1715CB9D-61C1-4CD9-8FCD-AEDE494FE6F7}" srcOrd="0" destOrd="0" presId="urn:microsoft.com/office/officeart/2005/8/layout/orgChart1"/>
    <dgm:cxn modelId="{1E384C2E-4FF7-4F9D-8CDC-3E58C87F4F0C}" type="presParOf" srcId="{1715CB9D-61C1-4CD9-8FCD-AEDE494FE6F7}" destId="{D31C47B8-2885-4989-AADB-AA4F9F7234DD}" srcOrd="0" destOrd="0" presId="urn:microsoft.com/office/officeart/2005/8/layout/orgChart1"/>
    <dgm:cxn modelId="{25800063-DC27-4A3E-A258-E6FA8EAFA2E7}" type="presParOf" srcId="{1715CB9D-61C1-4CD9-8FCD-AEDE494FE6F7}" destId="{C069B4A6-4105-4E26-84D9-354D25DC3383}" srcOrd="1" destOrd="0" presId="urn:microsoft.com/office/officeart/2005/8/layout/orgChart1"/>
    <dgm:cxn modelId="{B969BD52-4CC1-49E8-8155-A070E9FF76C7}" type="presParOf" srcId="{F1864E9F-98CF-4FF8-B54B-0C1F8194D0D1}" destId="{28CB8C04-BC94-4C29-9F9B-EB858D25F123}" srcOrd="1" destOrd="0" presId="urn:microsoft.com/office/officeart/2005/8/layout/orgChart1"/>
    <dgm:cxn modelId="{EC759704-E5B9-4115-979D-6D7F2AA7A516}" type="presParOf" srcId="{F1864E9F-98CF-4FF8-B54B-0C1F8194D0D1}" destId="{8C6E8775-223C-4FF8-B2EA-C4E3ABFB6BDA}" srcOrd="2" destOrd="0" presId="urn:microsoft.com/office/officeart/2005/8/layout/orgChart1"/>
    <dgm:cxn modelId="{1CC0A87D-A326-4816-B025-A0AF21E567F5}" type="presParOf" srcId="{D35B783F-9425-4B8A-9D7B-5DAB31ED6324}" destId="{2216777C-9EA5-4E11-B3CB-8350F7CC69FC}" srcOrd="2" destOrd="0" presId="urn:microsoft.com/office/officeart/2005/8/layout/orgChart1"/>
    <dgm:cxn modelId="{925C78A5-C2DA-4CC5-B8EF-0E5E604A86A5}" type="presParOf" srcId="{D35B783F-9425-4B8A-9D7B-5DAB31ED6324}" destId="{39FFDA17-C827-495A-8305-E9C184A6CC77}" srcOrd="3" destOrd="0" presId="urn:microsoft.com/office/officeart/2005/8/layout/orgChart1"/>
    <dgm:cxn modelId="{900EF17E-82CD-49C6-8979-5DDDF475F81B}" type="presParOf" srcId="{39FFDA17-C827-495A-8305-E9C184A6CC77}" destId="{5F2CD118-D8EF-4ABC-A7AE-0E55A496B20E}" srcOrd="0" destOrd="0" presId="urn:microsoft.com/office/officeart/2005/8/layout/orgChart1"/>
    <dgm:cxn modelId="{5C200DF1-95E1-4E81-A483-CA50777A5D62}" type="presParOf" srcId="{5F2CD118-D8EF-4ABC-A7AE-0E55A496B20E}" destId="{D8997691-5190-4F09-8C54-AAECCF4C4DC8}" srcOrd="0" destOrd="0" presId="urn:microsoft.com/office/officeart/2005/8/layout/orgChart1"/>
    <dgm:cxn modelId="{01E49033-844B-4F71-ACAD-BD02C3BEC3C8}" type="presParOf" srcId="{5F2CD118-D8EF-4ABC-A7AE-0E55A496B20E}" destId="{BDE0D111-3C82-4286-A4FF-990C7F4CB190}" srcOrd="1" destOrd="0" presId="urn:microsoft.com/office/officeart/2005/8/layout/orgChart1"/>
    <dgm:cxn modelId="{BCFC84BD-B43C-453B-BFC9-F69222F39DDF}" type="presParOf" srcId="{39FFDA17-C827-495A-8305-E9C184A6CC77}" destId="{F09A8288-9D03-45BB-80AF-C2B5CC527E90}" srcOrd="1" destOrd="0" presId="urn:microsoft.com/office/officeart/2005/8/layout/orgChart1"/>
    <dgm:cxn modelId="{9DEE8B2E-BFB7-4681-AEFA-D6CAAF1EB700}" type="presParOf" srcId="{F09A8288-9D03-45BB-80AF-C2B5CC527E90}" destId="{36C2EF56-749C-4AE5-82F3-A18808BF7F17}" srcOrd="0" destOrd="0" presId="urn:microsoft.com/office/officeart/2005/8/layout/orgChart1"/>
    <dgm:cxn modelId="{912EF11F-09E3-452E-AC01-B291F6FE1ED6}" type="presParOf" srcId="{F09A8288-9D03-45BB-80AF-C2B5CC527E90}" destId="{71A76F69-73C4-45C4-9C13-2F352221D854}" srcOrd="1" destOrd="0" presId="urn:microsoft.com/office/officeart/2005/8/layout/orgChart1"/>
    <dgm:cxn modelId="{57615C3C-0ACE-46E1-9317-A860DD4A00C1}" type="presParOf" srcId="{71A76F69-73C4-45C4-9C13-2F352221D854}" destId="{ACCA1E10-2DD8-4F8A-9DD8-FD060C2E5484}" srcOrd="0" destOrd="0" presId="urn:microsoft.com/office/officeart/2005/8/layout/orgChart1"/>
    <dgm:cxn modelId="{E7FEF3F1-6250-4ABF-893D-ECAD230C0C83}" type="presParOf" srcId="{ACCA1E10-2DD8-4F8A-9DD8-FD060C2E5484}" destId="{D087249C-7D75-42DF-8128-885D2F4527D6}" srcOrd="0" destOrd="0" presId="urn:microsoft.com/office/officeart/2005/8/layout/orgChart1"/>
    <dgm:cxn modelId="{1CC6892F-A8A0-4FA3-BB4E-2EDBB2B9242D}" type="presParOf" srcId="{ACCA1E10-2DD8-4F8A-9DD8-FD060C2E5484}" destId="{F32C7C8F-3477-4FDE-9755-A27AA20E4402}" srcOrd="1" destOrd="0" presId="urn:microsoft.com/office/officeart/2005/8/layout/orgChart1"/>
    <dgm:cxn modelId="{C25FC562-5C62-4ADB-84D0-86E15EF8053F}" type="presParOf" srcId="{71A76F69-73C4-45C4-9C13-2F352221D854}" destId="{70E573DD-8317-47FD-80BE-58B085C1A896}" srcOrd="1" destOrd="0" presId="urn:microsoft.com/office/officeart/2005/8/layout/orgChart1"/>
    <dgm:cxn modelId="{ECF69B16-218B-461C-BAD5-DAFF642BA0B1}" type="presParOf" srcId="{71A76F69-73C4-45C4-9C13-2F352221D854}" destId="{0E6E9780-05C8-4A5F-AEFB-7A00B6EEFE0E}" srcOrd="2" destOrd="0" presId="urn:microsoft.com/office/officeart/2005/8/layout/orgChart1"/>
    <dgm:cxn modelId="{5BE8DFE9-854B-4454-9E29-831DA21D458C}" type="presParOf" srcId="{F09A8288-9D03-45BB-80AF-C2B5CC527E90}" destId="{56000A0E-8502-4663-891F-A53654A86240}" srcOrd="2" destOrd="0" presId="urn:microsoft.com/office/officeart/2005/8/layout/orgChart1"/>
    <dgm:cxn modelId="{A7EE9E70-1F8A-4C66-8AE9-8ADA44E9F42A}" type="presParOf" srcId="{F09A8288-9D03-45BB-80AF-C2B5CC527E90}" destId="{0ABB725A-6B77-4F87-9262-B878278EFA67}" srcOrd="3" destOrd="0" presId="urn:microsoft.com/office/officeart/2005/8/layout/orgChart1"/>
    <dgm:cxn modelId="{721B991C-7C29-4028-8DA2-776569F1CE63}" type="presParOf" srcId="{0ABB725A-6B77-4F87-9262-B878278EFA67}" destId="{247D4BC7-A661-4E1E-9B3D-DC09DBC15365}" srcOrd="0" destOrd="0" presId="urn:microsoft.com/office/officeart/2005/8/layout/orgChart1"/>
    <dgm:cxn modelId="{D4EE63D2-FA54-49D6-9B08-C340E97CB1AC}" type="presParOf" srcId="{247D4BC7-A661-4E1E-9B3D-DC09DBC15365}" destId="{F2B8A736-A70C-4199-94F1-3843D4688039}" srcOrd="0" destOrd="0" presId="urn:microsoft.com/office/officeart/2005/8/layout/orgChart1"/>
    <dgm:cxn modelId="{78E840CA-388D-476A-A7A9-681ABC92228F}" type="presParOf" srcId="{247D4BC7-A661-4E1E-9B3D-DC09DBC15365}" destId="{331DD0BD-B1EE-4C28-874A-92A33F665F5F}" srcOrd="1" destOrd="0" presId="urn:microsoft.com/office/officeart/2005/8/layout/orgChart1"/>
    <dgm:cxn modelId="{C9318854-29AF-48F9-83EE-A5C42B7F7E0E}" type="presParOf" srcId="{0ABB725A-6B77-4F87-9262-B878278EFA67}" destId="{212CBB3A-058F-4FDA-ACD1-37AE40E03CEE}" srcOrd="1" destOrd="0" presId="urn:microsoft.com/office/officeart/2005/8/layout/orgChart1"/>
    <dgm:cxn modelId="{97AE9F60-36B9-4BB0-8868-124249272B06}" type="presParOf" srcId="{0ABB725A-6B77-4F87-9262-B878278EFA67}" destId="{9975CACD-ACB0-464F-9F5D-4621BA6070A0}" srcOrd="2" destOrd="0" presId="urn:microsoft.com/office/officeart/2005/8/layout/orgChart1"/>
    <dgm:cxn modelId="{93AB3461-BB83-4449-874F-269F8D0CE410}" type="presParOf" srcId="{F09A8288-9D03-45BB-80AF-C2B5CC527E90}" destId="{AF7BEAF6-3113-4E05-B5DE-CCC72654D06D}" srcOrd="4" destOrd="0" presId="urn:microsoft.com/office/officeart/2005/8/layout/orgChart1"/>
    <dgm:cxn modelId="{50876915-E962-4BEF-B6EE-39551DC5E163}" type="presParOf" srcId="{F09A8288-9D03-45BB-80AF-C2B5CC527E90}" destId="{DC65EB5C-655A-4662-9964-B29823D61699}" srcOrd="5" destOrd="0" presId="urn:microsoft.com/office/officeart/2005/8/layout/orgChart1"/>
    <dgm:cxn modelId="{90B47E72-2351-4DF7-B22F-AE1816276456}" type="presParOf" srcId="{DC65EB5C-655A-4662-9964-B29823D61699}" destId="{706AB8BE-B033-4FAE-81F1-CD2C1055572E}" srcOrd="0" destOrd="0" presId="urn:microsoft.com/office/officeart/2005/8/layout/orgChart1"/>
    <dgm:cxn modelId="{A9EF2793-6826-4797-97B0-3FA0E8BC9B90}" type="presParOf" srcId="{706AB8BE-B033-4FAE-81F1-CD2C1055572E}" destId="{F95D55F3-E328-478C-AF0A-0C2076766181}" srcOrd="0" destOrd="0" presId="urn:microsoft.com/office/officeart/2005/8/layout/orgChart1"/>
    <dgm:cxn modelId="{CB0CFD5B-393B-4DC7-8FC4-EB526AF20B6F}" type="presParOf" srcId="{706AB8BE-B033-4FAE-81F1-CD2C1055572E}" destId="{1AF40F6F-6DAF-442E-B416-8F2F83A6E27A}" srcOrd="1" destOrd="0" presId="urn:microsoft.com/office/officeart/2005/8/layout/orgChart1"/>
    <dgm:cxn modelId="{E21A8624-1BBD-4962-9CB6-CCCEBE8376EE}" type="presParOf" srcId="{DC65EB5C-655A-4662-9964-B29823D61699}" destId="{6AD6BB01-FBB2-4AB9-8734-0BDF50AA8359}" srcOrd="1" destOrd="0" presId="urn:microsoft.com/office/officeart/2005/8/layout/orgChart1"/>
    <dgm:cxn modelId="{105435A7-D16C-434F-87FC-B62ACC481CB9}" type="presParOf" srcId="{DC65EB5C-655A-4662-9964-B29823D61699}" destId="{6CA52E71-F94B-4B74-AE07-B587EB04DF18}" srcOrd="2" destOrd="0" presId="urn:microsoft.com/office/officeart/2005/8/layout/orgChart1"/>
    <dgm:cxn modelId="{57EE0427-2FD6-4BC6-9BC9-F1B9DF4A6C51}" type="presParOf" srcId="{F09A8288-9D03-45BB-80AF-C2B5CC527E90}" destId="{A656B4A6-98AA-4876-8CF7-3B58317C53CE}" srcOrd="6" destOrd="0" presId="urn:microsoft.com/office/officeart/2005/8/layout/orgChart1"/>
    <dgm:cxn modelId="{4DF4F3E6-FAE8-4E1D-BF9A-548F4C5A6F3E}" type="presParOf" srcId="{F09A8288-9D03-45BB-80AF-C2B5CC527E90}" destId="{296BFDC0-683C-4092-AB80-F0223036B26B}" srcOrd="7" destOrd="0" presId="urn:microsoft.com/office/officeart/2005/8/layout/orgChart1"/>
    <dgm:cxn modelId="{355C1459-9186-4669-9F7F-F47636F45466}" type="presParOf" srcId="{296BFDC0-683C-4092-AB80-F0223036B26B}" destId="{C73D3120-8035-43DB-B2E6-8497825302C3}" srcOrd="0" destOrd="0" presId="urn:microsoft.com/office/officeart/2005/8/layout/orgChart1"/>
    <dgm:cxn modelId="{BFEA36AD-4444-4FDB-9D45-C9DC99A7C31F}" type="presParOf" srcId="{C73D3120-8035-43DB-B2E6-8497825302C3}" destId="{E2787AA0-0473-44B2-B5C5-DD66D95B36FA}" srcOrd="0" destOrd="0" presId="urn:microsoft.com/office/officeart/2005/8/layout/orgChart1"/>
    <dgm:cxn modelId="{3DCEFDF0-856A-4D85-8F17-FE890DF79729}" type="presParOf" srcId="{C73D3120-8035-43DB-B2E6-8497825302C3}" destId="{58A2ABFC-0939-44B4-A2C1-A2CEAE657A76}" srcOrd="1" destOrd="0" presId="urn:microsoft.com/office/officeart/2005/8/layout/orgChart1"/>
    <dgm:cxn modelId="{642A5FA5-D8D7-4213-A399-F9B466337D05}" type="presParOf" srcId="{296BFDC0-683C-4092-AB80-F0223036B26B}" destId="{D6EA4E9B-515D-4030-9CAB-B04CDF047654}" srcOrd="1" destOrd="0" presId="urn:microsoft.com/office/officeart/2005/8/layout/orgChart1"/>
    <dgm:cxn modelId="{DE5ECB55-0D43-4C6F-BA41-3A1949615CF2}" type="presParOf" srcId="{D6EA4E9B-515D-4030-9CAB-B04CDF047654}" destId="{AB68D6A2-AF70-4583-AED0-4A9F1642F428}" srcOrd="0" destOrd="0" presId="urn:microsoft.com/office/officeart/2005/8/layout/orgChart1"/>
    <dgm:cxn modelId="{DC70C879-1487-4C25-9BBB-2C5D56D9E0CE}" type="presParOf" srcId="{D6EA4E9B-515D-4030-9CAB-B04CDF047654}" destId="{901F5868-4989-4CD2-BB71-CF3B9CCE62AC}" srcOrd="1" destOrd="0" presId="urn:microsoft.com/office/officeart/2005/8/layout/orgChart1"/>
    <dgm:cxn modelId="{F41214A8-3029-4300-81C8-1ECE5E58AF38}" type="presParOf" srcId="{901F5868-4989-4CD2-BB71-CF3B9CCE62AC}" destId="{346A0E01-2B33-4FA9-9116-6483E92A130D}" srcOrd="0" destOrd="0" presId="urn:microsoft.com/office/officeart/2005/8/layout/orgChart1"/>
    <dgm:cxn modelId="{4CBF641B-5A13-4549-B38C-2E31EF10A9AE}" type="presParOf" srcId="{346A0E01-2B33-4FA9-9116-6483E92A130D}" destId="{1F09ECCC-EBF7-4127-B45C-F31ADA467BAE}" srcOrd="0" destOrd="0" presId="urn:microsoft.com/office/officeart/2005/8/layout/orgChart1"/>
    <dgm:cxn modelId="{EFD89131-0CF3-418D-A111-748BF71E1C71}" type="presParOf" srcId="{346A0E01-2B33-4FA9-9116-6483E92A130D}" destId="{71A6EFEE-4860-4274-A4F3-944136E19904}" srcOrd="1" destOrd="0" presId="urn:microsoft.com/office/officeart/2005/8/layout/orgChart1"/>
    <dgm:cxn modelId="{0947573A-2679-4965-AD86-3F7FE83C243B}" type="presParOf" srcId="{901F5868-4989-4CD2-BB71-CF3B9CCE62AC}" destId="{B0C4AB29-C49D-45BA-8C6A-2D763D4F955F}" srcOrd="1" destOrd="0" presId="urn:microsoft.com/office/officeart/2005/8/layout/orgChart1"/>
    <dgm:cxn modelId="{6011A0B7-C7BE-4A5D-AAD0-6B3D5D0E194B}" type="presParOf" srcId="{901F5868-4989-4CD2-BB71-CF3B9CCE62AC}" destId="{5ECBBF5D-C4A9-4D85-A35F-283A1E058A12}" srcOrd="2" destOrd="0" presId="urn:microsoft.com/office/officeart/2005/8/layout/orgChart1"/>
    <dgm:cxn modelId="{0A3AA3CC-3295-4F6A-8D52-7168F8FE1A2C}" type="presParOf" srcId="{D6EA4E9B-515D-4030-9CAB-B04CDF047654}" destId="{FFDC23E0-B08C-4FB3-91DE-1F94323F425F}" srcOrd="2" destOrd="0" presId="urn:microsoft.com/office/officeart/2005/8/layout/orgChart1"/>
    <dgm:cxn modelId="{DEEF6CE9-D5BC-411C-9F99-E3AB0E9B0912}" type="presParOf" srcId="{D6EA4E9B-515D-4030-9CAB-B04CDF047654}" destId="{B90778E2-D716-4514-AD74-C38C922367D6}" srcOrd="3" destOrd="0" presId="urn:microsoft.com/office/officeart/2005/8/layout/orgChart1"/>
    <dgm:cxn modelId="{DF6FAE5C-B70B-4DFE-845A-67D2D4FF10D5}" type="presParOf" srcId="{B90778E2-D716-4514-AD74-C38C922367D6}" destId="{EED5DA8C-7BCB-4816-83A3-EFCEC9390DC9}" srcOrd="0" destOrd="0" presId="urn:microsoft.com/office/officeart/2005/8/layout/orgChart1"/>
    <dgm:cxn modelId="{4A15307E-6DFD-4E0A-90B9-62B916F87BF4}" type="presParOf" srcId="{EED5DA8C-7BCB-4816-83A3-EFCEC9390DC9}" destId="{6176A41E-1D7F-41DE-B379-0719C6B77000}" srcOrd="0" destOrd="0" presId="urn:microsoft.com/office/officeart/2005/8/layout/orgChart1"/>
    <dgm:cxn modelId="{489099A5-F113-474A-AC74-E3BFAFD5BB7D}" type="presParOf" srcId="{EED5DA8C-7BCB-4816-83A3-EFCEC9390DC9}" destId="{8D818A93-607A-4F74-A6FF-A5C14817F057}" srcOrd="1" destOrd="0" presId="urn:microsoft.com/office/officeart/2005/8/layout/orgChart1"/>
    <dgm:cxn modelId="{D8E56B36-B650-4C17-9A25-1D24B2A9A7E9}" type="presParOf" srcId="{B90778E2-D716-4514-AD74-C38C922367D6}" destId="{618B852C-90EF-4FA2-A621-C0456505A107}" srcOrd="1" destOrd="0" presId="urn:microsoft.com/office/officeart/2005/8/layout/orgChart1"/>
    <dgm:cxn modelId="{1E96918F-3601-4DFB-8F5B-5B5E1EFEEF85}" type="presParOf" srcId="{B90778E2-D716-4514-AD74-C38C922367D6}" destId="{2E1F8F2F-8DAC-44B5-854C-01DB9943DB8E}" srcOrd="2" destOrd="0" presId="urn:microsoft.com/office/officeart/2005/8/layout/orgChart1"/>
    <dgm:cxn modelId="{C5E2AD64-1B8D-4F27-BB36-D8A411BB9D14}" type="presParOf" srcId="{296BFDC0-683C-4092-AB80-F0223036B26B}" destId="{875999A1-AA9B-46F2-8B38-7FA4CFC40230}" srcOrd="2" destOrd="0" presId="urn:microsoft.com/office/officeart/2005/8/layout/orgChart1"/>
    <dgm:cxn modelId="{418D3089-8FD2-4D60-9821-C628F3AF480C}" type="presParOf" srcId="{39FFDA17-C827-495A-8305-E9C184A6CC77}" destId="{B4456025-951E-4D93-ABAE-5AD6790F1F6A}" srcOrd="2" destOrd="0" presId="urn:microsoft.com/office/officeart/2005/8/layout/orgChart1"/>
    <dgm:cxn modelId="{EA450E00-740E-43D0-B92D-B8E7DA41AD73}" type="presParOf" srcId="{D35B783F-9425-4B8A-9D7B-5DAB31ED6324}" destId="{7DD25173-323C-42D9-8F18-7F5BF4A748DB}" srcOrd="4" destOrd="0" presId="urn:microsoft.com/office/officeart/2005/8/layout/orgChart1"/>
    <dgm:cxn modelId="{6C58AE3C-7DDA-405A-A52C-6061701D255F}" type="presParOf" srcId="{D35B783F-9425-4B8A-9D7B-5DAB31ED6324}" destId="{326D86B7-1420-4AD1-92C0-1E0C57708278}" srcOrd="5" destOrd="0" presId="urn:microsoft.com/office/officeart/2005/8/layout/orgChart1"/>
    <dgm:cxn modelId="{2F2EF77A-4181-469C-9B4A-5C97D470BF2F}" type="presParOf" srcId="{326D86B7-1420-4AD1-92C0-1E0C57708278}" destId="{F851ED45-E7C2-4C13-BFE2-A8B18F0DA84A}" srcOrd="0" destOrd="0" presId="urn:microsoft.com/office/officeart/2005/8/layout/orgChart1"/>
    <dgm:cxn modelId="{E9E74CC1-142D-4C2C-AEB0-CA2F6EF6FBD1}" type="presParOf" srcId="{F851ED45-E7C2-4C13-BFE2-A8B18F0DA84A}" destId="{B9ACDA53-9E48-48A4-86D1-7458565A9A18}" srcOrd="0" destOrd="0" presId="urn:microsoft.com/office/officeart/2005/8/layout/orgChart1"/>
    <dgm:cxn modelId="{522EFF50-740F-4FF0-A641-1387EE169BD5}" type="presParOf" srcId="{F851ED45-E7C2-4C13-BFE2-A8B18F0DA84A}" destId="{84202F8D-42B8-43E2-A414-F4829B07B53C}" srcOrd="1" destOrd="0" presId="urn:microsoft.com/office/officeart/2005/8/layout/orgChart1"/>
    <dgm:cxn modelId="{AA15B42E-A88D-4165-AE0D-B6210E6D71C2}" type="presParOf" srcId="{326D86B7-1420-4AD1-92C0-1E0C57708278}" destId="{75A98D3F-9280-4B5A-9F43-382BB17C6523}" srcOrd="1" destOrd="0" presId="urn:microsoft.com/office/officeart/2005/8/layout/orgChart1"/>
    <dgm:cxn modelId="{C90A1A58-5E7E-40ED-BD07-CFB122DCC9AD}" type="presParOf" srcId="{326D86B7-1420-4AD1-92C0-1E0C57708278}" destId="{1E5BCD90-2A6F-4ABD-ADFE-C6E9C4F71B50}" srcOrd="2" destOrd="0" presId="urn:microsoft.com/office/officeart/2005/8/layout/orgChart1"/>
    <dgm:cxn modelId="{CCB6AA0E-2949-4134-943A-BF2B5F0C5D7A}" type="presParOf" srcId="{732D818F-9045-429F-84C5-052A43E8E37D}" destId="{E22F9474-CA31-4525-AE26-571C63D0892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92B56A-254D-45F5-9501-F4FB2BB9AC59}" type="doc">
      <dgm:prSet loTypeId="urn:microsoft.com/office/officeart/2005/8/layout/radial4" loCatId="relationship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8008957C-400A-4DEC-B26B-2293A24DFAFD}">
      <dgm:prSet/>
      <dgm:spPr/>
      <dgm:t>
        <a:bodyPr/>
        <a:lstStyle/>
        <a:p>
          <a:pPr rtl="0"/>
          <a:r>
            <a:rPr lang="en-US" b="1" i="1" dirty="0"/>
            <a:t>Human resource approaches</a:t>
          </a:r>
          <a:r>
            <a:rPr lang="en-US" dirty="0"/>
            <a:t/>
          </a:r>
          <a:br>
            <a:rPr lang="en-US" dirty="0"/>
          </a:br>
          <a:r>
            <a:rPr lang="en-US" i="1" dirty="0"/>
            <a:t>Assumption</a:t>
          </a:r>
          <a:r>
            <a:rPr lang="en-US" dirty="0"/>
            <a:t>:</a:t>
          </a:r>
          <a:br>
            <a:rPr lang="en-US" dirty="0"/>
          </a:br>
          <a:r>
            <a:rPr lang="en-US" dirty="0"/>
            <a:t>People are social and self-actualizing</a:t>
          </a:r>
        </a:p>
      </dgm:t>
    </dgm:pt>
    <dgm:pt modelId="{87BCF6D2-EF99-492C-8180-8F3B27810B1C}" type="parTrans" cxnId="{295E86FD-04D9-41A9-B594-4177E71AF115}">
      <dgm:prSet/>
      <dgm:spPr/>
      <dgm:t>
        <a:bodyPr/>
        <a:lstStyle/>
        <a:p>
          <a:endParaRPr lang="en-US"/>
        </a:p>
      </dgm:t>
    </dgm:pt>
    <dgm:pt modelId="{F27589B4-6C19-43A2-9929-889ADFDC4FD8}" type="sibTrans" cxnId="{295E86FD-04D9-41A9-B594-4177E71AF115}">
      <dgm:prSet/>
      <dgm:spPr/>
      <dgm:t>
        <a:bodyPr/>
        <a:lstStyle/>
        <a:p>
          <a:endParaRPr lang="en-US"/>
        </a:p>
      </dgm:t>
    </dgm:pt>
    <dgm:pt modelId="{E4F59EC3-D309-44D5-8330-C681E1CDD3B1}">
      <dgm:prSet/>
      <dgm:spPr/>
      <dgm:t>
        <a:bodyPr/>
        <a:lstStyle/>
        <a:p>
          <a:pPr rtl="0"/>
          <a:r>
            <a:rPr lang="en-US" b="1" i="1" dirty="0"/>
            <a:t>Theory of human needs</a:t>
          </a:r>
          <a:r>
            <a:rPr lang="en-US" dirty="0"/>
            <a:t/>
          </a:r>
          <a:br>
            <a:rPr lang="en-US" dirty="0"/>
          </a:br>
          <a:r>
            <a:rPr lang="en-US" dirty="0"/>
            <a:t>Abraham Maslow</a:t>
          </a:r>
        </a:p>
      </dgm:t>
    </dgm:pt>
    <dgm:pt modelId="{1C2631B3-B206-4086-B54F-D14D017E0675}" type="parTrans" cxnId="{4D6FE8A3-CCBE-4D53-A3B8-308AA43B9A01}">
      <dgm:prSet/>
      <dgm:spPr/>
      <dgm:t>
        <a:bodyPr/>
        <a:lstStyle/>
        <a:p>
          <a:endParaRPr lang="en-US"/>
        </a:p>
      </dgm:t>
    </dgm:pt>
    <dgm:pt modelId="{0F18AC6C-73B1-4D38-AA40-34AEEF98C482}" type="sibTrans" cxnId="{4D6FE8A3-CCBE-4D53-A3B8-308AA43B9A01}">
      <dgm:prSet/>
      <dgm:spPr/>
      <dgm:t>
        <a:bodyPr/>
        <a:lstStyle/>
        <a:p>
          <a:endParaRPr lang="en-US"/>
        </a:p>
      </dgm:t>
    </dgm:pt>
    <dgm:pt modelId="{170AB540-0DEE-4055-A2CE-03DA24216A60}">
      <dgm:prSet/>
      <dgm:spPr/>
      <dgm:t>
        <a:bodyPr/>
        <a:lstStyle/>
        <a:p>
          <a:pPr rtl="0"/>
          <a:r>
            <a:rPr lang="en-US" b="1" i="1" dirty="0"/>
            <a:t>Hawthorne studies</a:t>
          </a:r>
          <a:r>
            <a:rPr lang="en-US" dirty="0"/>
            <a:t/>
          </a:r>
          <a:br>
            <a:rPr lang="en-US" dirty="0"/>
          </a:br>
          <a:r>
            <a:rPr lang="en-US" dirty="0"/>
            <a:t>Elton Mayo</a:t>
          </a:r>
        </a:p>
      </dgm:t>
    </dgm:pt>
    <dgm:pt modelId="{6BEC94EA-9B11-41A2-A20E-5C9E07DCA39F}" type="parTrans" cxnId="{420461EA-0617-49D8-9B7D-C1498CD56D66}">
      <dgm:prSet/>
      <dgm:spPr/>
      <dgm:t>
        <a:bodyPr/>
        <a:lstStyle/>
        <a:p>
          <a:endParaRPr lang="en-US"/>
        </a:p>
      </dgm:t>
    </dgm:pt>
    <dgm:pt modelId="{D25FCEC5-4015-4A4E-A236-1775FA6B251F}" type="sibTrans" cxnId="{420461EA-0617-49D8-9B7D-C1498CD56D66}">
      <dgm:prSet/>
      <dgm:spPr/>
      <dgm:t>
        <a:bodyPr/>
        <a:lstStyle/>
        <a:p>
          <a:endParaRPr lang="en-US"/>
        </a:p>
      </dgm:t>
    </dgm:pt>
    <dgm:pt modelId="{54ECB696-21F8-48E5-8532-F6F0EF124C22}">
      <dgm:prSet/>
      <dgm:spPr/>
      <dgm:t>
        <a:bodyPr/>
        <a:lstStyle/>
        <a:p>
          <a:pPr rtl="0"/>
          <a:r>
            <a:rPr lang="en-US" b="1" i="1" dirty="0"/>
            <a:t>Organizations as communities</a:t>
          </a:r>
          <a:r>
            <a:rPr lang="en-US" dirty="0"/>
            <a:t/>
          </a:r>
          <a:br>
            <a:rPr lang="en-US" dirty="0"/>
          </a:br>
          <a:r>
            <a:rPr lang="en-US" dirty="0"/>
            <a:t>Mary Parker Follett</a:t>
          </a:r>
        </a:p>
      </dgm:t>
    </dgm:pt>
    <dgm:pt modelId="{46F7830E-67D8-4A2C-82F9-7BF8D7FCE606}" type="parTrans" cxnId="{1D653026-B3B4-4634-B523-18AF3BFF3C7C}">
      <dgm:prSet/>
      <dgm:spPr/>
      <dgm:t>
        <a:bodyPr/>
        <a:lstStyle/>
        <a:p>
          <a:endParaRPr lang="en-US"/>
        </a:p>
      </dgm:t>
    </dgm:pt>
    <dgm:pt modelId="{3CA53CA9-6312-4D3E-917E-875031827DD8}" type="sibTrans" cxnId="{1D653026-B3B4-4634-B523-18AF3BFF3C7C}">
      <dgm:prSet/>
      <dgm:spPr/>
      <dgm:t>
        <a:bodyPr/>
        <a:lstStyle/>
        <a:p>
          <a:endParaRPr lang="en-US"/>
        </a:p>
      </dgm:t>
    </dgm:pt>
    <dgm:pt modelId="{486654A2-E9BF-40B5-B503-68C5A77BB133}">
      <dgm:prSet/>
      <dgm:spPr/>
      <dgm:t>
        <a:bodyPr/>
        <a:lstStyle/>
        <a:p>
          <a:pPr rtl="0"/>
          <a:r>
            <a:rPr lang="en-US" b="1" i="1" dirty="0"/>
            <a:t>Theory X and Theory Y</a:t>
          </a:r>
          <a:r>
            <a:rPr lang="en-US" dirty="0"/>
            <a:t/>
          </a:r>
          <a:br>
            <a:rPr lang="en-US" dirty="0"/>
          </a:br>
          <a:r>
            <a:rPr lang="en-US" dirty="0"/>
            <a:t>Douglas McGregor</a:t>
          </a:r>
        </a:p>
      </dgm:t>
    </dgm:pt>
    <dgm:pt modelId="{746CDEB8-EE29-49F9-A089-7D7B65A3C0E5}" type="parTrans" cxnId="{22A53922-2797-47C6-A022-F1FDD8F489EC}">
      <dgm:prSet/>
      <dgm:spPr/>
      <dgm:t>
        <a:bodyPr/>
        <a:lstStyle/>
        <a:p>
          <a:endParaRPr lang="en-US"/>
        </a:p>
      </dgm:t>
    </dgm:pt>
    <dgm:pt modelId="{304F92E4-1DC7-450C-BE16-5A60B1A8D1CE}" type="sibTrans" cxnId="{22A53922-2797-47C6-A022-F1FDD8F489EC}">
      <dgm:prSet/>
      <dgm:spPr/>
      <dgm:t>
        <a:bodyPr/>
        <a:lstStyle/>
        <a:p>
          <a:endParaRPr lang="en-US"/>
        </a:p>
      </dgm:t>
    </dgm:pt>
    <dgm:pt modelId="{F0BB81E3-9B84-490C-9CD0-97B7206C42A7}">
      <dgm:prSet/>
      <dgm:spPr/>
      <dgm:t>
        <a:bodyPr/>
        <a:lstStyle/>
        <a:p>
          <a:pPr rtl="0"/>
          <a:r>
            <a:rPr lang="en-US" b="1" i="1" dirty="0"/>
            <a:t>Personality and organization</a:t>
          </a:r>
          <a:r>
            <a:rPr lang="en-US" dirty="0"/>
            <a:t/>
          </a:r>
          <a:br>
            <a:rPr lang="en-US" dirty="0"/>
          </a:br>
          <a:r>
            <a:rPr lang="en-US" dirty="0"/>
            <a:t>Chris Argyris</a:t>
          </a:r>
        </a:p>
      </dgm:t>
    </dgm:pt>
    <dgm:pt modelId="{80910D2E-18D7-4EAC-86EF-B98196D63DFE}" type="parTrans" cxnId="{25AA80D9-75A9-46E2-98CF-1F45227035DE}">
      <dgm:prSet/>
      <dgm:spPr/>
      <dgm:t>
        <a:bodyPr/>
        <a:lstStyle/>
        <a:p>
          <a:endParaRPr lang="en-US"/>
        </a:p>
      </dgm:t>
    </dgm:pt>
    <dgm:pt modelId="{6A8A722E-6216-4E89-B0BD-4FB78900D25A}" type="sibTrans" cxnId="{25AA80D9-75A9-46E2-98CF-1F45227035DE}">
      <dgm:prSet/>
      <dgm:spPr/>
      <dgm:t>
        <a:bodyPr/>
        <a:lstStyle/>
        <a:p>
          <a:endParaRPr lang="en-US"/>
        </a:p>
      </dgm:t>
    </dgm:pt>
    <dgm:pt modelId="{AA2E65D4-D5A9-4FED-A09D-747604DB5D8A}" type="pres">
      <dgm:prSet presAssocID="{ED92B56A-254D-45F5-9501-F4FB2BB9AC59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4C4B346-9DF3-416C-A8C8-75F1484C4382}" type="pres">
      <dgm:prSet presAssocID="{8008957C-400A-4DEC-B26B-2293A24DFAFD}" presName="centerShape" presStyleLbl="node0" presStyleIdx="0" presStyleCnt="1" custScaleX="134456" custScaleY="132425"/>
      <dgm:spPr/>
      <dgm:t>
        <a:bodyPr/>
        <a:lstStyle/>
        <a:p>
          <a:endParaRPr lang="en-US"/>
        </a:p>
      </dgm:t>
    </dgm:pt>
    <dgm:pt modelId="{E612F95B-192F-4067-BF7C-CA234C7205D8}" type="pres">
      <dgm:prSet presAssocID="{1C2631B3-B206-4086-B54F-D14D017E0675}" presName="parTrans" presStyleLbl="bgSibTrans2D1" presStyleIdx="0" presStyleCnt="5"/>
      <dgm:spPr/>
      <dgm:t>
        <a:bodyPr/>
        <a:lstStyle/>
        <a:p>
          <a:endParaRPr lang="en-US"/>
        </a:p>
      </dgm:t>
    </dgm:pt>
    <dgm:pt modelId="{661BF0A0-9F1F-4AF9-A8FE-F4705468199F}" type="pres">
      <dgm:prSet presAssocID="{E4F59EC3-D309-44D5-8330-C681E1CDD3B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6A7163-A34A-4B2E-8D96-4B4F6325E44C}" type="pres">
      <dgm:prSet presAssocID="{6BEC94EA-9B11-41A2-A20E-5C9E07DCA39F}" presName="parTrans" presStyleLbl="bgSibTrans2D1" presStyleIdx="1" presStyleCnt="5"/>
      <dgm:spPr/>
      <dgm:t>
        <a:bodyPr/>
        <a:lstStyle/>
        <a:p>
          <a:endParaRPr lang="en-US"/>
        </a:p>
      </dgm:t>
    </dgm:pt>
    <dgm:pt modelId="{AEE97B91-6373-4C02-ABCF-519BC35337AE}" type="pres">
      <dgm:prSet presAssocID="{170AB540-0DEE-4055-A2CE-03DA24216A6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7235FA-66DC-4564-939E-0C5A19CCFB8E}" type="pres">
      <dgm:prSet presAssocID="{46F7830E-67D8-4A2C-82F9-7BF8D7FCE606}" presName="parTrans" presStyleLbl="bgSibTrans2D1" presStyleIdx="2" presStyleCnt="5"/>
      <dgm:spPr/>
      <dgm:t>
        <a:bodyPr/>
        <a:lstStyle/>
        <a:p>
          <a:endParaRPr lang="en-US"/>
        </a:p>
      </dgm:t>
    </dgm:pt>
    <dgm:pt modelId="{4A4F6E69-8846-4FD2-8EFE-F353DBA932CF}" type="pres">
      <dgm:prSet presAssocID="{54ECB696-21F8-48E5-8532-F6F0EF124C2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E643EC-D4DF-40E9-BCE7-0F4063F5642B}" type="pres">
      <dgm:prSet presAssocID="{746CDEB8-EE29-49F9-A089-7D7B65A3C0E5}" presName="parTrans" presStyleLbl="bgSibTrans2D1" presStyleIdx="3" presStyleCnt="5"/>
      <dgm:spPr/>
      <dgm:t>
        <a:bodyPr/>
        <a:lstStyle/>
        <a:p>
          <a:endParaRPr lang="en-US"/>
        </a:p>
      </dgm:t>
    </dgm:pt>
    <dgm:pt modelId="{E53C8A7D-EC99-4630-82DF-C912FF048FB2}" type="pres">
      <dgm:prSet presAssocID="{486654A2-E9BF-40B5-B503-68C5A77BB13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723E5A-E03A-459E-A09E-DB19CFB9BB59}" type="pres">
      <dgm:prSet presAssocID="{80910D2E-18D7-4EAC-86EF-B98196D63DFE}" presName="parTrans" presStyleLbl="bgSibTrans2D1" presStyleIdx="4" presStyleCnt="5"/>
      <dgm:spPr/>
      <dgm:t>
        <a:bodyPr/>
        <a:lstStyle/>
        <a:p>
          <a:endParaRPr lang="en-US"/>
        </a:p>
      </dgm:t>
    </dgm:pt>
    <dgm:pt modelId="{81101EB9-2EB2-476C-8587-9D7F2F01D212}" type="pres">
      <dgm:prSet presAssocID="{F0BB81E3-9B84-490C-9CD0-97B7206C42A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D6FE8A3-CCBE-4D53-A3B8-308AA43B9A01}" srcId="{8008957C-400A-4DEC-B26B-2293A24DFAFD}" destId="{E4F59EC3-D309-44D5-8330-C681E1CDD3B1}" srcOrd="0" destOrd="0" parTransId="{1C2631B3-B206-4086-B54F-D14D017E0675}" sibTransId="{0F18AC6C-73B1-4D38-AA40-34AEEF98C482}"/>
    <dgm:cxn modelId="{420461EA-0617-49D8-9B7D-C1498CD56D66}" srcId="{8008957C-400A-4DEC-B26B-2293A24DFAFD}" destId="{170AB540-0DEE-4055-A2CE-03DA24216A60}" srcOrd="1" destOrd="0" parTransId="{6BEC94EA-9B11-41A2-A20E-5C9E07DCA39F}" sibTransId="{D25FCEC5-4015-4A4E-A236-1775FA6B251F}"/>
    <dgm:cxn modelId="{25AA80D9-75A9-46E2-98CF-1F45227035DE}" srcId="{8008957C-400A-4DEC-B26B-2293A24DFAFD}" destId="{F0BB81E3-9B84-490C-9CD0-97B7206C42A7}" srcOrd="4" destOrd="0" parTransId="{80910D2E-18D7-4EAC-86EF-B98196D63DFE}" sibTransId="{6A8A722E-6216-4E89-B0BD-4FB78900D25A}"/>
    <dgm:cxn modelId="{71F13737-2DBC-4860-A8D0-3CD0EF8171DA}" type="presOf" srcId="{46F7830E-67D8-4A2C-82F9-7BF8D7FCE606}" destId="{267235FA-66DC-4564-939E-0C5A19CCFB8E}" srcOrd="0" destOrd="0" presId="urn:microsoft.com/office/officeart/2005/8/layout/radial4"/>
    <dgm:cxn modelId="{3D0792F2-4F1A-4786-8532-9687573709D2}" type="presOf" srcId="{80910D2E-18D7-4EAC-86EF-B98196D63DFE}" destId="{8E723E5A-E03A-459E-A09E-DB19CFB9BB59}" srcOrd="0" destOrd="0" presId="urn:microsoft.com/office/officeart/2005/8/layout/radial4"/>
    <dgm:cxn modelId="{22A53922-2797-47C6-A022-F1FDD8F489EC}" srcId="{8008957C-400A-4DEC-B26B-2293A24DFAFD}" destId="{486654A2-E9BF-40B5-B503-68C5A77BB133}" srcOrd="3" destOrd="0" parTransId="{746CDEB8-EE29-49F9-A089-7D7B65A3C0E5}" sibTransId="{304F92E4-1DC7-450C-BE16-5A60B1A8D1CE}"/>
    <dgm:cxn modelId="{6D877794-8662-4CA0-A0A5-05BB03593C6E}" type="presOf" srcId="{486654A2-E9BF-40B5-B503-68C5A77BB133}" destId="{E53C8A7D-EC99-4630-82DF-C912FF048FB2}" srcOrd="0" destOrd="0" presId="urn:microsoft.com/office/officeart/2005/8/layout/radial4"/>
    <dgm:cxn modelId="{9436AE25-15FF-4832-A042-4E93CA03F734}" type="presOf" srcId="{170AB540-0DEE-4055-A2CE-03DA24216A60}" destId="{AEE97B91-6373-4C02-ABCF-519BC35337AE}" srcOrd="0" destOrd="0" presId="urn:microsoft.com/office/officeart/2005/8/layout/radial4"/>
    <dgm:cxn modelId="{41D9F318-1C79-4646-9FBF-D1FB99422210}" type="presOf" srcId="{F0BB81E3-9B84-490C-9CD0-97B7206C42A7}" destId="{81101EB9-2EB2-476C-8587-9D7F2F01D212}" srcOrd="0" destOrd="0" presId="urn:microsoft.com/office/officeart/2005/8/layout/radial4"/>
    <dgm:cxn modelId="{D84D3B61-E289-4494-B271-72708842EA79}" type="presOf" srcId="{ED92B56A-254D-45F5-9501-F4FB2BB9AC59}" destId="{AA2E65D4-D5A9-4FED-A09D-747604DB5D8A}" srcOrd="0" destOrd="0" presId="urn:microsoft.com/office/officeart/2005/8/layout/radial4"/>
    <dgm:cxn modelId="{825BEF69-47CB-496F-A56E-8A1B57E0727D}" type="presOf" srcId="{6BEC94EA-9B11-41A2-A20E-5C9E07DCA39F}" destId="{DB6A7163-A34A-4B2E-8D96-4B4F6325E44C}" srcOrd="0" destOrd="0" presId="urn:microsoft.com/office/officeart/2005/8/layout/radial4"/>
    <dgm:cxn modelId="{840E1A04-C3A6-4AEE-8676-D55852945F76}" type="presOf" srcId="{54ECB696-21F8-48E5-8532-F6F0EF124C22}" destId="{4A4F6E69-8846-4FD2-8EFE-F353DBA932CF}" srcOrd="0" destOrd="0" presId="urn:microsoft.com/office/officeart/2005/8/layout/radial4"/>
    <dgm:cxn modelId="{1D653026-B3B4-4634-B523-18AF3BFF3C7C}" srcId="{8008957C-400A-4DEC-B26B-2293A24DFAFD}" destId="{54ECB696-21F8-48E5-8532-F6F0EF124C22}" srcOrd="2" destOrd="0" parTransId="{46F7830E-67D8-4A2C-82F9-7BF8D7FCE606}" sibTransId="{3CA53CA9-6312-4D3E-917E-875031827DD8}"/>
    <dgm:cxn modelId="{1E69B3F9-00D8-4C48-B03A-E07800E9BCAD}" type="presOf" srcId="{1C2631B3-B206-4086-B54F-D14D017E0675}" destId="{E612F95B-192F-4067-BF7C-CA234C7205D8}" srcOrd="0" destOrd="0" presId="urn:microsoft.com/office/officeart/2005/8/layout/radial4"/>
    <dgm:cxn modelId="{2674FDF7-F7EE-47BA-8E60-96EE68104E60}" type="presOf" srcId="{E4F59EC3-D309-44D5-8330-C681E1CDD3B1}" destId="{661BF0A0-9F1F-4AF9-A8FE-F4705468199F}" srcOrd="0" destOrd="0" presId="urn:microsoft.com/office/officeart/2005/8/layout/radial4"/>
    <dgm:cxn modelId="{295E86FD-04D9-41A9-B594-4177E71AF115}" srcId="{ED92B56A-254D-45F5-9501-F4FB2BB9AC59}" destId="{8008957C-400A-4DEC-B26B-2293A24DFAFD}" srcOrd="0" destOrd="0" parTransId="{87BCF6D2-EF99-492C-8180-8F3B27810B1C}" sibTransId="{F27589B4-6C19-43A2-9929-889ADFDC4FD8}"/>
    <dgm:cxn modelId="{A967E288-AA95-4641-B2CB-C30366F3F706}" type="presOf" srcId="{746CDEB8-EE29-49F9-A089-7D7B65A3C0E5}" destId="{76E643EC-D4DF-40E9-BCE7-0F4063F5642B}" srcOrd="0" destOrd="0" presId="urn:microsoft.com/office/officeart/2005/8/layout/radial4"/>
    <dgm:cxn modelId="{6E0D211A-4734-4669-B3E5-4383E6C769F1}" type="presOf" srcId="{8008957C-400A-4DEC-B26B-2293A24DFAFD}" destId="{84C4B346-9DF3-416C-A8C8-75F1484C4382}" srcOrd="0" destOrd="0" presId="urn:microsoft.com/office/officeart/2005/8/layout/radial4"/>
    <dgm:cxn modelId="{E61E4956-D35A-4A66-B83B-BC7D980CCA93}" type="presParOf" srcId="{AA2E65D4-D5A9-4FED-A09D-747604DB5D8A}" destId="{84C4B346-9DF3-416C-A8C8-75F1484C4382}" srcOrd="0" destOrd="0" presId="urn:microsoft.com/office/officeart/2005/8/layout/radial4"/>
    <dgm:cxn modelId="{16CF8B39-1D49-4DC6-9F77-FD587C6F163F}" type="presParOf" srcId="{AA2E65D4-D5A9-4FED-A09D-747604DB5D8A}" destId="{E612F95B-192F-4067-BF7C-CA234C7205D8}" srcOrd="1" destOrd="0" presId="urn:microsoft.com/office/officeart/2005/8/layout/radial4"/>
    <dgm:cxn modelId="{A08040DB-1072-4EAE-9170-D090F6A72B35}" type="presParOf" srcId="{AA2E65D4-D5A9-4FED-A09D-747604DB5D8A}" destId="{661BF0A0-9F1F-4AF9-A8FE-F4705468199F}" srcOrd="2" destOrd="0" presId="urn:microsoft.com/office/officeart/2005/8/layout/radial4"/>
    <dgm:cxn modelId="{31385470-C6BD-455F-A0A9-0387748CC486}" type="presParOf" srcId="{AA2E65D4-D5A9-4FED-A09D-747604DB5D8A}" destId="{DB6A7163-A34A-4B2E-8D96-4B4F6325E44C}" srcOrd="3" destOrd="0" presId="urn:microsoft.com/office/officeart/2005/8/layout/radial4"/>
    <dgm:cxn modelId="{94ACF5D8-311D-4487-B5B5-12E78E07652D}" type="presParOf" srcId="{AA2E65D4-D5A9-4FED-A09D-747604DB5D8A}" destId="{AEE97B91-6373-4C02-ABCF-519BC35337AE}" srcOrd="4" destOrd="0" presId="urn:microsoft.com/office/officeart/2005/8/layout/radial4"/>
    <dgm:cxn modelId="{11044BED-0B73-4EED-873C-6797FC785421}" type="presParOf" srcId="{AA2E65D4-D5A9-4FED-A09D-747604DB5D8A}" destId="{267235FA-66DC-4564-939E-0C5A19CCFB8E}" srcOrd="5" destOrd="0" presId="urn:microsoft.com/office/officeart/2005/8/layout/radial4"/>
    <dgm:cxn modelId="{B373F9DC-6C47-4034-A447-3E2DB1923E57}" type="presParOf" srcId="{AA2E65D4-D5A9-4FED-A09D-747604DB5D8A}" destId="{4A4F6E69-8846-4FD2-8EFE-F353DBA932CF}" srcOrd="6" destOrd="0" presId="urn:microsoft.com/office/officeart/2005/8/layout/radial4"/>
    <dgm:cxn modelId="{A68E2A70-9038-480B-8019-8787787C7528}" type="presParOf" srcId="{AA2E65D4-D5A9-4FED-A09D-747604DB5D8A}" destId="{76E643EC-D4DF-40E9-BCE7-0F4063F5642B}" srcOrd="7" destOrd="0" presId="urn:microsoft.com/office/officeart/2005/8/layout/radial4"/>
    <dgm:cxn modelId="{A3D3679E-7D47-4433-A8CD-0E22452091BD}" type="presParOf" srcId="{AA2E65D4-D5A9-4FED-A09D-747604DB5D8A}" destId="{E53C8A7D-EC99-4630-82DF-C912FF048FB2}" srcOrd="8" destOrd="0" presId="urn:microsoft.com/office/officeart/2005/8/layout/radial4"/>
    <dgm:cxn modelId="{BA353807-9D6D-4FCE-83E3-F87983C666D8}" type="presParOf" srcId="{AA2E65D4-D5A9-4FED-A09D-747604DB5D8A}" destId="{8E723E5A-E03A-459E-A09E-DB19CFB9BB59}" srcOrd="9" destOrd="0" presId="urn:microsoft.com/office/officeart/2005/8/layout/radial4"/>
    <dgm:cxn modelId="{F8C5A95C-E136-4653-BC49-C642D976BDA8}" type="presParOf" srcId="{AA2E65D4-D5A9-4FED-A09D-747604DB5D8A}" destId="{81101EB9-2EB2-476C-8587-9D7F2F01D212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027314-B3A2-4CF4-AEC1-E90300E2F60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CDD4BD-EFB3-488F-B07B-B9D161F188B3}">
      <dgm:prSet/>
      <dgm:spPr/>
      <dgm:t>
        <a:bodyPr/>
        <a:lstStyle/>
        <a:p>
          <a:pPr rtl="0"/>
          <a:r>
            <a:rPr lang="en-US" dirty="0"/>
            <a:t>Making every employee an owner creates a sense of collective responsibility</a:t>
          </a:r>
        </a:p>
      </dgm:t>
    </dgm:pt>
    <dgm:pt modelId="{12E5A35C-E955-4B36-B5A3-339EBF6288F3}" type="parTrans" cxnId="{821DD508-4D96-488D-8DB4-A748130BF966}">
      <dgm:prSet/>
      <dgm:spPr/>
      <dgm:t>
        <a:bodyPr/>
        <a:lstStyle/>
        <a:p>
          <a:endParaRPr lang="en-US"/>
        </a:p>
      </dgm:t>
    </dgm:pt>
    <dgm:pt modelId="{9FC3A1E6-A07A-43B7-AB64-2AC28B81318E}" type="sibTrans" cxnId="{821DD508-4D96-488D-8DB4-A748130BF966}">
      <dgm:prSet/>
      <dgm:spPr/>
      <dgm:t>
        <a:bodyPr/>
        <a:lstStyle/>
        <a:p>
          <a:endParaRPr lang="en-US"/>
        </a:p>
      </dgm:t>
    </dgm:pt>
    <dgm:pt modelId="{B5C942DF-9AF4-436A-B21A-4C8543A9EB23}">
      <dgm:prSet/>
      <dgm:spPr/>
      <dgm:t>
        <a:bodyPr/>
        <a:lstStyle/>
        <a:p>
          <a:pPr rtl="0"/>
          <a:r>
            <a:rPr lang="en-US" dirty="0"/>
            <a:t>precursor of employee ownership, profit sharing, and gain-sharing</a:t>
          </a:r>
        </a:p>
      </dgm:t>
    </dgm:pt>
    <dgm:pt modelId="{1EC3A0AC-2DC7-4862-978E-6CEDF2F2384D}" type="parTrans" cxnId="{32AD4FD8-8B62-4FC1-980C-0C2F7ADEBC5A}">
      <dgm:prSet/>
      <dgm:spPr/>
      <dgm:t>
        <a:bodyPr/>
        <a:lstStyle/>
        <a:p>
          <a:endParaRPr lang="en-US"/>
        </a:p>
      </dgm:t>
    </dgm:pt>
    <dgm:pt modelId="{78A99374-BD03-44B3-8A04-C5E0EF8E1654}" type="sibTrans" cxnId="{32AD4FD8-8B62-4FC1-980C-0C2F7ADEBC5A}">
      <dgm:prSet/>
      <dgm:spPr/>
      <dgm:t>
        <a:bodyPr/>
        <a:lstStyle/>
        <a:p>
          <a:endParaRPr lang="en-US"/>
        </a:p>
      </dgm:t>
    </dgm:pt>
    <dgm:pt modelId="{C0B0FCEF-CC3F-47DC-90FB-55957A20A0F5}">
      <dgm:prSet/>
      <dgm:spPr/>
      <dgm:t>
        <a:bodyPr/>
        <a:lstStyle/>
        <a:p>
          <a:pPr rtl="0"/>
          <a:r>
            <a:rPr lang="en-US" dirty="0"/>
            <a:t>Business problems involve a variety of inter-related factors </a:t>
          </a:r>
        </a:p>
      </dgm:t>
    </dgm:pt>
    <dgm:pt modelId="{AF5765FA-BA19-4429-B198-A34644F05329}" type="parTrans" cxnId="{74835703-12D6-4A7A-8D1E-DC6827F524AE}">
      <dgm:prSet/>
      <dgm:spPr/>
      <dgm:t>
        <a:bodyPr/>
        <a:lstStyle/>
        <a:p>
          <a:endParaRPr lang="en-US"/>
        </a:p>
      </dgm:t>
    </dgm:pt>
    <dgm:pt modelId="{575C7C18-8349-4CAE-BC97-AD3F0A68A2A2}" type="sibTrans" cxnId="{74835703-12D6-4A7A-8D1E-DC6827F524AE}">
      <dgm:prSet/>
      <dgm:spPr/>
      <dgm:t>
        <a:bodyPr/>
        <a:lstStyle/>
        <a:p>
          <a:endParaRPr lang="en-US"/>
        </a:p>
      </dgm:t>
    </dgm:pt>
    <dgm:pt modelId="{F5EDC58A-9C11-4F21-89A0-DCDF44108A34}">
      <dgm:prSet/>
      <dgm:spPr/>
      <dgm:t>
        <a:bodyPr/>
        <a:lstStyle/>
        <a:p>
          <a:pPr rtl="0"/>
          <a:r>
            <a:rPr lang="en-US" dirty="0"/>
            <a:t>precursor of systems thinking</a:t>
          </a:r>
        </a:p>
      </dgm:t>
    </dgm:pt>
    <dgm:pt modelId="{B6ECB622-D1BE-46B7-8F84-25B0A1137646}" type="parTrans" cxnId="{5055E75B-F9A0-4125-A1D5-7271843C41B4}">
      <dgm:prSet/>
      <dgm:spPr/>
      <dgm:t>
        <a:bodyPr/>
        <a:lstStyle/>
        <a:p>
          <a:endParaRPr lang="en-US"/>
        </a:p>
      </dgm:t>
    </dgm:pt>
    <dgm:pt modelId="{8146E5D9-40BB-40CD-B90B-BF87FBB61DA1}" type="sibTrans" cxnId="{5055E75B-F9A0-4125-A1D5-7271843C41B4}">
      <dgm:prSet/>
      <dgm:spPr/>
      <dgm:t>
        <a:bodyPr/>
        <a:lstStyle/>
        <a:p>
          <a:endParaRPr lang="en-US"/>
        </a:p>
      </dgm:t>
    </dgm:pt>
    <dgm:pt modelId="{6B73EFBE-5AFC-4AA8-96AF-A351D9310991}">
      <dgm:prSet/>
      <dgm:spPr/>
      <dgm:t>
        <a:bodyPr/>
        <a:lstStyle/>
        <a:p>
          <a:pPr rtl="0"/>
          <a:r>
            <a:rPr lang="en-US" dirty="0"/>
            <a:t>Private profits relative to public good </a:t>
          </a:r>
        </a:p>
      </dgm:t>
    </dgm:pt>
    <dgm:pt modelId="{3635185D-8D49-4D60-8474-20E50A963F72}" type="parTrans" cxnId="{08547DE3-AF12-4E0E-B523-299823F6A5A3}">
      <dgm:prSet/>
      <dgm:spPr/>
      <dgm:t>
        <a:bodyPr/>
        <a:lstStyle/>
        <a:p>
          <a:endParaRPr lang="en-US"/>
        </a:p>
      </dgm:t>
    </dgm:pt>
    <dgm:pt modelId="{59963EA4-2926-4366-ADF6-464AD184C318}" type="sibTrans" cxnId="{08547DE3-AF12-4E0E-B523-299823F6A5A3}">
      <dgm:prSet/>
      <dgm:spPr/>
      <dgm:t>
        <a:bodyPr/>
        <a:lstStyle/>
        <a:p>
          <a:endParaRPr lang="en-US"/>
        </a:p>
      </dgm:t>
    </dgm:pt>
    <dgm:pt modelId="{B899825C-4FBD-462B-8DEA-2DBDF991D452}">
      <dgm:prSet/>
      <dgm:spPr/>
      <dgm:t>
        <a:bodyPr/>
        <a:lstStyle/>
        <a:p>
          <a:pPr rtl="0"/>
          <a:r>
            <a:rPr lang="en-US" dirty="0"/>
            <a:t>precursor of managerial ethics and social responsibility</a:t>
          </a:r>
        </a:p>
      </dgm:t>
    </dgm:pt>
    <dgm:pt modelId="{E4CD55F3-AAF0-40CB-AD40-77DB3AE9800B}" type="parTrans" cxnId="{AD3002E9-90B7-4B3E-9626-AC098EA73D7F}">
      <dgm:prSet/>
      <dgm:spPr/>
      <dgm:t>
        <a:bodyPr/>
        <a:lstStyle/>
        <a:p>
          <a:endParaRPr lang="en-US"/>
        </a:p>
      </dgm:t>
    </dgm:pt>
    <dgm:pt modelId="{15B8DE65-9683-4C98-AC92-F118BAFDBBA0}" type="sibTrans" cxnId="{AD3002E9-90B7-4B3E-9626-AC098EA73D7F}">
      <dgm:prSet/>
      <dgm:spPr/>
      <dgm:t>
        <a:bodyPr/>
        <a:lstStyle/>
        <a:p>
          <a:endParaRPr lang="en-US"/>
        </a:p>
      </dgm:t>
    </dgm:pt>
    <dgm:pt modelId="{0D460548-5D2F-4DB3-8A09-5A2D9407F7F3}" type="pres">
      <dgm:prSet presAssocID="{4A027314-B3A2-4CF4-AEC1-E90300E2F60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C4C70BA-144C-43E7-8F94-3C138AF8875E}" type="pres">
      <dgm:prSet presAssocID="{7FCDD4BD-EFB3-488F-B07B-B9D161F188B3}" presName="linNode" presStyleCnt="0"/>
      <dgm:spPr/>
    </dgm:pt>
    <dgm:pt modelId="{0D0C7537-242F-4102-B7E6-EDC69D44AB79}" type="pres">
      <dgm:prSet presAssocID="{7FCDD4BD-EFB3-488F-B07B-B9D161F188B3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9E9987-5002-42CE-8BB3-BEE81022B983}" type="pres">
      <dgm:prSet presAssocID="{7FCDD4BD-EFB3-488F-B07B-B9D161F188B3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B4D24-E43C-4459-9FEA-6E5EE4552DCC}" type="pres">
      <dgm:prSet presAssocID="{9FC3A1E6-A07A-43B7-AB64-2AC28B81318E}" presName="sp" presStyleCnt="0"/>
      <dgm:spPr/>
    </dgm:pt>
    <dgm:pt modelId="{F10E1182-ED47-4DAB-8391-83CC4FA47C60}" type="pres">
      <dgm:prSet presAssocID="{C0B0FCEF-CC3F-47DC-90FB-55957A20A0F5}" presName="linNode" presStyleCnt="0"/>
      <dgm:spPr/>
    </dgm:pt>
    <dgm:pt modelId="{A3265516-CCC3-4C1F-83F4-74071B08C9AC}" type="pres">
      <dgm:prSet presAssocID="{C0B0FCEF-CC3F-47DC-90FB-55957A20A0F5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B6E2AA-F1CA-4F1B-9BFE-D12E447D9D10}" type="pres">
      <dgm:prSet presAssocID="{C0B0FCEF-CC3F-47DC-90FB-55957A20A0F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E97CE0-FEB2-4149-9EA7-93EEDF7D858D}" type="pres">
      <dgm:prSet presAssocID="{575C7C18-8349-4CAE-BC97-AD3F0A68A2A2}" presName="sp" presStyleCnt="0"/>
      <dgm:spPr/>
    </dgm:pt>
    <dgm:pt modelId="{978D901C-6B88-485B-9C10-D900162C5948}" type="pres">
      <dgm:prSet presAssocID="{6B73EFBE-5AFC-4AA8-96AF-A351D9310991}" presName="linNode" presStyleCnt="0"/>
      <dgm:spPr/>
    </dgm:pt>
    <dgm:pt modelId="{5FE2FFC2-504B-422E-B87B-72E35536DE58}" type="pres">
      <dgm:prSet presAssocID="{6B73EFBE-5AFC-4AA8-96AF-A351D9310991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2B3755-B26A-44F6-B22C-E44826AFCDA2}" type="pres">
      <dgm:prSet presAssocID="{6B73EFBE-5AFC-4AA8-96AF-A351D9310991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055E75B-F9A0-4125-A1D5-7271843C41B4}" srcId="{C0B0FCEF-CC3F-47DC-90FB-55957A20A0F5}" destId="{F5EDC58A-9C11-4F21-89A0-DCDF44108A34}" srcOrd="0" destOrd="0" parTransId="{B6ECB622-D1BE-46B7-8F84-25B0A1137646}" sibTransId="{8146E5D9-40BB-40CD-B90B-BF87FBB61DA1}"/>
    <dgm:cxn modelId="{821DD508-4D96-488D-8DB4-A748130BF966}" srcId="{4A027314-B3A2-4CF4-AEC1-E90300E2F602}" destId="{7FCDD4BD-EFB3-488F-B07B-B9D161F188B3}" srcOrd="0" destOrd="0" parTransId="{12E5A35C-E955-4B36-B5A3-339EBF6288F3}" sibTransId="{9FC3A1E6-A07A-43B7-AB64-2AC28B81318E}"/>
    <dgm:cxn modelId="{D78380D4-5DFB-446E-BDB0-183C266024E1}" type="presOf" srcId="{B5C942DF-9AF4-436A-B21A-4C8543A9EB23}" destId="{7D9E9987-5002-42CE-8BB3-BEE81022B983}" srcOrd="0" destOrd="0" presId="urn:microsoft.com/office/officeart/2005/8/layout/vList5"/>
    <dgm:cxn modelId="{32AD4FD8-8B62-4FC1-980C-0C2F7ADEBC5A}" srcId="{7FCDD4BD-EFB3-488F-B07B-B9D161F188B3}" destId="{B5C942DF-9AF4-436A-B21A-4C8543A9EB23}" srcOrd="0" destOrd="0" parTransId="{1EC3A0AC-2DC7-4862-978E-6CEDF2F2384D}" sibTransId="{78A99374-BD03-44B3-8A04-C5E0EF8E1654}"/>
    <dgm:cxn modelId="{E6BC9C39-98C2-4C40-83B2-1F28B44D88AC}" type="presOf" srcId="{6B73EFBE-5AFC-4AA8-96AF-A351D9310991}" destId="{5FE2FFC2-504B-422E-B87B-72E35536DE58}" srcOrd="0" destOrd="0" presId="urn:microsoft.com/office/officeart/2005/8/layout/vList5"/>
    <dgm:cxn modelId="{0DCD5F9E-092E-4BCF-BD7D-9E72CB175FB2}" type="presOf" srcId="{7FCDD4BD-EFB3-488F-B07B-B9D161F188B3}" destId="{0D0C7537-242F-4102-B7E6-EDC69D44AB79}" srcOrd="0" destOrd="0" presId="urn:microsoft.com/office/officeart/2005/8/layout/vList5"/>
    <dgm:cxn modelId="{88B7B3C5-4937-4334-8009-9E4F4F24D731}" type="presOf" srcId="{F5EDC58A-9C11-4F21-89A0-DCDF44108A34}" destId="{F4B6E2AA-F1CA-4F1B-9BFE-D12E447D9D10}" srcOrd="0" destOrd="0" presId="urn:microsoft.com/office/officeart/2005/8/layout/vList5"/>
    <dgm:cxn modelId="{08547DE3-AF12-4E0E-B523-299823F6A5A3}" srcId="{4A027314-B3A2-4CF4-AEC1-E90300E2F602}" destId="{6B73EFBE-5AFC-4AA8-96AF-A351D9310991}" srcOrd="2" destOrd="0" parTransId="{3635185D-8D49-4D60-8474-20E50A963F72}" sibTransId="{59963EA4-2926-4366-ADF6-464AD184C318}"/>
    <dgm:cxn modelId="{22D590D6-41F1-45F2-B5F7-47C3E813880B}" type="presOf" srcId="{C0B0FCEF-CC3F-47DC-90FB-55957A20A0F5}" destId="{A3265516-CCC3-4C1F-83F4-74071B08C9AC}" srcOrd="0" destOrd="0" presId="urn:microsoft.com/office/officeart/2005/8/layout/vList5"/>
    <dgm:cxn modelId="{7E73EFF1-E240-4F1F-84CC-61191AC59E2C}" type="presOf" srcId="{4A027314-B3A2-4CF4-AEC1-E90300E2F602}" destId="{0D460548-5D2F-4DB3-8A09-5A2D9407F7F3}" srcOrd="0" destOrd="0" presId="urn:microsoft.com/office/officeart/2005/8/layout/vList5"/>
    <dgm:cxn modelId="{AD3002E9-90B7-4B3E-9626-AC098EA73D7F}" srcId="{6B73EFBE-5AFC-4AA8-96AF-A351D9310991}" destId="{B899825C-4FBD-462B-8DEA-2DBDF991D452}" srcOrd="0" destOrd="0" parTransId="{E4CD55F3-AAF0-40CB-AD40-77DB3AE9800B}" sibTransId="{15B8DE65-9683-4C98-AC92-F118BAFDBBA0}"/>
    <dgm:cxn modelId="{742477F5-3B8F-45FC-8176-445E4BD564F0}" type="presOf" srcId="{B899825C-4FBD-462B-8DEA-2DBDF991D452}" destId="{262B3755-B26A-44F6-B22C-E44826AFCDA2}" srcOrd="0" destOrd="0" presId="urn:microsoft.com/office/officeart/2005/8/layout/vList5"/>
    <dgm:cxn modelId="{74835703-12D6-4A7A-8D1E-DC6827F524AE}" srcId="{4A027314-B3A2-4CF4-AEC1-E90300E2F602}" destId="{C0B0FCEF-CC3F-47DC-90FB-55957A20A0F5}" srcOrd="1" destOrd="0" parTransId="{AF5765FA-BA19-4429-B198-A34644F05329}" sibTransId="{575C7C18-8349-4CAE-BC97-AD3F0A68A2A2}"/>
    <dgm:cxn modelId="{5C3C37CB-EA55-4845-A975-5E876649FC2B}" type="presParOf" srcId="{0D460548-5D2F-4DB3-8A09-5A2D9407F7F3}" destId="{8C4C70BA-144C-43E7-8F94-3C138AF8875E}" srcOrd="0" destOrd="0" presId="urn:microsoft.com/office/officeart/2005/8/layout/vList5"/>
    <dgm:cxn modelId="{486B658A-FFA4-4191-B540-9FA361DB5E35}" type="presParOf" srcId="{8C4C70BA-144C-43E7-8F94-3C138AF8875E}" destId="{0D0C7537-242F-4102-B7E6-EDC69D44AB79}" srcOrd="0" destOrd="0" presId="urn:microsoft.com/office/officeart/2005/8/layout/vList5"/>
    <dgm:cxn modelId="{5F9B51CD-A50D-4ADB-B7C7-C54A055FB089}" type="presParOf" srcId="{8C4C70BA-144C-43E7-8F94-3C138AF8875E}" destId="{7D9E9987-5002-42CE-8BB3-BEE81022B983}" srcOrd="1" destOrd="0" presId="urn:microsoft.com/office/officeart/2005/8/layout/vList5"/>
    <dgm:cxn modelId="{E1008694-DCC9-4007-864E-FA5A1C4C04F9}" type="presParOf" srcId="{0D460548-5D2F-4DB3-8A09-5A2D9407F7F3}" destId="{97FB4D24-E43C-4459-9FEA-6E5EE4552DCC}" srcOrd="1" destOrd="0" presId="urn:microsoft.com/office/officeart/2005/8/layout/vList5"/>
    <dgm:cxn modelId="{54824257-9805-48A5-9F47-FD2609510DF2}" type="presParOf" srcId="{0D460548-5D2F-4DB3-8A09-5A2D9407F7F3}" destId="{F10E1182-ED47-4DAB-8391-83CC4FA47C60}" srcOrd="2" destOrd="0" presId="urn:microsoft.com/office/officeart/2005/8/layout/vList5"/>
    <dgm:cxn modelId="{320654B2-1282-4517-9C63-79B143DCC3F2}" type="presParOf" srcId="{F10E1182-ED47-4DAB-8391-83CC4FA47C60}" destId="{A3265516-CCC3-4C1F-83F4-74071B08C9AC}" srcOrd="0" destOrd="0" presId="urn:microsoft.com/office/officeart/2005/8/layout/vList5"/>
    <dgm:cxn modelId="{3FDCBD70-A56E-4019-B954-37FD5176F8B9}" type="presParOf" srcId="{F10E1182-ED47-4DAB-8391-83CC4FA47C60}" destId="{F4B6E2AA-F1CA-4F1B-9BFE-D12E447D9D10}" srcOrd="1" destOrd="0" presId="urn:microsoft.com/office/officeart/2005/8/layout/vList5"/>
    <dgm:cxn modelId="{6D5651E8-CCE3-4092-9689-AC1A7381B3A7}" type="presParOf" srcId="{0D460548-5D2F-4DB3-8A09-5A2D9407F7F3}" destId="{A7E97CE0-FEB2-4149-9EA7-93EEDF7D858D}" srcOrd="3" destOrd="0" presId="urn:microsoft.com/office/officeart/2005/8/layout/vList5"/>
    <dgm:cxn modelId="{87292904-7994-4AAE-AD87-8BCDBCAD7FA3}" type="presParOf" srcId="{0D460548-5D2F-4DB3-8A09-5A2D9407F7F3}" destId="{978D901C-6B88-485B-9C10-D900162C5948}" srcOrd="4" destOrd="0" presId="urn:microsoft.com/office/officeart/2005/8/layout/vList5"/>
    <dgm:cxn modelId="{79F5648C-2FC8-44C0-AE6E-0D96BD4ECE29}" type="presParOf" srcId="{978D901C-6B88-485B-9C10-D900162C5948}" destId="{5FE2FFC2-504B-422E-B87B-72E35536DE58}" srcOrd="0" destOrd="0" presId="urn:microsoft.com/office/officeart/2005/8/layout/vList5"/>
    <dgm:cxn modelId="{F29041AF-2B3C-47D8-B019-EDE982DFE707}" type="presParOf" srcId="{978D901C-6B88-485B-9C10-D900162C5948}" destId="{262B3755-B26A-44F6-B22C-E44826AFCDA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614F21-354F-4454-839A-1C55982A49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02D2DA-85A9-4684-8B5C-8B1D94976C3D}">
      <dgm:prSet/>
      <dgm:spPr/>
      <dgm:t>
        <a:bodyPr/>
        <a:lstStyle/>
        <a:p>
          <a:pPr algn="ctr" rtl="0"/>
          <a:r>
            <a:rPr lang="en-US" dirty="0"/>
            <a:t>Quantitative analysis and tools</a:t>
          </a:r>
        </a:p>
      </dgm:t>
    </dgm:pt>
    <dgm:pt modelId="{F666D023-2595-4A96-B187-33938617CBE5}" type="parTrans" cxnId="{C78BEC9E-CC13-4F19-B147-D54269A06C95}">
      <dgm:prSet/>
      <dgm:spPr/>
      <dgm:t>
        <a:bodyPr/>
        <a:lstStyle/>
        <a:p>
          <a:endParaRPr lang="en-US"/>
        </a:p>
      </dgm:t>
    </dgm:pt>
    <dgm:pt modelId="{89BABFF9-E04D-41C1-A956-95CDB597A12B}" type="sibTrans" cxnId="{C78BEC9E-CC13-4F19-B147-D54269A06C95}">
      <dgm:prSet/>
      <dgm:spPr/>
      <dgm:t>
        <a:bodyPr/>
        <a:lstStyle/>
        <a:p>
          <a:endParaRPr lang="en-US"/>
        </a:p>
      </dgm:t>
    </dgm:pt>
    <dgm:pt modelId="{E0B0F3FB-E766-4053-9C35-C7EE90773C68}">
      <dgm:prSet/>
      <dgm:spPr/>
      <dgm:t>
        <a:bodyPr/>
        <a:lstStyle/>
        <a:p>
          <a:pPr algn="ctr" rtl="0"/>
          <a:r>
            <a:rPr lang="en-US" dirty="0"/>
            <a:t>Organizations as systems </a:t>
          </a:r>
        </a:p>
      </dgm:t>
    </dgm:pt>
    <dgm:pt modelId="{A8E97A08-4F37-4FFF-A218-1B10EA0BB172}" type="parTrans" cxnId="{4C70A1BE-019F-4036-9284-4046ED91E340}">
      <dgm:prSet/>
      <dgm:spPr/>
      <dgm:t>
        <a:bodyPr/>
        <a:lstStyle/>
        <a:p>
          <a:endParaRPr lang="en-US"/>
        </a:p>
      </dgm:t>
    </dgm:pt>
    <dgm:pt modelId="{738671F2-C506-4591-BF8E-56CF1106273F}" type="sibTrans" cxnId="{4C70A1BE-019F-4036-9284-4046ED91E340}">
      <dgm:prSet/>
      <dgm:spPr/>
      <dgm:t>
        <a:bodyPr/>
        <a:lstStyle/>
        <a:p>
          <a:endParaRPr lang="en-US"/>
        </a:p>
      </dgm:t>
    </dgm:pt>
    <dgm:pt modelId="{ED539644-177A-404C-8D0F-75D736A827B2}">
      <dgm:prSet/>
      <dgm:spPr/>
      <dgm:t>
        <a:bodyPr/>
        <a:lstStyle/>
        <a:p>
          <a:pPr algn="ctr" rtl="0"/>
          <a:r>
            <a:rPr lang="en-US" dirty="0"/>
            <a:t>Contingency thinking</a:t>
          </a:r>
        </a:p>
      </dgm:t>
    </dgm:pt>
    <dgm:pt modelId="{7A077ADC-19DC-49FB-8F8C-1F75EC9F1D37}" type="parTrans" cxnId="{CEEC3456-BE5B-4C56-930A-63A0C8793FEF}">
      <dgm:prSet/>
      <dgm:spPr/>
      <dgm:t>
        <a:bodyPr/>
        <a:lstStyle/>
        <a:p>
          <a:endParaRPr lang="en-US"/>
        </a:p>
      </dgm:t>
    </dgm:pt>
    <dgm:pt modelId="{AF5ED921-0C70-4B47-8442-63AAD3B2236F}" type="sibTrans" cxnId="{CEEC3456-BE5B-4C56-930A-63A0C8793FEF}">
      <dgm:prSet/>
      <dgm:spPr/>
      <dgm:t>
        <a:bodyPr/>
        <a:lstStyle/>
        <a:p>
          <a:endParaRPr lang="en-US"/>
        </a:p>
      </dgm:t>
    </dgm:pt>
    <dgm:pt modelId="{1B79D949-6845-485B-A876-56047B737C08}">
      <dgm:prSet/>
      <dgm:spPr/>
      <dgm:t>
        <a:bodyPr/>
        <a:lstStyle/>
        <a:p>
          <a:pPr algn="ctr" rtl="0"/>
          <a:r>
            <a:rPr lang="en-US" dirty="0"/>
            <a:t>Quality management </a:t>
          </a:r>
        </a:p>
      </dgm:t>
    </dgm:pt>
    <dgm:pt modelId="{ED2179E7-307D-4D1D-86C9-155A27EB256D}" type="parTrans" cxnId="{93028E97-001D-4A82-8290-5616AA982807}">
      <dgm:prSet/>
      <dgm:spPr/>
      <dgm:t>
        <a:bodyPr/>
        <a:lstStyle/>
        <a:p>
          <a:endParaRPr lang="en-US"/>
        </a:p>
      </dgm:t>
    </dgm:pt>
    <dgm:pt modelId="{922B3E7E-314E-4D60-8B7A-477D9B0C7209}" type="sibTrans" cxnId="{93028E97-001D-4A82-8290-5616AA982807}">
      <dgm:prSet/>
      <dgm:spPr/>
      <dgm:t>
        <a:bodyPr/>
        <a:lstStyle/>
        <a:p>
          <a:endParaRPr lang="en-US"/>
        </a:p>
      </dgm:t>
    </dgm:pt>
    <dgm:pt modelId="{67E615C9-8110-4F0E-8ED5-12DACBEE6B73}">
      <dgm:prSet/>
      <dgm:spPr/>
      <dgm:t>
        <a:bodyPr/>
        <a:lstStyle/>
        <a:p>
          <a:pPr algn="ctr" rtl="0"/>
          <a:r>
            <a:rPr lang="en-US" dirty="0"/>
            <a:t>Evidence-based management</a:t>
          </a:r>
        </a:p>
      </dgm:t>
    </dgm:pt>
    <dgm:pt modelId="{2D0A864D-9EC5-484B-B99B-FA543419BA76}" type="parTrans" cxnId="{5FE67C96-0640-48CF-B525-5E99CEF2A126}">
      <dgm:prSet/>
      <dgm:spPr/>
      <dgm:t>
        <a:bodyPr/>
        <a:lstStyle/>
        <a:p>
          <a:endParaRPr lang="en-US"/>
        </a:p>
      </dgm:t>
    </dgm:pt>
    <dgm:pt modelId="{252C8E0B-14A7-4BF6-94FD-7CC6F4750F13}" type="sibTrans" cxnId="{5FE67C96-0640-48CF-B525-5E99CEF2A126}">
      <dgm:prSet/>
      <dgm:spPr/>
      <dgm:t>
        <a:bodyPr/>
        <a:lstStyle/>
        <a:p>
          <a:endParaRPr lang="en-US"/>
        </a:p>
      </dgm:t>
    </dgm:pt>
    <dgm:pt modelId="{13CF0952-3892-4741-971B-EB0A6888EEBE}" type="pres">
      <dgm:prSet presAssocID="{2A614F21-354F-4454-839A-1C55982A49E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8CE47D8-FAC5-48AA-A3F5-4E176ACA6334}" type="pres">
      <dgm:prSet presAssocID="{0102D2DA-85A9-4684-8B5C-8B1D94976C3D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4046A3-9202-4851-BDFC-2D9EDAA1F743}" type="pres">
      <dgm:prSet presAssocID="{89BABFF9-E04D-41C1-A956-95CDB597A12B}" presName="spacer" presStyleCnt="0"/>
      <dgm:spPr/>
    </dgm:pt>
    <dgm:pt modelId="{B0FBDF82-4835-4ACD-8ACF-FDDB969449C9}" type="pres">
      <dgm:prSet presAssocID="{E0B0F3FB-E766-4053-9C35-C7EE90773C6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A9750A-55E7-42E4-A780-4D7EBA661C72}" type="pres">
      <dgm:prSet presAssocID="{738671F2-C506-4591-BF8E-56CF1106273F}" presName="spacer" presStyleCnt="0"/>
      <dgm:spPr/>
    </dgm:pt>
    <dgm:pt modelId="{E39C6711-6EFC-4954-8BAF-1E04DC6DBF9A}" type="pres">
      <dgm:prSet presAssocID="{ED539644-177A-404C-8D0F-75D736A827B2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F239CE-BD17-47F3-ACE1-0E9A4CB12330}" type="pres">
      <dgm:prSet presAssocID="{AF5ED921-0C70-4B47-8442-63AAD3B2236F}" presName="spacer" presStyleCnt="0"/>
      <dgm:spPr/>
    </dgm:pt>
    <dgm:pt modelId="{5605FB31-4118-45BF-B501-F9A311949284}" type="pres">
      <dgm:prSet presAssocID="{1B79D949-6845-485B-A876-56047B737C0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BF2169-BECD-43CA-B9DF-05CA192A2A59}" type="pres">
      <dgm:prSet presAssocID="{922B3E7E-314E-4D60-8B7A-477D9B0C7209}" presName="spacer" presStyleCnt="0"/>
      <dgm:spPr/>
    </dgm:pt>
    <dgm:pt modelId="{896D696F-BD16-450E-B771-4AEB570837E8}" type="pres">
      <dgm:prSet presAssocID="{67E615C9-8110-4F0E-8ED5-12DACBEE6B73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EEC3456-BE5B-4C56-930A-63A0C8793FEF}" srcId="{2A614F21-354F-4454-839A-1C55982A49E1}" destId="{ED539644-177A-404C-8D0F-75D736A827B2}" srcOrd="2" destOrd="0" parTransId="{7A077ADC-19DC-49FB-8F8C-1F75EC9F1D37}" sibTransId="{AF5ED921-0C70-4B47-8442-63AAD3B2236F}"/>
    <dgm:cxn modelId="{4C70A1BE-019F-4036-9284-4046ED91E340}" srcId="{2A614F21-354F-4454-839A-1C55982A49E1}" destId="{E0B0F3FB-E766-4053-9C35-C7EE90773C68}" srcOrd="1" destOrd="0" parTransId="{A8E97A08-4F37-4FFF-A218-1B10EA0BB172}" sibTransId="{738671F2-C506-4591-BF8E-56CF1106273F}"/>
    <dgm:cxn modelId="{DBD30398-1B14-45A8-854F-5FBF72F616EE}" type="presOf" srcId="{67E615C9-8110-4F0E-8ED5-12DACBEE6B73}" destId="{896D696F-BD16-450E-B771-4AEB570837E8}" srcOrd="0" destOrd="0" presId="urn:microsoft.com/office/officeart/2005/8/layout/vList2"/>
    <dgm:cxn modelId="{556CE1C6-B8EC-4C3B-9CF2-EC6588F64FB7}" type="presOf" srcId="{0102D2DA-85A9-4684-8B5C-8B1D94976C3D}" destId="{68CE47D8-FAC5-48AA-A3F5-4E176ACA6334}" srcOrd="0" destOrd="0" presId="urn:microsoft.com/office/officeart/2005/8/layout/vList2"/>
    <dgm:cxn modelId="{5FE67C96-0640-48CF-B525-5E99CEF2A126}" srcId="{2A614F21-354F-4454-839A-1C55982A49E1}" destId="{67E615C9-8110-4F0E-8ED5-12DACBEE6B73}" srcOrd="4" destOrd="0" parTransId="{2D0A864D-9EC5-484B-B99B-FA543419BA76}" sibTransId="{252C8E0B-14A7-4BF6-94FD-7CC6F4750F13}"/>
    <dgm:cxn modelId="{E4FB6968-48A3-41BC-A02C-0CCAD81D11EA}" type="presOf" srcId="{2A614F21-354F-4454-839A-1C55982A49E1}" destId="{13CF0952-3892-4741-971B-EB0A6888EEBE}" srcOrd="0" destOrd="0" presId="urn:microsoft.com/office/officeart/2005/8/layout/vList2"/>
    <dgm:cxn modelId="{C65542EB-98E8-4F6E-9AC9-3A28DE1C4C14}" type="presOf" srcId="{1B79D949-6845-485B-A876-56047B737C08}" destId="{5605FB31-4118-45BF-B501-F9A311949284}" srcOrd="0" destOrd="0" presId="urn:microsoft.com/office/officeart/2005/8/layout/vList2"/>
    <dgm:cxn modelId="{4E1293E0-C428-4846-860E-7EE267E30188}" type="presOf" srcId="{ED539644-177A-404C-8D0F-75D736A827B2}" destId="{E39C6711-6EFC-4954-8BAF-1E04DC6DBF9A}" srcOrd="0" destOrd="0" presId="urn:microsoft.com/office/officeart/2005/8/layout/vList2"/>
    <dgm:cxn modelId="{C78BEC9E-CC13-4F19-B147-D54269A06C95}" srcId="{2A614F21-354F-4454-839A-1C55982A49E1}" destId="{0102D2DA-85A9-4684-8B5C-8B1D94976C3D}" srcOrd="0" destOrd="0" parTransId="{F666D023-2595-4A96-B187-33938617CBE5}" sibTransId="{89BABFF9-E04D-41C1-A956-95CDB597A12B}"/>
    <dgm:cxn modelId="{93028E97-001D-4A82-8290-5616AA982807}" srcId="{2A614F21-354F-4454-839A-1C55982A49E1}" destId="{1B79D949-6845-485B-A876-56047B737C08}" srcOrd="3" destOrd="0" parTransId="{ED2179E7-307D-4D1D-86C9-155A27EB256D}" sibTransId="{922B3E7E-314E-4D60-8B7A-477D9B0C7209}"/>
    <dgm:cxn modelId="{D0E69123-3956-42C7-90A6-CB1C469904B5}" type="presOf" srcId="{E0B0F3FB-E766-4053-9C35-C7EE90773C68}" destId="{B0FBDF82-4835-4ACD-8ACF-FDDB969449C9}" srcOrd="0" destOrd="0" presId="urn:microsoft.com/office/officeart/2005/8/layout/vList2"/>
    <dgm:cxn modelId="{7644DD13-2C0B-4EA1-A22D-572CE802D698}" type="presParOf" srcId="{13CF0952-3892-4741-971B-EB0A6888EEBE}" destId="{68CE47D8-FAC5-48AA-A3F5-4E176ACA6334}" srcOrd="0" destOrd="0" presId="urn:microsoft.com/office/officeart/2005/8/layout/vList2"/>
    <dgm:cxn modelId="{EAB03CD7-6BFD-4B32-B8DD-9C953F9B2E03}" type="presParOf" srcId="{13CF0952-3892-4741-971B-EB0A6888EEBE}" destId="{4A4046A3-9202-4851-BDFC-2D9EDAA1F743}" srcOrd="1" destOrd="0" presId="urn:microsoft.com/office/officeart/2005/8/layout/vList2"/>
    <dgm:cxn modelId="{A6901FBB-C16D-41CB-84B6-BFCB492F9A4C}" type="presParOf" srcId="{13CF0952-3892-4741-971B-EB0A6888EEBE}" destId="{B0FBDF82-4835-4ACD-8ACF-FDDB969449C9}" srcOrd="2" destOrd="0" presId="urn:microsoft.com/office/officeart/2005/8/layout/vList2"/>
    <dgm:cxn modelId="{50E84C0C-054C-4204-A2DE-9DD76D316F8B}" type="presParOf" srcId="{13CF0952-3892-4741-971B-EB0A6888EEBE}" destId="{75A9750A-55E7-42E4-A780-4D7EBA661C72}" srcOrd="3" destOrd="0" presId="urn:microsoft.com/office/officeart/2005/8/layout/vList2"/>
    <dgm:cxn modelId="{23C5BFBC-1549-4B44-9E42-DFC2647E7DEB}" type="presParOf" srcId="{13CF0952-3892-4741-971B-EB0A6888EEBE}" destId="{E39C6711-6EFC-4954-8BAF-1E04DC6DBF9A}" srcOrd="4" destOrd="0" presId="urn:microsoft.com/office/officeart/2005/8/layout/vList2"/>
    <dgm:cxn modelId="{C9BD8F52-684B-4D58-878F-13D72836932A}" type="presParOf" srcId="{13CF0952-3892-4741-971B-EB0A6888EEBE}" destId="{71F239CE-BD17-47F3-ACE1-0E9A4CB12330}" srcOrd="5" destOrd="0" presId="urn:microsoft.com/office/officeart/2005/8/layout/vList2"/>
    <dgm:cxn modelId="{C50A9817-6B90-41DF-A692-B7CEA6D49668}" type="presParOf" srcId="{13CF0952-3892-4741-971B-EB0A6888EEBE}" destId="{5605FB31-4118-45BF-B501-F9A311949284}" srcOrd="6" destOrd="0" presId="urn:microsoft.com/office/officeart/2005/8/layout/vList2"/>
    <dgm:cxn modelId="{8FD20D45-64C2-42BE-BDA9-CA6C5B9DA8DA}" type="presParOf" srcId="{13CF0952-3892-4741-971B-EB0A6888EEBE}" destId="{DEBF2169-BECD-43CA-B9DF-05CA192A2A59}" srcOrd="7" destOrd="0" presId="urn:microsoft.com/office/officeart/2005/8/layout/vList2"/>
    <dgm:cxn modelId="{CAB09E01-34BE-46B8-A015-FF2153B5960D}" type="presParOf" srcId="{13CF0952-3892-4741-971B-EB0A6888EEBE}" destId="{896D696F-BD16-450E-B771-4AEB570837E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6616629-0207-4081-ABFE-475BCACC2C6D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7C2B13-7498-4C41-ABB7-77D4531D4F92}">
      <dgm:prSet/>
      <dgm:spPr/>
      <dgm:t>
        <a:bodyPr/>
        <a:lstStyle/>
        <a:p>
          <a:pPr rtl="0"/>
          <a:r>
            <a:rPr lang="en-US" dirty="0"/>
            <a:t>Encourage learning</a:t>
          </a:r>
        </a:p>
      </dgm:t>
    </dgm:pt>
    <dgm:pt modelId="{AA7DB961-31B8-4C4E-8CB0-97F265E20351}" type="parTrans" cxnId="{4D4C0FB3-4651-405D-B3AD-E0E83AEEEE6A}">
      <dgm:prSet/>
      <dgm:spPr/>
      <dgm:t>
        <a:bodyPr/>
        <a:lstStyle/>
        <a:p>
          <a:endParaRPr lang="en-US"/>
        </a:p>
      </dgm:t>
    </dgm:pt>
    <dgm:pt modelId="{AB7FB044-16C2-41AC-8DA7-9B4A12635858}" type="sibTrans" cxnId="{4D4C0FB3-4651-405D-B3AD-E0E83AEEEE6A}">
      <dgm:prSet/>
      <dgm:spPr/>
      <dgm:t>
        <a:bodyPr/>
        <a:lstStyle/>
        <a:p>
          <a:endParaRPr lang="en-US"/>
        </a:p>
      </dgm:t>
    </dgm:pt>
    <dgm:pt modelId="{5B699D23-DF8A-4F14-8BBC-EA9B567B4D84}">
      <dgm:prSet/>
      <dgm:spPr/>
      <dgm:t>
        <a:bodyPr/>
        <a:lstStyle/>
        <a:p>
          <a:pPr rtl="0"/>
          <a:r>
            <a:rPr lang="en-US" dirty="0"/>
            <a:t>Information sharing</a:t>
          </a:r>
        </a:p>
      </dgm:t>
    </dgm:pt>
    <dgm:pt modelId="{67E6D340-16DF-4682-B04E-882C0AB6B729}" type="parTrans" cxnId="{58C3070C-C70B-41F9-A3BB-1CF2ED7FA20A}">
      <dgm:prSet/>
      <dgm:spPr/>
      <dgm:t>
        <a:bodyPr/>
        <a:lstStyle/>
        <a:p>
          <a:endParaRPr lang="en-US"/>
        </a:p>
      </dgm:t>
    </dgm:pt>
    <dgm:pt modelId="{A31D6941-5982-4EED-A543-A749948E85E9}" type="sibTrans" cxnId="{58C3070C-C70B-41F9-A3BB-1CF2ED7FA20A}">
      <dgm:prSet/>
      <dgm:spPr/>
      <dgm:t>
        <a:bodyPr/>
        <a:lstStyle/>
        <a:p>
          <a:endParaRPr lang="en-US"/>
        </a:p>
      </dgm:t>
    </dgm:pt>
    <dgm:pt modelId="{1E9527AE-463C-446D-B8C0-3A59F8CD2344}">
      <dgm:prSet/>
      <dgm:spPr/>
      <dgm:t>
        <a:bodyPr/>
        <a:lstStyle/>
        <a:p>
          <a:pPr rtl="0"/>
          <a:r>
            <a:rPr lang="en-US" dirty="0"/>
            <a:t>Teamwork</a:t>
          </a:r>
        </a:p>
      </dgm:t>
    </dgm:pt>
    <dgm:pt modelId="{EDE96C30-0EAD-4AC8-9B44-8A2C45865A01}" type="parTrans" cxnId="{E0D15EE4-FD66-4498-AC6E-B04057F4634C}">
      <dgm:prSet/>
      <dgm:spPr/>
      <dgm:t>
        <a:bodyPr/>
        <a:lstStyle/>
        <a:p>
          <a:endParaRPr lang="en-US"/>
        </a:p>
      </dgm:t>
    </dgm:pt>
    <dgm:pt modelId="{47F24CEB-61BC-45DD-838D-2FF51AD018E4}" type="sibTrans" cxnId="{E0D15EE4-FD66-4498-AC6E-B04057F4634C}">
      <dgm:prSet/>
      <dgm:spPr/>
      <dgm:t>
        <a:bodyPr/>
        <a:lstStyle/>
        <a:p>
          <a:endParaRPr lang="en-US"/>
        </a:p>
      </dgm:t>
    </dgm:pt>
    <dgm:pt modelId="{BF5ADD62-2CBC-4F5E-A924-A0811901B541}">
      <dgm:prSet/>
      <dgm:spPr/>
      <dgm:t>
        <a:bodyPr/>
        <a:lstStyle/>
        <a:p>
          <a:pPr rtl="0"/>
          <a:r>
            <a:rPr lang="en-US" dirty="0"/>
            <a:t>Empowerment</a:t>
          </a:r>
        </a:p>
      </dgm:t>
    </dgm:pt>
    <dgm:pt modelId="{CB4E332A-5658-4F1B-94D2-0718C8457718}" type="parTrans" cxnId="{66F30ABA-722F-4568-8AE1-A75FDA05810E}">
      <dgm:prSet/>
      <dgm:spPr/>
      <dgm:t>
        <a:bodyPr/>
        <a:lstStyle/>
        <a:p>
          <a:endParaRPr lang="en-US"/>
        </a:p>
      </dgm:t>
    </dgm:pt>
    <dgm:pt modelId="{2AAA7C3A-41B8-478B-B8EF-6FD29D35B361}" type="sibTrans" cxnId="{66F30ABA-722F-4568-8AE1-A75FDA05810E}">
      <dgm:prSet/>
      <dgm:spPr/>
      <dgm:t>
        <a:bodyPr/>
        <a:lstStyle/>
        <a:p>
          <a:endParaRPr lang="en-US"/>
        </a:p>
      </dgm:t>
    </dgm:pt>
    <dgm:pt modelId="{69CD22A6-FF6F-4001-9D84-666E2F413758}">
      <dgm:prSet/>
      <dgm:spPr/>
      <dgm:t>
        <a:bodyPr/>
        <a:lstStyle/>
        <a:p>
          <a:pPr rtl="0"/>
          <a:r>
            <a:rPr lang="en-US" dirty="0"/>
            <a:t>Participation</a:t>
          </a:r>
        </a:p>
      </dgm:t>
    </dgm:pt>
    <dgm:pt modelId="{1761E98A-AF70-4ED7-B4A0-6DB784B43568}" type="parTrans" cxnId="{0B6B6E8C-C84B-4A86-BBCC-8103F04B6C40}">
      <dgm:prSet/>
      <dgm:spPr/>
      <dgm:t>
        <a:bodyPr/>
        <a:lstStyle/>
        <a:p>
          <a:endParaRPr lang="en-US"/>
        </a:p>
      </dgm:t>
    </dgm:pt>
    <dgm:pt modelId="{B4D284E9-A930-430A-A4B7-7C48623732BE}" type="sibTrans" cxnId="{0B6B6E8C-C84B-4A86-BBCC-8103F04B6C40}">
      <dgm:prSet/>
      <dgm:spPr/>
      <dgm:t>
        <a:bodyPr/>
        <a:lstStyle/>
        <a:p>
          <a:endParaRPr lang="en-US"/>
        </a:p>
      </dgm:t>
    </dgm:pt>
    <dgm:pt modelId="{F445AAD7-378E-4C59-B9CE-01B1F31AF0F8}" type="pres">
      <dgm:prSet presAssocID="{E6616629-0207-4081-ABFE-475BCACC2C6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F696BE-C898-4EE2-9EC4-A9FC1B77749A}" type="pres">
      <dgm:prSet presAssocID="{E57C2B13-7498-4C41-ABB7-77D4531D4F92}" presName="Name5" presStyleLbl="venn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3F9B50-CADC-4045-A9A4-7C462C4AF767}" type="pres">
      <dgm:prSet presAssocID="{AB7FB044-16C2-41AC-8DA7-9B4A12635858}" presName="space" presStyleCnt="0"/>
      <dgm:spPr/>
    </dgm:pt>
    <dgm:pt modelId="{663ADAA0-C97D-43C3-A594-3F0867C39B6C}" type="pres">
      <dgm:prSet presAssocID="{5B699D23-DF8A-4F14-8BBC-EA9B567B4D84}" presName="Name5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442454-3DCF-43DD-8BA7-EFA8C1BCB57A}" type="pres">
      <dgm:prSet presAssocID="{A31D6941-5982-4EED-A543-A749948E85E9}" presName="space" presStyleCnt="0"/>
      <dgm:spPr/>
    </dgm:pt>
    <dgm:pt modelId="{DE1A1239-1C96-4925-A285-EC642C2781EB}" type="pres">
      <dgm:prSet presAssocID="{1E9527AE-463C-446D-B8C0-3A59F8CD2344}" presName="Name5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0EA89E-6846-46D7-9978-48F8AC438C9E}" type="pres">
      <dgm:prSet presAssocID="{47F24CEB-61BC-45DD-838D-2FF51AD018E4}" presName="space" presStyleCnt="0"/>
      <dgm:spPr/>
    </dgm:pt>
    <dgm:pt modelId="{0BA2E596-CE76-434B-94B2-C2C9CEA2A1FC}" type="pres">
      <dgm:prSet presAssocID="{BF5ADD62-2CBC-4F5E-A924-A0811901B541}" presName="Name5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7D2E66C-92EF-4EE6-93DB-BBF51C2BF065}" type="pres">
      <dgm:prSet presAssocID="{2AAA7C3A-41B8-478B-B8EF-6FD29D35B361}" presName="space" presStyleCnt="0"/>
      <dgm:spPr/>
    </dgm:pt>
    <dgm:pt modelId="{61B4A25C-D8EC-429E-A799-9D0A555B6EF3}" type="pres">
      <dgm:prSet presAssocID="{69CD22A6-FF6F-4001-9D84-666E2F413758}" presName="Name5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0C9578B-0DA2-4072-844D-6955DE4C6C4D}" type="presOf" srcId="{E57C2B13-7498-4C41-ABB7-77D4531D4F92}" destId="{13F696BE-C898-4EE2-9EC4-A9FC1B77749A}" srcOrd="0" destOrd="0" presId="urn:microsoft.com/office/officeart/2005/8/layout/venn3"/>
    <dgm:cxn modelId="{0B6B6E8C-C84B-4A86-BBCC-8103F04B6C40}" srcId="{E6616629-0207-4081-ABFE-475BCACC2C6D}" destId="{69CD22A6-FF6F-4001-9D84-666E2F413758}" srcOrd="4" destOrd="0" parTransId="{1761E98A-AF70-4ED7-B4A0-6DB784B43568}" sibTransId="{B4D284E9-A930-430A-A4B7-7C48623732BE}"/>
    <dgm:cxn modelId="{A889B75A-AA9A-4F02-939F-FEDE9A8412AA}" type="presOf" srcId="{1E9527AE-463C-446D-B8C0-3A59F8CD2344}" destId="{DE1A1239-1C96-4925-A285-EC642C2781EB}" srcOrd="0" destOrd="0" presId="urn:microsoft.com/office/officeart/2005/8/layout/venn3"/>
    <dgm:cxn modelId="{B2562DBC-B0B0-4636-A4AF-A35475B0CFA3}" type="presOf" srcId="{BF5ADD62-2CBC-4F5E-A924-A0811901B541}" destId="{0BA2E596-CE76-434B-94B2-C2C9CEA2A1FC}" srcOrd="0" destOrd="0" presId="urn:microsoft.com/office/officeart/2005/8/layout/venn3"/>
    <dgm:cxn modelId="{4D4C0FB3-4651-405D-B3AD-E0E83AEEEE6A}" srcId="{E6616629-0207-4081-ABFE-475BCACC2C6D}" destId="{E57C2B13-7498-4C41-ABB7-77D4531D4F92}" srcOrd="0" destOrd="0" parTransId="{AA7DB961-31B8-4C4E-8CB0-97F265E20351}" sibTransId="{AB7FB044-16C2-41AC-8DA7-9B4A12635858}"/>
    <dgm:cxn modelId="{084BE38F-D255-4457-97DB-EB46D34BD2B5}" type="presOf" srcId="{E6616629-0207-4081-ABFE-475BCACC2C6D}" destId="{F445AAD7-378E-4C59-B9CE-01B1F31AF0F8}" srcOrd="0" destOrd="0" presId="urn:microsoft.com/office/officeart/2005/8/layout/venn3"/>
    <dgm:cxn modelId="{6E71D027-D403-4EFD-84E6-06F0CE6B87CE}" type="presOf" srcId="{5B699D23-DF8A-4F14-8BBC-EA9B567B4D84}" destId="{663ADAA0-C97D-43C3-A594-3F0867C39B6C}" srcOrd="0" destOrd="0" presId="urn:microsoft.com/office/officeart/2005/8/layout/venn3"/>
    <dgm:cxn modelId="{66F30ABA-722F-4568-8AE1-A75FDA05810E}" srcId="{E6616629-0207-4081-ABFE-475BCACC2C6D}" destId="{BF5ADD62-2CBC-4F5E-A924-A0811901B541}" srcOrd="3" destOrd="0" parTransId="{CB4E332A-5658-4F1B-94D2-0718C8457718}" sibTransId="{2AAA7C3A-41B8-478B-B8EF-6FD29D35B361}"/>
    <dgm:cxn modelId="{7ED2683B-1DE8-4655-A7DE-1F212C6C07F6}" type="presOf" srcId="{69CD22A6-FF6F-4001-9D84-666E2F413758}" destId="{61B4A25C-D8EC-429E-A799-9D0A555B6EF3}" srcOrd="0" destOrd="0" presId="urn:microsoft.com/office/officeart/2005/8/layout/venn3"/>
    <dgm:cxn modelId="{E0D15EE4-FD66-4498-AC6E-B04057F4634C}" srcId="{E6616629-0207-4081-ABFE-475BCACC2C6D}" destId="{1E9527AE-463C-446D-B8C0-3A59F8CD2344}" srcOrd="2" destOrd="0" parTransId="{EDE96C30-0EAD-4AC8-9B44-8A2C45865A01}" sibTransId="{47F24CEB-61BC-45DD-838D-2FF51AD018E4}"/>
    <dgm:cxn modelId="{58C3070C-C70B-41F9-A3BB-1CF2ED7FA20A}" srcId="{E6616629-0207-4081-ABFE-475BCACC2C6D}" destId="{5B699D23-DF8A-4F14-8BBC-EA9B567B4D84}" srcOrd="1" destOrd="0" parTransId="{67E6D340-16DF-4682-B04E-882C0AB6B729}" sibTransId="{A31D6941-5982-4EED-A543-A749948E85E9}"/>
    <dgm:cxn modelId="{F964BCE1-05FD-4AA2-AD61-1F37DB5FE2C1}" type="presParOf" srcId="{F445AAD7-378E-4C59-B9CE-01B1F31AF0F8}" destId="{13F696BE-C898-4EE2-9EC4-A9FC1B77749A}" srcOrd="0" destOrd="0" presId="urn:microsoft.com/office/officeart/2005/8/layout/venn3"/>
    <dgm:cxn modelId="{895B34FD-7BBD-4AF8-8F42-35CCDF2A7C2E}" type="presParOf" srcId="{F445AAD7-378E-4C59-B9CE-01B1F31AF0F8}" destId="{5A3F9B50-CADC-4045-A9A4-7C462C4AF767}" srcOrd="1" destOrd="0" presId="urn:microsoft.com/office/officeart/2005/8/layout/venn3"/>
    <dgm:cxn modelId="{5E3FECDB-33AA-4556-BC62-BFCFBED8014B}" type="presParOf" srcId="{F445AAD7-378E-4C59-B9CE-01B1F31AF0F8}" destId="{663ADAA0-C97D-43C3-A594-3F0867C39B6C}" srcOrd="2" destOrd="0" presId="urn:microsoft.com/office/officeart/2005/8/layout/venn3"/>
    <dgm:cxn modelId="{24A9262E-7F6F-4086-A985-1448C3A86D99}" type="presParOf" srcId="{F445AAD7-378E-4C59-B9CE-01B1F31AF0F8}" destId="{24442454-3DCF-43DD-8BA7-EFA8C1BCB57A}" srcOrd="3" destOrd="0" presId="urn:microsoft.com/office/officeart/2005/8/layout/venn3"/>
    <dgm:cxn modelId="{F64DC1C7-EA5E-4D5E-825E-DA7A44852804}" type="presParOf" srcId="{F445AAD7-378E-4C59-B9CE-01B1F31AF0F8}" destId="{DE1A1239-1C96-4925-A285-EC642C2781EB}" srcOrd="4" destOrd="0" presId="urn:microsoft.com/office/officeart/2005/8/layout/venn3"/>
    <dgm:cxn modelId="{FEE70C5F-E1BC-4339-AAAB-C85E8A11ECF9}" type="presParOf" srcId="{F445AAD7-378E-4C59-B9CE-01B1F31AF0F8}" destId="{540EA89E-6846-46D7-9978-48F8AC438C9E}" srcOrd="5" destOrd="0" presId="urn:microsoft.com/office/officeart/2005/8/layout/venn3"/>
    <dgm:cxn modelId="{194E88D7-5711-40AC-A437-8CCA9954CA04}" type="presParOf" srcId="{F445AAD7-378E-4C59-B9CE-01B1F31AF0F8}" destId="{0BA2E596-CE76-434B-94B2-C2C9CEA2A1FC}" srcOrd="6" destOrd="0" presId="urn:microsoft.com/office/officeart/2005/8/layout/venn3"/>
    <dgm:cxn modelId="{C7C92131-113D-4CC4-B735-8D01D30173F1}" type="presParOf" srcId="{F445AAD7-378E-4C59-B9CE-01B1F31AF0F8}" destId="{27D2E66C-92EF-4EE6-93DB-BBF51C2BF065}" srcOrd="7" destOrd="0" presId="urn:microsoft.com/office/officeart/2005/8/layout/venn3"/>
    <dgm:cxn modelId="{80EC4080-44E7-4BF7-AA75-D8E38C472A69}" type="presParOf" srcId="{F445AAD7-378E-4C59-B9CE-01B1F31AF0F8}" destId="{61B4A25C-D8EC-429E-A799-9D0A555B6EF3}" srcOrd="8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3415E-79E9-4236-948C-7FC3A1B34A3D}">
      <dsp:nvSpPr>
        <dsp:cNvPr id="0" name=""/>
        <dsp:cNvSpPr/>
      </dsp:nvSpPr>
      <dsp:spPr>
        <a:xfrm>
          <a:off x="4346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Foresight</a:t>
          </a:r>
        </a:p>
      </dsp:txBody>
      <dsp:txXfrm>
        <a:off x="4346" y="0"/>
        <a:ext cx="1525354" cy="1028700"/>
      </dsp:txXfrm>
    </dsp:sp>
    <dsp:sp modelId="{37647EBD-BBD4-4692-9FF1-11F35939428C}">
      <dsp:nvSpPr>
        <dsp:cNvPr id="0" name=""/>
        <dsp:cNvSpPr/>
      </dsp:nvSpPr>
      <dsp:spPr>
        <a:xfrm>
          <a:off x="156882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to complete a plan of action for the future </a:t>
          </a:r>
        </a:p>
      </dsp:txBody>
      <dsp:txXfrm>
        <a:off x="192623" y="1064441"/>
        <a:ext cx="1148801" cy="2157368"/>
      </dsp:txXfrm>
    </dsp:sp>
    <dsp:sp modelId="{850BEB7E-FC61-4EFC-BE1B-50D24DE6B726}">
      <dsp:nvSpPr>
        <dsp:cNvPr id="0" name=""/>
        <dsp:cNvSpPr/>
      </dsp:nvSpPr>
      <dsp:spPr>
        <a:xfrm>
          <a:off x="1644103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Organization</a:t>
          </a:r>
        </a:p>
      </dsp:txBody>
      <dsp:txXfrm>
        <a:off x="1644103" y="0"/>
        <a:ext cx="1525354" cy="1028700"/>
      </dsp:txXfrm>
    </dsp:sp>
    <dsp:sp modelId="{DD935551-BF7A-434A-B3C9-6EEF00AFEAA7}">
      <dsp:nvSpPr>
        <dsp:cNvPr id="0" name=""/>
        <dsp:cNvSpPr/>
      </dsp:nvSpPr>
      <dsp:spPr>
        <a:xfrm>
          <a:off x="1796638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to provide and mobilize resources to implement the plan </a:t>
          </a:r>
        </a:p>
      </dsp:txBody>
      <dsp:txXfrm>
        <a:off x="1832379" y="1064441"/>
        <a:ext cx="1148801" cy="2157368"/>
      </dsp:txXfrm>
    </dsp:sp>
    <dsp:sp modelId="{21BFBCC5-B8F5-4399-B81B-BBC7AD070FF5}">
      <dsp:nvSpPr>
        <dsp:cNvPr id="0" name=""/>
        <dsp:cNvSpPr/>
      </dsp:nvSpPr>
      <dsp:spPr>
        <a:xfrm>
          <a:off x="3283860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Command</a:t>
          </a:r>
        </a:p>
      </dsp:txBody>
      <dsp:txXfrm>
        <a:off x="3283860" y="0"/>
        <a:ext cx="1525354" cy="1028700"/>
      </dsp:txXfrm>
    </dsp:sp>
    <dsp:sp modelId="{10ADA55D-09BC-4EE9-AF4A-35AFEA19D11D}">
      <dsp:nvSpPr>
        <dsp:cNvPr id="0" name=""/>
        <dsp:cNvSpPr/>
      </dsp:nvSpPr>
      <dsp:spPr>
        <a:xfrm>
          <a:off x="3436395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to lead, select, and evaluate workers to get the best work toward the plan </a:t>
          </a:r>
        </a:p>
      </dsp:txBody>
      <dsp:txXfrm>
        <a:off x="3472136" y="1064441"/>
        <a:ext cx="1148801" cy="2157368"/>
      </dsp:txXfrm>
    </dsp:sp>
    <dsp:sp modelId="{D808B525-4238-45A5-A268-877B6F8BA66B}">
      <dsp:nvSpPr>
        <dsp:cNvPr id="0" name=""/>
        <dsp:cNvSpPr/>
      </dsp:nvSpPr>
      <dsp:spPr>
        <a:xfrm>
          <a:off x="4923616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Coordination</a:t>
          </a:r>
        </a:p>
      </dsp:txBody>
      <dsp:txXfrm>
        <a:off x="4923616" y="0"/>
        <a:ext cx="1525354" cy="1028700"/>
      </dsp:txXfrm>
    </dsp:sp>
    <dsp:sp modelId="{7B71283D-05D4-4C69-A807-9CD4FAADAC0B}">
      <dsp:nvSpPr>
        <dsp:cNvPr id="0" name=""/>
        <dsp:cNvSpPr/>
      </dsp:nvSpPr>
      <dsp:spPr>
        <a:xfrm>
          <a:off x="5076152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to fit diverse efforts together and ensure information is shared and problems solved </a:t>
          </a:r>
        </a:p>
      </dsp:txBody>
      <dsp:txXfrm>
        <a:off x="5111893" y="1064441"/>
        <a:ext cx="1148801" cy="2157368"/>
      </dsp:txXfrm>
    </dsp:sp>
    <dsp:sp modelId="{BB9C7A4A-B7F2-4D7C-9712-81B5016EB20C}">
      <dsp:nvSpPr>
        <dsp:cNvPr id="0" name=""/>
        <dsp:cNvSpPr/>
      </dsp:nvSpPr>
      <dsp:spPr>
        <a:xfrm>
          <a:off x="6563373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Control</a:t>
          </a:r>
        </a:p>
      </dsp:txBody>
      <dsp:txXfrm>
        <a:off x="6563373" y="0"/>
        <a:ext cx="1525354" cy="1028700"/>
      </dsp:txXfrm>
    </dsp:sp>
    <dsp:sp modelId="{5C23FBA4-2A86-4DD3-8A02-089553846287}">
      <dsp:nvSpPr>
        <dsp:cNvPr id="0" name=""/>
        <dsp:cNvSpPr/>
      </dsp:nvSpPr>
      <dsp:spPr>
        <a:xfrm>
          <a:off x="6715908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to make sure things happen according to plan and to take necessary corrective action </a:t>
          </a:r>
        </a:p>
      </dsp:txBody>
      <dsp:txXfrm>
        <a:off x="6751649" y="1064441"/>
        <a:ext cx="1148801" cy="2157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D25173-323C-42D9-8F18-7F5BF4A748DB}">
      <dsp:nvSpPr>
        <dsp:cNvPr id="0" name=""/>
        <dsp:cNvSpPr/>
      </dsp:nvSpPr>
      <dsp:spPr>
        <a:xfrm>
          <a:off x="1988224" y="672301"/>
          <a:ext cx="1038426" cy="1802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111"/>
              </a:lnTo>
              <a:lnTo>
                <a:pt x="1038426" y="90111"/>
              </a:lnTo>
              <a:lnTo>
                <a:pt x="1038426" y="18022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DC23E0-B08C-4FB3-91DE-1F94323F425F}">
      <dsp:nvSpPr>
        <dsp:cNvPr id="0" name=""/>
        <dsp:cNvSpPr/>
      </dsp:nvSpPr>
      <dsp:spPr>
        <a:xfrm>
          <a:off x="3202582" y="1890950"/>
          <a:ext cx="128730" cy="10040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4098"/>
              </a:lnTo>
              <a:lnTo>
                <a:pt x="128730" y="1004098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68D6A2-AF70-4583-AED0-4A9F1642F428}">
      <dsp:nvSpPr>
        <dsp:cNvPr id="0" name=""/>
        <dsp:cNvSpPr/>
      </dsp:nvSpPr>
      <dsp:spPr>
        <a:xfrm>
          <a:off x="3202582" y="1890950"/>
          <a:ext cx="128730" cy="3947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4773"/>
              </a:lnTo>
              <a:lnTo>
                <a:pt x="128730" y="394773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56B4A6-98AA-4876-8CF7-3B58317C53CE}">
      <dsp:nvSpPr>
        <dsp:cNvPr id="0" name=""/>
        <dsp:cNvSpPr/>
      </dsp:nvSpPr>
      <dsp:spPr>
        <a:xfrm>
          <a:off x="1988224" y="1281626"/>
          <a:ext cx="1557639" cy="1802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111"/>
              </a:lnTo>
              <a:lnTo>
                <a:pt x="1557639" y="90111"/>
              </a:lnTo>
              <a:lnTo>
                <a:pt x="1557639" y="18022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7BEAF6-3113-4E05-B5DE-CCC72654D06D}">
      <dsp:nvSpPr>
        <dsp:cNvPr id="0" name=""/>
        <dsp:cNvSpPr/>
      </dsp:nvSpPr>
      <dsp:spPr>
        <a:xfrm>
          <a:off x="1988224" y="1281626"/>
          <a:ext cx="519213" cy="1802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111"/>
              </a:lnTo>
              <a:lnTo>
                <a:pt x="519213" y="90111"/>
              </a:lnTo>
              <a:lnTo>
                <a:pt x="519213" y="18022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000A0E-8502-4663-891F-A53654A86240}">
      <dsp:nvSpPr>
        <dsp:cNvPr id="0" name=""/>
        <dsp:cNvSpPr/>
      </dsp:nvSpPr>
      <dsp:spPr>
        <a:xfrm>
          <a:off x="1469011" y="1281626"/>
          <a:ext cx="519213" cy="180222"/>
        </a:xfrm>
        <a:custGeom>
          <a:avLst/>
          <a:gdLst/>
          <a:ahLst/>
          <a:cxnLst/>
          <a:rect l="0" t="0" r="0" b="0"/>
          <a:pathLst>
            <a:path>
              <a:moveTo>
                <a:pt x="519213" y="0"/>
              </a:moveTo>
              <a:lnTo>
                <a:pt x="519213" y="90111"/>
              </a:lnTo>
              <a:lnTo>
                <a:pt x="0" y="90111"/>
              </a:lnTo>
              <a:lnTo>
                <a:pt x="0" y="18022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C2EF56-749C-4AE5-82F3-A18808BF7F17}">
      <dsp:nvSpPr>
        <dsp:cNvPr id="0" name=""/>
        <dsp:cNvSpPr/>
      </dsp:nvSpPr>
      <dsp:spPr>
        <a:xfrm>
          <a:off x="430585" y="1281626"/>
          <a:ext cx="1557639" cy="180222"/>
        </a:xfrm>
        <a:custGeom>
          <a:avLst/>
          <a:gdLst/>
          <a:ahLst/>
          <a:cxnLst/>
          <a:rect l="0" t="0" r="0" b="0"/>
          <a:pathLst>
            <a:path>
              <a:moveTo>
                <a:pt x="1557639" y="0"/>
              </a:moveTo>
              <a:lnTo>
                <a:pt x="1557639" y="90111"/>
              </a:lnTo>
              <a:lnTo>
                <a:pt x="0" y="90111"/>
              </a:lnTo>
              <a:lnTo>
                <a:pt x="0" y="18022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16777C-9EA5-4E11-B3CB-8350F7CC69FC}">
      <dsp:nvSpPr>
        <dsp:cNvPr id="0" name=""/>
        <dsp:cNvSpPr/>
      </dsp:nvSpPr>
      <dsp:spPr>
        <a:xfrm>
          <a:off x="1942504" y="672301"/>
          <a:ext cx="91440" cy="18022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8022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3D8101-EA25-4BD0-AE39-E171672FC5BA}">
      <dsp:nvSpPr>
        <dsp:cNvPr id="0" name=""/>
        <dsp:cNvSpPr/>
      </dsp:nvSpPr>
      <dsp:spPr>
        <a:xfrm>
          <a:off x="949798" y="672301"/>
          <a:ext cx="1038426" cy="180222"/>
        </a:xfrm>
        <a:custGeom>
          <a:avLst/>
          <a:gdLst/>
          <a:ahLst/>
          <a:cxnLst/>
          <a:rect l="0" t="0" r="0" b="0"/>
          <a:pathLst>
            <a:path>
              <a:moveTo>
                <a:pt x="1038426" y="0"/>
              </a:moveTo>
              <a:lnTo>
                <a:pt x="1038426" y="90111"/>
              </a:lnTo>
              <a:lnTo>
                <a:pt x="0" y="90111"/>
              </a:lnTo>
              <a:lnTo>
                <a:pt x="0" y="18022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8C9C48-79BF-4C16-BAED-D1D3CDA6930B}">
      <dsp:nvSpPr>
        <dsp:cNvPr id="0" name=""/>
        <dsp:cNvSpPr/>
      </dsp:nvSpPr>
      <dsp:spPr>
        <a:xfrm>
          <a:off x="1559122" y="243200"/>
          <a:ext cx="858203" cy="429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559122" y="243200"/>
        <a:ext cx="858203" cy="429101"/>
      </dsp:txXfrm>
    </dsp:sp>
    <dsp:sp modelId="{D31C47B8-2885-4989-AADB-AA4F9F7234DD}">
      <dsp:nvSpPr>
        <dsp:cNvPr id="0" name=""/>
        <dsp:cNvSpPr/>
      </dsp:nvSpPr>
      <dsp:spPr>
        <a:xfrm>
          <a:off x="520696" y="852524"/>
          <a:ext cx="858203" cy="4291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b="1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520696" y="852524"/>
        <a:ext cx="858203" cy="429101"/>
      </dsp:txXfrm>
    </dsp:sp>
    <dsp:sp modelId="{D8997691-5190-4F09-8C54-AAECCF4C4DC8}">
      <dsp:nvSpPr>
        <dsp:cNvPr id="0" name=""/>
        <dsp:cNvSpPr/>
      </dsp:nvSpPr>
      <dsp:spPr>
        <a:xfrm>
          <a:off x="1559122" y="852524"/>
          <a:ext cx="858203" cy="4291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b="1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559122" y="852524"/>
        <a:ext cx="858203" cy="429101"/>
      </dsp:txXfrm>
    </dsp:sp>
    <dsp:sp modelId="{D087249C-7D75-42DF-8128-885D2F4527D6}">
      <dsp:nvSpPr>
        <dsp:cNvPr id="0" name=""/>
        <dsp:cNvSpPr/>
      </dsp:nvSpPr>
      <dsp:spPr>
        <a:xfrm>
          <a:off x="1483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483" y="1461849"/>
        <a:ext cx="858203" cy="429101"/>
      </dsp:txXfrm>
    </dsp:sp>
    <dsp:sp modelId="{F2B8A736-A70C-4199-94F1-3843D4688039}">
      <dsp:nvSpPr>
        <dsp:cNvPr id="0" name=""/>
        <dsp:cNvSpPr/>
      </dsp:nvSpPr>
      <dsp:spPr>
        <a:xfrm>
          <a:off x="1039909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039909" y="1461849"/>
        <a:ext cx="858203" cy="429101"/>
      </dsp:txXfrm>
    </dsp:sp>
    <dsp:sp modelId="{F95D55F3-E328-478C-AF0A-0C2076766181}">
      <dsp:nvSpPr>
        <dsp:cNvPr id="0" name=""/>
        <dsp:cNvSpPr/>
      </dsp:nvSpPr>
      <dsp:spPr>
        <a:xfrm>
          <a:off x="2078335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2078335" y="1461849"/>
        <a:ext cx="858203" cy="429101"/>
      </dsp:txXfrm>
    </dsp:sp>
    <dsp:sp modelId="{E2787AA0-0473-44B2-B5C5-DD66D95B36FA}">
      <dsp:nvSpPr>
        <dsp:cNvPr id="0" name=""/>
        <dsp:cNvSpPr/>
      </dsp:nvSpPr>
      <dsp:spPr>
        <a:xfrm>
          <a:off x="3116762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116762" y="1461849"/>
        <a:ext cx="858203" cy="429101"/>
      </dsp:txXfrm>
    </dsp:sp>
    <dsp:sp modelId="{1F09ECCC-EBF7-4127-B45C-F31ADA467BAE}">
      <dsp:nvSpPr>
        <dsp:cNvPr id="0" name=""/>
        <dsp:cNvSpPr/>
      </dsp:nvSpPr>
      <dsp:spPr>
        <a:xfrm>
          <a:off x="3331312" y="2071173"/>
          <a:ext cx="858203" cy="4291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331312" y="2071173"/>
        <a:ext cx="858203" cy="429101"/>
      </dsp:txXfrm>
    </dsp:sp>
    <dsp:sp modelId="{6176A41E-1D7F-41DE-B379-0719C6B77000}">
      <dsp:nvSpPr>
        <dsp:cNvPr id="0" name=""/>
        <dsp:cNvSpPr/>
      </dsp:nvSpPr>
      <dsp:spPr>
        <a:xfrm>
          <a:off x="3331312" y="2680498"/>
          <a:ext cx="858203" cy="4291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331312" y="2680498"/>
        <a:ext cx="858203" cy="429101"/>
      </dsp:txXfrm>
    </dsp:sp>
    <dsp:sp modelId="{B9ACDA53-9E48-48A4-86D1-7458565A9A18}">
      <dsp:nvSpPr>
        <dsp:cNvPr id="0" name=""/>
        <dsp:cNvSpPr/>
      </dsp:nvSpPr>
      <dsp:spPr>
        <a:xfrm>
          <a:off x="2597549" y="852524"/>
          <a:ext cx="858203" cy="4291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2597549" y="852524"/>
        <a:ext cx="858203" cy="4291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4B346-9DF3-416C-A8C8-75F1484C4382}">
      <dsp:nvSpPr>
        <dsp:cNvPr id="0" name=""/>
        <dsp:cNvSpPr/>
      </dsp:nvSpPr>
      <dsp:spPr>
        <a:xfrm>
          <a:off x="2452935" y="1793156"/>
          <a:ext cx="2180728" cy="21477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1" kern="1200" dirty="0"/>
            <a:t>Human resource approaches</a:t>
          </a:r>
          <a:r>
            <a:rPr lang="en-US" sz="1600" kern="1200" dirty="0"/>
            <a:t/>
          </a:r>
          <a:br>
            <a:rPr lang="en-US" sz="1600" kern="1200" dirty="0"/>
          </a:br>
          <a:r>
            <a:rPr lang="en-US" sz="1600" i="1" kern="1200" dirty="0"/>
            <a:t>Assumption</a:t>
          </a:r>
          <a:r>
            <a:rPr lang="en-US" sz="1600" kern="1200" dirty="0"/>
            <a:t>:</a:t>
          </a:r>
          <a:br>
            <a:rPr lang="en-US" sz="1600" kern="1200" dirty="0"/>
          </a:br>
          <a:r>
            <a:rPr lang="en-US" sz="1600" kern="1200" dirty="0"/>
            <a:t>People are social and self-actualizing</a:t>
          </a:r>
        </a:p>
      </dsp:txBody>
      <dsp:txXfrm>
        <a:off x="2772295" y="2107692"/>
        <a:ext cx="1542008" cy="1518716"/>
      </dsp:txXfrm>
    </dsp:sp>
    <dsp:sp modelId="{E612F95B-192F-4067-BF7C-CA234C7205D8}">
      <dsp:nvSpPr>
        <dsp:cNvPr id="0" name=""/>
        <dsp:cNvSpPr/>
      </dsp:nvSpPr>
      <dsp:spPr>
        <a:xfrm rot="10800000">
          <a:off x="1161623" y="2635931"/>
          <a:ext cx="1220290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BF0A0-9F1F-4AF9-A8FE-F4705468199F}">
      <dsp:nvSpPr>
        <dsp:cNvPr id="0" name=""/>
        <dsp:cNvSpPr/>
      </dsp:nvSpPr>
      <dsp:spPr>
        <a:xfrm>
          <a:off x="391225" y="2250732"/>
          <a:ext cx="1540795" cy="12326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1" kern="1200" dirty="0"/>
            <a:t>Theory of human needs</a:t>
          </a:r>
          <a:r>
            <a:rPr lang="en-US" sz="1600" kern="1200" dirty="0"/>
            <a:t/>
          </a:r>
          <a:br>
            <a:rPr lang="en-US" sz="1600" kern="1200" dirty="0"/>
          </a:br>
          <a:r>
            <a:rPr lang="en-US" sz="1600" kern="1200" dirty="0"/>
            <a:t>Abraham Maslow</a:t>
          </a:r>
        </a:p>
      </dsp:txBody>
      <dsp:txXfrm>
        <a:off x="427328" y="2286835"/>
        <a:ext cx="1468589" cy="1160430"/>
      </dsp:txXfrm>
    </dsp:sp>
    <dsp:sp modelId="{DB6A7163-A34A-4B2E-8D96-4B4F6325E44C}">
      <dsp:nvSpPr>
        <dsp:cNvPr id="0" name=""/>
        <dsp:cNvSpPr/>
      </dsp:nvSpPr>
      <dsp:spPr>
        <a:xfrm rot="13500000">
          <a:off x="1679340" y="1386051"/>
          <a:ext cx="1228161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97B91-6373-4C02-ABCF-519BC35337AE}">
      <dsp:nvSpPr>
        <dsp:cNvPr id="0" name=""/>
        <dsp:cNvSpPr/>
      </dsp:nvSpPr>
      <dsp:spPr>
        <a:xfrm>
          <a:off x="1088802" y="566632"/>
          <a:ext cx="1540795" cy="1232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1" kern="1200" dirty="0"/>
            <a:t>Hawthorne studies</a:t>
          </a:r>
          <a:r>
            <a:rPr lang="en-US" sz="1600" kern="1200" dirty="0"/>
            <a:t/>
          </a:r>
          <a:br>
            <a:rPr lang="en-US" sz="1600" kern="1200" dirty="0"/>
          </a:br>
          <a:r>
            <a:rPr lang="en-US" sz="1600" kern="1200" dirty="0"/>
            <a:t>Elton Mayo</a:t>
          </a:r>
        </a:p>
      </dsp:txBody>
      <dsp:txXfrm>
        <a:off x="1124905" y="602735"/>
        <a:ext cx="1468589" cy="1160430"/>
      </dsp:txXfrm>
    </dsp:sp>
    <dsp:sp modelId="{267235FA-66DC-4564-939E-0C5A19CCFB8E}">
      <dsp:nvSpPr>
        <dsp:cNvPr id="0" name=""/>
        <dsp:cNvSpPr/>
      </dsp:nvSpPr>
      <dsp:spPr>
        <a:xfrm rot="16200000">
          <a:off x="2925372" y="872181"/>
          <a:ext cx="1235854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F6E69-8846-4FD2-8EFE-F353DBA932CF}">
      <dsp:nvSpPr>
        <dsp:cNvPr id="0" name=""/>
        <dsp:cNvSpPr/>
      </dsp:nvSpPr>
      <dsp:spPr>
        <a:xfrm>
          <a:off x="2772902" y="-130944"/>
          <a:ext cx="1540795" cy="12326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1" kern="1200" dirty="0"/>
            <a:t>Organizations as communities</a:t>
          </a:r>
          <a:r>
            <a:rPr lang="en-US" sz="1600" kern="1200" dirty="0"/>
            <a:t/>
          </a:r>
          <a:br>
            <a:rPr lang="en-US" sz="1600" kern="1200" dirty="0"/>
          </a:br>
          <a:r>
            <a:rPr lang="en-US" sz="1600" kern="1200" dirty="0"/>
            <a:t>Mary Parker Follett</a:t>
          </a:r>
        </a:p>
      </dsp:txBody>
      <dsp:txXfrm>
        <a:off x="2809005" y="-94841"/>
        <a:ext cx="1468589" cy="1160430"/>
      </dsp:txXfrm>
    </dsp:sp>
    <dsp:sp modelId="{76E643EC-D4DF-40E9-BCE7-0F4063F5642B}">
      <dsp:nvSpPr>
        <dsp:cNvPr id="0" name=""/>
        <dsp:cNvSpPr/>
      </dsp:nvSpPr>
      <dsp:spPr>
        <a:xfrm rot="18900000">
          <a:off x="4179098" y="1386051"/>
          <a:ext cx="1228161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C8A7D-EC99-4630-82DF-C912FF048FB2}">
      <dsp:nvSpPr>
        <dsp:cNvPr id="0" name=""/>
        <dsp:cNvSpPr/>
      </dsp:nvSpPr>
      <dsp:spPr>
        <a:xfrm>
          <a:off x="4457001" y="566632"/>
          <a:ext cx="1540795" cy="12326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1" kern="1200" dirty="0"/>
            <a:t>Theory X and Theory Y</a:t>
          </a:r>
          <a:r>
            <a:rPr lang="en-US" sz="1600" kern="1200" dirty="0"/>
            <a:t/>
          </a:r>
          <a:br>
            <a:rPr lang="en-US" sz="1600" kern="1200" dirty="0"/>
          </a:br>
          <a:r>
            <a:rPr lang="en-US" sz="1600" kern="1200" dirty="0"/>
            <a:t>Douglas McGregor</a:t>
          </a:r>
        </a:p>
      </dsp:txBody>
      <dsp:txXfrm>
        <a:off x="4493104" y="602735"/>
        <a:ext cx="1468589" cy="1160430"/>
      </dsp:txXfrm>
    </dsp:sp>
    <dsp:sp modelId="{8E723E5A-E03A-459E-A09E-DB19CFB9BB59}">
      <dsp:nvSpPr>
        <dsp:cNvPr id="0" name=""/>
        <dsp:cNvSpPr/>
      </dsp:nvSpPr>
      <dsp:spPr>
        <a:xfrm>
          <a:off x="4704686" y="2635931"/>
          <a:ext cx="1220290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01EB9-2EB2-476C-8587-9D7F2F01D212}">
      <dsp:nvSpPr>
        <dsp:cNvPr id="0" name=""/>
        <dsp:cNvSpPr/>
      </dsp:nvSpPr>
      <dsp:spPr>
        <a:xfrm>
          <a:off x="5154578" y="2250732"/>
          <a:ext cx="1540795" cy="12326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1" kern="1200" dirty="0"/>
            <a:t>Personality and organization</a:t>
          </a:r>
          <a:r>
            <a:rPr lang="en-US" sz="1600" kern="1200" dirty="0"/>
            <a:t/>
          </a:r>
          <a:br>
            <a:rPr lang="en-US" sz="1600" kern="1200" dirty="0"/>
          </a:br>
          <a:r>
            <a:rPr lang="en-US" sz="1600" kern="1200" dirty="0"/>
            <a:t>Chris Argyris</a:t>
          </a:r>
        </a:p>
      </dsp:txBody>
      <dsp:txXfrm>
        <a:off x="5190681" y="2286835"/>
        <a:ext cx="1468589" cy="11604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E9987-5002-42CE-8BB3-BEE81022B983}">
      <dsp:nvSpPr>
        <dsp:cNvPr id="0" name=""/>
        <dsp:cNvSpPr/>
      </dsp:nvSpPr>
      <dsp:spPr>
        <a:xfrm rot="5400000">
          <a:off x="4126017" y="-1561327"/>
          <a:ext cx="971215" cy="4340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precursor of employee ownership, profit sharing, and gain-sharing</a:t>
          </a:r>
        </a:p>
      </dsp:txBody>
      <dsp:txXfrm rot="-5400000">
        <a:off x="2441449" y="170652"/>
        <a:ext cx="4292941" cy="876393"/>
      </dsp:txXfrm>
    </dsp:sp>
    <dsp:sp modelId="{0D0C7537-242F-4102-B7E6-EDC69D44AB79}">
      <dsp:nvSpPr>
        <dsp:cNvPr id="0" name=""/>
        <dsp:cNvSpPr/>
      </dsp:nvSpPr>
      <dsp:spPr>
        <a:xfrm>
          <a:off x="0" y="1839"/>
          <a:ext cx="2441448" cy="1214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Making every employee an owner creates a sense of collective responsibility</a:t>
          </a:r>
        </a:p>
      </dsp:txBody>
      <dsp:txXfrm>
        <a:off x="59264" y="61103"/>
        <a:ext cx="2322920" cy="1095491"/>
      </dsp:txXfrm>
    </dsp:sp>
    <dsp:sp modelId="{F4B6E2AA-F1CA-4F1B-9BFE-D12E447D9D10}">
      <dsp:nvSpPr>
        <dsp:cNvPr id="0" name=""/>
        <dsp:cNvSpPr/>
      </dsp:nvSpPr>
      <dsp:spPr>
        <a:xfrm rot="5400000">
          <a:off x="4126017" y="-286607"/>
          <a:ext cx="971215" cy="4340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precursor of systems thinking</a:t>
          </a:r>
        </a:p>
      </dsp:txBody>
      <dsp:txXfrm rot="-5400000">
        <a:off x="2441449" y="1445372"/>
        <a:ext cx="4292941" cy="876393"/>
      </dsp:txXfrm>
    </dsp:sp>
    <dsp:sp modelId="{A3265516-CCC3-4C1F-83F4-74071B08C9AC}">
      <dsp:nvSpPr>
        <dsp:cNvPr id="0" name=""/>
        <dsp:cNvSpPr/>
      </dsp:nvSpPr>
      <dsp:spPr>
        <a:xfrm>
          <a:off x="0" y="1276559"/>
          <a:ext cx="2441448" cy="1214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Business problems involve a variety of inter-related factors </a:t>
          </a:r>
        </a:p>
      </dsp:txBody>
      <dsp:txXfrm>
        <a:off x="59264" y="1335823"/>
        <a:ext cx="2322920" cy="1095491"/>
      </dsp:txXfrm>
    </dsp:sp>
    <dsp:sp modelId="{262B3755-B26A-44F6-B22C-E44826AFCDA2}">
      <dsp:nvSpPr>
        <dsp:cNvPr id="0" name=""/>
        <dsp:cNvSpPr/>
      </dsp:nvSpPr>
      <dsp:spPr>
        <a:xfrm rot="5400000">
          <a:off x="4126017" y="988112"/>
          <a:ext cx="971215" cy="4340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/>
            <a:t>precursor of managerial ethics and social responsibility</a:t>
          </a:r>
        </a:p>
      </dsp:txBody>
      <dsp:txXfrm rot="-5400000">
        <a:off x="2441449" y="2720092"/>
        <a:ext cx="4292941" cy="876393"/>
      </dsp:txXfrm>
    </dsp:sp>
    <dsp:sp modelId="{5FE2FFC2-504B-422E-B87B-72E35536DE58}">
      <dsp:nvSpPr>
        <dsp:cNvPr id="0" name=""/>
        <dsp:cNvSpPr/>
      </dsp:nvSpPr>
      <dsp:spPr>
        <a:xfrm>
          <a:off x="0" y="2551279"/>
          <a:ext cx="2441448" cy="1214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Private profits relative to public good </a:t>
          </a:r>
        </a:p>
      </dsp:txBody>
      <dsp:txXfrm>
        <a:off x="59264" y="2610543"/>
        <a:ext cx="2322920" cy="10954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E47D8-FAC5-48AA-A3F5-4E176ACA6334}">
      <dsp:nvSpPr>
        <dsp:cNvPr id="0" name=""/>
        <dsp:cNvSpPr/>
      </dsp:nvSpPr>
      <dsp:spPr>
        <a:xfrm>
          <a:off x="0" y="352812"/>
          <a:ext cx="6564312" cy="818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Quantitative analysis and tools</a:t>
          </a:r>
        </a:p>
      </dsp:txBody>
      <dsp:txXfrm>
        <a:off x="39980" y="392792"/>
        <a:ext cx="6484352" cy="739039"/>
      </dsp:txXfrm>
    </dsp:sp>
    <dsp:sp modelId="{B0FBDF82-4835-4ACD-8ACF-FDDB969449C9}">
      <dsp:nvSpPr>
        <dsp:cNvPr id="0" name=""/>
        <dsp:cNvSpPr/>
      </dsp:nvSpPr>
      <dsp:spPr>
        <a:xfrm>
          <a:off x="0" y="1272612"/>
          <a:ext cx="6564312" cy="818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Organizations as systems </a:t>
          </a:r>
        </a:p>
      </dsp:txBody>
      <dsp:txXfrm>
        <a:off x="39980" y="1312592"/>
        <a:ext cx="6484352" cy="739039"/>
      </dsp:txXfrm>
    </dsp:sp>
    <dsp:sp modelId="{E39C6711-6EFC-4954-8BAF-1E04DC6DBF9A}">
      <dsp:nvSpPr>
        <dsp:cNvPr id="0" name=""/>
        <dsp:cNvSpPr/>
      </dsp:nvSpPr>
      <dsp:spPr>
        <a:xfrm>
          <a:off x="0" y="2192412"/>
          <a:ext cx="6564312" cy="818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Contingency thinking</a:t>
          </a:r>
        </a:p>
      </dsp:txBody>
      <dsp:txXfrm>
        <a:off x="39980" y="2232392"/>
        <a:ext cx="6484352" cy="739039"/>
      </dsp:txXfrm>
    </dsp:sp>
    <dsp:sp modelId="{5605FB31-4118-45BF-B501-F9A311949284}">
      <dsp:nvSpPr>
        <dsp:cNvPr id="0" name=""/>
        <dsp:cNvSpPr/>
      </dsp:nvSpPr>
      <dsp:spPr>
        <a:xfrm>
          <a:off x="0" y="3112212"/>
          <a:ext cx="6564312" cy="818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Quality management </a:t>
          </a:r>
        </a:p>
      </dsp:txBody>
      <dsp:txXfrm>
        <a:off x="39980" y="3152192"/>
        <a:ext cx="6484352" cy="739039"/>
      </dsp:txXfrm>
    </dsp:sp>
    <dsp:sp modelId="{896D696F-BD16-450E-B771-4AEB570837E8}">
      <dsp:nvSpPr>
        <dsp:cNvPr id="0" name=""/>
        <dsp:cNvSpPr/>
      </dsp:nvSpPr>
      <dsp:spPr>
        <a:xfrm>
          <a:off x="0" y="4032012"/>
          <a:ext cx="6564312" cy="818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Evidence-based management</a:t>
          </a:r>
        </a:p>
      </dsp:txBody>
      <dsp:txXfrm>
        <a:off x="39980" y="4071992"/>
        <a:ext cx="6484352" cy="7390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696BE-C898-4EE2-9EC4-A9FC1B77749A}">
      <dsp:nvSpPr>
        <dsp:cNvPr id="0" name=""/>
        <dsp:cNvSpPr/>
      </dsp:nvSpPr>
      <dsp:spPr>
        <a:xfrm>
          <a:off x="987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Encourage learning</a:t>
          </a:r>
        </a:p>
      </dsp:txBody>
      <dsp:txXfrm>
        <a:off x="283109" y="973864"/>
        <a:ext cx="1362208" cy="1362208"/>
      </dsp:txXfrm>
    </dsp:sp>
    <dsp:sp modelId="{663ADAA0-C97D-43C3-A594-3F0867C39B6C}">
      <dsp:nvSpPr>
        <dsp:cNvPr id="0" name=""/>
        <dsp:cNvSpPr/>
      </dsp:nvSpPr>
      <dsp:spPr>
        <a:xfrm>
          <a:off x="1542149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Information sharing</a:t>
          </a:r>
        </a:p>
      </dsp:txBody>
      <dsp:txXfrm>
        <a:off x="1824271" y="973864"/>
        <a:ext cx="1362208" cy="1362208"/>
      </dsp:txXfrm>
    </dsp:sp>
    <dsp:sp modelId="{DE1A1239-1C96-4925-A285-EC642C2781EB}">
      <dsp:nvSpPr>
        <dsp:cNvPr id="0" name=""/>
        <dsp:cNvSpPr/>
      </dsp:nvSpPr>
      <dsp:spPr>
        <a:xfrm>
          <a:off x="3083311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Teamwork</a:t>
          </a:r>
        </a:p>
      </dsp:txBody>
      <dsp:txXfrm>
        <a:off x="3365433" y="973864"/>
        <a:ext cx="1362208" cy="1362208"/>
      </dsp:txXfrm>
    </dsp:sp>
    <dsp:sp modelId="{0BA2E596-CE76-434B-94B2-C2C9CEA2A1FC}">
      <dsp:nvSpPr>
        <dsp:cNvPr id="0" name=""/>
        <dsp:cNvSpPr/>
      </dsp:nvSpPr>
      <dsp:spPr>
        <a:xfrm>
          <a:off x="4624473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Empowerment</a:t>
          </a:r>
        </a:p>
      </dsp:txBody>
      <dsp:txXfrm>
        <a:off x="4906595" y="973864"/>
        <a:ext cx="1362208" cy="1362208"/>
      </dsp:txXfrm>
    </dsp:sp>
    <dsp:sp modelId="{61B4A25C-D8EC-429E-A799-9D0A555B6EF3}">
      <dsp:nvSpPr>
        <dsp:cNvPr id="0" name=""/>
        <dsp:cNvSpPr/>
      </dsp:nvSpPr>
      <dsp:spPr>
        <a:xfrm>
          <a:off x="6165634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Participation</a:t>
          </a:r>
        </a:p>
      </dsp:txBody>
      <dsp:txXfrm>
        <a:off x="6447756" y="973864"/>
        <a:ext cx="1362208" cy="1362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>
              <a:defRPr sz="1200" dirty="0"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991B56A3-9F8C-4DDA-8828-16D31B143D4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4269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>
              <a:defRPr sz="1200" dirty="0"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42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687388"/>
            <a:ext cx="4568825" cy="342582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Times New Roman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C3E68650-BF1D-4397-8887-9BCFA938889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7319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1A5DAB1-6C46-4191-94B2-C30319273F03}" type="slidenum">
              <a:rPr lang="en-US" altLang="en-US" smtClean="0">
                <a:latin typeface="Times New Roman" pitchFamily="18" charset="0"/>
              </a:rPr>
              <a:pPr/>
              <a:t>1</a:t>
            </a:fld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67D1055-5FA1-4368-BF29-9BCBA8ACE4A0}" type="slidenum">
              <a:rPr lang="en-US" altLang="en-US" smtClean="0">
                <a:solidFill>
                  <a:srgbClr val="000000"/>
                </a:solidFill>
                <a:latin typeface="Times New Roman" pitchFamily="18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A2BD3CA-0BE5-4533-B6C8-E445B7C37D3D}" type="slidenum">
              <a:rPr lang="en-US" altLang="en-US" smtClean="0">
                <a:latin typeface="Times New Roman" pitchFamily="18" charset="0"/>
              </a:rPr>
              <a:pPr/>
              <a:t>3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25EF55-02DA-470F-A50C-2BF530C09ADF}" type="slidenum">
              <a:rPr lang="en-US" altLang="en-US" smtClean="0">
                <a:latin typeface="Times New Roman" pitchFamily="18" charset="0"/>
              </a:rPr>
              <a:pPr/>
              <a:t>4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F664221-9A2A-4B9E-82F6-9CD7921D433F}" type="slidenum">
              <a:rPr lang="en-US" altLang="en-US" smtClean="0">
                <a:latin typeface="Times New Roman" pitchFamily="18" charset="0"/>
              </a:rPr>
              <a:pPr/>
              <a:t>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EE7DF90-099F-483C-ADC2-B27BBDFA2047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31001AF-DA8F-4293-98FA-C1349179F73F}" type="slidenum">
              <a:rPr lang="en-US" altLang="en-US" smtClean="0">
                <a:latin typeface="Times New Roman" pitchFamily="18" charset="0"/>
              </a:rPr>
              <a:pPr/>
              <a:t>8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4E9DF6-C3EE-4D94-A6BB-B17649834B9E}" type="slidenum">
              <a:rPr lang="en-US" altLang="en-US" smtClean="0">
                <a:latin typeface="Times New Roman" pitchFamily="18" charset="0"/>
              </a:rPr>
              <a:pPr/>
              <a:t>9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CCB01D9-8259-4068-B279-C0732E324187}" type="slidenum">
              <a:rPr lang="en-US" altLang="en-US" smtClean="0">
                <a:latin typeface="Times New Roman" pitchFamily="18" charset="0"/>
              </a:rPr>
              <a:pPr/>
              <a:t>10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2CDCA5E-CAC7-47DC-9D48-F1254C617474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C3EC7DC-CCC3-4530-9290-A581DC4669CC}" type="slidenum">
              <a:rPr lang="en-US" altLang="en-US" smtClean="0">
                <a:latin typeface="Times New Roman" pitchFamily="18" charset="0"/>
              </a:rPr>
              <a:pPr/>
              <a:t>15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F8A3CF9-EF72-4DD5-9075-19B16198A8F5}" type="slidenum">
              <a:rPr lang="en-US" altLang="en-US" smtClean="0">
                <a:latin typeface="Times New Roman" pitchFamily="18" charset="0"/>
              </a:rPr>
              <a:pPr/>
              <a:t>16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C603CE5-CE2B-41AF-8301-347B295A46E1}" type="slidenum">
              <a:rPr lang="en-US" altLang="en-US" smtClean="0">
                <a:latin typeface="Times New Roman" pitchFamily="18" charset="0"/>
              </a:rPr>
              <a:pPr/>
              <a:t>17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525C388-FB52-411E-80BD-FB2BA1B881D4}" type="slidenum">
              <a:rPr lang="en-US" altLang="en-US" smtClean="0">
                <a:latin typeface="Times New Roman" pitchFamily="18" charset="0"/>
              </a:rPr>
              <a:pPr/>
              <a:t>18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54DDC4C-51EB-44E1-AD02-F430AD9D8FA9}" type="slidenum">
              <a:rPr lang="en-US" altLang="en-US" smtClean="0">
                <a:latin typeface="Times New Roman" pitchFamily="18" charset="0"/>
              </a:rPr>
              <a:pPr/>
              <a:t>19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B384684-B43F-4D84-91B2-0A1285C286FE}" type="slidenum">
              <a:rPr lang="en-US" altLang="en-US" smtClean="0">
                <a:latin typeface="Times New Roman" pitchFamily="18" charset="0"/>
              </a:rPr>
              <a:pPr/>
              <a:t>20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49CBCC8-601A-43A2-8AF8-AD856E67E4AA}" type="slidenum">
              <a:rPr lang="en-US" altLang="en-US" smtClean="0">
                <a:latin typeface="Times New Roman" pitchFamily="18" charset="0"/>
              </a:rPr>
              <a:pPr/>
              <a:t>21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15DB0A8-D303-4D55-AB73-496D89008018}" type="slidenum">
              <a:rPr lang="en-US" altLang="en-US" smtClean="0">
                <a:latin typeface="Times New Roman" pitchFamily="18" charset="0"/>
              </a:rPr>
              <a:pPr/>
              <a:t>23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C6104C9-0FA1-442D-94E7-99512CB66FEB}" type="slidenum">
              <a:rPr lang="en-US" altLang="en-US" smtClean="0">
                <a:latin typeface="Times New Roman" pitchFamily="18" charset="0"/>
              </a:rPr>
              <a:pPr/>
              <a:t>26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9F46D96-5BF1-4AA1-9084-8C1C420067FF}" type="slidenum">
              <a:rPr lang="en-US" altLang="en-US" smtClean="0">
                <a:latin typeface="Times New Roman" pitchFamily="18" charset="0"/>
              </a:rPr>
              <a:pPr/>
              <a:t>27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FCF98A27-2D70-4AAB-9975-12D6C05528CD}" type="slidenum">
              <a:rPr lang="en-US" altLang="en-US" smtClean="0">
                <a:latin typeface="Times New Roman" pitchFamily="18" charset="0"/>
              </a:rPr>
              <a:pPr/>
              <a:t>28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135BE53-8AC3-4F4C-8051-0491A44FBF0A}" type="slidenum">
              <a:rPr lang="en-US" altLang="en-US" smtClean="0">
                <a:latin typeface="Times New Roman" pitchFamily="18" charset="0"/>
              </a:rPr>
              <a:pPr/>
              <a:t>29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65F57E8-7735-4DC4-AF4E-E9A3D63972C2}" type="slidenum">
              <a:rPr lang="en-US" altLang="en-US" smtClean="0">
                <a:latin typeface="Times New Roman" pitchFamily="18" charset="0"/>
              </a:rPr>
              <a:pPr/>
              <a:t>30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FC94466-2265-4A10-8942-A711CF07DE8E}" type="slidenum">
              <a:rPr lang="en-US" altLang="en-US" smtClean="0">
                <a:latin typeface="Times New Roman" pitchFamily="18" charset="0"/>
              </a:rPr>
              <a:pPr/>
              <a:t>31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C9DAFA2-6BB3-45C7-BD49-65E82DC8998B}" type="slidenum">
              <a:rPr lang="en-US" altLang="en-US" smtClean="0">
                <a:latin typeface="Times New Roman" pitchFamily="18" charset="0"/>
              </a:rPr>
              <a:pPr/>
              <a:t>34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41BE320-9749-4A99-84CE-E92A40609B00}" type="slidenum">
              <a:rPr lang="en-US" altLang="en-US" smtClean="0">
                <a:latin typeface="Times New Roman" pitchFamily="18" charset="0"/>
              </a:rPr>
              <a:pPr/>
              <a:t>35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Oval 16"/>
          <p:cNvSpPr/>
          <p:nvPr/>
        </p:nvSpPr>
        <p:spPr bwMode="auto">
          <a:xfrm>
            <a:off x="166688" y="609600"/>
            <a:ext cx="1828800" cy="18288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Oval 17"/>
          <p:cNvSpPr/>
          <p:nvPr/>
        </p:nvSpPr>
        <p:spPr bwMode="auto">
          <a:xfrm>
            <a:off x="365125" y="6062663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244475" y="5924550"/>
            <a:ext cx="136525" cy="138113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1192213" y="6429375"/>
            <a:ext cx="274637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1066800" y="5695950"/>
            <a:ext cx="365125" cy="3667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09800" y="20574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09800" y="3962400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26689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11210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55886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2538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43000"/>
            <a:ext cx="8093276" cy="4745653"/>
          </a:xfrm>
          <a:prstGeom prst="rect">
            <a:avLst/>
          </a:prstGeom>
        </p:spPr>
        <p:txBody>
          <a:bodyPr/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  <a:lvl2pPr>
              <a:buClr>
                <a:srgbClr val="C00000"/>
              </a:buCl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2pPr>
            <a:lvl3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3pPr>
            <a:lvl4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4pPr>
            <a:lvl5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64044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093276" cy="4745653"/>
          </a:xfrm>
          <a:prstGeom prst="rect">
            <a:avLst/>
          </a:prstGeom>
        </p:spPr>
        <p:txBody>
          <a:bodyPr/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  <a:lvl2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2pPr>
            <a:lvl3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3pPr>
            <a:lvl4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4pPr>
            <a:lvl5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150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884863" y="6553200"/>
            <a:ext cx="2513012" cy="285750"/>
          </a:xfrm>
        </p:spPr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120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093276" cy="4745653"/>
          </a:xfrm>
          <a:prstGeom prst="rect">
            <a:avLst/>
          </a:prstGeom>
        </p:spPr>
        <p:txBody>
          <a:bodyPr/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  <a:lvl2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2pPr>
            <a:lvl3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3pPr>
            <a:lvl4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4pPr>
            <a:lvl5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150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230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912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1" dirty="0" smtClean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dirty="0"/>
              <a:t>Dr. John W Lang</a:t>
            </a:r>
          </a:p>
        </p:txBody>
      </p:sp>
    </p:spTree>
    <p:extLst>
      <p:ext uri="{BB962C8B-B14F-4D97-AF65-F5344CB8AC3E}">
        <p14:creationId xmlns:p14="http://schemas.microsoft.com/office/powerpoint/2010/main" val="77003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88392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1430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15000" y="29718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3991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89154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192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912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459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8839200" cy="838200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150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927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532752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912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98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0"/>
            <a:ext cx="8532752" cy="950652"/>
          </a:xfrm>
          <a:prstGeom prst="rect">
            <a:avLst/>
          </a:prstGeom>
        </p:spPr>
        <p:txBody>
          <a:bodyPr/>
          <a:lstStyle>
            <a:lvl1pPr algn="ctr">
              <a:defRPr sz="360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Footer Placeholder 7"/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5701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532752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0687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40687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403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0"/>
            <a:ext cx="88392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Footer Placeholder 7"/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537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884863" y="6559550"/>
            <a:ext cx="2513012" cy="285750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000" dirty="0" smtClean="0">
                <a:solidFill>
                  <a:schemeClr val="tx1"/>
                </a:solidFill>
                <a:latin typeface="Liberation Serif" panose="02020603050405020304" pitchFamily="18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31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3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8397875" y="6492875"/>
            <a:ext cx="365125" cy="36512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722" r:id="rId1"/>
    <p:sldLayoutId id="2147484723" r:id="rId2"/>
    <p:sldLayoutId id="2147484724" r:id="rId3"/>
    <p:sldLayoutId id="2147484721" r:id="rId4"/>
    <p:sldLayoutId id="2147484725" r:id="rId5"/>
    <p:sldLayoutId id="2147484726" r:id="rId6"/>
    <p:sldLayoutId id="2147484727" r:id="rId7"/>
    <p:sldLayoutId id="2147484728" r:id="rId8"/>
    <p:sldLayoutId id="2147484729" r:id="rId9"/>
    <p:sldLayoutId id="2147484730" r:id="rId10"/>
    <p:sldLayoutId id="2147484731" r:id="rId11"/>
    <p:sldLayoutId id="2147484732" r:id="rId12"/>
    <p:sldLayoutId id="2147484733" r:id="rId13"/>
    <p:sldLayoutId id="2147484734" r:id="rId14"/>
    <p:sldLayoutId id="2147484735" r:id="rId15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rgbClr val="0B5395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rgbClr val="0B5395"/>
          </a:solidFill>
          <a:latin typeface="Merriweather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rgbClr val="0B5395"/>
          </a:solidFill>
          <a:latin typeface="Merriweather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rgbClr val="0B5395"/>
          </a:solidFill>
          <a:latin typeface="Merriweather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rgbClr val="0B5395"/>
          </a:solidFill>
          <a:latin typeface="Merriweather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Merriweather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Merriweather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Merriweather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Merriweather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0C61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AABBD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AACC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2169319" y="2324100"/>
            <a:ext cx="6477000" cy="235108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US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4000" dirty="0">
                <a:solidFill>
                  <a:schemeClr val="accent1">
                    <a:lumMod val="75000"/>
                  </a:schemeClr>
                </a:solidFill>
              </a:rPr>
              <a:t>Management Learning </a:t>
            </a:r>
            <a:br>
              <a:rPr lang="en-US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4000" dirty="0">
                <a:solidFill>
                  <a:schemeClr val="accent1">
                    <a:lumMod val="75000"/>
                  </a:schemeClr>
                </a:solidFill>
              </a:rPr>
              <a:t>Past to Present</a:t>
            </a:r>
          </a:p>
        </p:txBody>
      </p:sp>
      <p:sp>
        <p:nvSpPr>
          <p:cNvPr id="16387" name="Text Placeholder 3"/>
          <p:cNvSpPr>
            <a:spLocks noGrp="1"/>
          </p:cNvSpPr>
          <p:nvPr>
            <p:ph type="subTitle" idx="1"/>
          </p:nvPr>
        </p:nvSpPr>
        <p:spPr>
          <a:xfrm>
            <a:off x="1676400" y="685800"/>
            <a:ext cx="7462838" cy="3276600"/>
          </a:xfrm>
        </p:spPr>
        <p:txBody>
          <a:bodyPr/>
          <a:lstStyle/>
          <a:p>
            <a:pPr algn="ctr" eaLnBrk="1" hangingPunct="1"/>
            <a:endParaRPr lang="en-US" altLang="en-US" sz="2400" b="0" dirty="0">
              <a:solidFill>
                <a:schemeClr val="tx1"/>
              </a:solidFill>
            </a:endParaRPr>
          </a:p>
          <a:p>
            <a:pPr algn="ctr" eaLnBrk="1" hangingPunct="1"/>
            <a:r>
              <a:rPr lang="en-US" altLang="en-US" sz="2000" dirty="0">
                <a:solidFill>
                  <a:schemeClr val="accent1"/>
                </a:solidFill>
              </a:rPr>
              <a:t>Visions for the Future</a:t>
            </a:r>
          </a:p>
          <a:p>
            <a:pPr algn="ctr" eaLnBrk="1" hangingPunct="1"/>
            <a:r>
              <a:rPr lang="en-US" altLang="en-US" sz="2000" dirty="0">
                <a:solidFill>
                  <a:schemeClr val="accent1"/>
                </a:solidFill>
              </a:rPr>
              <a:t>Theoretical Perspectives on Management </a:t>
            </a:r>
          </a:p>
        </p:txBody>
      </p:sp>
      <p:sp>
        <p:nvSpPr>
          <p:cNvPr id="4" name="TextBox 1"/>
          <p:cNvSpPr txBox="1">
            <a:spLocks noChangeArrowheads="1"/>
          </p:cNvSpPr>
          <p:nvPr/>
        </p:nvSpPr>
        <p:spPr bwMode="auto">
          <a:xfrm>
            <a:off x="228600" y="1143000"/>
            <a:ext cx="16764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US" altLang="en-US" sz="2400" b="1" dirty="0">
                <a:solidFill>
                  <a:schemeClr val="bg1"/>
                </a:solidFill>
                <a:latin typeface="Liberation Serif" pitchFamily="18" charset="0"/>
                <a:cs typeface="Liberation Serif" pitchFamily="18" charset="0"/>
              </a:rPr>
              <a:t>Lecture 2</a:t>
            </a:r>
          </a:p>
          <a:p>
            <a:pPr algn="ctr" eaLnBrk="1" hangingPunct="1"/>
            <a:endParaRPr lang="en-US" altLang="en-US" sz="2400" b="1" dirty="0">
              <a:solidFill>
                <a:schemeClr val="bg1"/>
              </a:solidFill>
              <a:latin typeface="Liberation Serif" pitchFamily="18" charset="0"/>
              <a:cs typeface="Liberation Serif" pitchFamily="18" charset="0"/>
            </a:endParaRPr>
          </a:p>
          <a:p>
            <a:pPr algn="ctr" eaLnBrk="1" hangingPunct="1"/>
            <a:r>
              <a:rPr lang="en-US" altLang="en-US" sz="1200" b="1" dirty="0">
                <a:solidFill>
                  <a:schemeClr val="bg1"/>
                </a:solidFill>
                <a:latin typeface="Liberation Serif" pitchFamily="18" charset="0"/>
                <a:cs typeface="Liberation Serif" pitchFamily="18" charset="0"/>
              </a:rPr>
              <a:t>LCDB7006</a:t>
            </a:r>
          </a:p>
        </p:txBody>
      </p:sp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DEBC24ED-4616-514C-B09E-F03C91A2211B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rand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125413" y="3048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tx2"/>
                </a:solidFill>
              </a:rPr>
              <a:t>Planning Ahead — Key Takeaways</a:t>
            </a:r>
          </a:p>
        </p:txBody>
      </p:sp>
      <p:sp>
        <p:nvSpPr>
          <p:cNvPr id="17411" name="Rectangle 1027"/>
          <p:cNvSpPr>
            <a:spLocks noGrp="1" noChangeArrowheads="1"/>
          </p:cNvSpPr>
          <p:nvPr>
            <p:ph idx="1"/>
          </p:nvPr>
        </p:nvSpPr>
        <p:spPr>
          <a:xfrm>
            <a:off x="533400" y="1524000"/>
            <a:ext cx="7712075" cy="4211638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</a:pPr>
            <a:r>
              <a:rPr lang="en-US" altLang="en-US" sz="2800"/>
              <a:t>Identify what can be learned from the classical management approaches.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en-US" altLang="en-US" sz="2800"/>
              <a:t>Identify what can be learned from the behavioral management approaches.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en-US" altLang="en-US" sz="2800"/>
              <a:t>Identify what can be learned from the modern management approaches.</a:t>
            </a:r>
          </a:p>
        </p:txBody>
      </p:sp>
      <p:sp>
        <p:nvSpPr>
          <p:cNvPr id="17412" name="Footer Placeholder 1"/>
          <p:cNvSpPr>
            <a:spLocks noGrp="1"/>
          </p:cNvSpPr>
          <p:nvPr>
            <p:ph type="ftr" sz="quarter" idx="4294967295"/>
          </p:nvPr>
        </p:nvSpPr>
        <p:spPr bwMode="auto">
          <a:xfrm>
            <a:off x="5732463" y="6572250"/>
            <a:ext cx="2513012" cy="285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US" altLang="en-US" sz="1100" b="1" dirty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Lecture 2 Outline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1050925" y="1219200"/>
            <a:ext cx="8093075" cy="4745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US" altLang="en-US" sz="2800" dirty="0">
                <a:latin typeface="Liberation Sans"/>
                <a:ea typeface="Liberation Sans"/>
                <a:cs typeface="Liberation Sans"/>
              </a:rPr>
              <a:t>Classical Management Approaches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Scientific management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Administrative principles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Bureaucratic organization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US" altLang="en-US" sz="2800" dirty="0">
                <a:latin typeface="Liberation Sans"/>
                <a:ea typeface="Liberation Sans"/>
                <a:cs typeface="Liberation Sans"/>
              </a:rPr>
              <a:t>Behavioral Management Approaches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Follett’s organizations as communities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The Hawthorne studies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Maslow’s theory of human needs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McGregor’s Theory X and Theory Y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Argyris’s personality and organization</a:t>
            </a:r>
          </a:p>
          <a:p>
            <a:pPr marL="914400" lvl="1" indent="-514350" eaLnBrk="1" hangingPunct="1">
              <a:buFont typeface="Times New Roman" pitchFamily="18" charset="0"/>
              <a:buAutoNum type="arabicPeriod"/>
              <a:defRPr/>
            </a:pPr>
            <a:endParaRPr lang="en-US" altLang="en-US" dirty="0">
              <a:latin typeface="Liberation Sans"/>
              <a:ea typeface="Liberation Sans"/>
              <a:cs typeface="Liberation Sans"/>
            </a:endParaRP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B0507AD9-1C1B-A74F-8E89-E3AD1AA5F9BE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Lecture Outline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955675" y="1330325"/>
            <a:ext cx="8093075" cy="4745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US" altLang="en-US" sz="2800" dirty="0">
                <a:latin typeface="Liberation Sans"/>
                <a:ea typeface="Liberation Sans"/>
                <a:cs typeface="Liberation Sans"/>
              </a:rPr>
              <a:t>Modern Management Foundations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Quantitative analysis and tools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Organization as systems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Contingency thinking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Quality management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Evidence-based management</a:t>
            </a:r>
          </a:p>
          <a:p>
            <a:pPr marL="914400" lvl="1" indent="-514350" eaLnBrk="1" hangingPunct="1">
              <a:buFont typeface="Times New Roman" pitchFamily="18" charset="0"/>
              <a:buAutoNum type="arabicPeriod"/>
              <a:defRPr/>
            </a:pPr>
            <a:endParaRPr lang="en-US" altLang="en-US" dirty="0">
              <a:latin typeface="Liberation Sans"/>
              <a:ea typeface="Liberation Sans"/>
              <a:cs typeface="Liberation Sans"/>
            </a:endParaRP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8EB8189D-F336-274D-A7D0-73CA343FB1E8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320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074"/>
          <p:cNvSpPr>
            <a:spLocks noGrp="1" noChangeArrowheads="1"/>
          </p:cNvSpPr>
          <p:nvPr>
            <p:ph type="title"/>
          </p:nvPr>
        </p:nvSpPr>
        <p:spPr>
          <a:xfrm>
            <a:off x="219075" y="838200"/>
            <a:ext cx="8686800" cy="10668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tx2"/>
                </a:solidFill>
              </a:rPr>
              <a:t>Figure1 Major branches in the classical approach to management </a:t>
            </a:r>
          </a:p>
        </p:txBody>
      </p:sp>
      <p:pic>
        <p:nvPicPr>
          <p:cNvPr id="2048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13" y="1905000"/>
            <a:ext cx="8551862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21F54F4F-5930-204E-87BB-9FC73037B441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050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19459" name="Rectangle 2051"/>
          <p:cNvSpPr>
            <a:spLocks noGrp="1" noChangeArrowheads="1"/>
          </p:cNvSpPr>
          <p:nvPr>
            <p:ph idx="1"/>
          </p:nvPr>
        </p:nvSpPr>
        <p:spPr>
          <a:xfrm>
            <a:off x="381000" y="990600"/>
            <a:ext cx="8462963" cy="5105400"/>
          </a:xfrm>
          <a:extLst/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en-US" altLang="en-US" sz="2800" dirty="0"/>
              <a:t>Four guiding principles of scientific management (Frederick Taylor)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Develop a “science” that includes rules of motion, standardized work implements, and proper working conditions for every job.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Carefully select workers with the right abilities for the job.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Carefully train workers to do the job and give them incentives to cooperate with the job “science.”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Support workers by carefully planning their work and by smoothing the way as they do their work.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5838AADE-9D4D-A64E-99B7-3D3808E6271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Classical Management Approaches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219200"/>
            <a:ext cx="8153400" cy="4745038"/>
          </a:xfrm>
        </p:spPr>
        <p:txBody>
          <a:bodyPr/>
          <a:lstStyle/>
          <a:p>
            <a:pPr eaLnBrk="1" hangingPunct="1"/>
            <a:r>
              <a:rPr lang="en-US" altLang="en-US" sz="3600"/>
              <a:t>Scientific management (the Gilbreths)</a:t>
            </a:r>
          </a:p>
          <a:p>
            <a:pPr lvl="1" eaLnBrk="1" hangingPunct="1"/>
            <a:r>
              <a:rPr lang="en-US" altLang="en-US" sz="2800"/>
              <a:t>Motion study</a:t>
            </a:r>
          </a:p>
          <a:p>
            <a:pPr lvl="2" eaLnBrk="1" hangingPunct="1"/>
            <a:r>
              <a:rPr lang="en-US" altLang="en-US" sz="2400"/>
              <a:t>Science of reducing a job or task to its basic physical motions </a:t>
            </a:r>
          </a:p>
          <a:p>
            <a:pPr lvl="1" eaLnBrk="1" hangingPunct="1"/>
            <a:r>
              <a:rPr lang="en-US" altLang="en-US" sz="2800"/>
              <a:t>Eliminating wasted motions improves performance </a:t>
            </a:r>
          </a:p>
        </p:txBody>
      </p:sp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65A156C0-28B3-AC44-8D9D-C580F0BAFEB3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 dirty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610600" cy="5105400"/>
          </a:xfrm>
        </p:spPr>
        <p:txBody>
          <a:bodyPr/>
          <a:lstStyle/>
          <a:p>
            <a:pPr eaLnBrk="1" hangingPunct="1"/>
            <a:r>
              <a:rPr lang="en-US" altLang="en-US" sz="3200"/>
              <a:t>Practical insights from scientific management</a:t>
            </a:r>
          </a:p>
          <a:p>
            <a:pPr lvl="1" eaLnBrk="1" hangingPunct="1"/>
            <a:r>
              <a:rPr lang="en-US" altLang="en-US" sz="2800"/>
              <a:t>Make results-based compensation a performance incentive</a:t>
            </a:r>
          </a:p>
          <a:p>
            <a:pPr lvl="1" eaLnBrk="1" hangingPunct="1"/>
            <a:r>
              <a:rPr lang="en-US" altLang="en-US" sz="2800"/>
              <a:t>Carefully design jobs with efficient work methods</a:t>
            </a:r>
          </a:p>
          <a:p>
            <a:pPr lvl="1" eaLnBrk="1" hangingPunct="1"/>
            <a:r>
              <a:rPr lang="en-US" altLang="en-US" sz="2800"/>
              <a:t>Carefully select workers with the abilities to do these jobs</a:t>
            </a:r>
          </a:p>
          <a:p>
            <a:pPr lvl="1" eaLnBrk="1" hangingPunct="1"/>
            <a:r>
              <a:rPr lang="en-US" altLang="en-US" sz="2800"/>
              <a:t>Train workers to perform jobs to the best of their abilities</a:t>
            </a:r>
          </a:p>
          <a:p>
            <a:pPr lvl="1" eaLnBrk="1" hangingPunct="1"/>
            <a:r>
              <a:rPr lang="en-US" altLang="en-US" sz="2800"/>
              <a:t>Train supervisors to support workers so they can perform jobs to the best of their abilities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BE6E8073-26D9-0E4B-ABD8-6ECA9FCD05B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/>
              <a:t>Administrative principles (Henri Fayol) — rules/duties of management: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533400" y="2286000"/>
          <a:ext cx="809307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85C80F2A-EE99-A448-B7A1-4D0D0866AE8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5603" name="Rectangle 1027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305800" cy="5181600"/>
          </a:xfrm>
        </p:spPr>
        <p:txBody>
          <a:bodyPr/>
          <a:lstStyle/>
          <a:p>
            <a:pPr eaLnBrk="1" hangingPunct="1"/>
            <a:r>
              <a:rPr lang="en-US" altLang="en-US" sz="3200"/>
              <a:t>Administrative principles (Henri Fayol)</a:t>
            </a:r>
          </a:p>
          <a:p>
            <a:pPr lvl="1" eaLnBrk="1" hangingPunct="1"/>
            <a:r>
              <a:rPr lang="en-US" altLang="en-US" sz="2800"/>
              <a:t>Scalar chain</a:t>
            </a:r>
          </a:p>
          <a:p>
            <a:pPr lvl="2" eaLnBrk="1" hangingPunct="1"/>
            <a:r>
              <a:rPr lang="en-US" altLang="en-US" sz="2400"/>
              <a:t>there should be a clear and unbroken line of communication from the top to the bottom of the organization </a:t>
            </a:r>
          </a:p>
          <a:p>
            <a:pPr lvl="1" eaLnBrk="1" hangingPunct="1"/>
            <a:r>
              <a:rPr lang="en-US" altLang="en-US" sz="2800"/>
              <a:t>Unity of command </a:t>
            </a:r>
          </a:p>
          <a:p>
            <a:pPr lvl="2" eaLnBrk="1" hangingPunct="1"/>
            <a:r>
              <a:rPr lang="en-US" altLang="en-US" sz="2400"/>
              <a:t>each person should receive orders from only one boss </a:t>
            </a:r>
          </a:p>
          <a:p>
            <a:pPr lvl="1" eaLnBrk="1" hangingPunct="1"/>
            <a:r>
              <a:rPr lang="en-US" altLang="en-US" sz="2800"/>
              <a:t>Unity of direction</a:t>
            </a:r>
          </a:p>
          <a:p>
            <a:pPr lvl="2" eaLnBrk="1" hangingPunct="1"/>
            <a:r>
              <a:rPr lang="en-US" altLang="en-US" sz="2400"/>
              <a:t>one person should be in charge of all activities with the same performance objective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7DB561B8-776F-6C4E-A13A-5A5EDA291F5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9906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/>
              <a:t>Bureaucratic organization (Max Weber)</a:t>
            </a:r>
          </a:p>
          <a:p>
            <a:pPr lvl="1" eaLnBrk="1" hangingPunct="1"/>
            <a:r>
              <a:rPr lang="en-US" altLang="en-US" sz="2400"/>
              <a:t>Bureaucracy</a:t>
            </a:r>
          </a:p>
          <a:p>
            <a:pPr lvl="2" eaLnBrk="1" hangingPunct="1"/>
            <a:r>
              <a:rPr lang="en-US" altLang="en-US" sz="2400"/>
              <a:t>An ideal, intentionally rational, and very efficient form of organization </a:t>
            </a:r>
          </a:p>
          <a:p>
            <a:pPr lvl="2" eaLnBrk="1" hangingPunct="1"/>
            <a:r>
              <a:rPr lang="en-US" altLang="en-US" sz="2400"/>
              <a:t>Based on principles of logic, </a:t>
            </a:r>
            <a:br>
              <a:rPr lang="en-US" altLang="en-US" sz="2400"/>
            </a:br>
            <a:r>
              <a:rPr lang="en-US" altLang="en-US" sz="2400"/>
              <a:t>order, and legitimate </a:t>
            </a:r>
            <a:br>
              <a:rPr lang="en-US" altLang="en-US" sz="2400"/>
            </a:br>
            <a:r>
              <a:rPr lang="en-US" altLang="en-US" sz="2400"/>
              <a:t>authority </a:t>
            </a:r>
          </a:p>
        </p:txBody>
      </p:sp>
      <p:graphicFrame>
        <p:nvGraphicFramePr>
          <p:cNvPr id="4" name="Content Placeholder 5"/>
          <p:cNvGraphicFramePr>
            <a:graphicFrameLocks/>
          </p:cNvGraphicFramePr>
          <p:nvPr/>
        </p:nvGraphicFramePr>
        <p:xfrm>
          <a:off x="4038600" y="3124200"/>
          <a:ext cx="4191000" cy="3352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AD5A30C8-3E35-E44E-AD19-82A16C4EB46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7651" name="Rectangle 1027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610600" cy="4745038"/>
          </a:xfrm>
        </p:spPr>
        <p:txBody>
          <a:bodyPr/>
          <a:lstStyle/>
          <a:p>
            <a:pPr eaLnBrk="1" hangingPunct="1"/>
            <a:r>
              <a:rPr lang="en-US" altLang="en-US" sz="3200"/>
              <a:t>Characteristics of bureaucratic organizations:</a:t>
            </a:r>
          </a:p>
          <a:p>
            <a:pPr lvl="1" eaLnBrk="1" hangingPunct="1"/>
            <a:r>
              <a:rPr lang="en-US" altLang="en-US" sz="2800"/>
              <a:t>Clear division of labor</a:t>
            </a:r>
          </a:p>
          <a:p>
            <a:pPr lvl="1" eaLnBrk="1" hangingPunct="1"/>
            <a:r>
              <a:rPr lang="en-US" altLang="en-US" sz="2800"/>
              <a:t>Clear hierarchy of authority</a:t>
            </a:r>
          </a:p>
          <a:p>
            <a:pPr lvl="1" eaLnBrk="1" hangingPunct="1"/>
            <a:r>
              <a:rPr lang="en-US" altLang="en-US" sz="2800"/>
              <a:t>Formal rules and procedures</a:t>
            </a:r>
          </a:p>
          <a:p>
            <a:pPr lvl="1" eaLnBrk="1" hangingPunct="1"/>
            <a:r>
              <a:rPr lang="en-US" altLang="en-US" sz="2800"/>
              <a:t>Impersonality</a:t>
            </a:r>
          </a:p>
          <a:p>
            <a:pPr lvl="1" eaLnBrk="1" hangingPunct="1"/>
            <a:r>
              <a:rPr lang="en-US" altLang="en-US" sz="2800"/>
              <a:t>Careers based on merit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36CD8E84-1E1C-8B42-A9D0-0019BEDD393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Classical Management Approaches</a:t>
            </a:r>
          </a:p>
        </p:txBody>
      </p:sp>
      <p:sp>
        <p:nvSpPr>
          <p:cNvPr id="28675" name="Rectangle 1027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/>
              <a:t>Possible disadvantages of bureaucracy:</a:t>
            </a:r>
          </a:p>
          <a:p>
            <a:pPr lvl="1" eaLnBrk="1" hangingPunct="1"/>
            <a:r>
              <a:rPr lang="en-US" altLang="en-US" sz="2800"/>
              <a:t>Excessive paperwork or “red tape”</a:t>
            </a:r>
          </a:p>
          <a:p>
            <a:pPr lvl="1" eaLnBrk="1" hangingPunct="1"/>
            <a:r>
              <a:rPr lang="en-US" altLang="en-US" sz="2800"/>
              <a:t>Slowness in handling problems</a:t>
            </a:r>
          </a:p>
          <a:p>
            <a:pPr lvl="1" eaLnBrk="1" hangingPunct="1"/>
            <a:r>
              <a:rPr lang="en-US" altLang="en-US" sz="2800"/>
              <a:t>Rigidity in the face of shifting needs</a:t>
            </a:r>
          </a:p>
          <a:p>
            <a:pPr lvl="1" eaLnBrk="1" hangingPunct="1"/>
            <a:r>
              <a:rPr lang="en-US" altLang="en-US" sz="2800"/>
              <a:t>Resistance to change</a:t>
            </a:r>
          </a:p>
          <a:p>
            <a:pPr lvl="1" eaLnBrk="1" hangingPunct="1"/>
            <a:r>
              <a:rPr lang="en-US" altLang="en-US" sz="2800"/>
              <a:t>Employee apathy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0BD8C6AA-26F0-E649-815B-B0900A7ACE8F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304800"/>
            <a:ext cx="8686800" cy="13716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tx2"/>
                </a:solidFill>
                <a:ea typeface="Calibri" pitchFamily="34" charset="0"/>
              </a:rPr>
              <a:t>Figure 2 Foundations in the behavioral or human resource approaches to management</a:t>
            </a:r>
          </a:p>
        </p:txBody>
      </p:sp>
      <p:graphicFrame>
        <p:nvGraphicFramePr>
          <p:cNvPr id="7" name="Content Placeholder 5"/>
          <p:cNvGraphicFramePr>
            <a:graphicFrameLocks/>
          </p:cNvGraphicFramePr>
          <p:nvPr/>
        </p:nvGraphicFramePr>
        <p:xfrm>
          <a:off x="1066800" y="2286000"/>
          <a:ext cx="70866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17A2D9E0-459A-1240-8AEA-6775ADE845F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19100" y="1420812"/>
            <a:ext cx="8305800" cy="4745038"/>
          </a:xfrm>
        </p:spPr>
        <p:txBody>
          <a:bodyPr/>
          <a:lstStyle/>
          <a:p>
            <a:pPr eaLnBrk="1" hangingPunct="1">
              <a:buClr>
                <a:srgbClr val="C00000"/>
              </a:buClr>
            </a:pPr>
            <a:r>
              <a:rPr lang="en-US" altLang="en-US" sz="3200" dirty="0"/>
              <a:t>Follett’s Organizations as communities 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– Mary Parker Follett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Groups and human cooperation: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Groups allow individuals to combine their talents for a greater good 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Organizations are cooperating “communities” of managers and workers 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Manager’s job is to help people cooperate and achieve an integration of interests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746F4884-07D2-134B-B493-086FB591DE5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382000" cy="4953000"/>
          </a:xfrm>
        </p:spPr>
        <p:txBody>
          <a:bodyPr/>
          <a:lstStyle/>
          <a:p>
            <a:pPr eaLnBrk="1" hangingPunct="1"/>
            <a:r>
              <a:rPr lang="en-US" altLang="en-US" sz="3200"/>
              <a:t>Organizations as communities</a:t>
            </a:r>
          </a:p>
          <a:p>
            <a:pPr lvl="1" eaLnBrk="1" hangingPunct="1"/>
            <a:r>
              <a:rPr lang="en-US" altLang="en-US" sz="2400"/>
              <a:t>Forward-looking management insights: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1143000" y="2362200"/>
          <a:ext cx="6781801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FB263F74-0EB3-EC48-B03B-EC096AE97D21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814512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Hawthorne studies</a:t>
            </a:r>
          </a:p>
          <a:p>
            <a:pPr lvl="1" eaLnBrk="1" hangingPunct="1"/>
            <a:r>
              <a:rPr lang="en-US" altLang="en-US" sz="2800" dirty="0"/>
              <a:t>Initial study examined how economic incentives and physical conditions affected worker output </a:t>
            </a:r>
          </a:p>
          <a:p>
            <a:pPr lvl="1" eaLnBrk="1" hangingPunct="1"/>
            <a:r>
              <a:rPr lang="en-US" altLang="en-US" sz="2800" dirty="0"/>
              <a:t>No consistent relationship found </a:t>
            </a:r>
          </a:p>
          <a:p>
            <a:pPr lvl="1" eaLnBrk="1" hangingPunct="1"/>
            <a:r>
              <a:rPr lang="en-US" altLang="en-US" sz="2800" dirty="0"/>
              <a:t>“Psychological factors” influenced results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3D224022-8028-E741-84CB-B3F5BC45D22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050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33795" name="Rectangle 2051"/>
          <p:cNvSpPr>
            <a:spLocks noGrp="1" noChangeArrowheads="1"/>
          </p:cNvSpPr>
          <p:nvPr>
            <p:ph idx="1"/>
          </p:nvPr>
        </p:nvSpPr>
        <p:spPr>
          <a:xfrm>
            <a:off x="342900" y="1340643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/>
              <a:t>Hawthorne studies (cont.)</a:t>
            </a:r>
          </a:p>
          <a:p>
            <a:pPr lvl="1" eaLnBrk="1" hangingPunct="1"/>
            <a:r>
              <a:rPr lang="en-US" altLang="en-US" sz="2400"/>
              <a:t>Social setting and human relations</a:t>
            </a:r>
          </a:p>
          <a:p>
            <a:pPr lvl="2" eaLnBrk="1" hangingPunct="1"/>
            <a:r>
              <a:rPr lang="en-US" altLang="en-US" sz="2400"/>
              <a:t>Manipulated physical work conditions to assess impact on output </a:t>
            </a:r>
          </a:p>
          <a:p>
            <a:pPr lvl="2" eaLnBrk="1" hangingPunct="1"/>
            <a:r>
              <a:rPr lang="en-US" altLang="en-US" sz="2400"/>
              <a:t>Designed to minimize the “psychological factors” of previous experiment </a:t>
            </a:r>
          </a:p>
          <a:p>
            <a:pPr lvl="2" eaLnBrk="1" hangingPunct="1"/>
            <a:r>
              <a:rPr lang="en-US" altLang="en-US" sz="2400"/>
              <a:t>Mayo and colleagues concluded:</a:t>
            </a:r>
          </a:p>
          <a:p>
            <a:pPr lvl="3" eaLnBrk="1" hangingPunct="1"/>
            <a:r>
              <a:rPr lang="en-US" altLang="en-US" sz="2400"/>
              <a:t>New “social setting” led workers to do good job</a:t>
            </a:r>
          </a:p>
          <a:p>
            <a:pPr lvl="3" eaLnBrk="1" hangingPunct="1"/>
            <a:r>
              <a:rPr lang="en-US" altLang="en-US" sz="2400"/>
              <a:t>Good “human relations” = higher productivity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6876D12B-2730-544E-858F-A1612F445408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24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Hawthorne studies (cont.)</a:t>
            </a:r>
          </a:p>
          <a:p>
            <a:pPr lvl="1" eaLnBrk="1" hangingPunct="1"/>
            <a:r>
              <a:rPr lang="en-US" altLang="en-US" sz="2800" dirty="0"/>
              <a:t>Employee attitudes and group processes </a:t>
            </a:r>
          </a:p>
          <a:p>
            <a:pPr lvl="2" eaLnBrk="1" hangingPunct="1"/>
            <a:r>
              <a:rPr lang="en-US" altLang="en-US" sz="2400" dirty="0"/>
              <a:t>Some things satisfied some workers but not others </a:t>
            </a:r>
          </a:p>
          <a:p>
            <a:pPr lvl="2" eaLnBrk="1" hangingPunct="1"/>
            <a:r>
              <a:rPr lang="en-US" altLang="en-US" sz="2400" dirty="0"/>
              <a:t>People restricted output to adhere to group norms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83D31052-79B7-ED4B-A3B6-9B9BA283F47C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 </a:t>
            </a:r>
            <a:b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US" alt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24000"/>
            <a:ext cx="8093075" cy="4745038"/>
          </a:xfrm>
        </p:spPr>
        <p:txBody>
          <a:bodyPr/>
          <a:lstStyle/>
          <a:p>
            <a:pPr eaLnBrk="1" hangingPunct="1">
              <a:buClr>
                <a:srgbClr val="C00000"/>
              </a:buClr>
            </a:pPr>
            <a:r>
              <a:rPr lang="en-US" altLang="en-US" sz="3200" dirty="0"/>
              <a:t>Lessons from the Hawthorne Studies: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 dirty="0"/>
              <a:t>Social and human concerns are keys to productivity 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 dirty="0"/>
              <a:t>Hawthorne effect — people who are singled out for special attention perform as expected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FF17DA0-AA8F-AD48-BFF9-16B1DBD14549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Management Approaches</a:t>
            </a:r>
            <a:endParaRPr lang="en-US" altLang="en-US" b="1" dirty="0">
              <a:solidFill>
                <a:schemeClr val="accent1">
                  <a:lumMod val="75000"/>
                </a:schemeClr>
              </a:solidFill>
              <a:ea typeface="Calibri" pitchFamily="34" charset="0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326356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Maslow’s theory of human needs</a:t>
            </a:r>
          </a:p>
          <a:p>
            <a:pPr lvl="1" eaLnBrk="1" hangingPunct="1"/>
            <a:r>
              <a:rPr lang="en-US" altLang="en-US" sz="2800" dirty="0"/>
              <a:t>A need is a physiological or psychological deficiency a person feels compelled to satisfy </a:t>
            </a:r>
          </a:p>
          <a:p>
            <a:pPr lvl="1" eaLnBrk="1" hangingPunct="1"/>
            <a:r>
              <a:rPr lang="en-US" altLang="en-US" sz="2800" dirty="0"/>
              <a:t>Need levels:</a:t>
            </a:r>
          </a:p>
          <a:p>
            <a:pPr lvl="2" eaLnBrk="1" hangingPunct="1"/>
            <a:r>
              <a:rPr lang="en-US" altLang="en-US" sz="2400" dirty="0"/>
              <a:t>Physiological</a:t>
            </a:r>
          </a:p>
          <a:p>
            <a:pPr lvl="2" eaLnBrk="1" hangingPunct="1"/>
            <a:r>
              <a:rPr lang="en-US" altLang="en-US" sz="2400" dirty="0"/>
              <a:t>Safety</a:t>
            </a:r>
          </a:p>
          <a:p>
            <a:pPr lvl="2" eaLnBrk="1" hangingPunct="1"/>
            <a:r>
              <a:rPr lang="en-US" altLang="en-US" sz="2400" dirty="0"/>
              <a:t>Social</a:t>
            </a:r>
          </a:p>
          <a:p>
            <a:pPr lvl="2" eaLnBrk="1" hangingPunct="1"/>
            <a:r>
              <a:rPr lang="en-US" altLang="en-US" sz="2400" dirty="0"/>
              <a:t>Esteem</a:t>
            </a:r>
          </a:p>
          <a:p>
            <a:pPr lvl="2" eaLnBrk="1" hangingPunct="1"/>
            <a:r>
              <a:rPr lang="en-US" altLang="en-US" sz="2400" dirty="0"/>
              <a:t>Self-actualization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431686AF-25E5-C242-9452-8F5AA3BB3F63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533400"/>
            <a:ext cx="8686800" cy="762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tx2"/>
                </a:solidFill>
              </a:rPr>
              <a:t>Figure 3 Maslow’s hierarchy of human needs </a:t>
            </a:r>
          </a:p>
        </p:txBody>
      </p:sp>
      <p:pic>
        <p:nvPicPr>
          <p:cNvPr id="3789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676400"/>
            <a:ext cx="7467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026BA85-4959-8E4D-875C-DDDA616D56F7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76200"/>
            <a:ext cx="8991600" cy="9509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6002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Maslow’s theory of human needs</a:t>
            </a:r>
          </a:p>
          <a:p>
            <a:pPr lvl="1" eaLnBrk="1" hangingPunct="1"/>
            <a:r>
              <a:rPr lang="en-US" altLang="en-US" sz="2800" dirty="0"/>
              <a:t>Deficit principle</a:t>
            </a:r>
          </a:p>
          <a:p>
            <a:pPr lvl="2" eaLnBrk="1" hangingPunct="1"/>
            <a:r>
              <a:rPr lang="en-US" altLang="en-US" sz="2400" dirty="0"/>
              <a:t>A satisfied need is not a motivator of behavior </a:t>
            </a:r>
          </a:p>
          <a:p>
            <a:pPr lvl="1" eaLnBrk="1" hangingPunct="1"/>
            <a:r>
              <a:rPr lang="en-US" altLang="en-US" sz="2800" dirty="0"/>
              <a:t>Progression principle</a:t>
            </a:r>
          </a:p>
          <a:p>
            <a:pPr lvl="2" eaLnBrk="1" hangingPunct="1"/>
            <a:r>
              <a:rPr lang="en-US" altLang="en-US" sz="2400" dirty="0"/>
              <a:t>A need becomes a motivator once the preceding lower-level need is satisfied </a:t>
            </a:r>
          </a:p>
          <a:p>
            <a:pPr lvl="1" eaLnBrk="1" hangingPunct="1"/>
            <a:r>
              <a:rPr lang="en-US" altLang="en-US" sz="2800" dirty="0"/>
              <a:t>Both principles cease to operate at self-actualization level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C8BA6775-5412-BE40-B8D2-EF74F5F7E5C4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76200"/>
            <a:ext cx="89154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6002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McGregor’s Theory X assumes that workers: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Dislike work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Lack ambition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Are irresponsible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Resist change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Prefer to be led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AEE179D-4930-5D4D-B223-24356BA2C47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76200"/>
            <a:ext cx="8991600" cy="838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40963" name="Content Placeholder 4"/>
          <p:cNvSpPr>
            <a:spLocks noGrp="1"/>
          </p:cNvSpPr>
          <p:nvPr>
            <p:ph idx="1"/>
          </p:nvPr>
        </p:nvSpPr>
        <p:spPr>
          <a:xfrm>
            <a:off x="601662" y="1524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McGregor’s Theory Y assumes that workers are: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Willing to work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Capable of self control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Willing to accept responsibility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Imaginative and creative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Capable of self-direction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925A2B0B-14C0-B148-9EED-C7702C073317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326356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Implications of Theory X and Theory Y:</a:t>
            </a:r>
          </a:p>
          <a:p>
            <a:pPr lvl="1" eaLnBrk="1" hangingPunct="1"/>
            <a:r>
              <a:rPr lang="en-US" altLang="en-US" sz="2400" dirty="0"/>
              <a:t>Managers create self-fulfilling prophecies </a:t>
            </a:r>
          </a:p>
          <a:p>
            <a:pPr lvl="1" eaLnBrk="1" hangingPunct="1"/>
            <a:r>
              <a:rPr lang="en-US" altLang="en-US" sz="2400" dirty="0"/>
              <a:t>Theory X managers create situations where workers become dependent and reluctant </a:t>
            </a:r>
          </a:p>
          <a:p>
            <a:pPr lvl="1" eaLnBrk="1" hangingPunct="1"/>
            <a:r>
              <a:rPr lang="en-US" altLang="en-US" sz="2400" dirty="0"/>
              <a:t>Theory Y managers create situations where workers respond with initiative and high performance </a:t>
            </a:r>
          </a:p>
          <a:p>
            <a:pPr lvl="2" eaLnBrk="1" hangingPunct="1"/>
            <a:r>
              <a:rPr lang="en-US" altLang="en-US" sz="2400" dirty="0"/>
              <a:t>Central to notions of empowerment and self-management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8C7F24F8-5559-8346-A2A2-F9F425AB6E47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000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Argyris’s theory of adult personality</a:t>
            </a:r>
          </a:p>
          <a:p>
            <a:pPr lvl="1" eaLnBrk="1" hangingPunct="1"/>
            <a:r>
              <a:rPr lang="en-US" altLang="en-US" sz="2800" dirty="0"/>
              <a:t>Classical management principles and practices inhibit worker maturation and are inconsistent with the mature adult personality</a:t>
            </a:r>
          </a:p>
          <a:p>
            <a:pPr lvl="1" eaLnBrk="1" hangingPunct="1"/>
            <a:r>
              <a:rPr lang="en-US" altLang="en-US" sz="2800" dirty="0"/>
              <a:t>Psychological success occurs when people define own goals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EBF78A7-A9BF-6B40-A019-C0B8C6C2DAD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000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6002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Argyris’s theory of adult personality</a:t>
            </a:r>
          </a:p>
          <a:p>
            <a:pPr lvl="1" eaLnBrk="1" hangingPunct="1"/>
            <a:r>
              <a:rPr lang="en-US" altLang="en-US" sz="2800" dirty="0"/>
              <a:t>Management practices should accommodate the mature personality by: </a:t>
            </a:r>
          </a:p>
          <a:p>
            <a:pPr lvl="2" eaLnBrk="1" hangingPunct="1"/>
            <a:r>
              <a:rPr lang="en-US" altLang="en-US" sz="2400" dirty="0"/>
              <a:t>Increasing task responsibility</a:t>
            </a:r>
          </a:p>
          <a:p>
            <a:pPr lvl="2" eaLnBrk="1" hangingPunct="1"/>
            <a:r>
              <a:rPr lang="en-US" altLang="en-US" sz="2400" dirty="0"/>
              <a:t>Increasing task variety</a:t>
            </a:r>
          </a:p>
          <a:p>
            <a:pPr lvl="2" eaLnBrk="1" hangingPunct="1"/>
            <a:r>
              <a:rPr lang="en-US" altLang="en-US" sz="2400" dirty="0"/>
              <a:t>Using participative decision making</a:t>
            </a:r>
          </a:p>
          <a:p>
            <a:pPr lvl="2"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FE44F63F-D912-C248-9FD7-D9D33B047A8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800" dirty="0">
                <a:ea typeface="Calibri" pitchFamily="34" charset="0"/>
              </a:rPr>
              <a:t>Modern Management Foundations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381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b="1"/>
              <a:t>Foundations for continuing developments in management</a:t>
            </a:r>
          </a:p>
          <a:p>
            <a:pPr lvl="1" eaLnBrk="1" hangingPunct="1">
              <a:buFont typeface="Wingdings" pitchFamily="2" charset="2"/>
              <a:buNone/>
            </a:pPr>
            <a:endParaRPr lang="en-US" altLang="en-US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1524000" y="1447800"/>
          <a:ext cx="6564312" cy="5203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390EA306-593B-6345-9EBF-01D5D70BE694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4763"/>
            <a:ext cx="8991600" cy="9509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449262" y="1385093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Quantitative Analysis and Tools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Analytics – the use of large data bases and mathematics to solve problems and make informed decisions using systematic analysis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Typical quantitative approach to managerial problem-solving</a:t>
            </a:r>
          </a:p>
          <a:p>
            <a:pPr lvl="3" eaLnBrk="1" hangingPunct="1">
              <a:buClr>
                <a:srgbClr val="C00000"/>
              </a:buClr>
            </a:pPr>
            <a:r>
              <a:rPr lang="en-US" altLang="en-US" sz="2400" dirty="0"/>
              <a:t>Problem encountered, it is systematically analyzed, appropriate mathematical models and computations applied, optimal solution identified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062AFCF8-C005-9F4D-AF01-F6A7F1B1DC26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362075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Organizations as Systems</a:t>
            </a:r>
          </a:p>
          <a:p>
            <a:pPr lvl="1" eaLnBrk="1" hangingPunct="1"/>
            <a:r>
              <a:rPr lang="en-US" altLang="en-US" sz="2400" dirty="0"/>
              <a:t>System</a:t>
            </a:r>
          </a:p>
          <a:p>
            <a:pPr lvl="2" eaLnBrk="1" hangingPunct="1"/>
            <a:r>
              <a:rPr lang="en-US" altLang="en-US" sz="2400" dirty="0"/>
              <a:t>Collection of interrelated parts that function together to achieve a common purpose </a:t>
            </a:r>
          </a:p>
          <a:p>
            <a:pPr lvl="1" eaLnBrk="1" hangingPunct="1"/>
            <a:r>
              <a:rPr lang="en-US" altLang="en-US" sz="2400" dirty="0"/>
              <a:t>Subsystem</a:t>
            </a:r>
          </a:p>
          <a:p>
            <a:pPr lvl="2" eaLnBrk="1" hangingPunct="1"/>
            <a:r>
              <a:rPr lang="en-US" altLang="en-US" sz="2400" dirty="0"/>
              <a:t>A smaller component of a larger system </a:t>
            </a:r>
          </a:p>
          <a:p>
            <a:pPr lvl="1" eaLnBrk="1" hangingPunct="1"/>
            <a:r>
              <a:rPr lang="en-US" altLang="en-US" sz="2400" dirty="0"/>
              <a:t>Open systems</a:t>
            </a:r>
          </a:p>
          <a:p>
            <a:pPr lvl="2" eaLnBrk="1" hangingPunct="1"/>
            <a:r>
              <a:rPr lang="en-US" altLang="en-US" sz="2400" dirty="0"/>
              <a:t>Organizations that interact with their environments in the continual process of transforming resource inputs into outputs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7F397DF2-C199-5F43-A3A6-E525B3C1DBE9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762000"/>
            <a:ext cx="8686800" cy="762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tx2"/>
                </a:solidFill>
              </a:rPr>
              <a:t>Figure 4 Organizations as complex networks of interacting subsystems </a:t>
            </a:r>
          </a:p>
        </p:txBody>
      </p:sp>
      <p:pic>
        <p:nvPicPr>
          <p:cNvPr id="48131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31975"/>
            <a:ext cx="77724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2D296DBD-BCC1-0D45-BCA1-341FC10837ED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Modern Management Foundations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/>
              <a:t>Contingency thinking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/>
              <a:t>Tries to match managerial responses with problems and opportunities unique to different situations 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/>
              <a:t>No “one best way” to manage 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/>
              <a:t>Appropriate way to manage depends on the situation </a:t>
            </a:r>
          </a:p>
          <a:p>
            <a:pPr eaLnBrk="1" hangingPunct="1"/>
            <a:endParaRPr lang="en-US" altLang="en-US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2E5BD543-1EAE-E040-ADAA-1E8D1E494FE2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347787"/>
            <a:ext cx="8382000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Quality management</a:t>
            </a:r>
          </a:p>
          <a:p>
            <a:pPr lvl="1" eaLnBrk="1" hangingPunct="1"/>
            <a:r>
              <a:rPr lang="en-US" altLang="en-US" sz="2800" dirty="0"/>
              <a:t>Managers and workers in progressive organizations are quality conscious </a:t>
            </a:r>
          </a:p>
          <a:p>
            <a:pPr lvl="2" eaLnBrk="1" hangingPunct="1"/>
            <a:r>
              <a:rPr lang="en-US" altLang="en-US" sz="2400" dirty="0"/>
              <a:t>Quality and competitive advantage are linked </a:t>
            </a:r>
          </a:p>
          <a:p>
            <a:pPr lvl="1" eaLnBrk="1" hangingPunct="1"/>
            <a:r>
              <a:rPr lang="en-US" altLang="en-US" sz="2800" dirty="0"/>
              <a:t>Total quality management (TQM)</a:t>
            </a:r>
          </a:p>
          <a:p>
            <a:pPr lvl="2" eaLnBrk="1" hangingPunct="1"/>
            <a:r>
              <a:rPr lang="en-US" altLang="en-US" sz="2400" dirty="0"/>
              <a:t>Comprehensive approach to continuous improvement for a total organization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6ADFEC0E-EE26-4343-A100-8D8C81E0C74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280987" y="1420812"/>
            <a:ext cx="8093075" cy="4745038"/>
          </a:xfrm>
        </p:spPr>
        <p:txBody>
          <a:bodyPr/>
          <a:lstStyle/>
          <a:p>
            <a:pPr lvl="1" eaLnBrk="1" hangingPunct="1"/>
            <a:r>
              <a:rPr lang="en-US" altLang="en-US" sz="3200" dirty="0"/>
              <a:t>Continuous improvement</a:t>
            </a:r>
          </a:p>
          <a:p>
            <a:pPr lvl="2" eaLnBrk="1" hangingPunct="1"/>
            <a:r>
              <a:rPr lang="en-US" altLang="en-US" sz="2400" dirty="0"/>
              <a:t>Continual search for new ways to improve quality</a:t>
            </a:r>
          </a:p>
          <a:p>
            <a:pPr lvl="2" eaLnBrk="1" hangingPunct="1"/>
            <a:r>
              <a:rPr lang="en-US" altLang="en-US" sz="2400" dirty="0"/>
              <a:t>Something always can and should be improved</a:t>
            </a:r>
          </a:p>
          <a:p>
            <a:pPr lvl="1" eaLnBrk="1" hangingPunct="1"/>
            <a:r>
              <a:rPr lang="en-US" altLang="en-US" sz="3200" dirty="0"/>
              <a:t>ISO certification</a:t>
            </a:r>
          </a:p>
          <a:p>
            <a:pPr lvl="2" eaLnBrk="1" hangingPunct="1"/>
            <a:r>
              <a:rPr lang="en-US" altLang="en-US" sz="2400" dirty="0"/>
              <a:t>Global quality management </a:t>
            </a:r>
          </a:p>
          <a:p>
            <a:pPr lvl="2" eaLnBrk="1" hangingPunct="1"/>
            <a:r>
              <a:rPr lang="en-US" altLang="en-US" sz="2400" dirty="0"/>
              <a:t>Refine and upgrade quality to meet ISO standards</a:t>
            </a:r>
          </a:p>
          <a:p>
            <a:pPr lvl="2"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EC11E347-596E-8247-B13A-696BE35C87C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61690-3E75-C54E-AF37-CCFF38754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Knowledge Management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3DAB6E-555A-594D-99C9-C868351567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5362" y="2286000"/>
            <a:ext cx="8093276" cy="2438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dirty="0"/>
              <a:t>Knowledge Management and Organizational Learning</a:t>
            </a:r>
          </a:p>
          <a:p>
            <a:pPr lvl="1" eaLnBrk="1" hangingPunct="1"/>
            <a:r>
              <a:rPr lang="en-US" altLang="en-US" u="sng" dirty="0"/>
              <a:t>Knowledge management </a:t>
            </a:r>
            <a:r>
              <a:rPr lang="en-US" altLang="en-US" dirty="0"/>
              <a:t>is the process of using intellectual capital for competitive advantage </a:t>
            </a:r>
          </a:p>
          <a:p>
            <a:pPr lvl="1" eaLnBrk="1" hangingPunct="1"/>
            <a:r>
              <a:rPr lang="en-US" altLang="en-US" dirty="0"/>
              <a:t>Portfolio of intellectual assets include patents, intellectual property rights, trade secrets, and accumulated knowledge of the entire workforce </a:t>
            </a:r>
          </a:p>
        </p:txBody>
      </p:sp>
    </p:spTree>
    <p:extLst>
      <p:ext uri="{BB962C8B-B14F-4D97-AF65-F5344CB8AC3E}">
        <p14:creationId xmlns:p14="http://schemas.microsoft.com/office/powerpoint/2010/main" val="3333178864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8F9370-EFF4-0B47-A98E-97214259B5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143000"/>
            <a:ext cx="8093075" cy="2057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None/>
            </a:pPr>
            <a:r>
              <a:rPr lang="en-US" altLang="en-US" sz="3600" dirty="0"/>
              <a:t>Learning organizations</a:t>
            </a:r>
          </a:p>
          <a:p>
            <a:pPr eaLnBrk="1" hangingPunct="1"/>
            <a:endParaRPr lang="en-US" altLang="en-US" dirty="0"/>
          </a:p>
          <a:p>
            <a:pPr lvl="1" eaLnBrk="1" hangingPunct="1"/>
            <a:r>
              <a:rPr lang="en-US" altLang="en-US" dirty="0"/>
              <a:t>Organizations that are able to continually learn and adapt to new circumstances </a:t>
            </a:r>
          </a:p>
          <a:p>
            <a:pPr lvl="1" eaLnBrk="1" hangingPunct="1"/>
            <a:r>
              <a:rPr lang="en-US" altLang="en-US" dirty="0"/>
              <a:t>Core ingredients include: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1412063-4BF4-FA46-AE26-37409B41A041}"/>
              </a:ext>
            </a:extLst>
          </p:cNvPr>
          <p:cNvGraphicFramePr>
            <a:graphicFrameLocks/>
          </p:cNvGraphicFramePr>
          <p:nvPr/>
        </p:nvGraphicFramePr>
        <p:xfrm>
          <a:off x="609600" y="3352800"/>
          <a:ext cx="8093075" cy="3309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7517460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152400"/>
            <a:ext cx="91440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Modern Management Foundations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6764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Evidence-Based Management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 dirty="0"/>
              <a:t>Making management decisions on “hard facts” about what really works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530207DE-9976-6F4D-806D-A0E8AE14CDD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8575" y="2286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3716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Evidence-Based Positive Human Resource Management Practices</a:t>
            </a:r>
          </a:p>
          <a:p>
            <a:pPr lvl="1" eaLnBrk="1" hangingPunct="1"/>
            <a:r>
              <a:rPr lang="en-US" altLang="en-US" sz="2400" dirty="0"/>
              <a:t>Employment security</a:t>
            </a:r>
          </a:p>
          <a:p>
            <a:pPr lvl="1" eaLnBrk="1" hangingPunct="1"/>
            <a:r>
              <a:rPr lang="en-US" altLang="en-US" sz="2400" dirty="0"/>
              <a:t>Selective hiring</a:t>
            </a:r>
          </a:p>
          <a:p>
            <a:pPr lvl="1" eaLnBrk="1" hangingPunct="1"/>
            <a:r>
              <a:rPr lang="en-US" altLang="en-US" sz="2400" dirty="0"/>
              <a:t>Self-managing teams</a:t>
            </a:r>
          </a:p>
          <a:p>
            <a:pPr lvl="1" eaLnBrk="1" hangingPunct="1"/>
            <a:r>
              <a:rPr lang="en-US" altLang="en-US" sz="2400" dirty="0"/>
              <a:t>High pay based on merit</a:t>
            </a:r>
          </a:p>
          <a:p>
            <a:pPr lvl="1" eaLnBrk="1" hangingPunct="1"/>
            <a:r>
              <a:rPr lang="en-US" altLang="en-US" sz="2400" dirty="0"/>
              <a:t>Training and development</a:t>
            </a:r>
          </a:p>
          <a:p>
            <a:pPr lvl="1" eaLnBrk="1" hangingPunct="1"/>
            <a:r>
              <a:rPr lang="en-US" altLang="en-US" sz="2400" dirty="0"/>
              <a:t>Reduced status distinctions</a:t>
            </a:r>
          </a:p>
          <a:p>
            <a:pPr lvl="1" eaLnBrk="1" hangingPunct="1"/>
            <a:r>
              <a:rPr lang="en-US" altLang="en-US" sz="2400" dirty="0"/>
              <a:t>Shared information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9F86A414-3D6D-2743-A4F1-BCF65DE88EDE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PermFree">
      <a:majorFont>
        <a:latin typeface="Merriweather"/>
        <a:ea typeface=""/>
        <a:cs typeface=""/>
      </a:majorFont>
      <a:minorFont>
        <a:latin typeface="Liberation Sans"/>
        <a:ea typeface=""/>
        <a:cs typeface="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2228</TotalTime>
  <Words>1528</Words>
  <Application>Microsoft Office PowerPoint</Application>
  <PresentationFormat>On-screen Show (4:3)</PresentationFormat>
  <Paragraphs>305</Paragraphs>
  <Slides>39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Arial</vt:lpstr>
      <vt:lpstr>Calibri</vt:lpstr>
      <vt:lpstr>Liberation Sans</vt:lpstr>
      <vt:lpstr>Liberation Serif</vt:lpstr>
      <vt:lpstr>Merriweather</vt:lpstr>
      <vt:lpstr>Times New Roman</vt:lpstr>
      <vt:lpstr>Verdana</vt:lpstr>
      <vt:lpstr>Wingdings</vt:lpstr>
      <vt:lpstr>Wingdings 2</vt:lpstr>
      <vt:lpstr>Oriel</vt:lpstr>
      <vt:lpstr> Management Learning  Past to Present</vt:lpstr>
      <vt:lpstr>Planning Ahead — Key Takeaways</vt:lpstr>
      <vt:lpstr>Lecture 2 Outline</vt:lpstr>
      <vt:lpstr>Lecture Outline</vt:lpstr>
      <vt:lpstr>Figure1 Major branches in the classical approach to management 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Figure 2 Foundations in the behavioral or human resource approaches to management</vt:lpstr>
      <vt:lpstr>Behavioral Management Approaches</vt:lpstr>
      <vt:lpstr>Behavioral Management Approaches</vt:lpstr>
      <vt:lpstr>Behavioral Management Approaches</vt:lpstr>
      <vt:lpstr>Behavioral Management Approaches</vt:lpstr>
      <vt:lpstr>Behavioral Management Approaches </vt:lpstr>
      <vt:lpstr>Behavioral Management Approaches  </vt:lpstr>
      <vt:lpstr>Behavioral Management Approaches</vt:lpstr>
      <vt:lpstr>Figure 3 Maslow’s hierarchy of human needs </vt:lpstr>
      <vt:lpstr>Behavioral Management Approaches</vt:lpstr>
      <vt:lpstr>Behavioral Management approaches</vt:lpstr>
      <vt:lpstr>Behavioral Management approaches</vt:lpstr>
      <vt:lpstr>Behavioral Management Approaches</vt:lpstr>
      <vt:lpstr>Behavioral Management Approaches</vt:lpstr>
      <vt:lpstr>Behavioral Management Approaches</vt:lpstr>
      <vt:lpstr>Modern Management Foundations</vt:lpstr>
      <vt:lpstr>Modern Management Foundations</vt:lpstr>
      <vt:lpstr>Modern Management Foundations</vt:lpstr>
      <vt:lpstr>Figure 4 Organizations as complex networks of interacting subsystems </vt:lpstr>
      <vt:lpstr>Modern Management Foundations</vt:lpstr>
      <vt:lpstr>Modern Management Foundations</vt:lpstr>
      <vt:lpstr>Modern Management Foundations</vt:lpstr>
      <vt:lpstr>Knowledge Management </vt:lpstr>
      <vt:lpstr>PowerPoint Presentation</vt:lpstr>
      <vt:lpstr>Modern Management Foundations</vt:lpstr>
      <vt:lpstr>Modern Management Foundations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</dc:title>
  <dc:creator>Amit Shah</dc:creator>
  <cp:lastModifiedBy>John Lang</cp:lastModifiedBy>
  <cp:revision>155</cp:revision>
  <dcterms:created xsi:type="dcterms:W3CDTF">1998-08-10T18:37:04Z</dcterms:created>
  <dcterms:modified xsi:type="dcterms:W3CDTF">2019-02-28T09:22:17Z</dcterms:modified>
</cp:coreProperties>
</file>