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8" r:id="rId5"/>
  </p:sldMasterIdLst>
  <p:notesMasterIdLst>
    <p:notesMasterId r:id="rId19"/>
  </p:notesMasterIdLst>
  <p:sldIdLst>
    <p:sldId id="266" r:id="rId6"/>
    <p:sldId id="268" r:id="rId7"/>
    <p:sldId id="269" r:id="rId8"/>
    <p:sldId id="270" r:id="rId9"/>
    <p:sldId id="271" r:id="rId10"/>
    <p:sldId id="278" r:id="rId11"/>
    <p:sldId id="272" r:id="rId12"/>
    <p:sldId id="273" r:id="rId13"/>
    <p:sldId id="274" r:id="rId14"/>
    <p:sldId id="275" r:id="rId15"/>
    <p:sldId id="276" r:id="rId16"/>
    <p:sldId id="277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2AF94C-CA77-4B0A-A7AA-10F1A3E4A712}" v="173" dt="2024-06-05T07:21:18.9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Mosey" userId="1fce0f73-4c33-467c-99c6-1dba87d98ca4" providerId="ADAL" clId="{C12AF94C-CA77-4B0A-A7AA-10F1A3E4A712}"/>
    <pc:docChg chg="custSel addSld modSld delMainMaster">
      <pc:chgData name="Stephen Mosey" userId="1fce0f73-4c33-467c-99c6-1dba87d98ca4" providerId="ADAL" clId="{C12AF94C-CA77-4B0A-A7AA-10F1A3E4A712}" dt="2024-06-05T07:22:37.423" v="1736" actId="1076"/>
      <pc:docMkLst>
        <pc:docMk/>
      </pc:docMkLst>
      <pc:sldChg chg="modSp mod">
        <pc:chgData name="Stephen Mosey" userId="1fce0f73-4c33-467c-99c6-1dba87d98ca4" providerId="ADAL" clId="{C12AF94C-CA77-4B0A-A7AA-10F1A3E4A712}" dt="2024-06-05T06:54:03.934" v="838" actId="1076"/>
        <pc:sldMkLst>
          <pc:docMk/>
          <pc:sldMk cId="672892670" sldId="270"/>
        </pc:sldMkLst>
        <pc:spChg chg="mod">
          <ac:chgData name="Stephen Mosey" userId="1fce0f73-4c33-467c-99c6-1dba87d98ca4" providerId="ADAL" clId="{C12AF94C-CA77-4B0A-A7AA-10F1A3E4A712}" dt="2024-06-05T06:53:52.382" v="836" actId="20577"/>
          <ac:spMkLst>
            <pc:docMk/>
            <pc:sldMk cId="672892670" sldId="270"/>
            <ac:spMk id="3" creationId="{A977C097-6592-20A0-F8FB-67BC1A02B6E0}"/>
          </ac:spMkLst>
        </pc:spChg>
        <pc:picChg chg="mod">
          <ac:chgData name="Stephen Mosey" userId="1fce0f73-4c33-467c-99c6-1dba87d98ca4" providerId="ADAL" clId="{C12AF94C-CA77-4B0A-A7AA-10F1A3E4A712}" dt="2024-06-05T06:54:03.934" v="838" actId="1076"/>
          <ac:picMkLst>
            <pc:docMk/>
            <pc:sldMk cId="672892670" sldId="270"/>
            <ac:picMk id="5" creationId="{20536317-8F49-7276-78C6-8E2731F27292}"/>
          </ac:picMkLst>
        </pc:picChg>
      </pc:sldChg>
      <pc:sldChg chg="modSp mod">
        <pc:chgData name="Stephen Mosey" userId="1fce0f73-4c33-467c-99c6-1dba87d98ca4" providerId="ADAL" clId="{C12AF94C-CA77-4B0A-A7AA-10F1A3E4A712}" dt="2024-06-05T06:16:40.290" v="210" actId="1076"/>
        <pc:sldMkLst>
          <pc:docMk/>
          <pc:sldMk cId="883105728" sldId="275"/>
        </pc:sldMkLst>
        <pc:picChg chg="mod modCrop">
          <ac:chgData name="Stephen Mosey" userId="1fce0f73-4c33-467c-99c6-1dba87d98ca4" providerId="ADAL" clId="{C12AF94C-CA77-4B0A-A7AA-10F1A3E4A712}" dt="2024-06-05T06:16:40.290" v="210" actId="1076"/>
          <ac:picMkLst>
            <pc:docMk/>
            <pc:sldMk cId="883105728" sldId="275"/>
            <ac:picMk id="4" creationId="{FA386F3D-B2C0-29FE-8FE9-C6C4B37212A3}"/>
          </ac:picMkLst>
        </pc:picChg>
      </pc:sldChg>
      <pc:sldChg chg="modSp mod">
        <pc:chgData name="Stephen Mosey" userId="1fce0f73-4c33-467c-99c6-1dba87d98ca4" providerId="ADAL" clId="{C12AF94C-CA77-4B0A-A7AA-10F1A3E4A712}" dt="2024-06-05T06:16:59.456" v="214" actId="1076"/>
        <pc:sldMkLst>
          <pc:docMk/>
          <pc:sldMk cId="1351790740" sldId="276"/>
        </pc:sldMkLst>
        <pc:picChg chg="mod modCrop">
          <ac:chgData name="Stephen Mosey" userId="1fce0f73-4c33-467c-99c6-1dba87d98ca4" providerId="ADAL" clId="{C12AF94C-CA77-4B0A-A7AA-10F1A3E4A712}" dt="2024-06-05T06:16:59.456" v="214" actId="1076"/>
          <ac:picMkLst>
            <pc:docMk/>
            <pc:sldMk cId="1351790740" sldId="276"/>
            <ac:picMk id="4" creationId="{FA386F3D-B2C0-29FE-8FE9-C6C4B37212A3}"/>
          </ac:picMkLst>
        </pc:picChg>
      </pc:sldChg>
      <pc:sldChg chg="addSp delSp modSp mod">
        <pc:chgData name="Stephen Mosey" userId="1fce0f73-4c33-467c-99c6-1dba87d98ca4" providerId="ADAL" clId="{C12AF94C-CA77-4B0A-A7AA-10F1A3E4A712}" dt="2024-06-05T06:43:22.584" v="705" actId="20577"/>
        <pc:sldMkLst>
          <pc:docMk/>
          <pc:sldMk cId="580314011" sldId="277"/>
        </pc:sldMkLst>
        <pc:spChg chg="mod">
          <ac:chgData name="Stephen Mosey" userId="1fce0f73-4c33-467c-99c6-1dba87d98ca4" providerId="ADAL" clId="{C12AF94C-CA77-4B0A-A7AA-10F1A3E4A712}" dt="2024-06-05T06:13:29.629" v="16" actId="20577"/>
          <ac:spMkLst>
            <pc:docMk/>
            <pc:sldMk cId="580314011" sldId="277"/>
            <ac:spMk id="2" creationId="{243AC0F5-8B40-D53A-38AA-9E23003815EE}"/>
          </ac:spMkLst>
        </pc:spChg>
        <pc:spChg chg="mod">
          <ac:chgData name="Stephen Mosey" userId="1fce0f73-4c33-467c-99c6-1dba87d98ca4" providerId="ADAL" clId="{C12AF94C-CA77-4B0A-A7AA-10F1A3E4A712}" dt="2024-06-05T06:43:22.584" v="705" actId="20577"/>
          <ac:spMkLst>
            <pc:docMk/>
            <pc:sldMk cId="580314011" sldId="277"/>
            <ac:spMk id="3" creationId="{02446D69-D272-D39B-0AE4-9A147BD216A6}"/>
          </ac:spMkLst>
        </pc:spChg>
        <pc:picChg chg="add del mod">
          <ac:chgData name="Stephen Mosey" userId="1fce0f73-4c33-467c-99c6-1dba87d98ca4" providerId="ADAL" clId="{C12AF94C-CA77-4B0A-A7AA-10F1A3E4A712}" dt="2024-06-05T06:17:05.092" v="215" actId="478"/>
          <ac:picMkLst>
            <pc:docMk/>
            <pc:sldMk cId="580314011" sldId="277"/>
            <ac:picMk id="4" creationId="{5D6EB2DF-0F78-3DAB-85FC-C31681F20451}"/>
          </ac:picMkLst>
        </pc:picChg>
        <pc:picChg chg="add mod modCrop">
          <ac:chgData name="Stephen Mosey" userId="1fce0f73-4c33-467c-99c6-1dba87d98ca4" providerId="ADAL" clId="{C12AF94C-CA77-4B0A-A7AA-10F1A3E4A712}" dt="2024-06-05T06:17:22.775" v="218" actId="732"/>
          <ac:picMkLst>
            <pc:docMk/>
            <pc:sldMk cId="580314011" sldId="277"/>
            <ac:picMk id="5" creationId="{2FBA9D62-340E-5664-8B51-2D7C72273A97}"/>
          </ac:picMkLst>
        </pc:picChg>
      </pc:sldChg>
      <pc:sldChg chg="modSp new mod">
        <pc:chgData name="Stephen Mosey" userId="1fce0f73-4c33-467c-99c6-1dba87d98ca4" providerId="ADAL" clId="{C12AF94C-CA77-4B0A-A7AA-10F1A3E4A712}" dt="2024-06-05T07:12:09.247" v="1353" actId="20577"/>
        <pc:sldMkLst>
          <pc:docMk/>
          <pc:sldMk cId="2693740913" sldId="278"/>
        </pc:sldMkLst>
        <pc:spChg chg="mod">
          <ac:chgData name="Stephen Mosey" userId="1fce0f73-4c33-467c-99c6-1dba87d98ca4" providerId="ADAL" clId="{C12AF94C-CA77-4B0A-A7AA-10F1A3E4A712}" dt="2024-06-05T06:55:45.376" v="858" actId="20577"/>
          <ac:spMkLst>
            <pc:docMk/>
            <pc:sldMk cId="2693740913" sldId="278"/>
            <ac:spMk id="2" creationId="{6CCF2237-686D-B260-71BE-BCF49CBD78AA}"/>
          </ac:spMkLst>
        </pc:spChg>
        <pc:spChg chg="mod">
          <ac:chgData name="Stephen Mosey" userId="1fce0f73-4c33-467c-99c6-1dba87d98ca4" providerId="ADAL" clId="{C12AF94C-CA77-4B0A-A7AA-10F1A3E4A712}" dt="2024-06-05T07:12:09.247" v="1353" actId="20577"/>
          <ac:spMkLst>
            <pc:docMk/>
            <pc:sldMk cId="2693740913" sldId="278"/>
            <ac:spMk id="3" creationId="{595FAFF6-5DB9-424D-E5C3-182E620A1035}"/>
          </ac:spMkLst>
        </pc:spChg>
      </pc:sldChg>
      <pc:sldChg chg="addSp delSp modSp new mod">
        <pc:chgData name="Stephen Mosey" userId="1fce0f73-4c33-467c-99c6-1dba87d98ca4" providerId="ADAL" clId="{C12AF94C-CA77-4B0A-A7AA-10F1A3E4A712}" dt="2024-06-05T07:22:37.423" v="1736" actId="1076"/>
        <pc:sldMkLst>
          <pc:docMk/>
          <pc:sldMk cId="1155674818" sldId="279"/>
        </pc:sldMkLst>
        <pc:spChg chg="mod">
          <ac:chgData name="Stephen Mosey" userId="1fce0f73-4c33-467c-99c6-1dba87d98ca4" providerId="ADAL" clId="{C12AF94C-CA77-4B0A-A7AA-10F1A3E4A712}" dt="2024-06-05T07:13:29.191" v="1380" actId="20577"/>
          <ac:spMkLst>
            <pc:docMk/>
            <pc:sldMk cId="1155674818" sldId="279"/>
            <ac:spMk id="2" creationId="{4F45F68F-3A2E-2A3E-8461-CE0498C9F1FF}"/>
          </ac:spMkLst>
        </pc:spChg>
        <pc:spChg chg="del">
          <ac:chgData name="Stephen Mosey" userId="1fce0f73-4c33-467c-99c6-1dba87d98ca4" providerId="ADAL" clId="{C12AF94C-CA77-4B0A-A7AA-10F1A3E4A712}" dt="2024-06-05T07:14:02.994" v="1382" actId="478"/>
          <ac:spMkLst>
            <pc:docMk/>
            <pc:sldMk cId="1155674818" sldId="279"/>
            <ac:spMk id="3" creationId="{11CC81FF-032F-4F91-3155-9D8EE9140F51}"/>
          </ac:spMkLst>
        </pc:spChg>
        <pc:spChg chg="add del">
          <ac:chgData name="Stephen Mosey" userId="1fce0f73-4c33-467c-99c6-1dba87d98ca4" providerId="ADAL" clId="{C12AF94C-CA77-4B0A-A7AA-10F1A3E4A712}" dt="2024-06-05T07:14:31.992" v="1387" actId="478"/>
          <ac:spMkLst>
            <pc:docMk/>
            <pc:sldMk cId="1155674818" sldId="279"/>
            <ac:spMk id="7" creationId="{7E1CF616-C093-D901-B199-EAFFC7F7533F}"/>
          </ac:spMkLst>
        </pc:spChg>
        <pc:spChg chg="add del">
          <ac:chgData name="Stephen Mosey" userId="1fce0f73-4c33-467c-99c6-1dba87d98ca4" providerId="ADAL" clId="{C12AF94C-CA77-4B0A-A7AA-10F1A3E4A712}" dt="2024-06-05T07:17:23.222" v="1549" actId="478"/>
          <ac:spMkLst>
            <pc:docMk/>
            <pc:sldMk cId="1155674818" sldId="279"/>
            <ac:spMk id="8" creationId="{85629B41-9259-007C-18B8-AE0B96930A36}"/>
          </ac:spMkLst>
        </pc:spChg>
        <pc:spChg chg="add del mod">
          <ac:chgData name="Stephen Mosey" userId="1fce0f73-4c33-467c-99c6-1dba87d98ca4" providerId="ADAL" clId="{C12AF94C-CA77-4B0A-A7AA-10F1A3E4A712}" dt="2024-06-05T07:20:09.288" v="1719" actId="478"/>
          <ac:spMkLst>
            <pc:docMk/>
            <pc:sldMk cId="1155674818" sldId="279"/>
            <ac:spMk id="11" creationId="{EF285751-C20D-7245-72EC-B201241FFC78}"/>
          </ac:spMkLst>
        </pc:spChg>
        <pc:spChg chg="add del mod">
          <ac:chgData name="Stephen Mosey" userId="1fce0f73-4c33-467c-99c6-1dba87d98ca4" providerId="ADAL" clId="{C12AF94C-CA77-4B0A-A7AA-10F1A3E4A712}" dt="2024-06-05T07:20:01.712" v="1717" actId="478"/>
          <ac:spMkLst>
            <pc:docMk/>
            <pc:sldMk cId="1155674818" sldId="279"/>
            <ac:spMk id="12" creationId="{2B1266B4-7A58-790E-B433-885916586D0D}"/>
          </ac:spMkLst>
        </pc:spChg>
        <pc:graphicFrameChg chg="add mod ord modGraphic">
          <ac:chgData name="Stephen Mosey" userId="1fce0f73-4c33-467c-99c6-1dba87d98ca4" providerId="ADAL" clId="{C12AF94C-CA77-4B0A-A7AA-10F1A3E4A712}" dt="2024-06-05T07:21:39.158" v="1730" actId="167"/>
          <ac:graphicFrameMkLst>
            <pc:docMk/>
            <pc:sldMk cId="1155674818" sldId="279"/>
            <ac:graphicFrameMk id="13" creationId="{89D693EF-07F2-2B1B-9882-6EAD4E27335F}"/>
          </ac:graphicFrameMkLst>
        </pc:graphicFrameChg>
        <pc:picChg chg="add mod">
          <ac:chgData name="Stephen Mosey" userId="1fce0f73-4c33-467c-99c6-1dba87d98ca4" providerId="ADAL" clId="{C12AF94C-CA77-4B0A-A7AA-10F1A3E4A712}" dt="2024-06-05T07:22:31.170" v="1733" actId="1076"/>
          <ac:picMkLst>
            <pc:docMk/>
            <pc:sldMk cId="1155674818" sldId="279"/>
            <ac:picMk id="9" creationId="{6E9D6ED6-FBCA-2795-0345-38822925A9AD}"/>
          </ac:picMkLst>
        </pc:picChg>
        <pc:picChg chg="add mod">
          <ac:chgData name="Stephen Mosey" userId="1fce0f73-4c33-467c-99c6-1dba87d98ca4" providerId="ADAL" clId="{C12AF94C-CA77-4B0A-A7AA-10F1A3E4A712}" dt="2024-06-05T07:22:29.294" v="1732" actId="1076"/>
          <ac:picMkLst>
            <pc:docMk/>
            <pc:sldMk cId="1155674818" sldId="279"/>
            <ac:picMk id="10" creationId="{D8C441A6-2EEE-9C96-F50C-ECE13EE286A5}"/>
          </ac:picMkLst>
        </pc:picChg>
        <pc:picChg chg="add mod modCrop">
          <ac:chgData name="Stephen Mosey" userId="1fce0f73-4c33-467c-99c6-1dba87d98ca4" providerId="ADAL" clId="{C12AF94C-CA77-4B0A-A7AA-10F1A3E4A712}" dt="2024-06-05T07:22:37.423" v="1736" actId="1076"/>
          <ac:picMkLst>
            <pc:docMk/>
            <pc:sldMk cId="1155674818" sldId="279"/>
            <ac:picMk id="14" creationId="{AF925597-9E2E-58DB-DDC3-B3A8D43A6DE1}"/>
          </ac:picMkLst>
        </pc:picChg>
        <pc:cxnChg chg="add del mod">
          <ac:chgData name="Stephen Mosey" userId="1fce0f73-4c33-467c-99c6-1dba87d98ca4" providerId="ADAL" clId="{C12AF94C-CA77-4B0A-A7AA-10F1A3E4A712}" dt="2024-06-05T07:17:25.722" v="1550" actId="478"/>
          <ac:cxnSpMkLst>
            <pc:docMk/>
            <pc:sldMk cId="1155674818" sldId="279"/>
            <ac:cxnSpMk id="5" creationId="{23506DC7-6301-B6CB-2703-6147D9F80363}"/>
          </ac:cxnSpMkLst>
        </pc:cxnChg>
      </pc:sldChg>
      <pc:sldMasterChg chg="del delSldLayout">
        <pc:chgData name="Stephen Mosey" userId="1fce0f73-4c33-467c-99c6-1dba87d98ca4" providerId="ADAL" clId="{C12AF94C-CA77-4B0A-A7AA-10F1A3E4A712}" dt="2024-06-05T07:12:26.528" v="1354"/>
        <pc:sldMasterMkLst>
          <pc:docMk/>
          <pc:sldMasterMk cId="2923642609" sldId="2147483648"/>
        </pc:sldMasterMkLst>
        <pc:sldLayoutChg chg="del">
          <pc:chgData name="Stephen Mosey" userId="1fce0f73-4c33-467c-99c6-1dba87d98ca4" providerId="ADAL" clId="{C12AF94C-CA77-4B0A-A7AA-10F1A3E4A712}" dt="2024-06-05T07:12:26.528" v="1354"/>
          <pc:sldLayoutMkLst>
            <pc:docMk/>
            <pc:sldMasterMk cId="2923642609" sldId="2147483648"/>
            <pc:sldLayoutMk cId="640410910" sldId="2147483649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3" v="1356"/>
        <pc:sldMasterMkLst>
          <pc:docMk/>
          <pc:sldMasterMk cId="3994187330" sldId="2147483650"/>
        </pc:sldMasterMkLst>
        <pc:sldLayoutChg chg="del">
          <pc:chgData name="Stephen Mosey" userId="1fce0f73-4c33-467c-99c6-1dba87d98ca4" providerId="ADAL" clId="{C12AF94C-CA77-4B0A-A7AA-10F1A3E4A712}" dt="2024-06-05T07:12:26.543" v="1356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3" v="1355"/>
        <pc:sldMasterMkLst>
          <pc:docMk/>
          <pc:sldMasterMk cId="332921129" sldId="2147483651"/>
        </pc:sldMasterMkLst>
        <pc:sldLayoutChg chg="del">
          <pc:chgData name="Stephen Mosey" userId="1fce0f73-4c33-467c-99c6-1dba87d98ca4" providerId="ADAL" clId="{C12AF94C-CA77-4B0A-A7AA-10F1A3E4A712}" dt="2024-06-05T07:12:26.543" v="1355"/>
          <pc:sldLayoutMkLst>
            <pc:docMk/>
            <pc:sldMasterMk cId="332921129" sldId="2147483651"/>
            <pc:sldLayoutMk cId="1273137694" sldId="2147483674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7" v="1357"/>
        <pc:sldMasterMkLst>
          <pc:docMk/>
          <pc:sldMasterMk cId="503966888" sldId="2147483653"/>
        </pc:sldMasterMkLst>
        <pc:sldLayoutChg chg="del">
          <pc:chgData name="Stephen Mosey" userId="1fce0f73-4c33-467c-99c6-1dba87d98ca4" providerId="ADAL" clId="{C12AF94C-CA77-4B0A-A7AA-10F1A3E4A712}" dt="2024-06-05T07:12:26.547" v="1357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58"/>
        <pc:sldMasterMkLst>
          <pc:docMk/>
          <pc:sldMasterMk cId="19418140" sldId="2147483654"/>
        </pc:sldMasterMkLst>
        <pc:sldLayoutChg chg="del">
          <pc:chgData name="Stephen Mosey" userId="1fce0f73-4c33-467c-99c6-1dba87d98ca4" providerId="ADAL" clId="{C12AF94C-CA77-4B0A-A7AA-10F1A3E4A712}" dt="2024-06-05T07:12:26.548" v="1358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59"/>
        <pc:sldMasterMkLst>
          <pc:docMk/>
          <pc:sldMasterMk cId="1086982509" sldId="2147483655"/>
        </pc:sldMasterMkLst>
        <pc:sldLayoutChg chg="del">
          <pc:chgData name="Stephen Mosey" userId="1fce0f73-4c33-467c-99c6-1dba87d98ca4" providerId="ADAL" clId="{C12AF94C-CA77-4B0A-A7AA-10F1A3E4A712}" dt="2024-06-05T07:12:26.548" v="1359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0"/>
        <pc:sldMasterMkLst>
          <pc:docMk/>
          <pc:sldMasterMk cId="537362470" sldId="2147483656"/>
        </pc:sldMasterMkLst>
        <pc:sldLayoutChg chg="del">
          <pc:chgData name="Stephen Mosey" userId="1fce0f73-4c33-467c-99c6-1dba87d98ca4" providerId="ADAL" clId="{C12AF94C-CA77-4B0A-A7AA-10F1A3E4A712}" dt="2024-06-05T07:12:26.548" v="1360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1"/>
        <pc:sldMasterMkLst>
          <pc:docMk/>
          <pc:sldMasterMk cId="3275634550" sldId="2147483657"/>
        </pc:sldMasterMkLst>
        <pc:sldLayoutChg chg="del">
          <pc:chgData name="Stephen Mosey" userId="1fce0f73-4c33-467c-99c6-1dba87d98ca4" providerId="ADAL" clId="{C12AF94C-CA77-4B0A-A7AA-10F1A3E4A712}" dt="2024-06-05T07:12:26.548" v="1361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3"/>
        <pc:sldMasterMkLst>
          <pc:docMk/>
          <pc:sldMasterMk cId="1800093731" sldId="2147483659"/>
        </pc:sldMasterMkLst>
        <pc:sldLayoutChg chg="del">
          <pc:chgData name="Stephen Mosey" userId="1fce0f73-4c33-467c-99c6-1dba87d98ca4" providerId="ADAL" clId="{C12AF94C-CA77-4B0A-A7AA-10F1A3E4A712}" dt="2024-06-05T07:12:26.548" v="1363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2"/>
        <pc:sldMasterMkLst>
          <pc:docMk/>
          <pc:sldMasterMk cId="2215794927" sldId="2147483660"/>
        </pc:sldMasterMkLst>
        <pc:sldLayoutChg chg="del">
          <pc:chgData name="Stephen Mosey" userId="1fce0f73-4c33-467c-99c6-1dba87d98ca4" providerId="ADAL" clId="{C12AF94C-CA77-4B0A-A7AA-10F1A3E4A712}" dt="2024-06-05T07:12:26.548" v="1362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4"/>
        <pc:sldMasterMkLst>
          <pc:docMk/>
          <pc:sldMasterMk cId="3508390215" sldId="2147483661"/>
        </pc:sldMasterMkLst>
        <pc:sldLayoutChg chg="del">
          <pc:chgData name="Stephen Mosey" userId="1fce0f73-4c33-467c-99c6-1dba87d98ca4" providerId="ADAL" clId="{C12AF94C-CA77-4B0A-A7AA-10F1A3E4A712}" dt="2024-06-05T07:12:26.548" v="1364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5"/>
        <pc:sldMasterMkLst>
          <pc:docMk/>
          <pc:sldMasterMk cId="2581267852" sldId="2147483662"/>
        </pc:sldMasterMkLst>
        <pc:sldLayoutChg chg="del">
          <pc:chgData name="Stephen Mosey" userId="1fce0f73-4c33-467c-99c6-1dba87d98ca4" providerId="ADAL" clId="{C12AF94C-CA77-4B0A-A7AA-10F1A3E4A712}" dt="2024-06-05T07:12:26.548" v="1365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6"/>
        <pc:sldMasterMkLst>
          <pc:docMk/>
          <pc:sldMasterMk cId="1372220361" sldId="2147483663"/>
        </pc:sldMasterMkLst>
        <pc:sldLayoutChg chg="del">
          <pc:chgData name="Stephen Mosey" userId="1fce0f73-4c33-467c-99c6-1dba87d98ca4" providerId="ADAL" clId="{C12AF94C-CA77-4B0A-A7AA-10F1A3E4A712}" dt="2024-06-05T07:12:26.548" v="1366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7"/>
        <pc:sldMasterMkLst>
          <pc:docMk/>
          <pc:sldMasterMk cId="741040061" sldId="2147483664"/>
        </pc:sldMasterMkLst>
        <pc:sldLayoutChg chg="del">
          <pc:chgData name="Stephen Mosey" userId="1fce0f73-4c33-467c-99c6-1dba87d98ca4" providerId="ADAL" clId="{C12AF94C-CA77-4B0A-A7AA-10F1A3E4A712}" dt="2024-06-05T07:12:26.548" v="1367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8"/>
        <pc:sldMasterMkLst>
          <pc:docMk/>
          <pc:sldMasterMk cId="58822457" sldId="2147483665"/>
        </pc:sldMasterMkLst>
        <pc:sldLayoutChg chg="del">
          <pc:chgData name="Stephen Mosey" userId="1fce0f73-4c33-467c-99c6-1dba87d98ca4" providerId="ADAL" clId="{C12AF94C-CA77-4B0A-A7AA-10F1A3E4A712}" dt="2024-06-05T07:12:26.548" v="1368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48" v="1369"/>
        <pc:sldMasterMkLst>
          <pc:docMk/>
          <pc:sldMasterMk cId="754378712" sldId="2147483666"/>
        </pc:sldMasterMkLst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ephen Mosey" userId="1fce0f73-4c33-467c-99c6-1dba87d98ca4" providerId="ADAL" clId="{C12AF94C-CA77-4B0A-A7AA-10F1A3E4A712}" dt="2024-06-05T07:12:26.548" v="1369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63" v="1371"/>
        <pc:sldMasterMkLst>
          <pc:docMk/>
          <pc:sldMasterMk cId="217095490" sldId="2147483670"/>
        </pc:sldMasterMkLst>
        <pc:sldLayoutChg chg="del">
          <pc:chgData name="Stephen Mosey" userId="1fce0f73-4c33-467c-99c6-1dba87d98ca4" providerId="ADAL" clId="{C12AF94C-CA77-4B0A-A7AA-10F1A3E4A712}" dt="2024-06-05T07:12:26.563" v="1371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63" v="1372"/>
        <pc:sldMasterMkLst>
          <pc:docMk/>
          <pc:sldMasterMk cId="1743180627" sldId="2147483671"/>
        </pc:sldMasterMkLst>
        <pc:sldLayoutChg chg="del">
          <pc:chgData name="Stephen Mosey" userId="1fce0f73-4c33-467c-99c6-1dba87d98ca4" providerId="ADAL" clId="{C12AF94C-CA77-4B0A-A7AA-10F1A3E4A712}" dt="2024-06-05T07:12:26.563" v="1372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ephen Mosey" userId="1fce0f73-4c33-467c-99c6-1dba87d98ca4" providerId="ADAL" clId="{C12AF94C-CA77-4B0A-A7AA-10F1A3E4A712}" dt="2024-06-05T07:12:26.563" v="1370"/>
        <pc:sldMasterMkLst>
          <pc:docMk/>
          <pc:sldMasterMk cId="130175223" sldId="2147483673"/>
        </pc:sldMasterMkLst>
        <pc:sldLayoutChg chg="del">
          <pc:chgData name="Stephen Mosey" userId="1fce0f73-4c33-467c-99c6-1dba87d98ca4" providerId="ADAL" clId="{C12AF94C-CA77-4B0A-A7AA-10F1A3E4A712}" dt="2024-06-05T07:12:26.563" v="1370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271E20-5889-4CFB-96DF-39A9A511E1F9}" type="doc">
      <dgm:prSet loTypeId="urn:microsoft.com/office/officeart/2005/8/layout/cycle1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2D2C746-4154-4F56-A3BC-D897C2B90E6D}">
      <dgm:prSet phldrT="[Text]"/>
      <dgm:spPr/>
      <dgm:t>
        <a:bodyPr/>
        <a:lstStyle/>
        <a:p>
          <a:r>
            <a:rPr lang="en-GB" dirty="0"/>
            <a:t>Design for Recycling</a:t>
          </a:r>
        </a:p>
      </dgm:t>
    </dgm:pt>
    <dgm:pt modelId="{1FA984BA-2356-4F17-A34E-016A306D7075}" type="parTrans" cxnId="{4527A500-05AD-44F3-A033-71E8E6C1C0C6}">
      <dgm:prSet/>
      <dgm:spPr/>
      <dgm:t>
        <a:bodyPr/>
        <a:lstStyle/>
        <a:p>
          <a:endParaRPr lang="en-GB"/>
        </a:p>
      </dgm:t>
    </dgm:pt>
    <dgm:pt modelId="{C3A3D3A3-FCB7-47B3-A713-C63B864FED39}" type="sibTrans" cxnId="{4527A500-05AD-44F3-A033-71E8E6C1C0C6}">
      <dgm:prSet/>
      <dgm:spPr/>
      <dgm:t>
        <a:bodyPr/>
        <a:lstStyle/>
        <a:p>
          <a:endParaRPr lang="en-GB"/>
        </a:p>
      </dgm:t>
    </dgm:pt>
    <dgm:pt modelId="{EC73349A-301E-4435-93A6-402A64A5B19C}">
      <dgm:prSet phldrT="[Text]"/>
      <dgm:spPr/>
      <dgm:t>
        <a:bodyPr/>
        <a:lstStyle/>
        <a:p>
          <a:r>
            <a:rPr lang="en-GB" dirty="0"/>
            <a:t>Low Energy consumption during use</a:t>
          </a:r>
        </a:p>
      </dgm:t>
    </dgm:pt>
    <dgm:pt modelId="{781F7691-B310-46E5-8E0C-7348050897D1}" type="parTrans" cxnId="{9FD23DB4-68C6-41AB-B67A-62698A3D2D2B}">
      <dgm:prSet/>
      <dgm:spPr/>
      <dgm:t>
        <a:bodyPr/>
        <a:lstStyle/>
        <a:p>
          <a:endParaRPr lang="en-GB"/>
        </a:p>
      </dgm:t>
    </dgm:pt>
    <dgm:pt modelId="{80FCF63C-3006-4D4C-A37A-68A6EB5339B4}" type="sibTrans" cxnId="{9FD23DB4-68C6-41AB-B67A-62698A3D2D2B}">
      <dgm:prSet/>
      <dgm:spPr/>
      <dgm:t>
        <a:bodyPr/>
        <a:lstStyle/>
        <a:p>
          <a:endParaRPr lang="en-GB"/>
        </a:p>
      </dgm:t>
    </dgm:pt>
    <dgm:pt modelId="{35D462EE-F31D-4A74-B7BA-02B8144DBB61}">
      <dgm:prSet phldrT="[Text]"/>
      <dgm:spPr/>
      <dgm:t>
        <a:bodyPr/>
        <a:lstStyle/>
        <a:p>
          <a:r>
            <a:rPr lang="en-GB" dirty="0"/>
            <a:t>Recovery of raw materials at End-of-Life</a:t>
          </a:r>
        </a:p>
      </dgm:t>
    </dgm:pt>
    <dgm:pt modelId="{09D9F4BE-CEC0-4ABB-818A-BE352FF79C69}" type="parTrans" cxnId="{605D4A8E-FEA0-44D7-B260-AFEBE60489C3}">
      <dgm:prSet/>
      <dgm:spPr/>
      <dgm:t>
        <a:bodyPr/>
        <a:lstStyle/>
        <a:p>
          <a:endParaRPr lang="en-GB"/>
        </a:p>
      </dgm:t>
    </dgm:pt>
    <dgm:pt modelId="{1F7882A4-FCCE-43E7-A196-489DBBE19CC0}" type="sibTrans" cxnId="{605D4A8E-FEA0-44D7-B260-AFEBE60489C3}">
      <dgm:prSet/>
      <dgm:spPr/>
      <dgm:t>
        <a:bodyPr/>
        <a:lstStyle/>
        <a:p>
          <a:endParaRPr lang="en-GB"/>
        </a:p>
      </dgm:t>
    </dgm:pt>
    <dgm:pt modelId="{8009F2CB-1827-4CF7-AF2D-8E7A6634BBD2}">
      <dgm:prSet phldrT="[Text]"/>
      <dgm:spPr/>
      <dgm:t>
        <a:bodyPr/>
        <a:lstStyle/>
        <a:p>
          <a:r>
            <a:rPr lang="en-GB" dirty="0"/>
            <a:t>Reuse of secondary raw materials</a:t>
          </a:r>
        </a:p>
      </dgm:t>
    </dgm:pt>
    <dgm:pt modelId="{34CD33D7-0C9F-4AA4-B5EB-46E284EA795C}" type="parTrans" cxnId="{D375857E-8594-4C85-A0D6-435426A2D94C}">
      <dgm:prSet/>
      <dgm:spPr/>
      <dgm:t>
        <a:bodyPr/>
        <a:lstStyle/>
        <a:p>
          <a:endParaRPr lang="en-GB"/>
        </a:p>
      </dgm:t>
    </dgm:pt>
    <dgm:pt modelId="{763789A1-A33A-4408-BA35-6D639427AD20}" type="sibTrans" cxnId="{D375857E-8594-4C85-A0D6-435426A2D94C}">
      <dgm:prSet/>
      <dgm:spPr/>
      <dgm:t>
        <a:bodyPr/>
        <a:lstStyle/>
        <a:p>
          <a:endParaRPr lang="en-GB"/>
        </a:p>
      </dgm:t>
    </dgm:pt>
    <dgm:pt modelId="{2C454688-D030-4BD2-9E03-F060F87E9BB6}" type="pres">
      <dgm:prSet presAssocID="{76271E20-5889-4CFB-96DF-39A9A511E1F9}" presName="cycle" presStyleCnt="0">
        <dgm:presLayoutVars>
          <dgm:dir/>
          <dgm:resizeHandles val="exact"/>
        </dgm:presLayoutVars>
      </dgm:prSet>
      <dgm:spPr/>
    </dgm:pt>
    <dgm:pt modelId="{4C15E5DB-3088-48E9-966E-E4855206E4A0}" type="pres">
      <dgm:prSet presAssocID="{C2D2C746-4154-4F56-A3BC-D897C2B90E6D}" presName="dummy" presStyleCnt="0"/>
      <dgm:spPr/>
    </dgm:pt>
    <dgm:pt modelId="{0DCC632F-AEEC-415E-96FE-526A49541D51}" type="pres">
      <dgm:prSet presAssocID="{C2D2C746-4154-4F56-A3BC-D897C2B90E6D}" presName="node" presStyleLbl="revTx" presStyleIdx="0" presStyleCnt="4">
        <dgm:presLayoutVars>
          <dgm:bulletEnabled val="1"/>
        </dgm:presLayoutVars>
      </dgm:prSet>
      <dgm:spPr/>
    </dgm:pt>
    <dgm:pt modelId="{E9226CD9-49FF-4BC2-BC02-E4C0957E1E9D}" type="pres">
      <dgm:prSet presAssocID="{C3A3D3A3-FCB7-47B3-A713-C63B864FED39}" presName="sibTrans" presStyleLbl="node1" presStyleIdx="0" presStyleCnt="4"/>
      <dgm:spPr/>
    </dgm:pt>
    <dgm:pt modelId="{BC845427-87F4-42F3-8733-4F79D95072DB}" type="pres">
      <dgm:prSet presAssocID="{EC73349A-301E-4435-93A6-402A64A5B19C}" presName="dummy" presStyleCnt="0"/>
      <dgm:spPr/>
    </dgm:pt>
    <dgm:pt modelId="{2D510BF6-003E-43D7-9189-4618E9F54088}" type="pres">
      <dgm:prSet presAssocID="{EC73349A-301E-4435-93A6-402A64A5B19C}" presName="node" presStyleLbl="revTx" presStyleIdx="1" presStyleCnt="4">
        <dgm:presLayoutVars>
          <dgm:bulletEnabled val="1"/>
        </dgm:presLayoutVars>
      </dgm:prSet>
      <dgm:spPr/>
    </dgm:pt>
    <dgm:pt modelId="{AB7CACF2-5739-43C0-9AF2-42C4E82E1FD0}" type="pres">
      <dgm:prSet presAssocID="{80FCF63C-3006-4D4C-A37A-68A6EB5339B4}" presName="sibTrans" presStyleLbl="node1" presStyleIdx="1" presStyleCnt="4"/>
      <dgm:spPr/>
    </dgm:pt>
    <dgm:pt modelId="{436F14ED-52A8-4B9A-BF6F-557FE25A32EC}" type="pres">
      <dgm:prSet presAssocID="{35D462EE-F31D-4A74-B7BA-02B8144DBB61}" presName="dummy" presStyleCnt="0"/>
      <dgm:spPr/>
    </dgm:pt>
    <dgm:pt modelId="{690EAB4E-9178-422B-BFCE-0A0AD096E406}" type="pres">
      <dgm:prSet presAssocID="{35D462EE-F31D-4A74-B7BA-02B8144DBB61}" presName="node" presStyleLbl="revTx" presStyleIdx="2" presStyleCnt="4">
        <dgm:presLayoutVars>
          <dgm:bulletEnabled val="1"/>
        </dgm:presLayoutVars>
      </dgm:prSet>
      <dgm:spPr/>
    </dgm:pt>
    <dgm:pt modelId="{A3B73723-64CD-4A24-9885-328970AAFD36}" type="pres">
      <dgm:prSet presAssocID="{1F7882A4-FCCE-43E7-A196-489DBBE19CC0}" presName="sibTrans" presStyleLbl="node1" presStyleIdx="2" presStyleCnt="4"/>
      <dgm:spPr/>
    </dgm:pt>
    <dgm:pt modelId="{AE68650D-5133-4A7B-9F82-8A2A8381DDE4}" type="pres">
      <dgm:prSet presAssocID="{8009F2CB-1827-4CF7-AF2D-8E7A6634BBD2}" presName="dummy" presStyleCnt="0"/>
      <dgm:spPr/>
    </dgm:pt>
    <dgm:pt modelId="{CFCD3667-837D-4E65-81C9-08EA8354CAA0}" type="pres">
      <dgm:prSet presAssocID="{8009F2CB-1827-4CF7-AF2D-8E7A6634BBD2}" presName="node" presStyleLbl="revTx" presStyleIdx="3" presStyleCnt="4">
        <dgm:presLayoutVars>
          <dgm:bulletEnabled val="1"/>
        </dgm:presLayoutVars>
      </dgm:prSet>
      <dgm:spPr/>
    </dgm:pt>
    <dgm:pt modelId="{5B570D21-2CF0-4FFB-A958-DC897F851B76}" type="pres">
      <dgm:prSet presAssocID="{763789A1-A33A-4408-BA35-6D639427AD20}" presName="sibTrans" presStyleLbl="node1" presStyleIdx="3" presStyleCnt="4"/>
      <dgm:spPr/>
    </dgm:pt>
  </dgm:ptLst>
  <dgm:cxnLst>
    <dgm:cxn modelId="{4527A500-05AD-44F3-A033-71E8E6C1C0C6}" srcId="{76271E20-5889-4CFB-96DF-39A9A511E1F9}" destId="{C2D2C746-4154-4F56-A3BC-D897C2B90E6D}" srcOrd="0" destOrd="0" parTransId="{1FA984BA-2356-4F17-A34E-016A306D7075}" sibTransId="{C3A3D3A3-FCB7-47B3-A713-C63B864FED39}"/>
    <dgm:cxn modelId="{67634003-6F6C-41C4-B752-C02B9517C316}" type="presOf" srcId="{C2D2C746-4154-4F56-A3BC-D897C2B90E6D}" destId="{0DCC632F-AEEC-415E-96FE-526A49541D51}" srcOrd="0" destOrd="0" presId="urn:microsoft.com/office/officeart/2005/8/layout/cycle1"/>
    <dgm:cxn modelId="{747FD326-0C70-4486-9F0A-C90CB0BCCCD9}" type="presOf" srcId="{1F7882A4-FCCE-43E7-A196-489DBBE19CC0}" destId="{A3B73723-64CD-4A24-9885-328970AAFD36}" srcOrd="0" destOrd="0" presId="urn:microsoft.com/office/officeart/2005/8/layout/cycle1"/>
    <dgm:cxn modelId="{6051B12E-93EB-4721-B104-68ED23519626}" type="presOf" srcId="{C3A3D3A3-FCB7-47B3-A713-C63B864FED39}" destId="{E9226CD9-49FF-4BC2-BC02-E4C0957E1E9D}" srcOrd="0" destOrd="0" presId="urn:microsoft.com/office/officeart/2005/8/layout/cycle1"/>
    <dgm:cxn modelId="{59283968-5BAF-4010-89AD-4C904DAC6E05}" type="presOf" srcId="{35D462EE-F31D-4A74-B7BA-02B8144DBB61}" destId="{690EAB4E-9178-422B-BFCE-0A0AD096E406}" srcOrd="0" destOrd="0" presId="urn:microsoft.com/office/officeart/2005/8/layout/cycle1"/>
    <dgm:cxn modelId="{0200824F-6682-485F-942E-EA1888888D6F}" type="presOf" srcId="{8009F2CB-1827-4CF7-AF2D-8E7A6634BBD2}" destId="{CFCD3667-837D-4E65-81C9-08EA8354CAA0}" srcOrd="0" destOrd="0" presId="urn:microsoft.com/office/officeart/2005/8/layout/cycle1"/>
    <dgm:cxn modelId="{81C28C56-12BB-4B6C-9D03-F612CABDC31C}" type="presOf" srcId="{EC73349A-301E-4435-93A6-402A64A5B19C}" destId="{2D510BF6-003E-43D7-9189-4618E9F54088}" srcOrd="0" destOrd="0" presId="urn:microsoft.com/office/officeart/2005/8/layout/cycle1"/>
    <dgm:cxn modelId="{D375857E-8594-4C85-A0D6-435426A2D94C}" srcId="{76271E20-5889-4CFB-96DF-39A9A511E1F9}" destId="{8009F2CB-1827-4CF7-AF2D-8E7A6634BBD2}" srcOrd="3" destOrd="0" parTransId="{34CD33D7-0C9F-4AA4-B5EB-46E284EA795C}" sibTransId="{763789A1-A33A-4408-BA35-6D639427AD20}"/>
    <dgm:cxn modelId="{605D4A8E-FEA0-44D7-B260-AFEBE60489C3}" srcId="{76271E20-5889-4CFB-96DF-39A9A511E1F9}" destId="{35D462EE-F31D-4A74-B7BA-02B8144DBB61}" srcOrd="2" destOrd="0" parTransId="{09D9F4BE-CEC0-4ABB-818A-BE352FF79C69}" sibTransId="{1F7882A4-FCCE-43E7-A196-489DBBE19CC0}"/>
    <dgm:cxn modelId="{E182CAAF-F6F9-4371-B76E-5D5D61E58EB2}" type="presOf" srcId="{80FCF63C-3006-4D4C-A37A-68A6EB5339B4}" destId="{AB7CACF2-5739-43C0-9AF2-42C4E82E1FD0}" srcOrd="0" destOrd="0" presId="urn:microsoft.com/office/officeart/2005/8/layout/cycle1"/>
    <dgm:cxn modelId="{9FD23DB4-68C6-41AB-B67A-62698A3D2D2B}" srcId="{76271E20-5889-4CFB-96DF-39A9A511E1F9}" destId="{EC73349A-301E-4435-93A6-402A64A5B19C}" srcOrd="1" destOrd="0" parTransId="{781F7691-B310-46E5-8E0C-7348050897D1}" sibTransId="{80FCF63C-3006-4D4C-A37A-68A6EB5339B4}"/>
    <dgm:cxn modelId="{AFD3A8C3-11B5-4610-A2B6-9A9EEE8657C7}" type="presOf" srcId="{763789A1-A33A-4408-BA35-6D639427AD20}" destId="{5B570D21-2CF0-4FFB-A958-DC897F851B76}" srcOrd="0" destOrd="0" presId="urn:microsoft.com/office/officeart/2005/8/layout/cycle1"/>
    <dgm:cxn modelId="{85233AF7-7518-45D9-8EEC-09C3BE8F7A72}" type="presOf" srcId="{76271E20-5889-4CFB-96DF-39A9A511E1F9}" destId="{2C454688-D030-4BD2-9E03-F060F87E9BB6}" srcOrd="0" destOrd="0" presId="urn:microsoft.com/office/officeart/2005/8/layout/cycle1"/>
    <dgm:cxn modelId="{EB00B904-2B35-40AA-A5CA-ED17912E3C42}" type="presParOf" srcId="{2C454688-D030-4BD2-9E03-F060F87E9BB6}" destId="{4C15E5DB-3088-48E9-966E-E4855206E4A0}" srcOrd="0" destOrd="0" presId="urn:microsoft.com/office/officeart/2005/8/layout/cycle1"/>
    <dgm:cxn modelId="{14606308-979D-4501-8A61-55D0F7C57691}" type="presParOf" srcId="{2C454688-D030-4BD2-9E03-F060F87E9BB6}" destId="{0DCC632F-AEEC-415E-96FE-526A49541D51}" srcOrd="1" destOrd="0" presId="urn:microsoft.com/office/officeart/2005/8/layout/cycle1"/>
    <dgm:cxn modelId="{A9B6DF62-077E-404A-8041-1E6B1D205DCA}" type="presParOf" srcId="{2C454688-D030-4BD2-9E03-F060F87E9BB6}" destId="{E9226CD9-49FF-4BC2-BC02-E4C0957E1E9D}" srcOrd="2" destOrd="0" presId="urn:microsoft.com/office/officeart/2005/8/layout/cycle1"/>
    <dgm:cxn modelId="{4FD4DA74-4A63-4D65-9332-91DD35BE9CD4}" type="presParOf" srcId="{2C454688-D030-4BD2-9E03-F060F87E9BB6}" destId="{BC845427-87F4-42F3-8733-4F79D95072DB}" srcOrd="3" destOrd="0" presId="urn:microsoft.com/office/officeart/2005/8/layout/cycle1"/>
    <dgm:cxn modelId="{F0BDCFDC-3B4E-4BA9-A522-247016770E82}" type="presParOf" srcId="{2C454688-D030-4BD2-9E03-F060F87E9BB6}" destId="{2D510BF6-003E-43D7-9189-4618E9F54088}" srcOrd="4" destOrd="0" presId="urn:microsoft.com/office/officeart/2005/8/layout/cycle1"/>
    <dgm:cxn modelId="{F7C9D60E-695B-455A-B12E-E86B70DD768F}" type="presParOf" srcId="{2C454688-D030-4BD2-9E03-F060F87E9BB6}" destId="{AB7CACF2-5739-43C0-9AF2-42C4E82E1FD0}" srcOrd="5" destOrd="0" presId="urn:microsoft.com/office/officeart/2005/8/layout/cycle1"/>
    <dgm:cxn modelId="{168FAEDA-91B9-413E-9EA9-27FD7494448E}" type="presParOf" srcId="{2C454688-D030-4BD2-9E03-F060F87E9BB6}" destId="{436F14ED-52A8-4B9A-BF6F-557FE25A32EC}" srcOrd="6" destOrd="0" presId="urn:microsoft.com/office/officeart/2005/8/layout/cycle1"/>
    <dgm:cxn modelId="{100A8869-746F-487C-9C88-1F064A306640}" type="presParOf" srcId="{2C454688-D030-4BD2-9E03-F060F87E9BB6}" destId="{690EAB4E-9178-422B-BFCE-0A0AD096E406}" srcOrd="7" destOrd="0" presId="urn:microsoft.com/office/officeart/2005/8/layout/cycle1"/>
    <dgm:cxn modelId="{1242C5FE-95C8-49B8-B98F-1010F80AABE8}" type="presParOf" srcId="{2C454688-D030-4BD2-9E03-F060F87E9BB6}" destId="{A3B73723-64CD-4A24-9885-328970AAFD36}" srcOrd="8" destOrd="0" presId="urn:microsoft.com/office/officeart/2005/8/layout/cycle1"/>
    <dgm:cxn modelId="{17450103-7844-45EB-B7C6-138BCFF370DE}" type="presParOf" srcId="{2C454688-D030-4BD2-9E03-F060F87E9BB6}" destId="{AE68650D-5133-4A7B-9F82-8A2A8381DDE4}" srcOrd="9" destOrd="0" presId="urn:microsoft.com/office/officeart/2005/8/layout/cycle1"/>
    <dgm:cxn modelId="{FE2BEAD0-2D8A-46AF-B571-6C14D07C8645}" type="presParOf" srcId="{2C454688-D030-4BD2-9E03-F060F87E9BB6}" destId="{CFCD3667-837D-4E65-81C9-08EA8354CAA0}" srcOrd="10" destOrd="0" presId="urn:microsoft.com/office/officeart/2005/8/layout/cycle1"/>
    <dgm:cxn modelId="{18EC702A-FD60-411C-A703-71B22BC07603}" type="presParOf" srcId="{2C454688-D030-4BD2-9E03-F060F87E9BB6}" destId="{5B570D21-2CF0-4FFB-A958-DC897F851B76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CC632F-AEEC-415E-96FE-526A49541D51}">
      <dsp:nvSpPr>
        <dsp:cNvPr id="0" name=""/>
        <dsp:cNvSpPr/>
      </dsp:nvSpPr>
      <dsp:spPr>
        <a:xfrm>
          <a:off x="4735144" y="121283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Design for Recycling</a:t>
          </a:r>
        </a:p>
      </dsp:txBody>
      <dsp:txXfrm>
        <a:off x="4735144" y="121283"/>
        <a:ext cx="1916906" cy="1916906"/>
      </dsp:txXfrm>
    </dsp:sp>
    <dsp:sp modelId="{E9226CD9-49FF-4BC2-BC02-E4C0957E1E9D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550847"/>
            <a:gd name="adj4" fmla="val 20584141"/>
            <a:gd name="adj5" fmla="val 8047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10BF6-003E-43D7-9189-4618E9F54088}">
      <dsp:nvSpPr>
        <dsp:cNvPr id="0" name=""/>
        <dsp:cNvSpPr/>
      </dsp:nvSpPr>
      <dsp:spPr>
        <a:xfrm>
          <a:off x="4735144" y="3380477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 Energy consumption during use</a:t>
          </a:r>
        </a:p>
      </dsp:txBody>
      <dsp:txXfrm>
        <a:off x="4735144" y="3380477"/>
        <a:ext cx="1916906" cy="1916906"/>
      </dsp:txXfrm>
    </dsp:sp>
    <dsp:sp modelId="{AB7CACF2-5739-43C0-9AF2-42C4E82E1FD0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5950847"/>
            <a:gd name="adj4" fmla="val 4384141"/>
            <a:gd name="adj5" fmla="val 8047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0EAB4E-9178-422B-BFCE-0A0AD096E406}">
      <dsp:nvSpPr>
        <dsp:cNvPr id="0" name=""/>
        <dsp:cNvSpPr/>
      </dsp:nvSpPr>
      <dsp:spPr>
        <a:xfrm>
          <a:off x="1475949" y="3380477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Recovery of raw materials at End-of-Life</a:t>
          </a:r>
        </a:p>
      </dsp:txBody>
      <dsp:txXfrm>
        <a:off x="1475949" y="3380477"/>
        <a:ext cx="1916906" cy="1916906"/>
      </dsp:txXfrm>
    </dsp:sp>
    <dsp:sp modelId="{A3B73723-64CD-4A24-9885-328970AAFD36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11350847"/>
            <a:gd name="adj4" fmla="val 9784141"/>
            <a:gd name="adj5" fmla="val 8047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D3667-837D-4E65-81C9-08EA8354CAA0}">
      <dsp:nvSpPr>
        <dsp:cNvPr id="0" name=""/>
        <dsp:cNvSpPr/>
      </dsp:nvSpPr>
      <dsp:spPr>
        <a:xfrm>
          <a:off x="1475949" y="121283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Reuse of secondary raw materials</a:t>
          </a:r>
        </a:p>
      </dsp:txBody>
      <dsp:txXfrm>
        <a:off x="1475949" y="121283"/>
        <a:ext cx="1916906" cy="1916906"/>
      </dsp:txXfrm>
    </dsp:sp>
    <dsp:sp modelId="{5B570D21-2CF0-4FFB-A958-DC897F851B76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16750847"/>
            <a:gd name="adj4" fmla="val 15184141"/>
            <a:gd name="adj5" fmla="val 8047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F68236-6212-4A0B-88CC-1A623A62B930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EF3451-818D-478E-A92E-19F3586BF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093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EF3451-818D-478E-A92E-19F3586BF7F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105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Environmental </a:t>
            </a:r>
          </a:p>
          <a:p>
            <a:r>
              <a:rPr lang="en-US" sz="4800" dirty="0"/>
              <a:t>Considerations</a:t>
            </a:r>
          </a:p>
          <a:p>
            <a:r>
              <a:rPr lang="en-US" sz="4800" dirty="0"/>
              <a:t>and Sustainability </a:t>
            </a:r>
          </a:p>
          <a:p>
            <a:r>
              <a:rPr lang="en-US" sz="4800" dirty="0"/>
              <a:t>In Electronics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3A4F-7CB9-4879-BC08-5DB39981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DEAF-EB44-47E7-87AF-D1538B8B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Sustainability</a:t>
            </a:r>
          </a:p>
          <a:p>
            <a:r>
              <a:rPr lang="en-GB" dirty="0"/>
              <a:t>Design for circularity</a:t>
            </a:r>
          </a:p>
          <a:p>
            <a:r>
              <a:rPr lang="en-GB" dirty="0"/>
              <a:t>Raw Materials</a:t>
            </a:r>
          </a:p>
          <a:p>
            <a:r>
              <a:rPr lang="en-GB" dirty="0"/>
              <a:t>Manufacturing Techniques</a:t>
            </a:r>
          </a:p>
          <a:p>
            <a:r>
              <a:rPr lang="en-GB" dirty="0"/>
              <a:t>Sustainable Use</a:t>
            </a:r>
          </a:p>
          <a:p>
            <a:r>
              <a:rPr lang="en-GB" dirty="0"/>
              <a:t>Sustainable End-of-Life</a:t>
            </a:r>
          </a:p>
          <a:p>
            <a:r>
              <a:rPr lang="en-GB" dirty="0"/>
              <a:t>RoHS &amp; WEEE Directives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57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6B45-4AC9-3D32-C904-E948859A2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4EE5B-F16B-1B0E-EF98-187EC1DF1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598762" cy="3575934"/>
          </a:xfrm>
        </p:spPr>
        <p:txBody>
          <a:bodyPr/>
          <a:lstStyle/>
          <a:p>
            <a:r>
              <a:rPr lang="en-GB" dirty="0"/>
              <a:t>Design for circularity</a:t>
            </a:r>
          </a:p>
          <a:p>
            <a:r>
              <a:rPr lang="en-GB" dirty="0"/>
              <a:t>Using more sustainable raw materials </a:t>
            </a:r>
          </a:p>
          <a:p>
            <a:r>
              <a:rPr lang="en-GB" dirty="0"/>
              <a:t>Creating more efficient manufacturing techniques</a:t>
            </a:r>
          </a:p>
          <a:p>
            <a:r>
              <a:rPr lang="en-GB" dirty="0"/>
              <a:t>Designing for sustainability of use and end-of-life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4A40AF-26EC-DE1C-9BD8-771C6F0F0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6884" y="1928550"/>
            <a:ext cx="4478953" cy="3000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7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C6BC8-83E6-866C-F91C-E095F8B29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- Design for circularity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7C097-6592-20A0-F8FB-67BC1A02B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899661" cy="357593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Global average consumption of electronic devices increases by 2.5Mt per year[1]</a:t>
            </a:r>
          </a:p>
          <a:p>
            <a:r>
              <a:rPr lang="en-GB" dirty="0"/>
              <a:t>Important to design with every phase of product life-cycle in mind</a:t>
            </a:r>
          </a:p>
          <a:p>
            <a:r>
              <a:rPr lang="en-GB" dirty="0"/>
              <a:t>Major blockage is planned obsolescence – products designed to be discarded and replaced – designed to stop working early (iPhone </a:t>
            </a:r>
            <a:r>
              <a:rPr lang="en-GB" dirty="0" err="1"/>
              <a:t>Batterygate</a:t>
            </a:r>
            <a:r>
              <a:rPr lang="en-GB" dirty="0"/>
              <a:t>)</a:t>
            </a:r>
          </a:p>
          <a:p>
            <a:r>
              <a:rPr lang="en-GB" dirty="0"/>
              <a:t>Main challenge to recycling – electronics has various components and materials in small quantities</a:t>
            </a:r>
          </a:p>
          <a:p>
            <a:r>
              <a:rPr lang="en-GB" dirty="0"/>
              <a:t>Make devices easier to recycle / materials easier to recover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11E67-1440-A124-B643-BFA7E983E5F5}"/>
              </a:ext>
            </a:extLst>
          </p:cNvPr>
          <p:cNvSpPr txBox="1"/>
          <p:nvPr/>
        </p:nvSpPr>
        <p:spPr>
          <a:xfrm>
            <a:off x="358220" y="5269584"/>
            <a:ext cx="108408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</a:rPr>
              <a:t>[1] S. </a:t>
            </a:r>
            <a:r>
              <a:rPr lang="en-GB" sz="1200" dirty="0" err="1">
                <a:effectLst/>
              </a:rPr>
              <a:t>Suppipat</a:t>
            </a:r>
            <a:r>
              <a:rPr lang="en-GB" sz="1200" dirty="0">
                <a:effectLst/>
              </a:rPr>
              <a:t> and A. H. Hu, “A scoping review of design for circularity in the electrical and Electronics Industry,” </a:t>
            </a:r>
            <a:r>
              <a:rPr lang="en-GB" sz="1200" i="1" dirty="0">
                <a:effectLst/>
              </a:rPr>
              <a:t>Resources, Conservation &amp;amp; Recycling Advances</a:t>
            </a:r>
            <a:r>
              <a:rPr lang="en-GB" sz="1200" dirty="0">
                <a:effectLst/>
              </a:rPr>
              <a:t>, vol. 13, p. 200064, May 2022. doi:10.1016/j.rcradv.2022.200064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536317-8F49-7276-78C6-8E2731F27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9585" y="2213058"/>
            <a:ext cx="3646002" cy="243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892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C2E2A-75A8-B7D1-1E37-CA25ACE89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choices for raw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793B8-12CF-42EE-AE3F-616503893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191892" cy="3575934"/>
          </a:xfrm>
        </p:spPr>
        <p:txBody>
          <a:bodyPr/>
          <a:lstStyle/>
          <a:p>
            <a:r>
              <a:rPr lang="en-GB" dirty="0"/>
              <a:t>Need to use more renewable raw materials to replace fossil-based composite and plastic materials.</a:t>
            </a:r>
          </a:p>
          <a:p>
            <a:r>
              <a:rPr lang="en-GB" dirty="0"/>
              <a:t>Use more secondary raw materials instead of primary raw materials</a:t>
            </a:r>
          </a:p>
          <a:p>
            <a:pPr lvl="1"/>
            <a:r>
              <a:rPr lang="en-GB" dirty="0"/>
              <a:t>Secondary raw materials are recovered from waste and recycling</a:t>
            </a:r>
          </a:p>
          <a:p>
            <a:r>
              <a:rPr lang="en-GB" dirty="0"/>
              <a:t>Create modular devices as these are easier to recover secondary materials from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4786B1-9025-D50C-BF04-51A795EDC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7763" y="1565030"/>
            <a:ext cx="3150328" cy="17720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7ACDD1-049B-C6EA-36C1-4FC339278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7763" y="3391293"/>
            <a:ext cx="3223026" cy="201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182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F2237-686D-B260-71BE-BCF49CBD7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FAFF6-5DB9-424D-E5C3-182E620A1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Cellulose – plant-based cellulose combined with electro-active materials to create functional devices </a:t>
            </a:r>
          </a:p>
          <a:p>
            <a:pPr lvl="1"/>
            <a:r>
              <a:rPr lang="en-GB" dirty="0"/>
              <a:t>Supercapacitors / Paper Batteries / Sodium Batteries</a:t>
            </a:r>
          </a:p>
          <a:p>
            <a:pPr lvl="1"/>
            <a:r>
              <a:rPr lang="en-GB" dirty="0"/>
              <a:t>Sensors</a:t>
            </a:r>
          </a:p>
          <a:p>
            <a:r>
              <a:rPr lang="en-GB" dirty="0"/>
              <a:t>Gallium Nitride based semiconductors offer higher efficiency than Silicon</a:t>
            </a:r>
          </a:p>
          <a:p>
            <a:r>
              <a:rPr lang="en-GB" dirty="0"/>
              <a:t>Graphene – applications in low power electronics and energy storage</a:t>
            </a:r>
          </a:p>
          <a:p>
            <a:r>
              <a:rPr lang="en-GB" dirty="0"/>
              <a:t>Organic Semiconductors – OLED displays / Organic photovoltaics / printed electronics / biosensors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740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07417-D04E-7A60-0402-FB8613584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more efficient manufacturing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A6219-E26D-36CB-ADB9-27191A9B5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494309" cy="3249206"/>
          </a:xfrm>
        </p:spPr>
        <p:txBody>
          <a:bodyPr>
            <a:normAutofit/>
          </a:bodyPr>
          <a:lstStyle/>
          <a:p>
            <a:r>
              <a:rPr lang="en-GB" dirty="0"/>
              <a:t>Traditional manufacturing is a subtractive process – creates waste and uses a lot of energy</a:t>
            </a:r>
          </a:p>
          <a:p>
            <a:r>
              <a:rPr lang="en-GB" dirty="0"/>
              <a:t>Environmental impact can be reduced by up to 86% when using additive manufacturing [1]</a:t>
            </a:r>
          </a:p>
          <a:p>
            <a:r>
              <a:rPr lang="en-GB" dirty="0"/>
              <a:t>Changing PCB substrate materials from etched copper to printed flexible board uses less energy and reduces the use of harmful chemicals.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FCCC98-C60D-8D0F-446F-E38D3F17B9C6}"/>
              </a:ext>
            </a:extLst>
          </p:cNvPr>
          <p:cNvSpPr txBox="1"/>
          <p:nvPr/>
        </p:nvSpPr>
        <p:spPr>
          <a:xfrm>
            <a:off x="355076" y="5074831"/>
            <a:ext cx="114818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</a:rPr>
              <a:t>[1] M. N. </a:t>
            </a:r>
            <a:r>
              <a:rPr lang="en-GB" dirty="0" err="1">
                <a:effectLst/>
              </a:rPr>
              <a:t>Nassajfar</a:t>
            </a:r>
            <a:r>
              <a:rPr lang="en-GB" dirty="0">
                <a:effectLst/>
              </a:rPr>
              <a:t>, I. </a:t>
            </a:r>
            <a:r>
              <a:rPr lang="en-GB" dirty="0" err="1">
                <a:effectLst/>
              </a:rPr>
              <a:t>Deviatkin</a:t>
            </a:r>
            <a:r>
              <a:rPr lang="en-GB" dirty="0">
                <a:effectLst/>
              </a:rPr>
              <a:t>, V. </a:t>
            </a:r>
            <a:r>
              <a:rPr lang="en-GB" dirty="0" err="1">
                <a:effectLst/>
              </a:rPr>
              <a:t>Leminen</a:t>
            </a:r>
            <a:r>
              <a:rPr lang="en-GB" dirty="0">
                <a:effectLst/>
              </a:rPr>
              <a:t>, and M. </a:t>
            </a:r>
            <a:r>
              <a:rPr lang="en-GB" dirty="0" err="1">
                <a:effectLst/>
              </a:rPr>
              <a:t>Horttanainen</a:t>
            </a:r>
            <a:r>
              <a:rPr lang="en-GB" dirty="0">
                <a:effectLst/>
              </a:rPr>
              <a:t>, “Alternative materials for Printed Circuit Board production: An environmental perspective,” </a:t>
            </a:r>
            <a:r>
              <a:rPr lang="en-GB" i="1" dirty="0">
                <a:effectLst/>
              </a:rPr>
              <a:t>Sustainability</a:t>
            </a:r>
            <a:r>
              <a:rPr lang="en-GB" dirty="0">
                <a:effectLst/>
              </a:rPr>
              <a:t>, vol. 13, no. 21, p. 12126, Nov. 2021. doi:10.3390/su132112126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5C98D8-A9B3-C640-A873-2741809D4D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1" t="17446" r="-1926" b="14329"/>
          <a:stretch/>
        </p:blipFill>
        <p:spPr>
          <a:xfrm>
            <a:off x="8112643" y="1690688"/>
            <a:ext cx="3915959" cy="2636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34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3560B-33A7-D89F-4FCC-D0A9480A0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for the Use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1D69-8EF7-2D5E-8BEC-022203D53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928701" cy="35759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Reduce energy consumption of devices by using low power design techniques</a:t>
            </a:r>
          </a:p>
          <a:p>
            <a:pPr lvl="1"/>
            <a:r>
              <a:rPr lang="en-GB" dirty="0"/>
              <a:t>Putting microcontrollers to sleep when not needed</a:t>
            </a:r>
          </a:p>
          <a:p>
            <a:pPr lvl="1"/>
            <a:r>
              <a:rPr lang="en-GB" dirty="0"/>
              <a:t>More efficient power supplies</a:t>
            </a:r>
          </a:p>
          <a:p>
            <a:r>
              <a:rPr lang="en-GB" dirty="0"/>
              <a:t>Use of energy-harvesting to power devices</a:t>
            </a:r>
          </a:p>
          <a:p>
            <a:pPr lvl="1"/>
            <a:r>
              <a:rPr lang="en-GB" dirty="0"/>
              <a:t>Solar panels</a:t>
            </a:r>
          </a:p>
          <a:p>
            <a:pPr lvl="1"/>
            <a:r>
              <a:rPr lang="en-GB" dirty="0"/>
              <a:t>Mechanical energy</a:t>
            </a:r>
          </a:p>
          <a:p>
            <a:pPr lvl="1"/>
            <a:r>
              <a:rPr lang="en-GB" dirty="0"/>
              <a:t>RF energy</a:t>
            </a:r>
          </a:p>
          <a:p>
            <a:endParaRPr lang="en-GB" dirty="0"/>
          </a:p>
        </p:txBody>
      </p:sp>
      <p:pic>
        <p:nvPicPr>
          <p:cNvPr id="1028" name="Picture 4" descr="Seiko Hattori 5M43 Kinetic replacement watch movement store - Buy watch  movements online">
            <a:extLst>
              <a:ext uri="{FF2B5EF4-FFF2-40B4-BE49-F238E27FC236}">
                <a16:creationId xmlns:a16="http://schemas.microsoft.com/office/drawing/2014/main" id="{C8D301FE-9B13-9A74-69B8-4F32EAF21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621" y="2993011"/>
            <a:ext cx="2408548" cy="240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x-260 SOLAR II Compact Scientific | Black Scientific Calculator | CASIO">
            <a:extLst>
              <a:ext uri="{FF2B5EF4-FFF2-40B4-BE49-F238E27FC236}">
                <a16:creationId xmlns:a16="http://schemas.microsoft.com/office/drawing/2014/main" id="{259CE4F4-D82B-F42C-B56F-B86CE2549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0551" y="1009052"/>
            <a:ext cx="2625365" cy="262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568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F0464-BFA8-126B-4BE8-919E198F6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for End-of-Life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8BD88-0B32-1CB4-5D5B-894D7676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041822" cy="3575934"/>
          </a:xfrm>
        </p:spPr>
        <p:txBody>
          <a:bodyPr/>
          <a:lstStyle/>
          <a:p>
            <a:r>
              <a:rPr lang="en-GB" dirty="0"/>
              <a:t>Create devices which are easier to recycle</a:t>
            </a:r>
          </a:p>
          <a:p>
            <a:r>
              <a:rPr lang="en-GB" dirty="0"/>
              <a:t>Allow easier e-waste recycling / reconditioning</a:t>
            </a:r>
          </a:p>
          <a:p>
            <a:r>
              <a:rPr lang="en-GB" dirty="0"/>
              <a:t>Manufacture devices using biodegradable materials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AF9EC-8DBA-E435-6946-D99C4806C5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64" r="21906"/>
          <a:stretch/>
        </p:blipFill>
        <p:spPr>
          <a:xfrm>
            <a:off x="7824246" y="1825625"/>
            <a:ext cx="3384223" cy="3178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047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77078-E940-40CC-9259-6C7CCD2B3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Reduction of Hazardous Substances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9E28A-3345-DCA4-E712-703108F40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653805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Came in to force February 2003</a:t>
            </a:r>
          </a:p>
          <a:p>
            <a:r>
              <a:rPr lang="en-GB" dirty="0"/>
              <a:t>Limits the amount of hazardous chemicals in electronic devices</a:t>
            </a:r>
          </a:p>
          <a:p>
            <a:r>
              <a:rPr lang="en-GB" dirty="0"/>
              <a:t>Covers chemicals such as</a:t>
            </a:r>
          </a:p>
          <a:p>
            <a:pPr lvl="1"/>
            <a:r>
              <a:rPr lang="en-GB" dirty="0"/>
              <a:t>Lead (Pb)</a:t>
            </a:r>
          </a:p>
          <a:p>
            <a:pPr lvl="1"/>
            <a:r>
              <a:rPr lang="en-GB" dirty="0"/>
              <a:t>Mercury (Hg)</a:t>
            </a:r>
          </a:p>
          <a:p>
            <a:pPr lvl="1"/>
            <a:r>
              <a:rPr lang="en-GB" dirty="0"/>
              <a:t>Cadmium (Cd)</a:t>
            </a:r>
          </a:p>
          <a:p>
            <a:pPr lvl="1"/>
            <a:r>
              <a:rPr lang="en-GB" dirty="0"/>
              <a:t>Hexavalent Chromium (Cr</a:t>
            </a:r>
            <a:r>
              <a:rPr lang="en-GB" baseline="30000" dirty="0"/>
              <a:t>6+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Various other nasties….</a:t>
            </a:r>
          </a:p>
          <a:p>
            <a:r>
              <a:rPr lang="en-GB" dirty="0"/>
              <a:t>Limits concentrations to 0.1% for all except Cd (0.01%)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86F3D-B2C0-29FE-8FE9-C6C4B37212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133" t="10167" r="3419" b="11220"/>
          <a:stretch/>
        </p:blipFill>
        <p:spPr>
          <a:xfrm>
            <a:off x="9163456" y="2202887"/>
            <a:ext cx="2404678" cy="245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105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77078-E940-40CC-9259-6C7CCD2B3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Reduction of Hazardous Substances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9E28A-3345-DCA4-E712-703108F40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653805" cy="35759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Covers ALL components within a device </a:t>
            </a:r>
          </a:p>
          <a:p>
            <a:pPr lvl="1"/>
            <a:r>
              <a:rPr lang="en-GB" dirty="0"/>
              <a:t>Electronics components – resistors / capacitors / inductors / ICs / switches / wire / connectors etc..</a:t>
            </a:r>
          </a:p>
          <a:p>
            <a:pPr lvl="1"/>
            <a:r>
              <a:rPr lang="en-GB" dirty="0"/>
              <a:t>Solder</a:t>
            </a:r>
          </a:p>
          <a:p>
            <a:pPr lvl="1"/>
            <a:r>
              <a:rPr lang="en-GB" dirty="0"/>
              <a:t>PCB</a:t>
            </a:r>
          </a:p>
          <a:p>
            <a:pPr lvl="1"/>
            <a:r>
              <a:rPr lang="en-GB" dirty="0"/>
              <a:t>Screws / fasteners</a:t>
            </a:r>
          </a:p>
          <a:p>
            <a:pPr lvl="1"/>
            <a:r>
              <a:rPr lang="en-GB" dirty="0"/>
              <a:t>Plastic cases</a:t>
            </a:r>
          </a:p>
          <a:p>
            <a:r>
              <a:rPr lang="en-GB" dirty="0"/>
              <a:t>If one component has concentrations over the limit, the entire device fails to meet the directive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86F3D-B2C0-29FE-8FE9-C6C4B37212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133" t="10167" r="3419" b="11220"/>
          <a:stretch/>
        </p:blipFill>
        <p:spPr>
          <a:xfrm>
            <a:off x="9280187" y="2227688"/>
            <a:ext cx="2356039" cy="240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790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C0F5-8B40-D53A-38AA-9E2300381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Electrical &amp; Electronic Equipment Directive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46D69-D272-D39B-0AE4-9A147BD21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9651543" cy="368023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Came in to force in February 2003</a:t>
            </a:r>
          </a:p>
          <a:p>
            <a:r>
              <a:rPr lang="en-GB" dirty="0"/>
              <a:t>Prior to this WEEE was disposed of in household waste - landfill</a:t>
            </a:r>
          </a:p>
          <a:p>
            <a:r>
              <a:rPr lang="en-GB" dirty="0"/>
              <a:t>WEEE is collected and materials recovered by approved authorised treatment facilities</a:t>
            </a:r>
          </a:p>
          <a:p>
            <a:r>
              <a:rPr lang="en-GB" dirty="0"/>
              <a:t>Creates supply of secondary raw materials for manufacture</a:t>
            </a:r>
          </a:p>
          <a:p>
            <a:r>
              <a:rPr lang="en-GB" dirty="0"/>
              <a:t>Sets collection, recycling and recovery targets for electrical goods – 4kg/capita/annum (later changed to 20kg/capita/annum)</a:t>
            </a:r>
          </a:p>
          <a:p>
            <a:r>
              <a:rPr lang="en-GB" dirty="0"/>
              <a:t>Royal Mint currently extract gold and other precious metals from up to 70t of circuit boards per week.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BA9D62-340E-5664-8B51-2D7C72273A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71" t="10693" r="32710" b="10693"/>
          <a:stretch/>
        </p:blipFill>
        <p:spPr>
          <a:xfrm>
            <a:off x="10009762" y="2227688"/>
            <a:ext cx="1626464" cy="240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314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89D693EF-07F2-2B1B-9882-6EAD4E2733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1284897"/>
              </p:ext>
            </p:extLst>
          </p:nvPr>
        </p:nvGraphicFramePr>
        <p:xfrm>
          <a:off x="2032000" y="36512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F45F68F-3A2E-2A3E-8461-CE0498C9F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9D6ED6-FBCA-2795-0345-38822925A9A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133" t="10167" r="3419" b="11220"/>
          <a:stretch/>
        </p:blipFill>
        <p:spPr>
          <a:xfrm>
            <a:off x="9524693" y="1074208"/>
            <a:ext cx="848753" cy="8655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8C441A6-2EEE-9C96-F50C-ECE13EE286A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6271" t="10693" r="32710" b="10693"/>
          <a:stretch/>
        </p:blipFill>
        <p:spPr>
          <a:xfrm>
            <a:off x="2343085" y="3457477"/>
            <a:ext cx="736795" cy="108839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F925597-9E2E-58DB-DDC3-B3A8D43A6DE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2522" t="22079" r="20498" b="27921"/>
          <a:stretch/>
        </p:blipFill>
        <p:spPr>
          <a:xfrm>
            <a:off x="9404467" y="4301375"/>
            <a:ext cx="1151717" cy="108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748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2501</TotalTime>
  <Words>683</Words>
  <Application>Microsoft Office PowerPoint</Application>
  <PresentationFormat>Widescreen</PresentationFormat>
  <Paragraphs>84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UWTSD 200_Title Page 2</vt:lpstr>
      <vt:lpstr>UWTSD 200_Text 1</vt:lpstr>
      <vt:lpstr>PowerPoint Presentation</vt:lpstr>
      <vt:lpstr>Contents</vt:lpstr>
      <vt:lpstr>Sustainability</vt:lpstr>
      <vt:lpstr>Sustainability - Design for circularity </vt:lpstr>
      <vt:lpstr>Sustainable choices for raw materials</vt:lpstr>
      <vt:lpstr>New Materials</vt:lpstr>
      <vt:lpstr>Creating more efficient manufacturing techniques</vt:lpstr>
      <vt:lpstr>Sustainability for the Use Phase</vt:lpstr>
      <vt:lpstr>Sustainability for End-of-Life</vt:lpstr>
      <vt:lpstr>Reduction of Hazardous Substances Directive</vt:lpstr>
      <vt:lpstr>Reduction of Hazardous Substances Directive</vt:lpstr>
      <vt:lpstr>Waste Electrical &amp; Electronic Equipment Directive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Stephen Mosey</dc:creator>
  <cp:lastModifiedBy>Stephen Mosey</cp:lastModifiedBy>
  <cp:revision>1</cp:revision>
  <dcterms:created xsi:type="dcterms:W3CDTF">2024-06-03T13:40:51Z</dcterms:created>
  <dcterms:modified xsi:type="dcterms:W3CDTF">2024-06-05T07:22:38Z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