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15D734-C697-4018-8CD7-F1D1CB03E72A}" v="33" dt="2025-10-12T21:48:26.4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7A2AB2-6181-4CF8-A177-3E22B9CF747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23A699-9FE0-4CE0-996E-0E310901FF57}">
      <dgm:prSet/>
      <dgm:spPr/>
      <dgm:t>
        <a:bodyPr/>
        <a:lstStyle/>
        <a:p>
          <a:r>
            <a:rPr lang="en-US"/>
            <a:t>Simon Sinek said, 'If you hire people who believe what you believe, they’ll work with blood, sweat, and tears.'</a:t>
          </a:r>
        </a:p>
      </dgm:t>
    </dgm:pt>
    <dgm:pt modelId="{6516C628-7EEC-441A-98A7-47F5ED1D81B9}" type="parTrans" cxnId="{E94CC166-1028-4FAE-BC1C-95342052F298}">
      <dgm:prSet/>
      <dgm:spPr/>
      <dgm:t>
        <a:bodyPr/>
        <a:lstStyle/>
        <a:p>
          <a:endParaRPr lang="en-US"/>
        </a:p>
      </dgm:t>
    </dgm:pt>
    <dgm:pt modelId="{6ED09349-AE7B-44B8-A01C-3A8A0244D4E5}" type="sibTrans" cxnId="{E94CC166-1028-4FAE-BC1C-95342052F298}">
      <dgm:prSet/>
      <dgm:spPr/>
      <dgm:t>
        <a:bodyPr/>
        <a:lstStyle/>
        <a:p>
          <a:endParaRPr lang="en-US"/>
        </a:p>
      </dgm:t>
    </dgm:pt>
    <dgm:pt modelId="{3770B2C7-4F3F-47A7-9D6D-6BB6AB47C45C}">
      <dgm:prSet/>
      <dgm:spPr/>
      <dgm:t>
        <a:bodyPr/>
        <a:lstStyle/>
        <a:p>
          <a:r>
            <a:rPr lang="en-US"/>
            <a:t>This means hiring the right person for the right job matters for success.</a:t>
          </a:r>
        </a:p>
      </dgm:t>
    </dgm:pt>
    <dgm:pt modelId="{954A4020-3D13-4042-826C-AD716F9434F5}" type="parTrans" cxnId="{6C8858A8-86D7-4D67-BB15-08CE09616A6A}">
      <dgm:prSet/>
      <dgm:spPr/>
      <dgm:t>
        <a:bodyPr/>
        <a:lstStyle/>
        <a:p>
          <a:endParaRPr lang="en-US"/>
        </a:p>
      </dgm:t>
    </dgm:pt>
    <dgm:pt modelId="{A8FDAF1E-672D-4706-A359-CCA7A55D1F3D}" type="sibTrans" cxnId="{6C8858A8-86D7-4D67-BB15-08CE09616A6A}">
      <dgm:prSet/>
      <dgm:spPr/>
      <dgm:t>
        <a:bodyPr/>
        <a:lstStyle/>
        <a:p>
          <a:endParaRPr lang="en-US"/>
        </a:p>
      </dgm:t>
    </dgm:pt>
    <dgm:pt modelId="{FBE6BC11-4669-471D-A595-B55F87DD137A}">
      <dgm:prSet/>
      <dgm:spPr/>
      <dgm:t>
        <a:bodyPr/>
        <a:lstStyle/>
        <a:p>
          <a:r>
            <a:rPr lang="en-US"/>
            <a:t>The presentation explains how John Lewis Partnership recruits for a business transformation project (CIPD, 2023).</a:t>
          </a:r>
        </a:p>
      </dgm:t>
    </dgm:pt>
    <dgm:pt modelId="{33DFB79A-BA62-4337-AD8E-6704FD0FDBDB}" type="parTrans" cxnId="{5ADD9EFB-C9E0-41A7-A09E-5941DA744A68}">
      <dgm:prSet/>
      <dgm:spPr/>
      <dgm:t>
        <a:bodyPr/>
        <a:lstStyle/>
        <a:p>
          <a:endParaRPr lang="en-US"/>
        </a:p>
      </dgm:t>
    </dgm:pt>
    <dgm:pt modelId="{32894131-A634-46B2-902D-7336310A2383}" type="sibTrans" cxnId="{5ADD9EFB-C9E0-41A7-A09E-5941DA744A68}">
      <dgm:prSet/>
      <dgm:spPr/>
      <dgm:t>
        <a:bodyPr/>
        <a:lstStyle/>
        <a:p>
          <a:endParaRPr lang="en-US"/>
        </a:p>
      </dgm:t>
    </dgm:pt>
    <dgm:pt modelId="{9214E6F3-9479-43D2-8361-717D19AE70B5}" type="pres">
      <dgm:prSet presAssocID="{B67A2AB2-6181-4CF8-A177-3E22B9CF7476}" presName="outerComposite" presStyleCnt="0">
        <dgm:presLayoutVars>
          <dgm:chMax val="5"/>
          <dgm:dir/>
          <dgm:resizeHandles val="exact"/>
        </dgm:presLayoutVars>
      </dgm:prSet>
      <dgm:spPr/>
    </dgm:pt>
    <dgm:pt modelId="{2B526F00-7EE1-42D2-823C-04008CB42D78}" type="pres">
      <dgm:prSet presAssocID="{B67A2AB2-6181-4CF8-A177-3E22B9CF7476}" presName="dummyMaxCanvas" presStyleCnt="0">
        <dgm:presLayoutVars/>
      </dgm:prSet>
      <dgm:spPr/>
    </dgm:pt>
    <dgm:pt modelId="{91CA8C79-5A31-484A-8E1F-125E7D6FD5BB}" type="pres">
      <dgm:prSet presAssocID="{B67A2AB2-6181-4CF8-A177-3E22B9CF7476}" presName="ThreeNodes_1" presStyleLbl="node1" presStyleIdx="0" presStyleCnt="3">
        <dgm:presLayoutVars>
          <dgm:bulletEnabled val="1"/>
        </dgm:presLayoutVars>
      </dgm:prSet>
      <dgm:spPr/>
    </dgm:pt>
    <dgm:pt modelId="{CAEE6C63-8167-4D39-AF37-636C56014FB1}" type="pres">
      <dgm:prSet presAssocID="{B67A2AB2-6181-4CF8-A177-3E22B9CF7476}" presName="ThreeNodes_2" presStyleLbl="node1" presStyleIdx="1" presStyleCnt="3">
        <dgm:presLayoutVars>
          <dgm:bulletEnabled val="1"/>
        </dgm:presLayoutVars>
      </dgm:prSet>
      <dgm:spPr/>
    </dgm:pt>
    <dgm:pt modelId="{56022AA4-896A-433C-B598-2A8F559244EF}" type="pres">
      <dgm:prSet presAssocID="{B67A2AB2-6181-4CF8-A177-3E22B9CF7476}" presName="ThreeNodes_3" presStyleLbl="node1" presStyleIdx="2" presStyleCnt="3">
        <dgm:presLayoutVars>
          <dgm:bulletEnabled val="1"/>
        </dgm:presLayoutVars>
      </dgm:prSet>
      <dgm:spPr/>
    </dgm:pt>
    <dgm:pt modelId="{310E2357-DDD7-49CE-A6EC-DF616621A38E}" type="pres">
      <dgm:prSet presAssocID="{B67A2AB2-6181-4CF8-A177-3E22B9CF7476}" presName="ThreeConn_1-2" presStyleLbl="fgAccFollowNode1" presStyleIdx="0" presStyleCnt="2">
        <dgm:presLayoutVars>
          <dgm:bulletEnabled val="1"/>
        </dgm:presLayoutVars>
      </dgm:prSet>
      <dgm:spPr/>
    </dgm:pt>
    <dgm:pt modelId="{A1BAFE27-6DB8-4332-95C7-B416F4EE6870}" type="pres">
      <dgm:prSet presAssocID="{B67A2AB2-6181-4CF8-A177-3E22B9CF7476}" presName="ThreeConn_2-3" presStyleLbl="fgAccFollowNode1" presStyleIdx="1" presStyleCnt="2">
        <dgm:presLayoutVars>
          <dgm:bulletEnabled val="1"/>
        </dgm:presLayoutVars>
      </dgm:prSet>
      <dgm:spPr/>
    </dgm:pt>
    <dgm:pt modelId="{02BA7396-65F6-492A-B14E-B72331843822}" type="pres">
      <dgm:prSet presAssocID="{B67A2AB2-6181-4CF8-A177-3E22B9CF7476}" presName="ThreeNodes_1_text" presStyleLbl="node1" presStyleIdx="2" presStyleCnt="3">
        <dgm:presLayoutVars>
          <dgm:bulletEnabled val="1"/>
        </dgm:presLayoutVars>
      </dgm:prSet>
      <dgm:spPr/>
    </dgm:pt>
    <dgm:pt modelId="{19160B2B-F17E-4A21-BDD6-F74BEB93E137}" type="pres">
      <dgm:prSet presAssocID="{B67A2AB2-6181-4CF8-A177-3E22B9CF7476}" presName="ThreeNodes_2_text" presStyleLbl="node1" presStyleIdx="2" presStyleCnt="3">
        <dgm:presLayoutVars>
          <dgm:bulletEnabled val="1"/>
        </dgm:presLayoutVars>
      </dgm:prSet>
      <dgm:spPr/>
    </dgm:pt>
    <dgm:pt modelId="{A0043815-D228-407A-8EC8-06C5BA57A800}" type="pres">
      <dgm:prSet presAssocID="{B67A2AB2-6181-4CF8-A177-3E22B9CF747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9801116-6EC1-441B-A697-A1CC56572A7D}" type="presOf" srcId="{FBE6BC11-4669-471D-A595-B55F87DD137A}" destId="{A0043815-D228-407A-8EC8-06C5BA57A800}" srcOrd="1" destOrd="0" presId="urn:microsoft.com/office/officeart/2005/8/layout/vProcess5"/>
    <dgm:cxn modelId="{AC72165D-7577-494A-9320-46617657CD9C}" type="presOf" srcId="{3770B2C7-4F3F-47A7-9D6D-6BB6AB47C45C}" destId="{CAEE6C63-8167-4D39-AF37-636C56014FB1}" srcOrd="0" destOrd="0" presId="urn:microsoft.com/office/officeart/2005/8/layout/vProcess5"/>
    <dgm:cxn modelId="{5622F365-3DE7-4DB6-9D12-C45EFD5CB0E4}" type="presOf" srcId="{0B23A699-9FE0-4CE0-996E-0E310901FF57}" destId="{02BA7396-65F6-492A-B14E-B72331843822}" srcOrd="1" destOrd="0" presId="urn:microsoft.com/office/officeart/2005/8/layout/vProcess5"/>
    <dgm:cxn modelId="{E94CC166-1028-4FAE-BC1C-95342052F298}" srcId="{B67A2AB2-6181-4CF8-A177-3E22B9CF7476}" destId="{0B23A699-9FE0-4CE0-996E-0E310901FF57}" srcOrd="0" destOrd="0" parTransId="{6516C628-7EEC-441A-98A7-47F5ED1D81B9}" sibTransId="{6ED09349-AE7B-44B8-A01C-3A8A0244D4E5}"/>
    <dgm:cxn modelId="{2382648A-0987-4287-B607-4E46EED2B3C4}" type="presOf" srcId="{0B23A699-9FE0-4CE0-996E-0E310901FF57}" destId="{91CA8C79-5A31-484A-8E1F-125E7D6FD5BB}" srcOrd="0" destOrd="0" presId="urn:microsoft.com/office/officeart/2005/8/layout/vProcess5"/>
    <dgm:cxn modelId="{6C8858A8-86D7-4D67-BB15-08CE09616A6A}" srcId="{B67A2AB2-6181-4CF8-A177-3E22B9CF7476}" destId="{3770B2C7-4F3F-47A7-9D6D-6BB6AB47C45C}" srcOrd="1" destOrd="0" parTransId="{954A4020-3D13-4042-826C-AD716F9434F5}" sibTransId="{A8FDAF1E-672D-4706-A359-CCA7A55D1F3D}"/>
    <dgm:cxn modelId="{D9ECAAB3-6EE4-4993-A6F6-DEB6D7318B98}" type="presOf" srcId="{B67A2AB2-6181-4CF8-A177-3E22B9CF7476}" destId="{9214E6F3-9479-43D2-8361-717D19AE70B5}" srcOrd="0" destOrd="0" presId="urn:microsoft.com/office/officeart/2005/8/layout/vProcess5"/>
    <dgm:cxn modelId="{6A1801BD-BC8F-44CB-8B68-3B779885038F}" type="presOf" srcId="{6ED09349-AE7B-44B8-A01C-3A8A0244D4E5}" destId="{310E2357-DDD7-49CE-A6EC-DF616621A38E}" srcOrd="0" destOrd="0" presId="urn:microsoft.com/office/officeart/2005/8/layout/vProcess5"/>
    <dgm:cxn modelId="{B6A163C0-3299-4D0C-9EB5-9431BE8CC07D}" type="presOf" srcId="{FBE6BC11-4669-471D-A595-B55F87DD137A}" destId="{56022AA4-896A-433C-B598-2A8F559244EF}" srcOrd="0" destOrd="0" presId="urn:microsoft.com/office/officeart/2005/8/layout/vProcess5"/>
    <dgm:cxn modelId="{56E63CCB-7A5F-4235-A76E-AC1ED5B5F318}" type="presOf" srcId="{3770B2C7-4F3F-47A7-9D6D-6BB6AB47C45C}" destId="{19160B2B-F17E-4A21-BDD6-F74BEB93E137}" srcOrd="1" destOrd="0" presId="urn:microsoft.com/office/officeart/2005/8/layout/vProcess5"/>
    <dgm:cxn modelId="{8903ADDD-EDB4-4CE1-82CD-5135A9FD1FEE}" type="presOf" srcId="{A8FDAF1E-672D-4706-A359-CCA7A55D1F3D}" destId="{A1BAFE27-6DB8-4332-95C7-B416F4EE6870}" srcOrd="0" destOrd="0" presId="urn:microsoft.com/office/officeart/2005/8/layout/vProcess5"/>
    <dgm:cxn modelId="{5ADD9EFB-C9E0-41A7-A09E-5941DA744A68}" srcId="{B67A2AB2-6181-4CF8-A177-3E22B9CF7476}" destId="{FBE6BC11-4669-471D-A595-B55F87DD137A}" srcOrd="2" destOrd="0" parTransId="{33DFB79A-BA62-4337-AD8E-6704FD0FDBDB}" sibTransId="{32894131-A634-46B2-902D-7336310A2383}"/>
    <dgm:cxn modelId="{BC76A3E0-0AF5-40BF-9F0C-997A62390A8D}" type="presParOf" srcId="{9214E6F3-9479-43D2-8361-717D19AE70B5}" destId="{2B526F00-7EE1-42D2-823C-04008CB42D78}" srcOrd="0" destOrd="0" presId="urn:microsoft.com/office/officeart/2005/8/layout/vProcess5"/>
    <dgm:cxn modelId="{1B3178D6-4FB7-40A1-9D8A-A1F2E936768E}" type="presParOf" srcId="{9214E6F3-9479-43D2-8361-717D19AE70B5}" destId="{91CA8C79-5A31-484A-8E1F-125E7D6FD5BB}" srcOrd="1" destOrd="0" presId="urn:microsoft.com/office/officeart/2005/8/layout/vProcess5"/>
    <dgm:cxn modelId="{BCC2DC0F-C44D-4C2E-9446-021B7016830E}" type="presParOf" srcId="{9214E6F3-9479-43D2-8361-717D19AE70B5}" destId="{CAEE6C63-8167-4D39-AF37-636C56014FB1}" srcOrd="2" destOrd="0" presId="urn:microsoft.com/office/officeart/2005/8/layout/vProcess5"/>
    <dgm:cxn modelId="{D1FE2EA7-8B3E-490F-A6E6-D12A00020B8E}" type="presParOf" srcId="{9214E6F3-9479-43D2-8361-717D19AE70B5}" destId="{56022AA4-896A-433C-B598-2A8F559244EF}" srcOrd="3" destOrd="0" presId="urn:microsoft.com/office/officeart/2005/8/layout/vProcess5"/>
    <dgm:cxn modelId="{8DE24FDB-4940-4B7B-B6AD-89ECAEBF1A43}" type="presParOf" srcId="{9214E6F3-9479-43D2-8361-717D19AE70B5}" destId="{310E2357-DDD7-49CE-A6EC-DF616621A38E}" srcOrd="4" destOrd="0" presId="urn:microsoft.com/office/officeart/2005/8/layout/vProcess5"/>
    <dgm:cxn modelId="{8F52A0B6-96DA-43D7-B67E-EDB96E4911E5}" type="presParOf" srcId="{9214E6F3-9479-43D2-8361-717D19AE70B5}" destId="{A1BAFE27-6DB8-4332-95C7-B416F4EE6870}" srcOrd="5" destOrd="0" presId="urn:microsoft.com/office/officeart/2005/8/layout/vProcess5"/>
    <dgm:cxn modelId="{AD933C2F-D620-479F-8338-AD978DFD8FB9}" type="presParOf" srcId="{9214E6F3-9479-43D2-8361-717D19AE70B5}" destId="{02BA7396-65F6-492A-B14E-B72331843822}" srcOrd="6" destOrd="0" presId="urn:microsoft.com/office/officeart/2005/8/layout/vProcess5"/>
    <dgm:cxn modelId="{AF620D60-6CC4-4D31-BDC0-0A00CD269263}" type="presParOf" srcId="{9214E6F3-9479-43D2-8361-717D19AE70B5}" destId="{19160B2B-F17E-4A21-BDD6-F74BEB93E137}" srcOrd="7" destOrd="0" presId="urn:microsoft.com/office/officeart/2005/8/layout/vProcess5"/>
    <dgm:cxn modelId="{B069C2DC-4A18-418A-A0BC-5FAFA7C3AC82}" type="presParOf" srcId="{9214E6F3-9479-43D2-8361-717D19AE70B5}" destId="{A0043815-D228-407A-8EC8-06C5BA57A80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B01CD7-084F-4BBF-BB9B-67FBC538EDE6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3F930A-3C55-42D0-B707-84FE07517668}">
      <dgm:prSet/>
      <dgm:spPr/>
      <dgm:t>
        <a:bodyPr/>
        <a:lstStyle/>
        <a:p>
          <a:r>
            <a:rPr lang="en-US"/>
            <a:t>John Lewis Partnership is a UK retail company that owns John Lewis and Waitrose stores.</a:t>
          </a:r>
        </a:p>
      </dgm:t>
    </dgm:pt>
    <dgm:pt modelId="{A53571D1-3F08-456E-8263-88C4904DBB93}" type="parTrans" cxnId="{73022BFF-EDD9-4FB2-A821-A12CDEEE35D9}">
      <dgm:prSet/>
      <dgm:spPr/>
      <dgm:t>
        <a:bodyPr/>
        <a:lstStyle/>
        <a:p>
          <a:endParaRPr lang="en-US"/>
        </a:p>
      </dgm:t>
    </dgm:pt>
    <dgm:pt modelId="{3D5BED30-2290-424B-9D09-C909DE44601A}" type="sibTrans" cxnId="{73022BFF-EDD9-4FB2-A821-A12CDEEE35D9}">
      <dgm:prSet/>
      <dgm:spPr/>
      <dgm:t>
        <a:bodyPr/>
        <a:lstStyle/>
        <a:p>
          <a:endParaRPr lang="en-US"/>
        </a:p>
      </dgm:t>
    </dgm:pt>
    <dgm:pt modelId="{4E8CBAE1-3899-4028-B764-6BDF663D31BD}">
      <dgm:prSet/>
      <dgm:spPr/>
      <dgm:t>
        <a:bodyPr/>
        <a:lstStyle/>
        <a:p>
          <a:r>
            <a:rPr lang="en-US"/>
            <a:t>It employs over 80,000 partners and focuses on employee ownership and teamwork (John Lewis Partnership, 2024).</a:t>
          </a:r>
        </a:p>
      </dgm:t>
    </dgm:pt>
    <dgm:pt modelId="{5684921B-D8F4-47A7-A872-254233B6E316}" type="parTrans" cxnId="{5E80CF29-381B-4C72-98C4-D30496F5E706}">
      <dgm:prSet/>
      <dgm:spPr/>
      <dgm:t>
        <a:bodyPr/>
        <a:lstStyle/>
        <a:p>
          <a:endParaRPr lang="en-US"/>
        </a:p>
      </dgm:t>
    </dgm:pt>
    <dgm:pt modelId="{60930765-CF4B-46A2-B96E-7148F25F32DE}" type="sibTrans" cxnId="{5E80CF29-381B-4C72-98C4-D30496F5E706}">
      <dgm:prSet/>
      <dgm:spPr/>
      <dgm:t>
        <a:bodyPr/>
        <a:lstStyle/>
        <a:p>
          <a:endParaRPr lang="en-US"/>
        </a:p>
      </dgm:t>
    </dgm:pt>
    <dgm:pt modelId="{073D531B-AA98-4C25-A59C-1EEAFB5E7F2C}">
      <dgm:prSet/>
      <dgm:spPr/>
      <dgm:t>
        <a:bodyPr/>
        <a:lstStyle/>
        <a:p>
          <a:r>
            <a:rPr lang="en-US"/>
            <a:t>The company values fairness, respect, and sustainability in hiring.</a:t>
          </a:r>
        </a:p>
      </dgm:t>
    </dgm:pt>
    <dgm:pt modelId="{ECFB3AAC-40F0-4D06-9429-F0FCAC8AF8D1}" type="parTrans" cxnId="{FDEBF4F8-66C1-4E8A-9FB0-AA470A881F7C}">
      <dgm:prSet/>
      <dgm:spPr/>
      <dgm:t>
        <a:bodyPr/>
        <a:lstStyle/>
        <a:p>
          <a:endParaRPr lang="en-US"/>
        </a:p>
      </dgm:t>
    </dgm:pt>
    <dgm:pt modelId="{BCB96849-145C-4F1D-AF55-397218E267A9}" type="sibTrans" cxnId="{FDEBF4F8-66C1-4E8A-9FB0-AA470A881F7C}">
      <dgm:prSet/>
      <dgm:spPr/>
      <dgm:t>
        <a:bodyPr/>
        <a:lstStyle/>
        <a:p>
          <a:endParaRPr lang="en-US"/>
        </a:p>
      </dgm:t>
    </dgm:pt>
    <dgm:pt modelId="{328F0634-61C2-4AA5-8562-8CD674BEE83C}" type="pres">
      <dgm:prSet presAssocID="{F6B01CD7-084F-4BBF-BB9B-67FBC538EDE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CC1C49-AFA9-420C-9A20-F0A12E90426A}" type="pres">
      <dgm:prSet presAssocID="{3B3F930A-3C55-42D0-B707-84FE07517668}" presName="hierRoot1" presStyleCnt="0"/>
      <dgm:spPr/>
    </dgm:pt>
    <dgm:pt modelId="{02B874EC-F383-4E38-AE9E-AF94BC1F5D86}" type="pres">
      <dgm:prSet presAssocID="{3B3F930A-3C55-42D0-B707-84FE07517668}" presName="composite" presStyleCnt="0"/>
      <dgm:spPr/>
    </dgm:pt>
    <dgm:pt modelId="{C2010052-18AD-4ABC-893B-17425DCADF4E}" type="pres">
      <dgm:prSet presAssocID="{3B3F930A-3C55-42D0-B707-84FE07517668}" presName="background" presStyleLbl="node0" presStyleIdx="0" presStyleCnt="3"/>
      <dgm:spPr/>
    </dgm:pt>
    <dgm:pt modelId="{4486BAFF-C08C-4829-85A5-6103453B78F7}" type="pres">
      <dgm:prSet presAssocID="{3B3F930A-3C55-42D0-B707-84FE07517668}" presName="text" presStyleLbl="fgAcc0" presStyleIdx="0" presStyleCnt="3">
        <dgm:presLayoutVars>
          <dgm:chPref val="3"/>
        </dgm:presLayoutVars>
      </dgm:prSet>
      <dgm:spPr/>
    </dgm:pt>
    <dgm:pt modelId="{AE537236-042C-4BE0-B226-75BF008794C8}" type="pres">
      <dgm:prSet presAssocID="{3B3F930A-3C55-42D0-B707-84FE07517668}" presName="hierChild2" presStyleCnt="0"/>
      <dgm:spPr/>
    </dgm:pt>
    <dgm:pt modelId="{7FEFFE26-E6E4-471F-A577-D4D7F5AC972D}" type="pres">
      <dgm:prSet presAssocID="{4E8CBAE1-3899-4028-B764-6BDF663D31BD}" presName="hierRoot1" presStyleCnt="0"/>
      <dgm:spPr/>
    </dgm:pt>
    <dgm:pt modelId="{DAFE181E-8700-44F5-B24F-128708849172}" type="pres">
      <dgm:prSet presAssocID="{4E8CBAE1-3899-4028-B764-6BDF663D31BD}" presName="composite" presStyleCnt="0"/>
      <dgm:spPr/>
    </dgm:pt>
    <dgm:pt modelId="{FF90D62B-BD73-40DD-83F3-B2C17597B950}" type="pres">
      <dgm:prSet presAssocID="{4E8CBAE1-3899-4028-B764-6BDF663D31BD}" presName="background" presStyleLbl="node0" presStyleIdx="1" presStyleCnt="3"/>
      <dgm:spPr/>
    </dgm:pt>
    <dgm:pt modelId="{61B49266-5CA3-467D-A49C-82C2DEDA7C3A}" type="pres">
      <dgm:prSet presAssocID="{4E8CBAE1-3899-4028-B764-6BDF663D31BD}" presName="text" presStyleLbl="fgAcc0" presStyleIdx="1" presStyleCnt="3">
        <dgm:presLayoutVars>
          <dgm:chPref val="3"/>
        </dgm:presLayoutVars>
      </dgm:prSet>
      <dgm:spPr/>
    </dgm:pt>
    <dgm:pt modelId="{97532FD5-1E51-43B4-89B2-AED59889CF44}" type="pres">
      <dgm:prSet presAssocID="{4E8CBAE1-3899-4028-B764-6BDF663D31BD}" presName="hierChild2" presStyleCnt="0"/>
      <dgm:spPr/>
    </dgm:pt>
    <dgm:pt modelId="{82EC5229-4CF8-46E8-875C-B939EE832183}" type="pres">
      <dgm:prSet presAssocID="{073D531B-AA98-4C25-A59C-1EEAFB5E7F2C}" presName="hierRoot1" presStyleCnt="0"/>
      <dgm:spPr/>
    </dgm:pt>
    <dgm:pt modelId="{6EC08423-6E6C-4428-B7CA-21F8F86364DA}" type="pres">
      <dgm:prSet presAssocID="{073D531B-AA98-4C25-A59C-1EEAFB5E7F2C}" presName="composite" presStyleCnt="0"/>
      <dgm:spPr/>
    </dgm:pt>
    <dgm:pt modelId="{2F59D616-9806-4FC6-98B3-6D5229D6CFE1}" type="pres">
      <dgm:prSet presAssocID="{073D531B-AA98-4C25-A59C-1EEAFB5E7F2C}" presName="background" presStyleLbl="node0" presStyleIdx="2" presStyleCnt="3"/>
      <dgm:spPr/>
    </dgm:pt>
    <dgm:pt modelId="{2B3C7F7C-2CD2-4EBE-AA9D-38AC04206064}" type="pres">
      <dgm:prSet presAssocID="{073D531B-AA98-4C25-A59C-1EEAFB5E7F2C}" presName="text" presStyleLbl="fgAcc0" presStyleIdx="2" presStyleCnt="3">
        <dgm:presLayoutVars>
          <dgm:chPref val="3"/>
        </dgm:presLayoutVars>
      </dgm:prSet>
      <dgm:spPr/>
    </dgm:pt>
    <dgm:pt modelId="{859DD48F-DD2C-4849-B1A8-1D81B77CD5CE}" type="pres">
      <dgm:prSet presAssocID="{073D531B-AA98-4C25-A59C-1EEAFB5E7F2C}" presName="hierChild2" presStyleCnt="0"/>
      <dgm:spPr/>
    </dgm:pt>
  </dgm:ptLst>
  <dgm:cxnLst>
    <dgm:cxn modelId="{5E80CF29-381B-4C72-98C4-D30496F5E706}" srcId="{F6B01CD7-084F-4BBF-BB9B-67FBC538EDE6}" destId="{4E8CBAE1-3899-4028-B764-6BDF663D31BD}" srcOrd="1" destOrd="0" parTransId="{5684921B-D8F4-47A7-A872-254233B6E316}" sibTransId="{60930765-CF4B-46A2-B96E-7148F25F32DE}"/>
    <dgm:cxn modelId="{A444FE34-DDB4-439E-A07C-6A331AA3A298}" type="presOf" srcId="{073D531B-AA98-4C25-A59C-1EEAFB5E7F2C}" destId="{2B3C7F7C-2CD2-4EBE-AA9D-38AC04206064}" srcOrd="0" destOrd="0" presId="urn:microsoft.com/office/officeart/2005/8/layout/hierarchy1"/>
    <dgm:cxn modelId="{57C2EE65-EBE9-4753-B9E7-5BA88B92E57B}" type="presOf" srcId="{F6B01CD7-084F-4BBF-BB9B-67FBC538EDE6}" destId="{328F0634-61C2-4AA5-8562-8CD674BEE83C}" srcOrd="0" destOrd="0" presId="urn:microsoft.com/office/officeart/2005/8/layout/hierarchy1"/>
    <dgm:cxn modelId="{86418F8A-A4EA-4C13-8483-2DDC0198D3B7}" type="presOf" srcId="{3B3F930A-3C55-42D0-B707-84FE07517668}" destId="{4486BAFF-C08C-4829-85A5-6103453B78F7}" srcOrd="0" destOrd="0" presId="urn:microsoft.com/office/officeart/2005/8/layout/hierarchy1"/>
    <dgm:cxn modelId="{552758A3-7D79-44D0-8ECB-D0FB1B245861}" type="presOf" srcId="{4E8CBAE1-3899-4028-B764-6BDF663D31BD}" destId="{61B49266-5CA3-467D-A49C-82C2DEDA7C3A}" srcOrd="0" destOrd="0" presId="urn:microsoft.com/office/officeart/2005/8/layout/hierarchy1"/>
    <dgm:cxn modelId="{FDEBF4F8-66C1-4E8A-9FB0-AA470A881F7C}" srcId="{F6B01CD7-084F-4BBF-BB9B-67FBC538EDE6}" destId="{073D531B-AA98-4C25-A59C-1EEAFB5E7F2C}" srcOrd="2" destOrd="0" parTransId="{ECFB3AAC-40F0-4D06-9429-F0FCAC8AF8D1}" sibTransId="{BCB96849-145C-4F1D-AF55-397218E267A9}"/>
    <dgm:cxn modelId="{73022BFF-EDD9-4FB2-A821-A12CDEEE35D9}" srcId="{F6B01CD7-084F-4BBF-BB9B-67FBC538EDE6}" destId="{3B3F930A-3C55-42D0-B707-84FE07517668}" srcOrd="0" destOrd="0" parTransId="{A53571D1-3F08-456E-8263-88C4904DBB93}" sibTransId="{3D5BED30-2290-424B-9D09-C909DE44601A}"/>
    <dgm:cxn modelId="{55127E31-5AED-44C4-9E45-BF0D4AFF317C}" type="presParOf" srcId="{328F0634-61C2-4AA5-8562-8CD674BEE83C}" destId="{C8CC1C49-AFA9-420C-9A20-F0A12E90426A}" srcOrd="0" destOrd="0" presId="urn:microsoft.com/office/officeart/2005/8/layout/hierarchy1"/>
    <dgm:cxn modelId="{227A18CA-C8C7-42AA-84DD-A9F1E4B69671}" type="presParOf" srcId="{C8CC1C49-AFA9-420C-9A20-F0A12E90426A}" destId="{02B874EC-F383-4E38-AE9E-AF94BC1F5D86}" srcOrd="0" destOrd="0" presId="urn:microsoft.com/office/officeart/2005/8/layout/hierarchy1"/>
    <dgm:cxn modelId="{0276AEAC-8B79-465D-B6C4-E5E6780B5F50}" type="presParOf" srcId="{02B874EC-F383-4E38-AE9E-AF94BC1F5D86}" destId="{C2010052-18AD-4ABC-893B-17425DCADF4E}" srcOrd="0" destOrd="0" presId="urn:microsoft.com/office/officeart/2005/8/layout/hierarchy1"/>
    <dgm:cxn modelId="{6B744D6B-E873-481E-A5CD-2F127FF247B1}" type="presParOf" srcId="{02B874EC-F383-4E38-AE9E-AF94BC1F5D86}" destId="{4486BAFF-C08C-4829-85A5-6103453B78F7}" srcOrd="1" destOrd="0" presId="urn:microsoft.com/office/officeart/2005/8/layout/hierarchy1"/>
    <dgm:cxn modelId="{600C59F6-1853-46FF-930D-09D13D16B7D0}" type="presParOf" srcId="{C8CC1C49-AFA9-420C-9A20-F0A12E90426A}" destId="{AE537236-042C-4BE0-B226-75BF008794C8}" srcOrd="1" destOrd="0" presId="urn:microsoft.com/office/officeart/2005/8/layout/hierarchy1"/>
    <dgm:cxn modelId="{C1A7A55E-5A4F-4A47-9062-0EC0A43ADFD5}" type="presParOf" srcId="{328F0634-61C2-4AA5-8562-8CD674BEE83C}" destId="{7FEFFE26-E6E4-471F-A577-D4D7F5AC972D}" srcOrd="1" destOrd="0" presId="urn:microsoft.com/office/officeart/2005/8/layout/hierarchy1"/>
    <dgm:cxn modelId="{41C5D9B7-CA39-4DBE-92E7-2D17456D540E}" type="presParOf" srcId="{7FEFFE26-E6E4-471F-A577-D4D7F5AC972D}" destId="{DAFE181E-8700-44F5-B24F-128708849172}" srcOrd="0" destOrd="0" presId="urn:microsoft.com/office/officeart/2005/8/layout/hierarchy1"/>
    <dgm:cxn modelId="{48882E8F-A731-40EC-9FCC-EF0872491370}" type="presParOf" srcId="{DAFE181E-8700-44F5-B24F-128708849172}" destId="{FF90D62B-BD73-40DD-83F3-B2C17597B950}" srcOrd="0" destOrd="0" presId="urn:microsoft.com/office/officeart/2005/8/layout/hierarchy1"/>
    <dgm:cxn modelId="{189ACA85-058B-4E3A-A71D-AE231FCB3E97}" type="presParOf" srcId="{DAFE181E-8700-44F5-B24F-128708849172}" destId="{61B49266-5CA3-467D-A49C-82C2DEDA7C3A}" srcOrd="1" destOrd="0" presId="urn:microsoft.com/office/officeart/2005/8/layout/hierarchy1"/>
    <dgm:cxn modelId="{C222CB10-81BF-4BC1-8AFD-7D5E2DE5B05B}" type="presParOf" srcId="{7FEFFE26-E6E4-471F-A577-D4D7F5AC972D}" destId="{97532FD5-1E51-43B4-89B2-AED59889CF44}" srcOrd="1" destOrd="0" presId="urn:microsoft.com/office/officeart/2005/8/layout/hierarchy1"/>
    <dgm:cxn modelId="{8590C12E-5C52-42C8-BA32-96FE6A007124}" type="presParOf" srcId="{328F0634-61C2-4AA5-8562-8CD674BEE83C}" destId="{82EC5229-4CF8-46E8-875C-B939EE832183}" srcOrd="2" destOrd="0" presId="urn:microsoft.com/office/officeart/2005/8/layout/hierarchy1"/>
    <dgm:cxn modelId="{69E351CD-60CF-4123-8217-56F90390D38A}" type="presParOf" srcId="{82EC5229-4CF8-46E8-875C-B939EE832183}" destId="{6EC08423-6E6C-4428-B7CA-21F8F86364DA}" srcOrd="0" destOrd="0" presId="urn:microsoft.com/office/officeart/2005/8/layout/hierarchy1"/>
    <dgm:cxn modelId="{F480E400-8032-483F-8A17-BDC4C82083B4}" type="presParOf" srcId="{6EC08423-6E6C-4428-B7CA-21F8F86364DA}" destId="{2F59D616-9806-4FC6-98B3-6D5229D6CFE1}" srcOrd="0" destOrd="0" presId="urn:microsoft.com/office/officeart/2005/8/layout/hierarchy1"/>
    <dgm:cxn modelId="{790171E1-DF49-469E-B6AE-547E286F1653}" type="presParOf" srcId="{6EC08423-6E6C-4428-B7CA-21F8F86364DA}" destId="{2B3C7F7C-2CD2-4EBE-AA9D-38AC04206064}" srcOrd="1" destOrd="0" presId="urn:microsoft.com/office/officeart/2005/8/layout/hierarchy1"/>
    <dgm:cxn modelId="{DC06022C-4E4D-4C23-A0F4-430731DC4CE8}" type="presParOf" srcId="{82EC5229-4CF8-46E8-875C-B939EE832183}" destId="{859DD48F-DD2C-4849-B1A8-1D81B77CD5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16A3AE-1000-4D39-8AB0-54E20A9F5D7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7E8A49-B7F8-4735-B81E-DA75B4FC72DF}">
      <dgm:prSet/>
      <dgm:spPr/>
      <dgm:t>
        <a:bodyPr/>
        <a:lstStyle/>
        <a:p>
          <a:r>
            <a:rPr lang="en-US"/>
            <a:t>Recruitment means finding and hiring the right person for a job (Armstrong, 2020).</a:t>
          </a:r>
        </a:p>
      </dgm:t>
    </dgm:pt>
    <dgm:pt modelId="{5E976142-FBC1-4D9F-9443-B5C9C6F42CF5}" type="parTrans" cxnId="{66C6B24C-CEB6-42D0-BBE1-42E15E7263C6}">
      <dgm:prSet/>
      <dgm:spPr/>
      <dgm:t>
        <a:bodyPr/>
        <a:lstStyle/>
        <a:p>
          <a:endParaRPr lang="en-US"/>
        </a:p>
      </dgm:t>
    </dgm:pt>
    <dgm:pt modelId="{568CA865-19CF-4C2C-AAF4-587E1352A992}" type="sibTrans" cxnId="{66C6B24C-CEB6-42D0-BBE1-42E15E7263C6}">
      <dgm:prSet/>
      <dgm:spPr/>
      <dgm:t>
        <a:bodyPr/>
        <a:lstStyle/>
        <a:p>
          <a:endParaRPr lang="en-US"/>
        </a:p>
      </dgm:t>
    </dgm:pt>
    <dgm:pt modelId="{8EDF1454-39C5-467D-B02B-6223F33561F0}">
      <dgm:prSet/>
      <dgm:spPr/>
      <dgm:t>
        <a:bodyPr/>
        <a:lstStyle/>
        <a:p>
          <a:r>
            <a:rPr lang="en-US"/>
            <a:t>Steps:</a:t>
          </a:r>
        </a:p>
      </dgm:t>
    </dgm:pt>
    <dgm:pt modelId="{B0E9275B-E4D5-4D97-BE0F-816DA973C75F}" type="parTrans" cxnId="{EDF2251B-26F0-47E1-9D0F-02AA636B9D9D}">
      <dgm:prSet/>
      <dgm:spPr/>
      <dgm:t>
        <a:bodyPr/>
        <a:lstStyle/>
        <a:p>
          <a:endParaRPr lang="en-US"/>
        </a:p>
      </dgm:t>
    </dgm:pt>
    <dgm:pt modelId="{0F59A7BC-09FE-4C4A-9184-5C74F8EEBCAE}" type="sibTrans" cxnId="{EDF2251B-26F0-47E1-9D0F-02AA636B9D9D}">
      <dgm:prSet/>
      <dgm:spPr/>
      <dgm:t>
        <a:bodyPr/>
        <a:lstStyle/>
        <a:p>
          <a:endParaRPr lang="en-US"/>
        </a:p>
      </dgm:t>
    </dgm:pt>
    <dgm:pt modelId="{C7245F6A-354A-4764-94DB-5C91C0A842E8}">
      <dgm:prSet/>
      <dgm:spPr/>
      <dgm:t>
        <a:bodyPr/>
        <a:lstStyle/>
        <a:p>
          <a:r>
            <a:rPr lang="en-US"/>
            <a:t>1. Identify job vacancy and needs</a:t>
          </a:r>
        </a:p>
      </dgm:t>
    </dgm:pt>
    <dgm:pt modelId="{052205E2-31A2-4221-9C2E-DFE3F87CC329}" type="parTrans" cxnId="{4FA1315A-673B-45A9-815A-5084BD9D7723}">
      <dgm:prSet/>
      <dgm:spPr/>
      <dgm:t>
        <a:bodyPr/>
        <a:lstStyle/>
        <a:p>
          <a:endParaRPr lang="en-US"/>
        </a:p>
      </dgm:t>
    </dgm:pt>
    <dgm:pt modelId="{905FB24A-DF72-4387-A79F-4A81C5E0A85B}" type="sibTrans" cxnId="{4FA1315A-673B-45A9-815A-5084BD9D7723}">
      <dgm:prSet/>
      <dgm:spPr/>
      <dgm:t>
        <a:bodyPr/>
        <a:lstStyle/>
        <a:p>
          <a:endParaRPr lang="en-US"/>
        </a:p>
      </dgm:t>
    </dgm:pt>
    <dgm:pt modelId="{C3C91222-C52A-4117-95BC-28FF9C4E5007}">
      <dgm:prSet/>
      <dgm:spPr/>
      <dgm:t>
        <a:bodyPr/>
        <a:lstStyle/>
        <a:p>
          <a:r>
            <a:rPr lang="en-US"/>
            <a:t>2. Create job analysis</a:t>
          </a:r>
        </a:p>
      </dgm:t>
    </dgm:pt>
    <dgm:pt modelId="{9C4AC912-D72B-4221-94A4-5BBF9C8893F7}" type="parTrans" cxnId="{FAA80C4F-F545-48A7-AC7A-4D2EB8A6AFCC}">
      <dgm:prSet/>
      <dgm:spPr/>
      <dgm:t>
        <a:bodyPr/>
        <a:lstStyle/>
        <a:p>
          <a:endParaRPr lang="en-US"/>
        </a:p>
      </dgm:t>
    </dgm:pt>
    <dgm:pt modelId="{911B4B9B-053A-47FA-9E1F-F3465BC9E484}" type="sibTrans" cxnId="{FAA80C4F-F545-48A7-AC7A-4D2EB8A6AFCC}">
      <dgm:prSet/>
      <dgm:spPr/>
      <dgm:t>
        <a:bodyPr/>
        <a:lstStyle/>
        <a:p>
          <a:endParaRPr lang="en-US"/>
        </a:p>
      </dgm:t>
    </dgm:pt>
    <dgm:pt modelId="{898CE0B0-9C73-4017-AED7-767330886168}">
      <dgm:prSet/>
      <dgm:spPr/>
      <dgm:t>
        <a:bodyPr/>
        <a:lstStyle/>
        <a:p>
          <a:r>
            <a:rPr lang="en-US"/>
            <a:t>3. Write job description</a:t>
          </a:r>
        </a:p>
      </dgm:t>
    </dgm:pt>
    <dgm:pt modelId="{BF3D0751-EE1E-435A-B42F-7E23896D2D19}" type="parTrans" cxnId="{0DC98E44-BE38-4BFE-B53E-C279EFDA08AE}">
      <dgm:prSet/>
      <dgm:spPr/>
      <dgm:t>
        <a:bodyPr/>
        <a:lstStyle/>
        <a:p>
          <a:endParaRPr lang="en-US"/>
        </a:p>
      </dgm:t>
    </dgm:pt>
    <dgm:pt modelId="{EAA97EE0-D426-4ABC-9D9B-ADE6664AC715}" type="sibTrans" cxnId="{0DC98E44-BE38-4BFE-B53E-C279EFDA08AE}">
      <dgm:prSet/>
      <dgm:spPr/>
      <dgm:t>
        <a:bodyPr/>
        <a:lstStyle/>
        <a:p>
          <a:endParaRPr lang="en-US"/>
        </a:p>
      </dgm:t>
    </dgm:pt>
    <dgm:pt modelId="{B09ABAEC-415D-428E-90BC-223C98028734}">
      <dgm:prSet/>
      <dgm:spPr/>
      <dgm:t>
        <a:bodyPr/>
        <a:lstStyle/>
        <a:p>
          <a:r>
            <a:rPr lang="en-US"/>
            <a:t>4. Prepare person specification</a:t>
          </a:r>
        </a:p>
      </dgm:t>
    </dgm:pt>
    <dgm:pt modelId="{EEC2CF31-6335-4EE1-AECD-C61DE177EFFF}" type="parTrans" cxnId="{FB8A505E-220C-4070-BD02-9FB3A8B5ECDC}">
      <dgm:prSet/>
      <dgm:spPr/>
      <dgm:t>
        <a:bodyPr/>
        <a:lstStyle/>
        <a:p>
          <a:endParaRPr lang="en-US"/>
        </a:p>
      </dgm:t>
    </dgm:pt>
    <dgm:pt modelId="{0FB91907-BCA1-4E89-8E84-24B2FCE7AC9F}" type="sibTrans" cxnId="{FB8A505E-220C-4070-BD02-9FB3A8B5ECDC}">
      <dgm:prSet/>
      <dgm:spPr/>
      <dgm:t>
        <a:bodyPr/>
        <a:lstStyle/>
        <a:p>
          <a:endParaRPr lang="en-US"/>
        </a:p>
      </dgm:t>
    </dgm:pt>
    <dgm:pt modelId="{3C98AD8C-5C8A-4536-9988-B15D04B92CD8}">
      <dgm:prSet/>
      <dgm:spPr/>
      <dgm:t>
        <a:bodyPr/>
        <a:lstStyle/>
        <a:p>
          <a:r>
            <a:rPr lang="en-US"/>
            <a:t>5. Advertise job</a:t>
          </a:r>
        </a:p>
      </dgm:t>
    </dgm:pt>
    <dgm:pt modelId="{F4FDA299-9E20-4FF2-B221-A4B7CFAA739D}" type="parTrans" cxnId="{AFA8D8D3-B027-47CF-B38D-9E3B79672017}">
      <dgm:prSet/>
      <dgm:spPr/>
      <dgm:t>
        <a:bodyPr/>
        <a:lstStyle/>
        <a:p>
          <a:endParaRPr lang="en-US"/>
        </a:p>
      </dgm:t>
    </dgm:pt>
    <dgm:pt modelId="{A00DDB04-FB0A-4AB4-8D79-4118997AC3CD}" type="sibTrans" cxnId="{AFA8D8D3-B027-47CF-B38D-9E3B79672017}">
      <dgm:prSet/>
      <dgm:spPr/>
      <dgm:t>
        <a:bodyPr/>
        <a:lstStyle/>
        <a:p>
          <a:endParaRPr lang="en-US"/>
        </a:p>
      </dgm:t>
    </dgm:pt>
    <dgm:pt modelId="{D3C2BAFC-9E36-4861-9F3B-09E348DFB401}">
      <dgm:prSet/>
      <dgm:spPr/>
      <dgm:t>
        <a:bodyPr/>
        <a:lstStyle/>
        <a:p>
          <a:r>
            <a:rPr lang="en-US"/>
            <a:t>6. Select and interview candidates</a:t>
          </a:r>
        </a:p>
      </dgm:t>
    </dgm:pt>
    <dgm:pt modelId="{094241B6-6B95-422E-B2A3-5676D67F4050}" type="parTrans" cxnId="{62BA3984-5415-45E9-BB51-5AC14BBB65D4}">
      <dgm:prSet/>
      <dgm:spPr/>
      <dgm:t>
        <a:bodyPr/>
        <a:lstStyle/>
        <a:p>
          <a:endParaRPr lang="en-US"/>
        </a:p>
      </dgm:t>
    </dgm:pt>
    <dgm:pt modelId="{3AD7A9E4-32D7-4445-94A0-5C2040DADD18}" type="sibTrans" cxnId="{62BA3984-5415-45E9-BB51-5AC14BBB65D4}">
      <dgm:prSet/>
      <dgm:spPr/>
      <dgm:t>
        <a:bodyPr/>
        <a:lstStyle/>
        <a:p>
          <a:endParaRPr lang="en-US"/>
        </a:p>
      </dgm:t>
    </dgm:pt>
    <dgm:pt modelId="{E93BBA65-A0C3-44F7-9682-3B5FB8024FB5}">
      <dgm:prSet/>
      <dgm:spPr/>
      <dgm:t>
        <a:bodyPr/>
        <a:lstStyle/>
        <a:p>
          <a:r>
            <a:rPr lang="en-US"/>
            <a:t>7. Make job offer (CIPD, 2023).</a:t>
          </a:r>
        </a:p>
      </dgm:t>
    </dgm:pt>
    <dgm:pt modelId="{E754B62C-8023-42E7-B767-9924650530EA}" type="parTrans" cxnId="{372E7741-E72F-40CE-909E-D8955FFFD857}">
      <dgm:prSet/>
      <dgm:spPr/>
      <dgm:t>
        <a:bodyPr/>
        <a:lstStyle/>
        <a:p>
          <a:endParaRPr lang="en-US"/>
        </a:p>
      </dgm:t>
    </dgm:pt>
    <dgm:pt modelId="{5D326CA2-177E-4414-8809-241B986DC854}" type="sibTrans" cxnId="{372E7741-E72F-40CE-909E-D8955FFFD857}">
      <dgm:prSet/>
      <dgm:spPr/>
      <dgm:t>
        <a:bodyPr/>
        <a:lstStyle/>
        <a:p>
          <a:endParaRPr lang="en-US"/>
        </a:p>
      </dgm:t>
    </dgm:pt>
    <dgm:pt modelId="{A216C0A1-096A-484B-A7F7-AD988DFB300E}" type="pres">
      <dgm:prSet presAssocID="{9816A3AE-1000-4D39-8AB0-54E20A9F5D7C}" presName="linear" presStyleCnt="0">
        <dgm:presLayoutVars>
          <dgm:animLvl val="lvl"/>
          <dgm:resizeHandles val="exact"/>
        </dgm:presLayoutVars>
      </dgm:prSet>
      <dgm:spPr/>
    </dgm:pt>
    <dgm:pt modelId="{43C9C5F6-6D1E-4EE7-9A9A-7A68ABE90670}" type="pres">
      <dgm:prSet presAssocID="{F47E8A49-B7F8-4735-B81E-DA75B4FC72DF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36B80786-319B-4396-AE47-CF76575CCDC8}" type="pres">
      <dgm:prSet presAssocID="{568CA865-19CF-4C2C-AAF4-587E1352A992}" presName="spacer" presStyleCnt="0"/>
      <dgm:spPr/>
    </dgm:pt>
    <dgm:pt modelId="{B3B9FA73-BFE9-4785-B3FA-6C8E41E22A78}" type="pres">
      <dgm:prSet presAssocID="{8EDF1454-39C5-467D-B02B-6223F33561F0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07449E9E-2179-479A-B0B2-DA8CA66E2098}" type="pres">
      <dgm:prSet presAssocID="{0F59A7BC-09FE-4C4A-9184-5C74F8EEBCAE}" presName="spacer" presStyleCnt="0"/>
      <dgm:spPr/>
    </dgm:pt>
    <dgm:pt modelId="{E5D57FBD-C725-47DE-B00A-4F9701BFFE00}" type="pres">
      <dgm:prSet presAssocID="{C7245F6A-354A-4764-94DB-5C91C0A842E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8F78A7C-67AE-41BA-AEF8-AE10B409059E}" type="pres">
      <dgm:prSet presAssocID="{905FB24A-DF72-4387-A79F-4A81C5E0A85B}" presName="spacer" presStyleCnt="0"/>
      <dgm:spPr/>
    </dgm:pt>
    <dgm:pt modelId="{BBBEBAEB-F45B-4639-8259-A6DDD10B72DF}" type="pres">
      <dgm:prSet presAssocID="{C3C91222-C52A-4117-95BC-28FF9C4E5007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5809ED45-C3F6-4B00-9222-3BF3C14C3BC8}" type="pres">
      <dgm:prSet presAssocID="{911B4B9B-053A-47FA-9E1F-F3465BC9E484}" presName="spacer" presStyleCnt="0"/>
      <dgm:spPr/>
    </dgm:pt>
    <dgm:pt modelId="{492C8317-139E-416C-AFD7-02FE460298EC}" type="pres">
      <dgm:prSet presAssocID="{898CE0B0-9C73-4017-AED7-767330886168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65F02516-8959-4B5D-B01E-490F0A165739}" type="pres">
      <dgm:prSet presAssocID="{EAA97EE0-D426-4ABC-9D9B-ADE6664AC715}" presName="spacer" presStyleCnt="0"/>
      <dgm:spPr/>
    </dgm:pt>
    <dgm:pt modelId="{252AC672-8FFA-4985-8A01-D0AF9D0DDDE5}" type="pres">
      <dgm:prSet presAssocID="{B09ABAEC-415D-428E-90BC-223C98028734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D0EA19A6-0365-422E-BA3C-D5C38DFC0FE1}" type="pres">
      <dgm:prSet presAssocID="{0FB91907-BCA1-4E89-8E84-24B2FCE7AC9F}" presName="spacer" presStyleCnt="0"/>
      <dgm:spPr/>
    </dgm:pt>
    <dgm:pt modelId="{16F29B4A-6A61-4D7B-AB6C-5CCF7EA11523}" type="pres">
      <dgm:prSet presAssocID="{3C98AD8C-5C8A-4536-9988-B15D04B92CD8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36C08CC4-0D39-44E7-A37C-D90FB281D50D}" type="pres">
      <dgm:prSet presAssocID="{A00DDB04-FB0A-4AB4-8D79-4118997AC3CD}" presName="spacer" presStyleCnt="0"/>
      <dgm:spPr/>
    </dgm:pt>
    <dgm:pt modelId="{275B98B6-6695-4D2A-96AA-4C719AFED89F}" type="pres">
      <dgm:prSet presAssocID="{D3C2BAFC-9E36-4861-9F3B-09E348DFB40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815C3F1B-AF1D-46AF-A289-4A90B3A2EFA3}" type="pres">
      <dgm:prSet presAssocID="{3AD7A9E4-32D7-4445-94A0-5C2040DADD18}" presName="spacer" presStyleCnt="0"/>
      <dgm:spPr/>
    </dgm:pt>
    <dgm:pt modelId="{0767C0A2-6768-4469-9A05-B230C0F207EC}" type="pres">
      <dgm:prSet presAssocID="{E93BBA65-A0C3-44F7-9682-3B5FB8024FB5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B4DA160C-B2C3-48F1-9F43-8A14619EEC62}" type="presOf" srcId="{B09ABAEC-415D-428E-90BC-223C98028734}" destId="{252AC672-8FFA-4985-8A01-D0AF9D0DDDE5}" srcOrd="0" destOrd="0" presId="urn:microsoft.com/office/officeart/2005/8/layout/vList2"/>
    <dgm:cxn modelId="{F285E710-6C87-4425-8FDB-1978CB9F633D}" type="presOf" srcId="{9816A3AE-1000-4D39-8AB0-54E20A9F5D7C}" destId="{A216C0A1-096A-484B-A7F7-AD988DFB300E}" srcOrd="0" destOrd="0" presId="urn:microsoft.com/office/officeart/2005/8/layout/vList2"/>
    <dgm:cxn modelId="{EDF2251B-26F0-47E1-9D0F-02AA636B9D9D}" srcId="{9816A3AE-1000-4D39-8AB0-54E20A9F5D7C}" destId="{8EDF1454-39C5-467D-B02B-6223F33561F0}" srcOrd="1" destOrd="0" parTransId="{B0E9275B-E4D5-4D97-BE0F-816DA973C75F}" sibTransId="{0F59A7BC-09FE-4C4A-9184-5C74F8EEBCAE}"/>
    <dgm:cxn modelId="{8B344420-33E6-4261-99F3-158D04FDB4B5}" type="presOf" srcId="{C7245F6A-354A-4764-94DB-5C91C0A842E8}" destId="{E5D57FBD-C725-47DE-B00A-4F9701BFFE00}" srcOrd="0" destOrd="0" presId="urn:microsoft.com/office/officeart/2005/8/layout/vList2"/>
    <dgm:cxn modelId="{18C33532-6089-416F-B73A-2A73F56B2FA4}" type="presOf" srcId="{E93BBA65-A0C3-44F7-9682-3B5FB8024FB5}" destId="{0767C0A2-6768-4469-9A05-B230C0F207EC}" srcOrd="0" destOrd="0" presId="urn:microsoft.com/office/officeart/2005/8/layout/vList2"/>
    <dgm:cxn modelId="{FB8A505E-220C-4070-BD02-9FB3A8B5ECDC}" srcId="{9816A3AE-1000-4D39-8AB0-54E20A9F5D7C}" destId="{B09ABAEC-415D-428E-90BC-223C98028734}" srcOrd="5" destOrd="0" parTransId="{EEC2CF31-6335-4EE1-AECD-C61DE177EFFF}" sibTransId="{0FB91907-BCA1-4E89-8E84-24B2FCE7AC9F}"/>
    <dgm:cxn modelId="{372E7741-E72F-40CE-909E-D8955FFFD857}" srcId="{9816A3AE-1000-4D39-8AB0-54E20A9F5D7C}" destId="{E93BBA65-A0C3-44F7-9682-3B5FB8024FB5}" srcOrd="8" destOrd="0" parTransId="{E754B62C-8023-42E7-B767-9924650530EA}" sibTransId="{5D326CA2-177E-4414-8809-241B986DC854}"/>
    <dgm:cxn modelId="{0DC98E44-BE38-4BFE-B53E-C279EFDA08AE}" srcId="{9816A3AE-1000-4D39-8AB0-54E20A9F5D7C}" destId="{898CE0B0-9C73-4017-AED7-767330886168}" srcOrd="4" destOrd="0" parTransId="{BF3D0751-EE1E-435A-B42F-7E23896D2D19}" sibTransId="{EAA97EE0-D426-4ABC-9D9B-ADE6664AC715}"/>
    <dgm:cxn modelId="{DF9AE645-DDA0-4715-AC60-58F9B1991211}" type="presOf" srcId="{F47E8A49-B7F8-4735-B81E-DA75B4FC72DF}" destId="{43C9C5F6-6D1E-4EE7-9A9A-7A68ABE90670}" srcOrd="0" destOrd="0" presId="urn:microsoft.com/office/officeart/2005/8/layout/vList2"/>
    <dgm:cxn modelId="{66C6B24C-CEB6-42D0-BBE1-42E15E7263C6}" srcId="{9816A3AE-1000-4D39-8AB0-54E20A9F5D7C}" destId="{F47E8A49-B7F8-4735-B81E-DA75B4FC72DF}" srcOrd="0" destOrd="0" parTransId="{5E976142-FBC1-4D9F-9443-B5C9C6F42CF5}" sibTransId="{568CA865-19CF-4C2C-AAF4-587E1352A992}"/>
    <dgm:cxn modelId="{FAA80C4F-F545-48A7-AC7A-4D2EB8A6AFCC}" srcId="{9816A3AE-1000-4D39-8AB0-54E20A9F5D7C}" destId="{C3C91222-C52A-4117-95BC-28FF9C4E5007}" srcOrd="3" destOrd="0" parTransId="{9C4AC912-D72B-4221-94A4-5BBF9C8893F7}" sibTransId="{911B4B9B-053A-47FA-9E1F-F3465BC9E484}"/>
    <dgm:cxn modelId="{71456375-06A2-4F15-ABBB-8822F9F22215}" type="presOf" srcId="{D3C2BAFC-9E36-4861-9F3B-09E348DFB401}" destId="{275B98B6-6695-4D2A-96AA-4C719AFED89F}" srcOrd="0" destOrd="0" presId="urn:microsoft.com/office/officeart/2005/8/layout/vList2"/>
    <dgm:cxn modelId="{4FA1315A-673B-45A9-815A-5084BD9D7723}" srcId="{9816A3AE-1000-4D39-8AB0-54E20A9F5D7C}" destId="{C7245F6A-354A-4764-94DB-5C91C0A842E8}" srcOrd="2" destOrd="0" parTransId="{052205E2-31A2-4221-9C2E-DFE3F87CC329}" sibTransId="{905FB24A-DF72-4387-A79F-4A81C5E0A85B}"/>
    <dgm:cxn modelId="{62BA3984-5415-45E9-BB51-5AC14BBB65D4}" srcId="{9816A3AE-1000-4D39-8AB0-54E20A9F5D7C}" destId="{D3C2BAFC-9E36-4861-9F3B-09E348DFB401}" srcOrd="7" destOrd="0" parTransId="{094241B6-6B95-422E-B2A3-5676D67F4050}" sibTransId="{3AD7A9E4-32D7-4445-94A0-5C2040DADD18}"/>
    <dgm:cxn modelId="{7B401F94-D30D-4225-9D12-F34D89D4FECF}" type="presOf" srcId="{3C98AD8C-5C8A-4536-9988-B15D04B92CD8}" destId="{16F29B4A-6A61-4D7B-AB6C-5CCF7EA11523}" srcOrd="0" destOrd="0" presId="urn:microsoft.com/office/officeart/2005/8/layout/vList2"/>
    <dgm:cxn modelId="{A02AB8C3-31BF-4527-A449-FE31C10AB70E}" type="presOf" srcId="{898CE0B0-9C73-4017-AED7-767330886168}" destId="{492C8317-139E-416C-AFD7-02FE460298EC}" srcOrd="0" destOrd="0" presId="urn:microsoft.com/office/officeart/2005/8/layout/vList2"/>
    <dgm:cxn modelId="{A374E8CB-37BE-4ACC-8F7E-6A2A1DADCCCE}" type="presOf" srcId="{8EDF1454-39C5-467D-B02B-6223F33561F0}" destId="{B3B9FA73-BFE9-4785-B3FA-6C8E41E22A78}" srcOrd="0" destOrd="0" presId="urn:microsoft.com/office/officeart/2005/8/layout/vList2"/>
    <dgm:cxn modelId="{AFA8D8D3-B027-47CF-B38D-9E3B79672017}" srcId="{9816A3AE-1000-4D39-8AB0-54E20A9F5D7C}" destId="{3C98AD8C-5C8A-4536-9988-B15D04B92CD8}" srcOrd="6" destOrd="0" parTransId="{F4FDA299-9E20-4FF2-B221-A4B7CFAA739D}" sibTransId="{A00DDB04-FB0A-4AB4-8D79-4118997AC3CD}"/>
    <dgm:cxn modelId="{9BDCB7FC-430D-4933-8E21-843F112DDD11}" type="presOf" srcId="{C3C91222-C52A-4117-95BC-28FF9C4E5007}" destId="{BBBEBAEB-F45B-4639-8259-A6DDD10B72DF}" srcOrd="0" destOrd="0" presId="urn:microsoft.com/office/officeart/2005/8/layout/vList2"/>
    <dgm:cxn modelId="{F7E959E3-4537-4177-B420-283351EC87BB}" type="presParOf" srcId="{A216C0A1-096A-484B-A7F7-AD988DFB300E}" destId="{43C9C5F6-6D1E-4EE7-9A9A-7A68ABE90670}" srcOrd="0" destOrd="0" presId="urn:microsoft.com/office/officeart/2005/8/layout/vList2"/>
    <dgm:cxn modelId="{6753351F-6354-4E00-BF14-08DAC2AFA78A}" type="presParOf" srcId="{A216C0A1-096A-484B-A7F7-AD988DFB300E}" destId="{36B80786-319B-4396-AE47-CF76575CCDC8}" srcOrd="1" destOrd="0" presId="urn:microsoft.com/office/officeart/2005/8/layout/vList2"/>
    <dgm:cxn modelId="{9E9AFF6F-BD5C-4D91-A722-611E999B7A55}" type="presParOf" srcId="{A216C0A1-096A-484B-A7F7-AD988DFB300E}" destId="{B3B9FA73-BFE9-4785-B3FA-6C8E41E22A78}" srcOrd="2" destOrd="0" presId="urn:microsoft.com/office/officeart/2005/8/layout/vList2"/>
    <dgm:cxn modelId="{85111037-1E3B-4A7B-B66A-423A1A37268A}" type="presParOf" srcId="{A216C0A1-096A-484B-A7F7-AD988DFB300E}" destId="{07449E9E-2179-479A-B0B2-DA8CA66E2098}" srcOrd="3" destOrd="0" presId="urn:microsoft.com/office/officeart/2005/8/layout/vList2"/>
    <dgm:cxn modelId="{CAAAC3F0-0577-4D36-B81B-B2113F285D58}" type="presParOf" srcId="{A216C0A1-096A-484B-A7F7-AD988DFB300E}" destId="{E5D57FBD-C725-47DE-B00A-4F9701BFFE00}" srcOrd="4" destOrd="0" presId="urn:microsoft.com/office/officeart/2005/8/layout/vList2"/>
    <dgm:cxn modelId="{0B8E761B-1CF7-46A9-A4E8-CBD483CFC0C3}" type="presParOf" srcId="{A216C0A1-096A-484B-A7F7-AD988DFB300E}" destId="{F8F78A7C-67AE-41BA-AEF8-AE10B409059E}" srcOrd="5" destOrd="0" presId="urn:microsoft.com/office/officeart/2005/8/layout/vList2"/>
    <dgm:cxn modelId="{23CA3EA4-B44F-4B34-A755-E0CB63B14F5B}" type="presParOf" srcId="{A216C0A1-096A-484B-A7F7-AD988DFB300E}" destId="{BBBEBAEB-F45B-4639-8259-A6DDD10B72DF}" srcOrd="6" destOrd="0" presId="urn:microsoft.com/office/officeart/2005/8/layout/vList2"/>
    <dgm:cxn modelId="{4C945F77-A3C3-4678-901C-06A32CE8D36A}" type="presParOf" srcId="{A216C0A1-096A-484B-A7F7-AD988DFB300E}" destId="{5809ED45-C3F6-4B00-9222-3BF3C14C3BC8}" srcOrd="7" destOrd="0" presId="urn:microsoft.com/office/officeart/2005/8/layout/vList2"/>
    <dgm:cxn modelId="{9FA8BAF0-7D33-4C05-A733-3EE1E6202AA3}" type="presParOf" srcId="{A216C0A1-096A-484B-A7F7-AD988DFB300E}" destId="{492C8317-139E-416C-AFD7-02FE460298EC}" srcOrd="8" destOrd="0" presId="urn:microsoft.com/office/officeart/2005/8/layout/vList2"/>
    <dgm:cxn modelId="{F7FCD851-CBF2-44AE-9B8F-516CCEB6F4FA}" type="presParOf" srcId="{A216C0A1-096A-484B-A7F7-AD988DFB300E}" destId="{65F02516-8959-4B5D-B01E-490F0A165739}" srcOrd="9" destOrd="0" presId="urn:microsoft.com/office/officeart/2005/8/layout/vList2"/>
    <dgm:cxn modelId="{10D8A2DD-484C-47F5-B364-CBBA68653830}" type="presParOf" srcId="{A216C0A1-096A-484B-A7F7-AD988DFB300E}" destId="{252AC672-8FFA-4985-8A01-D0AF9D0DDDE5}" srcOrd="10" destOrd="0" presId="urn:microsoft.com/office/officeart/2005/8/layout/vList2"/>
    <dgm:cxn modelId="{A86F5920-E123-4E18-B261-ADF38B3A942B}" type="presParOf" srcId="{A216C0A1-096A-484B-A7F7-AD988DFB300E}" destId="{D0EA19A6-0365-422E-BA3C-D5C38DFC0FE1}" srcOrd="11" destOrd="0" presId="urn:microsoft.com/office/officeart/2005/8/layout/vList2"/>
    <dgm:cxn modelId="{36BA773E-1AFF-4AB5-8834-81724EB78995}" type="presParOf" srcId="{A216C0A1-096A-484B-A7F7-AD988DFB300E}" destId="{16F29B4A-6A61-4D7B-AB6C-5CCF7EA11523}" srcOrd="12" destOrd="0" presId="urn:microsoft.com/office/officeart/2005/8/layout/vList2"/>
    <dgm:cxn modelId="{00253FBB-B8C1-4CB1-8B25-8A1E24DC9480}" type="presParOf" srcId="{A216C0A1-096A-484B-A7F7-AD988DFB300E}" destId="{36C08CC4-0D39-44E7-A37C-D90FB281D50D}" srcOrd="13" destOrd="0" presId="urn:microsoft.com/office/officeart/2005/8/layout/vList2"/>
    <dgm:cxn modelId="{118957D4-15BD-470F-8302-9FE9F905DE03}" type="presParOf" srcId="{A216C0A1-096A-484B-A7F7-AD988DFB300E}" destId="{275B98B6-6695-4D2A-96AA-4C719AFED89F}" srcOrd="14" destOrd="0" presId="urn:microsoft.com/office/officeart/2005/8/layout/vList2"/>
    <dgm:cxn modelId="{1B694F35-D689-4611-A27B-60ABFA3905C3}" type="presParOf" srcId="{A216C0A1-096A-484B-A7F7-AD988DFB300E}" destId="{815C3F1B-AF1D-46AF-A289-4A90B3A2EFA3}" srcOrd="15" destOrd="0" presId="urn:microsoft.com/office/officeart/2005/8/layout/vList2"/>
    <dgm:cxn modelId="{2363F240-91B8-479C-A6CA-113F1571BE27}" type="presParOf" srcId="{A216C0A1-096A-484B-A7F7-AD988DFB300E}" destId="{0767C0A2-6768-4469-9A05-B230C0F207EC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FE3619-F4F3-4DFD-8170-897C3E8145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F527A1-E24B-4616-A1E4-9BF254B60F31}">
      <dgm:prSet/>
      <dgm:spPr/>
      <dgm:t>
        <a:bodyPr/>
        <a:lstStyle/>
        <a:p>
          <a:r>
            <a:rPr lang="en-US"/>
            <a:t>Face-to-face:</a:t>
          </a:r>
        </a:p>
      </dgm:t>
    </dgm:pt>
    <dgm:pt modelId="{AEDD85FF-2FBC-4424-942B-5CDF3BA51020}" type="parTrans" cxnId="{CF9859B7-D94F-4636-9A18-D5EF0E2866EA}">
      <dgm:prSet/>
      <dgm:spPr/>
      <dgm:t>
        <a:bodyPr/>
        <a:lstStyle/>
        <a:p>
          <a:endParaRPr lang="en-US"/>
        </a:p>
      </dgm:t>
    </dgm:pt>
    <dgm:pt modelId="{56AA0848-201C-48B9-B871-41D46B538285}" type="sibTrans" cxnId="{CF9859B7-D94F-4636-9A18-D5EF0E2866EA}">
      <dgm:prSet/>
      <dgm:spPr/>
      <dgm:t>
        <a:bodyPr/>
        <a:lstStyle/>
        <a:p>
          <a:endParaRPr lang="en-US"/>
        </a:p>
      </dgm:t>
    </dgm:pt>
    <dgm:pt modelId="{4A1ECD02-BFA3-4FE8-87AE-EAB33DBD5998}">
      <dgm:prSet/>
      <dgm:spPr/>
      <dgm:t>
        <a:bodyPr/>
        <a:lstStyle/>
        <a:p>
          <a:r>
            <a:rPr lang="en-GB"/>
            <a:t>-</a:t>
          </a:r>
          <a:r>
            <a:rPr lang="en-US"/>
            <a:t> Builds stronger personal connection</a:t>
          </a:r>
        </a:p>
      </dgm:t>
    </dgm:pt>
    <dgm:pt modelId="{85957DDC-2D7F-4C33-B75A-8978626BFAFB}" type="parTrans" cxnId="{2D359B2A-3697-4437-A7B9-9CFC9150DE3C}">
      <dgm:prSet/>
      <dgm:spPr/>
      <dgm:t>
        <a:bodyPr/>
        <a:lstStyle/>
        <a:p>
          <a:endParaRPr lang="en-US"/>
        </a:p>
      </dgm:t>
    </dgm:pt>
    <dgm:pt modelId="{EC3DC180-E0F2-4ECA-A7F7-34327FD9A7C6}" type="sibTrans" cxnId="{2D359B2A-3697-4437-A7B9-9CFC9150DE3C}">
      <dgm:prSet/>
      <dgm:spPr/>
      <dgm:t>
        <a:bodyPr/>
        <a:lstStyle/>
        <a:p>
          <a:endParaRPr lang="en-US"/>
        </a:p>
      </dgm:t>
    </dgm:pt>
    <dgm:pt modelId="{577B8E41-6BD9-4F8E-AB31-08FF66A3B5C9}">
      <dgm:prSet/>
      <dgm:spPr/>
      <dgm:t>
        <a:bodyPr/>
        <a:lstStyle/>
        <a:p>
          <a:r>
            <a:rPr lang="en-GB"/>
            <a:t>- </a:t>
          </a:r>
          <a:r>
            <a:rPr lang="en-US"/>
            <a:t>Better for assessing body language</a:t>
          </a:r>
        </a:p>
      </dgm:t>
    </dgm:pt>
    <dgm:pt modelId="{117F1CB8-46E1-4D92-B1F2-DE2D098DD21E}" type="parTrans" cxnId="{DE95FA24-8FF5-4DB1-A959-FA3296205A72}">
      <dgm:prSet/>
      <dgm:spPr/>
      <dgm:t>
        <a:bodyPr/>
        <a:lstStyle/>
        <a:p>
          <a:endParaRPr lang="en-US"/>
        </a:p>
      </dgm:t>
    </dgm:pt>
    <dgm:pt modelId="{35225A68-4E7B-4C55-A2AB-7CC2749D5270}" type="sibTrans" cxnId="{DE95FA24-8FF5-4DB1-A959-FA3296205A72}">
      <dgm:prSet/>
      <dgm:spPr/>
      <dgm:t>
        <a:bodyPr/>
        <a:lstStyle/>
        <a:p>
          <a:endParaRPr lang="en-US"/>
        </a:p>
      </dgm:t>
    </dgm:pt>
    <dgm:pt modelId="{328C32C9-B170-481C-B201-41CDF817A53B}">
      <dgm:prSet/>
      <dgm:spPr/>
      <dgm:t>
        <a:bodyPr/>
        <a:lstStyle/>
        <a:p>
          <a:r>
            <a:rPr lang="en-US"/>
            <a:t>Online:</a:t>
          </a:r>
        </a:p>
      </dgm:t>
    </dgm:pt>
    <dgm:pt modelId="{3556CFEB-2451-49FF-A335-4026670762F7}" type="parTrans" cxnId="{19C1CEB7-A78A-451D-975A-D2082CBD21AD}">
      <dgm:prSet/>
      <dgm:spPr/>
      <dgm:t>
        <a:bodyPr/>
        <a:lstStyle/>
        <a:p>
          <a:endParaRPr lang="en-US"/>
        </a:p>
      </dgm:t>
    </dgm:pt>
    <dgm:pt modelId="{CD6454A8-CB86-41DB-968E-9A9740323A15}" type="sibTrans" cxnId="{19C1CEB7-A78A-451D-975A-D2082CBD21AD}">
      <dgm:prSet/>
      <dgm:spPr/>
      <dgm:t>
        <a:bodyPr/>
        <a:lstStyle/>
        <a:p>
          <a:endParaRPr lang="en-US"/>
        </a:p>
      </dgm:t>
    </dgm:pt>
    <dgm:pt modelId="{E58E4819-60A8-488A-BBFC-00D89E96AD8E}">
      <dgm:prSet/>
      <dgm:spPr/>
      <dgm:t>
        <a:bodyPr/>
        <a:lstStyle/>
        <a:p>
          <a:r>
            <a:rPr lang="en-GB"/>
            <a:t>-</a:t>
          </a:r>
          <a:r>
            <a:rPr lang="en-US"/>
            <a:t> Saves time and cost</a:t>
          </a:r>
        </a:p>
      </dgm:t>
    </dgm:pt>
    <dgm:pt modelId="{E5D2C1C3-55A6-4A42-9905-4D398F86F612}" type="parTrans" cxnId="{0E7C6F77-7D8A-410C-A98A-7C921358E053}">
      <dgm:prSet/>
      <dgm:spPr/>
      <dgm:t>
        <a:bodyPr/>
        <a:lstStyle/>
        <a:p>
          <a:endParaRPr lang="en-US"/>
        </a:p>
      </dgm:t>
    </dgm:pt>
    <dgm:pt modelId="{225D4177-63C5-44A7-9080-1EC0D3640BB9}" type="sibTrans" cxnId="{0E7C6F77-7D8A-410C-A98A-7C921358E053}">
      <dgm:prSet/>
      <dgm:spPr/>
      <dgm:t>
        <a:bodyPr/>
        <a:lstStyle/>
        <a:p>
          <a:endParaRPr lang="en-US"/>
        </a:p>
      </dgm:t>
    </dgm:pt>
    <dgm:pt modelId="{6FCC4961-1ABD-46AA-8DA0-BAF7B5728578}">
      <dgm:prSet/>
      <dgm:spPr/>
      <dgm:t>
        <a:bodyPr/>
        <a:lstStyle/>
        <a:p>
          <a:r>
            <a:rPr lang="en-GB"/>
            <a:t>-</a:t>
          </a:r>
          <a:r>
            <a:rPr lang="en-US"/>
            <a:t> Easier for remote candidates (CIPD, 2024)</a:t>
          </a:r>
        </a:p>
      </dgm:t>
    </dgm:pt>
    <dgm:pt modelId="{03D617C7-86D4-4AF5-91DD-1A099CFEEED0}" type="parTrans" cxnId="{958AE4F7-65B6-48B2-AA07-825235D0E5A6}">
      <dgm:prSet/>
      <dgm:spPr/>
      <dgm:t>
        <a:bodyPr/>
        <a:lstStyle/>
        <a:p>
          <a:endParaRPr lang="en-US"/>
        </a:p>
      </dgm:t>
    </dgm:pt>
    <dgm:pt modelId="{62BD7D76-CF97-4B3B-B8DE-560E5FF10A3C}" type="sibTrans" cxnId="{958AE4F7-65B6-48B2-AA07-825235D0E5A6}">
      <dgm:prSet/>
      <dgm:spPr/>
      <dgm:t>
        <a:bodyPr/>
        <a:lstStyle/>
        <a:p>
          <a:endParaRPr lang="en-US"/>
        </a:p>
      </dgm:t>
    </dgm:pt>
    <dgm:pt modelId="{85E96E51-3045-41A6-83A9-A88087703224}">
      <dgm:prSet/>
      <dgm:spPr/>
      <dgm:t>
        <a:bodyPr/>
        <a:lstStyle/>
        <a:p>
          <a:r>
            <a:rPr lang="en-US"/>
            <a:t>Both can be effective when done with clear communication and fairness.</a:t>
          </a:r>
        </a:p>
      </dgm:t>
    </dgm:pt>
    <dgm:pt modelId="{426C4694-63E9-44A0-91C1-5BC70A7A2CD8}" type="parTrans" cxnId="{694FB87A-3BD0-4AAB-A9DB-8C989BBE704A}">
      <dgm:prSet/>
      <dgm:spPr/>
      <dgm:t>
        <a:bodyPr/>
        <a:lstStyle/>
        <a:p>
          <a:endParaRPr lang="en-US"/>
        </a:p>
      </dgm:t>
    </dgm:pt>
    <dgm:pt modelId="{3B56ACCA-7798-4282-9BA8-BBF82A96B276}" type="sibTrans" cxnId="{694FB87A-3BD0-4AAB-A9DB-8C989BBE704A}">
      <dgm:prSet/>
      <dgm:spPr/>
      <dgm:t>
        <a:bodyPr/>
        <a:lstStyle/>
        <a:p>
          <a:endParaRPr lang="en-US"/>
        </a:p>
      </dgm:t>
    </dgm:pt>
    <dgm:pt modelId="{B5E1BC36-B67F-4AA9-85DD-2AC85859F3DD}" type="pres">
      <dgm:prSet presAssocID="{79FE3619-F4F3-4DFD-8170-897C3E814520}" presName="root" presStyleCnt="0">
        <dgm:presLayoutVars>
          <dgm:dir/>
          <dgm:resizeHandles val="exact"/>
        </dgm:presLayoutVars>
      </dgm:prSet>
      <dgm:spPr/>
    </dgm:pt>
    <dgm:pt modelId="{F6236493-C567-428D-8BDD-BB2FD3226414}" type="pres">
      <dgm:prSet presAssocID="{C6F527A1-E24B-4616-A1E4-9BF254B60F31}" presName="compNode" presStyleCnt="0"/>
      <dgm:spPr/>
    </dgm:pt>
    <dgm:pt modelId="{7F55C148-DB88-44DB-95EA-2514778BA5A0}" type="pres">
      <dgm:prSet presAssocID="{C6F527A1-E24B-4616-A1E4-9BF254B60F31}" presName="bgRect" presStyleLbl="bgShp" presStyleIdx="0" presStyleCnt="7"/>
      <dgm:spPr/>
    </dgm:pt>
    <dgm:pt modelId="{492CD326-5479-441D-823B-9461C6059993}" type="pres">
      <dgm:prSet presAssocID="{C6F527A1-E24B-4616-A1E4-9BF254B60F3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nny Face Outline"/>
        </a:ext>
      </dgm:extLst>
    </dgm:pt>
    <dgm:pt modelId="{B29B77A1-65DD-494A-A999-070D6350BF22}" type="pres">
      <dgm:prSet presAssocID="{C6F527A1-E24B-4616-A1E4-9BF254B60F31}" presName="spaceRect" presStyleCnt="0"/>
      <dgm:spPr/>
    </dgm:pt>
    <dgm:pt modelId="{7EA1DB26-9831-4378-AA9B-C13A934321A2}" type="pres">
      <dgm:prSet presAssocID="{C6F527A1-E24B-4616-A1E4-9BF254B60F31}" presName="parTx" presStyleLbl="revTx" presStyleIdx="0" presStyleCnt="7">
        <dgm:presLayoutVars>
          <dgm:chMax val="0"/>
          <dgm:chPref val="0"/>
        </dgm:presLayoutVars>
      </dgm:prSet>
      <dgm:spPr/>
    </dgm:pt>
    <dgm:pt modelId="{45F0FB32-0E71-43C7-BF07-2D661E916EBC}" type="pres">
      <dgm:prSet presAssocID="{56AA0848-201C-48B9-B871-41D46B538285}" presName="sibTrans" presStyleCnt="0"/>
      <dgm:spPr/>
    </dgm:pt>
    <dgm:pt modelId="{FE063531-A9CE-4D03-84FD-85B97B516E24}" type="pres">
      <dgm:prSet presAssocID="{4A1ECD02-BFA3-4FE8-87AE-EAB33DBD5998}" presName="compNode" presStyleCnt="0"/>
      <dgm:spPr/>
    </dgm:pt>
    <dgm:pt modelId="{6BC13914-08F4-447E-8317-F1D727F5DA41}" type="pres">
      <dgm:prSet presAssocID="{4A1ECD02-BFA3-4FE8-87AE-EAB33DBD5998}" presName="bgRect" presStyleLbl="bgShp" presStyleIdx="1" presStyleCnt="7"/>
      <dgm:spPr/>
    </dgm:pt>
    <dgm:pt modelId="{1CF987C5-0EBF-4C77-8E4A-06A2E1D3D6D3}" type="pres">
      <dgm:prSet presAssocID="{4A1ECD02-BFA3-4FE8-87AE-EAB33DBD599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BA20DAFE-BDE0-4F95-B81D-535760C52C68}" type="pres">
      <dgm:prSet presAssocID="{4A1ECD02-BFA3-4FE8-87AE-EAB33DBD5998}" presName="spaceRect" presStyleCnt="0"/>
      <dgm:spPr/>
    </dgm:pt>
    <dgm:pt modelId="{0796E567-3F7F-4061-A9FA-D41F5C7E523E}" type="pres">
      <dgm:prSet presAssocID="{4A1ECD02-BFA3-4FE8-87AE-EAB33DBD5998}" presName="parTx" presStyleLbl="revTx" presStyleIdx="1" presStyleCnt="7">
        <dgm:presLayoutVars>
          <dgm:chMax val="0"/>
          <dgm:chPref val="0"/>
        </dgm:presLayoutVars>
      </dgm:prSet>
      <dgm:spPr/>
    </dgm:pt>
    <dgm:pt modelId="{230B2AE8-A08E-4E68-941F-D1B6B9929D0D}" type="pres">
      <dgm:prSet presAssocID="{EC3DC180-E0F2-4ECA-A7F7-34327FD9A7C6}" presName="sibTrans" presStyleCnt="0"/>
      <dgm:spPr/>
    </dgm:pt>
    <dgm:pt modelId="{DE5CA1D7-387A-40F4-909D-85F483322082}" type="pres">
      <dgm:prSet presAssocID="{577B8E41-6BD9-4F8E-AB31-08FF66A3B5C9}" presName="compNode" presStyleCnt="0"/>
      <dgm:spPr/>
    </dgm:pt>
    <dgm:pt modelId="{D498FB33-038A-42C3-9DFE-0A98FDFDA8C2}" type="pres">
      <dgm:prSet presAssocID="{577B8E41-6BD9-4F8E-AB31-08FF66A3B5C9}" presName="bgRect" presStyleLbl="bgShp" presStyleIdx="2" presStyleCnt="7"/>
      <dgm:spPr/>
    </dgm:pt>
    <dgm:pt modelId="{A5D1FEB7-F902-41FD-8331-DB83C7CA31A3}" type="pres">
      <dgm:prSet presAssocID="{577B8E41-6BD9-4F8E-AB31-08FF66A3B5C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B24BAF8-48EB-4D15-84D5-07FBEBE7E693}" type="pres">
      <dgm:prSet presAssocID="{577B8E41-6BD9-4F8E-AB31-08FF66A3B5C9}" presName="spaceRect" presStyleCnt="0"/>
      <dgm:spPr/>
    </dgm:pt>
    <dgm:pt modelId="{CA778033-A69A-4C1A-A2EB-667937796C9E}" type="pres">
      <dgm:prSet presAssocID="{577B8E41-6BD9-4F8E-AB31-08FF66A3B5C9}" presName="parTx" presStyleLbl="revTx" presStyleIdx="2" presStyleCnt="7">
        <dgm:presLayoutVars>
          <dgm:chMax val="0"/>
          <dgm:chPref val="0"/>
        </dgm:presLayoutVars>
      </dgm:prSet>
      <dgm:spPr/>
    </dgm:pt>
    <dgm:pt modelId="{70F45998-55FD-4A5D-BA98-CD090B1CEC14}" type="pres">
      <dgm:prSet presAssocID="{35225A68-4E7B-4C55-A2AB-7CC2749D5270}" presName="sibTrans" presStyleCnt="0"/>
      <dgm:spPr/>
    </dgm:pt>
    <dgm:pt modelId="{60D025D2-5E86-467F-9F82-02C371D43BE9}" type="pres">
      <dgm:prSet presAssocID="{328C32C9-B170-481C-B201-41CDF817A53B}" presName="compNode" presStyleCnt="0"/>
      <dgm:spPr/>
    </dgm:pt>
    <dgm:pt modelId="{BDA85353-0A7F-447F-8276-8BFB0028F3BD}" type="pres">
      <dgm:prSet presAssocID="{328C32C9-B170-481C-B201-41CDF817A53B}" presName="bgRect" presStyleLbl="bgShp" presStyleIdx="3" presStyleCnt="7"/>
      <dgm:spPr/>
    </dgm:pt>
    <dgm:pt modelId="{2B8ECA91-F56B-4D4D-AB38-6A7BF4F9132F}" type="pres">
      <dgm:prSet presAssocID="{328C32C9-B170-481C-B201-41CDF817A53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7B03E7E-D220-4286-9A0F-EC29510AF90B}" type="pres">
      <dgm:prSet presAssocID="{328C32C9-B170-481C-B201-41CDF817A53B}" presName="spaceRect" presStyleCnt="0"/>
      <dgm:spPr/>
    </dgm:pt>
    <dgm:pt modelId="{3B74584A-8A7E-4D37-99FE-4451DAA0A451}" type="pres">
      <dgm:prSet presAssocID="{328C32C9-B170-481C-B201-41CDF817A53B}" presName="parTx" presStyleLbl="revTx" presStyleIdx="3" presStyleCnt="7">
        <dgm:presLayoutVars>
          <dgm:chMax val="0"/>
          <dgm:chPref val="0"/>
        </dgm:presLayoutVars>
      </dgm:prSet>
      <dgm:spPr/>
    </dgm:pt>
    <dgm:pt modelId="{EBCDAD3C-7618-4971-B032-95BC8B2050C6}" type="pres">
      <dgm:prSet presAssocID="{CD6454A8-CB86-41DB-968E-9A9740323A15}" presName="sibTrans" presStyleCnt="0"/>
      <dgm:spPr/>
    </dgm:pt>
    <dgm:pt modelId="{255E842F-8C96-4B74-8E67-A98CA96B6C74}" type="pres">
      <dgm:prSet presAssocID="{E58E4819-60A8-488A-BBFC-00D89E96AD8E}" presName="compNode" presStyleCnt="0"/>
      <dgm:spPr/>
    </dgm:pt>
    <dgm:pt modelId="{6B769EBB-EC2E-44C8-A022-F37BC8113B3D}" type="pres">
      <dgm:prSet presAssocID="{E58E4819-60A8-488A-BBFC-00D89E96AD8E}" presName="bgRect" presStyleLbl="bgShp" presStyleIdx="4" presStyleCnt="7"/>
      <dgm:spPr/>
    </dgm:pt>
    <dgm:pt modelId="{88234BB5-3142-4F13-870C-6CDED07DDAFB}" type="pres">
      <dgm:prSet presAssocID="{E58E4819-60A8-488A-BBFC-00D89E96AD8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1BB027C6-FD81-4184-AF53-2DDD8142DECE}" type="pres">
      <dgm:prSet presAssocID="{E58E4819-60A8-488A-BBFC-00D89E96AD8E}" presName="spaceRect" presStyleCnt="0"/>
      <dgm:spPr/>
    </dgm:pt>
    <dgm:pt modelId="{EE96CB4D-2B9B-4D14-A7BE-58BB3CC5684C}" type="pres">
      <dgm:prSet presAssocID="{E58E4819-60A8-488A-BBFC-00D89E96AD8E}" presName="parTx" presStyleLbl="revTx" presStyleIdx="4" presStyleCnt="7">
        <dgm:presLayoutVars>
          <dgm:chMax val="0"/>
          <dgm:chPref val="0"/>
        </dgm:presLayoutVars>
      </dgm:prSet>
      <dgm:spPr/>
    </dgm:pt>
    <dgm:pt modelId="{FBEDF433-0DA3-49D4-B466-FE763542FA1A}" type="pres">
      <dgm:prSet presAssocID="{225D4177-63C5-44A7-9080-1EC0D3640BB9}" presName="sibTrans" presStyleCnt="0"/>
      <dgm:spPr/>
    </dgm:pt>
    <dgm:pt modelId="{58CFD0F4-DED1-4715-AC4A-F9AD23FF0675}" type="pres">
      <dgm:prSet presAssocID="{6FCC4961-1ABD-46AA-8DA0-BAF7B5728578}" presName="compNode" presStyleCnt="0"/>
      <dgm:spPr/>
    </dgm:pt>
    <dgm:pt modelId="{41699003-40DE-4571-8A33-EDF9DADE77A7}" type="pres">
      <dgm:prSet presAssocID="{6FCC4961-1ABD-46AA-8DA0-BAF7B5728578}" presName="bgRect" presStyleLbl="bgShp" presStyleIdx="5" presStyleCnt="7"/>
      <dgm:spPr/>
    </dgm:pt>
    <dgm:pt modelId="{49BC3AD6-BD3C-47F9-A032-5F28B421873F}" type="pres">
      <dgm:prSet presAssocID="{6FCC4961-1ABD-46AA-8DA0-BAF7B572857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A5BFF7C4-8FFC-40B8-B590-97A578CF41DF}" type="pres">
      <dgm:prSet presAssocID="{6FCC4961-1ABD-46AA-8DA0-BAF7B5728578}" presName="spaceRect" presStyleCnt="0"/>
      <dgm:spPr/>
    </dgm:pt>
    <dgm:pt modelId="{C003B748-E5FA-4082-ABBA-0CD879E94B2D}" type="pres">
      <dgm:prSet presAssocID="{6FCC4961-1ABD-46AA-8DA0-BAF7B5728578}" presName="parTx" presStyleLbl="revTx" presStyleIdx="5" presStyleCnt="7">
        <dgm:presLayoutVars>
          <dgm:chMax val="0"/>
          <dgm:chPref val="0"/>
        </dgm:presLayoutVars>
      </dgm:prSet>
      <dgm:spPr/>
    </dgm:pt>
    <dgm:pt modelId="{D2016196-0371-4C3F-807E-91595F8C34CC}" type="pres">
      <dgm:prSet presAssocID="{62BD7D76-CF97-4B3B-B8DE-560E5FF10A3C}" presName="sibTrans" presStyleCnt="0"/>
      <dgm:spPr/>
    </dgm:pt>
    <dgm:pt modelId="{8112B1F8-A599-4981-804D-0DA4F44EE125}" type="pres">
      <dgm:prSet presAssocID="{85E96E51-3045-41A6-83A9-A88087703224}" presName="compNode" presStyleCnt="0"/>
      <dgm:spPr/>
    </dgm:pt>
    <dgm:pt modelId="{9C17AF86-BC5C-4414-AC34-AA5C5A3C8A43}" type="pres">
      <dgm:prSet presAssocID="{85E96E51-3045-41A6-83A9-A88087703224}" presName="bgRect" presStyleLbl="bgShp" presStyleIdx="6" presStyleCnt="7"/>
      <dgm:spPr/>
    </dgm:pt>
    <dgm:pt modelId="{B084964C-6D46-4E37-8AD6-2A78D153FD4E}" type="pres">
      <dgm:prSet presAssocID="{85E96E51-3045-41A6-83A9-A8808770322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82E85EEB-616F-4CAC-BBE8-54E4360A7898}" type="pres">
      <dgm:prSet presAssocID="{85E96E51-3045-41A6-83A9-A88087703224}" presName="spaceRect" presStyleCnt="0"/>
      <dgm:spPr/>
    </dgm:pt>
    <dgm:pt modelId="{163D7DF2-D3A1-4881-BFBB-34758E28BFE1}" type="pres">
      <dgm:prSet presAssocID="{85E96E51-3045-41A6-83A9-A8808770322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E95FA24-8FF5-4DB1-A959-FA3296205A72}" srcId="{79FE3619-F4F3-4DFD-8170-897C3E814520}" destId="{577B8E41-6BD9-4F8E-AB31-08FF66A3B5C9}" srcOrd="2" destOrd="0" parTransId="{117F1CB8-46E1-4D92-B1F2-DE2D098DD21E}" sibTransId="{35225A68-4E7B-4C55-A2AB-7CC2749D5270}"/>
    <dgm:cxn modelId="{F45D9F28-4FF1-4AF5-B21E-CFFAD044B59A}" type="presOf" srcId="{6FCC4961-1ABD-46AA-8DA0-BAF7B5728578}" destId="{C003B748-E5FA-4082-ABBA-0CD879E94B2D}" srcOrd="0" destOrd="0" presId="urn:microsoft.com/office/officeart/2018/2/layout/IconVerticalSolidList"/>
    <dgm:cxn modelId="{2D359B2A-3697-4437-A7B9-9CFC9150DE3C}" srcId="{79FE3619-F4F3-4DFD-8170-897C3E814520}" destId="{4A1ECD02-BFA3-4FE8-87AE-EAB33DBD5998}" srcOrd="1" destOrd="0" parTransId="{85957DDC-2D7F-4C33-B75A-8978626BFAFB}" sibTransId="{EC3DC180-E0F2-4ECA-A7F7-34327FD9A7C6}"/>
    <dgm:cxn modelId="{856D5335-416B-4CDD-84F4-7662B869CEE5}" type="presOf" srcId="{C6F527A1-E24B-4616-A1E4-9BF254B60F31}" destId="{7EA1DB26-9831-4378-AA9B-C13A934321A2}" srcOrd="0" destOrd="0" presId="urn:microsoft.com/office/officeart/2018/2/layout/IconVerticalSolidList"/>
    <dgm:cxn modelId="{DFE29E69-6EF7-4E60-A495-1FBE00E3E460}" type="presOf" srcId="{577B8E41-6BD9-4F8E-AB31-08FF66A3B5C9}" destId="{CA778033-A69A-4C1A-A2EB-667937796C9E}" srcOrd="0" destOrd="0" presId="urn:microsoft.com/office/officeart/2018/2/layout/IconVerticalSolidList"/>
    <dgm:cxn modelId="{8ACB1A73-24C9-4051-BE1D-ED6CD889BDC3}" type="presOf" srcId="{328C32C9-B170-481C-B201-41CDF817A53B}" destId="{3B74584A-8A7E-4D37-99FE-4451DAA0A451}" srcOrd="0" destOrd="0" presId="urn:microsoft.com/office/officeart/2018/2/layout/IconVerticalSolidList"/>
    <dgm:cxn modelId="{0E7C6F77-7D8A-410C-A98A-7C921358E053}" srcId="{79FE3619-F4F3-4DFD-8170-897C3E814520}" destId="{E58E4819-60A8-488A-BBFC-00D89E96AD8E}" srcOrd="4" destOrd="0" parTransId="{E5D2C1C3-55A6-4A42-9905-4D398F86F612}" sibTransId="{225D4177-63C5-44A7-9080-1EC0D3640BB9}"/>
    <dgm:cxn modelId="{694FB87A-3BD0-4AAB-A9DB-8C989BBE704A}" srcId="{79FE3619-F4F3-4DFD-8170-897C3E814520}" destId="{85E96E51-3045-41A6-83A9-A88087703224}" srcOrd="6" destOrd="0" parTransId="{426C4694-63E9-44A0-91C1-5BC70A7A2CD8}" sibTransId="{3B56ACCA-7798-4282-9BA8-BBF82A96B276}"/>
    <dgm:cxn modelId="{CF9859B7-D94F-4636-9A18-D5EF0E2866EA}" srcId="{79FE3619-F4F3-4DFD-8170-897C3E814520}" destId="{C6F527A1-E24B-4616-A1E4-9BF254B60F31}" srcOrd="0" destOrd="0" parTransId="{AEDD85FF-2FBC-4424-942B-5CDF3BA51020}" sibTransId="{56AA0848-201C-48B9-B871-41D46B538285}"/>
    <dgm:cxn modelId="{19C1CEB7-A78A-451D-975A-D2082CBD21AD}" srcId="{79FE3619-F4F3-4DFD-8170-897C3E814520}" destId="{328C32C9-B170-481C-B201-41CDF817A53B}" srcOrd="3" destOrd="0" parTransId="{3556CFEB-2451-49FF-A335-4026670762F7}" sibTransId="{CD6454A8-CB86-41DB-968E-9A9740323A15}"/>
    <dgm:cxn modelId="{B64B14E4-D578-4D0A-A94F-7A4D0033A704}" type="presOf" srcId="{85E96E51-3045-41A6-83A9-A88087703224}" destId="{163D7DF2-D3A1-4881-BFBB-34758E28BFE1}" srcOrd="0" destOrd="0" presId="urn:microsoft.com/office/officeart/2018/2/layout/IconVerticalSolidList"/>
    <dgm:cxn modelId="{9D2E1EE6-6FC5-4CE2-AB36-509C8303FB0E}" type="presOf" srcId="{4A1ECD02-BFA3-4FE8-87AE-EAB33DBD5998}" destId="{0796E567-3F7F-4061-A9FA-D41F5C7E523E}" srcOrd="0" destOrd="0" presId="urn:microsoft.com/office/officeart/2018/2/layout/IconVerticalSolidList"/>
    <dgm:cxn modelId="{A03A82E9-720B-42C6-9C78-F688DC0B85E8}" type="presOf" srcId="{E58E4819-60A8-488A-BBFC-00D89E96AD8E}" destId="{EE96CB4D-2B9B-4D14-A7BE-58BB3CC5684C}" srcOrd="0" destOrd="0" presId="urn:microsoft.com/office/officeart/2018/2/layout/IconVerticalSolidList"/>
    <dgm:cxn modelId="{4660DCF3-F9E9-4D5C-8005-AC3EAA755CBA}" type="presOf" srcId="{79FE3619-F4F3-4DFD-8170-897C3E814520}" destId="{B5E1BC36-B67F-4AA9-85DD-2AC85859F3DD}" srcOrd="0" destOrd="0" presId="urn:microsoft.com/office/officeart/2018/2/layout/IconVerticalSolidList"/>
    <dgm:cxn modelId="{958AE4F7-65B6-48B2-AA07-825235D0E5A6}" srcId="{79FE3619-F4F3-4DFD-8170-897C3E814520}" destId="{6FCC4961-1ABD-46AA-8DA0-BAF7B5728578}" srcOrd="5" destOrd="0" parTransId="{03D617C7-86D4-4AF5-91DD-1A099CFEEED0}" sibTransId="{62BD7D76-CF97-4B3B-B8DE-560E5FF10A3C}"/>
    <dgm:cxn modelId="{A0099F02-F387-4C59-9256-D9DDFD91B805}" type="presParOf" srcId="{B5E1BC36-B67F-4AA9-85DD-2AC85859F3DD}" destId="{F6236493-C567-428D-8BDD-BB2FD3226414}" srcOrd="0" destOrd="0" presId="urn:microsoft.com/office/officeart/2018/2/layout/IconVerticalSolidList"/>
    <dgm:cxn modelId="{6921C91D-F69A-43D8-B575-D1D3F154ACB8}" type="presParOf" srcId="{F6236493-C567-428D-8BDD-BB2FD3226414}" destId="{7F55C148-DB88-44DB-95EA-2514778BA5A0}" srcOrd="0" destOrd="0" presId="urn:microsoft.com/office/officeart/2018/2/layout/IconVerticalSolidList"/>
    <dgm:cxn modelId="{338AC8DC-E40A-4725-AAC6-200956AFBCBE}" type="presParOf" srcId="{F6236493-C567-428D-8BDD-BB2FD3226414}" destId="{492CD326-5479-441D-823B-9461C6059993}" srcOrd="1" destOrd="0" presId="urn:microsoft.com/office/officeart/2018/2/layout/IconVerticalSolidList"/>
    <dgm:cxn modelId="{B091B942-7A4A-4405-B1B5-0CF42C6D6091}" type="presParOf" srcId="{F6236493-C567-428D-8BDD-BB2FD3226414}" destId="{B29B77A1-65DD-494A-A999-070D6350BF22}" srcOrd="2" destOrd="0" presId="urn:microsoft.com/office/officeart/2018/2/layout/IconVerticalSolidList"/>
    <dgm:cxn modelId="{79E0E0A8-642D-4C75-B359-076F2FF4EF17}" type="presParOf" srcId="{F6236493-C567-428D-8BDD-BB2FD3226414}" destId="{7EA1DB26-9831-4378-AA9B-C13A934321A2}" srcOrd="3" destOrd="0" presId="urn:microsoft.com/office/officeart/2018/2/layout/IconVerticalSolidList"/>
    <dgm:cxn modelId="{BD8CB809-F3F9-44F9-A91C-18F58909311A}" type="presParOf" srcId="{B5E1BC36-B67F-4AA9-85DD-2AC85859F3DD}" destId="{45F0FB32-0E71-43C7-BF07-2D661E916EBC}" srcOrd="1" destOrd="0" presId="urn:microsoft.com/office/officeart/2018/2/layout/IconVerticalSolidList"/>
    <dgm:cxn modelId="{517C073C-47B8-4353-8FDD-D23335AA9603}" type="presParOf" srcId="{B5E1BC36-B67F-4AA9-85DD-2AC85859F3DD}" destId="{FE063531-A9CE-4D03-84FD-85B97B516E24}" srcOrd="2" destOrd="0" presId="urn:microsoft.com/office/officeart/2018/2/layout/IconVerticalSolidList"/>
    <dgm:cxn modelId="{4C9638DE-8250-465F-A65B-EE5C494A8847}" type="presParOf" srcId="{FE063531-A9CE-4D03-84FD-85B97B516E24}" destId="{6BC13914-08F4-447E-8317-F1D727F5DA41}" srcOrd="0" destOrd="0" presId="urn:microsoft.com/office/officeart/2018/2/layout/IconVerticalSolidList"/>
    <dgm:cxn modelId="{FF208C94-2845-414A-970C-E2E30421C209}" type="presParOf" srcId="{FE063531-A9CE-4D03-84FD-85B97B516E24}" destId="{1CF987C5-0EBF-4C77-8E4A-06A2E1D3D6D3}" srcOrd="1" destOrd="0" presId="urn:microsoft.com/office/officeart/2018/2/layout/IconVerticalSolidList"/>
    <dgm:cxn modelId="{B940824A-428B-4FB1-9A3E-5136BD4853D3}" type="presParOf" srcId="{FE063531-A9CE-4D03-84FD-85B97B516E24}" destId="{BA20DAFE-BDE0-4F95-B81D-535760C52C68}" srcOrd="2" destOrd="0" presId="urn:microsoft.com/office/officeart/2018/2/layout/IconVerticalSolidList"/>
    <dgm:cxn modelId="{E1EEEEF2-3F10-439C-B8CD-020A12BC1860}" type="presParOf" srcId="{FE063531-A9CE-4D03-84FD-85B97B516E24}" destId="{0796E567-3F7F-4061-A9FA-D41F5C7E523E}" srcOrd="3" destOrd="0" presId="urn:microsoft.com/office/officeart/2018/2/layout/IconVerticalSolidList"/>
    <dgm:cxn modelId="{9266BF42-52C3-4A99-8A02-FA7D5C4462D2}" type="presParOf" srcId="{B5E1BC36-B67F-4AA9-85DD-2AC85859F3DD}" destId="{230B2AE8-A08E-4E68-941F-D1B6B9929D0D}" srcOrd="3" destOrd="0" presId="urn:microsoft.com/office/officeart/2018/2/layout/IconVerticalSolidList"/>
    <dgm:cxn modelId="{B915D20A-D26A-49CB-A0F0-9C31C61B3631}" type="presParOf" srcId="{B5E1BC36-B67F-4AA9-85DD-2AC85859F3DD}" destId="{DE5CA1D7-387A-40F4-909D-85F483322082}" srcOrd="4" destOrd="0" presId="urn:microsoft.com/office/officeart/2018/2/layout/IconVerticalSolidList"/>
    <dgm:cxn modelId="{EFE9E496-BFCE-44C6-BE33-84CC45D0AE20}" type="presParOf" srcId="{DE5CA1D7-387A-40F4-909D-85F483322082}" destId="{D498FB33-038A-42C3-9DFE-0A98FDFDA8C2}" srcOrd="0" destOrd="0" presId="urn:microsoft.com/office/officeart/2018/2/layout/IconVerticalSolidList"/>
    <dgm:cxn modelId="{5B217CD3-62D8-480B-920F-0DBCB64B6B8D}" type="presParOf" srcId="{DE5CA1D7-387A-40F4-909D-85F483322082}" destId="{A5D1FEB7-F902-41FD-8331-DB83C7CA31A3}" srcOrd="1" destOrd="0" presId="urn:microsoft.com/office/officeart/2018/2/layout/IconVerticalSolidList"/>
    <dgm:cxn modelId="{09FF4209-398C-44B1-9303-1DB8691F4AFA}" type="presParOf" srcId="{DE5CA1D7-387A-40F4-909D-85F483322082}" destId="{EB24BAF8-48EB-4D15-84D5-07FBEBE7E693}" srcOrd="2" destOrd="0" presId="urn:microsoft.com/office/officeart/2018/2/layout/IconVerticalSolidList"/>
    <dgm:cxn modelId="{EDA316FB-20DC-4CFE-8003-C0C874DB381D}" type="presParOf" srcId="{DE5CA1D7-387A-40F4-909D-85F483322082}" destId="{CA778033-A69A-4C1A-A2EB-667937796C9E}" srcOrd="3" destOrd="0" presId="urn:microsoft.com/office/officeart/2018/2/layout/IconVerticalSolidList"/>
    <dgm:cxn modelId="{E95DEC73-D6F7-443D-864C-8C7747F54DDD}" type="presParOf" srcId="{B5E1BC36-B67F-4AA9-85DD-2AC85859F3DD}" destId="{70F45998-55FD-4A5D-BA98-CD090B1CEC14}" srcOrd="5" destOrd="0" presId="urn:microsoft.com/office/officeart/2018/2/layout/IconVerticalSolidList"/>
    <dgm:cxn modelId="{0DE0E88C-7B00-4071-BF1E-52CBD1E65955}" type="presParOf" srcId="{B5E1BC36-B67F-4AA9-85DD-2AC85859F3DD}" destId="{60D025D2-5E86-467F-9F82-02C371D43BE9}" srcOrd="6" destOrd="0" presId="urn:microsoft.com/office/officeart/2018/2/layout/IconVerticalSolidList"/>
    <dgm:cxn modelId="{9453F709-2698-4978-B497-648EC8F26029}" type="presParOf" srcId="{60D025D2-5E86-467F-9F82-02C371D43BE9}" destId="{BDA85353-0A7F-447F-8276-8BFB0028F3BD}" srcOrd="0" destOrd="0" presId="urn:microsoft.com/office/officeart/2018/2/layout/IconVerticalSolidList"/>
    <dgm:cxn modelId="{3321496F-548F-47F9-9D17-AD9FFEDFDA43}" type="presParOf" srcId="{60D025D2-5E86-467F-9F82-02C371D43BE9}" destId="{2B8ECA91-F56B-4D4D-AB38-6A7BF4F9132F}" srcOrd="1" destOrd="0" presId="urn:microsoft.com/office/officeart/2018/2/layout/IconVerticalSolidList"/>
    <dgm:cxn modelId="{54C6FD13-8392-4D2E-8BE6-A4E80D35CF57}" type="presParOf" srcId="{60D025D2-5E86-467F-9F82-02C371D43BE9}" destId="{17B03E7E-D220-4286-9A0F-EC29510AF90B}" srcOrd="2" destOrd="0" presId="urn:microsoft.com/office/officeart/2018/2/layout/IconVerticalSolidList"/>
    <dgm:cxn modelId="{7BBF6D6A-6B9F-4A58-930E-CD4C47F83523}" type="presParOf" srcId="{60D025D2-5E86-467F-9F82-02C371D43BE9}" destId="{3B74584A-8A7E-4D37-99FE-4451DAA0A451}" srcOrd="3" destOrd="0" presId="urn:microsoft.com/office/officeart/2018/2/layout/IconVerticalSolidList"/>
    <dgm:cxn modelId="{0E085058-718E-4CEF-A02D-AB998AA9ADF5}" type="presParOf" srcId="{B5E1BC36-B67F-4AA9-85DD-2AC85859F3DD}" destId="{EBCDAD3C-7618-4971-B032-95BC8B2050C6}" srcOrd="7" destOrd="0" presId="urn:microsoft.com/office/officeart/2018/2/layout/IconVerticalSolidList"/>
    <dgm:cxn modelId="{44A85C12-371C-4CC6-87FC-656F8221739C}" type="presParOf" srcId="{B5E1BC36-B67F-4AA9-85DD-2AC85859F3DD}" destId="{255E842F-8C96-4B74-8E67-A98CA96B6C74}" srcOrd="8" destOrd="0" presId="urn:microsoft.com/office/officeart/2018/2/layout/IconVerticalSolidList"/>
    <dgm:cxn modelId="{088FFA8C-6416-417E-8CB4-F134052C38C0}" type="presParOf" srcId="{255E842F-8C96-4B74-8E67-A98CA96B6C74}" destId="{6B769EBB-EC2E-44C8-A022-F37BC8113B3D}" srcOrd="0" destOrd="0" presId="urn:microsoft.com/office/officeart/2018/2/layout/IconVerticalSolidList"/>
    <dgm:cxn modelId="{9695C0E6-45B7-406C-B76E-8266B7F5134A}" type="presParOf" srcId="{255E842F-8C96-4B74-8E67-A98CA96B6C74}" destId="{88234BB5-3142-4F13-870C-6CDED07DDAFB}" srcOrd="1" destOrd="0" presId="urn:microsoft.com/office/officeart/2018/2/layout/IconVerticalSolidList"/>
    <dgm:cxn modelId="{EABDB21F-A449-4823-8746-45AB8BC0DE9F}" type="presParOf" srcId="{255E842F-8C96-4B74-8E67-A98CA96B6C74}" destId="{1BB027C6-FD81-4184-AF53-2DDD8142DECE}" srcOrd="2" destOrd="0" presId="urn:microsoft.com/office/officeart/2018/2/layout/IconVerticalSolidList"/>
    <dgm:cxn modelId="{74884F22-61BA-42C4-A1B6-60B1D0F204A8}" type="presParOf" srcId="{255E842F-8C96-4B74-8E67-A98CA96B6C74}" destId="{EE96CB4D-2B9B-4D14-A7BE-58BB3CC5684C}" srcOrd="3" destOrd="0" presId="urn:microsoft.com/office/officeart/2018/2/layout/IconVerticalSolidList"/>
    <dgm:cxn modelId="{28F2BDA6-CA24-4AE8-A7F4-12EDD48EB98D}" type="presParOf" srcId="{B5E1BC36-B67F-4AA9-85DD-2AC85859F3DD}" destId="{FBEDF433-0DA3-49D4-B466-FE763542FA1A}" srcOrd="9" destOrd="0" presId="urn:microsoft.com/office/officeart/2018/2/layout/IconVerticalSolidList"/>
    <dgm:cxn modelId="{2EFB30AE-A1CA-4997-8B93-E3A629CA5D24}" type="presParOf" srcId="{B5E1BC36-B67F-4AA9-85DD-2AC85859F3DD}" destId="{58CFD0F4-DED1-4715-AC4A-F9AD23FF0675}" srcOrd="10" destOrd="0" presId="urn:microsoft.com/office/officeart/2018/2/layout/IconVerticalSolidList"/>
    <dgm:cxn modelId="{6C1E8CB4-54BD-4747-9597-42E3396EDA3A}" type="presParOf" srcId="{58CFD0F4-DED1-4715-AC4A-F9AD23FF0675}" destId="{41699003-40DE-4571-8A33-EDF9DADE77A7}" srcOrd="0" destOrd="0" presId="urn:microsoft.com/office/officeart/2018/2/layout/IconVerticalSolidList"/>
    <dgm:cxn modelId="{F19FEC84-FD38-4F87-8BA1-25FFD6DD0811}" type="presParOf" srcId="{58CFD0F4-DED1-4715-AC4A-F9AD23FF0675}" destId="{49BC3AD6-BD3C-47F9-A032-5F28B421873F}" srcOrd="1" destOrd="0" presId="urn:microsoft.com/office/officeart/2018/2/layout/IconVerticalSolidList"/>
    <dgm:cxn modelId="{EACE836C-07E5-43BB-9550-808BD25078CD}" type="presParOf" srcId="{58CFD0F4-DED1-4715-AC4A-F9AD23FF0675}" destId="{A5BFF7C4-8FFC-40B8-B590-97A578CF41DF}" srcOrd="2" destOrd="0" presId="urn:microsoft.com/office/officeart/2018/2/layout/IconVerticalSolidList"/>
    <dgm:cxn modelId="{94E24F18-DC21-4320-B02E-956DBA01FE2F}" type="presParOf" srcId="{58CFD0F4-DED1-4715-AC4A-F9AD23FF0675}" destId="{C003B748-E5FA-4082-ABBA-0CD879E94B2D}" srcOrd="3" destOrd="0" presId="urn:microsoft.com/office/officeart/2018/2/layout/IconVerticalSolidList"/>
    <dgm:cxn modelId="{55E5A3EF-76B5-4360-B578-AE2C2990774D}" type="presParOf" srcId="{B5E1BC36-B67F-4AA9-85DD-2AC85859F3DD}" destId="{D2016196-0371-4C3F-807E-91595F8C34CC}" srcOrd="11" destOrd="0" presId="urn:microsoft.com/office/officeart/2018/2/layout/IconVerticalSolidList"/>
    <dgm:cxn modelId="{48041A66-6571-4F1E-BADE-FF8C668892EB}" type="presParOf" srcId="{B5E1BC36-B67F-4AA9-85DD-2AC85859F3DD}" destId="{8112B1F8-A599-4981-804D-0DA4F44EE125}" srcOrd="12" destOrd="0" presId="urn:microsoft.com/office/officeart/2018/2/layout/IconVerticalSolidList"/>
    <dgm:cxn modelId="{FA40912B-BDBB-4428-B7F0-4D4131BA60CA}" type="presParOf" srcId="{8112B1F8-A599-4981-804D-0DA4F44EE125}" destId="{9C17AF86-BC5C-4414-AC34-AA5C5A3C8A43}" srcOrd="0" destOrd="0" presId="urn:microsoft.com/office/officeart/2018/2/layout/IconVerticalSolidList"/>
    <dgm:cxn modelId="{5AEC70F8-61E1-4AAD-BF24-9539053EC2E7}" type="presParOf" srcId="{8112B1F8-A599-4981-804D-0DA4F44EE125}" destId="{B084964C-6D46-4E37-8AD6-2A78D153FD4E}" srcOrd="1" destOrd="0" presId="urn:microsoft.com/office/officeart/2018/2/layout/IconVerticalSolidList"/>
    <dgm:cxn modelId="{D58533DB-2270-42E7-ADED-490BD7F9965D}" type="presParOf" srcId="{8112B1F8-A599-4981-804D-0DA4F44EE125}" destId="{82E85EEB-616F-4CAC-BBE8-54E4360A7898}" srcOrd="2" destOrd="0" presId="urn:microsoft.com/office/officeart/2018/2/layout/IconVerticalSolidList"/>
    <dgm:cxn modelId="{DD18B7EF-F4AE-41C6-8CEF-08CD74AFDD41}" type="presParOf" srcId="{8112B1F8-A599-4981-804D-0DA4F44EE125}" destId="{163D7DF2-D3A1-4881-BFBB-34758E28BF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CA8C79-5A31-484A-8E1F-125E7D6FD5BB}">
      <dsp:nvSpPr>
        <dsp:cNvPr id="0" name=""/>
        <dsp:cNvSpPr/>
      </dsp:nvSpPr>
      <dsp:spPr>
        <a:xfrm>
          <a:off x="0" y="0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Simon Sinek said, 'If you hire people who believe what you believe, they’ll work with blood, sweat, and tears.'</a:t>
          </a:r>
        </a:p>
      </dsp:txBody>
      <dsp:txXfrm>
        <a:off x="32715" y="32715"/>
        <a:ext cx="4917492" cy="1051538"/>
      </dsp:txXfrm>
    </dsp:sp>
    <dsp:sp modelId="{CAEE6C63-8167-4D39-AF37-636C56014FB1}">
      <dsp:nvSpPr>
        <dsp:cNvPr id="0" name=""/>
        <dsp:cNvSpPr/>
      </dsp:nvSpPr>
      <dsp:spPr>
        <a:xfrm>
          <a:off x="540246" y="1303129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-1696488"/>
            <a:satOff val="5592"/>
            <a:lumOff val="598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means hiring the right person for the right job matters for success.</a:t>
          </a:r>
        </a:p>
      </dsp:txBody>
      <dsp:txXfrm>
        <a:off x="572961" y="1335844"/>
        <a:ext cx="4791083" cy="1051538"/>
      </dsp:txXfrm>
    </dsp:sp>
    <dsp:sp modelId="{56022AA4-896A-433C-B598-2A8F559244EF}">
      <dsp:nvSpPr>
        <dsp:cNvPr id="0" name=""/>
        <dsp:cNvSpPr/>
      </dsp:nvSpPr>
      <dsp:spPr>
        <a:xfrm>
          <a:off x="1080492" y="2606258"/>
          <a:ext cx="6122788" cy="1116968"/>
        </a:xfrm>
        <a:prstGeom prst="roundRect">
          <a:avLst>
            <a:gd name="adj" fmla="val 10000"/>
          </a:avLst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presentation explains how John Lewis Partnership recruits for a business transformation project (CIPD, 2023).</a:t>
          </a:r>
        </a:p>
      </dsp:txBody>
      <dsp:txXfrm>
        <a:off x="1113207" y="2638973"/>
        <a:ext cx="4791083" cy="1051538"/>
      </dsp:txXfrm>
    </dsp:sp>
    <dsp:sp modelId="{310E2357-DDD7-49CE-A6EC-DF616621A38E}">
      <dsp:nvSpPr>
        <dsp:cNvPr id="0" name=""/>
        <dsp:cNvSpPr/>
      </dsp:nvSpPr>
      <dsp:spPr>
        <a:xfrm>
          <a:off x="5396759" y="847034"/>
          <a:ext cx="726029" cy="72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560116" y="847034"/>
        <a:ext cx="399315" cy="546337"/>
      </dsp:txXfrm>
    </dsp:sp>
    <dsp:sp modelId="{A1BAFE27-6DB8-4332-95C7-B416F4EE6870}">
      <dsp:nvSpPr>
        <dsp:cNvPr id="0" name=""/>
        <dsp:cNvSpPr/>
      </dsp:nvSpPr>
      <dsp:spPr>
        <a:xfrm>
          <a:off x="5937005" y="2142717"/>
          <a:ext cx="726029" cy="72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6100362" y="2142717"/>
        <a:ext cx="399315" cy="5463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10052-18AD-4ABC-893B-17425DCADF4E}">
      <dsp:nvSpPr>
        <dsp:cNvPr id="0" name=""/>
        <dsp:cNvSpPr/>
      </dsp:nvSpPr>
      <dsp:spPr>
        <a:xfrm>
          <a:off x="0" y="912092"/>
          <a:ext cx="2025922" cy="12864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86BAFF-C08C-4829-85A5-6103453B78F7}">
      <dsp:nvSpPr>
        <dsp:cNvPr id="0" name=""/>
        <dsp:cNvSpPr/>
      </dsp:nvSpPr>
      <dsp:spPr>
        <a:xfrm>
          <a:off x="225102" y="1125940"/>
          <a:ext cx="2025922" cy="12864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John Lewis Partnership is a UK retail company that owns John Lewis and Waitrose stores.</a:t>
          </a:r>
        </a:p>
      </dsp:txBody>
      <dsp:txXfrm>
        <a:off x="262781" y="1163619"/>
        <a:ext cx="1950564" cy="1211102"/>
      </dsp:txXfrm>
    </dsp:sp>
    <dsp:sp modelId="{FF90D62B-BD73-40DD-83F3-B2C17597B950}">
      <dsp:nvSpPr>
        <dsp:cNvPr id="0" name=""/>
        <dsp:cNvSpPr/>
      </dsp:nvSpPr>
      <dsp:spPr>
        <a:xfrm>
          <a:off x="2476127" y="912092"/>
          <a:ext cx="2025922" cy="12864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B49266-5CA3-467D-A49C-82C2DEDA7C3A}">
      <dsp:nvSpPr>
        <dsp:cNvPr id="0" name=""/>
        <dsp:cNvSpPr/>
      </dsp:nvSpPr>
      <dsp:spPr>
        <a:xfrm>
          <a:off x="2701230" y="1125940"/>
          <a:ext cx="2025922" cy="12864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It employs over 80,000 partners and focuses on employee ownership and teamwork (John Lewis Partnership, 2024).</a:t>
          </a:r>
        </a:p>
      </dsp:txBody>
      <dsp:txXfrm>
        <a:off x="2738909" y="1163619"/>
        <a:ext cx="1950564" cy="1211102"/>
      </dsp:txXfrm>
    </dsp:sp>
    <dsp:sp modelId="{2F59D616-9806-4FC6-98B3-6D5229D6CFE1}">
      <dsp:nvSpPr>
        <dsp:cNvPr id="0" name=""/>
        <dsp:cNvSpPr/>
      </dsp:nvSpPr>
      <dsp:spPr>
        <a:xfrm>
          <a:off x="4952255" y="912092"/>
          <a:ext cx="2025922" cy="12864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3C7F7C-2CD2-4EBE-AA9D-38AC04206064}">
      <dsp:nvSpPr>
        <dsp:cNvPr id="0" name=""/>
        <dsp:cNvSpPr/>
      </dsp:nvSpPr>
      <dsp:spPr>
        <a:xfrm>
          <a:off x="5177358" y="1125940"/>
          <a:ext cx="2025922" cy="12864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company values fairness, respect, and sustainability in hiring.</a:t>
          </a:r>
        </a:p>
      </dsp:txBody>
      <dsp:txXfrm>
        <a:off x="5215037" y="1163619"/>
        <a:ext cx="1950564" cy="1211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C5F6-6D1E-4EE7-9A9A-7A68ABE90670}">
      <dsp:nvSpPr>
        <dsp:cNvPr id="0" name=""/>
        <dsp:cNvSpPr/>
      </dsp:nvSpPr>
      <dsp:spPr>
        <a:xfrm>
          <a:off x="0" y="9536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Recruitment means finding and hiring the right person for a job (Armstrong, 2020).</a:t>
          </a:r>
        </a:p>
      </dsp:txBody>
      <dsp:txXfrm>
        <a:off x="22617" y="117981"/>
        <a:ext cx="4389844" cy="418085"/>
      </dsp:txXfrm>
    </dsp:sp>
    <dsp:sp modelId="{B3B9FA73-BFE9-4785-B3FA-6C8E41E22A78}">
      <dsp:nvSpPr>
        <dsp:cNvPr id="0" name=""/>
        <dsp:cNvSpPr/>
      </dsp:nvSpPr>
      <dsp:spPr>
        <a:xfrm>
          <a:off x="0" y="59324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424122"/>
                <a:satOff val="1398"/>
                <a:lumOff val="149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424122"/>
                <a:satOff val="1398"/>
                <a:lumOff val="149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424122"/>
                <a:satOff val="1398"/>
                <a:lumOff val="149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Steps:</a:t>
          </a:r>
        </a:p>
      </dsp:txBody>
      <dsp:txXfrm>
        <a:off x="22617" y="615861"/>
        <a:ext cx="4389844" cy="418085"/>
      </dsp:txXfrm>
    </dsp:sp>
    <dsp:sp modelId="{E5D57FBD-C725-47DE-B00A-4F9701BFFE00}">
      <dsp:nvSpPr>
        <dsp:cNvPr id="0" name=""/>
        <dsp:cNvSpPr/>
      </dsp:nvSpPr>
      <dsp:spPr>
        <a:xfrm>
          <a:off x="0" y="109112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1. Identify job vacancy and needs</a:t>
          </a:r>
        </a:p>
      </dsp:txBody>
      <dsp:txXfrm>
        <a:off x="22617" y="1113741"/>
        <a:ext cx="4389844" cy="418085"/>
      </dsp:txXfrm>
    </dsp:sp>
    <dsp:sp modelId="{BBBEBAEB-F45B-4639-8259-A6DDD10B72DF}">
      <dsp:nvSpPr>
        <dsp:cNvPr id="0" name=""/>
        <dsp:cNvSpPr/>
      </dsp:nvSpPr>
      <dsp:spPr>
        <a:xfrm>
          <a:off x="0" y="158900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1272366"/>
                <a:satOff val="4194"/>
                <a:lumOff val="448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272366"/>
                <a:satOff val="4194"/>
                <a:lumOff val="448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272366"/>
                <a:satOff val="4194"/>
                <a:lumOff val="448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2. Create job analysis</a:t>
          </a:r>
        </a:p>
      </dsp:txBody>
      <dsp:txXfrm>
        <a:off x="22617" y="1611621"/>
        <a:ext cx="4389844" cy="418085"/>
      </dsp:txXfrm>
    </dsp:sp>
    <dsp:sp modelId="{492C8317-139E-416C-AFD7-02FE460298EC}">
      <dsp:nvSpPr>
        <dsp:cNvPr id="0" name=""/>
        <dsp:cNvSpPr/>
      </dsp:nvSpPr>
      <dsp:spPr>
        <a:xfrm>
          <a:off x="0" y="208688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3. Write job description</a:t>
          </a:r>
        </a:p>
      </dsp:txBody>
      <dsp:txXfrm>
        <a:off x="22617" y="2109501"/>
        <a:ext cx="4389844" cy="418085"/>
      </dsp:txXfrm>
    </dsp:sp>
    <dsp:sp modelId="{252AC672-8FFA-4985-8A01-D0AF9D0DDDE5}">
      <dsp:nvSpPr>
        <dsp:cNvPr id="0" name=""/>
        <dsp:cNvSpPr/>
      </dsp:nvSpPr>
      <dsp:spPr>
        <a:xfrm>
          <a:off x="0" y="258476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2120610"/>
                <a:satOff val="6991"/>
                <a:lumOff val="747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120610"/>
                <a:satOff val="6991"/>
                <a:lumOff val="747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120610"/>
                <a:satOff val="6991"/>
                <a:lumOff val="747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4. Prepare person specification</a:t>
          </a:r>
        </a:p>
      </dsp:txBody>
      <dsp:txXfrm>
        <a:off x="22617" y="2607381"/>
        <a:ext cx="4389844" cy="418085"/>
      </dsp:txXfrm>
    </dsp:sp>
    <dsp:sp modelId="{16F29B4A-6A61-4D7B-AB6C-5CCF7EA11523}">
      <dsp:nvSpPr>
        <dsp:cNvPr id="0" name=""/>
        <dsp:cNvSpPr/>
      </dsp:nvSpPr>
      <dsp:spPr>
        <a:xfrm>
          <a:off x="0" y="3082644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5. Advertise job</a:t>
          </a:r>
        </a:p>
      </dsp:txBody>
      <dsp:txXfrm>
        <a:off x="22617" y="3105261"/>
        <a:ext cx="4389844" cy="418085"/>
      </dsp:txXfrm>
    </dsp:sp>
    <dsp:sp modelId="{275B98B6-6695-4D2A-96AA-4C719AFED89F}">
      <dsp:nvSpPr>
        <dsp:cNvPr id="0" name=""/>
        <dsp:cNvSpPr/>
      </dsp:nvSpPr>
      <dsp:spPr>
        <a:xfrm>
          <a:off x="0" y="3580523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2968854"/>
                <a:satOff val="9787"/>
                <a:lumOff val="1046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968854"/>
                <a:satOff val="9787"/>
                <a:lumOff val="1046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968854"/>
                <a:satOff val="9787"/>
                <a:lumOff val="1046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6. Select and interview candidates</a:t>
          </a:r>
        </a:p>
      </dsp:txBody>
      <dsp:txXfrm>
        <a:off x="22617" y="3603140"/>
        <a:ext cx="4389844" cy="418085"/>
      </dsp:txXfrm>
    </dsp:sp>
    <dsp:sp modelId="{0767C0A2-6768-4469-9A05-B230C0F207EC}">
      <dsp:nvSpPr>
        <dsp:cNvPr id="0" name=""/>
        <dsp:cNvSpPr/>
      </dsp:nvSpPr>
      <dsp:spPr>
        <a:xfrm>
          <a:off x="0" y="4078403"/>
          <a:ext cx="4435078" cy="463319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7. Make job offer (CIPD, 2023).</a:t>
          </a:r>
        </a:p>
      </dsp:txBody>
      <dsp:txXfrm>
        <a:off x="22617" y="4101020"/>
        <a:ext cx="4389844" cy="4180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55C148-DB88-44DB-95EA-2514778BA5A0}">
      <dsp:nvSpPr>
        <dsp:cNvPr id="0" name=""/>
        <dsp:cNvSpPr/>
      </dsp:nvSpPr>
      <dsp:spPr>
        <a:xfrm>
          <a:off x="0" y="396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CD326-5479-441D-823B-9461C6059993}">
      <dsp:nvSpPr>
        <dsp:cNvPr id="0" name=""/>
        <dsp:cNvSpPr/>
      </dsp:nvSpPr>
      <dsp:spPr>
        <a:xfrm>
          <a:off x="164997" y="123121"/>
          <a:ext cx="299995" cy="299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1DB26-9831-4378-AA9B-C13A934321A2}">
      <dsp:nvSpPr>
        <dsp:cNvPr id="0" name=""/>
        <dsp:cNvSpPr/>
      </dsp:nvSpPr>
      <dsp:spPr>
        <a:xfrm>
          <a:off x="629990" y="396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Face-to-face:</a:t>
          </a:r>
        </a:p>
      </dsp:txBody>
      <dsp:txXfrm>
        <a:off x="629990" y="396"/>
        <a:ext cx="3805087" cy="545446"/>
      </dsp:txXfrm>
    </dsp:sp>
    <dsp:sp modelId="{6BC13914-08F4-447E-8317-F1D727F5DA41}">
      <dsp:nvSpPr>
        <dsp:cNvPr id="0" name=""/>
        <dsp:cNvSpPr/>
      </dsp:nvSpPr>
      <dsp:spPr>
        <a:xfrm>
          <a:off x="0" y="682204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987C5-0EBF-4C77-8E4A-06A2E1D3D6D3}">
      <dsp:nvSpPr>
        <dsp:cNvPr id="0" name=""/>
        <dsp:cNvSpPr/>
      </dsp:nvSpPr>
      <dsp:spPr>
        <a:xfrm>
          <a:off x="164997" y="804929"/>
          <a:ext cx="299995" cy="299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6E567-3F7F-4061-A9FA-D41F5C7E523E}">
      <dsp:nvSpPr>
        <dsp:cNvPr id="0" name=""/>
        <dsp:cNvSpPr/>
      </dsp:nvSpPr>
      <dsp:spPr>
        <a:xfrm>
          <a:off x="629990" y="682204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</a:t>
          </a:r>
          <a:r>
            <a:rPr lang="en-US" sz="1600" kern="1200"/>
            <a:t> Builds stronger personal connection</a:t>
          </a:r>
        </a:p>
      </dsp:txBody>
      <dsp:txXfrm>
        <a:off x="629990" y="682204"/>
        <a:ext cx="3805087" cy="545446"/>
      </dsp:txXfrm>
    </dsp:sp>
    <dsp:sp modelId="{D498FB33-038A-42C3-9DFE-0A98FDFDA8C2}">
      <dsp:nvSpPr>
        <dsp:cNvPr id="0" name=""/>
        <dsp:cNvSpPr/>
      </dsp:nvSpPr>
      <dsp:spPr>
        <a:xfrm>
          <a:off x="0" y="1364012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1FEB7-F902-41FD-8331-DB83C7CA31A3}">
      <dsp:nvSpPr>
        <dsp:cNvPr id="0" name=""/>
        <dsp:cNvSpPr/>
      </dsp:nvSpPr>
      <dsp:spPr>
        <a:xfrm>
          <a:off x="164997" y="1486738"/>
          <a:ext cx="299995" cy="299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78033-A69A-4C1A-A2EB-667937796C9E}">
      <dsp:nvSpPr>
        <dsp:cNvPr id="0" name=""/>
        <dsp:cNvSpPr/>
      </dsp:nvSpPr>
      <dsp:spPr>
        <a:xfrm>
          <a:off x="629990" y="1364012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</a:t>
          </a:r>
          <a:r>
            <a:rPr lang="en-US" sz="1600" kern="1200"/>
            <a:t>Better for assessing body language</a:t>
          </a:r>
        </a:p>
      </dsp:txBody>
      <dsp:txXfrm>
        <a:off x="629990" y="1364012"/>
        <a:ext cx="3805087" cy="545446"/>
      </dsp:txXfrm>
    </dsp:sp>
    <dsp:sp modelId="{BDA85353-0A7F-447F-8276-8BFB0028F3BD}">
      <dsp:nvSpPr>
        <dsp:cNvPr id="0" name=""/>
        <dsp:cNvSpPr/>
      </dsp:nvSpPr>
      <dsp:spPr>
        <a:xfrm>
          <a:off x="0" y="2045820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ECA91-F56B-4D4D-AB38-6A7BF4F9132F}">
      <dsp:nvSpPr>
        <dsp:cNvPr id="0" name=""/>
        <dsp:cNvSpPr/>
      </dsp:nvSpPr>
      <dsp:spPr>
        <a:xfrm>
          <a:off x="164997" y="2168546"/>
          <a:ext cx="299995" cy="2999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584A-8A7E-4D37-99FE-4451DAA0A451}">
      <dsp:nvSpPr>
        <dsp:cNvPr id="0" name=""/>
        <dsp:cNvSpPr/>
      </dsp:nvSpPr>
      <dsp:spPr>
        <a:xfrm>
          <a:off x="629990" y="2045820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Online:</a:t>
          </a:r>
        </a:p>
      </dsp:txBody>
      <dsp:txXfrm>
        <a:off x="629990" y="2045820"/>
        <a:ext cx="3805087" cy="545446"/>
      </dsp:txXfrm>
    </dsp:sp>
    <dsp:sp modelId="{6B769EBB-EC2E-44C8-A022-F37BC8113B3D}">
      <dsp:nvSpPr>
        <dsp:cNvPr id="0" name=""/>
        <dsp:cNvSpPr/>
      </dsp:nvSpPr>
      <dsp:spPr>
        <a:xfrm>
          <a:off x="0" y="2727628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34BB5-3142-4F13-870C-6CDED07DDAFB}">
      <dsp:nvSpPr>
        <dsp:cNvPr id="0" name=""/>
        <dsp:cNvSpPr/>
      </dsp:nvSpPr>
      <dsp:spPr>
        <a:xfrm>
          <a:off x="164997" y="2850354"/>
          <a:ext cx="299995" cy="2999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6CB4D-2B9B-4D14-A7BE-58BB3CC5684C}">
      <dsp:nvSpPr>
        <dsp:cNvPr id="0" name=""/>
        <dsp:cNvSpPr/>
      </dsp:nvSpPr>
      <dsp:spPr>
        <a:xfrm>
          <a:off x="629990" y="2727628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</a:t>
          </a:r>
          <a:r>
            <a:rPr lang="en-US" sz="1600" kern="1200"/>
            <a:t> Saves time and cost</a:t>
          </a:r>
        </a:p>
      </dsp:txBody>
      <dsp:txXfrm>
        <a:off x="629990" y="2727628"/>
        <a:ext cx="3805087" cy="545446"/>
      </dsp:txXfrm>
    </dsp:sp>
    <dsp:sp modelId="{41699003-40DE-4571-8A33-EDF9DADE77A7}">
      <dsp:nvSpPr>
        <dsp:cNvPr id="0" name=""/>
        <dsp:cNvSpPr/>
      </dsp:nvSpPr>
      <dsp:spPr>
        <a:xfrm>
          <a:off x="0" y="3409437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BC3AD6-BD3C-47F9-A032-5F28B421873F}">
      <dsp:nvSpPr>
        <dsp:cNvPr id="0" name=""/>
        <dsp:cNvSpPr/>
      </dsp:nvSpPr>
      <dsp:spPr>
        <a:xfrm>
          <a:off x="164997" y="3532162"/>
          <a:ext cx="299995" cy="29999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3B748-E5FA-4082-ABBA-0CD879E94B2D}">
      <dsp:nvSpPr>
        <dsp:cNvPr id="0" name=""/>
        <dsp:cNvSpPr/>
      </dsp:nvSpPr>
      <dsp:spPr>
        <a:xfrm>
          <a:off x="629990" y="3409437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</a:t>
          </a:r>
          <a:r>
            <a:rPr lang="en-US" sz="1600" kern="1200"/>
            <a:t> Easier for remote candidates (CIPD, 2024)</a:t>
          </a:r>
        </a:p>
      </dsp:txBody>
      <dsp:txXfrm>
        <a:off x="629990" y="3409437"/>
        <a:ext cx="3805087" cy="545446"/>
      </dsp:txXfrm>
    </dsp:sp>
    <dsp:sp modelId="{9C17AF86-BC5C-4414-AC34-AA5C5A3C8A43}">
      <dsp:nvSpPr>
        <dsp:cNvPr id="0" name=""/>
        <dsp:cNvSpPr/>
      </dsp:nvSpPr>
      <dsp:spPr>
        <a:xfrm>
          <a:off x="0" y="4091245"/>
          <a:ext cx="4435078" cy="54544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4964C-6D46-4E37-8AD6-2A78D153FD4E}">
      <dsp:nvSpPr>
        <dsp:cNvPr id="0" name=""/>
        <dsp:cNvSpPr/>
      </dsp:nvSpPr>
      <dsp:spPr>
        <a:xfrm>
          <a:off x="164997" y="4213970"/>
          <a:ext cx="299995" cy="29999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D7DF2-D3A1-4881-BFBB-34758E28BFE1}">
      <dsp:nvSpPr>
        <dsp:cNvPr id="0" name=""/>
        <dsp:cNvSpPr/>
      </dsp:nvSpPr>
      <dsp:spPr>
        <a:xfrm>
          <a:off x="629990" y="4091245"/>
          <a:ext cx="3805087" cy="545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726" tIns="57726" rIns="57726" bIns="5772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Both can be effective when done with clear communication and fairness.</a:t>
          </a:r>
        </a:p>
      </dsp:txBody>
      <dsp:txXfrm>
        <a:off x="629990" y="4091245"/>
        <a:ext cx="3805087" cy="545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997098-3F0A-4326-96D0-185B1F2ABD18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0E28-99F0-4032-B505-A947575469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383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443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77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131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624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5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595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25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4363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719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667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260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859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selection-factsheet/" TargetMode="External"/><Relationship Id="rId2" Type="http://schemas.openxmlformats.org/officeDocument/2006/relationships/hyperlink" Target="https://www.cipd.co.uk/knowledge/fundamentals/people/recruitment/factshe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ohnlewispartnership.co.uk/" TargetMode="External"/><Relationship Id="rId5" Type="http://schemas.openxmlformats.org/officeDocument/2006/relationships/hyperlink" Target="https://uk.indeed.com/career-advice/interviewing/structured-interviews" TargetMode="External"/><Relationship Id="rId4" Type="http://schemas.openxmlformats.org/officeDocument/2006/relationships/hyperlink" Target="https://www.gov.uk/government/publications/recruitment-and-selection-procedure/recruitment-and-selection-procedu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2800" dirty="0"/>
              <a:t>Recruitment and Selection for a Business Transformation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dirty="0"/>
              <a:t>Module: LCLM5002 – Developing and Managing Individuals and Teams</a:t>
            </a:r>
          </a:p>
          <a:p>
            <a:pPr marL="0" indent="0" algn="ctr">
              <a:buNone/>
            </a:pPr>
            <a:r>
              <a:rPr dirty="0"/>
              <a:t>Student:</a:t>
            </a:r>
            <a:r>
              <a:rPr lang="en-GB" dirty="0"/>
              <a:t> Durga Bai </a:t>
            </a:r>
          </a:p>
          <a:p>
            <a:pPr marL="0" indent="0" algn="ctr">
              <a:buNone/>
            </a:pPr>
            <a:r>
              <a:rPr lang="en-GB" dirty="0"/>
              <a:t>Student number: 2407124</a:t>
            </a:r>
          </a:p>
          <a:p>
            <a:pPr marL="0" indent="0" algn="ctr">
              <a:buNone/>
            </a:pPr>
            <a:r>
              <a:rPr lang="en-GB" dirty="0"/>
              <a:t>Lecturer: Dr Doreen Nyaa </a:t>
            </a:r>
            <a:r>
              <a:rPr lang="en-GB" dirty="0" err="1"/>
              <a:t>Amundam</a:t>
            </a:r>
            <a:endParaRPr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F0F2E1-0832-1905-AB85-9A5FFD876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2044" y="4496733"/>
            <a:ext cx="2239911" cy="145313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Slide 1.Title Page</a:t>
            </a:r>
          </a:p>
          <a:p>
            <a:r>
              <a:rPr lang="en-GB" dirty="0"/>
              <a:t>Slide 2.Table Of Contents</a:t>
            </a:r>
          </a:p>
          <a:p>
            <a:r>
              <a:rPr lang="en-GB" dirty="0"/>
              <a:t>Slide 3. Introduction</a:t>
            </a:r>
            <a:endParaRPr dirty="0"/>
          </a:p>
          <a:p>
            <a:r>
              <a:rPr lang="en-GB" dirty="0"/>
              <a:t>Slide 4</a:t>
            </a:r>
            <a:r>
              <a:rPr dirty="0"/>
              <a:t>. Company Overview</a:t>
            </a:r>
          </a:p>
          <a:p>
            <a:r>
              <a:rPr lang="en-GB" dirty="0"/>
              <a:t>Slide 5</a:t>
            </a:r>
            <a:r>
              <a:rPr dirty="0"/>
              <a:t>. Recruitment Process</a:t>
            </a:r>
          </a:p>
          <a:p>
            <a:r>
              <a:rPr lang="en-GB" dirty="0"/>
              <a:t>Slide 6</a:t>
            </a:r>
            <a:r>
              <a:rPr dirty="0"/>
              <a:t>. Job Analysis, Description and Person Specification</a:t>
            </a:r>
          </a:p>
          <a:p>
            <a:r>
              <a:rPr lang="en-GB" dirty="0"/>
              <a:t>Slide 7,8,9</a:t>
            </a:r>
            <a:r>
              <a:rPr dirty="0"/>
              <a:t>. Types of Interviews</a:t>
            </a:r>
          </a:p>
          <a:p>
            <a:r>
              <a:rPr lang="en-GB" dirty="0"/>
              <a:t>Slide 10</a:t>
            </a:r>
            <a:r>
              <a:rPr dirty="0"/>
              <a:t>. Questioning Techniques</a:t>
            </a:r>
          </a:p>
          <a:p>
            <a:r>
              <a:rPr lang="en-GB" dirty="0"/>
              <a:t>Slide 11</a:t>
            </a:r>
            <a:r>
              <a:rPr dirty="0"/>
              <a:t>. Face-to-Face vs Online Interview</a:t>
            </a:r>
          </a:p>
          <a:p>
            <a:r>
              <a:rPr lang="en-GB" dirty="0"/>
              <a:t>Slide 12</a:t>
            </a:r>
            <a:r>
              <a:rPr dirty="0"/>
              <a:t>. Conclusion</a:t>
            </a:r>
          </a:p>
          <a:p>
            <a:r>
              <a:rPr lang="en-GB" dirty="0"/>
              <a:t>Slide 13</a:t>
            </a:r>
            <a:r>
              <a:rPr dirty="0"/>
              <a:t>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805CF9-90A1-2F5D-834E-F6422AC45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146282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Company Overview – John Lewis Partnership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D9ADFE-6CC8-6B04-2948-A325F0E83A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6284329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GB" sz="2700"/>
              <a:t>Recruitment Process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8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FD8FCF0-A1AF-3A31-03AB-BA06240931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459920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GB" sz="2700"/>
              <a:t>Job Analysis, Job Description and Person Specification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/>
          </a:bodyPr>
          <a:lstStyle/>
          <a:p>
            <a:r>
              <a:t>Job analysis identifies duties and skills needed.</a:t>
            </a:r>
          </a:p>
          <a:p>
            <a:r>
              <a:t>Job description explains key tasks and responsibilities.</a:t>
            </a:r>
          </a:p>
          <a:p>
            <a:r>
              <a:t>Person specification lists skills, experience, and qualifications (Rees &amp; Smith, 20</a:t>
            </a:r>
            <a:r>
              <a:rPr lang="en-GB"/>
              <a:t>21</a:t>
            </a:r>
            <a:r>
              <a:t>).</a:t>
            </a:r>
          </a:p>
          <a:p>
            <a:r>
              <a:t>Example: For a Change Manager role, skills in leadership, problem-solving, and digital transformation are needed.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GB" sz="2200"/>
              <a:t>Type of Interview 1 – Structured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t>Structured interviews use set questions for every candidate (Indeed, 2024).</a:t>
            </a:r>
            <a:endParaRPr lang="en-GB"/>
          </a:p>
          <a:p>
            <a:pPr>
              <a:lnSpc>
                <a:spcPct val="110000"/>
              </a:lnSpc>
            </a:pPr>
            <a:r>
              <a:t>They help compare answers fairly.</a:t>
            </a:r>
            <a:endParaRPr lang="en-GB"/>
          </a:p>
          <a:p>
            <a:pPr>
              <a:lnSpc>
                <a:spcPct val="110000"/>
              </a:lnSpc>
            </a:pPr>
            <a:r>
              <a:t>They are good for selecting skilled project team members for a transformation project.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CE17BD-F20E-0EC4-F582-2E7430114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08" y="1585826"/>
            <a:ext cx="3720331" cy="31002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GB" sz="2200"/>
              <a:t>Type of Interview 2 – Panel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3633627" cy="3450613"/>
          </a:xfrm>
        </p:spPr>
        <p:txBody>
          <a:bodyPr>
            <a:normAutofit/>
          </a:bodyPr>
          <a:lstStyle/>
          <a:p>
            <a:r>
              <a:rPr dirty="0"/>
              <a:t>Panel interviews involve multiple interviewers from HR, management, and project teams.</a:t>
            </a:r>
          </a:p>
          <a:p>
            <a:r>
              <a:rPr dirty="0"/>
              <a:t>They reduce bias and assess teamwork and leadership (GOV.UK, 202</a:t>
            </a:r>
            <a:r>
              <a:rPr lang="en-GB" dirty="0"/>
              <a:t>4</a:t>
            </a:r>
            <a:r>
              <a:rPr dirty="0"/>
              <a:t>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87CAA0-E92F-30C1-15FB-618924425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6516" y="1898108"/>
            <a:ext cx="3434623" cy="228558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GB" sz="2200"/>
              <a:t>Type of Interview 3 – Competency-Based Interview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406877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t>This type tests how candidates handled past tasks (CIPD, 2023).</a:t>
            </a:r>
            <a:endParaRPr lang="en-GB"/>
          </a:p>
          <a:p>
            <a:pPr>
              <a:lnSpc>
                <a:spcPct val="110000"/>
              </a:lnSpc>
            </a:pPr>
            <a:r>
              <a:t>Questions like 'Describe a time you led a team through change.'</a:t>
            </a:r>
            <a:endParaRPr lang="en-GB"/>
          </a:p>
          <a:p>
            <a:pPr>
              <a:lnSpc>
                <a:spcPct val="110000"/>
              </a:lnSpc>
            </a:pPr>
            <a:r>
              <a:t>It shows ability to manage challenges in a business transformation.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1E97DC-FEB1-21B9-FC80-A89ADC95C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7688" y="2386415"/>
            <a:ext cx="3133451" cy="20851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Appropriate 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dirty="0"/>
              <a:t>Good questioning helps understand the candidate better.</a:t>
            </a:r>
          </a:p>
          <a:p>
            <a:r>
              <a:rPr dirty="0"/>
              <a:t>Techniques:</a:t>
            </a:r>
          </a:p>
          <a:p>
            <a:r>
              <a:rPr lang="en-GB" dirty="0"/>
              <a:t>   </a:t>
            </a:r>
            <a:r>
              <a:rPr dirty="0"/>
              <a:t>Probing – ask follow-up questions for details.</a:t>
            </a:r>
          </a:p>
          <a:p>
            <a:r>
              <a:rPr lang="en-GB" dirty="0"/>
              <a:t>   </a:t>
            </a:r>
            <a:r>
              <a:rPr dirty="0"/>
              <a:t>Open-ended – encourage long answers.</a:t>
            </a:r>
          </a:p>
          <a:p>
            <a:r>
              <a:rPr lang="en-GB" dirty="0"/>
              <a:t>   </a:t>
            </a:r>
            <a:r>
              <a:rPr dirty="0"/>
              <a:t>Socratic – make candidates think deeply.</a:t>
            </a:r>
          </a:p>
          <a:p>
            <a:r>
              <a:rPr dirty="0"/>
              <a:t> </a:t>
            </a:r>
            <a:r>
              <a:rPr lang="en-GB" dirty="0"/>
              <a:t>  </a:t>
            </a:r>
            <a:r>
              <a:rPr dirty="0"/>
              <a:t>Leading – guide to key topics (Armstrong, 202</a:t>
            </a:r>
            <a:r>
              <a:rPr lang="en-GB" dirty="0"/>
              <a:t>3</a:t>
            </a:r>
            <a:r>
              <a:rPr dirty="0"/>
              <a:t>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t>Face-to-Face vs Online Interview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BA721C-D872-8ECE-5CE8-F2AB59A5BD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432992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Recruiting the right person ensures success in transformation projects.</a:t>
            </a:r>
          </a:p>
          <a:p>
            <a:r>
              <a:t>Using fair steps, clear questioning, and flexible interviews helps find motivated employees (Sinek, 2011).</a:t>
            </a:r>
          </a:p>
          <a:p>
            <a:r>
              <a:t>John Lewis Partnership uses a structured and fair process that supports teamwork and values.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Armstrong, M. and Taylor, S. (2023) Armstrong’s Handbook of Human Resource Management Practice 16th edition. </a:t>
            </a:r>
          </a:p>
          <a:p>
            <a:r>
              <a:rPr lang="en-GB" dirty="0"/>
              <a:t>Kogan </a:t>
            </a:r>
            <a:r>
              <a:rPr lang="en-GB" dirty="0" err="1"/>
              <a:t>Page.CIPD</a:t>
            </a:r>
            <a:r>
              <a:rPr lang="en-GB" dirty="0"/>
              <a:t> (2023) Recruitment Process Overview | Factsheets | CIPD </a:t>
            </a:r>
            <a:r>
              <a:rPr lang="en-GB" dirty="0" err="1"/>
              <a:t>CIPD</a:t>
            </a:r>
            <a:r>
              <a:rPr lang="en-GB" dirty="0"/>
              <a:t>. 5 December 2023 [online]. Available from: </a:t>
            </a:r>
            <a:r>
              <a:rPr lang="en-GB" dirty="0">
                <a:hlinkClick r:id="rId2"/>
              </a:rPr>
              <a:t>https://www.cipd.co.uk/knowledge/fundamentals/people/recruitment/factsheet</a:t>
            </a:r>
            <a:r>
              <a:rPr lang="en-GB" dirty="0"/>
              <a:t>.</a:t>
            </a:r>
          </a:p>
          <a:p>
            <a:r>
              <a:rPr lang="en-GB" dirty="0"/>
              <a:t>CIPD (2024) Selection Methods CIPD. 11 November 2024 [online]. Available from: </a:t>
            </a:r>
            <a:r>
              <a:rPr lang="en-GB" dirty="0">
                <a:hlinkClick r:id="rId3"/>
              </a:rPr>
              <a:t>https://www.cipd.org/uk/knowledge/factsheets/selection-factsheet/</a:t>
            </a:r>
            <a:r>
              <a:rPr lang="en-GB" dirty="0"/>
              <a:t>.</a:t>
            </a:r>
          </a:p>
          <a:p>
            <a:r>
              <a:rPr lang="en-GB" dirty="0"/>
              <a:t>GOV.UK (2024) Recruitment and Selection Procedure GOV.UK. 12 April 2024 [online]. Available from: </a:t>
            </a:r>
            <a:r>
              <a:rPr lang="en-GB" dirty="0">
                <a:hlinkClick r:id="rId4"/>
              </a:rPr>
              <a:t>https://www.gov.uk/government/publications/recruitment-and-selection-procedure/recruitment-and-selection-procedure</a:t>
            </a:r>
            <a:r>
              <a:rPr lang="en-GB" dirty="0"/>
              <a:t>.</a:t>
            </a:r>
          </a:p>
          <a:p>
            <a:r>
              <a:rPr lang="en-GB" dirty="0"/>
              <a:t>Indeed (2024) A Practical Guide To Structured Interviews With Tips and Questions Indeed Career Guide. 2024 [online]. Available from: </a:t>
            </a:r>
            <a:r>
              <a:rPr lang="en-GB" dirty="0">
                <a:hlinkClick r:id="rId5"/>
              </a:rPr>
              <a:t>https://uk.indeed.com/career-advice/interviewing/structured-interviews</a:t>
            </a:r>
            <a:r>
              <a:rPr lang="en-GB" dirty="0"/>
              <a:t>.</a:t>
            </a:r>
          </a:p>
          <a:p>
            <a:r>
              <a:rPr lang="en-GB" dirty="0"/>
              <a:t>Lewis, J. (2024) John Lewis Partnership - Home Johnlewispartnership.co.uk. 2024 [online]. Available from: </a:t>
            </a:r>
            <a:r>
              <a:rPr lang="en-GB" dirty="0">
                <a:hlinkClick r:id="rId6"/>
              </a:rPr>
              <a:t>https://www.johnlewispartnership.co.uk</a:t>
            </a:r>
            <a:r>
              <a:rPr lang="en-GB" dirty="0"/>
              <a:t>.</a:t>
            </a:r>
          </a:p>
          <a:p>
            <a:r>
              <a:rPr lang="en-GB" dirty="0"/>
              <a:t>Rees, G. and Smith, P. (2021) Strategic Human Resource Management. SAGE.</a:t>
            </a:r>
          </a:p>
          <a:p>
            <a:r>
              <a:rPr lang="en-GB" dirty="0"/>
              <a:t>Sinek, S. (2011) Start with why : how great leaders inspire everyone to take action. New York, Portfolio/Penguin.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90</TotalTime>
  <Words>850</Words>
  <Application>Microsoft Office PowerPoint</Application>
  <PresentationFormat>On-screen Show (4:3)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Gill Sans MT</vt:lpstr>
      <vt:lpstr>Gallery</vt:lpstr>
      <vt:lpstr>Recruitment and Selection for a Business Transformation Project</vt:lpstr>
      <vt:lpstr>Table of Contents</vt:lpstr>
      <vt:lpstr>Introduction</vt:lpstr>
      <vt:lpstr>Company Overview – John Lewis Partnership</vt:lpstr>
      <vt:lpstr>Recruitment Process</vt:lpstr>
      <vt:lpstr>Job Analysis, Job Description and Person Specification</vt:lpstr>
      <vt:lpstr>Type of Interview 1 – Structured Interview</vt:lpstr>
      <vt:lpstr>Type of Interview 2 – Panel Interview</vt:lpstr>
      <vt:lpstr>Type of Interview 3 – Competency-Based Interview</vt:lpstr>
      <vt:lpstr>Appropriate 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Durga Bai (2407124)</cp:lastModifiedBy>
  <cp:revision>3</cp:revision>
  <dcterms:created xsi:type="dcterms:W3CDTF">2013-01-27T09:14:16Z</dcterms:created>
  <dcterms:modified xsi:type="dcterms:W3CDTF">2025-10-13T08:48:47Z</dcterms:modified>
  <cp:category/>
</cp:coreProperties>
</file>