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6" Type="http://schemas.microsoft.com/office/2020/02/relationships/classificationlabels" Target="docMetadata/LabelInfo.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8" r:id="rId4"/>
  </p:sldMasterIdLst>
  <p:notesMasterIdLst>
    <p:notesMasterId r:id="rId17"/>
  </p:notesMasterIdLst>
  <p:handoutMasterIdLst>
    <p:handoutMasterId r:id="rId18"/>
  </p:handoutMasterIdLst>
  <p:sldIdLst>
    <p:sldId id="300" r:id="rId5"/>
    <p:sldId id="309" r:id="rId6"/>
    <p:sldId id="310" r:id="rId7"/>
    <p:sldId id="311" r:id="rId8"/>
    <p:sldId id="333" r:id="rId9"/>
    <p:sldId id="320" r:id="rId10"/>
    <p:sldId id="334" r:id="rId11"/>
    <p:sldId id="339" r:id="rId12"/>
    <p:sldId id="326" r:id="rId13"/>
    <p:sldId id="335" r:id="rId14"/>
    <p:sldId id="338" r:id="rId15"/>
    <p:sldId id="318"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commentAuthors.xml><?xml version="1.0" encoding="utf-8"?>
<p:cmAuthorLst xmlns:a="http://schemas.openxmlformats.org/drawingml/2006/main" xmlns:r="http://schemas.openxmlformats.org/officeDocument/2006/relationships" xmlns:p="http://schemas.openxmlformats.org/presentationml/2006/main">
  <p:cmAuthor id="3" name="Author" initials="A" lastIdx="0" clrIdx="2"/>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16D9F66E-5EB9-4882-86FB-DCBF35E3C3E4}">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D7AC3CCA-C797-4891-BE02-D94E43425B78}" styleName="Medium Style 4">
    <a:wholeTbl>
      <a:tcTxStyle>
        <a:fontRef idx="minor">
          <a:scrgbClr r="0" g="0" b="0"/>
        </a:fontRef>
        <a:schemeClr val="dk1"/>
      </a:tcTxStyle>
      <a:tcStyle>
        <a:tcBdr>
          <a:left>
            <a:ln w="12700" cmpd="sng">
              <a:solidFill>
                <a:schemeClr val="dk1"/>
              </a:solidFill>
            </a:ln>
          </a:left>
          <a:right>
            <a:ln w="12700" cmpd="sng">
              <a:solidFill>
                <a:schemeClr val="dk1"/>
              </a:solidFill>
            </a:ln>
          </a:right>
          <a:top>
            <a:ln w="12700" cmpd="sng">
              <a:solidFill>
                <a:schemeClr val="dk1"/>
              </a:solidFill>
            </a:ln>
          </a:top>
          <a:bottom>
            <a:ln w="12700" cmpd="sng">
              <a:solidFill>
                <a:schemeClr val="dk1"/>
              </a:solidFill>
            </a:ln>
          </a:bottom>
          <a:insideH>
            <a:ln w="12700" cmpd="sng">
              <a:solidFill>
                <a:schemeClr val="dk1"/>
              </a:solidFill>
            </a:ln>
          </a:insideH>
          <a:insideV>
            <a:ln w="12700" cmpd="sng">
              <a:solidFill>
                <a:schemeClr val="dk1"/>
              </a:solidFill>
            </a:ln>
          </a:insideV>
        </a:tcBdr>
        <a:fill>
          <a:solidFill>
            <a:schemeClr val="dk1">
              <a:tint val="20000"/>
            </a:schemeClr>
          </a:solidFill>
        </a:fill>
      </a:tcStyle>
    </a:wholeTbl>
    <a:band1H>
      <a:tcStyle>
        <a:tcBdr/>
        <a:fill>
          <a:solidFill>
            <a:schemeClr val="dk1">
              <a:tint val="40000"/>
            </a:schemeClr>
          </a:solidFill>
        </a:fill>
      </a:tcStyle>
    </a:band1H>
    <a:band1V>
      <a:tcStyle>
        <a:tcBdr/>
        <a:fill>
          <a:solidFill>
            <a:schemeClr val="dk1">
              <a:tint val="40000"/>
            </a:schemeClr>
          </a:solidFill>
        </a:fill>
      </a:tcStyle>
    </a:band1V>
    <a:lastCol>
      <a:tcTxStyle b="on"/>
      <a:tcStyle>
        <a:tcBdr/>
      </a:tcStyle>
    </a:lastCol>
    <a:firstCol>
      <a:tcTxStyle b="on"/>
      <a:tcStyle>
        <a:tcBdr/>
      </a:tcStyle>
    </a:firstCol>
    <a:lastRow>
      <a:tcTxStyle b="on"/>
      <a:tcStyle>
        <a:tcBdr>
          <a:top>
            <a:ln w="25400" cmpd="sng">
              <a:solidFill>
                <a:schemeClr val="dk1"/>
              </a:solidFill>
            </a:ln>
          </a:top>
        </a:tcBdr>
        <a:fill>
          <a:solidFill>
            <a:schemeClr val="dk1">
              <a:tint val="20000"/>
            </a:schemeClr>
          </a:solidFill>
        </a:fill>
      </a:tcStyle>
    </a:lastRow>
    <a:firstRow>
      <a:tcTxStyle b="on"/>
      <a:tcStyle>
        <a:tcBdr/>
        <a:fill>
          <a:solidFill>
            <a:schemeClr val="dk1">
              <a:tint val="20000"/>
            </a:schemeClr>
          </a:solidFill>
        </a:fill>
      </a:tcStyle>
    </a:firstRow>
  </a:tblStyle>
  <a:tblStyle styleId="{16D9F66E-5EB9-4882-86FB-DCBF35E3C3E4}" styleName="Medium Style 4 - Accent 6">
    <a:wholeTbl>
      <a:tcTxStyle>
        <a:fontRef idx="minor">
          <a:scrgbClr r="0" g="0" b="0"/>
        </a:fontRef>
        <a:schemeClr val="dk1"/>
      </a:tcTxStyle>
      <a:tcStyle>
        <a:tcBdr>
          <a:left>
            <a:ln w="12700" cmpd="sng">
              <a:solidFill>
                <a:schemeClr val="accent6"/>
              </a:solidFill>
            </a:ln>
          </a:left>
          <a:right>
            <a:ln w="12700" cmpd="sng">
              <a:solidFill>
                <a:schemeClr val="accent6"/>
              </a:solidFill>
            </a:ln>
          </a:right>
          <a:top>
            <a:ln w="12700" cmpd="sng">
              <a:solidFill>
                <a:schemeClr val="accent6"/>
              </a:solidFill>
            </a:ln>
          </a:top>
          <a:bottom>
            <a:ln w="12700" cmpd="sng">
              <a:solidFill>
                <a:schemeClr val="accent6"/>
              </a:solidFill>
            </a:ln>
          </a:bottom>
          <a:insideH>
            <a:ln w="12700" cmpd="sng">
              <a:solidFill>
                <a:schemeClr val="accent6"/>
              </a:solidFill>
            </a:ln>
          </a:insideH>
          <a:insideV>
            <a:ln w="12700" cmpd="sng">
              <a:solidFill>
                <a:schemeClr val="accent6"/>
              </a:solidFill>
            </a:ln>
          </a:insideV>
        </a:tcBdr>
        <a:fill>
          <a:solidFill>
            <a:schemeClr val="accent6">
              <a:tint val="20000"/>
            </a:schemeClr>
          </a:solidFill>
        </a:fill>
      </a:tcStyle>
    </a:wholeTbl>
    <a:band1H>
      <a:tcStyle>
        <a:tcBdr/>
        <a:fill>
          <a:solidFill>
            <a:schemeClr val="accent6">
              <a:tint val="40000"/>
            </a:schemeClr>
          </a:solidFill>
        </a:fill>
      </a:tcStyle>
    </a:band1H>
    <a:band1V>
      <a:tcStyle>
        <a:tcBdr/>
        <a:fill>
          <a:solidFill>
            <a:schemeClr val="accent6">
              <a:tint val="40000"/>
            </a:schemeClr>
          </a:solidFill>
        </a:fill>
      </a:tcStyle>
    </a:band1V>
    <a:lastCol>
      <a:tcTxStyle b="on"/>
      <a:tcStyle>
        <a:tcBdr/>
      </a:tcStyle>
    </a:lastCol>
    <a:firstCol>
      <a:tcTxStyle b="on"/>
      <a:tcStyle>
        <a:tcBdr/>
      </a:tcStyle>
    </a:firstCol>
    <a:lastRow>
      <a:tcTxStyle b="on"/>
      <a:tcStyle>
        <a:tcBdr>
          <a:top>
            <a:ln w="25400" cmpd="sng">
              <a:solidFill>
                <a:schemeClr val="accent6"/>
              </a:solidFill>
            </a:ln>
          </a:top>
        </a:tcBdr>
        <a:fill>
          <a:solidFill>
            <a:schemeClr val="accent6">
              <a:tint val="20000"/>
            </a:schemeClr>
          </a:solidFill>
        </a:fill>
      </a:tcStyle>
    </a:lastRow>
    <a:firstRow>
      <a:tcTxStyle b="on"/>
      <a:tcStyle>
        <a:tcBdr/>
        <a:fill>
          <a:solidFill>
            <a:schemeClr val="accent6">
              <a:tint val="20000"/>
            </a:schemeClr>
          </a:solid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2A488322-F2BA-4B5B-9748-0D474271808F}" styleName="Medium Style 3 - Accent 6">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6"/>
          </a:solidFill>
        </a:fill>
      </a:tcStyle>
    </a:lastCol>
    <a:firstCol>
      <a:tcTxStyle b="on">
        <a:fontRef idx="minor">
          <a:scrgbClr r="0" g="0" b="0"/>
        </a:fontRef>
        <a:schemeClr val="lt1"/>
      </a:tcTxStyle>
      <a:tcStyle>
        <a:tcBdr/>
        <a:fill>
          <a:solidFill>
            <a:schemeClr val="accent6"/>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6"/>
          </a:solidFill>
        </a:fill>
      </a:tcStyle>
    </a:firstRow>
  </a:tblStyle>
  <a:tblStyle styleId="{E8B1032C-EA38-4F05-BA0D-38AFFFC7BED3}" styleName="Light Style 3 - Accent 6">
    <a:wholeTbl>
      <a:tcTxStyle>
        <a:fontRef idx="minor">
          <a:scrgbClr r="0" g="0" b="0"/>
        </a:fontRef>
        <a:schemeClr val="tx1"/>
      </a:tcTxStyle>
      <a:tcStyle>
        <a:tcBdr>
          <a:left>
            <a:ln w="12700" cmpd="sng">
              <a:solidFill>
                <a:schemeClr val="accent6"/>
              </a:solidFill>
            </a:ln>
          </a:left>
          <a:right>
            <a:ln w="12700" cmpd="sng">
              <a:solidFill>
                <a:schemeClr val="accent6"/>
              </a:solidFill>
            </a:ln>
          </a:right>
          <a:top>
            <a:ln w="12700" cmpd="sng">
              <a:solidFill>
                <a:schemeClr val="accent6"/>
              </a:solidFill>
            </a:ln>
          </a:top>
          <a:bottom>
            <a:ln w="12700" cmpd="sng">
              <a:solidFill>
                <a:schemeClr val="accent6"/>
              </a:solidFill>
            </a:ln>
          </a:bottom>
          <a:insideH>
            <a:ln w="12700" cmpd="sng">
              <a:solidFill>
                <a:schemeClr val="accent6"/>
              </a:solidFill>
            </a:ln>
          </a:insideH>
          <a:insideV>
            <a:ln w="12700" cmpd="sng">
              <a:solidFill>
                <a:schemeClr val="accent6"/>
              </a:solidFill>
            </a:ln>
          </a:insideV>
        </a:tcBdr>
        <a:fill>
          <a:noFill/>
        </a:fill>
      </a:tcStyle>
    </a:wholeTbl>
    <a:band1H>
      <a:tcStyle>
        <a:tcBdr/>
        <a:fill>
          <a:solidFill>
            <a:schemeClr val="accent6">
              <a:alpha val="20000"/>
            </a:schemeClr>
          </a:solidFill>
        </a:fill>
      </a:tcStyle>
    </a:band1H>
    <a:band1V>
      <a:tcStyle>
        <a:tcBdr/>
        <a:fill>
          <a:solidFill>
            <a:schemeClr val="accent6">
              <a:alpha val="20000"/>
            </a:schemeClr>
          </a:solidFill>
        </a:fill>
      </a:tcStyle>
    </a:band1V>
    <a:lastCol>
      <a:tcTxStyle b="on"/>
      <a:tcStyle>
        <a:tcBdr/>
      </a:tcStyle>
    </a:lastCol>
    <a:firstCol>
      <a:tcTxStyle b="on"/>
      <a:tcStyle>
        <a:tcBdr/>
      </a:tcStyle>
    </a:firstCol>
    <a:lastRow>
      <a:tcTxStyle b="on"/>
      <a:tcStyle>
        <a:tcBdr>
          <a:top>
            <a:ln w="50800" cmpd="dbl">
              <a:solidFill>
                <a:schemeClr val="accent6"/>
              </a:solidFill>
            </a:ln>
          </a:top>
        </a:tcBdr>
        <a:fill>
          <a:noFill/>
        </a:fill>
      </a:tcStyle>
    </a:lastRow>
    <a:firstRow>
      <a:tcTxStyle b="on"/>
      <a:tcStyle>
        <a:tcBdr>
          <a:bottom>
            <a:ln w="25400" cmpd="sng">
              <a:solidFill>
                <a:schemeClr val="accent6"/>
              </a:solidFill>
            </a:ln>
          </a:bottom>
        </a:tcBdr>
        <a:fill>
          <a:noFill/>
        </a:fill>
      </a:tcStyle>
    </a:firstRow>
  </a:tblStyle>
  <a:tblStyle styleId="{68D230F3-CF80-4859-8CE7-A43EE81993B5}" styleName="Light Style 1 - Accent 6">
    <a:wholeTbl>
      <a:tcTxStyle>
        <a:fontRef idx="minor">
          <a:scrgbClr r="0" g="0" b="0"/>
        </a:fontRef>
        <a:schemeClr val="tx1"/>
      </a:tcTxStyle>
      <a:tcStyle>
        <a:tcBdr>
          <a:left>
            <a:ln>
              <a:noFill/>
            </a:ln>
          </a:left>
          <a:right>
            <a:ln>
              <a:noFill/>
            </a:ln>
          </a:right>
          <a:top>
            <a:ln w="12700" cmpd="sng">
              <a:solidFill>
                <a:schemeClr val="accent6"/>
              </a:solidFill>
            </a:ln>
          </a:top>
          <a:bottom>
            <a:ln w="12700" cmpd="sng">
              <a:solidFill>
                <a:schemeClr val="accent6"/>
              </a:solidFill>
            </a:ln>
          </a:bottom>
          <a:insideH>
            <a:ln>
              <a:noFill/>
            </a:ln>
          </a:insideH>
          <a:insideV>
            <a:ln>
              <a:noFill/>
            </a:ln>
          </a:insideV>
        </a:tcBdr>
        <a:fill>
          <a:noFill/>
        </a:fill>
      </a:tcStyle>
    </a:wholeTbl>
    <a:band1H>
      <a:tcStyle>
        <a:tcBdr/>
        <a:fill>
          <a:solidFill>
            <a:schemeClr val="accent6">
              <a:alpha val="20000"/>
            </a:schemeClr>
          </a:solidFill>
        </a:fill>
      </a:tcStyle>
    </a:band1H>
    <a:band2H>
      <a:tcStyle>
        <a:tcBdr/>
      </a:tcStyle>
    </a:band2H>
    <a:band1V>
      <a:tcStyle>
        <a:tcBdr/>
        <a:fill>
          <a:solidFill>
            <a:schemeClr val="accent6">
              <a:alpha val="20000"/>
            </a:schemeClr>
          </a:solidFill>
        </a:fill>
      </a:tcStyle>
    </a:band1V>
    <a:lastCol>
      <a:tcTxStyle b="on"/>
      <a:tcStyle>
        <a:tcBdr/>
      </a:tcStyle>
    </a:lastCol>
    <a:firstCol>
      <a:tcTxStyle b="on"/>
      <a:tcStyle>
        <a:tcBdr/>
      </a:tcStyle>
    </a:firstCol>
    <a:lastRow>
      <a:tcTxStyle b="on"/>
      <a:tcStyle>
        <a:tcBdr>
          <a:top>
            <a:ln w="12700" cmpd="sng">
              <a:solidFill>
                <a:schemeClr val="accent6"/>
              </a:solidFill>
            </a:ln>
          </a:top>
        </a:tcBdr>
        <a:fill>
          <a:noFill/>
        </a:fill>
      </a:tcStyle>
    </a:lastRow>
    <a:firstRow>
      <a:tcTxStyle b="on"/>
      <a:tcStyle>
        <a:tcBdr>
          <a:bottom>
            <a:ln w="12700" cmpd="sng">
              <a:solidFill>
                <a:schemeClr val="accent6"/>
              </a:solidFill>
            </a:ln>
          </a:bottom>
        </a:tcBdr>
        <a:fill>
          <a:noFill/>
        </a:fill>
      </a:tcStyle>
    </a:firstRow>
  </a:tblStyle>
  <a:tblStyle styleId="{912C8C85-51F0-491E-9774-3900AFEF0FD7}" styleName="Light Style 2 - Accent 6">
    <a:wholeTbl>
      <a:tcTxStyle>
        <a:fontRef idx="minor">
          <a:scrgbClr r="0" g="0" b="0"/>
        </a:fontRef>
        <a:schemeClr val="tx1"/>
      </a:tcTxStyle>
      <a:tcStyle>
        <a:tcBdr>
          <a:left>
            <a:lnRef idx="1">
              <a:schemeClr val="accent6"/>
            </a:lnRef>
          </a:left>
          <a:right>
            <a:lnRef idx="1">
              <a:schemeClr val="accent6"/>
            </a:lnRef>
          </a:right>
          <a:top>
            <a:lnRef idx="1">
              <a:schemeClr val="accent6"/>
            </a:lnRef>
          </a:top>
          <a:bottom>
            <a:lnRef idx="1">
              <a:schemeClr val="accent6"/>
            </a:lnRef>
          </a:bottom>
          <a:insideH>
            <a:ln>
              <a:noFill/>
            </a:ln>
          </a:insideH>
          <a:insideV>
            <a:ln>
              <a:noFill/>
            </a:ln>
          </a:insideV>
        </a:tcBdr>
        <a:fill>
          <a:noFill/>
        </a:fill>
      </a:tcStyle>
    </a:wholeTbl>
    <a:band1H>
      <a:tcStyle>
        <a:tcBdr>
          <a:top>
            <a:lnRef idx="1">
              <a:schemeClr val="accent6"/>
            </a:lnRef>
          </a:top>
          <a:bottom>
            <a:lnRef idx="1">
              <a:schemeClr val="accent6"/>
            </a:lnRef>
          </a:bottom>
        </a:tcBdr>
      </a:tcStyle>
    </a:band1H>
    <a:band1V>
      <a:tcStyle>
        <a:tcBdr>
          <a:left>
            <a:lnRef idx="1">
              <a:schemeClr val="accent6"/>
            </a:lnRef>
          </a:left>
          <a:right>
            <a:lnRef idx="1">
              <a:schemeClr val="accent6"/>
            </a:lnRef>
          </a:right>
        </a:tcBdr>
      </a:tcStyle>
    </a:band1V>
    <a:band2V>
      <a:tcStyle>
        <a:tcBdr>
          <a:left>
            <a:lnRef idx="1">
              <a:schemeClr val="accent6"/>
            </a:lnRef>
          </a:left>
          <a:right>
            <a:lnRef idx="1">
              <a:schemeClr val="accent6"/>
            </a:lnRef>
          </a:right>
        </a:tcBdr>
      </a:tcStyle>
    </a:band2V>
    <a:lastCol>
      <a:tcTxStyle b="on"/>
      <a:tcStyle>
        <a:tcBdr/>
      </a:tcStyle>
    </a:lastCol>
    <a:firstCol>
      <a:tcTxStyle b="on"/>
      <a:tcStyle>
        <a:tcBdr/>
      </a:tcStyle>
    </a:firstCol>
    <a:lastRow>
      <a:tcTxStyle b="on"/>
      <a:tcStyle>
        <a:tcBdr>
          <a:top>
            <a:ln w="50800" cmpd="dbl">
              <a:solidFill>
                <a:schemeClr val="accent6"/>
              </a:solidFill>
            </a:ln>
          </a:top>
        </a:tcBdr>
      </a:tcStyle>
    </a:lastRow>
    <a:firstRow>
      <a:tcTxStyle b="on">
        <a:fontRef idx="minor">
          <a:scrgbClr r="0" g="0" b="0"/>
        </a:fontRef>
        <a:schemeClr val="bg1"/>
      </a:tcTxStyle>
      <a:tcStyle>
        <a:tcBdr/>
        <a:fillRef idx="1">
          <a:schemeClr val="accent6"/>
        </a:fillRef>
      </a:tcStyle>
    </a:firstRow>
  </a:tblStyle>
  <a:tblStyle styleId="{775DCB02-9BB8-47FD-8907-85C794F793BA}" styleName="Themed Style 1 - Accent 4">
    <a:tblBg>
      <a:fillRef idx="2">
        <a:schemeClr val="accent4"/>
      </a:fillRef>
      <a:effectRef idx="1">
        <a:schemeClr val="accent4"/>
      </a:effectRef>
    </a:tblBg>
    <a:wholeTbl>
      <a:tcTxStyle>
        <a:fontRef idx="minor">
          <a:scrgbClr r="0" g="0" b="0"/>
        </a:fontRef>
        <a:schemeClr val="dk1"/>
      </a:tcTxStyle>
      <a:tcStyle>
        <a:tcBdr>
          <a:left>
            <a:lnRef idx="1">
              <a:schemeClr val="accent4"/>
            </a:lnRef>
          </a:left>
          <a:right>
            <a:lnRef idx="1">
              <a:schemeClr val="accent4"/>
            </a:lnRef>
          </a:right>
          <a:top>
            <a:lnRef idx="1">
              <a:schemeClr val="accent4"/>
            </a:lnRef>
          </a:top>
          <a:bottom>
            <a:lnRef idx="1">
              <a:schemeClr val="accent4"/>
            </a:lnRef>
          </a:bottom>
          <a:insideH>
            <a:lnRef idx="1">
              <a:schemeClr val="accent4"/>
            </a:lnRef>
          </a:insideH>
          <a:insideV>
            <a:lnRef idx="1">
              <a:schemeClr val="accent4"/>
            </a:lnRef>
          </a:insideV>
        </a:tcBdr>
        <a:fill>
          <a:noFill/>
        </a:fill>
      </a:tcStyle>
    </a:wholeTbl>
    <a:band1H>
      <a:tcStyle>
        <a:tcBdr/>
        <a:fill>
          <a:solidFill>
            <a:schemeClr val="accent4">
              <a:alpha val="40000"/>
            </a:schemeClr>
          </a:solidFill>
        </a:fill>
      </a:tcStyle>
    </a:band1H>
    <a:band2H>
      <a:tcStyle>
        <a:tcBdr/>
      </a:tcStyle>
    </a:band2H>
    <a:band1V>
      <a:tcStyle>
        <a:tcBdr>
          <a:top>
            <a:lnRef idx="1">
              <a:schemeClr val="accent4"/>
            </a:lnRef>
          </a:top>
          <a:bottom>
            <a:lnRef idx="1">
              <a:schemeClr val="accent4"/>
            </a:lnRef>
          </a:bottom>
        </a:tcBdr>
        <a:fill>
          <a:solidFill>
            <a:schemeClr val="accent4">
              <a:alpha val="40000"/>
            </a:schemeClr>
          </a:solidFill>
        </a:fill>
      </a:tcStyle>
    </a:band1V>
    <a:band2V>
      <a:tcStyle>
        <a:tcBdr/>
      </a:tcStyle>
    </a:band2V>
    <a:lastCol>
      <a:tcTxStyle b="on"/>
      <a:tcStyle>
        <a:tcBdr>
          <a:left>
            <a:lnRef idx="2">
              <a:schemeClr val="accent4"/>
            </a:lnRef>
          </a:left>
          <a:right>
            <a:lnRef idx="1">
              <a:schemeClr val="accent4"/>
            </a:lnRef>
          </a:right>
          <a:top>
            <a:lnRef idx="1">
              <a:schemeClr val="accent4"/>
            </a:lnRef>
          </a:top>
          <a:bottom>
            <a:lnRef idx="1">
              <a:schemeClr val="accent4"/>
            </a:lnRef>
          </a:bottom>
          <a:insideH>
            <a:lnRef idx="1">
              <a:schemeClr val="accent4"/>
            </a:lnRef>
          </a:insideH>
          <a:insideV>
            <a:ln>
              <a:noFill/>
            </a:ln>
          </a:insideV>
        </a:tcBdr>
      </a:tcStyle>
    </a:lastCol>
    <a:firstCol>
      <a:tcTxStyle b="on"/>
      <a:tcStyle>
        <a:tcBdr>
          <a:left>
            <a:lnRef idx="1">
              <a:schemeClr val="accent4"/>
            </a:lnRef>
          </a:left>
          <a:right>
            <a:lnRef idx="2">
              <a:schemeClr val="accent4"/>
            </a:lnRef>
          </a:right>
          <a:top>
            <a:lnRef idx="1">
              <a:schemeClr val="accent4"/>
            </a:lnRef>
          </a:top>
          <a:bottom>
            <a:lnRef idx="1">
              <a:schemeClr val="accent4"/>
            </a:lnRef>
          </a:bottom>
          <a:insideH>
            <a:lnRef idx="1">
              <a:schemeClr val="accent4"/>
            </a:lnRef>
          </a:insideH>
          <a:insideV>
            <a:ln>
              <a:noFill/>
            </a:ln>
          </a:insideV>
        </a:tcBdr>
      </a:tcStyle>
    </a:firstCol>
    <a:lastRow>
      <a:tcTxStyle b="on"/>
      <a:tcStyle>
        <a:tcBdr>
          <a:left>
            <a:lnRef idx="1">
              <a:schemeClr val="accent4"/>
            </a:lnRef>
          </a:left>
          <a:right>
            <a:lnRef idx="1">
              <a:schemeClr val="accent4"/>
            </a:lnRef>
          </a:right>
          <a:top>
            <a:lnRef idx="2">
              <a:schemeClr val="accent4"/>
            </a:lnRef>
          </a:top>
          <a:bottom>
            <a:lnRef idx="2">
              <a:schemeClr val="accent4"/>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4"/>
            </a:lnRef>
          </a:left>
          <a:right>
            <a:lnRef idx="1">
              <a:schemeClr val="accent4"/>
            </a:lnRef>
          </a:right>
          <a:top>
            <a:lnRef idx="1">
              <a:schemeClr val="accent4"/>
            </a:lnRef>
          </a:top>
          <a:bottom>
            <a:lnRef idx="2">
              <a:schemeClr val="lt1"/>
            </a:lnRef>
          </a:bottom>
          <a:insideH>
            <a:ln>
              <a:noFill/>
            </a:ln>
          </a:insideH>
          <a:insideV>
            <a:ln>
              <a:noFill/>
            </a:ln>
          </a:insideV>
        </a:tcBdr>
        <a:fill>
          <a:solidFill>
            <a:schemeClr val="accent4"/>
          </a:solidFill>
        </a:fill>
      </a:tcStyle>
    </a:firstRow>
  </a:tblStyle>
  <a:tblStyle styleId="{69C7853C-536D-4A76-A0AE-DD22124D55A5}" styleName="Themed Style 1 - Accent 3">
    <a:tblBg>
      <a:fillRef idx="2">
        <a:schemeClr val="accent3"/>
      </a:fillRef>
      <a:effectRef idx="1">
        <a:schemeClr val="accent3"/>
      </a:effectRef>
    </a:tblBg>
    <a:wholeTbl>
      <a:tcTxStyle>
        <a:fontRef idx="minor">
          <a:scrgbClr r="0" g="0" b="0"/>
        </a:fontRef>
        <a:schemeClr val="dk1"/>
      </a:tcTxStyle>
      <a:tcStyle>
        <a:tcBdr>
          <a:left>
            <a:lnRef idx="1">
              <a:schemeClr val="accent3"/>
            </a:lnRef>
          </a:left>
          <a:right>
            <a:lnRef idx="1">
              <a:schemeClr val="accent3"/>
            </a:lnRef>
          </a:right>
          <a:top>
            <a:lnRef idx="1">
              <a:schemeClr val="accent3"/>
            </a:lnRef>
          </a:top>
          <a:bottom>
            <a:lnRef idx="1">
              <a:schemeClr val="accent3"/>
            </a:lnRef>
          </a:bottom>
          <a:insideH>
            <a:lnRef idx="1">
              <a:schemeClr val="accent3"/>
            </a:lnRef>
          </a:insideH>
          <a:insideV>
            <a:lnRef idx="1">
              <a:schemeClr val="accent3"/>
            </a:lnRef>
          </a:insideV>
        </a:tcBdr>
        <a:fill>
          <a:noFill/>
        </a:fill>
      </a:tcStyle>
    </a:wholeTbl>
    <a:band1H>
      <a:tcStyle>
        <a:tcBdr/>
        <a:fill>
          <a:solidFill>
            <a:schemeClr val="accent3">
              <a:alpha val="40000"/>
            </a:schemeClr>
          </a:solidFill>
        </a:fill>
      </a:tcStyle>
    </a:band1H>
    <a:band2H>
      <a:tcStyle>
        <a:tcBdr/>
      </a:tcStyle>
    </a:band2H>
    <a:band1V>
      <a:tcStyle>
        <a:tcBdr>
          <a:top>
            <a:lnRef idx="1">
              <a:schemeClr val="accent3"/>
            </a:lnRef>
          </a:top>
          <a:bottom>
            <a:lnRef idx="1">
              <a:schemeClr val="accent3"/>
            </a:lnRef>
          </a:bottom>
        </a:tcBdr>
        <a:fill>
          <a:solidFill>
            <a:schemeClr val="accent3">
              <a:alpha val="40000"/>
            </a:schemeClr>
          </a:solidFill>
        </a:fill>
      </a:tcStyle>
    </a:band1V>
    <a:band2V>
      <a:tcStyle>
        <a:tcBdr/>
      </a:tcStyle>
    </a:band2V>
    <a:lastCol>
      <a:tcTxStyle b="on"/>
      <a:tcStyle>
        <a:tcBdr>
          <a:left>
            <a:lnRef idx="2">
              <a:schemeClr val="accent3"/>
            </a:lnRef>
          </a:left>
          <a:right>
            <a:lnRef idx="1">
              <a:schemeClr val="accent3"/>
            </a:lnRef>
          </a:right>
          <a:top>
            <a:lnRef idx="1">
              <a:schemeClr val="accent3"/>
            </a:lnRef>
          </a:top>
          <a:bottom>
            <a:lnRef idx="1">
              <a:schemeClr val="accent3"/>
            </a:lnRef>
          </a:bottom>
          <a:insideH>
            <a:lnRef idx="1">
              <a:schemeClr val="accent3"/>
            </a:lnRef>
          </a:insideH>
          <a:insideV>
            <a:ln>
              <a:noFill/>
            </a:ln>
          </a:insideV>
        </a:tcBdr>
      </a:tcStyle>
    </a:lastCol>
    <a:firstCol>
      <a:tcTxStyle b="on"/>
      <a:tcStyle>
        <a:tcBdr>
          <a:left>
            <a:lnRef idx="1">
              <a:schemeClr val="accent3"/>
            </a:lnRef>
          </a:left>
          <a:right>
            <a:lnRef idx="2">
              <a:schemeClr val="accent3"/>
            </a:lnRef>
          </a:right>
          <a:top>
            <a:lnRef idx="1">
              <a:schemeClr val="accent3"/>
            </a:lnRef>
          </a:top>
          <a:bottom>
            <a:lnRef idx="1">
              <a:schemeClr val="accent3"/>
            </a:lnRef>
          </a:bottom>
          <a:insideH>
            <a:lnRef idx="1">
              <a:schemeClr val="accent3"/>
            </a:lnRef>
          </a:insideH>
          <a:insideV>
            <a:ln>
              <a:noFill/>
            </a:ln>
          </a:insideV>
        </a:tcBdr>
      </a:tcStyle>
    </a:firstCol>
    <a:lastRow>
      <a:tcTxStyle b="on"/>
      <a:tcStyle>
        <a:tcBdr>
          <a:left>
            <a:lnRef idx="1">
              <a:schemeClr val="accent3"/>
            </a:lnRef>
          </a:left>
          <a:right>
            <a:lnRef idx="1">
              <a:schemeClr val="accent3"/>
            </a:lnRef>
          </a:right>
          <a:top>
            <a:lnRef idx="2">
              <a:schemeClr val="accent3"/>
            </a:lnRef>
          </a:top>
          <a:bottom>
            <a:lnRef idx="2">
              <a:schemeClr val="accent3"/>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3"/>
            </a:lnRef>
          </a:left>
          <a:right>
            <a:lnRef idx="1">
              <a:schemeClr val="accent3"/>
            </a:lnRef>
          </a:right>
          <a:top>
            <a:lnRef idx="1">
              <a:schemeClr val="accent3"/>
            </a:lnRef>
          </a:top>
          <a:bottom>
            <a:lnRef idx="2">
              <a:schemeClr val="lt1"/>
            </a:lnRef>
          </a:bottom>
          <a:insideH>
            <a:ln>
              <a:noFill/>
            </a:ln>
          </a:insideH>
          <a:insideV>
            <a:ln>
              <a:noFill/>
            </a:ln>
          </a:insideV>
        </a:tcBdr>
        <a:fill>
          <a:solidFill>
            <a:schemeClr val="accent3"/>
          </a:solidFill>
        </a:fill>
      </a:tcStyle>
    </a:firstRow>
  </a:tblStyle>
  <a:tblStyle styleId="{306799F8-075E-4A3A-A7F6-7FBC6576F1A4}" styleName="Themed Style 2 - Accent 3">
    <a:tblBg>
      <a:fillRef idx="3">
        <a:schemeClr val="accent3"/>
      </a:fillRef>
      <a:effectRef idx="3">
        <a:schemeClr val="accent3"/>
      </a:effectRef>
    </a:tblBg>
    <a:wholeTbl>
      <a:tcTxStyle>
        <a:fontRef idx="minor">
          <a:scrgbClr r="0" g="0" b="0"/>
        </a:fontRef>
        <a:schemeClr val="lt1"/>
      </a:tcTxStyle>
      <a:tcStyle>
        <a:tcBdr>
          <a:left>
            <a:lnRef idx="1">
              <a:schemeClr val="accent3">
                <a:tint val="50000"/>
              </a:schemeClr>
            </a:lnRef>
          </a:left>
          <a:right>
            <a:lnRef idx="1">
              <a:schemeClr val="accent3">
                <a:tint val="50000"/>
              </a:schemeClr>
            </a:lnRef>
          </a:right>
          <a:top>
            <a:lnRef idx="1">
              <a:schemeClr val="accent3">
                <a:tint val="50000"/>
              </a:schemeClr>
            </a:lnRef>
          </a:top>
          <a:bottom>
            <a:lnRef idx="1">
              <a:schemeClr val="accent3">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 styleId="{793D81CF-94F2-401A-BA57-92F5A7B2D0C5}" styleName="Medium Style 1">
    <a:wholeTbl>
      <a:tcTxStyle>
        <a:fontRef idx="minor">
          <a:scrgbClr r="0" g="0" b="0"/>
        </a:fontRef>
        <a:schemeClr val="dk1"/>
      </a:tcTxStyle>
      <a:tcStyle>
        <a:tcBdr>
          <a:left>
            <a:ln w="12700" cmpd="sng">
              <a:solidFill>
                <a:schemeClr val="dk1"/>
              </a:solidFill>
            </a:ln>
          </a:left>
          <a:right>
            <a:ln w="12700" cmpd="sng">
              <a:solidFill>
                <a:schemeClr val="dk1"/>
              </a:solidFill>
            </a:ln>
          </a:right>
          <a:top>
            <a:ln w="12700" cmpd="sng">
              <a:solidFill>
                <a:schemeClr val="dk1"/>
              </a:solidFill>
            </a:ln>
          </a:top>
          <a:bottom>
            <a:ln w="12700" cmpd="sng">
              <a:solidFill>
                <a:schemeClr val="dk1"/>
              </a:solidFill>
            </a:ln>
          </a:bottom>
          <a:insideH>
            <a:ln w="12700" cmpd="sng">
              <a:solidFill>
                <a:schemeClr val="dk1"/>
              </a:solid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tcStyle>
        <a:tcBdr/>
      </a:tcStyle>
    </a:lastCol>
    <a:firstCol>
      <a:tcTxStyle b="on"/>
      <a:tcStyle>
        <a:tcBdr/>
      </a:tcStyle>
    </a:firstCol>
    <a:lastRow>
      <a:tcTxStyle b="on"/>
      <a:tcStyle>
        <a:tcBdr>
          <a:top>
            <a:ln w="50800" cmpd="dbl">
              <a:solidFill>
                <a:schemeClr val="dk1"/>
              </a:solidFill>
            </a:ln>
          </a:top>
        </a:tcBdr>
        <a:fill>
          <a:solidFill>
            <a:schemeClr val="lt1"/>
          </a:solidFill>
        </a:fill>
      </a:tcStyle>
    </a:lastRow>
    <a:firstRow>
      <a:tcTxStyle b="on">
        <a:fontRef idx="minor">
          <a:scrgbClr r="0" g="0" b="0"/>
        </a:fontRef>
        <a:schemeClr val="lt1"/>
      </a:tcTxStyle>
      <a:tcStyle>
        <a:tcBdr/>
        <a:fill>
          <a:solidFill>
            <a:schemeClr val="dk1"/>
          </a:solidFill>
        </a:fill>
      </a:tcStyle>
    </a:firstRow>
  </a:tblStyle>
  <a:tblStyle styleId="{8799B23B-EC83-4686-B30A-512413B5E67A}" styleName="Light Style 3 - Accent 3">
    <a:wholeTbl>
      <a:tcTxStyle>
        <a:fontRef idx="minor">
          <a:scrgbClr r="0" g="0" b="0"/>
        </a:fontRef>
        <a:schemeClr val="tx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noFill/>
        </a:fill>
      </a:tcStyle>
    </a:wholeTbl>
    <a:band1H>
      <a:tcStyle>
        <a:tcBdr/>
        <a:fill>
          <a:solidFill>
            <a:schemeClr val="accent3">
              <a:alpha val="20000"/>
            </a:schemeClr>
          </a:solidFill>
        </a:fill>
      </a:tcStyle>
    </a:band1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noFill/>
        </a:fill>
      </a:tcStyle>
    </a:lastRow>
    <a:firstRow>
      <a:tcTxStyle b="on"/>
      <a:tcStyle>
        <a:tcBdr>
          <a:bottom>
            <a:ln w="25400" cmpd="sng">
              <a:solidFill>
                <a:schemeClr val="accent3"/>
              </a:solidFill>
            </a:ln>
          </a:bottom>
        </a:tcBdr>
        <a:fill>
          <a:noFill/>
        </a:fill>
      </a:tcStyle>
    </a:firstRow>
  </a:tblStyle>
  <a:tblStyle styleId="{72833802-FEF1-4C79-8D5D-14CF1EAF98D9}" styleName="Light Style 2 - Accent 2">
    <a:wholeTbl>
      <a:tcTxStyle>
        <a:fontRef idx="minor">
          <a:scrgbClr r="0" g="0" b="0"/>
        </a:fontRef>
        <a:schemeClr val="tx1"/>
      </a:tcTxStyle>
      <a:tcStyle>
        <a:tcBdr>
          <a:left>
            <a:lnRef idx="1">
              <a:schemeClr val="accent2"/>
            </a:lnRef>
          </a:left>
          <a:right>
            <a:lnRef idx="1">
              <a:schemeClr val="accent2"/>
            </a:lnRef>
          </a:right>
          <a:top>
            <a:lnRef idx="1">
              <a:schemeClr val="accent2"/>
            </a:lnRef>
          </a:top>
          <a:bottom>
            <a:lnRef idx="1">
              <a:schemeClr val="accent2"/>
            </a:lnRef>
          </a:bottom>
          <a:insideH>
            <a:ln>
              <a:noFill/>
            </a:ln>
          </a:insideH>
          <a:insideV>
            <a:ln>
              <a:noFill/>
            </a:ln>
          </a:insideV>
        </a:tcBdr>
        <a:fill>
          <a:noFill/>
        </a:fill>
      </a:tcStyle>
    </a:wholeTbl>
    <a:band1H>
      <a:tcStyle>
        <a:tcBdr>
          <a:top>
            <a:lnRef idx="1">
              <a:schemeClr val="accent2"/>
            </a:lnRef>
          </a:top>
          <a:bottom>
            <a:lnRef idx="1">
              <a:schemeClr val="accent2"/>
            </a:lnRef>
          </a:bottom>
        </a:tcBdr>
      </a:tcStyle>
    </a:band1H>
    <a:band1V>
      <a:tcStyle>
        <a:tcBdr>
          <a:left>
            <a:lnRef idx="1">
              <a:schemeClr val="accent2"/>
            </a:lnRef>
          </a:left>
          <a:right>
            <a:lnRef idx="1">
              <a:schemeClr val="accent2"/>
            </a:lnRef>
          </a:right>
        </a:tcBdr>
      </a:tcStyle>
    </a:band1V>
    <a:band2V>
      <a:tcStyle>
        <a:tcBdr>
          <a:left>
            <a:lnRef idx="1">
              <a:schemeClr val="accent2"/>
            </a:lnRef>
          </a:left>
          <a:right>
            <a:lnRef idx="1">
              <a:schemeClr val="accent2"/>
            </a:lnRef>
          </a:right>
        </a:tcBdr>
      </a:tcStyle>
    </a:band2V>
    <a:lastCol>
      <a:tcTxStyle b="on"/>
      <a:tcStyle>
        <a:tcBdr/>
      </a:tcStyle>
    </a:lastCol>
    <a:firstCol>
      <a:tcTxStyle b="on"/>
      <a:tcStyle>
        <a:tcBdr/>
      </a:tcStyle>
    </a:firstCol>
    <a:lastRow>
      <a:tcTxStyle b="on"/>
      <a:tcStyle>
        <a:tcBdr>
          <a:top>
            <a:ln w="50800" cmpd="dbl">
              <a:solidFill>
                <a:schemeClr val="accent2"/>
              </a:solidFill>
            </a:ln>
          </a:top>
        </a:tcBdr>
      </a:tcStyle>
    </a:lastRow>
    <a:firstRow>
      <a:tcTxStyle b="on">
        <a:fontRef idx="minor">
          <a:scrgbClr r="0" g="0" b="0"/>
        </a:fontRef>
        <a:schemeClr val="bg1"/>
      </a:tcTxStyle>
      <a:tcStyle>
        <a:tcBdr/>
        <a:fillRef idx="1">
          <a:schemeClr val="accent2"/>
        </a:fillRef>
      </a:tcStyle>
    </a:firstRow>
  </a:tblStyle>
  <a:tblStyle styleId="{D03447BB-5D67-496B-8E87-E561075AD55C}" styleName="Dark Style 1 - Accent 3">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3"/>
          </a:solidFill>
        </a:fill>
      </a:tcStyle>
    </a:wholeTbl>
    <a:band1H>
      <a:tcStyle>
        <a:tcBdr/>
        <a:fill>
          <a:solidFill>
            <a:schemeClr val="accent3">
              <a:shade val="60000"/>
            </a:schemeClr>
          </a:solidFill>
        </a:fill>
      </a:tcStyle>
    </a:band1H>
    <a:band1V>
      <a:tcStyle>
        <a:tcBdr/>
        <a:fill>
          <a:solidFill>
            <a:schemeClr val="accent3">
              <a:shade val="60000"/>
            </a:schemeClr>
          </a:solidFill>
        </a:fill>
      </a:tcStyle>
    </a:band1V>
    <a:lastCol>
      <a:tcTxStyle b="on"/>
      <a:tcStyle>
        <a:tcBdr>
          <a:left>
            <a:ln w="25400" cmpd="sng">
              <a:solidFill>
                <a:schemeClr val="lt1"/>
              </a:solidFill>
            </a:ln>
          </a:left>
        </a:tcBdr>
        <a:fill>
          <a:solidFill>
            <a:schemeClr val="accent3">
              <a:shade val="60000"/>
            </a:schemeClr>
          </a:solidFill>
        </a:fill>
      </a:tcStyle>
    </a:lastCol>
    <a:firstCol>
      <a:tcTxStyle b="on"/>
      <a:tcStyle>
        <a:tcBdr>
          <a:right>
            <a:ln w="25400" cmpd="sng">
              <a:solidFill>
                <a:schemeClr val="lt1"/>
              </a:solidFill>
            </a:ln>
          </a:right>
        </a:tcBdr>
        <a:fill>
          <a:solidFill>
            <a:schemeClr val="accent3">
              <a:shade val="60000"/>
            </a:schemeClr>
          </a:solidFill>
        </a:fill>
      </a:tcStyle>
    </a:firstCol>
    <a:lastRow>
      <a:tcTxStyle b="on"/>
      <a:tcStyle>
        <a:tcBdr>
          <a:top>
            <a:ln w="25400" cmpd="sng">
              <a:solidFill>
                <a:schemeClr val="lt1"/>
              </a:solidFill>
            </a:ln>
          </a:top>
        </a:tcBdr>
        <a:fill>
          <a:solidFill>
            <a:schemeClr val="accent3">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284E427A-3D55-4303-BF80-6455036E1DE7}" styleName="Themed Style 1 - Accent 2">
    <a:tblBg>
      <a:fillRef idx="2">
        <a:schemeClr val="accent2"/>
      </a:fillRef>
      <a:effectRef idx="1">
        <a:schemeClr val="accent2"/>
      </a:effectRef>
    </a:tblBg>
    <a:wholeTbl>
      <a:tcTxStyle>
        <a:fontRef idx="minor">
          <a:scrgbClr r="0" g="0" b="0"/>
        </a:fontRef>
        <a:schemeClr val="dk1"/>
      </a:tcTxStyle>
      <a:tcStyle>
        <a:tcBdr>
          <a:left>
            <a:lnRef idx="1">
              <a:schemeClr val="accent2"/>
            </a:lnRef>
          </a:left>
          <a:right>
            <a:lnRef idx="1">
              <a:schemeClr val="accent2"/>
            </a:lnRef>
          </a:right>
          <a:top>
            <a:lnRef idx="1">
              <a:schemeClr val="accent2"/>
            </a:lnRef>
          </a:top>
          <a:bottom>
            <a:lnRef idx="1">
              <a:schemeClr val="accent2"/>
            </a:lnRef>
          </a:bottom>
          <a:insideH>
            <a:lnRef idx="1">
              <a:schemeClr val="accent2"/>
            </a:lnRef>
          </a:insideH>
          <a:insideV>
            <a:lnRef idx="1">
              <a:schemeClr val="accent2"/>
            </a:lnRef>
          </a:insideV>
        </a:tcBdr>
        <a:fill>
          <a:noFill/>
        </a:fill>
      </a:tcStyle>
    </a:wholeTbl>
    <a:band1H>
      <a:tcStyle>
        <a:tcBdr/>
        <a:fill>
          <a:solidFill>
            <a:schemeClr val="accent2">
              <a:alpha val="40000"/>
            </a:schemeClr>
          </a:solidFill>
        </a:fill>
      </a:tcStyle>
    </a:band1H>
    <a:band2H>
      <a:tcStyle>
        <a:tcBdr/>
      </a:tcStyle>
    </a:band2H>
    <a:band1V>
      <a:tcStyle>
        <a:tcBdr>
          <a:top>
            <a:lnRef idx="1">
              <a:schemeClr val="accent2"/>
            </a:lnRef>
          </a:top>
          <a:bottom>
            <a:lnRef idx="1">
              <a:schemeClr val="accent2"/>
            </a:lnRef>
          </a:bottom>
        </a:tcBdr>
        <a:fill>
          <a:solidFill>
            <a:schemeClr val="accent2">
              <a:alpha val="40000"/>
            </a:schemeClr>
          </a:solidFill>
        </a:fill>
      </a:tcStyle>
    </a:band1V>
    <a:band2V>
      <a:tcStyle>
        <a:tcBdr/>
      </a:tcStyle>
    </a:band2V>
    <a:lastCol>
      <a:tcTxStyle b="on"/>
      <a:tcStyle>
        <a:tcBdr>
          <a:left>
            <a:lnRef idx="2">
              <a:schemeClr val="accent2"/>
            </a:lnRef>
          </a:left>
          <a:right>
            <a:lnRef idx="1">
              <a:schemeClr val="accent2"/>
            </a:lnRef>
          </a:right>
          <a:top>
            <a:lnRef idx="1">
              <a:schemeClr val="accent2"/>
            </a:lnRef>
          </a:top>
          <a:bottom>
            <a:lnRef idx="1">
              <a:schemeClr val="accent2"/>
            </a:lnRef>
          </a:bottom>
          <a:insideH>
            <a:lnRef idx="1">
              <a:schemeClr val="accent2"/>
            </a:lnRef>
          </a:insideH>
          <a:insideV>
            <a:ln>
              <a:noFill/>
            </a:ln>
          </a:insideV>
        </a:tcBdr>
      </a:tcStyle>
    </a:lastCol>
    <a:firstCol>
      <a:tcTxStyle b="on"/>
      <a:tcStyle>
        <a:tcBdr>
          <a:left>
            <a:lnRef idx="1">
              <a:schemeClr val="accent2"/>
            </a:lnRef>
          </a:left>
          <a:right>
            <a:lnRef idx="2">
              <a:schemeClr val="accent2"/>
            </a:lnRef>
          </a:right>
          <a:top>
            <a:lnRef idx="1">
              <a:schemeClr val="accent2"/>
            </a:lnRef>
          </a:top>
          <a:bottom>
            <a:lnRef idx="1">
              <a:schemeClr val="accent2"/>
            </a:lnRef>
          </a:bottom>
          <a:insideH>
            <a:lnRef idx="1">
              <a:schemeClr val="accent2"/>
            </a:lnRef>
          </a:insideH>
          <a:insideV>
            <a:ln>
              <a:noFill/>
            </a:ln>
          </a:insideV>
        </a:tcBdr>
      </a:tcStyle>
    </a:firstCol>
    <a:lastRow>
      <a:tcTxStyle b="on"/>
      <a:tcStyle>
        <a:tcBdr>
          <a:left>
            <a:lnRef idx="1">
              <a:schemeClr val="accent2"/>
            </a:lnRef>
          </a:left>
          <a:right>
            <a:lnRef idx="1">
              <a:schemeClr val="accent2"/>
            </a:lnRef>
          </a:right>
          <a:top>
            <a:lnRef idx="2">
              <a:schemeClr val="accent2"/>
            </a:lnRef>
          </a:top>
          <a:bottom>
            <a:lnRef idx="2">
              <a:schemeClr val="accent2"/>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2"/>
            </a:lnRef>
          </a:left>
          <a:right>
            <a:lnRef idx="1">
              <a:schemeClr val="accent2"/>
            </a:lnRef>
          </a:right>
          <a:top>
            <a:lnRef idx="1">
              <a:schemeClr val="accent2"/>
            </a:lnRef>
          </a:top>
          <a:bottom>
            <a:lnRef idx="2">
              <a:schemeClr val="lt1"/>
            </a:lnRef>
          </a:bottom>
          <a:insideH>
            <a:ln>
              <a:noFill/>
            </a:ln>
          </a:insideH>
          <a:insideV>
            <a:ln>
              <a:noFill/>
            </a:ln>
          </a:insideV>
        </a:tcBdr>
        <a:fill>
          <a:solidFill>
            <a:schemeClr val="accent2"/>
          </a:solidFill>
        </a:fill>
      </a:tcStyle>
    </a:firstRow>
  </a:tblStyle>
  <a:tblStyle styleId="{3C2FFA5D-87B4-456A-9821-1D502468CF0F}" styleName="Themed Style 1 - Accent 1">
    <a:tblBg>
      <a:fillRef idx="2">
        <a:schemeClr val="accent1"/>
      </a:fillRef>
      <a:effectRef idx="1">
        <a:schemeClr val="accent1"/>
      </a:effectRef>
    </a:tblBg>
    <a:wholeTbl>
      <a:tcTxStyle>
        <a:fontRef idx="minor">
          <a:scrgbClr r="0" g="0" b="0"/>
        </a:fontRef>
        <a:schemeClr val="dk1"/>
      </a:tcTxStyle>
      <a:tcStyle>
        <a:tcBdr>
          <a:left>
            <a:lnRef idx="1">
              <a:schemeClr val="accent1"/>
            </a:lnRef>
          </a:left>
          <a:right>
            <a:lnRef idx="1">
              <a:schemeClr val="accent1"/>
            </a:lnRef>
          </a:right>
          <a:top>
            <a:lnRef idx="1">
              <a:schemeClr val="accent1"/>
            </a:lnRef>
          </a:top>
          <a:bottom>
            <a:lnRef idx="1">
              <a:schemeClr val="accent1"/>
            </a:lnRef>
          </a:bottom>
          <a:insideH>
            <a:lnRef idx="1">
              <a:schemeClr val="accent1"/>
            </a:lnRef>
          </a:insideH>
          <a:insideV>
            <a:lnRef idx="1">
              <a:schemeClr val="accent1"/>
            </a:lnRef>
          </a:insideV>
        </a:tcBdr>
        <a:fill>
          <a:noFill/>
        </a:fill>
      </a:tcStyle>
    </a:wholeTbl>
    <a:band1H>
      <a:tcStyle>
        <a:tcBdr/>
        <a:fill>
          <a:solidFill>
            <a:schemeClr val="accent1">
              <a:alpha val="40000"/>
            </a:schemeClr>
          </a:solidFill>
        </a:fill>
      </a:tcStyle>
    </a:band1H>
    <a:band2H>
      <a:tcStyle>
        <a:tcBdr/>
      </a:tcStyle>
    </a:band2H>
    <a:band1V>
      <a:tcStyle>
        <a:tcBdr>
          <a:top>
            <a:lnRef idx="1">
              <a:schemeClr val="accent1"/>
            </a:lnRef>
          </a:top>
          <a:bottom>
            <a:lnRef idx="1">
              <a:schemeClr val="accent1"/>
            </a:lnRef>
          </a:bottom>
        </a:tcBdr>
        <a:fill>
          <a:solidFill>
            <a:schemeClr val="accent1">
              <a:alpha val="40000"/>
            </a:schemeClr>
          </a:solidFill>
        </a:fill>
      </a:tcStyle>
    </a:band1V>
    <a:band2V>
      <a:tcStyle>
        <a:tcBdr/>
      </a:tcStyle>
    </a:band2V>
    <a:lastCol>
      <a:tcTxStyle b="on"/>
      <a:tcStyle>
        <a:tcBdr>
          <a:left>
            <a:lnRef idx="2">
              <a:schemeClr val="accent1"/>
            </a:lnRef>
          </a:left>
          <a:right>
            <a:lnRef idx="1">
              <a:schemeClr val="accent1"/>
            </a:lnRef>
          </a:right>
          <a:top>
            <a:lnRef idx="1">
              <a:schemeClr val="accent1"/>
            </a:lnRef>
          </a:top>
          <a:bottom>
            <a:lnRef idx="1">
              <a:schemeClr val="accent1"/>
            </a:lnRef>
          </a:bottom>
          <a:insideH>
            <a:lnRef idx="1">
              <a:schemeClr val="accent1"/>
            </a:lnRef>
          </a:insideH>
          <a:insideV>
            <a:ln>
              <a:noFill/>
            </a:ln>
          </a:insideV>
        </a:tcBdr>
      </a:tcStyle>
    </a:lastCol>
    <a:firstCol>
      <a:tcTxStyle b="on"/>
      <a:tcStyle>
        <a:tcBdr>
          <a:left>
            <a:lnRef idx="1">
              <a:schemeClr val="accent1"/>
            </a:lnRef>
          </a:left>
          <a:right>
            <a:lnRef idx="2">
              <a:schemeClr val="accent1"/>
            </a:lnRef>
          </a:right>
          <a:top>
            <a:lnRef idx="1">
              <a:schemeClr val="accent1"/>
            </a:lnRef>
          </a:top>
          <a:bottom>
            <a:lnRef idx="1">
              <a:schemeClr val="accent1"/>
            </a:lnRef>
          </a:bottom>
          <a:insideH>
            <a:lnRef idx="1">
              <a:schemeClr val="accent1"/>
            </a:lnRef>
          </a:insideH>
          <a:insideV>
            <a:ln>
              <a:noFill/>
            </a:ln>
          </a:insideV>
        </a:tcBdr>
      </a:tcStyle>
    </a:firstCol>
    <a:lastRow>
      <a:tcTxStyle b="on"/>
      <a:tcStyle>
        <a:tcBdr>
          <a:left>
            <a:lnRef idx="1">
              <a:schemeClr val="accent1"/>
            </a:lnRef>
          </a:left>
          <a:right>
            <a:lnRef idx="1">
              <a:schemeClr val="accent1"/>
            </a:lnRef>
          </a:right>
          <a:top>
            <a:lnRef idx="2">
              <a:schemeClr val="accent1"/>
            </a:lnRef>
          </a:top>
          <a:bottom>
            <a:lnRef idx="2">
              <a:schemeClr val="accent1"/>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1"/>
            </a:lnRef>
          </a:left>
          <a:right>
            <a:lnRef idx="1">
              <a:schemeClr val="accent1"/>
            </a:lnRef>
          </a:right>
          <a:top>
            <a:lnRef idx="1">
              <a:schemeClr val="accent1"/>
            </a:lnRef>
          </a:top>
          <a:bottom>
            <a:lnRef idx="2">
              <a:schemeClr val="lt1"/>
            </a:lnRef>
          </a:bottom>
          <a:insideH>
            <a:ln>
              <a:noFill/>
            </a:ln>
          </a:insideH>
          <a:insideV>
            <a:ln>
              <a:noFill/>
            </a:ln>
          </a:insideV>
        </a:tcBdr>
        <a:fill>
          <a:solidFill>
            <a:schemeClr val="accent1"/>
          </a:solidFill>
        </a:fill>
      </a:tcStyle>
    </a:firstRow>
  </a:tblStyle>
  <a:tblStyle styleId="{F2DE63D5-997A-4646-A377-4702673A728D}" styleName="Light Style 2 - Accent 3">
    <a:wholeTbl>
      <a:tcTxStyle>
        <a:fontRef idx="minor">
          <a:scrgbClr r="0" g="0" b="0"/>
        </a:fontRef>
        <a:schemeClr val="tx1"/>
      </a:tcTxStyle>
      <a:tcStyle>
        <a:tcBdr>
          <a:left>
            <a:lnRef idx="1">
              <a:schemeClr val="accent3"/>
            </a:lnRef>
          </a:left>
          <a:right>
            <a:lnRef idx="1">
              <a:schemeClr val="accent3"/>
            </a:lnRef>
          </a:right>
          <a:top>
            <a:lnRef idx="1">
              <a:schemeClr val="accent3"/>
            </a:lnRef>
          </a:top>
          <a:bottom>
            <a:lnRef idx="1">
              <a:schemeClr val="accent3"/>
            </a:lnRef>
          </a:bottom>
          <a:insideH>
            <a:ln>
              <a:noFill/>
            </a:ln>
          </a:insideH>
          <a:insideV>
            <a:ln>
              <a:noFill/>
            </a:ln>
          </a:insideV>
        </a:tcBdr>
        <a:fill>
          <a:noFill/>
        </a:fill>
      </a:tcStyle>
    </a:wholeTbl>
    <a:band1H>
      <a:tcStyle>
        <a:tcBdr>
          <a:top>
            <a:lnRef idx="1">
              <a:schemeClr val="accent3"/>
            </a:lnRef>
          </a:top>
          <a:bottom>
            <a:lnRef idx="1">
              <a:schemeClr val="accent3"/>
            </a:lnRef>
          </a:bottom>
        </a:tcBdr>
      </a:tcStyle>
    </a:band1H>
    <a:band1V>
      <a:tcStyle>
        <a:tcBdr>
          <a:left>
            <a:lnRef idx="1">
              <a:schemeClr val="accent3"/>
            </a:lnRef>
          </a:left>
          <a:right>
            <a:lnRef idx="1">
              <a:schemeClr val="accent3"/>
            </a:lnRef>
          </a:right>
        </a:tcBdr>
      </a:tcStyle>
    </a:band1V>
    <a:band2V>
      <a:tcStyle>
        <a:tcBdr>
          <a:left>
            <a:lnRef idx="1">
              <a:schemeClr val="accent3"/>
            </a:lnRef>
          </a:left>
          <a:right>
            <a:lnRef idx="1">
              <a:schemeClr val="accent3"/>
            </a:lnRef>
          </a:right>
        </a:tcBdr>
      </a:tcStyle>
    </a:band2V>
    <a:lastCol>
      <a:tcTxStyle b="on"/>
      <a:tcStyle>
        <a:tcBdr/>
      </a:tcStyle>
    </a:lastCol>
    <a:firstCol>
      <a:tcTxStyle b="on"/>
      <a:tcStyle>
        <a:tcBdr/>
      </a:tcStyle>
    </a:firstCol>
    <a:lastRow>
      <a:tcTxStyle b="on"/>
      <a:tcStyle>
        <a:tcBdr>
          <a:top>
            <a:ln w="50800" cmpd="dbl">
              <a:solidFill>
                <a:schemeClr val="accent3"/>
              </a:solidFill>
            </a:ln>
          </a:top>
        </a:tcBdr>
      </a:tcStyle>
    </a:lastRow>
    <a:firstRow>
      <a:tcTxStyle b="on">
        <a:fontRef idx="minor">
          <a:scrgbClr r="0" g="0" b="0"/>
        </a:fontRef>
        <a:schemeClr val="bg1"/>
      </a:tcTxStyle>
      <a:tcStyle>
        <a:tcBdr/>
        <a:fillRef idx="1">
          <a:schemeClr val="accent3"/>
        </a:fillRef>
      </a:tcStyle>
    </a:firstRow>
  </a:tblStyle>
  <a:tblStyle styleId="{08FB837D-C827-4EFA-A057-4D05807E0F7C}" styleName="Themed Style 1 - Accent 6">
    <a:tblBg>
      <a:fillRef idx="2">
        <a:schemeClr val="accent6"/>
      </a:fillRef>
      <a:effectRef idx="1">
        <a:schemeClr val="accent6"/>
      </a:effectRef>
    </a:tblBg>
    <a:wholeTbl>
      <a:tcTxStyle>
        <a:fontRef idx="minor">
          <a:scrgbClr r="0" g="0" b="0"/>
        </a:fontRef>
        <a:schemeClr val="dk1"/>
      </a:tcTxStyle>
      <a:tcStyle>
        <a:tcBdr>
          <a:left>
            <a:lnRef idx="1">
              <a:schemeClr val="accent6"/>
            </a:lnRef>
          </a:left>
          <a:right>
            <a:lnRef idx="1">
              <a:schemeClr val="accent6"/>
            </a:lnRef>
          </a:right>
          <a:top>
            <a:lnRef idx="1">
              <a:schemeClr val="accent6"/>
            </a:lnRef>
          </a:top>
          <a:bottom>
            <a:lnRef idx="1">
              <a:schemeClr val="accent6"/>
            </a:lnRef>
          </a:bottom>
          <a:insideH>
            <a:lnRef idx="1">
              <a:schemeClr val="accent6"/>
            </a:lnRef>
          </a:insideH>
          <a:insideV>
            <a:lnRef idx="1">
              <a:schemeClr val="accent6"/>
            </a:lnRef>
          </a:insideV>
        </a:tcBdr>
        <a:fill>
          <a:noFill/>
        </a:fill>
      </a:tcStyle>
    </a:wholeTbl>
    <a:band1H>
      <a:tcStyle>
        <a:tcBdr/>
        <a:fill>
          <a:solidFill>
            <a:schemeClr val="accent6">
              <a:alpha val="40000"/>
            </a:schemeClr>
          </a:solidFill>
        </a:fill>
      </a:tcStyle>
    </a:band1H>
    <a:band2H>
      <a:tcStyle>
        <a:tcBdr/>
      </a:tcStyle>
    </a:band2H>
    <a:band1V>
      <a:tcStyle>
        <a:tcBdr>
          <a:top>
            <a:lnRef idx="1">
              <a:schemeClr val="accent6"/>
            </a:lnRef>
          </a:top>
          <a:bottom>
            <a:lnRef idx="1">
              <a:schemeClr val="accent6"/>
            </a:lnRef>
          </a:bottom>
        </a:tcBdr>
        <a:fill>
          <a:solidFill>
            <a:schemeClr val="accent6">
              <a:alpha val="40000"/>
            </a:schemeClr>
          </a:solidFill>
        </a:fill>
      </a:tcStyle>
    </a:band1V>
    <a:band2V>
      <a:tcStyle>
        <a:tcBdr/>
      </a:tcStyle>
    </a:band2V>
    <a:lastCol>
      <a:tcTxStyle b="on"/>
      <a:tcStyle>
        <a:tcBdr>
          <a:left>
            <a:lnRef idx="2">
              <a:schemeClr val="accent6"/>
            </a:lnRef>
          </a:left>
          <a:right>
            <a:lnRef idx="1">
              <a:schemeClr val="accent6"/>
            </a:lnRef>
          </a:right>
          <a:top>
            <a:lnRef idx="1">
              <a:schemeClr val="accent6"/>
            </a:lnRef>
          </a:top>
          <a:bottom>
            <a:lnRef idx="1">
              <a:schemeClr val="accent6"/>
            </a:lnRef>
          </a:bottom>
          <a:insideH>
            <a:lnRef idx="1">
              <a:schemeClr val="accent6"/>
            </a:lnRef>
          </a:insideH>
          <a:insideV>
            <a:ln>
              <a:noFill/>
            </a:ln>
          </a:insideV>
        </a:tcBdr>
      </a:tcStyle>
    </a:lastCol>
    <a:firstCol>
      <a:tcTxStyle b="on"/>
      <a:tcStyle>
        <a:tcBdr>
          <a:left>
            <a:lnRef idx="1">
              <a:schemeClr val="accent6"/>
            </a:lnRef>
          </a:left>
          <a:right>
            <a:lnRef idx="2">
              <a:schemeClr val="accent6"/>
            </a:lnRef>
          </a:right>
          <a:top>
            <a:lnRef idx="1">
              <a:schemeClr val="accent6"/>
            </a:lnRef>
          </a:top>
          <a:bottom>
            <a:lnRef idx="1">
              <a:schemeClr val="accent6"/>
            </a:lnRef>
          </a:bottom>
          <a:insideH>
            <a:lnRef idx="1">
              <a:schemeClr val="accent6"/>
            </a:lnRef>
          </a:insideH>
          <a:insideV>
            <a:ln>
              <a:noFill/>
            </a:ln>
          </a:insideV>
        </a:tcBdr>
      </a:tcStyle>
    </a:firstCol>
    <a:lastRow>
      <a:tcTxStyle b="on"/>
      <a:tcStyle>
        <a:tcBdr>
          <a:left>
            <a:lnRef idx="1">
              <a:schemeClr val="accent6"/>
            </a:lnRef>
          </a:left>
          <a:right>
            <a:lnRef idx="1">
              <a:schemeClr val="accent6"/>
            </a:lnRef>
          </a:right>
          <a:top>
            <a:lnRef idx="2">
              <a:schemeClr val="accent6"/>
            </a:lnRef>
          </a:top>
          <a:bottom>
            <a:lnRef idx="2">
              <a:schemeClr val="accent6"/>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6"/>
            </a:lnRef>
          </a:left>
          <a:right>
            <a:lnRef idx="1">
              <a:schemeClr val="accent6"/>
            </a:lnRef>
          </a:right>
          <a:top>
            <a:lnRef idx="1">
              <a:schemeClr val="accent6"/>
            </a:lnRef>
          </a:top>
          <a:bottom>
            <a:lnRef idx="2">
              <a:schemeClr val="lt1"/>
            </a:lnRef>
          </a:bottom>
          <a:insideH>
            <a:ln>
              <a:noFill/>
            </a:ln>
          </a:insideH>
          <a:insideV>
            <a:ln>
              <a:noFill/>
            </a:ln>
          </a:insideV>
        </a:tcBdr>
        <a:fill>
          <a:solidFill>
            <a:schemeClr val="accent6"/>
          </a:solidFill>
        </a:fill>
      </a:tcStyle>
    </a:firstRow>
  </a:tblStyle>
  <a:tblStyle styleId="{638B1855-1B75-4FBE-930C-398BA8C253C6}" styleName="Themed Style 2 - Accent 6">
    <a:tblBg>
      <a:fillRef idx="3">
        <a:schemeClr val="accent6"/>
      </a:fillRef>
      <a:effectRef idx="3">
        <a:schemeClr val="accent6"/>
      </a:effectRef>
    </a:tblBg>
    <a:wholeTbl>
      <a:tcTxStyle>
        <a:fontRef idx="minor">
          <a:scrgbClr r="0" g="0" b="0"/>
        </a:fontRef>
        <a:schemeClr val="lt1"/>
      </a:tcTxStyle>
      <a:tcStyle>
        <a:tcBdr>
          <a:left>
            <a:lnRef idx="1">
              <a:schemeClr val="accent6">
                <a:tint val="50000"/>
              </a:schemeClr>
            </a:lnRef>
          </a:left>
          <a:right>
            <a:lnRef idx="1">
              <a:schemeClr val="accent6">
                <a:tint val="50000"/>
              </a:schemeClr>
            </a:lnRef>
          </a:right>
          <a:top>
            <a:lnRef idx="1">
              <a:schemeClr val="accent6">
                <a:tint val="50000"/>
              </a:schemeClr>
            </a:lnRef>
          </a:top>
          <a:bottom>
            <a:lnRef idx="1">
              <a:schemeClr val="accent6">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726" autoAdjust="0"/>
    <p:restoredTop sz="93690" autoAdjust="0"/>
  </p:normalViewPr>
  <p:slideViewPr>
    <p:cSldViewPr snapToGrid="0">
      <p:cViewPr varScale="1">
        <p:scale>
          <a:sx n="70" d="100"/>
          <a:sy n="70" d="100"/>
        </p:scale>
        <p:origin x="708" y="60"/>
      </p:cViewPr>
      <p:guideLst/>
    </p:cSldViewPr>
  </p:slideViewPr>
  <p:notesTextViewPr>
    <p:cViewPr>
      <p:scale>
        <a:sx n="1" d="1"/>
        <a:sy n="1" d="1"/>
      </p:scale>
      <p:origin x="0" y="0"/>
    </p:cViewPr>
  </p:notesTextViewPr>
  <p:notesViewPr>
    <p:cSldViewPr snapToGrid="0">
      <p:cViewPr varScale="1">
        <p:scale>
          <a:sx n="58" d="100"/>
          <a:sy n="58" d="100"/>
        </p:scale>
        <p:origin x="3240" y="67"/>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handoutMaster" Target="handoutMasters/handoutMaster1.xml"/><Relationship Id="rId3" Type="http://schemas.openxmlformats.org/officeDocument/2006/relationships/customXml" Target="../customXml/item3.xml"/><Relationship Id="rId21" Type="http://schemas.openxmlformats.org/officeDocument/2006/relationships/viewProps" Target="view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notesMaster" Target="notesMasters/notesMaster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microsoft.com/office/2018/10/relationships/authors" Target="author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commentAuthors" Target="commentAuthor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theme" Target="theme/them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A6C669D0-F8F9-909F-F36A-221EAC74246F}"/>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latin typeface="Abadi" panose="020B0604020104020204" pitchFamily="34" charset="0"/>
            </a:endParaRPr>
          </a:p>
        </p:txBody>
      </p:sp>
      <p:sp>
        <p:nvSpPr>
          <p:cNvPr id="3" name="Date Placeholder 2">
            <a:extLst>
              <a:ext uri="{FF2B5EF4-FFF2-40B4-BE49-F238E27FC236}">
                <a16:creationId xmlns:a16="http://schemas.microsoft.com/office/drawing/2014/main" id="{4361AC27-49A0-3B4C-5F49-D6641499EF0B}"/>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2CB2F45D-55D9-47BA-9640-E7EB1024F606}" type="datetimeFigureOut">
              <a:rPr lang="en-US" smtClean="0">
                <a:latin typeface="Abadi" panose="020B0604020104020204" pitchFamily="34" charset="0"/>
              </a:rPr>
              <a:t>4/28/2026</a:t>
            </a:fld>
            <a:endParaRPr lang="en-US" dirty="0">
              <a:latin typeface="Abadi" panose="020B0604020104020204" pitchFamily="34" charset="0"/>
            </a:endParaRPr>
          </a:p>
        </p:txBody>
      </p:sp>
      <p:sp>
        <p:nvSpPr>
          <p:cNvPr id="4" name="Footer Placeholder 3">
            <a:extLst>
              <a:ext uri="{FF2B5EF4-FFF2-40B4-BE49-F238E27FC236}">
                <a16:creationId xmlns:a16="http://schemas.microsoft.com/office/drawing/2014/main" id="{A77AD1BD-C6AD-D1DF-596E-659165024C33}"/>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latin typeface="Abadi" panose="020B0604020104020204" pitchFamily="34" charset="0"/>
            </a:endParaRPr>
          </a:p>
        </p:txBody>
      </p:sp>
      <p:sp>
        <p:nvSpPr>
          <p:cNvPr id="5" name="Slide Number Placeholder 4">
            <a:extLst>
              <a:ext uri="{FF2B5EF4-FFF2-40B4-BE49-F238E27FC236}">
                <a16:creationId xmlns:a16="http://schemas.microsoft.com/office/drawing/2014/main" id="{A1BA659A-33FC-973A-2DD5-89A959CA8CDC}"/>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7E4A2DCA-E9F6-4345-9316-BF42F09A2C30}" type="slidenum">
              <a:rPr lang="en-US" smtClean="0">
                <a:latin typeface="Abadi" panose="020B0604020104020204" pitchFamily="34" charset="0"/>
              </a:rPr>
              <a:t>‹#›</a:t>
            </a:fld>
            <a:endParaRPr lang="en-US" dirty="0">
              <a:latin typeface="Abadi" panose="020B0604020104020204" pitchFamily="34" charset="0"/>
            </a:endParaRPr>
          </a:p>
        </p:txBody>
      </p:sp>
    </p:spTree>
    <p:extLst>
      <p:ext uri="{BB962C8B-B14F-4D97-AF65-F5344CB8AC3E}">
        <p14:creationId xmlns:p14="http://schemas.microsoft.com/office/powerpoint/2010/main" val="354566911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499C6F8-5F98-E04A-B725-72D1A5FE8444}" type="datetimeFigureOut">
              <a:rPr lang="en-US" smtClean="0"/>
              <a:t>4/28/2026</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A5A9608-B288-5444-9C81-49B56A597B1B}" type="slidenum">
              <a:rPr lang="en-US" smtClean="0"/>
              <a:t>‹#›</a:t>
            </a:fld>
            <a:endParaRPr lang="en-US" dirty="0"/>
          </a:p>
        </p:txBody>
      </p:sp>
    </p:spTree>
    <p:extLst>
      <p:ext uri="{BB962C8B-B14F-4D97-AF65-F5344CB8AC3E}">
        <p14:creationId xmlns:p14="http://schemas.microsoft.com/office/powerpoint/2010/main" val="266177848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600"/>
              </a:spcBef>
              <a:spcAft>
                <a:spcPts val="1200"/>
              </a:spcAft>
            </a:pPr>
            <a:r>
              <a:rPr lang="en-US" sz="1800" dirty="0">
                <a:effectLst/>
                <a:latin typeface="Times New Roman" panose="02020603050405020304" pitchFamily="18" charset="0"/>
                <a:ea typeface="Calibri" panose="020F0502020204030204" pitchFamily="34" charset="0"/>
                <a:cs typeface="Sabon Next LT" panose="02000500000000000000" pitchFamily="2" charset="0"/>
              </a:rPr>
              <a:t>This presentation will outline the financial model of the Buddy Study App and evaluate its financial viability. It should have a good financial plan to demonstrate its sustainability, risk management, and long-term growth (</a:t>
            </a:r>
            <a:r>
              <a:rPr lang="en-US" sz="1800" dirty="0" err="1">
                <a:effectLst/>
                <a:latin typeface="Times New Roman" panose="02020603050405020304" pitchFamily="18" charset="0"/>
                <a:ea typeface="Calibri" panose="020F0502020204030204" pitchFamily="34" charset="0"/>
                <a:cs typeface="Sabon Next LT" panose="02000500000000000000" pitchFamily="2" charset="0"/>
              </a:rPr>
              <a:t>Dhananjaya</a:t>
            </a:r>
            <a:r>
              <a:rPr lang="en-US" sz="1800" dirty="0">
                <a:effectLst/>
                <a:latin typeface="Times New Roman" panose="02020603050405020304" pitchFamily="18" charset="0"/>
                <a:ea typeface="Calibri" panose="020F0502020204030204" pitchFamily="34" charset="0"/>
                <a:cs typeface="Sabon Next LT" panose="02000500000000000000" pitchFamily="2" charset="0"/>
              </a:rPr>
              <a:t> and </a:t>
            </a:r>
            <a:r>
              <a:rPr lang="en-US" sz="1800" dirty="0" err="1">
                <a:effectLst/>
                <a:latin typeface="Times New Roman" panose="02020603050405020304" pitchFamily="18" charset="0"/>
                <a:ea typeface="Calibri" panose="020F0502020204030204" pitchFamily="34" charset="0"/>
                <a:cs typeface="Sabon Next LT" panose="02000500000000000000" pitchFamily="2" charset="0"/>
              </a:rPr>
              <a:t>Goudar</a:t>
            </a:r>
            <a:r>
              <a:rPr lang="en-US" sz="1800" dirty="0">
                <a:effectLst/>
                <a:latin typeface="Times New Roman" panose="02020603050405020304" pitchFamily="18" charset="0"/>
                <a:ea typeface="Calibri" panose="020F0502020204030204" pitchFamily="34" charset="0"/>
                <a:cs typeface="Sabon Next LT" panose="02000500000000000000" pitchFamily="2" charset="0"/>
              </a:rPr>
              <a:t>, 2024). The analysis under examination includes start-up cost requirements and project financial statements, ratio analysis, and break-even assessment. The business is an online platform whose fixed cost is relatively low, and it is very scalable. The financial projections provided are more based on realistic and conservative assumptions to stand up. The purpose of the presentation is to prove with certainty that the Buddy Study App can be economically viable, can profit in the first year of its implementation, and can expand sustainably in the competitive education technology market.</a:t>
            </a:r>
            <a:endParaRPr lang="en-GB" sz="1800" dirty="0">
              <a:effectLst/>
              <a:latin typeface="Times New Roman" panose="02020603050405020304" pitchFamily="18" charset="0"/>
              <a:ea typeface="Calibri" panose="020F0502020204030204" pitchFamily="34" charset="0"/>
              <a:cs typeface="Sabon Next LT" panose="02000500000000000000" pitchFamily="2" charset="0"/>
            </a:endParaRPr>
          </a:p>
        </p:txBody>
      </p:sp>
      <p:sp>
        <p:nvSpPr>
          <p:cNvPr id="4" name="Slide Number Placeholder 3"/>
          <p:cNvSpPr>
            <a:spLocks noGrp="1"/>
          </p:cNvSpPr>
          <p:nvPr>
            <p:ph type="sldNum" sz="quarter" idx="5"/>
          </p:nvPr>
        </p:nvSpPr>
        <p:spPr/>
        <p:txBody>
          <a:bodyPr/>
          <a:lstStyle/>
          <a:p>
            <a:fld id="{FA5A9608-B288-5444-9C81-49B56A597B1B}" type="slidenum">
              <a:rPr lang="en-US" smtClean="0"/>
              <a:t>2</a:t>
            </a:fld>
            <a:endParaRPr lang="en-US" dirty="0"/>
          </a:p>
        </p:txBody>
      </p:sp>
    </p:spTree>
    <p:extLst>
      <p:ext uri="{BB962C8B-B14F-4D97-AF65-F5344CB8AC3E}">
        <p14:creationId xmlns:p14="http://schemas.microsoft.com/office/powerpoint/2010/main" val="416516653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600"/>
              </a:spcBef>
              <a:spcAft>
                <a:spcPts val="1200"/>
              </a:spcAft>
            </a:pPr>
            <a:r>
              <a:rPr lang="en-US" sz="1800" dirty="0">
                <a:effectLst/>
                <a:latin typeface="Times New Roman" panose="02020603050405020304" pitchFamily="18" charset="0"/>
                <a:ea typeface="Calibri" panose="020F0502020204030204" pitchFamily="34" charset="0"/>
                <a:cs typeface="Sabon Next LT" panose="02000500000000000000" pitchFamily="2" charset="0"/>
              </a:rPr>
              <a:t>Buddy Study App was created within the context of the lean start-up to </a:t>
            </a:r>
            <a:r>
              <a:rPr lang="en-US" sz="1800" dirty="0" err="1">
                <a:effectLst/>
                <a:latin typeface="Times New Roman" panose="02020603050405020304" pitchFamily="18" charset="0"/>
                <a:ea typeface="Calibri" panose="020F0502020204030204" pitchFamily="34" charset="0"/>
                <a:cs typeface="Sabon Next LT" panose="02000500000000000000" pitchFamily="2" charset="0"/>
              </a:rPr>
              <a:t>minimise</a:t>
            </a:r>
            <a:r>
              <a:rPr lang="en-US" sz="1800" dirty="0">
                <a:effectLst/>
                <a:latin typeface="Times New Roman" panose="02020603050405020304" pitchFamily="18" charset="0"/>
                <a:ea typeface="Calibri" panose="020F0502020204030204" pitchFamily="34" charset="0"/>
                <a:cs typeface="Sabon Next LT" panose="02000500000000000000" pitchFamily="2" charset="0"/>
              </a:rPr>
              <a:t> the threat of money loss and ensure the efficiency of its activity. The total cost of estimating the start-up cost is 14000. The biggest expense would be the app development that would be estimated to cost 8,000 pounds, which comprises developing the design and writing the code, testing and launching the minimum viable product (</a:t>
            </a:r>
            <a:r>
              <a:rPr lang="en-US" sz="1800" dirty="0" err="1">
                <a:effectLst/>
                <a:latin typeface="Times New Roman" panose="02020603050405020304" pitchFamily="18" charset="0"/>
                <a:ea typeface="Calibri" panose="020F0502020204030204" pitchFamily="34" charset="0"/>
                <a:cs typeface="Sabon Next LT" panose="02000500000000000000" pitchFamily="2" charset="0"/>
              </a:rPr>
              <a:t>Cortellazzo</a:t>
            </a:r>
            <a:r>
              <a:rPr lang="en-US" sz="1800" dirty="0">
                <a:effectLst/>
                <a:latin typeface="Times New Roman" panose="02020603050405020304" pitchFamily="18" charset="0"/>
                <a:ea typeface="Calibri" panose="020F0502020204030204" pitchFamily="34" charset="0"/>
                <a:cs typeface="Sabon Next LT" panose="02000500000000000000" pitchFamily="2" charset="0"/>
              </a:rPr>
              <a:t> and </a:t>
            </a:r>
            <a:r>
              <a:rPr lang="en-US" sz="1800" dirty="0" err="1">
                <a:effectLst/>
                <a:latin typeface="Times New Roman" panose="02020603050405020304" pitchFamily="18" charset="0"/>
                <a:ea typeface="Calibri" panose="020F0502020204030204" pitchFamily="34" charset="0"/>
                <a:cs typeface="Sabon Next LT" panose="02000500000000000000" pitchFamily="2" charset="0"/>
              </a:rPr>
              <a:t>Vaska</a:t>
            </a:r>
            <a:r>
              <a:rPr lang="en-US" sz="1800" dirty="0">
                <a:effectLst/>
                <a:latin typeface="Times New Roman" panose="02020603050405020304" pitchFamily="18" charset="0"/>
                <a:ea typeface="Calibri" panose="020F0502020204030204" pitchFamily="34" charset="0"/>
                <a:cs typeface="Sabon Next LT" panose="02000500000000000000" pitchFamily="2" charset="0"/>
              </a:rPr>
              <a:t>, 2025). The web presence and branding will require the expenditure of 1500 pounds to create a site and assist in getting customers. The fixed budget for marketing and promotions will be 2,000 pounds, which will be primarily allocated to the social media campaigns and student ambassador programs. Registration, licensing and compliance fees will be approximated to be at 500 pounds sterling. Further, the operational expenses will be </a:t>
            </a:r>
            <a:r>
              <a:rPr lang="en-US" sz="1800" dirty="0" err="1">
                <a:effectLst/>
                <a:latin typeface="Times New Roman" panose="02020603050405020304" pitchFamily="18" charset="0"/>
                <a:ea typeface="Calibri" panose="020F0502020204030204" pitchFamily="34" charset="0"/>
                <a:cs typeface="Sabon Next LT" panose="02000500000000000000" pitchFamily="2" charset="0"/>
              </a:rPr>
              <a:t>utilised</a:t>
            </a:r>
            <a:r>
              <a:rPr lang="en-US" sz="1800" dirty="0">
                <a:effectLst/>
                <a:latin typeface="Times New Roman" panose="02020603050405020304" pitchFamily="18" charset="0"/>
                <a:ea typeface="Calibri" panose="020F0502020204030204" pitchFamily="34" charset="0"/>
                <a:cs typeface="Sabon Next LT" panose="02000500000000000000" pitchFamily="2" charset="0"/>
              </a:rPr>
              <a:t> during the initial six months; in this case, there are hosting, software subscription, and technical support. It is an asset-light digital model of cost structure, reducing overhead costs and allowing a cost-effective distribution of resources. </a:t>
            </a:r>
            <a:endParaRPr lang="en-GB" sz="1800" dirty="0">
              <a:effectLst/>
              <a:latin typeface="Times New Roman" panose="02020603050405020304" pitchFamily="18" charset="0"/>
              <a:ea typeface="Calibri" panose="020F0502020204030204" pitchFamily="34" charset="0"/>
              <a:cs typeface="Sabon Next LT" panose="02000500000000000000" pitchFamily="2" charset="0"/>
            </a:endParaRPr>
          </a:p>
        </p:txBody>
      </p:sp>
      <p:sp>
        <p:nvSpPr>
          <p:cNvPr id="4" name="Slide Number Placeholder 3"/>
          <p:cNvSpPr>
            <a:spLocks noGrp="1"/>
          </p:cNvSpPr>
          <p:nvPr>
            <p:ph type="sldNum" sz="quarter" idx="5"/>
          </p:nvPr>
        </p:nvSpPr>
        <p:spPr/>
        <p:txBody>
          <a:bodyPr/>
          <a:lstStyle/>
          <a:p>
            <a:fld id="{FA5A9608-B288-5444-9C81-49B56A597B1B}" type="slidenum">
              <a:rPr lang="en-US" smtClean="0"/>
              <a:t>3</a:t>
            </a:fld>
            <a:endParaRPr lang="en-US" dirty="0"/>
          </a:p>
        </p:txBody>
      </p:sp>
    </p:spTree>
    <p:extLst>
      <p:ext uri="{BB962C8B-B14F-4D97-AF65-F5344CB8AC3E}">
        <p14:creationId xmlns:p14="http://schemas.microsoft.com/office/powerpoint/2010/main" val="57920130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Bef>
                <a:spcPts val="600"/>
              </a:spcBef>
              <a:spcAft>
                <a:spcPts val="1200"/>
              </a:spcAft>
            </a:pPr>
            <a:r>
              <a:rPr lang="en-US" sz="1800" dirty="0">
                <a:effectLst/>
                <a:latin typeface="Times New Roman" panose="02020603050405020304" pitchFamily="18" charset="0"/>
                <a:ea typeface="Calibri" panose="020F0502020204030204" pitchFamily="34" charset="0"/>
                <a:cs typeface="Sabon Next LT" panose="02000500000000000000" pitchFamily="2" charset="0"/>
              </a:rPr>
              <a:t>The revenue model of the Buddy Study App is structured such that it ensures that it brings in a recurring revenue and sustains it in the long run. The most common source of revenue is a freemium subscription (</a:t>
            </a:r>
            <a:r>
              <a:rPr lang="en-US" sz="1800" dirty="0" err="1">
                <a:effectLst/>
                <a:latin typeface="Times New Roman" panose="02020603050405020304" pitchFamily="18" charset="0"/>
                <a:ea typeface="Calibri" panose="020F0502020204030204" pitchFamily="34" charset="0"/>
                <a:cs typeface="Sabon Next LT" panose="02000500000000000000" pitchFamily="2" charset="0"/>
              </a:rPr>
              <a:t>Bencito</a:t>
            </a:r>
            <a:r>
              <a:rPr lang="en-US" sz="1800" dirty="0">
                <a:effectLst/>
                <a:latin typeface="Times New Roman" panose="02020603050405020304" pitchFamily="18" charset="0"/>
                <a:ea typeface="Calibri" panose="020F0502020204030204" pitchFamily="34" charset="0"/>
                <a:cs typeface="Sabon Next LT" panose="02000500000000000000" pitchFamily="2" charset="0"/>
              </a:rPr>
              <a:t> et al., 2020). Free and premium features, such as advanced AI-based suggestions in studying, social category matching, and others, can be purchased at £3/month. Such a plan will assist in acquiring users and convincing them to purchase on a paid subscription model. The other </a:t>
            </a:r>
            <a:r>
              <a:rPr lang="en-US" sz="1800" dirty="0" err="1">
                <a:effectLst/>
                <a:latin typeface="Times New Roman" panose="02020603050405020304" pitchFamily="18" charset="0"/>
                <a:ea typeface="Calibri" panose="020F0502020204030204" pitchFamily="34" charset="0"/>
                <a:cs typeface="Sabon Next LT" panose="02000500000000000000" pitchFamily="2" charset="0"/>
              </a:rPr>
              <a:t>monetisation</a:t>
            </a:r>
            <a:r>
              <a:rPr lang="en-US" sz="1800" dirty="0">
                <a:effectLst/>
                <a:latin typeface="Times New Roman" panose="02020603050405020304" pitchFamily="18" charset="0"/>
                <a:ea typeface="Calibri" panose="020F0502020204030204" pitchFamily="34" charset="0"/>
                <a:cs typeface="Sabon Next LT" panose="02000500000000000000" pitchFamily="2" charset="0"/>
              </a:rPr>
              <a:t> models are limited in the field of in-app advertisement collaboration with educational brands and annual institutional licenses priced at £200 per school or university. The number of revenues during the initial year is expected to be £18,000 according to the conservative estimates. </a:t>
            </a:r>
            <a:endParaRPr lang="en-GB" sz="1800" dirty="0">
              <a:effectLst/>
              <a:latin typeface="Times New Roman" panose="02020603050405020304" pitchFamily="18" charset="0"/>
              <a:ea typeface="Calibri" panose="020F0502020204030204" pitchFamily="34" charset="0"/>
              <a:cs typeface="Sabon Next LT" panose="02000500000000000000" pitchFamily="2" charset="0"/>
            </a:endParaRPr>
          </a:p>
        </p:txBody>
      </p:sp>
      <p:sp>
        <p:nvSpPr>
          <p:cNvPr id="4" name="Slide Number Placeholder 3"/>
          <p:cNvSpPr>
            <a:spLocks noGrp="1"/>
          </p:cNvSpPr>
          <p:nvPr>
            <p:ph type="sldNum" sz="quarter" idx="5"/>
          </p:nvPr>
        </p:nvSpPr>
        <p:spPr/>
        <p:txBody>
          <a:bodyPr/>
          <a:lstStyle/>
          <a:p>
            <a:fld id="{FA5A9608-B288-5444-9C81-49B56A597B1B}" type="slidenum">
              <a:rPr lang="en-US" smtClean="0"/>
              <a:t>4</a:t>
            </a:fld>
            <a:endParaRPr lang="en-US" dirty="0"/>
          </a:p>
        </p:txBody>
      </p:sp>
    </p:spTree>
    <p:extLst>
      <p:ext uri="{BB962C8B-B14F-4D97-AF65-F5344CB8AC3E}">
        <p14:creationId xmlns:p14="http://schemas.microsoft.com/office/powerpoint/2010/main" val="121666781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Bef>
                <a:spcPts val="600"/>
              </a:spcBef>
              <a:spcAft>
                <a:spcPts val="1200"/>
              </a:spcAft>
            </a:pPr>
            <a:r>
              <a:rPr lang="en-US" sz="1800" dirty="0">
                <a:effectLst/>
                <a:latin typeface="Times New Roman" panose="02020603050405020304" pitchFamily="18" charset="0"/>
                <a:ea typeface="Calibri" panose="020F0502020204030204" pitchFamily="34" charset="0"/>
                <a:cs typeface="Sabon Next LT" panose="02000500000000000000" pitchFamily="2" charset="0"/>
              </a:rPr>
              <a:t>The projected financial statements indicate that the company is expected to do well within the initial year of operation. The calculated income statement shows that the total revenue will amount to £18000, and the total expenses will amount to £14000, with a net profit of £4000. This demonstrates the profitability in its formative years and cost management (Abdullah and Mohamad Said, 2025). It has been projected as a balance sheet, which shows an aspect of an asset-light balance sheet composed of digital assets and retained earnings. It is not expected that there will be any long-term debts in the first year, so the financial risk is also low. The former is the equity and retained profit. The estimation of the cash flow table indicates that it will have steady inflows in the form of recurrent subscription payments, which will make its operations liquid and sustainable. The positive cash flow during the first year is achieved due to the management of spending and the foreseeable revenue.</a:t>
            </a:r>
            <a:endParaRPr lang="en-GB" sz="1800" dirty="0">
              <a:effectLst/>
              <a:latin typeface="Times New Roman" panose="02020603050405020304" pitchFamily="18" charset="0"/>
              <a:ea typeface="Calibri" panose="020F0502020204030204" pitchFamily="34" charset="0"/>
              <a:cs typeface="Sabon Next LT" panose="02000500000000000000" pitchFamily="2" charset="0"/>
            </a:endParaRPr>
          </a:p>
        </p:txBody>
      </p:sp>
      <p:sp>
        <p:nvSpPr>
          <p:cNvPr id="4" name="Slide Number Placeholder 3"/>
          <p:cNvSpPr>
            <a:spLocks noGrp="1"/>
          </p:cNvSpPr>
          <p:nvPr>
            <p:ph type="sldNum" sz="quarter" idx="5"/>
          </p:nvPr>
        </p:nvSpPr>
        <p:spPr/>
        <p:txBody>
          <a:bodyPr/>
          <a:lstStyle/>
          <a:p>
            <a:fld id="{FA5A9608-B288-5444-9C81-49B56A597B1B}" type="slidenum">
              <a:rPr lang="en-US" smtClean="0"/>
              <a:t>5</a:t>
            </a:fld>
            <a:endParaRPr lang="en-US" dirty="0"/>
          </a:p>
        </p:txBody>
      </p:sp>
    </p:spTree>
    <p:extLst>
      <p:ext uri="{BB962C8B-B14F-4D97-AF65-F5344CB8AC3E}">
        <p14:creationId xmlns:p14="http://schemas.microsoft.com/office/powerpoint/2010/main" val="318858022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Bef>
                <a:spcPts val="600"/>
              </a:spcBef>
              <a:spcAft>
                <a:spcPts val="1200"/>
              </a:spcAft>
            </a:pPr>
            <a:r>
              <a:rPr lang="en-US" sz="1800" dirty="0">
                <a:effectLst/>
                <a:latin typeface="Times New Roman" panose="02020603050405020304" pitchFamily="18" charset="0"/>
                <a:ea typeface="Calibri" panose="020F0502020204030204" pitchFamily="34" charset="0"/>
                <a:cs typeface="Sabon Next LT" panose="02000500000000000000" pitchFamily="2" charset="0"/>
              </a:rPr>
              <a:t>Financial ratio analysis will help to note the Buddy Study App's profitability and efficiency. The gross profit margin will be approximated to be approximately 78 per cent. This is a low variable cost figure when compared to digital services. Recovery of the development cost is done, and the incremental cost is minimal to enable the later users to generate revenue (Hu et al., 2023). The net profit margin is estimated at 22, indicating that the costs and operating efficiency are well under control during the first year. The payback period is good because the initial investment of 14,000 would give an estimated profit of 4000 to the net profit in the first year. This also ensures liquidity due to low liability and stable cash flows from subscriptions. The least financial risk exposure is the asset-light business model, which advocates scalability (Kwan et al., 2023). The fixed costs will be shared and allocated with growth in the revenue levels as the users grow, and it might increase the profit margins even more. These indicate good performance and sustainability in finances.</a:t>
            </a:r>
            <a:endParaRPr lang="en-GB" sz="1800" dirty="0">
              <a:effectLst/>
              <a:latin typeface="Times New Roman" panose="02020603050405020304" pitchFamily="18" charset="0"/>
              <a:ea typeface="Calibri" panose="020F0502020204030204" pitchFamily="34" charset="0"/>
              <a:cs typeface="Sabon Next LT" panose="02000500000000000000" pitchFamily="2" charset="0"/>
            </a:endParaRPr>
          </a:p>
        </p:txBody>
      </p:sp>
      <p:sp>
        <p:nvSpPr>
          <p:cNvPr id="4" name="Slide Number Placeholder 3"/>
          <p:cNvSpPr>
            <a:spLocks noGrp="1"/>
          </p:cNvSpPr>
          <p:nvPr>
            <p:ph type="sldNum" sz="quarter" idx="5"/>
          </p:nvPr>
        </p:nvSpPr>
        <p:spPr/>
        <p:txBody>
          <a:bodyPr/>
          <a:lstStyle/>
          <a:p>
            <a:fld id="{FA5A9608-B288-5444-9C81-49B56A597B1B}" type="slidenum">
              <a:rPr lang="en-US" smtClean="0"/>
              <a:t>6</a:t>
            </a:fld>
            <a:endParaRPr lang="en-US" dirty="0"/>
          </a:p>
        </p:txBody>
      </p:sp>
    </p:spTree>
    <p:extLst>
      <p:ext uri="{BB962C8B-B14F-4D97-AF65-F5344CB8AC3E}">
        <p14:creationId xmlns:p14="http://schemas.microsoft.com/office/powerpoint/2010/main" val="94450132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Bef>
                <a:spcPts val="600"/>
              </a:spcBef>
              <a:spcAft>
                <a:spcPts val="1200"/>
              </a:spcAft>
            </a:pPr>
            <a:r>
              <a:rPr lang="en-US" sz="1800" dirty="0">
                <a:effectLst/>
                <a:latin typeface="Times New Roman" panose="02020603050405020304" pitchFamily="18" charset="0"/>
                <a:ea typeface="Calibri" panose="020F0502020204030204" pitchFamily="34" charset="0"/>
                <a:cs typeface="Sabon Next LT" panose="02000500000000000000" pitchFamily="2" charset="0"/>
              </a:rPr>
              <a:t>The break-even analysis identifies the level of activity that is required to cover total costs. Break-even in case of the Buddy Study App will be 1,400 premium subscribers annually, or a combination of regular subscriptions and seven institutional licenses (Islam et al., 2024). This target is believed to be achieved during the first year of market research and the projected market coverage of the marketing. The additional revenue will be reflected in the profit immediately, at the break-even point, because the marginal cost structure will be low. The long-term financial vision is rather scaled, as the digital development will not require the corresponding increase in operating costs. The growth in the number of users, premium conversion and the number of institutional partners will multiply the profitability by a factor of many.</a:t>
            </a:r>
            <a:endParaRPr lang="en-GB" sz="1800" dirty="0">
              <a:effectLst/>
              <a:latin typeface="Times New Roman" panose="02020603050405020304" pitchFamily="18" charset="0"/>
              <a:ea typeface="Calibri" panose="020F0502020204030204" pitchFamily="34" charset="0"/>
              <a:cs typeface="Sabon Next LT" panose="02000500000000000000" pitchFamily="2" charset="0"/>
            </a:endParaRPr>
          </a:p>
        </p:txBody>
      </p:sp>
      <p:sp>
        <p:nvSpPr>
          <p:cNvPr id="4" name="Slide Number Placeholder 3"/>
          <p:cNvSpPr>
            <a:spLocks noGrp="1"/>
          </p:cNvSpPr>
          <p:nvPr>
            <p:ph type="sldNum" sz="quarter" idx="5"/>
          </p:nvPr>
        </p:nvSpPr>
        <p:spPr/>
        <p:txBody>
          <a:bodyPr/>
          <a:lstStyle/>
          <a:p>
            <a:fld id="{FA5A9608-B288-5444-9C81-49B56A597B1B}" type="slidenum">
              <a:rPr lang="en-US" smtClean="0"/>
              <a:t>7</a:t>
            </a:fld>
            <a:endParaRPr lang="en-US" dirty="0"/>
          </a:p>
        </p:txBody>
      </p:sp>
    </p:spTree>
    <p:extLst>
      <p:ext uri="{BB962C8B-B14F-4D97-AF65-F5344CB8AC3E}">
        <p14:creationId xmlns:p14="http://schemas.microsoft.com/office/powerpoint/2010/main" val="103893055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52BA45A-9C10-2D52-09AD-FDCAB606C9D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E4FE41D-C198-5D5D-0592-6A5B1E3299E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6C5EF02-14FC-B4A8-A29F-DFB1A9E4920D}"/>
              </a:ext>
            </a:extLst>
          </p:cNvPr>
          <p:cNvSpPr>
            <a:spLocks noGrp="1"/>
          </p:cNvSpPr>
          <p:nvPr>
            <p:ph type="body" idx="1"/>
          </p:nvPr>
        </p:nvSpPr>
        <p:spPr/>
        <p:txBody>
          <a:bodyPr/>
          <a:lstStyle/>
          <a:p>
            <a:r>
              <a:rPr lang="en-US" dirty="0"/>
              <a:t>In conclusion, the financial discussion indicates that Buddy Study App is a low-investment, scalable, and profitable business. The business is highly feasible with initial start-up costs amounting to £14,000 and a projected profitability after one year. The associated terms of the revenue model are subscriptions, which guarantee recurring revenue and low fixed costs, which guarantee high profit margins (Kesar et al., 2026). The break-even is possible when realistic growth projections are made, and this is not risky to the investors. Ratio analysis is also a factor that contributes to business performance and business sustainability. All in all, the financial plan will align the regulated expenditures on one hand and the capacity to hike the revenues on the other hand in a coherent framework that will give a platform for growth. The commercial feasibility of Buddy Study App is that it is a profitable business venture in an ever-growing educational technology industry.</a:t>
            </a:r>
            <a:endParaRPr lang="en-GB" dirty="0"/>
          </a:p>
        </p:txBody>
      </p:sp>
      <p:sp>
        <p:nvSpPr>
          <p:cNvPr id="4" name="Slide Number Placeholder 3">
            <a:extLst>
              <a:ext uri="{FF2B5EF4-FFF2-40B4-BE49-F238E27FC236}">
                <a16:creationId xmlns:a16="http://schemas.microsoft.com/office/drawing/2014/main" id="{09C183D4-407B-042F-23F5-B453943B1368}"/>
              </a:ext>
            </a:extLst>
          </p:cNvPr>
          <p:cNvSpPr>
            <a:spLocks noGrp="1"/>
          </p:cNvSpPr>
          <p:nvPr>
            <p:ph type="sldNum" sz="quarter" idx="5"/>
          </p:nvPr>
        </p:nvSpPr>
        <p:spPr/>
        <p:txBody>
          <a:bodyPr/>
          <a:lstStyle/>
          <a:p>
            <a:fld id="{FA5A9608-B288-5444-9C81-49B56A597B1B}" type="slidenum">
              <a:rPr lang="en-US" smtClean="0"/>
              <a:t>8</a:t>
            </a:fld>
            <a:endParaRPr lang="en-US" dirty="0"/>
          </a:p>
        </p:txBody>
      </p:sp>
    </p:spTree>
    <p:extLst>
      <p:ext uri="{BB962C8B-B14F-4D97-AF65-F5344CB8AC3E}">
        <p14:creationId xmlns:p14="http://schemas.microsoft.com/office/powerpoint/2010/main" val="16235080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 conclusion, the financial discussion indicates that Buddy Study App is a low-investment, scalable, and profitable business. The business is highly feasible with initial start-up costs amounting to £14,000 and a projected profitability after one year. The associated terms of the revenue model are subscriptions, which guarantee recurring revenue and low fixed costs, which guarantee high profit margins (Kesar et al., 2026). The break-even is possible when realistic growth projections are made, and this is not risky to the investors. Ratio analysis is also a factor that contributes to business performance and business sustainability. All in all, the financial plan will align the regulated expenditures on one hand and the capacity to hike the revenues on the other hand in a coherent framework that will give a platform for growth. The commercial feasibility of Buddy Study App is that it is a profitable business venture in an ever-growing educational technology industry.</a:t>
            </a:r>
            <a:endParaRPr lang="en-GB" dirty="0"/>
          </a:p>
        </p:txBody>
      </p:sp>
      <p:sp>
        <p:nvSpPr>
          <p:cNvPr id="4" name="Slide Number Placeholder 3"/>
          <p:cNvSpPr>
            <a:spLocks noGrp="1"/>
          </p:cNvSpPr>
          <p:nvPr>
            <p:ph type="sldNum" sz="quarter" idx="5"/>
          </p:nvPr>
        </p:nvSpPr>
        <p:spPr/>
        <p:txBody>
          <a:bodyPr/>
          <a:lstStyle/>
          <a:p>
            <a:fld id="{FA5A9608-B288-5444-9C81-49B56A597B1B}" type="slidenum">
              <a:rPr lang="en-US" smtClean="0"/>
              <a:t>9</a:t>
            </a:fld>
            <a:endParaRPr lang="en-US" dirty="0"/>
          </a:p>
        </p:txBody>
      </p:sp>
    </p:spTree>
    <p:extLst>
      <p:ext uri="{BB962C8B-B14F-4D97-AF65-F5344CB8AC3E}">
        <p14:creationId xmlns:p14="http://schemas.microsoft.com/office/powerpoint/2010/main" val="66164613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0E1AD34-5CE4-5B3C-246B-F17FAAA98C8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E845388-0557-7E81-4F28-7082657070A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12B46DC-105B-B489-C371-CFC1E71B9CD2}"/>
              </a:ext>
            </a:extLst>
          </p:cNvPr>
          <p:cNvSpPr>
            <a:spLocks noGrp="1"/>
          </p:cNvSpPr>
          <p:nvPr>
            <p:ph type="body" idx="1"/>
          </p:nvPr>
        </p:nvSpPr>
        <p:spPr/>
        <p:txBody>
          <a:bodyPr/>
          <a:lstStyle/>
          <a:p>
            <a:r>
              <a:rPr lang="en-US" dirty="0"/>
              <a:t>In conclusion, the financial discussion indicates that Buddy Study App is a low-investment, scalable, and profitable business. The business is highly feasible with initial start-up costs amounting to £14,000 and a projected profitability after one year. The associated terms of the revenue model are subscriptions, which guarantee recurring revenue and low fixed costs, which guarantee high profit margins (Kesar et al., 2026). The break-even is possible when realistic growth projections are made, and this is not risky to the investors. Ratio analysis is also a factor that contributes to business performance and business sustainability. All in all, the financial plan will align the regulated expenditures on one hand and the capacity to hike the revenues on the other hand in a coherent framework that will give a platform for growth. The commercial feasibility of Buddy Study App is that it is a profitable business venture in an ever-growing educational technology industry.</a:t>
            </a:r>
            <a:endParaRPr lang="en-GB" dirty="0"/>
          </a:p>
        </p:txBody>
      </p:sp>
      <p:sp>
        <p:nvSpPr>
          <p:cNvPr id="4" name="Slide Number Placeholder 3">
            <a:extLst>
              <a:ext uri="{FF2B5EF4-FFF2-40B4-BE49-F238E27FC236}">
                <a16:creationId xmlns:a16="http://schemas.microsoft.com/office/drawing/2014/main" id="{B977E09B-981E-8869-B664-B3419D14A160}"/>
              </a:ext>
            </a:extLst>
          </p:cNvPr>
          <p:cNvSpPr>
            <a:spLocks noGrp="1"/>
          </p:cNvSpPr>
          <p:nvPr>
            <p:ph type="sldNum" sz="quarter" idx="5"/>
          </p:nvPr>
        </p:nvSpPr>
        <p:spPr/>
        <p:txBody>
          <a:bodyPr/>
          <a:lstStyle/>
          <a:p>
            <a:fld id="{FA5A9608-B288-5444-9C81-49B56A597B1B}" type="slidenum">
              <a:rPr lang="en-US" smtClean="0"/>
              <a:t>10</a:t>
            </a:fld>
            <a:endParaRPr lang="en-US" dirty="0"/>
          </a:p>
        </p:txBody>
      </p:sp>
    </p:spTree>
    <p:extLst>
      <p:ext uri="{BB962C8B-B14F-4D97-AF65-F5344CB8AC3E}">
        <p14:creationId xmlns:p14="http://schemas.microsoft.com/office/powerpoint/2010/main" val="329244720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E3F471C-FD7A-B84A-4FF8-036CA34A6E3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7F14C45-0CE9-BDE4-A50D-F375B56EA2B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557CB14-9462-4725-F509-96F4DFBE3329}"/>
              </a:ext>
            </a:extLst>
          </p:cNvPr>
          <p:cNvSpPr>
            <a:spLocks noGrp="1"/>
          </p:cNvSpPr>
          <p:nvPr>
            <p:ph type="body" idx="1"/>
          </p:nvPr>
        </p:nvSpPr>
        <p:spPr/>
        <p:txBody>
          <a:bodyPr/>
          <a:lstStyle/>
          <a:p>
            <a:r>
              <a:rPr lang="en-US" dirty="0"/>
              <a:t>In conclusion, the financial discussion indicates that Buddy Study App is a low-investment, scalable, and profitable business. The business is highly feasible with initial start-up costs amounting to £14,000 and a projected profitability after one year. The associated terms of the revenue model are subscriptions, which guarantee recurring revenue and low fixed costs, which guarantee high profit margins (Kesar et al., 2026). The break-even is possible when realistic growth projections are made, and this is not risky to the investors. Ratio analysis is also a factor that contributes to business performance and business sustainability. All in all, the financial plan will align the regulated expenditures on one hand and the capacity to hike the revenues on the other hand in a coherent framework that will give a platform for growth. The commercial feasibility of Buddy Study App is that it is a profitable business venture in an ever-growing educational technology industry.</a:t>
            </a:r>
            <a:endParaRPr lang="en-GB" dirty="0"/>
          </a:p>
        </p:txBody>
      </p:sp>
      <p:sp>
        <p:nvSpPr>
          <p:cNvPr id="4" name="Slide Number Placeholder 3">
            <a:extLst>
              <a:ext uri="{FF2B5EF4-FFF2-40B4-BE49-F238E27FC236}">
                <a16:creationId xmlns:a16="http://schemas.microsoft.com/office/drawing/2014/main" id="{0507E690-2CAB-00FA-560D-8208F125FB05}"/>
              </a:ext>
            </a:extLst>
          </p:cNvPr>
          <p:cNvSpPr>
            <a:spLocks noGrp="1"/>
          </p:cNvSpPr>
          <p:nvPr>
            <p:ph type="sldNum" sz="quarter" idx="5"/>
          </p:nvPr>
        </p:nvSpPr>
        <p:spPr/>
        <p:txBody>
          <a:bodyPr/>
          <a:lstStyle/>
          <a:p>
            <a:fld id="{FA5A9608-B288-5444-9C81-49B56A597B1B}" type="slidenum">
              <a:rPr lang="en-US" smtClean="0"/>
              <a:t>11</a:t>
            </a:fld>
            <a:endParaRPr lang="en-US" dirty="0"/>
          </a:p>
        </p:txBody>
      </p:sp>
    </p:spTree>
    <p:extLst>
      <p:ext uri="{BB962C8B-B14F-4D97-AF65-F5344CB8AC3E}">
        <p14:creationId xmlns:p14="http://schemas.microsoft.com/office/powerpoint/2010/main" val="76930215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A5A9608-B288-5444-9C81-49B56A597B1B}" type="slidenum">
              <a:rPr lang="en-US" smtClean="0"/>
              <a:t>12</a:t>
            </a:fld>
            <a:endParaRPr lang="en-US" dirty="0"/>
          </a:p>
        </p:txBody>
      </p:sp>
    </p:spTree>
    <p:extLst>
      <p:ext uri="{BB962C8B-B14F-4D97-AF65-F5344CB8AC3E}">
        <p14:creationId xmlns:p14="http://schemas.microsoft.com/office/powerpoint/2010/main" val="402126133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svg"/><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svg"/><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svg"/><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svg"/><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svg"/><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svg"/><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svg"/><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svg"/><Relationship Id="rId1" Type="http://schemas.openxmlformats.org/officeDocument/2006/relationships/slideMaster" Target="../slideMasters/slideMaster1.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4212" y="685799"/>
            <a:ext cx="8001000" cy="2971801"/>
          </a:xfrm>
        </p:spPr>
        <p:txBody>
          <a:bodyPr anchor="b">
            <a:normAutofit/>
          </a:bodyPr>
          <a:lstStyle>
            <a:lvl1pPr algn="l">
              <a:defRPr sz="4800">
                <a:effectLst/>
              </a:defRPr>
            </a:lvl1pPr>
          </a:lstStyle>
          <a:p>
            <a:r>
              <a:rPr lang="en-US"/>
              <a:t>Click to edit Master title style</a:t>
            </a:r>
            <a:endParaRPr lang="en-US" dirty="0"/>
          </a:p>
        </p:txBody>
      </p:sp>
      <p:sp>
        <p:nvSpPr>
          <p:cNvPr id="3" name="Subtitle 2"/>
          <p:cNvSpPr>
            <a:spLocks noGrp="1"/>
          </p:cNvSpPr>
          <p:nvPr>
            <p:ph type="subTitle" idx="1"/>
          </p:nvPr>
        </p:nvSpPr>
        <p:spPr>
          <a:xfrm>
            <a:off x="684212" y="3843867"/>
            <a:ext cx="6400800" cy="1947333"/>
          </a:xfrm>
        </p:spPr>
        <p:txBody>
          <a:bodyPr anchor="t">
            <a:normAutofit/>
          </a:bodyPr>
          <a:lstStyle>
            <a:lvl1pPr marL="0" indent="0" algn="l">
              <a:buNone/>
              <a:defRPr sz="2100">
                <a:solidFill>
                  <a:schemeClr val="bg2">
                    <a:lumMod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294A09A9-5501-47C1-A89A-A340965A2BE2}" type="slidenum">
              <a:rPr lang="en-US" smtClean="0"/>
              <a:pPr/>
              <a:t>‹#›</a:t>
            </a:fld>
            <a:endParaRPr lang="en-US" dirty="0"/>
          </a:p>
        </p:txBody>
      </p:sp>
      <p:cxnSp>
        <p:nvCxnSpPr>
          <p:cNvPr id="16" name="Straight Connector 15"/>
          <p:cNvCxnSpPr/>
          <p:nvPr/>
        </p:nvCxnSpPr>
        <p:spPr>
          <a:xfrm flipH="1">
            <a:off x="8228012" y="8467"/>
            <a:ext cx="3810000" cy="3810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7" name="Straight Connector 16"/>
          <p:cNvCxnSpPr/>
          <p:nvPr/>
        </p:nvCxnSpPr>
        <p:spPr>
          <a:xfrm flipH="1">
            <a:off x="6108170" y="91545"/>
            <a:ext cx="6080655" cy="6080655"/>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9" name="Straight Connector 18"/>
          <p:cNvCxnSpPr/>
          <p:nvPr/>
        </p:nvCxnSpPr>
        <p:spPr>
          <a:xfrm flipH="1">
            <a:off x="7235825" y="228600"/>
            <a:ext cx="4953000" cy="4953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335837" y="32278"/>
            <a:ext cx="4852989" cy="485298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3" name="Straight Connector 22"/>
          <p:cNvCxnSpPr/>
          <p:nvPr/>
        </p:nvCxnSpPr>
        <p:spPr>
          <a:xfrm flipH="1">
            <a:off x="7845426" y="609601"/>
            <a:ext cx="4343399" cy="434339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277236348"/>
      </p:ext>
    </p:extLst>
  </p:cSld>
  <p:clrMapOvr>
    <a:masterClrMapping/>
  </p:clrMapOvr>
  <p:hf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294A09A9-5501-47C1-A89A-A340965A2BE2}" type="slidenum">
              <a:rPr lang="en-US" smtClean="0"/>
              <a:pPr/>
              <a:t>‹#›</a:t>
            </a:fld>
            <a:endParaRPr lang="en-US" dirty="0"/>
          </a:p>
        </p:txBody>
      </p:sp>
    </p:spTree>
    <p:extLst>
      <p:ext uri="{BB962C8B-B14F-4D97-AF65-F5344CB8AC3E}">
        <p14:creationId xmlns:p14="http://schemas.microsoft.com/office/powerpoint/2010/main" val="3538100934"/>
      </p:ext>
    </p:extLst>
  </p:cSld>
  <p:clrMapOvr>
    <a:masterClrMapping/>
  </p:clrMapOvr>
  <p:hf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4211" y="2006600"/>
            <a:ext cx="8534401" cy="2281600"/>
          </a:xfrm>
        </p:spPr>
        <p:txBody>
          <a:bodyPr anchor="b">
            <a:normAutofit/>
          </a:bodyPr>
          <a:lstStyle>
            <a:lvl1pPr algn="l">
              <a:defRPr sz="3600" b="0" cap="all"/>
            </a:lvl1pPr>
          </a:lstStyle>
          <a:p>
            <a:r>
              <a:rPr lang="en-US"/>
              <a:t>Click to edit Master title style</a:t>
            </a:r>
            <a:endParaRPr lang="en-US" dirty="0"/>
          </a:p>
        </p:txBody>
      </p:sp>
      <p:sp>
        <p:nvSpPr>
          <p:cNvPr id="3" name="Text Placeholder 2"/>
          <p:cNvSpPr>
            <a:spLocks noGrp="1"/>
          </p:cNvSpPr>
          <p:nvPr>
            <p:ph type="body" idx="1"/>
          </p:nvPr>
        </p:nvSpPr>
        <p:spPr>
          <a:xfrm>
            <a:off x="684213" y="4495800"/>
            <a:ext cx="8534400" cy="1498600"/>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294A09A9-5501-47C1-A89A-A340965A2BE2}" type="slidenum">
              <a:rPr lang="en-US" smtClean="0"/>
              <a:pPr/>
              <a:t>‹#›</a:t>
            </a:fld>
            <a:endParaRPr lang="en-US" dirty="0"/>
          </a:p>
        </p:txBody>
      </p:sp>
    </p:spTree>
    <p:extLst>
      <p:ext uri="{BB962C8B-B14F-4D97-AF65-F5344CB8AC3E}">
        <p14:creationId xmlns:p14="http://schemas.microsoft.com/office/powerpoint/2010/main" val="1181712446"/>
      </p:ext>
    </p:extLst>
  </p:cSld>
  <p:clrMapOvr>
    <a:masterClrMapping/>
  </p:clrMapOvr>
  <p:hf hdr="0" ftr="0" dt="0"/>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84211" y="685800"/>
            <a:ext cx="4937655" cy="361526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808133" y="685801"/>
            <a:ext cx="4934479" cy="3615266"/>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294A09A9-5501-47C1-A89A-A340965A2BE2}" type="slidenum">
              <a:rPr lang="en-US" smtClean="0"/>
              <a:pPr/>
              <a:t>‹#›</a:t>
            </a:fld>
            <a:endParaRPr lang="en-US" dirty="0"/>
          </a:p>
        </p:txBody>
      </p:sp>
    </p:spTree>
    <p:extLst>
      <p:ext uri="{BB962C8B-B14F-4D97-AF65-F5344CB8AC3E}">
        <p14:creationId xmlns:p14="http://schemas.microsoft.com/office/powerpoint/2010/main" val="3350501412"/>
      </p:ext>
    </p:extLst>
  </p:cSld>
  <p:clrMapOvr>
    <a:masterClrMapping/>
  </p:clrMapOvr>
  <p:hf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972080" y="685800"/>
            <a:ext cx="4649787" cy="576262"/>
          </a:xfrm>
        </p:spPr>
        <p:txBody>
          <a:bodyPr anchor="b">
            <a:no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84211" y="1270529"/>
            <a:ext cx="4937655" cy="3030538"/>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079066" y="685800"/>
            <a:ext cx="4665134" cy="576262"/>
          </a:xfrm>
        </p:spPr>
        <p:txBody>
          <a:bodyPr anchor="b">
            <a:no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806545" y="1262062"/>
            <a:ext cx="4929188" cy="3030538"/>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294A09A9-5501-47C1-A89A-A340965A2BE2}" type="slidenum">
              <a:rPr lang="en-US" smtClean="0"/>
              <a:pPr/>
              <a:t>‹#›</a:t>
            </a:fld>
            <a:endParaRPr lang="en-US" dirty="0"/>
          </a:p>
        </p:txBody>
      </p:sp>
    </p:spTree>
    <p:extLst>
      <p:ext uri="{BB962C8B-B14F-4D97-AF65-F5344CB8AC3E}">
        <p14:creationId xmlns:p14="http://schemas.microsoft.com/office/powerpoint/2010/main" val="1006705198"/>
      </p:ext>
    </p:extLst>
  </p:cSld>
  <p:clrMapOvr>
    <a:masterClrMapping/>
  </p:clrMapOvr>
  <p:hf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294A09A9-5501-47C1-A89A-A340965A2BE2}" type="slidenum">
              <a:rPr lang="en-US" smtClean="0"/>
              <a:pPr/>
              <a:t>‹#›</a:t>
            </a:fld>
            <a:endParaRPr lang="en-US" dirty="0"/>
          </a:p>
        </p:txBody>
      </p:sp>
    </p:spTree>
    <p:extLst>
      <p:ext uri="{BB962C8B-B14F-4D97-AF65-F5344CB8AC3E}">
        <p14:creationId xmlns:p14="http://schemas.microsoft.com/office/powerpoint/2010/main" val="426144926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294A09A9-5501-47C1-A89A-A340965A2BE2}" type="slidenum">
              <a:rPr lang="en-US" smtClean="0"/>
              <a:pPr/>
              <a:t>‹#›</a:t>
            </a:fld>
            <a:endParaRPr lang="en-US" dirty="0"/>
          </a:p>
        </p:txBody>
      </p:sp>
    </p:spTree>
    <p:extLst>
      <p:ext uri="{BB962C8B-B14F-4D97-AF65-F5344CB8AC3E}">
        <p14:creationId xmlns:p14="http://schemas.microsoft.com/office/powerpoint/2010/main" val="144868779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085012" y="685800"/>
            <a:ext cx="3657600" cy="1371600"/>
          </a:xfrm>
        </p:spPr>
        <p:txBody>
          <a:bodyPr anchor="b">
            <a:normAutofit/>
          </a:bodyPr>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684212" y="685800"/>
            <a:ext cx="5943601" cy="5308600"/>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085012" y="2209799"/>
            <a:ext cx="3657600" cy="2091267"/>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294A09A9-5501-47C1-A89A-A340965A2BE2}" type="slidenum">
              <a:rPr lang="en-US" smtClean="0"/>
              <a:pPr/>
              <a:t>‹#›</a:t>
            </a:fld>
            <a:endParaRPr lang="en-US" dirty="0"/>
          </a:p>
        </p:txBody>
      </p:sp>
    </p:spTree>
    <p:extLst>
      <p:ext uri="{BB962C8B-B14F-4D97-AF65-F5344CB8AC3E}">
        <p14:creationId xmlns:p14="http://schemas.microsoft.com/office/powerpoint/2010/main" val="70766105"/>
      </p:ext>
    </p:extLst>
  </p:cSld>
  <p:clrMapOvr>
    <a:masterClrMapping/>
  </p:clrMapOvr>
  <p:hf hdr="0" ftr="0" dt="0"/>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722812" y="1447800"/>
            <a:ext cx="6019800" cy="1143000"/>
          </a:xfrm>
        </p:spPr>
        <p:txBody>
          <a:bodyPr anchor="b">
            <a:normAutofit/>
          </a:bodyPr>
          <a:lstStyle>
            <a:lvl1pPr algn="l">
              <a:defRPr sz="2800" b="0"/>
            </a:lvl1pPr>
          </a:lstStyle>
          <a:p>
            <a:r>
              <a:rPr lang="en-US"/>
              <a:t>Click to edit Master title style</a:t>
            </a:r>
            <a:endParaRPr lang="en-US" dirty="0"/>
          </a:p>
        </p:txBody>
      </p:sp>
      <p:sp>
        <p:nvSpPr>
          <p:cNvPr id="14" name="Picture Placeholder 2"/>
          <p:cNvSpPr>
            <a:spLocks noGrp="1" noChangeAspect="1"/>
          </p:cNvSpPr>
          <p:nvPr>
            <p:ph type="pic" idx="1"/>
          </p:nvPr>
        </p:nvSpPr>
        <p:spPr>
          <a:xfrm>
            <a:off x="989012" y="914400"/>
            <a:ext cx="3280974" cy="45720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4722812" y="2777066"/>
            <a:ext cx="6021388" cy="2048933"/>
          </a:xfrm>
        </p:spPr>
        <p:txBody>
          <a:bodyPr anchor="t">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294A09A9-5501-47C1-A89A-A340965A2BE2}" type="slidenum">
              <a:rPr lang="en-US" smtClean="0"/>
              <a:pPr/>
              <a:t>‹#›</a:t>
            </a:fld>
            <a:endParaRPr lang="en-US" dirty="0"/>
          </a:p>
        </p:txBody>
      </p:sp>
    </p:spTree>
    <p:extLst>
      <p:ext uri="{BB962C8B-B14F-4D97-AF65-F5344CB8AC3E}">
        <p14:creationId xmlns:p14="http://schemas.microsoft.com/office/powerpoint/2010/main" val="3788560257"/>
      </p:ext>
    </p:extLst>
  </p:cSld>
  <p:clrMapOvr>
    <a:masterClrMapping/>
  </p:clrMapOvr>
  <p:hf hdr="0" ftr="0" dt="0"/>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17" name="Picture Placeholder 2"/>
          <p:cNvSpPr>
            <a:spLocks noGrp="1" noChangeAspect="1"/>
          </p:cNvSpPr>
          <p:nvPr>
            <p:ph type="pic" idx="13"/>
          </p:nvPr>
        </p:nvSpPr>
        <p:spPr>
          <a:xfrm>
            <a:off x="685800" y="533400"/>
            <a:ext cx="10818812" cy="31242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16" name="Text Placeholder 9"/>
          <p:cNvSpPr>
            <a:spLocks noGrp="1"/>
          </p:cNvSpPr>
          <p:nvPr>
            <p:ph type="body" sz="quarter" idx="14"/>
          </p:nvPr>
        </p:nvSpPr>
        <p:spPr>
          <a:xfrm>
            <a:off x="914402" y="3843867"/>
            <a:ext cx="8304210" cy="457200"/>
          </a:xfrm>
        </p:spPr>
        <p:txBody>
          <a:bodyPr anchor="t">
            <a:normAutofit/>
          </a:bodyPr>
          <a:lstStyle>
            <a:lvl1pPr marL="0" indent="0">
              <a:buFontTx/>
              <a:buNone/>
              <a:defRPr sz="16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Date Placeholder 2"/>
          <p:cNvSpPr>
            <a:spLocks noGrp="1"/>
          </p:cNvSpPr>
          <p:nvPr>
            <p:ph type="dt" sz="half" idx="10"/>
          </p:nvPr>
        </p:nvSpPr>
        <p:spPr/>
        <p:txBody>
          <a:bodyPr/>
          <a:lstStyle/>
          <a:p>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294A09A9-5501-47C1-A89A-A340965A2BE2}" type="slidenum">
              <a:rPr lang="en-US" smtClean="0"/>
              <a:pPr/>
              <a:t>‹#›</a:t>
            </a:fld>
            <a:endParaRPr lang="en-US" dirty="0"/>
          </a:p>
        </p:txBody>
      </p:sp>
    </p:spTree>
    <p:extLst>
      <p:ext uri="{BB962C8B-B14F-4D97-AF65-F5344CB8AC3E}">
        <p14:creationId xmlns:p14="http://schemas.microsoft.com/office/powerpoint/2010/main" val="2944662632"/>
      </p:ext>
    </p:extLst>
  </p:cSld>
  <p:clrMapOvr>
    <a:masterClrMapping/>
  </p:clrMapOvr>
  <p:hf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84213" y="685800"/>
            <a:ext cx="10058400" cy="2743200"/>
          </a:xfrm>
        </p:spPr>
        <p:txBody>
          <a:bodyPr anchor="ctr">
            <a:normAutofit/>
          </a:bodyPr>
          <a:lstStyle>
            <a:lvl1pPr algn="l">
              <a:defRPr sz="3200" b="0" cap="all"/>
            </a:lvl1pPr>
          </a:lstStyle>
          <a:p>
            <a:r>
              <a:rPr lang="en-US"/>
              <a:t>Click to edit Master title style</a:t>
            </a:r>
            <a:endParaRPr lang="en-US" dirty="0"/>
          </a:p>
        </p:txBody>
      </p:sp>
      <p:sp>
        <p:nvSpPr>
          <p:cNvPr id="3" name="Text Placeholder 2"/>
          <p:cNvSpPr>
            <a:spLocks noGrp="1"/>
          </p:cNvSpPr>
          <p:nvPr>
            <p:ph type="body" idx="1"/>
          </p:nvPr>
        </p:nvSpPr>
        <p:spPr>
          <a:xfrm>
            <a:off x="684212" y="4114800"/>
            <a:ext cx="8535988" cy="1879600"/>
          </a:xfrm>
        </p:spPr>
        <p:txBody>
          <a:bodyPr anchor="ctr">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294A09A9-5501-47C1-A89A-A340965A2BE2}" type="slidenum">
              <a:rPr lang="en-US" smtClean="0"/>
              <a:pPr/>
              <a:t>‹#›</a:t>
            </a:fld>
            <a:endParaRPr lang="en-US" dirty="0"/>
          </a:p>
        </p:txBody>
      </p:sp>
    </p:spTree>
    <p:extLst>
      <p:ext uri="{BB962C8B-B14F-4D97-AF65-F5344CB8AC3E}">
        <p14:creationId xmlns:p14="http://schemas.microsoft.com/office/powerpoint/2010/main" val="2863469861"/>
      </p:ext>
    </p:extLst>
  </p:cSld>
  <p:clrMapOvr>
    <a:masterClrMapping/>
  </p:clrMapOvr>
  <p:hf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1" y="685800"/>
            <a:ext cx="9144001" cy="2743200"/>
          </a:xfrm>
        </p:spPr>
        <p:txBody>
          <a:bodyPr anchor="ctr">
            <a:normAutofit/>
          </a:bodyPr>
          <a:lstStyle>
            <a:lvl1pPr algn="l">
              <a:defRPr sz="3200" b="0" cap="all">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446212" y="3429000"/>
            <a:ext cx="8534400" cy="381000"/>
          </a:xfrm>
        </p:spPr>
        <p:txBody>
          <a:bodyPr anchor="ct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84213" y="4301067"/>
            <a:ext cx="8534400" cy="1684865"/>
          </a:xfrm>
        </p:spPr>
        <p:txBody>
          <a:bodyPr anchor="ctr">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294A09A9-5501-47C1-A89A-A340965A2BE2}" type="slidenum">
              <a:rPr lang="en-US" smtClean="0"/>
              <a:pPr/>
              <a:t>‹#›</a:t>
            </a:fld>
            <a:endParaRPr lang="en-US" dirty="0"/>
          </a:p>
        </p:txBody>
      </p:sp>
      <p:sp>
        <p:nvSpPr>
          <p:cNvPr id="14" name="TextBox 13"/>
          <p:cNvSpPr txBox="1"/>
          <p:nvPr/>
        </p:nvSpPr>
        <p:spPr>
          <a:xfrm>
            <a:off x="531812" y="812222"/>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285412" y="276860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spTree>
    <p:extLst>
      <p:ext uri="{BB962C8B-B14F-4D97-AF65-F5344CB8AC3E}">
        <p14:creationId xmlns:p14="http://schemas.microsoft.com/office/powerpoint/2010/main" val="2904622435"/>
      </p:ext>
    </p:extLst>
  </p:cSld>
  <p:clrMapOvr>
    <a:masterClrMapping/>
  </p:clrMapOvr>
  <p:hf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84212" y="3429000"/>
            <a:ext cx="8534400" cy="1697400"/>
          </a:xfrm>
        </p:spPr>
        <p:txBody>
          <a:bodyPr anchor="b">
            <a:normAutofit/>
          </a:bodyPr>
          <a:lstStyle>
            <a:lvl1pPr algn="l">
              <a:defRPr sz="3200" b="0" cap="all"/>
            </a:lvl1pPr>
          </a:lstStyle>
          <a:p>
            <a:r>
              <a:rPr lang="en-US"/>
              <a:t>Click to edit Master title style</a:t>
            </a:r>
            <a:endParaRPr lang="en-US" dirty="0"/>
          </a:p>
        </p:txBody>
      </p:sp>
      <p:sp>
        <p:nvSpPr>
          <p:cNvPr id="3" name="Text Placeholder 2"/>
          <p:cNvSpPr>
            <a:spLocks noGrp="1"/>
          </p:cNvSpPr>
          <p:nvPr>
            <p:ph type="body" idx="1"/>
          </p:nvPr>
        </p:nvSpPr>
        <p:spPr>
          <a:xfrm>
            <a:off x="684211" y="5132981"/>
            <a:ext cx="8535990" cy="860400"/>
          </a:xfrm>
        </p:spPr>
        <p:txBody>
          <a:bodyPr anchor="t">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294A09A9-5501-47C1-A89A-A340965A2BE2}" type="slidenum">
              <a:rPr lang="en-US" smtClean="0"/>
              <a:pPr/>
              <a:t>‹#›</a:t>
            </a:fld>
            <a:endParaRPr lang="en-US" dirty="0"/>
          </a:p>
        </p:txBody>
      </p:sp>
    </p:spTree>
    <p:extLst>
      <p:ext uri="{BB962C8B-B14F-4D97-AF65-F5344CB8AC3E}">
        <p14:creationId xmlns:p14="http://schemas.microsoft.com/office/powerpoint/2010/main" val="3937818797"/>
      </p:ext>
    </p:extLst>
  </p:cSld>
  <p:clrMapOvr>
    <a:masterClrMapping/>
  </p:clrMapOvr>
  <p:hf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141413" y="685800"/>
            <a:ext cx="9144000" cy="2743200"/>
          </a:xfrm>
        </p:spPr>
        <p:txBody>
          <a:bodyPr anchor="ctr">
            <a:normAutofit/>
          </a:bodyPr>
          <a:lstStyle>
            <a:lvl1pPr algn="l">
              <a:defRPr sz="3200" b="0" cap="all">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684212" y="3928534"/>
            <a:ext cx="8534401" cy="1049866"/>
          </a:xfrm>
        </p:spPr>
        <p:txBody>
          <a:bodyPr vert="horz" lIns="91440" tIns="45720" rIns="91440" bIns="45720" rtlCol="0" anchor="b">
            <a:normAutofit/>
          </a:bodyPr>
          <a:lstStyle>
            <a:lvl1pPr>
              <a:buNone/>
              <a:defRPr lang="en-US" sz="2400" b="0" cap="all"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684211" y="4978400"/>
            <a:ext cx="8534401" cy="1016000"/>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294A09A9-5501-47C1-A89A-A340965A2BE2}" type="slidenum">
              <a:rPr lang="en-US" smtClean="0"/>
              <a:pPr/>
              <a:t>‹#›</a:t>
            </a:fld>
            <a:endParaRPr lang="en-US" dirty="0"/>
          </a:p>
        </p:txBody>
      </p:sp>
      <p:sp>
        <p:nvSpPr>
          <p:cNvPr id="11" name="TextBox 10"/>
          <p:cNvSpPr txBox="1"/>
          <p:nvPr/>
        </p:nvSpPr>
        <p:spPr>
          <a:xfrm>
            <a:off x="531812" y="812222"/>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2" name="TextBox 11"/>
          <p:cNvSpPr txBox="1"/>
          <p:nvPr/>
        </p:nvSpPr>
        <p:spPr>
          <a:xfrm>
            <a:off x="10285412" y="276860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spTree>
    <p:extLst>
      <p:ext uri="{BB962C8B-B14F-4D97-AF65-F5344CB8AC3E}">
        <p14:creationId xmlns:p14="http://schemas.microsoft.com/office/powerpoint/2010/main" val="1744992177"/>
      </p:ext>
    </p:extLst>
  </p:cSld>
  <p:clrMapOvr>
    <a:masterClrMapping/>
  </p:clrMapOvr>
  <p:hf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4213" y="685800"/>
            <a:ext cx="10058400" cy="2743200"/>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10" name="Text Placeholder 9"/>
          <p:cNvSpPr>
            <a:spLocks noGrp="1"/>
          </p:cNvSpPr>
          <p:nvPr>
            <p:ph type="body" sz="quarter" idx="13"/>
          </p:nvPr>
        </p:nvSpPr>
        <p:spPr>
          <a:xfrm>
            <a:off x="684212" y="3928534"/>
            <a:ext cx="8534400" cy="838200"/>
          </a:xfrm>
        </p:spPr>
        <p:txBody>
          <a:bodyPr vert="horz" lIns="91440" tIns="45720" rIns="91440" bIns="45720" rtlCol="0" anchor="b">
            <a:normAutofit/>
          </a:bodyPr>
          <a:lstStyle>
            <a:lvl1pPr>
              <a:buNone/>
              <a:defRPr lang="en-US" sz="2400" b="0" cap="all"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684211" y="4766732"/>
            <a:ext cx="8534401" cy="1227667"/>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294A09A9-5501-47C1-A89A-A340965A2BE2}" type="slidenum">
              <a:rPr lang="en-US" smtClean="0"/>
              <a:pPr/>
              <a:t>‹#›</a:t>
            </a:fld>
            <a:endParaRPr lang="en-US" dirty="0"/>
          </a:p>
        </p:txBody>
      </p:sp>
    </p:spTree>
    <p:extLst>
      <p:ext uri="{BB962C8B-B14F-4D97-AF65-F5344CB8AC3E}">
        <p14:creationId xmlns:p14="http://schemas.microsoft.com/office/powerpoint/2010/main" val="3080087077"/>
      </p:ext>
    </p:extLst>
  </p:cSld>
  <p:clrMapOvr>
    <a:masterClrMapping/>
  </p:clrMapOvr>
  <p:hf hdr="0" ftr="0" dt="0"/>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294A09A9-5501-47C1-A89A-A340965A2BE2}" type="slidenum">
              <a:rPr lang="en-US" smtClean="0"/>
              <a:pPr/>
              <a:t>‹#›</a:t>
            </a:fld>
            <a:endParaRPr lang="en-US" dirty="0"/>
          </a:p>
        </p:txBody>
      </p:sp>
    </p:spTree>
    <p:extLst>
      <p:ext uri="{BB962C8B-B14F-4D97-AF65-F5344CB8AC3E}">
        <p14:creationId xmlns:p14="http://schemas.microsoft.com/office/powerpoint/2010/main" val="890782391"/>
      </p:ext>
    </p:extLst>
  </p:cSld>
  <p:clrMapOvr>
    <a:masterClrMapping/>
  </p:clrMapOvr>
  <p:hf hdr="0" ftr="0" dt="0"/>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85212" y="685800"/>
            <a:ext cx="2057400" cy="45720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85800" y="685800"/>
            <a:ext cx="7823200" cy="530860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294A09A9-5501-47C1-A89A-A340965A2BE2}" type="slidenum">
              <a:rPr lang="en-US" smtClean="0"/>
              <a:pPr/>
              <a:t>‹#›</a:t>
            </a:fld>
            <a:endParaRPr lang="en-US" dirty="0"/>
          </a:p>
        </p:txBody>
      </p:sp>
    </p:spTree>
    <p:extLst>
      <p:ext uri="{BB962C8B-B14F-4D97-AF65-F5344CB8AC3E}">
        <p14:creationId xmlns:p14="http://schemas.microsoft.com/office/powerpoint/2010/main" val="834955966"/>
      </p:ext>
    </p:extLst>
  </p:cSld>
  <p:clrMapOvr>
    <a:masterClrMapping/>
  </p:clrMapOvr>
  <p:hf hdr="0" ftr="0" dt="0"/>
</p:sldLayout>
</file>

<file path=ppt/slideLayouts/slideLayout18.xml><?xml version="1.0" encoding="utf-8"?>
<p:sldLayout xmlns:a="http://schemas.openxmlformats.org/drawingml/2006/main" xmlns:r="http://schemas.openxmlformats.org/officeDocument/2006/relationships" xmlns:p="http://schemas.openxmlformats.org/presentationml/2006/main" showMasterSp="0" userDrawn="1">
  <p:cSld name="Title and Picture">
    <p:spTree>
      <p:nvGrpSpPr>
        <p:cNvPr id="1" name=""/>
        <p:cNvGrpSpPr/>
        <p:nvPr/>
      </p:nvGrpSpPr>
      <p:grpSpPr>
        <a:xfrm>
          <a:off x="0" y="0"/>
          <a:ext cx="0" cy="0"/>
          <a:chOff x="0" y="0"/>
          <a:chExt cx="0" cy="0"/>
        </a:xfrm>
      </p:grpSpPr>
      <p:sp>
        <p:nvSpPr>
          <p:cNvPr id="4" name="Freeform 4">
            <a:extLst>
              <a:ext uri="{FF2B5EF4-FFF2-40B4-BE49-F238E27FC236}">
                <a16:creationId xmlns:a16="http://schemas.microsoft.com/office/drawing/2014/main" id="{FA63973E-7BCA-0A84-9988-670F7B314B7F}"/>
              </a:ext>
              <a:ext uri="{C183D7F6-B498-43B3-948B-1728B52AA6E4}">
                <adec:decorative xmlns:adec="http://schemas.microsoft.com/office/drawing/2017/decorative" val="1"/>
              </a:ext>
            </a:extLst>
          </p:cNvPr>
          <p:cNvSpPr/>
          <p:nvPr userDrawn="1"/>
        </p:nvSpPr>
        <p:spPr>
          <a:xfrm flipH="1">
            <a:off x="1928" y="1925"/>
            <a:ext cx="12192000" cy="6858000"/>
          </a:xfrm>
          <a:custGeom>
            <a:avLst/>
            <a:gdLst>
              <a:gd name="connsiteX0" fmla="*/ 0 w 12192000"/>
              <a:gd name="connsiteY0" fmla="*/ 0 h 6858000"/>
              <a:gd name="connsiteX1" fmla="*/ 918140 w 12192000"/>
              <a:gd name="connsiteY1" fmla="*/ 0 h 6858000"/>
              <a:gd name="connsiteX2" fmla="*/ 918140 w 12192000"/>
              <a:gd name="connsiteY2" fmla="*/ 1010539 h 6858000"/>
              <a:gd name="connsiteX3" fmla="*/ 1195741 w 12192000"/>
              <a:gd name="connsiteY3" fmla="*/ 1288140 h 6858000"/>
              <a:gd name="connsiteX4" fmla="*/ 6043842 w 12192000"/>
              <a:gd name="connsiteY4" fmla="*/ 1288140 h 6858000"/>
              <a:gd name="connsiteX5" fmla="*/ 6321443 w 12192000"/>
              <a:gd name="connsiteY5" fmla="*/ 1010539 h 6858000"/>
              <a:gd name="connsiteX6" fmla="*/ 6321443 w 12192000"/>
              <a:gd name="connsiteY6" fmla="*/ 0 h 6858000"/>
              <a:gd name="connsiteX7" fmla="*/ 12192000 w 12192000"/>
              <a:gd name="connsiteY7" fmla="*/ 0 h 6858000"/>
              <a:gd name="connsiteX8" fmla="*/ 12192000 w 12192000"/>
              <a:gd name="connsiteY8" fmla="*/ 6858000 h 6858000"/>
              <a:gd name="connsiteX9" fmla="*/ 6283982 w 12192000"/>
              <a:gd name="connsiteY9" fmla="*/ 6858000 h 6858000"/>
              <a:gd name="connsiteX10" fmla="*/ 6283982 w 12192000"/>
              <a:gd name="connsiteY10" fmla="*/ 6429590 h 6858000"/>
              <a:gd name="connsiteX11" fmla="*/ 6058926 w 12192000"/>
              <a:gd name="connsiteY11" fmla="*/ 6204534 h 6858000"/>
              <a:gd name="connsiteX12" fmla="*/ 1105735 w 12192000"/>
              <a:gd name="connsiteY12" fmla="*/ 6204534 h 6858000"/>
              <a:gd name="connsiteX13" fmla="*/ 880679 w 12192000"/>
              <a:gd name="connsiteY13" fmla="*/ 6429590 h 6858000"/>
              <a:gd name="connsiteX14" fmla="*/ 880679 w 12192000"/>
              <a:gd name="connsiteY14" fmla="*/ 6858000 h 6858000"/>
              <a:gd name="connsiteX15" fmla="*/ 0 w 12192000"/>
              <a:gd name="connsiteY15" fmla="*/ 6858000 h 6858000"/>
              <a:gd name="connsiteX16" fmla="*/ 0 w 12192000"/>
              <a:gd name="connsiteY16" fmla="*/ 0 h 6858000"/>
              <a:gd name="connsiteX17" fmla="*/ 1138655 w 12192000"/>
              <a:gd name="connsiteY17" fmla="*/ 1746908 h 6858000"/>
              <a:gd name="connsiteX18" fmla="*/ 913599 w 12192000"/>
              <a:gd name="connsiteY18" fmla="*/ 1971964 h 6858000"/>
              <a:gd name="connsiteX19" fmla="*/ 913599 w 12192000"/>
              <a:gd name="connsiteY19" fmla="*/ 5520711 h 6858000"/>
              <a:gd name="connsiteX20" fmla="*/ 1138655 w 12192000"/>
              <a:gd name="connsiteY20" fmla="*/ 5745767 h 6858000"/>
              <a:gd name="connsiteX21" fmla="*/ 6091846 w 12192000"/>
              <a:gd name="connsiteY21" fmla="*/ 5745767 h 6858000"/>
              <a:gd name="connsiteX22" fmla="*/ 6316902 w 12192000"/>
              <a:gd name="connsiteY22" fmla="*/ 5520711 h 6858000"/>
              <a:gd name="connsiteX23" fmla="*/ 6316902 w 12192000"/>
              <a:gd name="connsiteY23" fmla="*/ 1971964 h 6858000"/>
              <a:gd name="connsiteX24" fmla="*/ 6091846 w 12192000"/>
              <a:gd name="connsiteY24" fmla="*/ 1746908 h 6858000"/>
              <a:gd name="connsiteX25" fmla="*/ 1138655 w 12192000"/>
              <a:gd name="connsiteY25" fmla="*/ 1746908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12192000" h="6858000">
                <a:moveTo>
                  <a:pt x="0" y="0"/>
                </a:moveTo>
                <a:lnTo>
                  <a:pt x="918140" y="0"/>
                </a:lnTo>
                <a:lnTo>
                  <a:pt x="918140" y="1010539"/>
                </a:lnTo>
                <a:cubicBezTo>
                  <a:pt x="918140" y="1163854"/>
                  <a:pt x="1042426" y="1288140"/>
                  <a:pt x="1195741" y="1288140"/>
                </a:cubicBezTo>
                <a:lnTo>
                  <a:pt x="6043842" y="1288140"/>
                </a:lnTo>
                <a:cubicBezTo>
                  <a:pt x="6197157" y="1288140"/>
                  <a:pt x="6321443" y="1163854"/>
                  <a:pt x="6321443" y="1010539"/>
                </a:cubicBezTo>
                <a:lnTo>
                  <a:pt x="6321443" y="0"/>
                </a:lnTo>
                <a:lnTo>
                  <a:pt x="12192000" y="0"/>
                </a:lnTo>
                <a:lnTo>
                  <a:pt x="12192000" y="6858000"/>
                </a:lnTo>
                <a:lnTo>
                  <a:pt x="6283982" y="6858000"/>
                </a:lnTo>
                <a:lnTo>
                  <a:pt x="6283982" y="6429590"/>
                </a:lnTo>
                <a:cubicBezTo>
                  <a:pt x="6283982" y="6305295"/>
                  <a:pt x="6183221" y="6204534"/>
                  <a:pt x="6058926" y="6204534"/>
                </a:cubicBezTo>
                <a:lnTo>
                  <a:pt x="1105735" y="6204534"/>
                </a:lnTo>
                <a:cubicBezTo>
                  <a:pt x="981440" y="6204534"/>
                  <a:pt x="880679" y="6305295"/>
                  <a:pt x="880679" y="6429590"/>
                </a:cubicBezTo>
                <a:lnTo>
                  <a:pt x="880679" y="6858000"/>
                </a:lnTo>
                <a:lnTo>
                  <a:pt x="0" y="6858000"/>
                </a:lnTo>
                <a:lnTo>
                  <a:pt x="0" y="0"/>
                </a:lnTo>
                <a:close/>
                <a:moveTo>
                  <a:pt x="1138655" y="1746908"/>
                </a:moveTo>
                <a:cubicBezTo>
                  <a:pt x="1014360" y="1746908"/>
                  <a:pt x="913599" y="1847669"/>
                  <a:pt x="913599" y="1971964"/>
                </a:cubicBezTo>
                <a:lnTo>
                  <a:pt x="913599" y="5520711"/>
                </a:lnTo>
                <a:cubicBezTo>
                  <a:pt x="913599" y="5645006"/>
                  <a:pt x="1014360" y="5745767"/>
                  <a:pt x="1138655" y="5745767"/>
                </a:cubicBezTo>
                <a:lnTo>
                  <a:pt x="6091846" y="5745767"/>
                </a:lnTo>
                <a:cubicBezTo>
                  <a:pt x="6216141" y="5745767"/>
                  <a:pt x="6316902" y="5645006"/>
                  <a:pt x="6316902" y="5520711"/>
                </a:cubicBezTo>
                <a:lnTo>
                  <a:pt x="6316902" y="1971964"/>
                </a:lnTo>
                <a:cubicBezTo>
                  <a:pt x="6316902" y="1847669"/>
                  <a:pt x="6216141" y="1746908"/>
                  <a:pt x="6091846" y="1746908"/>
                </a:cubicBezTo>
                <a:lnTo>
                  <a:pt x="1138655" y="1746908"/>
                </a:lnTo>
                <a:close/>
              </a:path>
            </a:pathLst>
          </a:cu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latin typeface="Sabon Next LT" panose="02000500000000000000" pitchFamily="2" charset="0"/>
            </a:endParaRPr>
          </a:p>
        </p:txBody>
      </p:sp>
      <p:sp>
        <p:nvSpPr>
          <p:cNvPr id="7" name="Rectangle 6">
            <a:extLst>
              <a:ext uri="{FF2B5EF4-FFF2-40B4-BE49-F238E27FC236}">
                <a16:creationId xmlns:a16="http://schemas.microsoft.com/office/drawing/2014/main" id="{EF9F5EDC-2D5E-96A7-AAB9-D60B6E1AFB98}"/>
              </a:ext>
              <a:ext uri="{C183D7F6-B498-43B3-948B-1728B52AA6E4}">
                <adec:decorative xmlns:adec="http://schemas.microsoft.com/office/drawing/2017/decorative" val="1"/>
              </a:ext>
            </a:extLst>
          </p:cNvPr>
          <p:cNvSpPr/>
          <p:nvPr userDrawn="1"/>
        </p:nvSpPr>
        <p:spPr>
          <a:xfrm>
            <a:off x="1526699" y="3527"/>
            <a:ext cx="300530" cy="6858000"/>
          </a:xfrm>
          <a:prstGeom prst="rect">
            <a:avLst/>
          </a:prstGeom>
          <a:solidFill>
            <a:schemeClr val="tx2">
              <a:lumMod val="90000"/>
              <a:lumOff val="1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latin typeface="Sabon Next LT" panose="02000500000000000000" pitchFamily="2" charset="0"/>
            </a:endParaRPr>
          </a:p>
        </p:txBody>
      </p:sp>
      <p:sp>
        <p:nvSpPr>
          <p:cNvPr id="10" name="Rectangle 9">
            <a:extLst>
              <a:ext uri="{FF2B5EF4-FFF2-40B4-BE49-F238E27FC236}">
                <a16:creationId xmlns:a16="http://schemas.microsoft.com/office/drawing/2014/main" id="{B8424DE0-155D-2A3C-788A-5A0C0D9CDADD}"/>
              </a:ext>
              <a:ext uri="{C183D7F6-B498-43B3-948B-1728B52AA6E4}">
                <adec:decorative xmlns:adec="http://schemas.microsoft.com/office/drawing/2017/decorative" val="1"/>
              </a:ext>
            </a:extLst>
          </p:cNvPr>
          <p:cNvSpPr/>
          <p:nvPr userDrawn="1"/>
        </p:nvSpPr>
        <p:spPr>
          <a:xfrm>
            <a:off x="306728" y="275768"/>
            <a:ext cx="11571890" cy="6310314"/>
          </a:xfrm>
          <a:prstGeom prst="rect">
            <a:avLst/>
          </a:prstGeom>
          <a:no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latin typeface="Sabon Next LT" panose="02000500000000000000" pitchFamily="2" charset="0"/>
            </a:endParaRPr>
          </a:p>
        </p:txBody>
      </p:sp>
      <p:grpSp>
        <p:nvGrpSpPr>
          <p:cNvPr id="12" name="Group 11">
            <a:extLst>
              <a:ext uri="{FF2B5EF4-FFF2-40B4-BE49-F238E27FC236}">
                <a16:creationId xmlns:a16="http://schemas.microsoft.com/office/drawing/2014/main" id="{3B87C557-55D3-F920-773C-DDD1348C42B8}"/>
              </a:ext>
              <a:ext uri="{C183D7F6-B498-43B3-948B-1728B52AA6E4}">
                <adec:decorative xmlns:adec="http://schemas.microsoft.com/office/drawing/2017/decorative" val="1"/>
              </a:ext>
            </a:extLst>
          </p:cNvPr>
          <p:cNvGrpSpPr/>
          <p:nvPr userDrawn="1"/>
        </p:nvGrpSpPr>
        <p:grpSpPr>
          <a:xfrm>
            <a:off x="72673" y="2714197"/>
            <a:ext cx="4120055" cy="4308449"/>
            <a:chOff x="5656746" y="820557"/>
            <a:chExt cx="4120055" cy="4308449"/>
          </a:xfrm>
        </p:grpSpPr>
        <p:pic>
          <p:nvPicPr>
            <p:cNvPr id="14" name="Graphic 13">
              <a:extLst>
                <a:ext uri="{FF2B5EF4-FFF2-40B4-BE49-F238E27FC236}">
                  <a16:creationId xmlns:a16="http://schemas.microsoft.com/office/drawing/2014/main" id="{1BC0724F-AE42-0E0F-E392-0C3EBB9DD8BA}"/>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a:off x="5753287" y="820557"/>
              <a:ext cx="3926972" cy="4308449"/>
            </a:xfrm>
            <a:prstGeom prst="rect">
              <a:avLst/>
            </a:prstGeom>
          </p:spPr>
        </p:pic>
        <p:pic>
          <p:nvPicPr>
            <p:cNvPr id="16" name="Graphic 15">
              <a:extLst>
                <a:ext uri="{FF2B5EF4-FFF2-40B4-BE49-F238E27FC236}">
                  <a16:creationId xmlns:a16="http://schemas.microsoft.com/office/drawing/2014/main" id="{1B6F6A44-F108-5B62-1638-5680B0204E9A}"/>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5656746" y="914755"/>
              <a:ext cx="4120055" cy="4120055"/>
            </a:xfrm>
            <a:prstGeom prst="rect">
              <a:avLst/>
            </a:prstGeom>
          </p:spPr>
        </p:pic>
      </p:grpSp>
      <p:sp>
        <p:nvSpPr>
          <p:cNvPr id="2" name="Title 1">
            <a:extLst>
              <a:ext uri="{FF2B5EF4-FFF2-40B4-BE49-F238E27FC236}">
                <a16:creationId xmlns:a16="http://schemas.microsoft.com/office/drawing/2014/main" id="{494248F2-5264-4601-AA0B-6C092F77F2DD}"/>
              </a:ext>
            </a:extLst>
          </p:cNvPr>
          <p:cNvSpPr>
            <a:spLocks noGrp="1"/>
          </p:cNvSpPr>
          <p:nvPr>
            <p:ph type="ctrTitle" hasCustomPrompt="1"/>
          </p:nvPr>
        </p:nvSpPr>
        <p:spPr>
          <a:xfrm>
            <a:off x="700667" y="405113"/>
            <a:ext cx="4505155" cy="6007261"/>
          </a:xfrm>
        </p:spPr>
        <p:txBody>
          <a:bodyPr anchor="ctr">
            <a:normAutofit/>
          </a:bodyPr>
          <a:lstStyle>
            <a:lvl1pPr algn="r">
              <a:defRPr sz="4800" b="1" spc="0" baseline="0"/>
            </a:lvl1pPr>
          </a:lstStyle>
          <a:p>
            <a:r>
              <a:rPr lang="en-US" dirty="0"/>
              <a:t>Click to add title</a:t>
            </a:r>
          </a:p>
        </p:txBody>
      </p:sp>
      <p:sp>
        <p:nvSpPr>
          <p:cNvPr id="21" name="Picture Placeholder 10">
            <a:extLst>
              <a:ext uri="{FF2B5EF4-FFF2-40B4-BE49-F238E27FC236}">
                <a16:creationId xmlns:a16="http://schemas.microsoft.com/office/drawing/2014/main" id="{83A8F0F5-EBCC-860A-B0EE-A7F56BA39A4E}"/>
              </a:ext>
            </a:extLst>
          </p:cNvPr>
          <p:cNvSpPr>
            <a:spLocks noGrp="1"/>
          </p:cNvSpPr>
          <p:nvPr>
            <p:ph type="pic" sz="quarter" idx="11" hasCustomPrompt="1"/>
          </p:nvPr>
        </p:nvSpPr>
        <p:spPr>
          <a:xfrm>
            <a:off x="5876079" y="1748992"/>
            <a:ext cx="5394960" cy="3997325"/>
          </a:xfrm>
          <a:prstGeom prst="roundRect">
            <a:avLst>
              <a:gd name="adj" fmla="val 5229"/>
            </a:avLst>
          </a:prstGeom>
        </p:spPr>
        <p:txBody>
          <a:bodyPr/>
          <a:lstStyle>
            <a:lvl1pPr marL="0" indent="0" algn="ctr">
              <a:buNone/>
              <a:defRPr/>
            </a:lvl1pPr>
          </a:lstStyle>
          <a:p>
            <a:pPr marL="0" marR="0" lvl="0" indent="0" algn="ctr" defTabSz="914400" rtl="0" eaLnBrk="1" fontAlgn="auto" latinLnBrk="0" hangingPunct="1">
              <a:lnSpc>
                <a:spcPct val="100000"/>
              </a:lnSpc>
              <a:spcBef>
                <a:spcPts val="1000"/>
              </a:spcBef>
              <a:spcAft>
                <a:spcPts val="0"/>
              </a:spcAft>
              <a:buClrTx/>
              <a:buSzTx/>
              <a:buFont typeface="Arial" panose="020B0604020202020204" pitchFamily="34" charset="0"/>
              <a:buNone/>
              <a:tabLst/>
              <a:defRPr/>
            </a:pPr>
            <a:r>
              <a:rPr lang="en-US" dirty="0"/>
              <a:t>Click icon to add picture </a:t>
            </a:r>
          </a:p>
          <a:p>
            <a:endParaRPr lang="en-US" dirty="0"/>
          </a:p>
        </p:txBody>
      </p:sp>
      <p:sp>
        <p:nvSpPr>
          <p:cNvPr id="6" name="Slide Number Placeholder 5">
            <a:extLst>
              <a:ext uri="{FF2B5EF4-FFF2-40B4-BE49-F238E27FC236}">
                <a16:creationId xmlns:a16="http://schemas.microsoft.com/office/drawing/2014/main" id="{7660224B-09BE-F95F-F2DE-0EA9731AEB88}"/>
              </a:ext>
            </a:extLst>
          </p:cNvPr>
          <p:cNvSpPr>
            <a:spLocks noGrp="1"/>
          </p:cNvSpPr>
          <p:nvPr>
            <p:ph type="sldNum" sz="quarter" idx="14"/>
          </p:nvPr>
        </p:nvSpPr>
        <p:spPr/>
        <p:txBody>
          <a:bodyPr/>
          <a:lstStyle/>
          <a:p>
            <a:fld id="{294A09A9-5501-47C1-A89A-A340965A2BE2}" type="slidenum">
              <a:rPr lang="en-US" smtClean="0"/>
              <a:pPr/>
              <a:t>‹#›</a:t>
            </a:fld>
            <a:endParaRPr lang="en-US" dirty="0"/>
          </a:p>
        </p:txBody>
      </p:sp>
    </p:spTree>
    <p:extLst>
      <p:ext uri="{BB962C8B-B14F-4D97-AF65-F5344CB8AC3E}">
        <p14:creationId xmlns:p14="http://schemas.microsoft.com/office/powerpoint/2010/main" val="2186804138"/>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showMasterSp="0" userDrawn="1">
  <p:cSld name="Two Column 4">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C4A07D69-1AF2-A193-316E-DD3803E94269}"/>
              </a:ext>
              <a:ext uri="{C183D7F6-B498-43B3-948B-1728B52AA6E4}">
                <adec:decorative xmlns:adec="http://schemas.microsoft.com/office/drawing/2017/decorative" val="1"/>
              </a:ext>
            </a:extLst>
          </p:cNvPr>
          <p:cNvSpPr/>
          <p:nvPr userDrawn="1"/>
        </p:nvSpPr>
        <p:spPr>
          <a:xfrm>
            <a:off x="565206" y="0"/>
            <a:ext cx="2497096" cy="6858000"/>
          </a:xfrm>
          <a:prstGeom prst="rect">
            <a:avLst/>
          </a:prstGeom>
          <a:solidFill>
            <a:schemeClr val="tx2">
              <a:lumMod val="90000"/>
              <a:lumOff val="1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latin typeface="Sabon Next LT" panose="02000500000000000000" pitchFamily="2" charset="0"/>
            </a:endParaRPr>
          </a:p>
        </p:txBody>
      </p:sp>
      <p:sp>
        <p:nvSpPr>
          <p:cNvPr id="16" name="Rectangle 15">
            <a:extLst>
              <a:ext uri="{FF2B5EF4-FFF2-40B4-BE49-F238E27FC236}">
                <a16:creationId xmlns:a16="http://schemas.microsoft.com/office/drawing/2014/main" id="{74E4D2FA-0049-1792-F6B4-D5FE1EE5A78A}"/>
              </a:ext>
              <a:ext uri="{C183D7F6-B498-43B3-948B-1728B52AA6E4}">
                <adec:decorative xmlns:adec="http://schemas.microsoft.com/office/drawing/2017/decorative" val="1"/>
              </a:ext>
            </a:extLst>
          </p:cNvPr>
          <p:cNvSpPr/>
          <p:nvPr userDrawn="1"/>
        </p:nvSpPr>
        <p:spPr>
          <a:xfrm>
            <a:off x="10392348" y="0"/>
            <a:ext cx="300530" cy="6858000"/>
          </a:xfrm>
          <a:prstGeom prst="rect">
            <a:avLst/>
          </a:prstGeom>
          <a:solidFill>
            <a:schemeClr val="tx2">
              <a:lumMod val="90000"/>
              <a:lumOff val="1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latin typeface="Sabon Next LT" panose="02000500000000000000" pitchFamily="2" charset="0"/>
            </a:endParaRPr>
          </a:p>
        </p:txBody>
      </p:sp>
      <p:sp>
        <p:nvSpPr>
          <p:cNvPr id="5" name="Rectangle 4">
            <a:extLst>
              <a:ext uri="{FF2B5EF4-FFF2-40B4-BE49-F238E27FC236}">
                <a16:creationId xmlns:a16="http://schemas.microsoft.com/office/drawing/2014/main" id="{386E6ACF-3879-BE02-100B-2096C22357AB}"/>
              </a:ext>
              <a:ext uri="{C183D7F6-B498-43B3-948B-1728B52AA6E4}">
                <adec:decorative xmlns:adec="http://schemas.microsoft.com/office/drawing/2017/decorative" val="1"/>
              </a:ext>
            </a:extLst>
          </p:cNvPr>
          <p:cNvSpPr/>
          <p:nvPr userDrawn="1"/>
        </p:nvSpPr>
        <p:spPr>
          <a:xfrm>
            <a:off x="764323" y="0"/>
            <a:ext cx="45720" cy="6858000"/>
          </a:xfrm>
          <a:prstGeom prst="rect">
            <a:avLst/>
          </a:prstGeom>
          <a:solidFill>
            <a:schemeClr val="tx2">
              <a:lumMod val="75000"/>
              <a:lumOff val="2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latin typeface="Sabon Next LT" panose="02000500000000000000" pitchFamily="2" charset="0"/>
            </a:endParaRPr>
          </a:p>
        </p:txBody>
      </p:sp>
      <p:grpSp>
        <p:nvGrpSpPr>
          <p:cNvPr id="6" name="Group 5">
            <a:extLst>
              <a:ext uri="{FF2B5EF4-FFF2-40B4-BE49-F238E27FC236}">
                <a16:creationId xmlns:a16="http://schemas.microsoft.com/office/drawing/2014/main" id="{2E74699B-D6F0-303E-200A-7017E1842F99}"/>
              </a:ext>
              <a:ext uri="{C183D7F6-B498-43B3-948B-1728B52AA6E4}">
                <adec:decorative xmlns:adec="http://schemas.microsoft.com/office/drawing/2017/decorative" val="1"/>
              </a:ext>
            </a:extLst>
          </p:cNvPr>
          <p:cNvGrpSpPr/>
          <p:nvPr userDrawn="1"/>
        </p:nvGrpSpPr>
        <p:grpSpPr>
          <a:xfrm>
            <a:off x="7506739" y="2603777"/>
            <a:ext cx="4120055" cy="4308449"/>
            <a:chOff x="5656746" y="820557"/>
            <a:chExt cx="4120055" cy="4308449"/>
          </a:xfrm>
        </p:grpSpPr>
        <p:pic>
          <p:nvPicPr>
            <p:cNvPr id="7" name="Graphic 6">
              <a:extLst>
                <a:ext uri="{FF2B5EF4-FFF2-40B4-BE49-F238E27FC236}">
                  <a16:creationId xmlns:a16="http://schemas.microsoft.com/office/drawing/2014/main" id="{9C9E38E0-92AE-5063-B259-A22230AA6A27}"/>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a:off x="5753287" y="820557"/>
              <a:ext cx="3926972" cy="4308449"/>
            </a:xfrm>
            <a:prstGeom prst="rect">
              <a:avLst/>
            </a:prstGeom>
          </p:spPr>
        </p:pic>
        <p:pic>
          <p:nvPicPr>
            <p:cNvPr id="11" name="Graphic 10">
              <a:extLst>
                <a:ext uri="{FF2B5EF4-FFF2-40B4-BE49-F238E27FC236}">
                  <a16:creationId xmlns:a16="http://schemas.microsoft.com/office/drawing/2014/main" id="{7260EEF0-1C13-AD9A-0967-0460B979EAD3}"/>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5656746" y="914755"/>
              <a:ext cx="4120055" cy="4120055"/>
            </a:xfrm>
            <a:prstGeom prst="rect">
              <a:avLst/>
            </a:prstGeom>
          </p:spPr>
        </p:pic>
      </p:grpSp>
      <p:sp>
        <p:nvSpPr>
          <p:cNvPr id="9" name="Rectangle 8">
            <a:extLst>
              <a:ext uri="{FF2B5EF4-FFF2-40B4-BE49-F238E27FC236}">
                <a16:creationId xmlns:a16="http://schemas.microsoft.com/office/drawing/2014/main" id="{C3291BC4-F154-0A1C-BD50-D90F45B2E440}"/>
              </a:ext>
              <a:ext uri="{C183D7F6-B498-43B3-948B-1728B52AA6E4}">
                <adec:decorative xmlns:adec="http://schemas.microsoft.com/office/drawing/2017/decorative" val="1"/>
              </a:ext>
            </a:extLst>
          </p:cNvPr>
          <p:cNvSpPr/>
          <p:nvPr userDrawn="1"/>
        </p:nvSpPr>
        <p:spPr>
          <a:xfrm>
            <a:off x="304800" y="273843"/>
            <a:ext cx="11571890" cy="6310314"/>
          </a:xfrm>
          <a:prstGeom prst="rect">
            <a:avLst/>
          </a:prstGeom>
          <a:no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latin typeface="Sabon Next LT" panose="02000500000000000000" pitchFamily="2" charset="0"/>
            </a:endParaRPr>
          </a:p>
        </p:txBody>
      </p:sp>
      <p:sp>
        <p:nvSpPr>
          <p:cNvPr id="2" name="Title 1">
            <a:extLst>
              <a:ext uri="{FF2B5EF4-FFF2-40B4-BE49-F238E27FC236}">
                <a16:creationId xmlns:a16="http://schemas.microsoft.com/office/drawing/2014/main" id="{3CD97974-B93C-4C96-B3F6-F69E3D6DE6CA}"/>
              </a:ext>
            </a:extLst>
          </p:cNvPr>
          <p:cNvSpPr>
            <a:spLocks noGrp="1"/>
          </p:cNvSpPr>
          <p:nvPr>
            <p:ph type="title" hasCustomPrompt="1"/>
          </p:nvPr>
        </p:nvSpPr>
        <p:spPr>
          <a:xfrm>
            <a:off x="381000" y="381000"/>
            <a:ext cx="11430000" cy="1325563"/>
          </a:xfrm>
        </p:spPr>
        <p:txBody>
          <a:bodyPr/>
          <a:lstStyle>
            <a:lvl1pPr algn="ctr">
              <a:defRPr/>
            </a:lvl1pPr>
          </a:lstStyle>
          <a:p>
            <a:r>
              <a:rPr lang="en-US" dirty="0"/>
              <a:t>Click to add title</a:t>
            </a:r>
          </a:p>
        </p:txBody>
      </p:sp>
      <p:sp>
        <p:nvSpPr>
          <p:cNvPr id="3" name="Content Placeholder 2">
            <a:extLst>
              <a:ext uri="{FF2B5EF4-FFF2-40B4-BE49-F238E27FC236}">
                <a16:creationId xmlns:a16="http://schemas.microsoft.com/office/drawing/2014/main" id="{8A6FC6F2-80B4-49A7-9448-33FE2DF0E967}"/>
              </a:ext>
            </a:extLst>
          </p:cNvPr>
          <p:cNvSpPr>
            <a:spLocks noGrp="1"/>
          </p:cNvSpPr>
          <p:nvPr>
            <p:ph idx="1" hasCustomPrompt="1"/>
          </p:nvPr>
        </p:nvSpPr>
        <p:spPr>
          <a:xfrm>
            <a:off x="1100852" y="1825625"/>
            <a:ext cx="4678975" cy="4517302"/>
          </a:xfrm>
        </p:spPr>
        <p:txBody>
          <a:bodyPr>
            <a:normAutofit/>
          </a:bodyPr>
          <a:lstStyle>
            <a:lvl1pPr>
              <a:spcAft>
                <a:spcPts val="800"/>
              </a:spcAft>
              <a:defRPr sz="2000"/>
            </a:lvl1pPr>
            <a:lvl2pPr>
              <a:spcAft>
                <a:spcPts val="800"/>
              </a:spcAft>
              <a:defRPr sz="1800"/>
            </a:lvl2pPr>
            <a:lvl3pPr>
              <a:spcAft>
                <a:spcPts val="800"/>
              </a:spcAft>
              <a:defRPr sz="1600"/>
            </a:lvl3pPr>
            <a:lvl4pPr>
              <a:spcAft>
                <a:spcPts val="800"/>
              </a:spcAft>
              <a:defRPr sz="1400"/>
            </a:lvl4pPr>
            <a:lvl5pPr>
              <a:spcAft>
                <a:spcPts val="800"/>
              </a:spcAft>
              <a:defRPr sz="1400"/>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4" name="Content Placeholder 2">
            <a:extLst>
              <a:ext uri="{FF2B5EF4-FFF2-40B4-BE49-F238E27FC236}">
                <a16:creationId xmlns:a16="http://schemas.microsoft.com/office/drawing/2014/main" id="{38FE848A-1123-37B6-C43C-5DC49EE0A1D8}"/>
              </a:ext>
            </a:extLst>
          </p:cNvPr>
          <p:cNvSpPr>
            <a:spLocks noGrp="1"/>
          </p:cNvSpPr>
          <p:nvPr>
            <p:ph idx="11" hasCustomPrompt="1"/>
          </p:nvPr>
        </p:nvSpPr>
        <p:spPr>
          <a:xfrm>
            <a:off x="6412173" y="1825625"/>
            <a:ext cx="4678975" cy="4517302"/>
          </a:xfrm>
        </p:spPr>
        <p:txBody>
          <a:bodyPr>
            <a:normAutofit/>
          </a:bodyPr>
          <a:lstStyle>
            <a:lvl1pPr>
              <a:spcAft>
                <a:spcPts val="800"/>
              </a:spcAft>
              <a:defRPr sz="2000"/>
            </a:lvl1pPr>
            <a:lvl2pPr>
              <a:spcAft>
                <a:spcPts val="800"/>
              </a:spcAft>
              <a:defRPr sz="1800"/>
            </a:lvl2pPr>
            <a:lvl3pPr>
              <a:spcAft>
                <a:spcPts val="800"/>
              </a:spcAft>
              <a:defRPr sz="1600"/>
            </a:lvl3pPr>
            <a:lvl4pPr>
              <a:spcAft>
                <a:spcPts val="800"/>
              </a:spcAft>
              <a:defRPr sz="1400"/>
            </a:lvl4pPr>
            <a:lvl5pPr>
              <a:spcAft>
                <a:spcPts val="800"/>
              </a:spcAft>
              <a:defRPr sz="1400"/>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2" name="Slide Number Placeholder 11">
            <a:extLst>
              <a:ext uri="{FF2B5EF4-FFF2-40B4-BE49-F238E27FC236}">
                <a16:creationId xmlns:a16="http://schemas.microsoft.com/office/drawing/2014/main" id="{0FB0C591-7E28-3722-4795-07BFB9ED09CF}"/>
              </a:ext>
            </a:extLst>
          </p:cNvPr>
          <p:cNvSpPr>
            <a:spLocks noGrp="1"/>
          </p:cNvSpPr>
          <p:nvPr>
            <p:ph type="sldNum" sz="quarter" idx="14"/>
          </p:nvPr>
        </p:nvSpPr>
        <p:spPr/>
        <p:txBody>
          <a:bodyPr/>
          <a:lstStyle/>
          <a:p>
            <a:fld id="{294A09A9-5501-47C1-A89A-A340965A2BE2}" type="slidenum">
              <a:rPr lang="en-US" smtClean="0"/>
              <a:pPr/>
              <a:t>‹#›</a:t>
            </a:fld>
            <a:endParaRPr lang="en-US" dirty="0"/>
          </a:p>
        </p:txBody>
      </p:sp>
    </p:spTree>
    <p:extLst>
      <p:ext uri="{BB962C8B-B14F-4D97-AF65-F5344CB8AC3E}">
        <p14:creationId xmlns:p14="http://schemas.microsoft.com/office/powerpoint/2010/main" val="1729436205"/>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showMasterSp="0" userDrawn="1">
  <p:cSld name="Table ">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5FF97B6B-1E04-799C-CDFE-9DAFCA938BE8}"/>
              </a:ext>
              <a:ext uri="{C183D7F6-B498-43B3-948B-1728B52AA6E4}">
                <adec:decorative xmlns:adec="http://schemas.microsoft.com/office/drawing/2017/decorative" val="1"/>
              </a:ext>
            </a:extLst>
          </p:cNvPr>
          <p:cNvSpPr/>
          <p:nvPr userDrawn="1"/>
        </p:nvSpPr>
        <p:spPr>
          <a:xfrm>
            <a:off x="10028970" y="13063"/>
            <a:ext cx="109162" cy="6858000"/>
          </a:xfrm>
          <a:prstGeom prst="rect">
            <a:avLst/>
          </a:prstGeom>
          <a:solidFill>
            <a:schemeClr val="tx2">
              <a:lumMod val="90000"/>
              <a:lumOff val="1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latin typeface="Sabon Next LT" panose="02000500000000000000" pitchFamily="2" charset="0"/>
            </a:endParaRPr>
          </a:p>
        </p:txBody>
      </p:sp>
      <p:sp>
        <p:nvSpPr>
          <p:cNvPr id="11" name="Rectangle 10">
            <a:extLst>
              <a:ext uri="{FF2B5EF4-FFF2-40B4-BE49-F238E27FC236}">
                <a16:creationId xmlns:a16="http://schemas.microsoft.com/office/drawing/2014/main" id="{3111DE0A-4C1D-01B1-AA49-D966343F6551}"/>
              </a:ext>
              <a:ext uri="{C183D7F6-B498-43B3-948B-1728B52AA6E4}">
                <adec:decorative xmlns:adec="http://schemas.microsoft.com/office/drawing/2017/decorative" val="1"/>
              </a:ext>
            </a:extLst>
          </p:cNvPr>
          <p:cNvSpPr/>
          <p:nvPr userDrawn="1"/>
        </p:nvSpPr>
        <p:spPr>
          <a:xfrm>
            <a:off x="3777288" y="0"/>
            <a:ext cx="109162" cy="6858000"/>
          </a:xfrm>
          <a:prstGeom prst="rect">
            <a:avLst/>
          </a:prstGeom>
          <a:solidFill>
            <a:schemeClr val="tx2">
              <a:lumMod val="90000"/>
              <a:lumOff val="1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latin typeface="Sabon Next LT" panose="02000500000000000000" pitchFamily="2" charset="0"/>
            </a:endParaRPr>
          </a:p>
        </p:txBody>
      </p:sp>
      <p:sp>
        <p:nvSpPr>
          <p:cNvPr id="12" name="Rectangle 11">
            <a:extLst>
              <a:ext uri="{FF2B5EF4-FFF2-40B4-BE49-F238E27FC236}">
                <a16:creationId xmlns:a16="http://schemas.microsoft.com/office/drawing/2014/main" id="{7CBEA20E-0FF2-2897-8BD6-8EFAA8C8D9CB}"/>
              </a:ext>
              <a:ext uri="{C183D7F6-B498-43B3-948B-1728B52AA6E4}">
                <adec:decorative xmlns:adec="http://schemas.microsoft.com/office/drawing/2017/decorative" val="1"/>
              </a:ext>
            </a:extLst>
          </p:cNvPr>
          <p:cNvSpPr/>
          <p:nvPr userDrawn="1"/>
        </p:nvSpPr>
        <p:spPr>
          <a:xfrm>
            <a:off x="10278460" y="0"/>
            <a:ext cx="272051" cy="6858000"/>
          </a:xfrm>
          <a:prstGeom prst="rect">
            <a:avLst/>
          </a:prstGeom>
          <a:solidFill>
            <a:schemeClr val="tx2">
              <a:lumMod val="90000"/>
              <a:lumOff val="1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latin typeface="Sabon Next LT" panose="02000500000000000000" pitchFamily="2" charset="0"/>
            </a:endParaRPr>
          </a:p>
        </p:txBody>
      </p:sp>
      <p:sp>
        <p:nvSpPr>
          <p:cNvPr id="9" name="Rectangle 8">
            <a:extLst>
              <a:ext uri="{FF2B5EF4-FFF2-40B4-BE49-F238E27FC236}">
                <a16:creationId xmlns:a16="http://schemas.microsoft.com/office/drawing/2014/main" id="{C3291BC4-F154-0A1C-BD50-D90F45B2E440}"/>
              </a:ext>
              <a:ext uri="{C183D7F6-B498-43B3-948B-1728B52AA6E4}">
                <adec:decorative xmlns:adec="http://schemas.microsoft.com/office/drawing/2017/decorative" val="1"/>
              </a:ext>
            </a:extLst>
          </p:cNvPr>
          <p:cNvSpPr/>
          <p:nvPr userDrawn="1"/>
        </p:nvSpPr>
        <p:spPr>
          <a:xfrm>
            <a:off x="304800" y="273843"/>
            <a:ext cx="11571890" cy="6310314"/>
          </a:xfrm>
          <a:prstGeom prst="rect">
            <a:avLst/>
          </a:prstGeom>
          <a:no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latin typeface="Sabon Next LT" panose="02000500000000000000" pitchFamily="2" charset="0"/>
            </a:endParaRPr>
          </a:p>
        </p:txBody>
      </p:sp>
      <p:sp>
        <p:nvSpPr>
          <p:cNvPr id="2" name="Title 1">
            <a:extLst>
              <a:ext uri="{FF2B5EF4-FFF2-40B4-BE49-F238E27FC236}">
                <a16:creationId xmlns:a16="http://schemas.microsoft.com/office/drawing/2014/main" id="{3CD97974-B93C-4C96-B3F6-F69E3D6DE6CA}"/>
              </a:ext>
            </a:extLst>
          </p:cNvPr>
          <p:cNvSpPr>
            <a:spLocks noGrp="1"/>
          </p:cNvSpPr>
          <p:nvPr>
            <p:ph type="title" hasCustomPrompt="1"/>
          </p:nvPr>
        </p:nvSpPr>
        <p:spPr>
          <a:xfrm>
            <a:off x="381000" y="381000"/>
            <a:ext cx="11430000" cy="1325563"/>
          </a:xfrm>
        </p:spPr>
        <p:txBody>
          <a:bodyPr/>
          <a:lstStyle>
            <a:lvl1pPr algn="ctr">
              <a:defRPr/>
            </a:lvl1pPr>
          </a:lstStyle>
          <a:p>
            <a:r>
              <a:rPr lang="en-US" dirty="0"/>
              <a:t>Click to add title</a:t>
            </a:r>
          </a:p>
        </p:txBody>
      </p:sp>
      <p:sp>
        <p:nvSpPr>
          <p:cNvPr id="6" name="Table Placeholder 5">
            <a:extLst>
              <a:ext uri="{FF2B5EF4-FFF2-40B4-BE49-F238E27FC236}">
                <a16:creationId xmlns:a16="http://schemas.microsoft.com/office/drawing/2014/main" id="{E259F776-4BD1-2F21-61F0-3B60DF6F0366}"/>
              </a:ext>
            </a:extLst>
          </p:cNvPr>
          <p:cNvSpPr>
            <a:spLocks noGrp="1"/>
          </p:cNvSpPr>
          <p:nvPr>
            <p:ph type="tbl" sz="quarter" idx="10"/>
          </p:nvPr>
        </p:nvSpPr>
        <p:spPr>
          <a:xfrm>
            <a:off x="838200" y="1825625"/>
            <a:ext cx="10515600" cy="4054475"/>
          </a:xfrm>
        </p:spPr>
        <p:txBody>
          <a:bodyPr/>
          <a:lstStyle>
            <a:lvl1pPr marL="0" indent="0" algn="ctr">
              <a:buNone/>
              <a:defRPr/>
            </a:lvl1pPr>
          </a:lstStyle>
          <a:p>
            <a:pPr marL="0" marR="0" lvl="0" indent="0" algn="ctr" defTabSz="914400" rtl="0" eaLnBrk="1" fontAlgn="auto" latinLnBrk="0" hangingPunct="1">
              <a:lnSpc>
                <a:spcPct val="100000"/>
              </a:lnSpc>
              <a:spcBef>
                <a:spcPts val="1000"/>
              </a:spcBef>
              <a:spcAft>
                <a:spcPts val="0"/>
              </a:spcAft>
              <a:buClrTx/>
              <a:buSzTx/>
              <a:buFont typeface="Arial" panose="020B0604020202020204" pitchFamily="34" charset="0"/>
              <a:buNone/>
              <a:tabLst/>
              <a:defRPr/>
            </a:pPr>
            <a:r>
              <a:rPr lang="en-US" dirty="0"/>
              <a:t>Click icon to add table</a:t>
            </a:r>
          </a:p>
        </p:txBody>
      </p:sp>
      <p:sp>
        <p:nvSpPr>
          <p:cNvPr id="5" name="Slide Number Placeholder 4">
            <a:extLst>
              <a:ext uri="{FF2B5EF4-FFF2-40B4-BE49-F238E27FC236}">
                <a16:creationId xmlns:a16="http://schemas.microsoft.com/office/drawing/2014/main" id="{B22987B8-BA6E-EE2B-BFB9-D52D6D956AF7}"/>
              </a:ext>
            </a:extLst>
          </p:cNvPr>
          <p:cNvSpPr>
            <a:spLocks noGrp="1"/>
          </p:cNvSpPr>
          <p:nvPr>
            <p:ph type="sldNum" sz="quarter" idx="13"/>
          </p:nvPr>
        </p:nvSpPr>
        <p:spPr/>
        <p:txBody>
          <a:bodyPr/>
          <a:lstStyle/>
          <a:p>
            <a:fld id="{294A09A9-5501-47C1-A89A-A340965A2BE2}" type="slidenum">
              <a:rPr lang="en-US" smtClean="0"/>
              <a:pPr/>
              <a:t>‹#›</a:t>
            </a:fld>
            <a:endParaRPr lang="en-US" dirty="0"/>
          </a:p>
        </p:txBody>
      </p:sp>
    </p:spTree>
    <p:extLst>
      <p:ext uri="{BB962C8B-B14F-4D97-AF65-F5344CB8AC3E}">
        <p14:creationId xmlns:p14="http://schemas.microsoft.com/office/powerpoint/2010/main" val="1438190660"/>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showMasterSp="0" userDrawn="1">
  <p:cSld name="Two Column 3">
    <p:spTree>
      <p:nvGrpSpPr>
        <p:cNvPr id="1" name=""/>
        <p:cNvGrpSpPr/>
        <p:nvPr/>
      </p:nvGrpSpPr>
      <p:grpSpPr>
        <a:xfrm>
          <a:off x="0" y="0"/>
          <a:ext cx="0" cy="0"/>
          <a:chOff x="0" y="0"/>
          <a:chExt cx="0" cy="0"/>
        </a:xfrm>
      </p:grpSpPr>
      <p:grpSp>
        <p:nvGrpSpPr>
          <p:cNvPr id="12" name="Group 11">
            <a:extLst>
              <a:ext uri="{FF2B5EF4-FFF2-40B4-BE49-F238E27FC236}">
                <a16:creationId xmlns:a16="http://schemas.microsoft.com/office/drawing/2014/main" id="{3B9B0186-5603-6346-34F2-6BFA71BC62FA}"/>
              </a:ext>
              <a:ext uri="{C183D7F6-B498-43B3-948B-1728B52AA6E4}">
                <adec:decorative xmlns:adec="http://schemas.microsoft.com/office/drawing/2017/decorative" val="1"/>
              </a:ext>
            </a:extLst>
          </p:cNvPr>
          <p:cNvGrpSpPr/>
          <p:nvPr userDrawn="1"/>
        </p:nvGrpSpPr>
        <p:grpSpPr>
          <a:xfrm>
            <a:off x="5614738" y="2425699"/>
            <a:ext cx="3288931" cy="3439321"/>
            <a:chOff x="5656746" y="820557"/>
            <a:chExt cx="4120055" cy="4308449"/>
          </a:xfrm>
        </p:grpSpPr>
        <p:pic>
          <p:nvPicPr>
            <p:cNvPr id="13" name="Graphic 12">
              <a:extLst>
                <a:ext uri="{FF2B5EF4-FFF2-40B4-BE49-F238E27FC236}">
                  <a16:creationId xmlns:a16="http://schemas.microsoft.com/office/drawing/2014/main" id="{F76A59AE-96E4-A701-461B-61618472B502}"/>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a:off x="5753287" y="820557"/>
              <a:ext cx="3926972" cy="4308449"/>
            </a:xfrm>
            <a:prstGeom prst="rect">
              <a:avLst/>
            </a:prstGeom>
          </p:spPr>
        </p:pic>
        <p:pic>
          <p:nvPicPr>
            <p:cNvPr id="14" name="Graphic 13">
              <a:extLst>
                <a:ext uri="{FF2B5EF4-FFF2-40B4-BE49-F238E27FC236}">
                  <a16:creationId xmlns:a16="http://schemas.microsoft.com/office/drawing/2014/main" id="{48649D3D-45B7-44C7-93B4-BDC88C32844E}"/>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5656746" y="914755"/>
              <a:ext cx="4120055" cy="4120055"/>
            </a:xfrm>
            <a:prstGeom prst="rect">
              <a:avLst/>
            </a:prstGeom>
          </p:spPr>
        </p:pic>
      </p:grpSp>
      <p:sp>
        <p:nvSpPr>
          <p:cNvPr id="15" name="Rectangle 14">
            <a:extLst>
              <a:ext uri="{FF2B5EF4-FFF2-40B4-BE49-F238E27FC236}">
                <a16:creationId xmlns:a16="http://schemas.microsoft.com/office/drawing/2014/main" id="{D987349E-C488-C02B-B3B1-CCDBD3A78E9C}"/>
              </a:ext>
              <a:ext uri="{C183D7F6-B498-43B3-948B-1728B52AA6E4}">
                <adec:decorative xmlns:adec="http://schemas.microsoft.com/office/drawing/2017/decorative" val="1"/>
              </a:ext>
            </a:extLst>
          </p:cNvPr>
          <p:cNvSpPr/>
          <p:nvPr userDrawn="1"/>
        </p:nvSpPr>
        <p:spPr>
          <a:xfrm>
            <a:off x="1524771" y="1602"/>
            <a:ext cx="300530" cy="6858000"/>
          </a:xfrm>
          <a:prstGeom prst="rect">
            <a:avLst/>
          </a:prstGeom>
          <a:solidFill>
            <a:schemeClr val="tx2">
              <a:lumMod val="90000"/>
              <a:lumOff val="1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latin typeface="Sabon Next LT" panose="02000500000000000000" pitchFamily="2" charset="0"/>
            </a:endParaRPr>
          </a:p>
        </p:txBody>
      </p:sp>
      <p:sp>
        <p:nvSpPr>
          <p:cNvPr id="9" name="Rectangle 8">
            <a:extLst>
              <a:ext uri="{FF2B5EF4-FFF2-40B4-BE49-F238E27FC236}">
                <a16:creationId xmlns:a16="http://schemas.microsoft.com/office/drawing/2014/main" id="{C3291BC4-F154-0A1C-BD50-D90F45B2E440}"/>
              </a:ext>
              <a:ext uri="{C183D7F6-B498-43B3-948B-1728B52AA6E4}">
                <adec:decorative xmlns:adec="http://schemas.microsoft.com/office/drawing/2017/decorative" val="1"/>
              </a:ext>
            </a:extLst>
          </p:cNvPr>
          <p:cNvSpPr/>
          <p:nvPr userDrawn="1"/>
        </p:nvSpPr>
        <p:spPr>
          <a:xfrm>
            <a:off x="304800" y="273843"/>
            <a:ext cx="11571890" cy="6310314"/>
          </a:xfrm>
          <a:prstGeom prst="rect">
            <a:avLst/>
          </a:prstGeom>
          <a:no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latin typeface="Sabon Next LT" panose="02000500000000000000" pitchFamily="2" charset="0"/>
            </a:endParaRPr>
          </a:p>
        </p:txBody>
      </p:sp>
      <p:sp>
        <p:nvSpPr>
          <p:cNvPr id="2" name="Title 1">
            <a:extLst>
              <a:ext uri="{FF2B5EF4-FFF2-40B4-BE49-F238E27FC236}">
                <a16:creationId xmlns:a16="http://schemas.microsoft.com/office/drawing/2014/main" id="{3CD97974-B93C-4C96-B3F6-F69E3D6DE6CA}"/>
              </a:ext>
            </a:extLst>
          </p:cNvPr>
          <p:cNvSpPr>
            <a:spLocks noGrp="1"/>
          </p:cNvSpPr>
          <p:nvPr>
            <p:ph type="title" hasCustomPrompt="1"/>
          </p:nvPr>
        </p:nvSpPr>
        <p:spPr>
          <a:xfrm>
            <a:off x="381000" y="381000"/>
            <a:ext cx="11430000" cy="1325563"/>
          </a:xfrm>
        </p:spPr>
        <p:txBody>
          <a:bodyPr/>
          <a:lstStyle>
            <a:lvl1pPr algn="ctr">
              <a:defRPr/>
            </a:lvl1pPr>
          </a:lstStyle>
          <a:p>
            <a:r>
              <a:rPr lang="en-US" dirty="0"/>
              <a:t>Click to add title</a:t>
            </a:r>
          </a:p>
        </p:txBody>
      </p:sp>
      <p:sp>
        <p:nvSpPr>
          <p:cNvPr id="3" name="Content Placeholder 2">
            <a:extLst>
              <a:ext uri="{FF2B5EF4-FFF2-40B4-BE49-F238E27FC236}">
                <a16:creationId xmlns:a16="http://schemas.microsoft.com/office/drawing/2014/main" id="{8A6FC6F2-80B4-49A7-9448-33FE2DF0E967}"/>
              </a:ext>
            </a:extLst>
          </p:cNvPr>
          <p:cNvSpPr>
            <a:spLocks noGrp="1"/>
          </p:cNvSpPr>
          <p:nvPr>
            <p:ph idx="1" hasCustomPrompt="1"/>
          </p:nvPr>
        </p:nvSpPr>
        <p:spPr>
          <a:xfrm>
            <a:off x="1112520" y="1825625"/>
            <a:ext cx="4825294" cy="4651375"/>
          </a:xfrm>
        </p:spPr>
        <p:txBody>
          <a:bodyPr>
            <a:normAutofit/>
          </a:bodyPr>
          <a:lstStyle>
            <a:lvl1pPr>
              <a:spcAft>
                <a:spcPts val="800"/>
              </a:spcAft>
              <a:defRPr sz="2000"/>
            </a:lvl1pPr>
            <a:lvl2pPr marL="457200" indent="0">
              <a:spcAft>
                <a:spcPts val="800"/>
              </a:spcAft>
              <a:buNone/>
              <a:defRPr sz="2000"/>
            </a:lvl2pPr>
            <a:lvl3pPr marL="914400" indent="0">
              <a:spcAft>
                <a:spcPts val="800"/>
              </a:spcAft>
              <a:buNone/>
              <a:defRPr sz="2000"/>
            </a:lvl3pPr>
            <a:lvl4pPr marL="1371600" indent="0">
              <a:spcAft>
                <a:spcPts val="800"/>
              </a:spcAft>
              <a:buNone/>
              <a:defRPr sz="2000"/>
            </a:lvl4pPr>
            <a:lvl5pPr marL="1828800" indent="0">
              <a:spcAft>
                <a:spcPts val="800"/>
              </a:spcAft>
              <a:buNone/>
              <a:defRPr sz="2000"/>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8" name="Content Placeholder 2">
            <a:extLst>
              <a:ext uri="{FF2B5EF4-FFF2-40B4-BE49-F238E27FC236}">
                <a16:creationId xmlns:a16="http://schemas.microsoft.com/office/drawing/2014/main" id="{AEE0070D-0874-F1CC-4E29-6938F5F6349B}"/>
              </a:ext>
            </a:extLst>
          </p:cNvPr>
          <p:cNvSpPr>
            <a:spLocks noGrp="1"/>
          </p:cNvSpPr>
          <p:nvPr>
            <p:ph idx="10" hasCustomPrompt="1"/>
          </p:nvPr>
        </p:nvSpPr>
        <p:spPr>
          <a:xfrm>
            <a:off x="6696778" y="1813720"/>
            <a:ext cx="4657021" cy="4051300"/>
          </a:xfrm>
        </p:spPr>
        <p:txBody>
          <a:bodyPr>
            <a:normAutofit/>
          </a:bodyPr>
          <a:lstStyle>
            <a:lvl1pPr marL="0" indent="0">
              <a:buNone/>
              <a:defRPr sz="2000" b="1"/>
            </a:lvl1pPr>
            <a:lvl2pPr marL="228600">
              <a:defRPr sz="2000"/>
            </a:lvl2pPr>
            <a:lvl3pPr marL="685800">
              <a:defRPr sz="2000"/>
            </a:lvl3pPr>
            <a:lvl4pPr marL="1143000">
              <a:defRPr sz="2000"/>
            </a:lvl4pPr>
            <a:lvl5pPr marL="1600200">
              <a:defRPr sz="2000"/>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6" name="Slide Number Placeholder 5">
            <a:extLst>
              <a:ext uri="{FF2B5EF4-FFF2-40B4-BE49-F238E27FC236}">
                <a16:creationId xmlns:a16="http://schemas.microsoft.com/office/drawing/2014/main" id="{55F004FE-7725-F349-1245-F443F9E81B95}"/>
              </a:ext>
            </a:extLst>
          </p:cNvPr>
          <p:cNvSpPr>
            <a:spLocks noGrp="1"/>
          </p:cNvSpPr>
          <p:nvPr>
            <p:ph type="sldNum" sz="quarter" idx="13"/>
          </p:nvPr>
        </p:nvSpPr>
        <p:spPr/>
        <p:txBody>
          <a:bodyPr/>
          <a:lstStyle/>
          <a:p>
            <a:fld id="{294A09A9-5501-47C1-A89A-A340965A2BE2}" type="slidenum">
              <a:rPr lang="en-US" smtClean="0"/>
              <a:pPr/>
              <a:t>‹#›</a:t>
            </a:fld>
            <a:endParaRPr lang="en-US" dirty="0"/>
          </a:p>
        </p:txBody>
      </p:sp>
    </p:spTree>
    <p:extLst>
      <p:ext uri="{BB962C8B-B14F-4D97-AF65-F5344CB8AC3E}">
        <p14:creationId xmlns:p14="http://schemas.microsoft.com/office/powerpoint/2010/main" val="3287683368"/>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showMasterSp="0" userDrawn="1">
  <p:cSld name="Two Column 2">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CD04544E-40BA-0EF3-1D11-F15C7E80D37E}"/>
              </a:ext>
              <a:ext uri="{C183D7F6-B498-43B3-948B-1728B52AA6E4}">
                <adec:decorative xmlns:adec="http://schemas.microsoft.com/office/drawing/2017/decorative" val="1"/>
              </a:ext>
            </a:extLst>
          </p:cNvPr>
          <p:cNvSpPr/>
          <p:nvPr userDrawn="1"/>
        </p:nvSpPr>
        <p:spPr>
          <a:xfrm>
            <a:off x="3883561" y="1602"/>
            <a:ext cx="300530" cy="6858000"/>
          </a:xfrm>
          <a:prstGeom prst="rect">
            <a:avLst/>
          </a:prstGeom>
          <a:solidFill>
            <a:schemeClr val="tx2">
              <a:lumMod val="90000"/>
              <a:lumOff val="1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latin typeface="Sabon Next LT" panose="02000500000000000000" pitchFamily="2" charset="0"/>
            </a:endParaRPr>
          </a:p>
        </p:txBody>
      </p:sp>
      <p:sp>
        <p:nvSpPr>
          <p:cNvPr id="13" name="Rectangle 12">
            <a:extLst>
              <a:ext uri="{FF2B5EF4-FFF2-40B4-BE49-F238E27FC236}">
                <a16:creationId xmlns:a16="http://schemas.microsoft.com/office/drawing/2014/main" id="{3C06BFA7-94AE-3A18-523D-C688ECFB498E}"/>
              </a:ext>
              <a:ext uri="{C183D7F6-B498-43B3-948B-1728B52AA6E4}">
                <adec:decorative xmlns:adec="http://schemas.microsoft.com/office/drawing/2017/decorative" val="1"/>
              </a:ext>
            </a:extLst>
          </p:cNvPr>
          <p:cNvSpPr/>
          <p:nvPr userDrawn="1"/>
        </p:nvSpPr>
        <p:spPr>
          <a:xfrm>
            <a:off x="3078414" y="0"/>
            <a:ext cx="94077" cy="6858000"/>
          </a:xfrm>
          <a:prstGeom prst="rect">
            <a:avLst/>
          </a:prstGeom>
          <a:solidFill>
            <a:schemeClr val="tx2">
              <a:lumMod val="90000"/>
              <a:lumOff val="1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latin typeface="Sabon Next LT" panose="02000500000000000000" pitchFamily="2" charset="0"/>
            </a:endParaRPr>
          </a:p>
        </p:txBody>
      </p:sp>
      <p:grpSp>
        <p:nvGrpSpPr>
          <p:cNvPr id="5" name="Group 4">
            <a:extLst>
              <a:ext uri="{FF2B5EF4-FFF2-40B4-BE49-F238E27FC236}">
                <a16:creationId xmlns:a16="http://schemas.microsoft.com/office/drawing/2014/main" id="{E5786F04-54BF-9AA6-0B44-DE78BB380D05}"/>
              </a:ext>
              <a:ext uri="{C183D7F6-B498-43B3-948B-1728B52AA6E4}">
                <adec:decorative xmlns:adec="http://schemas.microsoft.com/office/drawing/2017/decorative" val="1"/>
              </a:ext>
            </a:extLst>
          </p:cNvPr>
          <p:cNvGrpSpPr/>
          <p:nvPr userDrawn="1"/>
        </p:nvGrpSpPr>
        <p:grpSpPr>
          <a:xfrm>
            <a:off x="685177" y="2407472"/>
            <a:ext cx="4120055" cy="4308449"/>
            <a:chOff x="5656746" y="820557"/>
            <a:chExt cx="4120055" cy="4308449"/>
          </a:xfrm>
        </p:grpSpPr>
        <p:pic>
          <p:nvPicPr>
            <p:cNvPr id="6" name="Graphic 5">
              <a:extLst>
                <a:ext uri="{FF2B5EF4-FFF2-40B4-BE49-F238E27FC236}">
                  <a16:creationId xmlns:a16="http://schemas.microsoft.com/office/drawing/2014/main" id="{DA2FB764-6719-6FC4-D31C-F96BBA0A6F85}"/>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a:off x="5753287" y="820557"/>
              <a:ext cx="3926972" cy="4308449"/>
            </a:xfrm>
            <a:prstGeom prst="rect">
              <a:avLst/>
            </a:prstGeom>
          </p:spPr>
        </p:pic>
        <p:pic>
          <p:nvPicPr>
            <p:cNvPr id="7" name="Graphic 6">
              <a:extLst>
                <a:ext uri="{FF2B5EF4-FFF2-40B4-BE49-F238E27FC236}">
                  <a16:creationId xmlns:a16="http://schemas.microsoft.com/office/drawing/2014/main" id="{D87175FD-8DE3-7754-36A9-07FEE388EBB4}"/>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5656746" y="914755"/>
              <a:ext cx="4120055" cy="4120055"/>
            </a:xfrm>
            <a:prstGeom prst="rect">
              <a:avLst/>
            </a:prstGeom>
          </p:spPr>
        </p:pic>
      </p:grpSp>
      <p:sp>
        <p:nvSpPr>
          <p:cNvPr id="9" name="Rectangle 8">
            <a:extLst>
              <a:ext uri="{FF2B5EF4-FFF2-40B4-BE49-F238E27FC236}">
                <a16:creationId xmlns:a16="http://schemas.microsoft.com/office/drawing/2014/main" id="{C3291BC4-F154-0A1C-BD50-D90F45B2E440}"/>
              </a:ext>
              <a:ext uri="{C183D7F6-B498-43B3-948B-1728B52AA6E4}">
                <adec:decorative xmlns:adec="http://schemas.microsoft.com/office/drawing/2017/decorative" val="1"/>
              </a:ext>
            </a:extLst>
          </p:cNvPr>
          <p:cNvSpPr/>
          <p:nvPr userDrawn="1"/>
        </p:nvSpPr>
        <p:spPr>
          <a:xfrm>
            <a:off x="304800" y="273843"/>
            <a:ext cx="11571890" cy="6310314"/>
          </a:xfrm>
          <a:prstGeom prst="rect">
            <a:avLst/>
          </a:prstGeom>
          <a:no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latin typeface="Sabon Next LT" panose="02000500000000000000" pitchFamily="2" charset="0"/>
            </a:endParaRPr>
          </a:p>
        </p:txBody>
      </p:sp>
      <p:sp>
        <p:nvSpPr>
          <p:cNvPr id="2" name="Title 1">
            <a:extLst>
              <a:ext uri="{FF2B5EF4-FFF2-40B4-BE49-F238E27FC236}">
                <a16:creationId xmlns:a16="http://schemas.microsoft.com/office/drawing/2014/main" id="{3CD97974-B93C-4C96-B3F6-F69E3D6DE6CA}"/>
              </a:ext>
            </a:extLst>
          </p:cNvPr>
          <p:cNvSpPr>
            <a:spLocks noGrp="1"/>
          </p:cNvSpPr>
          <p:nvPr>
            <p:ph type="title" hasCustomPrompt="1"/>
          </p:nvPr>
        </p:nvSpPr>
        <p:spPr>
          <a:xfrm>
            <a:off x="381000" y="381000"/>
            <a:ext cx="11430000" cy="1325563"/>
          </a:xfrm>
        </p:spPr>
        <p:txBody>
          <a:bodyPr/>
          <a:lstStyle>
            <a:lvl1pPr algn="ctr">
              <a:defRPr/>
            </a:lvl1pPr>
          </a:lstStyle>
          <a:p>
            <a:r>
              <a:rPr lang="en-US" dirty="0"/>
              <a:t>Click to add title</a:t>
            </a:r>
          </a:p>
        </p:txBody>
      </p:sp>
      <p:sp>
        <p:nvSpPr>
          <p:cNvPr id="3" name="Content Placeholder 2">
            <a:extLst>
              <a:ext uri="{FF2B5EF4-FFF2-40B4-BE49-F238E27FC236}">
                <a16:creationId xmlns:a16="http://schemas.microsoft.com/office/drawing/2014/main" id="{8A6FC6F2-80B4-49A7-9448-33FE2DF0E967}"/>
              </a:ext>
            </a:extLst>
          </p:cNvPr>
          <p:cNvSpPr>
            <a:spLocks noGrp="1"/>
          </p:cNvSpPr>
          <p:nvPr>
            <p:ph idx="1" hasCustomPrompt="1"/>
          </p:nvPr>
        </p:nvSpPr>
        <p:spPr>
          <a:xfrm>
            <a:off x="1100853" y="1825625"/>
            <a:ext cx="3525772" cy="4351338"/>
          </a:xfrm>
        </p:spPr>
        <p:txBody>
          <a:bodyPr>
            <a:normAutofit/>
          </a:bodyPr>
          <a:lstStyle>
            <a:lvl1pPr>
              <a:spcAft>
                <a:spcPts val="800"/>
              </a:spcAft>
              <a:defRPr sz="2000"/>
            </a:lvl1pPr>
            <a:lvl2pPr>
              <a:spcAft>
                <a:spcPts val="800"/>
              </a:spcAft>
              <a:defRPr sz="1800"/>
            </a:lvl2pPr>
            <a:lvl3pPr>
              <a:spcAft>
                <a:spcPts val="800"/>
              </a:spcAft>
              <a:defRPr sz="1600"/>
            </a:lvl3pPr>
            <a:lvl4pPr>
              <a:spcAft>
                <a:spcPts val="800"/>
              </a:spcAft>
              <a:defRPr sz="1400"/>
            </a:lvl4pPr>
            <a:lvl5pPr>
              <a:spcAft>
                <a:spcPts val="800"/>
              </a:spcAft>
              <a:defRPr sz="1400"/>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8" name="Content Placeholder 2">
            <a:extLst>
              <a:ext uri="{FF2B5EF4-FFF2-40B4-BE49-F238E27FC236}">
                <a16:creationId xmlns:a16="http://schemas.microsoft.com/office/drawing/2014/main" id="{AEE0070D-0874-F1CC-4E29-6938F5F6349B}"/>
              </a:ext>
            </a:extLst>
          </p:cNvPr>
          <p:cNvSpPr>
            <a:spLocks noGrp="1"/>
          </p:cNvSpPr>
          <p:nvPr>
            <p:ph idx="10" hasCustomPrompt="1"/>
          </p:nvPr>
        </p:nvSpPr>
        <p:spPr>
          <a:xfrm>
            <a:off x="5149516" y="1733025"/>
            <a:ext cx="6204283" cy="3989388"/>
          </a:xfrm>
        </p:spPr>
        <p:txBody>
          <a:bodyPr>
            <a:normAutofit/>
          </a:bodyPr>
          <a:lstStyle>
            <a:lvl1pPr marL="0" indent="0">
              <a:buNone/>
              <a:defRPr sz="2000" b="1"/>
            </a:lvl1pPr>
            <a:lvl2pPr marL="228600">
              <a:defRPr sz="2000"/>
            </a:lvl2pPr>
            <a:lvl3pPr marL="685800">
              <a:defRPr sz="2000"/>
            </a:lvl3pPr>
            <a:lvl4pPr marL="1143000">
              <a:defRPr sz="2000"/>
            </a:lvl4pPr>
            <a:lvl5pPr marL="1600200">
              <a:defRPr sz="2000"/>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4" name="Slide Number Placeholder 13">
            <a:extLst>
              <a:ext uri="{FF2B5EF4-FFF2-40B4-BE49-F238E27FC236}">
                <a16:creationId xmlns:a16="http://schemas.microsoft.com/office/drawing/2014/main" id="{EDBFC337-301C-C3ED-321C-AB4EF4A10822}"/>
              </a:ext>
            </a:extLst>
          </p:cNvPr>
          <p:cNvSpPr>
            <a:spLocks noGrp="1"/>
          </p:cNvSpPr>
          <p:nvPr>
            <p:ph type="sldNum" sz="quarter" idx="13"/>
          </p:nvPr>
        </p:nvSpPr>
        <p:spPr/>
        <p:txBody>
          <a:bodyPr/>
          <a:lstStyle/>
          <a:p>
            <a:fld id="{294A09A9-5501-47C1-A89A-A340965A2BE2}" type="slidenum">
              <a:rPr lang="en-US" smtClean="0"/>
              <a:pPr/>
              <a:t>‹#›</a:t>
            </a:fld>
            <a:endParaRPr lang="en-US" dirty="0"/>
          </a:p>
        </p:txBody>
      </p:sp>
    </p:spTree>
    <p:extLst>
      <p:ext uri="{BB962C8B-B14F-4D97-AF65-F5344CB8AC3E}">
        <p14:creationId xmlns:p14="http://schemas.microsoft.com/office/powerpoint/2010/main" val="1192710577"/>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showMasterSp="0" userDrawn="1">
  <p:cSld name="Title and Content Right 1">
    <p:spTree>
      <p:nvGrpSpPr>
        <p:cNvPr id="1" name=""/>
        <p:cNvGrpSpPr/>
        <p:nvPr/>
      </p:nvGrpSpPr>
      <p:grpSpPr>
        <a:xfrm>
          <a:off x="0" y="0"/>
          <a:ext cx="0" cy="0"/>
          <a:chOff x="0" y="0"/>
          <a:chExt cx="0" cy="0"/>
        </a:xfrm>
      </p:grpSpPr>
      <p:sp>
        <p:nvSpPr>
          <p:cNvPr id="3" name="Freeform: Shape 2">
            <a:extLst>
              <a:ext uri="{FF2B5EF4-FFF2-40B4-BE49-F238E27FC236}">
                <a16:creationId xmlns:a16="http://schemas.microsoft.com/office/drawing/2014/main" id="{6A991E4A-E418-E9C0-B35B-0A81DCE3AB54}"/>
              </a:ext>
              <a:ext uri="{C183D7F6-B498-43B3-948B-1728B52AA6E4}">
                <adec:decorative xmlns:adec="http://schemas.microsoft.com/office/drawing/2017/decorative" val="1"/>
              </a:ext>
            </a:extLst>
          </p:cNvPr>
          <p:cNvSpPr/>
          <p:nvPr userDrawn="1"/>
        </p:nvSpPr>
        <p:spPr>
          <a:xfrm>
            <a:off x="-3245" y="-3248"/>
            <a:ext cx="12192000" cy="6858000"/>
          </a:xfrm>
          <a:custGeom>
            <a:avLst/>
            <a:gdLst>
              <a:gd name="connsiteX0" fmla="*/ 1138655 w 12192000"/>
              <a:gd name="connsiteY0" fmla="*/ 1746908 h 6858000"/>
              <a:gd name="connsiteX1" fmla="*/ 913599 w 12192000"/>
              <a:gd name="connsiteY1" fmla="*/ 1971964 h 6858000"/>
              <a:gd name="connsiteX2" fmla="*/ 913599 w 12192000"/>
              <a:gd name="connsiteY2" fmla="*/ 5520711 h 6858000"/>
              <a:gd name="connsiteX3" fmla="*/ 1138655 w 12192000"/>
              <a:gd name="connsiteY3" fmla="*/ 5745767 h 6858000"/>
              <a:gd name="connsiteX4" fmla="*/ 6091846 w 12192000"/>
              <a:gd name="connsiteY4" fmla="*/ 5745767 h 6858000"/>
              <a:gd name="connsiteX5" fmla="*/ 6316902 w 12192000"/>
              <a:gd name="connsiteY5" fmla="*/ 5520711 h 6858000"/>
              <a:gd name="connsiteX6" fmla="*/ 6316902 w 12192000"/>
              <a:gd name="connsiteY6" fmla="*/ 1971964 h 6858000"/>
              <a:gd name="connsiteX7" fmla="*/ 6091846 w 12192000"/>
              <a:gd name="connsiteY7" fmla="*/ 1746908 h 6858000"/>
              <a:gd name="connsiteX8" fmla="*/ 12184610 w 12192000"/>
              <a:gd name="connsiteY8" fmla="*/ 0 h 6858000"/>
              <a:gd name="connsiteX9" fmla="*/ 12192000 w 12192000"/>
              <a:gd name="connsiteY9" fmla="*/ 0 h 6858000"/>
              <a:gd name="connsiteX10" fmla="*/ 12192000 w 12192000"/>
              <a:gd name="connsiteY10" fmla="*/ 6858000 h 6858000"/>
              <a:gd name="connsiteX11" fmla="*/ 12184610 w 12192000"/>
              <a:gd name="connsiteY11" fmla="*/ 6858000 h 6858000"/>
              <a:gd name="connsiteX12" fmla="*/ 0 w 12192000"/>
              <a:gd name="connsiteY12" fmla="*/ 0 h 6858000"/>
              <a:gd name="connsiteX13" fmla="*/ 918140 w 12192000"/>
              <a:gd name="connsiteY13" fmla="*/ 0 h 6858000"/>
              <a:gd name="connsiteX14" fmla="*/ 918140 w 12192000"/>
              <a:gd name="connsiteY14" fmla="*/ 1010539 h 6858000"/>
              <a:gd name="connsiteX15" fmla="*/ 1195741 w 12192000"/>
              <a:gd name="connsiteY15" fmla="*/ 1288140 h 6858000"/>
              <a:gd name="connsiteX16" fmla="*/ 6043842 w 12192000"/>
              <a:gd name="connsiteY16" fmla="*/ 1288140 h 6858000"/>
              <a:gd name="connsiteX17" fmla="*/ 6321443 w 12192000"/>
              <a:gd name="connsiteY17" fmla="*/ 1010539 h 6858000"/>
              <a:gd name="connsiteX18" fmla="*/ 6321443 w 12192000"/>
              <a:gd name="connsiteY18" fmla="*/ 0 h 6858000"/>
              <a:gd name="connsiteX19" fmla="*/ 11019692 w 12192000"/>
              <a:gd name="connsiteY19" fmla="*/ 0 h 6858000"/>
              <a:gd name="connsiteX20" fmla="*/ 11019692 w 12192000"/>
              <a:gd name="connsiteY20" fmla="*/ 6858000 h 6858000"/>
              <a:gd name="connsiteX21" fmla="*/ 6283982 w 12192000"/>
              <a:gd name="connsiteY21" fmla="*/ 6858000 h 6858000"/>
              <a:gd name="connsiteX22" fmla="*/ 6283982 w 12192000"/>
              <a:gd name="connsiteY22" fmla="*/ 6429590 h 6858000"/>
              <a:gd name="connsiteX23" fmla="*/ 6058926 w 12192000"/>
              <a:gd name="connsiteY23" fmla="*/ 6204534 h 6858000"/>
              <a:gd name="connsiteX24" fmla="*/ 1105735 w 12192000"/>
              <a:gd name="connsiteY24" fmla="*/ 6204534 h 6858000"/>
              <a:gd name="connsiteX25" fmla="*/ 880679 w 12192000"/>
              <a:gd name="connsiteY25" fmla="*/ 6429590 h 6858000"/>
              <a:gd name="connsiteX26" fmla="*/ 880679 w 12192000"/>
              <a:gd name="connsiteY26" fmla="*/ 6858000 h 6858000"/>
              <a:gd name="connsiteX27" fmla="*/ 0 w 12192000"/>
              <a:gd name="connsiteY27"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12192000" h="6858000">
                <a:moveTo>
                  <a:pt x="1138655" y="1746908"/>
                </a:moveTo>
                <a:cubicBezTo>
                  <a:pt x="1014360" y="1746908"/>
                  <a:pt x="913599" y="1847669"/>
                  <a:pt x="913599" y="1971964"/>
                </a:cubicBezTo>
                <a:lnTo>
                  <a:pt x="913599" y="5520711"/>
                </a:lnTo>
                <a:cubicBezTo>
                  <a:pt x="913599" y="5645006"/>
                  <a:pt x="1014360" y="5745767"/>
                  <a:pt x="1138655" y="5745767"/>
                </a:cubicBezTo>
                <a:lnTo>
                  <a:pt x="6091846" y="5745767"/>
                </a:lnTo>
                <a:cubicBezTo>
                  <a:pt x="6216141" y="5745767"/>
                  <a:pt x="6316902" y="5645006"/>
                  <a:pt x="6316902" y="5520711"/>
                </a:cubicBezTo>
                <a:lnTo>
                  <a:pt x="6316902" y="1971964"/>
                </a:lnTo>
                <a:cubicBezTo>
                  <a:pt x="6316902" y="1847669"/>
                  <a:pt x="6216141" y="1746908"/>
                  <a:pt x="6091846" y="1746908"/>
                </a:cubicBezTo>
                <a:close/>
                <a:moveTo>
                  <a:pt x="12184610" y="0"/>
                </a:moveTo>
                <a:lnTo>
                  <a:pt x="12192000" y="0"/>
                </a:lnTo>
                <a:lnTo>
                  <a:pt x="12192000" y="6858000"/>
                </a:lnTo>
                <a:lnTo>
                  <a:pt x="12184610" y="6858000"/>
                </a:lnTo>
                <a:close/>
                <a:moveTo>
                  <a:pt x="0" y="0"/>
                </a:moveTo>
                <a:lnTo>
                  <a:pt x="918140" y="0"/>
                </a:lnTo>
                <a:lnTo>
                  <a:pt x="918140" y="1010539"/>
                </a:lnTo>
                <a:cubicBezTo>
                  <a:pt x="918140" y="1163854"/>
                  <a:pt x="1042426" y="1288140"/>
                  <a:pt x="1195741" y="1288140"/>
                </a:cubicBezTo>
                <a:lnTo>
                  <a:pt x="6043842" y="1288140"/>
                </a:lnTo>
                <a:cubicBezTo>
                  <a:pt x="6197157" y="1288140"/>
                  <a:pt x="6321443" y="1163854"/>
                  <a:pt x="6321443" y="1010539"/>
                </a:cubicBezTo>
                <a:lnTo>
                  <a:pt x="6321443" y="0"/>
                </a:lnTo>
                <a:lnTo>
                  <a:pt x="11019692" y="0"/>
                </a:lnTo>
                <a:lnTo>
                  <a:pt x="11019692" y="6858000"/>
                </a:lnTo>
                <a:lnTo>
                  <a:pt x="6283982" y="6858000"/>
                </a:lnTo>
                <a:lnTo>
                  <a:pt x="6283982" y="6429590"/>
                </a:lnTo>
                <a:cubicBezTo>
                  <a:pt x="6283982" y="6305295"/>
                  <a:pt x="6183221" y="6204534"/>
                  <a:pt x="6058926" y="6204534"/>
                </a:cubicBezTo>
                <a:lnTo>
                  <a:pt x="1105735" y="6204534"/>
                </a:lnTo>
                <a:cubicBezTo>
                  <a:pt x="981440" y="6204534"/>
                  <a:pt x="880679" y="6305295"/>
                  <a:pt x="880679" y="6429590"/>
                </a:cubicBezTo>
                <a:lnTo>
                  <a:pt x="880679" y="6858000"/>
                </a:lnTo>
                <a:lnTo>
                  <a:pt x="0" y="6858000"/>
                </a:lnTo>
                <a:close/>
              </a:path>
            </a:pathLst>
          </a:cu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latin typeface="Sabon Next LT" panose="02000500000000000000" pitchFamily="2" charset="0"/>
            </a:endParaRPr>
          </a:p>
        </p:txBody>
      </p:sp>
      <p:grpSp>
        <p:nvGrpSpPr>
          <p:cNvPr id="8" name="Group 7">
            <a:extLst>
              <a:ext uri="{FF2B5EF4-FFF2-40B4-BE49-F238E27FC236}">
                <a16:creationId xmlns:a16="http://schemas.microsoft.com/office/drawing/2014/main" id="{63315A23-2C00-4A7E-B9E9-65CF734EE176}"/>
              </a:ext>
              <a:ext uri="{C183D7F6-B498-43B3-948B-1728B52AA6E4}">
                <adec:decorative xmlns:adec="http://schemas.microsoft.com/office/drawing/2017/decorative" val="1"/>
              </a:ext>
            </a:extLst>
          </p:cNvPr>
          <p:cNvGrpSpPr/>
          <p:nvPr userDrawn="1"/>
        </p:nvGrpSpPr>
        <p:grpSpPr>
          <a:xfrm>
            <a:off x="8068700" y="1116391"/>
            <a:ext cx="4120055" cy="4308449"/>
            <a:chOff x="5656746" y="820557"/>
            <a:chExt cx="4120055" cy="4308449"/>
          </a:xfrm>
        </p:grpSpPr>
        <p:pic>
          <p:nvPicPr>
            <p:cNvPr id="9" name="Graphic 8">
              <a:extLst>
                <a:ext uri="{FF2B5EF4-FFF2-40B4-BE49-F238E27FC236}">
                  <a16:creationId xmlns:a16="http://schemas.microsoft.com/office/drawing/2014/main" id="{CFF8075D-03CC-DDD4-332C-F26F61AF7F9C}"/>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a:off x="5753287" y="820557"/>
              <a:ext cx="3926972" cy="4308449"/>
            </a:xfrm>
            <a:prstGeom prst="rect">
              <a:avLst/>
            </a:prstGeom>
          </p:spPr>
        </p:pic>
        <p:pic>
          <p:nvPicPr>
            <p:cNvPr id="11" name="Graphic 10">
              <a:extLst>
                <a:ext uri="{FF2B5EF4-FFF2-40B4-BE49-F238E27FC236}">
                  <a16:creationId xmlns:a16="http://schemas.microsoft.com/office/drawing/2014/main" id="{DE03B7A5-6E3E-5DC1-6705-A3B82F408CD7}"/>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5656746" y="914755"/>
              <a:ext cx="4120055" cy="4120055"/>
            </a:xfrm>
            <a:prstGeom prst="rect">
              <a:avLst/>
            </a:prstGeom>
          </p:spPr>
        </p:pic>
      </p:grpSp>
      <p:sp>
        <p:nvSpPr>
          <p:cNvPr id="13" name="Rectangle 12">
            <a:extLst>
              <a:ext uri="{FF2B5EF4-FFF2-40B4-BE49-F238E27FC236}">
                <a16:creationId xmlns:a16="http://schemas.microsoft.com/office/drawing/2014/main" id="{BFAD7832-54F8-F683-7C5A-71ABBBD6D13E}"/>
              </a:ext>
              <a:ext uri="{C183D7F6-B498-43B3-948B-1728B52AA6E4}">
                <adec:decorative xmlns:adec="http://schemas.microsoft.com/office/drawing/2017/decorative" val="1"/>
              </a:ext>
            </a:extLst>
          </p:cNvPr>
          <p:cNvSpPr/>
          <p:nvPr userDrawn="1"/>
        </p:nvSpPr>
        <p:spPr>
          <a:xfrm>
            <a:off x="301555" y="270595"/>
            <a:ext cx="11571890" cy="6310314"/>
          </a:xfrm>
          <a:prstGeom prst="rect">
            <a:avLst/>
          </a:prstGeom>
          <a:no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latin typeface="Sabon Next LT" panose="02000500000000000000" pitchFamily="2" charset="0"/>
            </a:endParaRPr>
          </a:p>
        </p:txBody>
      </p:sp>
      <p:sp>
        <p:nvSpPr>
          <p:cNvPr id="2" name="Title 1">
            <a:extLst>
              <a:ext uri="{FF2B5EF4-FFF2-40B4-BE49-F238E27FC236}">
                <a16:creationId xmlns:a16="http://schemas.microsoft.com/office/drawing/2014/main" id="{494248F2-5264-4601-AA0B-6C092F77F2DD}"/>
              </a:ext>
            </a:extLst>
          </p:cNvPr>
          <p:cNvSpPr>
            <a:spLocks noGrp="1"/>
          </p:cNvSpPr>
          <p:nvPr>
            <p:ph type="ctrTitle" hasCustomPrompt="1"/>
          </p:nvPr>
        </p:nvSpPr>
        <p:spPr>
          <a:xfrm>
            <a:off x="7020675" y="480627"/>
            <a:ext cx="4505155" cy="2894495"/>
          </a:xfrm>
        </p:spPr>
        <p:txBody>
          <a:bodyPr anchor="b">
            <a:normAutofit/>
          </a:bodyPr>
          <a:lstStyle>
            <a:lvl1pPr algn="l">
              <a:defRPr sz="4400" b="0" spc="0" baseline="0"/>
            </a:lvl1pPr>
          </a:lstStyle>
          <a:p>
            <a:r>
              <a:rPr lang="en-US" dirty="0"/>
              <a:t>Click to add title</a:t>
            </a:r>
          </a:p>
        </p:txBody>
      </p:sp>
      <p:sp>
        <p:nvSpPr>
          <p:cNvPr id="19" name="Picture Placeholder 10">
            <a:extLst>
              <a:ext uri="{FF2B5EF4-FFF2-40B4-BE49-F238E27FC236}">
                <a16:creationId xmlns:a16="http://schemas.microsoft.com/office/drawing/2014/main" id="{8ABFB379-CB29-0D42-1349-53B7325212E7}"/>
              </a:ext>
            </a:extLst>
          </p:cNvPr>
          <p:cNvSpPr>
            <a:spLocks noGrp="1"/>
          </p:cNvSpPr>
          <p:nvPr>
            <p:ph type="pic" sz="quarter" idx="10" hasCustomPrompt="1"/>
          </p:nvPr>
        </p:nvSpPr>
        <p:spPr>
          <a:xfrm>
            <a:off x="915410" y="1751759"/>
            <a:ext cx="5394960" cy="3997325"/>
          </a:xfrm>
          <a:prstGeom prst="roundRect">
            <a:avLst>
              <a:gd name="adj" fmla="val 5229"/>
            </a:avLst>
          </a:prstGeom>
        </p:spPr>
        <p:txBody>
          <a:bodyPr/>
          <a:lstStyle>
            <a:lvl1pPr marL="0" indent="0" algn="ctr">
              <a:buNone/>
              <a:defRPr/>
            </a:lvl1pPr>
          </a:lstStyle>
          <a:p>
            <a:pPr marL="0" marR="0" lvl="0" indent="0" algn="ctr" defTabSz="914400" rtl="0" eaLnBrk="1" fontAlgn="auto" latinLnBrk="0" hangingPunct="1">
              <a:lnSpc>
                <a:spcPct val="100000"/>
              </a:lnSpc>
              <a:spcBef>
                <a:spcPts val="1000"/>
              </a:spcBef>
              <a:spcAft>
                <a:spcPts val="0"/>
              </a:spcAft>
              <a:buClrTx/>
              <a:buSzTx/>
              <a:buFont typeface="Arial" panose="020B0604020202020204" pitchFamily="34" charset="0"/>
              <a:buNone/>
              <a:tabLst/>
              <a:defRPr/>
            </a:pPr>
            <a:r>
              <a:rPr lang="en-US" dirty="0"/>
              <a:t>Click icon to add picture </a:t>
            </a:r>
          </a:p>
          <a:p>
            <a:endParaRPr lang="en-US" dirty="0"/>
          </a:p>
        </p:txBody>
      </p:sp>
      <p:sp>
        <p:nvSpPr>
          <p:cNvPr id="43" name="Content Placeholder 42">
            <a:extLst>
              <a:ext uri="{FF2B5EF4-FFF2-40B4-BE49-F238E27FC236}">
                <a16:creationId xmlns:a16="http://schemas.microsoft.com/office/drawing/2014/main" id="{6EE87FA3-5409-C076-826E-A5685EB21E22}"/>
              </a:ext>
            </a:extLst>
          </p:cNvPr>
          <p:cNvSpPr>
            <a:spLocks noGrp="1"/>
          </p:cNvSpPr>
          <p:nvPr>
            <p:ph sz="quarter" idx="11" hasCustomPrompt="1"/>
          </p:nvPr>
        </p:nvSpPr>
        <p:spPr>
          <a:xfrm>
            <a:off x="7021313" y="3505200"/>
            <a:ext cx="4029859" cy="3001963"/>
          </a:xfrm>
        </p:spPr>
        <p:txBody>
          <a:bodyPr>
            <a:normAutofit/>
          </a:bodyPr>
          <a:lstStyle>
            <a:lvl1pPr marL="0" indent="0">
              <a:lnSpc>
                <a:spcPct val="100000"/>
              </a:lnSpc>
              <a:spcBef>
                <a:spcPts val="1000"/>
              </a:spcBef>
              <a:buNone/>
              <a:defRPr sz="2400"/>
            </a:lvl1pPr>
            <a:lvl2pPr marL="457200" indent="0">
              <a:lnSpc>
                <a:spcPct val="100000"/>
              </a:lnSpc>
              <a:spcBef>
                <a:spcPts val="1000"/>
              </a:spcBef>
              <a:buNone/>
              <a:defRPr sz="2000"/>
            </a:lvl2pPr>
            <a:lvl3pPr marL="914400" indent="0">
              <a:lnSpc>
                <a:spcPct val="100000"/>
              </a:lnSpc>
              <a:spcBef>
                <a:spcPts val="1000"/>
              </a:spcBef>
              <a:buNone/>
              <a:defRPr sz="1800"/>
            </a:lvl3pPr>
            <a:lvl4pPr marL="1371600" indent="0">
              <a:lnSpc>
                <a:spcPct val="100000"/>
              </a:lnSpc>
              <a:spcBef>
                <a:spcPts val="1000"/>
              </a:spcBef>
              <a:buNone/>
              <a:defRPr sz="1600"/>
            </a:lvl4pPr>
            <a:lvl5pPr marL="1828800" indent="0">
              <a:lnSpc>
                <a:spcPct val="100000"/>
              </a:lnSpc>
              <a:spcBef>
                <a:spcPts val="1000"/>
              </a:spcBef>
              <a:buNone/>
              <a:defRPr sz="1600"/>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Slide Number Placeholder 6">
            <a:extLst>
              <a:ext uri="{FF2B5EF4-FFF2-40B4-BE49-F238E27FC236}">
                <a16:creationId xmlns:a16="http://schemas.microsoft.com/office/drawing/2014/main" id="{1D52A9BE-2A46-4899-C38E-B513CC1AF11E}"/>
              </a:ext>
            </a:extLst>
          </p:cNvPr>
          <p:cNvSpPr>
            <a:spLocks noGrp="1"/>
          </p:cNvSpPr>
          <p:nvPr>
            <p:ph type="sldNum" sz="quarter" idx="14"/>
          </p:nvPr>
        </p:nvSpPr>
        <p:spPr/>
        <p:txBody>
          <a:bodyPr/>
          <a:lstStyle/>
          <a:p>
            <a:fld id="{294A09A9-5501-47C1-A89A-A340965A2BE2}" type="slidenum">
              <a:rPr lang="en-US" smtClean="0"/>
              <a:pPr/>
              <a:t>‹#›</a:t>
            </a:fld>
            <a:endParaRPr lang="en-US" dirty="0"/>
          </a:p>
        </p:txBody>
      </p:sp>
    </p:spTree>
    <p:extLst>
      <p:ext uri="{BB962C8B-B14F-4D97-AF65-F5344CB8AC3E}">
        <p14:creationId xmlns:p14="http://schemas.microsoft.com/office/powerpoint/2010/main" val="3096531107"/>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showMasterSp="0" preserve="1" userDrawn="1">
  <p:cSld name="1_Title Slide">
    <p:spTree>
      <p:nvGrpSpPr>
        <p:cNvPr id="1" name=""/>
        <p:cNvGrpSpPr/>
        <p:nvPr/>
      </p:nvGrpSpPr>
      <p:grpSpPr>
        <a:xfrm>
          <a:off x="0" y="0"/>
          <a:ext cx="0" cy="0"/>
          <a:chOff x="0" y="0"/>
          <a:chExt cx="0" cy="0"/>
        </a:xfrm>
      </p:grpSpPr>
      <p:sp>
        <p:nvSpPr>
          <p:cNvPr id="5" name="Freeform 5">
            <a:extLst>
              <a:ext uri="{FF2B5EF4-FFF2-40B4-BE49-F238E27FC236}">
                <a16:creationId xmlns:a16="http://schemas.microsoft.com/office/drawing/2014/main" id="{2161BAA5-48F7-7727-F9D9-CE83907FFBA7}"/>
              </a:ext>
              <a:ext uri="{C183D7F6-B498-43B3-948B-1728B52AA6E4}">
                <adec:decorative xmlns:adec="http://schemas.microsoft.com/office/drawing/2017/decorative" val="1"/>
              </a:ext>
            </a:extLst>
          </p:cNvPr>
          <p:cNvSpPr/>
          <p:nvPr userDrawn="1"/>
        </p:nvSpPr>
        <p:spPr>
          <a:xfrm>
            <a:off x="0" y="0"/>
            <a:ext cx="12192000" cy="6858000"/>
          </a:xfrm>
          <a:custGeom>
            <a:avLst/>
            <a:gdLst>
              <a:gd name="connsiteX0" fmla="*/ 0 w 12192000"/>
              <a:gd name="connsiteY0" fmla="*/ 0 h 6858000"/>
              <a:gd name="connsiteX1" fmla="*/ 918140 w 12192000"/>
              <a:gd name="connsiteY1" fmla="*/ 0 h 6858000"/>
              <a:gd name="connsiteX2" fmla="*/ 918140 w 12192000"/>
              <a:gd name="connsiteY2" fmla="*/ 1010539 h 6858000"/>
              <a:gd name="connsiteX3" fmla="*/ 1195741 w 12192000"/>
              <a:gd name="connsiteY3" fmla="*/ 1288140 h 6858000"/>
              <a:gd name="connsiteX4" fmla="*/ 6043842 w 12192000"/>
              <a:gd name="connsiteY4" fmla="*/ 1288140 h 6858000"/>
              <a:gd name="connsiteX5" fmla="*/ 6321443 w 12192000"/>
              <a:gd name="connsiteY5" fmla="*/ 1010539 h 6858000"/>
              <a:gd name="connsiteX6" fmla="*/ 6321443 w 12192000"/>
              <a:gd name="connsiteY6" fmla="*/ 0 h 6858000"/>
              <a:gd name="connsiteX7" fmla="*/ 12192000 w 12192000"/>
              <a:gd name="connsiteY7" fmla="*/ 0 h 6858000"/>
              <a:gd name="connsiteX8" fmla="*/ 12192000 w 12192000"/>
              <a:gd name="connsiteY8" fmla="*/ 6858000 h 6858000"/>
              <a:gd name="connsiteX9" fmla="*/ 6283982 w 12192000"/>
              <a:gd name="connsiteY9" fmla="*/ 6858000 h 6858000"/>
              <a:gd name="connsiteX10" fmla="*/ 6283982 w 12192000"/>
              <a:gd name="connsiteY10" fmla="*/ 6429590 h 6858000"/>
              <a:gd name="connsiteX11" fmla="*/ 6058926 w 12192000"/>
              <a:gd name="connsiteY11" fmla="*/ 6204534 h 6858000"/>
              <a:gd name="connsiteX12" fmla="*/ 1105735 w 12192000"/>
              <a:gd name="connsiteY12" fmla="*/ 6204534 h 6858000"/>
              <a:gd name="connsiteX13" fmla="*/ 880679 w 12192000"/>
              <a:gd name="connsiteY13" fmla="*/ 6429590 h 6858000"/>
              <a:gd name="connsiteX14" fmla="*/ 880679 w 12192000"/>
              <a:gd name="connsiteY14" fmla="*/ 6858000 h 6858000"/>
              <a:gd name="connsiteX15" fmla="*/ 0 w 12192000"/>
              <a:gd name="connsiteY15" fmla="*/ 6858000 h 6858000"/>
              <a:gd name="connsiteX16" fmla="*/ 0 w 12192000"/>
              <a:gd name="connsiteY16" fmla="*/ 0 h 6858000"/>
              <a:gd name="connsiteX17" fmla="*/ 1138655 w 12192000"/>
              <a:gd name="connsiteY17" fmla="*/ 1746908 h 6858000"/>
              <a:gd name="connsiteX18" fmla="*/ 913599 w 12192000"/>
              <a:gd name="connsiteY18" fmla="*/ 1971964 h 6858000"/>
              <a:gd name="connsiteX19" fmla="*/ 913599 w 12192000"/>
              <a:gd name="connsiteY19" fmla="*/ 5520711 h 6858000"/>
              <a:gd name="connsiteX20" fmla="*/ 1138655 w 12192000"/>
              <a:gd name="connsiteY20" fmla="*/ 5745767 h 6858000"/>
              <a:gd name="connsiteX21" fmla="*/ 6091846 w 12192000"/>
              <a:gd name="connsiteY21" fmla="*/ 5745767 h 6858000"/>
              <a:gd name="connsiteX22" fmla="*/ 6316902 w 12192000"/>
              <a:gd name="connsiteY22" fmla="*/ 5520711 h 6858000"/>
              <a:gd name="connsiteX23" fmla="*/ 6316902 w 12192000"/>
              <a:gd name="connsiteY23" fmla="*/ 1971964 h 6858000"/>
              <a:gd name="connsiteX24" fmla="*/ 6091846 w 12192000"/>
              <a:gd name="connsiteY24" fmla="*/ 1746908 h 6858000"/>
              <a:gd name="connsiteX25" fmla="*/ 1138655 w 12192000"/>
              <a:gd name="connsiteY25" fmla="*/ 1746908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12192000" h="6858000">
                <a:moveTo>
                  <a:pt x="0" y="0"/>
                </a:moveTo>
                <a:lnTo>
                  <a:pt x="918140" y="0"/>
                </a:lnTo>
                <a:lnTo>
                  <a:pt x="918140" y="1010539"/>
                </a:lnTo>
                <a:cubicBezTo>
                  <a:pt x="918140" y="1163854"/>
                  <a:pt x="1042426" y="1288140"/>
                  <a:pt x="1195741" y="1288140"/>
                </a:cubicBezTo>
                <a:lnTo>
                  <a:pt x="6043842" y="1288140"/>
                </a:lnTo>
                <a:cubicBezTo>
                  <a:pt x="6197157" y="1288140"/>
                  <a:pt x="6321443" y="1163854"/>
                  <a:pt x="6321443" y="1010539"/>
                </a:cubicBezTo>
                <a:lnTo>
                  <a:pt x="6321443" y="0"/>
                </a:lnTo>
                <a:lnTo>
                  <a:pt x="12192000" y="0"/>
                </a:lnTo>
                <a:lnTo>
                  <a:pt x="12192000" y="6858000"/>
                </a:lnTo>
                <a:lnTo>
                  <a:pt x="6283982" y="6858000"/>
                </a:lnTo>
                <a:lnTo>
                  <a:pt x="6283982" y="6429590"/>
                </a:lnTo>
                <a:cubicBezTo>
                  <a:pt x="6283982" y="6305295"/>
                  <a:pt x="6183221" y="6204534"/>
                  <a:pt x="6058926" y="6204534"/>
                </a:cubicBezTo>
                <a:lnTo>
                  <a:pt x="1105735" y="6204534"/>
                </a:lnTo>
                <a:cubicBezTo>
                  <a:pt x="981440" y="6204534"/>
                  <a:pt x="880679" y="6305295"/>
                  <a:pt x="880679" y="6429590"/>
                </a:cubicBezTo>
                <a:lnTo>
                  <a:pt x="880679" y="6858000"/>
                </a:lnTo>
                <a:lnTo>
                  <a:pt x="0" y="6858000"/>
                </a:lnTo>
                <a:lnTo>
                  <a:pt x="0" y="0"/>
                </a:lnTo>
                <a:close/>
                <a:moveTo>
                  <a:pt x="1138655" y="1746908"/>
                </a:moveTo>
                <a:cubicBezTo>
                  <a:pt x="1014360" y="1746908"/>
                  <a:pt x="913599" y="1847669"/>
                  <a:pt x="913599" y="1971964"/>
                </a:cubicBezTo>
                <a:lnTo>
                  <a:pt x="913599" y="5520711"/>
                </a:lnTo>
                <a:cubicBezTo>
                  <a:pt x="913599" y="5645006"/>
                  <a:pt x="1014360" y="5745767"/>
                  <a:pt x="1138655" y="5745767"/>
                </a:cubicBezTo>
                <a:lnTo>
                  <a:pt x="6091846" y="5745767"/>
                </a:lnTo>
                <a:cubicBezTo>
                  <a:pt x="6216141" y="5745767"/>
                  <a:pt x="6316902" y="5645006"/>
                  <a:pt x="6316902" y="5520711"/>
                </a:cubicBezTo>
                <a:lnTo>
                  <a:pt x="6316902" y="1971964"/>
                </a:lnTo>
                <a:cubicBezTo>
                  <a:pt x="6316902" y="1847669"/>
                  <a:pt x="6216141" y="1746908"/>
                  <a:pt x="6091846" y="1746908"/>
                </a:cubicBezTo>
                <a:lnTo>
                  <a:pt x="1138655" y="1746908"/>
                </a:lnTo>
                <a:close/>
              </a:path>
            </a:pathLst>
          </a:cu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latin typeface="Sabon Next LT" panose="02000500000000000000" pitchFamily="2" charset="0"/>
            </a:endParaRPr>
          </a:p>
        </p:txBody>
      </p:sp>
      <p:sp>
        <p:nvSpPr>
          <p:cNvPr id="6" name="Rectangle 5">
            <a:extLst>
              <a:ext uri="{FF2B5EF4-FFF2-40B4-BE49-F238E27FC236}">
                <a16:creationId xmlns:a16="http://schemas.microsoft.com/office/drawing/2014/main" id="{1064ED4F-0011-0734-A8CE-F357C9B3CB59}"/>
              </a:ext>
              <a:ext uri="{C183D7F6-B498-43B3-948B-1728B52AA6E4}">
                <adec:decorative xmlns:adec="http://schemas.microsoft.com/office/drawing/2017/decorative" val="1"/>
              </a:ext>
            </a:extLst>
          </p:cNvPr>
          <p:cNvSpPr/>
          <p:nvPr userDrawn="1"/>
        </p:nvSpPr>
        <p:spPr>
          <a:xfrm>
            <a:off x="9823776" y="0"/>
            <a:ext cx="1671551" cy="6858000"/>
          </a:xfrm>
          <a:prstGeom prst="rect">
            <a:avLst/>
          </a:prstGeom>
          <a:solidFill>
            <a:schemeClr val="tx2">
              <a:lumMod val="90000"/>
              <a:lumOff val="1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latin typeface="Sabon Next LT" panose="02000500000000000000" pitchFamily="2" charset="0"/>
            </a:endParaRPr>
          </a:p>
        </p:txBody>
      </p:sp>
      <p:sp>
        <p:nvSpPr>
          <p:cNvPr id="8" name="Rectangle 7">
            <a:extLst>
              <a:ext uri="{FF2B5EF4-FFF2-40B4-BE49-F238E27FC236}">
                <a16:creationId xmlns:a16="http://schemas.microsoft.com/office/drawing/2014/main" id="{EAC40BC2-4799-E79D-1CFD-4A82C90A1DA8}"/>
              </a:ext>
              <a:ext uri="{C183D7F6-B498-43B3-948B-1728B52AA6E4}">
                <adec:decorative xmlns:adec="http://schemas.microsoft.com/office/drawing/2017/decorative" val="1"/>
              </a:ext>
            </a:extLst>
          </p:cNvPr>
          <p:cNvSpPr/>
          <p:nvPr userDrawn="1"/>
        </p:nvSpPr>
        <p:spPr>
          <a:xfrm>
            <a:off x="11196936" y="0"/>
            <a:ext cx="45720" cy="6858000"/>
          </a:xfrm>
          <a:prstGeom prst="rect">
            <a:avLst/>
          </a:prstGeom>
          <a:solidFill>
            <a:schemeClr val="tx2">
              <a:lumMod val="75000"/>
              <a:lumOff val="2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latin typeface="Sabon Next LT" panose="02000500000000000000" pitchFamily="2" charset="0"/>
            </a:endParaRPr>
          </a:p>
        </p:txBody>
      </p:sp>
      <p:sp>
        <p:nvSpPr>
          <p:cNvPr id="9" name="Rectangle 8">
            <a:extLst>
              <a:ext uri="{FF2B5EF4-FFF2-40B4-BE49-F238E27FC236}">
                <a16:creationId xmlns:a16="http://schemas.microsoft.com/office/drawing/2014/main" id="{7D7662E9-6C4B-1DCF-4FA0-9D0E52069DAB}"/>
              </a:ext>
              <a:ext uri="{C183D7F6-B498-43B3-948B-1728B52AA6E4}">
                <adec:decorative xmlns:adec="http://schemas.microsoft.com/office/drawing/2017/decorative" val="1"/>
              </a:ext>
            </a:extLst>
          </p:cNvPr>
          <p:cNvSpPr/>
          <p:nvPr userDrawn="1"/>
        </p:nvSpPr>
        <p:spPr>
          <a:xfrm>
            <a:off x="304800" y="273843"/>
            <a:ext cx="11571890" cy="6310314"/>
          </a:xfrm>
          <a:prstGeom prst="rect">
            <a:avLst/>
          </a:prstGeom>
          <a:no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latin typeface="Sabon Next LT" panose="02000500000000000000" pitchFamily="2" charset="0"/>
            </a:endParaRPr>
          </a:p>
        </p:txBody>
      </p:sp>
      <p:sp>
        <p:nvSpPr>
          <p:cNvPr id="2" name="Title 1">
            <a:extLst>
              <a:ext uri="{FF2B5EF4-FFF2-40B4-BE49-F238E27FC236}">
                <a16:creationId xmlns:a16="http://schemas.microsoft.com/office/drawing/2014/main" id="{494248F2-5264-4601-AA0B-6C092F77F2DD}"/>
              </a:ext>
            </a:extLst>
          </p:cNvPr>
          <p:cNvSpPr>
            <a:spLocks noGrp="1"/>
          </p:cNvSpPr>
          <p:nvPr>
            <p:ph type="ctrTitle" hasCustomPrompt="1"/>
          </p:nvPr>
        </p:nvSpPr>
        <p:spPr>
          <a:xfrm>
            <a:off x="7025232" y="463974"/>
            <a:ext cx="4217424" cy="3709195"/>
          </a:xfrm>
        </p:spPr>
        <p:txBody>
          <a:bodyPr anchor="b">
            <a:normAutofit/>
          </a:bodyPr>
          <a:lstStyle>
            <a:lvl1pPr algn="l">
              <a:defRPr sz="4800" b="1" spc="-150" baseline="0"/>
            </a:lvl1pPr>
          </a:lstStyle>
          <a:p>
            <a:r>
              <a:rPr lang="en-US" dirty="0"/>
              <a:t>Click to add title</a:t>
            </a:r>
          </a:p>
        </p:txBody>
      </p:sp>
      <p:sp>
        <p:nvSpPr>
          <p:cNvPr id="11" name="Picture Placeholder 10">
            <a:extLst>
              <a:ext uri="{FF2B5EF4-FFF2-40B4-BE49-F238E27FC236}">
                <a16:creationId xmlns:a16="http://schemas.microsoft.com/office/drawing/2014/main" id="{7E2C7390-A781-021E-CEDA-D9040304381E}"/>
              </a:ext>
            </a:extLst>
          </p:cNvPr>
          <p:cNvSpPr>
            <a:spLocks noGrp="1"/>
          </p:cNvSpPr>
          <p:nvPr>
            <p:ph type="pic" sz="quarter" idx="10" hasCustomPrompt="1"/>
          </p:nvPr>
        </p:nvSpPr>
        <p:spPr>
          <a:xfrm>
            <a:off x="920158" y="1741488"/>
            <a:ext cx="5394960" cy="3997325"/>
          </a:xfrm>
          <a:prstGeom prst="roundRect">
            <a:avLst>
              <a:gd name="adj" fmla="val 5229"/>
            </a:avLst>
          </a:prstGeom>
        </p:spPr>
        <p:txBody>
          <a:bodyPr/>
          <a:lstStyle>
            <a:lvl1pPr marL="0" indent="0" algn="ctr">
              <a:buNone/>
              <a:defRPr/>
            </a:lvl1pPr>
          </a:lstStyle>
          <a:p>
            <a:r>
              <a:rPr lang="en-US" dirty="0"/>
              <a:t>Click icon to add picture </a:t>
            </a:r>
          </a:p>
        </p:txBody>
      </p:sp>
    </p:spTree>
    <p:extLst>
      <p:ext uri="{BB962C8B-B14F-4D97-AF65-F5344CB8AC3E}">
        <p14:creationId xmlns:p14="http://schemas.microsoft.com/office/powerpoint/2010/main" val="2916498579"/>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showMasterSp="0" preserve="1" userDrawn="1">
  <p:cSld name="Agenda">
    <p:spTree>
      <p:nvGrpSpPr>
        <p:cNvPr id="1" name=""/>
        <p:cNvGrpSpPr/>
        <p:nvPr/>
      </p:nvGrpSpPr>
      <p:grpSpPr>
        <a:xfrm>
          <a:off x="0" y="0"/>
          <a:ext cx="0" cy="0"/>
          <a:chOff x="0" y="0"/>
          <a:chExt cx="0" cy="0"/>
        </a:xfrm>
      </p:grpSpPr>
      <p:sp>
        <p:nvSpPr>
          <p:cNvPr id="4" name="Freeform 8">
            <a:extLst>
              <a:ext uri="{FF2B5EF4-FFF2-40B4-BE49-F238E27FC236}">
                <a16:creationId xmlns:a16="http://schemas.microsoft.com/office/drawing/2014/main" id="{F31C49C2-4E92-6564-1A68-190EFACC56DC}"/>
              </a:ext>
              <a:ext uri="{C183D7F6-B498-43B3-948B-1728B52AA6E4}">
                <adec:decorative xmlns:adec="http://schemas.microsoft.com/office/drawing/2017/decorative" val="1"/>
              </a:ext>
            </a:extLst>
          </p:cNvPr>
          <p:cNvSpPr/>
          <p:nvPr userDrawn="1"/>
        </p:nvSpPr>
        <p:spPr>
          <a:xfrm flipH="1">
            <a:off x="0" y="0"/>
            <a:ext cx="12192000" cy="6858000"/>
          </a:xfrm>
          <a:custGeom>
            <a:avLst/>
            <a:gdLst>
              <a:gd name="connsiteX0" fmla="*/ 0 w 12192000"/>
              <a:gd name="connsiteY0" fmla="*/ 0 h 6858000"/>
              <a:gd name="connsiteX1" fmla="*/ 918140 w 12192000"/>
              <a:gd name="connsiteY1" fmla="*/ 0 h 6858000"/>
              <a:gd name="connsiteX2" fmla="*/ 918140 w 12192000"/>
              <a:gd name="connsiteY2" fmla="*/ 1010539 h 6858000"/>
              <a:gd name="connsiteX3" fmla="*/ 1195741 w 12192000"/>
              <a:gd name="connsiteY3" fmla="*/ 1288140 h 6858000"/>
              <a:gd name="connsiteX4" fmla="*/ 6043842 w 12192000"/>
              <a:gd name="connsiteY4" fmla="*/ 1288140 h 6858000"/>
              <a:gd name="connsiteX5" fmla="*/ 6321443 w 12192000"/>
              <a:gd name="connsiteY5" fmla="*/ 1010539 h 6858000"/>
              <a:gd name="connsiteX6" fmla="*/ 6321443 w 12192000"/>
              <a:gd name="connsiteY6" fmla="*/ 0 h 6858000"/>
              <a:gd name="connsiteX7" fmla="*/ 12192000 w 12192000"/>
              <a:gd name="connsiteY7" fmla="*/ 0 h 6858000"/>
              <a:gd name="connsiteX8" fmla="*/ 12192000 w 12192000"/>
              <a:gd name="connsiteY8" fmla="*/ 6858000 h 6858000"/>
              <a:gd name="connsiteX9" fmla="*/ 6283982 w 12192000"/>
              <a:gd name="connsiteY9" fmla="*/ 6858000 h 6858000"/>
              <a:gd name="connsiteX10" fmla="*/ 6283982 w 12192000"/>
              <a:gd name="connsiteY10" fmla="*/ 6429590 h 6858000"/>
              <a:gd name="connsiteX11" fmla="*/ 6058926 w 12192000"/>
              <a:gd name="connsiteY11" fmla="*/ 6204534 h 6858000"/>
              <a:gd name="connsiteX12" fmla="*/ 1105735 w 12192000"/>
              <a:gd name="connsiteY12" fmla="*/ 6204534 h 6858000"/>
              <a:gd name="connsiteX13" fmla="*/ 880679 w 12192000"/>
              <a:gd name="connsiteY13" fmla="*/ 6429590 h 6858000"/>
              <a:gd name="connsiteX14" fmla="*/ 880679 w 12192000"/>
              <a:gd name="connsiteY14" fmla="*/ 6858000 h 6858000"/>
              <a:gd name="connsiteX15" fmla="*/ 0 w 12192000"/>
              <a:gd name="connsiteY15" fmla="*/ 6858000 h 6858000"/>
              <a:gd name="connsiteX16" fmla="*/ 0 w 12192000"/>
              <a:gd name="connsiteY16" fmla="*/ 0 h 6858000"/>
              <a:gd name="connsiteX17" fmla="*/ 1138655 w 12192000"/>
              <a:gd name="connsiteY17" fmla="*/ 1746908 h 6858000"/>
              <a:gd name="connsiteX18" fmla="*/ 913599 w 12192000"/>
              <a:gd name="connsiteY18" fmla="*/ 1971964 h 6858000"/>
              <a:gd name="connsiteX19" fmla="*/ 913599 w 12192000"/>
              <a:gd name="connsiteY19" fmla="*/ 5520711 h 6858000"/>
              <a:gd name="connsiteX20" fmla="*/ 1138655 w 12192000"/>
              <a:gd name="connsiteY20" fmla="*/ 5745767 h 6858000"/>
              <a:gd name="connsiteX21" fmla="*/ 6091846 w 12192000"/>
              <a:gd name="connsiteY21" fmla="*/ 5745767 h 6858000"/>
              <a:gd name="connsiteX22" fmla="*/ 6316902 w 12192000"/>
              <a:gd name="connsiteY22" fmla="*/ 5520711 h 6858000"/>
              <a:gd name="connsiteX23" fmla="*/ 6316902 w 12192000"/>
              <a:gd name="connsiteY23" fmla="*/ 1971964 h 6858000"/>
              <a:gd name="connsiteX24" fmla="*/ 6091846 w 12192000"/>
              <a:gd name="connsiteY24" fmla="*/ 1746908 h 6858000"/>
              <a:gd name="connsiteX25" fmla="*/ 1138655 w 12192000"/>
              <a:gd name="connsiteY25" fmla="*/ 1746908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12192000" h="6858000">
                <a:moveTo>
                  <a:pt x="0" y="0"/>
                </a:moveTo>
                <a:lnTo>
                  <a:pt x="918140" y="0"/>
                </a:lnTo>
                <a:lnTo>
                  <a:pt x="918140" y="1010539"/>
                </a:lnTo>
                <a:cubicBezTo>
                  <a:pt x="918140" y="1163854"/>
                  <a:pt x="1042426" y="1288140"/>
                  <a:pt x="1195741" y="1288140"/>
                </a:cubicBezTo>
                <a:lnTo>
                  <a:pt x="6043842" y="1288140"/>
                </a:lnTo>
                <a:cubicBezTo>
                  <a:pt x="6197157" y="1288140"/>
                  <a:pt x="6321443" y="1163854"/>
                  <a:pt x="6321443" y="1010539"/>
                </a:cubicBezTo>
                <a:lnTo>
                  <a:pt x="6321443" y="0"/>
                </a:lnTo>
                <a:lnTo>
                  <a:pt x="12192000" y="0"/>
                </a:lnTo>
                <a:lnTo>
                  <a:pt x="12192000" y="6858000"/>
                </a:lnTo>
                <a:lnTo>
                  <a:pt x="6283982" y="6858000"/>
                </a:lnTo>
                <a:lnTo>
                  <a:pt x="6283982" y="6429590"/>
                </a:lnTo>
                <a:cubicBezTo>
                  <a:pt x="6283982" y="6305295"/>
                  <a:pt x="6183221" y="6204534"/>
                  <a:pt x="6058926" y="6204534"/>
                </a:cubicBezTo>
                <a:lnTo>
                  <a:pt x="1105735" y="6204534"/>
                </a:lnTo>
                <a:cubicBezTo>
                  <a:pt x="981440" y="6204534"/>
                  <a:pt x="880679" y="6305295"/>
                  <a:pt x="880679" y="6429590"/>
                </a:cubicBezTo>
                <a:lnTo>
                  <a:pt x="880679" y="6858000"/>
                </a:lnTo>
                <a:lnTo>
                  <a:pt x="0" y="6858000"/>
                </a:lnTo>
                <a:lnTo>
                  <a:pt x="0" y="0"/>
                </a:lnTo>
                <a:close/>
                <a:moveTo>
                  <a:pt x="1138655" y="1746908"/>
                </a:moveTo>
                <a:cubicBezTo>
                  <a:pt x="1014360" y="1746908"/>
                  <a:pt x="913599" y="1847669"/>
                  <a:pt x="913599" y="1971964"/>
                </a:cubicBezTo>
                <a:lnTo>
                  <a:pt x="913599" y="5520711"/>
                </a:lnTo>
                <a:cubicBezTo>
                  <a:pt x="913599" y="5645006"/>
                  <a:pt x="1014360" y="5745767"/>
                  <a:pt x="1138655" y="5745767"/>
                </a:cubicBezTo>
                <a:lnTo>
                  <a:pt x="6091846" y="5745767"/>
                </a:lnTo>
                <a:cubicBezTo>
                  <a:pt x="6216141" y="5745767"/>
                  <a:pt x="6316902" y="5645006"/>
                  <a:pt x="6316902" y="5520711"/>
                </a:cubicBezTo>
                <a:lnTo>
                  <a:pt x="6316902" y="1971964"/>
                </a:lnTo>
                <a:cubicBezTo>
                  <a:pt x="6316902" y="1847669"/>
                  <a:pt x="6216141" y="1746908"/>
                  <a:pt x="6091846" y="1746908"/>
                </a:cubicBezTo>
                <a:lnTo>
                  <a:pt x="1138655" y="1746908"/>
                </a:lnTo>
                <a:close/>
              </a:path>
            </a:pathLst>
          </a:cu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latin typeface="Sabon Next LT" panose="02000500000000000000" pitchFamily="2" charset="0"/>
            </a:endParaRPr>
          </a:p>
        </p:txBody>
      </p:sp>
      <p:sp>
        <p:nvSpPr>
          <p:cNvPr id="7" name="Rectangle 6">
            <a:extLst>
              <a:ext uri="{FF2B5EF4-FFF2-40B4-BE49-F238E27FC236}">
                <a16:creationId xmlns:a16="http://schemas.microsoft.com/office/drawing/2014/main" id="{5003C2B3-3873-7FFA-2567-57F2F6ABBFCB}"/>
              </a:ext>
              <a:ext uri="{C183D7F6-B498-43B3-948B-1728B52AA6E4}">
                <adec:decorative xmlns:adec="http://schemas.microsoft.com/office/drawing/2017/decorative" val="1"/>
              </a:ext>
            </a:extLst>
          </p:cNvPr>
          <p:cNvSpPr/>
          <p:nvPr userDrawn="1"/>
        </p:nvSpPr>
        <p:spPr>
          <a:xfrm>
            <a:off x="763334" y="0"/>
            <a:ext cx="300530" cy="6858000"/>
          </a:xfrm>
          <a:prstGeom prst="rect">
            <a:avLst/>
          </a:prstGeom>
          <a:solidFill>
            <a:schemeClr val="tx2">
              <a:lumMod val="90000"/>
              <a:lumOff val="1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latin typeface="Sabon Next LT" panose="02000500000000000000" pitchFamily="2" charset="0"/>
            </a:endParaRPr>
          </a:p>
        </p:txBody>
      </p:sp>
      <p:sp>
        <p:nvSpPr>
          <p:cNvPr id="10" name="Rectangle 9">
            <a:extLst>
              <a:ext uri="{FF2B5EF4-FFF2-40B4-BE49-F238E27FC236}">
                <a16:creationId xmlns:a16="http://schemas.microsoft.com/office/drawing/2014/main" id="{63619A50-ADC7-AA30-E96F-D0853D0DD7C6}"/>
              </a:ext>
              <a:ext uri="{C183D7F6-B498-43B3-948B-1728B52AA6E4}">
                <adec:decorative xmlns:adec="http://schemas.microsoft.com/office/drawing/2017/decorative" val="1"/>
              </a:ext>
            </a:extLst>
          </p:cNvPr>
          <p:cNvSpPr/>
          <p:nvPr userDrawn="1"/>
        </p:nvSpPr>
        <p:spPr>
          <a:xfrm>
            <a:off x="1265016" y="0"/>
            <a:ext cx="45720" cy="6858000"/>
          </a:xfrm>
          <a:prstGeom prst="rect">
            <a:avLst/>
          </a:prstGeom>
          <a:solidFill>
            <a:schemeClr val="tx2">
              <a:lumMod val="75000"/>
              <a:lumOff val="2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latin typeface="Sabon Next LT" panose="02000500000000000000" pitchFamily="2" charset="0"/>
            </a:endParaRPr>
          </a:p>
        </p:txBody>
      </p:sp>
      <p:sp>
        <p:nvSpPr>
          <p:cNvPr id="12" name="Rectangle 11">
            <a:extLst>
              <a:ext uri="{FF2B5EF4-FFF2-40B4-BE49-F238E27FC236}">
                <a16:creationId xmlns:a16="http://schemas.microsoft.com/office/drawing/2014/main" id="{26447AC2-F09C-2AC2-0522-F871987D66DB}"/>
              </a:ext>
              <a:ext uri="{C183D7F6-B498-43B3-948B-1728B52AA6E4}">
                <adec:decorative xmlns:adec="http://schemas.microsoft.com/office/drawing/2017/decorative" val="1"/>
              </a:ext>
            </a:extLst>
          </p:cNvPr>
          <p:cNvSpPr/>
          <p:nvPr userDrawn="1"/>
        </p:nvSpPr>
        <p:spPr>
          <a:xfrm>
            <a:off x="304800" y="273843"/>
            <a:ext cx="11571890" cy="6310314"/>
          </a:xfrm>
          <a:prstGeom prst="rect">
            <a:avLst/>
          </a:prstGeom>
          <a:no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latin typeface="Sabon Next LT" panose="02000500000000000000" pitchFamily="2" charset="0"/>
            </a:endParaRPr>
          </a:p>
        </p:txBody>
      </p:sp>
      <p:sp>
        <p:nvSpPr>
          <p:cNvPr id="2" name="Title 1">
            <a:extLst>
              <a:ext uri="{FF2B5EF4-FFF2-40B4-BE49-F238E27FC236}">
                <a16:creationId xmlns:a16="http://schemas.microsoft.com/office/drawing/2014/main" id="{494248F2-5264-4601-AA0B-6C092F77F2DD}"/>
              </a:ext>
            </a:extLst>
          </p:cNvPr>
          <p:cNvSpPr>
            <a:spLocks noGrp="1"/>
          </p:cNvSpPr>
          <p:nvPr>
            <p:ph type="ctrTitle"/>
          </p:nvPr>
        </p:nvSpPr>
        <p:spPr>
          <a:xfrm>
            <a:off x="467140" y="576470"/>
            <a:ext cx="4831209" cy="2266121"/>
          </a:xfrm>
        </p:spPr>
        <p:txBody>
          <a:bodyPr anchor="ctr">
            <a:normAutofit/>
          </a:bodyPr>
          <a:lstStyle>
            <a:lvl1pPr algn="r">
              <a:defRPr sz="4400" b="0" spc="0" baseline="0"/>
            </a:lvl1pPr>
          </a:lstStyle>
          <a:p>
            <a:endParaRPr lang="en-US" dirty="0"/>
          </a:p>
        </p:txBody>
      </p:sp>
      <p:sp>
        <p:nvSpPr>
          <p:cNvPr id="17" name="Content Placeholder 16">
            <a:extLst>
              <a:ext uri="{FF2B5EF4-FFF2-40B4-BE49-F238E27FC236}">
                <a16:creationId xmlns:a16="http://schemas.microsoft.com/office/drawing/2014/main" id="{7C3A4AA6-1D0C-DE79-F399-33299CB812C6}"/>
              </a:ext>
            </a:extLst>
          </p:cNvPr>
          <p:cNvSpPr>
            <a:spLocks noGrp="1"/>
          </p:cNvSpPr>
          <p:nvPr>
            <p:ph sz="quarter" idx="11" hasCustomPrompt="1"/>
          </p:nvPr>
        </p:nvSpPr>
        <p:spPr>
          <a:xfrm>
            <a:off x="467139" y="3031435"/>
            <a:ext cx="4831209" cy="3478944"/>
          </a:xfrm>
        </p:spPr>
        <p:txBody>
          <a:bodyPr>
            <a:normAutofit/>
          </a:bodyPr>
          <a:lstStyle>
            <a:lvl1pPr marL="0" indent="0" algn="r">
              <a:lnSpc>
                <a:spcPct val="100000"/>
              </a:lnSpc>
              <a:spcBef>
                <a:spcPts val="1000"/>
              </a:spcBef>
              <a:buNone/>
              <a:defRPr sz="2400"/>
            </a:lvl1pPr>
            <a:lvl2pPr marL="457200" indent="0" algn="r">
              <a:lnSpc>
                <a:spcPct val="100000"/>
              </a:lnSpc>
              <a:spcBef>
                <a:spcPts val="1000"/>
              </a:spcBef>
              <a:buNone/>
              <a:defRPr sz="2000"/>
            </a:lvl2pPr>
            <a:lvl3pPr marL="914400" indent="0" algn="r">
              <a:lnSpc>
                <a:spcPct val="100000"/>
              </a:lnSpc>
              <a:spcBef>
                <a:spcPts val="1000"/>
              </a:spcBef>
              <a:buNone/>
              <a:defRPr sz="1800"/>
            </a:lvl3pPr>
            <a:lvl4pPr marL="1371600" indent="0" algn="r">
              <a:lnSpc>
                <a:spcPct val="100000"/>
              </a:lnSpc>
              <a:spcBef>
                <a:spcPts val="1000"/>
              </a:spcBef>
              <a:buNone/>
              <a:defRPr sz="1600"/>
            </a:lvl4pPr>
            <a:lvl5pPr marL="1828800" indent="0" algn="r">
              <a:lnSpc>
                <a:spcPct val="100000"/>
              </a:lnSpc>
              <a:spcBef>
                <a:spcPts val="1000"/>
              </a:spcBef>
              <a:buNone/>
              <a:defRPr sz="1600"/>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9" name="Picture Placeholder 10">
            <a:extLst>
              <a:ext uri="{FF2B5EF4-FFF2-40B4-BE49-F238E27FC236}">
                <a16:creationId xmlns:a16="http://schemas.microsoft.com/office/drawing/2014/main" id="{8ABFB379-CB29-0D42-1349-53B7325212E7}"/>
              </a:ext>
            </a:extLst>
          </p:cNvPr>
          <p:cNvSpPr>
            <a:spLocks noGrp="1"/>
          </p:cNvSpPr>
          <p:nvPr>
            <p:ph type="pic" sz="quarter" idx="10" hasCustomPrompt="1"/>
          </p:nvPr>
        </p:nvSpPr>
        <p:spPr>
          <a:xfrm>
            <a:off x="5890039" y="1751216"/>
            <a:ext cx="5394960" cy="3997325"/>
          </a:xfrm>
          <a:prstGeom prst="roundRect">
            <a:avLst>
              <a:gd name="adj" fmla="val 5229"/>
            </a:avLst>
          </a:prstGeom>
        </p:spPr>
        <p:txBody>
          <a:bodyPr/>
          <a:lstStyle>
            <a:lvl1pPr marL="0" indent="0" algn="ctr">
              <a:buNone/>
              <a:defRPr/>
            </a:lvl1pPr>
          </a:lstStyle>
          <a:p>
            <a:r>
              <a:rPr lang="en-US" dirty="0"/>
              <a:t>Click icon to add picture </a:t>
            </a:r>
          </a:p>
        </p:txBody>
      </p:sp>
      <p:sp>
        <p:nvSpPr>
          <p:cNvPr id="11" name="Slide Number Placeholder 10">
            <a:extLst>
              <a:ext uri="{FF2B5EF4-FFF2-40B4-BE49-F238E27FC236}">
                <a16:creationId xmlns:a16="http://schemas.microsoft.com/office/drawing/2014/main" id="{F1E58A54-F746-59CF-007A-329493EC502C}"/>
              </a:ext>
            </a:extLst>
          </p:cNvPr>
          <p:cNvSpPr>
            <a:spLocks noGrp="1"/>
          </p:cNvSpPr>
          <p:nvPr>
            <p:ph type="sldNum" sz="quarter" idx="14"/>
          </p:nvPr>
        </p:nvSpPr>
        <p:spPr/>
        <p:txBody>
          <a:bodyPr/>
          <a:lstStyle/>
          <a:p>
            <a:fld id="{294A09A9-5501-47C1-A89A-A340965A2BE2}" type="slidenum">
              <a:rPr lang="en-US" smtClean="0"/>
              <a:pPr/>
              <a:t>‹#›</a:t>
            </a:fld>
            <a:endParaRPr lang="en-US" dirty="0"/>
          </a:p>
        </p:txBody>
      </p:sp>
    </p:spTree>
    <p:extLst>
      <p:ext uri="{BB962C8B-B14F-4D97-AF65-F5344CB8AC3E}">
        <p14:creationId xmlns:p14="http://schemas.microsoft.com/office/powerpoint/2010/main" val="3453075109"/>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showMasterSp="0" preserve="1" userDrawn="1">
  <p:cSld name="Section Title">
    <p:spTree>
      <p:nvGrpSpPr>
        <p:cNvPr id="1" name=""/>
        <p:cNvGrpSpPr/>
        <p:nvPr/>
      </p:nvGrpSpPr>
      <p:grpSpPr>
        <a:xfrm>
          <a:off x="0" y="0"/>
          <a:ext cx="0" cy="0"/>
          <a:chOff x="0" y="0"/>
          <a:chExt cx="0" cy="0"/>
        </a:xfrm>
      </p:grpSpPr>
      <p:grpSp>
        <p:nvGrpSpPr>
          <p:cNvPr id="19" name="Group 18">
            <a:extLst>
              <a:ext uri="{FF2B5EF4-FFF2-40B4-BE49-F238E27FC236}">
                <a16:creationId xmlns:a16="http://schemas.microsoft.com/office/drawing/2014/main" id="{A9EF1CCA-35D0-41F4-BC3D-AA1679C3E60D}"/>
              </a:ext>
              <a:ext uri="{C183D7F6-B498-43B3-948B-1728B52AA6E4}">
                <adec:decorative xmlns:adec="http://schemas.microsoft.com/office/drawing/2017/decorative" val="1"/>
              </a:ext>
            </a:extLst>
          </p:cNvPr>
          <p:cNvGrpSpPr/>
          <p:nvPr userDrawn="1"/>
        </p:nvGrpSpPr>
        <p:grpSpPr>
          <a:xfrm>
            <a:off x="1276514" y="397442"/>
            <a:ext cx="9619886" cy="6623279"/>
            <a:chOff x="1276514" y="397442"/>
            <a:chExt cx="9619886" cy="6623279"/>
          </a:xfrm>
        </p:grpSpPr>
        <p:grpSp>
          <p:nvGrpSpPr>
            <p:cNvPr id="8" name="Group 7">
              <a:extLst>
                <a:ext uri="{FF2B5EF4-FFF2-40B4-BE49-F238E27FC236}">
                  <a16:creationId xmlns:a16="http://schemas.microsoft.com/office/drawing/2014/main" id="{039112C6-05E1-7A58-F9B3-4ED607F0FEB5}"/>
                </a:ext>
              </a:extLst>
            </p:cNvPr>
            <p:cNvGrpSpPr/>
            <p:nvPr userDrawn="1"/>
          </p:nvGrpSpPr>
          <p:grpSpPr>
            <a:xfrm>
              <a:off x="1276514" y="397442"/>
              <a:ext cx="3028206" cy="3166674"/>
              <a:chOff x="5656746" y="820557"/>
              <a:chExt cx="4120055" cy="4308449"/>
            </a:xfrm>
          </p:grpSpPr>
          <p:pic>
            <p:nvPicPr>
              <p:cNvPr id="9" name="Graphic 8">
                <a:extLst>
                  <a:ext uri="{FF2B5EF4-FFF2-40B4-BE49-F238E27FC236}">
                    <a16:creationId xmlns:a16="http://schemas.microsoft.com/office/drawing/2014/main" id="{580B3039-6990-1E35-87E4-6C581CF7BA61}"/>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a:off x="5753287" y="820557"/>
                <a:ext cx="3926972" cy="4308449"/>
              </a:xfrm>
              <a:prstGeom prst="rect">
                <a:avLst/>
              </a:prstGeom>
            </p:spPr>
          </p:pic>
          <p:pic>
            <p:nvPicPr>
              <p:cNvPr id="10" name="Graphic 9">
                <a:extLst>
                  <a:ext uri="{FF2B5EF4-FFF2-40B4-BE49-F238E27FC236}">
                    <a16:creationId xmlns:a16="http://schemas.microsoft.com/office/drawing/2014/main" id="{37F0331D-9A8D-485F-9469-6B31E3D61CFA}"/>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5656746" y="914755"/>
                <a:ext cx="4120055" cy="4120055"/>
              </a:xfrm>
              <a:prstGeom prst="rect">
                <a:avLst/>
              </a:prstGeom>
            </p:spPr>
          </p:pic>
        </p:grpSp>
        <p:grpSp>
          <p:nvGrpSpPr>
            <p:cNvPr id="12" name="Group 11">
              <a:extLst>
                <a:ext uri="{FF2B5EF4-FFF2-40B4-BE49-F238E27FC236}">
                  <a16:creationId xmlns:a16="http://schemas.microsoft.com/office/drawing/2014/main" id="{D1BCBEDD-D6D8-B22D-46D2-C061FBDFE326}"/>
                </a:ext>
              </a:extLst>
            </p:cNvPr>
            <p:cNvGrpSpPr/>
            <p:nvPr userDrawn="1"/>
          </p:nvGrpSpPr>
          <p:grpSpPr>
            <a:xfrm>
              <a:off x="6776345" y="2712272"/>
              <a:ext cx="4120055" cy="4308449"/>
              <a:chOff x="5656746" y="820557"/>
              <a:chExt cx="4120055" cy="4308449"/>
            </a:xfrm>
          </p:grpSpPr>
          <p:pic>
            <p:nvPicPr>
              <p:cNvPr id="13" name="Graphic 12">
                <a:extLst>
                  <a:ext uri="{FF2B5EF4-FFF2-40B4-BE49-F238E27FC236}">
                    <a16:creationId xmlns:a16="http://schemas.microsoft.com/office/drawing/2014/main" id="{43D2104B-238A-6958-53E9-4C3CFC4C997E}"/>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a:off x="5753287" y="820557"/>
                <a:ext cx="3926972" cy="4308449"/>
              </a:xfrm>
              <a:prstGeom prst="rect">
                <a:avLst/>
              </a:prstGeom>
            </p:spPr>
          </p:pic>
          <p:pic>
            <p:nvPicPr>
              <p:cNvPr id="14" name="Graphic 13">
                <a:extLst>
                  <a:ext uri="{FF2B5EF4-FFF2-40B4-BE49-F238E27FC236}">
                    <a16:creationId xmlns:a16="http://schemas.microsoft.com/office/drawing/2014/main" id="{FE1FCD13-2E12-4019-9FCB-3A53D1732196}"/>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5656746" y="914755"/>
                <a:ext cx="4120055" cy="4120055"/>
              </a:xfrm>
              <a:prstGeom prst="rect">
                <a:avLst/>
              </a:prstGeom>
            </p:spPr>
          </p:pic>
        </p:grpSp>
      </p:grpSp>
      <p:sp>
        <p:nvSpPr>
          <p:cNvPr id="7" name="Rectangle 6">
            <a:extLst>
              <a:ext uri="{FF2B5EF4-FFF2-40B4-BE49-F238E27FC236}">
                <a16:creationId xmlns:a16="http://schemas.microsoft.com/office/drawing/2014/main" id="{7CEA9FD7-5B24-27A7-2BB5-A937B6A4DA0F}"/>
              </a:ext>
              <a:ext uri="{C183D7F6-B498-43B3-948B-1728B52AA6E4}">
                <adec:decorative xmlns:adec="http://schemas.microsoft.com/office/drawing/2017/decorative" val="1"/>
              </a:ext>
            </a:extLst>
          </p:cNvPr>
          <p:cNvSpPr/>
          <p:nvPr userDrawn="1"/>
        </p:nvSpPr>
        <p:spPr>
          <a:xfrm>
            <a:off x="10389386" y="0"/>
            <a:ext cx="45720" cy="6858000"/>
          </a:xfrm>
          <a:prstGeom prst="rect">
            <a:avLst/>
          </a:prstGeom>
          <a:solidFill>
            <a:schemeClr val="tx2">
              <a:lumMod val="75000"/>
              <a:lumOff val="2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latin typeface="Sabon Next LT" panose="02000500000000000000" pitchFamily="2" charset="0"/>
            </a:endParaRPr>
          </a:p>
        </p:txBody>
      </p:sp>
      <p:sp>
        <p:nvSpPr>
          <p:cNvPr id="11" name="Rectangle 10">
            <a:extLst>
              <a:ext uri="{FF2B5EF4-FFF2-40B4-BE49-F238E27FC236}">
                <a16:creationId xmlns:a16="http://schemas.microsoft.com/office/drawing/2014/main" id="{6C3731B0-8EE6-11A7-D5EB-431792C487D8}"/>
              </a:ext>
              <a:ext uri="{C183D7F6-B498-43B3-948B-1728B52AA6E4}">
                <adec:decorative xmlns:adec="http://schemas.microsoft.com/office/drawing/2017/decorative" val="1"/>
              </a:ext>
            </a:extLst>
          </p:cNvPr>
          <p:cNvSpPr/>
          <p:nvPr userDrawn="1"/>
        </p:nvSpPr>
        <p:spPr>
          <a:xfrm>
            <a:off x="442568" y="0"/>
            <a:ext cx="2108126" cy="6858000"/>
          </a:xfrm>
          <a:prstGeom prst="rect">
            <a:avLst/>
          </a:prstGeom>
          <a:solidFill>
            <a:schemeClr val="tx2">
              <a:lumMod val="90000"/>
              <a:lumOff val="1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latin typeface="Sabon Next LT" panose="02000500000000000000" pitchFamily="2" charset="0"/>
            </a:endParaRPr>
          </a:p>
        </p:txBody>
      </p:sp>
      <p:sp>
        <p:nvSpPr>
          <p:cNvPr id="17" name="Rectangle 16">
            <a:extLst>
              <a:ext uri="{FF2B5EF4-FFF2-40B4-BE49-F238E27FC236}">
                <a16:creationId xmlns:a16="http://schemas.microsoft.com/office/drawing/2014/main" id="{86EEE179-0672-B497-0D0F-DF7C0E09DFC9}"/>
              </a:ext>
              <a:ext uri="{C183D7F6-B498-43B3-948B-1728B52AA6E4}">
                <adec:decorative xmlns:adec="http://schemas.microsoft.com/office/drawing/2017/decorative" val="1"/>
              </a:ext>
            </a:extLst>
          </p:cNvPr>
          <p:cNvSpPr/>
          <p:nvPr userDrawn="1"/>
        </p:nvSpPr>
        <p:spPr>
          <a:xfrm>
            <a:off x="304800" y="273843"/>
            <a:ext cx="11571890" cy="6310314"/>
          </a:xfrm>
          <a:prstGeom prst="rect">
            <a:avLst/>
          </a:prstGeom>
          <a:no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latin typeface="Sabon Next LT" panose="02000500000000000000" pitchFamily="2" charset="0"/>
            </a:endParaRPr>
          </a:p>
        </p:txBody>
      </p:sp>
      <p:sp>
        <p:nvSpPr>
          <p:cNvPr id="2" name="Title 1">
            <a:extLst>
              <a:ext uri="{FF2B5EF4-FFF2-40B4-BE49-F238E27FC236}">
                <a16:creationId xmlns:a16="http://schemas.microsoft.com/office/drawing/2014/main" id="{32772C41-A024-2F33-1F04-21E003FA7291}"/>
              </a:ext>
            </a:extLst>
          </p:cNvPr>
          <p:cNvSpPr>
            <a:spLocks noGrp="1"/>
          </p:cNvSpPr>
          <p:nvPr>
            <p:ph type="ctrTitle" hasCustomPrompt="1"/>
          </p:nvPr>
        </p:nvSpPr>
        <p:spPr>
          <a:xfrm>
            <a:off x="1518745" y="507244"/>
            <a:ext cx="9143999" cy="2162065"/>
          </a:xfrm>
        </p:spPr>
        <p:txBody>
          <a:bodyPr anchor="b">
            <a:normAutofit/>
          </a:bodyPr>
          <a:lstStyle>
            <a:lvl1pPr algn="l">
              <a:defRPr sz="4800" b="1"/>
            </a:lvl1pPr>
          </a:lstStyle>
          <a:p>
            <a:r>
              <a:rPr lang="en-US" dirty="0"/>
              <a:t>Click to add title</a:t>
            </a:r>
          </a:p>
        </p:txBody>
      </p:sp>
      <p:sp>
        <p:nvSpPr>
          <p:cNvPr id="3" name="Subtitle 2">
            <a:extLst>
              <a:ext uri="{FF2B5EF4-FFF2-40B4-BE49-F238E27FC236}">
                <a16:creationId xmlns:a16="http://schemas.microsoft.com/office/drawing/2014/main" id="{473BC2DF-9C2A-052C-AD2C-0A8ABAA50374}"/>
              </a:ext>
            </a:extLst>
          </p:cNvPr>
          <p:cNvSpPr>
            <a:spLocks noGrp="1"/>
          </p:cNvSpPr>
          <p:nvPr>
            <p:ph type="subTitle" idx="1" hasCustomPrompt="1"/>
          </p:nvPr>
        </p:nvSpPr>
        <p:spPr>
          <a:xfrm>
            <a:off x="2552700" y="3586281"/>
            <a:ext cx="7086600" cy="2286000"/>
          </a:xfrm>
        </p:spPr>
        <p:txBody>
          <a:bodyPr>
            <a:normAutofit/>
          </a:bodyPr>
          <a:lstStyle>
            <a:lvl1pPr marL="0" indent="0" algn="ctr">
              <a:lnSpc>
                <a:spcPct val="100000"/>
              </a:lnSpc>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add subtitle</a:t>
            </a:r>
          </a:p>
        </p:txBody>
      </p:sp>
      <p:sp>
        <p:nvSpPr>
          <p:cNvPr id="6" name="Slide Number Placeholder 5">
            <a:extLst>
              <a:ext uri="{FF2B5EF4-FFF2-40B4-BE49-F238E27FC236}">
                <a16:creationId xmlns:a16="http://schemas.microsoft.com/office/drawing/2014/main" id="{0E8AEB78-507E-76A4-533C-B685FBB93E63}"/>
              </a:ext>
            </a:extLst>
          </p:cNvPr>
          <p:cNvSpPr>
            <a:spLocks noGrp="1"/>
          </p:cNvSpPr>
          <p:nvPr>
            <p:ph type="sldNum" sz="quarter" idx="12"/>
          </p:nvPr>
        </p:nvSpPr>
        <p:spPr/>
        <p:txBody>
          <a:bodyPr/>
          <a:lstStyle/>
          <a:p>
            <a:fld id="{294A09A9-5501-47C1-A89A-A340965A2BE2}" type="slidenum">
              <a:rPr lang="en-US" smtClean="0"/>
              <a:pPr/>
              <a:t>‹#›</a:t>
            </a:fld>
            <a:endParaRPr lang="en-US" dirty="0"/>
          </a:p>
        </p:txBody>
      </p:sp>
    </p:spTree>
    <p:extLst>
      <p:ext uri="{BB962C8B-B14F-4D97-AF65-F5344CB8AC3E}">
        <p14:creationId xmlns:p14="http://schemas.microsoft.com/office/powerpoint/2010/main" val="1630715313"/>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showMasterSp="0" preserve="1" userDrawn="1">
  <p:cSld name="Title and Content Right 2">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1008A07D-9CD9-61E7-5307-509E256E3280}"/>
              </a:ext>
              <a:ext uri="{C183D7F6-B498-43B3-948B-1728B52AA6E4}">
                <adec:decorative xmlns:adec="http://schemas.microsoft.com/office/drawing/2017/decorative" val="1"/>
              </a:ext>
            </a:extLst>
          </p:cNvPr>
          <p:cNvSpPr/>
          <p:nvPr userDrawn="1"/>
        </p:nvSpPr>
        <p:spPr>
          <a:xfrm>
            <a:off x="968196" y="0"/>
            <a:ext cx="2497096" cy="6858000"/>
          </a:xfrm>
          <a:prstGeom prst="rect">
            <a:avLst/>
          </a:prstGeom>
          <a:solidFill>
            <a:schemeClr val="tx2">
              <a:lumMod val="90000"/>
              <a:lumOff val="1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latin typeface="Sabon Next LT" panose="02000500000000000000" pitchFamily="2" charset="0"/>
            </a:endParaRPr>
          </a:p>
        </p:txBody>
      </p:sp>
      <p:sp>
        <p:nvSpPr>
          <p:cNvPr id="24" name="Rectangle 23">
            <a:extLst>
              <a:ext uri="{FF2B5EF4-FFF2-40B4-BE49-F238E27FC236}">
                <a16:creationId xmlns:a16="http://schemas.microsoft.com/office/drawing/2014/main" id="{36D3D556-F10A-EC7C-0757-E00C6BD1151D}"/>
              </a:ext>
              <a:ext uri="{C183D7F6-B498-43B3-948B-1728B52AA6E4}">
                <adec:decorative xmlns:adec="http://schemas.microsoft.com/office/drawing/2017/decorative" val="1"/>
              </a:ext>
            </a:extLst>
          </p:cNvPr>
          <p:cNvSpPr/>
          <p:nvPr userDrawn="1"/>
        </p:nvSpPr>
        <p:spPr>
          <a:xfrm>
            <a:off x="5755612" y="0"/>
            <a:ext cx="396990" cy="6858000"/>
          </a:xfrm>
          <a:prstGeom prst="rect">
            <a:avLst/>
          </a:prstGeom>
          <a:solidFill>
            <a:schemeClr val="tx2">
              <a:lumMod val="90000"/>
              <a:lumOff val="1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latin typeface="Sabon Next LT" panose="02000500000000000000" pitchFamily="2" charset="0"/>
            </a:endParaRPr>
          </a:p>
        </p:txBody>
      </p:sp>
      <p:grpSp>
        <p:nvGrpSpPr>
          <p:cNvPr id="5" name="Group 4">
            <a:extLst>
              <a:ext uri="{FF2B5EF4-FFF2-40B4-BE49-F238E27FC236}">
                <a16:creationId xmlns:a16="http://schemas.microsoft.com/office/drawing/2014/main" id="{0F434F37-A346-4DC3-ACA1-FE0B5DD0A9D0}"/>
              </a:ext>
              <a:ext uri="{C183D7F6-B498-43B3-948B-1728B52AA6E4}">
                <adec:decorative xmlns:adec="http://schemas.microsoft.com/office/drawing/2017/decorative" val="1"/>
              </a:ext>
            </a:extLst>
          </p:cNvPr>
          <p:cNvGrpSpPr/>
          <p:nvPr userDrawn="1"/>
        </p:nvGrpSpPr>
        <p:grpSpPr>
          <a:xfrm>
            <a:off x="1405264" y="1517829"/>
            <a:ext cx="4120055" cy="4308449"/>
            <a:chOff x="5656746" y="820557"/>
            <a:chExt cx="4120055" cy="4308449"/>
          </a:xfrm>
        </p:grpSpPr>
        <p:pic>
          <p:nvPicPr>
            <p:cNvPr id="6" name="Graphic 5">
              <a:extLst>
                <a:ext uri="{FF2B5EF4-FFF2-40B4-BE49-F238E27FC236}">
                  <a16:creationId xmlns:a16="http://schemas.microsoft.com/office/drawing/2014/main" id="{1CD6BFE6-65DF-2EFD-2AB8-EF54AE6EDEE7}"/>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a:off x="5753287" y="820557"/>
              <a:ext cx="3926972" cy="4308449"/>
            </a:xfrm>
            <a:prstGeom prst="rect">
              <a:avLst/>
            </a:prstGeom>
          </p:spPr>
        </p:pic>
        <p:pic>
          <p:nvPicPr>
            <p:cNvPr id="15" name="Graphic 14">
              <a:extLst>
                <a:ext uri="{FF2B5EF4-FFF2-40B4-BE49-F238E27FC236}">
                  <a16:creationId xmlns:a16="http://schemas.microsoft.com/office/drawing/2014/main" id="{772A018D-5452-637A-6EFC-8A1C55CE031A}"/>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5656746" y="914755"/>
              <a:ext cx="4120055" cy="4120055"/>
            </a:xfrm>
            <a:prstGeom prst="rect">
              <a:avLst/>
            </a:prstGeom>
          </p:spPr>
        </p:pic>
      </p:grpSp>
      <p:sp>
        <p:nvSpPr>
          <p:cNvPr id="21" name="Rectangle 20">
            <a:extLst>
              <a:ext uri="{FF2B5EF4-FFF2-40B4-BE49-F238E27FC236}">
                <a16:creationId xmlns:a16="http://schemas.microsoft.com/office/drawing/2014/main" id="{43AED969-CB3F-45E5-4B56-8D4841A04265}"/>
              </a:ext>
              <a:ext uri="{C183D7F6-B498-43B3-948B-1728B52AA6E4}">
                <adec:decorative xmlns:adec="http://schemas.microsoft.com/office/drawing/2017/decorative" val="1"/>
              </a:ext>
            </a:extLst>
          </p:cNvPr>
          <p:cNvSpPr/>
          <p:nvPr userDrawn="1"/>
        </p:nvSpPr>
        <p:spPr>
          <a:xfrm>
            <a:off x="2653444" y="0"/>
            <a:ext cx="45720" cy="6858000"/>
          </a:xfrm>
          <a:prstGeom prst="rect">
            <a:avLst/>
          </a:prstGeom>
          <a:solidFill>
            <a:schemeClr val="tx2">
              <a:lumMod val="75000"/>
              <a:lumOff val="2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latin typeface="Sabon Next LT" panose="02000500000000000000" pitchFamily="2" charset="0"/>
            </a:endParaRPr>
          </a:p>
        </p:txBody>
      </p:sp>
      <p:sp>
        <p:nvSpPr>
          <p:cNvPr id="17" name="Rectangle 16">
            <a:extLst>
              <a:ext uri="{FF2B5EF4-FFF2-40B4-BE49-F238E27FC236}">
                <a16:creationId xmlns:a16="http://schemas.microsoft.com/office/drawing/2014/main" id="{86EEE179-0672-B497-0D0F-DF7C0E09DFC9}"/>
              </a:ext>
              <a:ext uri="{C183D7F6-B498-43B3-948B-1728B52AA6E4}">
                <adec:decorative xmlns:adec="http://schemas.microsoft.com/office/drawing/2017/decorative" val="1"/>
              </a:ext>
            </a:extLst>
          </p:cNvPr>
          <p:cNvSpPr/>
          <p:nvPr userDrawn="1"/>
        </p:nvSpPr>
        <p:spPr>
          <a:xfrm>
            <a:off x="304800" y="273843"/>
            <a:ext cx="11571890" cy="6310314"/>
          </a:xfrm>
          <a:prstGeom prst="rect">
            <a:avLst/>
          </a:prstGeom>
          <a:no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latin typeface="Sabon Next LT" panose="02000500000000000000" pitchFamily="2" charset="0"/>
            </a:endParaRPr>
          </a:p>
        </p:txBody>
      </p:sp>
      <p:sp>
        <p:nvSpPr>
          <p:cNvPr id="2" name="Title 1">
            <a:extLst>
              <a:ext uri="{FF2B5EF4-FFF2-40B4-BE49-F238E27FC236}">
                <a16:creationId xmlns:a16="http://schemas.microsoft.com/office/drawing/2014/main" id="{32772C41-A024-2F33-1F04-21E003FA7291}"/>
              </a:ext>
            </a:extLst>
          </p:cNvPr>
          <p:cNvSpPr>
            <a:spLocks noGrp="1"/>
          </p:cNvSpPr>
          <p:nvPr>
            <p:ph type="ctrTitle" hasCustomPrompt="1"/>
          </p:nvPr>
        </p:nvSpPr>
        <p:spPr>
          <a:xfrm>
            <a:off x="6297523" y="750316"/>
            <a:ext cx="5469591" cy="2066052"/>
          </a:xfrm>
        </p:spPr>
        <p:txBody>
          <a:bodyPr anchor="ctr">
            <a:normAutofit/>
          </a:bodyPr>
          <a:lstStyle>
            <a:lvl1pPr algn="l">
              <a:defRPr sz="4400" b="0"/>
            </a:lvl1pPr>
          </a:lstStyle>
          <a:p>
            <a:r>
              <a:rPr lang="en-US" dirty="0"/>
              <a:t>Click to add title</a:t>
            </a:r>
          </a:p>
        </p:txBody>
      </p:sp>
      <p:sp>
        <p:nvSpPr>
          <p:cNvPr id="23" name="Content Placeholder 22">
            <a:extLst>
              <a:ext uri="{FF2B5EF4-FFF2-40B4-BE49-F238E27FC236}">
                <a16:creationId xmlns:a16="http://schemas.microsoft.com/office/drawing/2014/main" id="{5F3BAA8E-44E6-12B3-F690-09AB8C245E99}"/>
              </a:ext>
            </a:extLst>
          </p:cNvPr>
          <p:cNvSpPr>
            <a:spLocks noGrp="1"/>
          </p:cNvSpPr>
          <p:nvPr>
            <p:ph sz="quarter" idx="10" hasCustomPrompt="1"/>
          </p:nvPr>
        </p:nvSpPr>
        <p:spPr>
          <a:xfrm>
            <a:off x="6297703" y="2884989"/>
            <a:ext cx="4768850" cy="3625392"/>
          </a:xfrm>
        </p:spPr>
        <p:txBody>
          <a:bodyPr>
            <a:normAutofit/>
          </a:bodyPr>
          <a:lstStyle>
            <a:lvl1pPr marL="0" indent="0">
              <a:lnSpc>
                <a:spcPct val="100000"/>
              </a:lnSpc>
              <a:spcBef>
                <a:spcPts val="1000"/>
              </a:spcBef>
              <a:buNone/>
              <a:defRPr sz="2400"/>
            </a:lvl1pPr>
            <a:lvl2pPr marL="457200" indent="0">
              <a:lnSpc>
                <a:spcPct val="100000"/>
              </a:lnSpc>
              <a:spcBef>
                <a:spcPts val="1000"/>
              </a:spcBef>
              <a:buNone/>
              <a:defRPr sz="2000"/>
            </a:lvl2pPr>
            <a:lvl3pPr marL="914400" indent="0">
              <a:lnSpc>
                <a:spcPct val="100000"/>
              </a:lnSpc>
              <a:spcBef>
                <a:spcPts val="1000"/>
              </a:spcBef>
              <a:buNone/>
              <a:defRPr sz="1800"/>
            </a:lvl3pPr>
            <a:lvl4pPr marL="1371600" indent="0">
              <a:lnSpc>
                <a:spcPct val="100000"/>
              </a:lnSpc>
              <a:spcBef>
                <a:spcPts val="1000"/>
              </a:spcBef>
              <a:buNone/>
              <a:defRPr sz="1600"/>
            </a:lvl4pPr>
            <a:lvl5pPr marL="1828800" indent="0">
              <a:lnSpc>
                <a:spcPct val="100000"/>
              </a:lnSpc>
              <a:spcBef>
                <a:spcPts val="1000"/>
              </a:spcBef>
              <a:buNone/>
              <a:defRPr sz="1600"/>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8" name="Slide Number Placeholder 7">
            <a:extLst>
              <a:ext uri="{FF2B5EF4-FFF2-40B4-BE49-F238E27FC236}">
                <a16:creationId xmlns:a16="http://schemas.microsoft.com/office/drawing/2014/main" id="{94A042FB-AE91-12A6-1B9A-55AE16FB5340}"/>
              </a:ext>
            </a:extLst>
          </p:cNvPr>
          <p:cNvSpPr>
            <a:spLocks noGrp="1"/>
          </p:cNvSpPr>
          <p:nvPr>
            <p:ph type="sldNum" sz="quarter" idx="13"/>
          </p:nvPr>
        </p:nvSpPr>
        <p:spPr/>
        <p:txBody>
          <a:bodyPr/>
          <a:lstStyle/>
          <a:p>
            <a:fld id="{294A09A9-5501-47C1-A89A-A340965A2BE2}" type="slidenum">
              <a:rPr lang="en-US" smtClean="0"/>
              <a:pPr/>
              <a:t>‹#›</a:t>
            </a:fld>
            <a:endParaRPr lang="en-US" dirty="0"/>
          </a:p>
        </p:txBody>
      </p:sp>
    </p:spTree>
    <p:extLst>
      <p:ext uri="{BB962C8B-B14F-4D97-AF65-F5344CB8AC3E}">
        <p14:creationId xmlns:p14="http://schemas.microsoft.com/office/powerpoint/2010/main" val="1744997799"/>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showMasterSp="0" preserve="1" userDrawn="1">
  <p:cSld name="Title and Content Right 3">
    <p:spTree>
      <p:nvGrpSpPr>
        <p:cNvPr id="1" name=""/>
        <p:cNvGrpSpPr/>
        <p:nvPr/>
      </p:nvGrpSpPr>
      <p:grpSpPr>
        <a:xfrm>
          <a:off x="0" y="0"/>
          <a:ext cx="0" cy="0"/>
          <a:chOff x="0" y="0"/>
          <a:chExt cx="0" cy="0"/>
        </a:xfrm>
      </p:grpSpPr>
      <p:sp>
        <p:nvSpPr>
          <p:cNvPr id="5" name="Freeform 5">
            <a:extLst>
              <a:ext uri="{FF2B5EF4-FFF2-40B4-BE49-F238E27FC236}">
                <a16:creationId xmlns:a16="http://schemas.microsoft.com/office/drawing/2014/main" id="{050290D7-ABD3-D880-F002-A497290AC094}"/>
              </a:ext>
              <a:ext uri="{C183D7F6-B498-43B3-948B-1728B52AA6E4}">
                <adec:decorative xmlns:adec="http://schemas.microsoft.com/office/drawing/2017/decorative" val="1"/>
              </a:ext>
            </a:extLst>
          </p:cNvPr>
          <p:cNvSpPr/>
          <p:nvPr userDrawn="1"/>
        </p:nvSpPr>
        <p:spPr>
          <a:xfrm>
            <a:off x="-3245" y="-3248"/>
            <a:ext cx="12192000" cy="6858000"/>
          </a:xfrm>
          <a:custGeom>
            <a:avLst/>
            <a:gdLst>
              <a:gd name="connsiteX0" fmla="*/ 0 w 12192000"/>
              <a:gd name="connsiteY0" fmla="*/ 0 h 6858000"/>
              <a:gd name="connsiteX1" fmla="*/ 918140 w 12192000"/>
              <a:gd name="connsiteY1" fmla="*/ 0 h 6858000"/>
              <a:gd name="connsiteX2" fmla="*/ 918140 w 12192000"/>
              <a:gd name="connsiteY2" fmla="*/ 1010539 h 6858000"/>
              <a:gd name="connsiteX3" fmla="*/ 1195741 w 12192000"/>
              <a:gd name="connsiteY3" fmla="*/ 1288140 h 6858000"/>
              <a:gd name="connsiteX4" fmla="*/ 6043842 w 12192000"/>
              <a:gd name="connsiteY4" fmla="*/ 1288140 h 6858000"/>
              <a:gd name="connsiteX5" fmla="*/ 6321443 w 12192000"/>
              <a:gd name="connsiteY5" fmla="*/ 1010539 h 6858000"/>
              <a:gd name="connsiteX6" fmla="*/ 6321443 w 12192000"/>
              <a:gd name="connsiteY6" fmla="*/ 0 h 6858000"/>
              <a:gd name="connsiteX7" fmla="*/ 12192000 w 12192000"/>
              <a:gd name="connsiteY7" fmla="*/ 0 h 6858000"/>
              <a:gd name="connsiteX8" fmla="*/ 12192000 w 12192000"/>
              <a:gd name="connsiteY8" fmla="*/ 6858000 h 6858000"/>
              <a:gd name="connsiteX9" fmla="*/ 6283982 w 12192000"/>
              <a:gd name="connsiteY9" fmla="*/ 6858000 h 6858000"/>
              <a:gd name="connsiteX10" fmla="*/ 6283982 w 12192000"/>
              <a:gd name="connsiteY10" fmla="*/ 6429590 h 6858000"/>
              <a:gd name="connsiteX11" fmla="*/ 6058926 w 12192000"/>
              <a:gd name="connsiteY11" fmla="*/ 6204534 h 6858000"/>
              <a:gd name="connsiteX12" fmla="*/ 1105735 w 12192000"/>
              <a:gd name="connsiteY12" fmla="*/ 6204534 h 6858000"/>
              <a:gd name="connsiteX13" fmla="*/ 880679 w 12192000"/>
              <a:gd name="connsiteY13" fmla="*/ 6429590 h 6858000"/>
              <a:gd name="connsiteX14" fmla="*/ 880679 w 12192000"/>
              <a:gd name="connsiteY14" fmla="*/ 6858000 h 6858000"/>
              <a:gd name="connsiteX15" fmla="*/ 0 w 12192000"/>
              <a:gd name="connsiteY15" fmla="*/ 6858000 h 6858000"/>
              <a:gd name="connsiteX16" fmla="*/ 0 w 12192000"/>
              <a:gd name="connsiteY16" fmla="*/ 0 h 6858000"/>
              <a:gd name="connsiteX17" fmla="*/ 1138655 w 12192000"/>
              <a:gd name="connsiteY17" fmla="*/ 1746908 h 6858000"/>
              <a:gd name="connsiteX18" fmla="*/ 913599 w 12192000"/>
              <a:gd name="connsiteY18" fmla="*/ 1971964 h 6858000"/>
              <a:gd name="connsiteX19" fmla="*/ 913599 w 12192000"/>
              <a:gd name="connsiteY19" fmla="*/ 5520711 h 6858000"/>
              <a:gd name="connsiteX20" fmla="*/ 1138655 w 12192000"/>
              <a:gd name="connsiteY20" fmla="*/ 5745767 h 6858000"/>
              <a:gd name="connsiteX21" fmla="*/ 6091846 w 12192000"/>
              <a:gd name="connsiteY21" fmla="*/ 5745767 h 6858000"/>
              <a:gd name="connsiteX22" fmla="*/ 6316902 w 12192000"/>
              <a:gd name="connsiteY22" fmla="*/ 5520711 h 6858000"/>
              <a:gd name="connsiteX23" fmla="*/ 6316902 w 12192000"/>
              <a:gd name="connsiteY23" fmla="*/ 1971964 h 6858000"/>
              <a:gd name="connsiteX24" fmla="*/ 6091846 w 12192000"/>
              <a:gd name="connsiteY24" fmla="*/ 1746908 h 6858000"/>
              <a:gd name="connsiteX25" fmla="*/ 1138655 w 12192000"/>
              <a:gd name="connsiteY25" fmla="*/ 1746908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12192000" h="6858000">
                <a:moveTo>
                  <a:pt x="0" y="0"/>
                </a:moveTo>
                <a:lnTo>
                  <a:pt x="918140" y="0"/>
                </a:lnTo>
                <a:lnTo>
                  <a:pt x="918140" y="1010539"/>
                </a:lnTo>
                <a:cubicBezTo>
                  <a:pt x="918140" y="1163854"/>
                  <a:pt x="1042426" y="1288140"/>
                  <a:pt x="1195741" y="1288140"/>
                </a:cubicBezTo>
                <a:lnTo>
                  <a:pt x="6043842" y="1288140"/>
                </a:lnTo>
                <a:cubicBezTo>
                  <a:pt x="6197157" y="1288140"/>
                  <a:pt x="6321443" y="1163854"/>
                  <a:pt x="6321443" y="1010539"/>
                </a:cubicBezTo>
                <a:lnTo>
                  <a:pt x="6321443" y="0"/>
                </a:lnTo>
                <a:lnTo>
                  <a:pt x="12192000" y="0"/>
                </a:lnTo>
                <a:lnTo>
                  <a:pt x="12192000" y="6858000"/>
                </a:lnTo>
                <a:lnTo>
                  <a:pt x="6283982" y="6858000"/>
                </a:lnTo>
                <a:lnTo>
                  <a:pt x="6283982" y="6429590"/>
                </a:lnTo>
                <a:cubicBezTo>
                  <a:pt x="6283982" y="6305295"/>
                  <a:pt x="6183221" y="6204534"/>
                  <a:pt x="6058926" y="6204534"/>
                </a:cubicBezTo>
                <a:lnTo>
                  <a:pt x="1105735" y="6204534"/>
                </a:lnTo>
                <a:cubicBezTo>
                  <a:pt x="981440" y="6204534"/>
                  <a:pt x="880679" y="6305295"/>
                  <a:pt x="880679" y="6429590"/>
                </a:cubicBezTo>
                <a:lnTo>
                  <a:pt x="880679" y="6858000"/>
                </a:lnTo>
                <a:lnTo>
                  <a:pt x="0" y="6858000"/>
                </a:lnTo>
                <a:lnTo>
                  <a:pt x="0" y="0"/>
                </a:lnTo>
                <a:close/>
                <a:moveTo>
                  <a:pt x="1138655" y="1746908"/>
                </a:moveTo>
                <a:cubicBezTo>
                  <a:pt x="1014360" y="1746908"/>
                  <a:pt x="913599" y="1847669"/>
                  <a:pt x="913599" y="1971964"/>
                </a:cubicBezTo>
                <a:lnTo>
                  <a:pt x="913599" y="5520711"/>
                </a:lnTo>
                <a:cubicBezTo>
                  <a:pt x="913599" y="5645006"/>
                  <a:pt x="1014360" y="5745767"/>
                  <a:pt x="1138655" y="5745767"/>
                </a:cubicBezTo>
                <a:lnTo>
                  <a:pt x="6091846" y="5745767"/>
                </a:lnTo>
                <a:cubicBezTo>
                  <a:pt x="6216141" y="5745767"/>
                  <a:pt x="6316902" y="5645006"/>
                  <a:pt x="6316902" y="5520711"/>
                </a:cubicBezTo>
                <a:lnTo>
                  <a:pt x="6316902" y="1971964"/>
                </a:lnTo>
                <a:cubicBezTo>
                  <a:pt x="6316902" y="1847669"/>
                  <a:pt x="6216141" y="1746908"/>
                  <a:pt x="6091846" y="1746908"/>
                </a:cubicBezTo>
                <a:lnTo>
                  <a:pt x="1138655" y="1746908"/>
                </a:lnTo>
                <a:close/>
              </a:path>
            </a:pathLst>
          </a:cu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latin typeface="Sabon Next LT" panose="02000500000000000000" pitchFamily="2" charset="0"/>
            </a:endParaRPr>
          </a:p>
        </p:txBody>
      </p:sp>
      <p:sp>
        <p:nvSpPr>
          <p:cNvPr id="3" name="Rectangle 2">
            <a:extLst>
              <a:ext uri="{FF2B5EF4-FFF2-40B4-BE49-F238E27FC236}">
                <a16:creationId xmlns:a16="http://schemas.microsoft.com/office/drawing/2014/main" id="{EBD13AA8-D23C-5C6A-33DF-C454CDF896BD}"/>
              </a:ext>
              <a:ext uri="{C183D7F6-B498-43B3-948B-1728B52AA6E4}">
                <adec:decorative xmlns:adec="http://schemas.microsoft.com/office/drawing/2017/decorative" val="1"/>
              </a:ext>
            </a:extLst>
          </p:cNvPr>
          <p:cNvSpPr/>
          <p:nvPr userDrawn="1"/>
        </p:nvSpPr>
        <p:spPr>
          <a:xfrm>
            <a:off x="11301493" y="0"/>
            <a:ext cx="109162" cy="6858000"/>
          </a:xfrm>
          <a:prstGeom prst="rect">
            <a:avLst/>
          </a:prstGeom>
          <a:solidFill>
            <a:schemeClr val="tx2">
              <a:lumMod val="90000"/>
              <a:lumOff val="1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latin typeface="Sabon Next LT" panose="02000500000000000000" pitchFamily="2" charset="0"/>
            </a:endParaRPr>
          </a:p>
        </p:txBody>
      </p:sp>
      <p:sp>
        <p:nvSpPr>
          <p:cNvPr id="4" name="Rectangle 3">
            <a:extLst>
              <a:ext uri="{FF2B5EF4-FFF2-40B4-BE49-F238E27FC236}">
                <a16:creationId xmlns:a16="http://schemas.microsoft.com/office/drawing/2014/main" id="{94C39822-D546-CAF5-43A0-84756C8C7B6B}"/>
              </a:ext>
              <a:ext uri="{C183D7F6-B498-43B3-948B-1728B52AA6E4}">
                <adec:decorative xmlns:adec="http://schemas.microsoft.com/office/drawing/2017/decorative" val="1"/>
              </a:ext>
            </a:extLst>
          </p:cNvPr>
          <p:cNvSpPr/>
          <p:nvPr userDrawn="1"/>
        </p:nvSpPr>
        <p:spPr>
          <a:xfrm>
            <a:off x="10761785" y="0"/>
            <a:ext cx="272051" cy="6858000"/>
          </a:xfrm>
          <a:prstGeom prst="rect">
            <a:avLst/>
          </a:prstGeom>
          <a:solidFill>
            <a:schemeClr val="tx2">
              <a:lumMod val="90000"/>
              <a:lumOff val="1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latin typeface="Sabon Next LT" panose="02000500000000000000" pitchFamily="2" charset="0"/>
            </a:endParaRPr>
          </a:p>
        </p:txBody>
      </p:sp>
      <p:sp>
        <p:nvSpPr>
          <p:cNvPr id="13" name="Rectangle 12">
            <a:extLst>
              <a:ext uri="{FF2B5EF4-FFF2-40B4-BE49-F238E27FC236}">
                <a16:creationId xmlns:a16="http://schemas.microsoft.com/office/drawing/2014/main" id="{BFAD7832-54F8-F683-7C5A-71ABBBD6D13E}"/>
              </a:ext>
              <a:ext uri="{C183D7F6-B498-43B3-948B-1728B52AA6E4}">
                <adec:decorative xmlns:adec="http://schemas.microsoft.com/office/drawing/2017/decorative" val="1"/>
              </a:ext>
            </a:extLst>
          </p:cNvPr>
          <p:cNvSpPr/>
          <p:nvPr userDrawn="1"/>
        </p:nvSpPr>
        <p:spPr>
          <a:xfrm>
            <a:off x="301555" y="270595"/>
            <a:ext cx="11571890" cy="6310314"/>
          </a:xfrm>
          <a:prstGeom prst="rect">
            <a:avLst/>
          </a:prstGeom>
          <a:no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latin typeface="Sabon Next LT" panose="02000500000000000000" pitchFamily="2" charset="0"/>
            </a:endParaRPr>
          </a:p>
        </p:txBody>
      </p:sp>
      <p:sp>
        <p:nvSpPr>
          <p:cNvPr id="2" name="Title 1">
            <a:extLst>
              <a:ext uri="{FF2B5EF4-FFF2-40B4-BE49-F238E27FC236}">
                <a16:creationId xmlns:a16="http://schemas.microsoft.com/office/drawing/2014/main" id="{494248F2-5264-4601-AA0B-6C092F77F2DD}"/>
              </a:ext>
            </a:extLst>
          </p:cNvPr>
          <p:cNvSpPr>
            <a:spLocks noGrp="1"/>
          </p:cNvSpPr>
          <p:nvPr>
            <p:ph type="ctrTitle"/>
          </p:nvPr>
        </p:nvSpPr>
        <p:spPr>
          <a:xfrm>
            <a:off x="6599930" y="347620"/>
            <a:ext cx="5163939" cy="2474204"/>
          </a:xfrm>
        </p:spPr>
        <p:txBody>
          <a:bodyPr anchor="b">
            <a:normAutofit/>
          </a:bodyPr>
          <a:lstStyle>
            <a:lvl1pPr algn="l">
              <a:defRPr sz="4400" b="0" spc="0" baseline="0"/>
            </a:lvl1pPr>
          </a:lstStyle>
          <a:p>
            <a:endParaRPr lang="en-US" dirty="0"/>
          </a:p>
        </p:txBody>
      </p:sp>
      <p:sp>
        <p:nvSpPr>
          <p:cNvPr id="19" name="Picture Placeholder 10">
            <a:extLst>
              <a:ext uri="{FF2B5EF4-FFF2-40B4-BE49-F238E27FC236}">
                <a16:creationId xmlns:a16="http://schemas.microsoft.com/office/drawing/2014/main" id="{8ABFB379-CB29-0D42-1349-53B7325212E7}"/>
              </a:ext>
            </a:extLst>
          </p:cNvPr>
          <p:cNvSpPr>
            <a:spLocks noGrp="1"/>
          </p:cNvSpPr>
          <p:nvPr>
            <p:ph type="pic" sz="quarter" idx="10" hasCustomPrompt="1"/>
          </p:nvPr>
        </p:nvSpPr>
        <p:spPr>
          <a:xfrm>
            <a:off x="900170" y="1751759"/>
            <a:ext cx="5394960" cy="3997325"/>
          </a:xfrm>
          <a:prstGeom prst="roundRect">
            <a:avLst>
              <a:gd name="adj" fmla="val 5229"/>
            </a:avLst>
          </a:prstGeom>
        </p:spPr>
        <p:txBody>
          <a:bodyPr/>
          <a:lstStyle>
            <a:lvl1pPr marL="0" indent="0" algn="ctr">
              <a:buNone/>
              <a:defRPr/>
            </a:lvl1pPr>
          </a:lstStyle>
          <a:p>
            <a:pPr marL="0" marR="0" lvl="0" indent="0" algn="ctr" defTabSz="914400" rtl="0" eaLnBrk="1" fontAlgn="auto" latinLnBrk="0" hangingPunct="1">
              <a:lnSpc>
                <a:spcPct val="100000"/>
              </a:lnSpc>
              <a:spcBef>
                <a:spcPts val="1000"/>
              </a:spcBef>
              <a:spcAft>
                <a:spcPts val="0"/>
              </a:spcAft>
              <a:buClrTx/>
              <a:buSzTx/>
              <a:buFont typeface="Arial" panose="020B0604020202020204" pitchFamily="34" charset="0"/>
              <a:buNone/>
              <a:tabLst/>
              <a:defRPr/>
            </a:pPr>
            <a:r>
              <a:rPr lang="en-US" dirty="0"/>
              <a:t>Click icon to add picture </a:t>
            </a:r>
          </a:p>
          <a:p>
            <a:endParaRPr lang="en-US" dirty="0"/>
          </a:p>
        </p:txBody>
      </p:sp>
      <p:sp>
        <p:nvSpPr>
          <p:cNvPr id="43" name="Content Placeholder 42">
            <a:extLst>
              <a:ext uri="{FF2B5EF4-FFF2-40B4-BE49-F238E27FC236}">
                <a16:creationId xmlns:a16="http://schemas.microsoft.com/office/drawing/2014/main" id="{6EE87FA3-5409-C076-826E-A5685EB21E22}"/>
              </a:ext>
            </a:extLst>
          </p:cNvPr>
          <p:cNvSpPr>
            <a:spLocks noGrp="1"/>
          </p:cNvSpPr>
          <p:nvPr>
            <p:ph sz="quarter" idx="11" hasCustomPrompt="1"/>
          </p:nvPr>
        </p:nvSpPr>
        <p:spPr>
          <a:xfrm>
            <a:off x="6599930" y="2961187"/>
            <a:ext cx="5163939" cy="3346735"/>
          </a:xfrm>
        </p:spPr>
        <p:txBody>
          <a:bodyPr>
            <a:normAutofit/>
          </a:bodyPr>
          <a:lstStyle>
            <a:lvl1pPr marL="228600" indent="-228600">
              <a:lnSpc>
                <a:spcPct val="100000"/>
              </a:lnSpc>
              <a:spcBef>
                <a:spcPts val="1000"/>
              </a:spcBef>
              <a:buFont typeface="Arial" panose="020B0604020202020204" pitchFamily="34" charset="0"/>
              <a:buChar char="•"/>
              <a:defRPr sz="2000"/>
            </a:lvl1pPr>
            <a:lvl2pPr marL="800100" indent="-228600">
              <a:lnSpc>
                <a:spcPct val="100000"/>
              </a:lnSpc>
              <a:spcBef>
                <a:spcPts val="1000"/>
              </a:spcBef>
              <a:buFont typeface="Arial" panose="020B0604020202020204" pitchFamily="34" charset="0"/>
              <a:buChar char="•"/>
              <a:defRPr sz="1800"/>
            </a:lvl2pPr>
            <a:lvl3pPr marL="1200150" indent="-228600">
              <a:lnSpc>
                <a:spcPct val="100000"/>
              </a:lnSpc>
              <a:spcBef>
                <a:spcPts val="1000"/>
              </a:spcBef>
              <a:buFont typeface="Arial" panose="020B0604020202020204" pitchFamily="34" charset="0"/>
              <a:buChar char="•"/>
              <a:defRPr sz="1600"/>
            </a:lvl3pPr>
            <a:lvl4pPr marL="1657350" indent="-228600">
              <a:lnSpc>
                <a:spcPct val="100000"/>
              </a:lnSpc>
              <a:spcBef>
                <a:spcPts val="1000"/>
              </a:spcBef>
              <a:buFont typeface="Arial" panose="020B0604020202020204" pitchFamily="34" charset="0"/>
              <a:buChar char="•"/>
              <a:defRPr sz="1400"/>
            </a:lvl4pPr>
            <a:lvl5pPr marL="2114550" indent="-228600">
              <a:lnSpc>
                <a:spcPct val="100000"/>
              </a:lnSpc>
              <a:spcBef>
                <a:spcPts val="1000"/>
              </a:spcBef>
              <a:buFont typeface="Arial" panose="020B0604020202020204" pitchFamily="34" charset="0"/>
              <a:buChar char="•"/>
              <a:defRPr sz="1400"/>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8" name="Slide Number Placeholder 7">
            <a:extLst>
              <a:ext uri="{FF2B5EF4-FFF2-40B4-BE49-F238E27FC236}">
                <a16:creationId xmlns:a16="http://schemas.microsoft.com/office/drawing/2014/main" id="{63AD0209-DE4E-6825-8F20-EC9CF7FA6A27}"/>
              </a:ext>
            </a:extLst>
          </p:cNvPr>
          <p:cNvSpPr>
            <a:spLocks noGrp="1"/>
          </p:cNvSpPr>
          <p:nvPr>
            <p:ph type="sldNum" sz="quarter" idx="14"/>
          </p:nvPr>
        </p:nvSpPr>
        <p:spPr/>
        <p:txBody>
          <a:bodyPr/>
          <a:lstStyle/>
          <a:p>
            <a:fld id="{294A09A9-5501-47C1-A89A-A340965A2BE2}" type="slidenum">
              <a:rPr lang="en-US" smtClean="0"/>
              <a:pPr/>
              <a:t>‹#›</a:t>
            </a:fld>
            <a:endParaRPr lang="en-US" dirty="0"/>
          </a:p>
        </p:txBody>
      </p:sp>
    </p:spTree>
    <p:extLst>
      <p:ext uri="{BB962C8B-B14F-4D97-AF65-F5344CB8AC3E}">
        <p14:creationId xmlns:p14="http://schemas.microsoft.com/office/powerpoint/2010/main" val="3328083834"/>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showMasterSp="0" preserve="1" userDrawn="1">
  <p:cSld name="Two Column 1">
    <p:spTree>
      <p:nvGrpSpPr>
        <p:cNvPr id="1" name=""/>
        <p:cNvGrpSpPr/>
        <p:nvPr/>
      </p:nvGrpSpPr>
      <p:grpSpPr>
        <a:xfrm>
          <a:off x="0" y="0"/>
          <a:ext cx="0" cy="0"/>
          <a:chOff x="0" y="0"/>
          <a:chExt cx="0" cy="0"/>
        </a:xfrm>
      </p:grpSpPr>
      <p:grpSp>
        <p:nvGrpSpPr>
          <p:cNvPr id="11" name="Group 10">
            <a:extLst>
              <a:ext uri="{FF2B5EF4-FFF2-40B4-BE49-F238E27FC236}">
                <a16:creationId xmlns:a16="http://schemas.microsoft.com/office/drawing/2014/main" id="{D1F6D51D-5B15-9B30-DC19-5F58B30523DC}"/>
              </a:ext>
              <a:ext uri="{C183D7F6-B498-43B3-948B-1728B52AA6E4}">
                <adec:decorative xmlns:adec="http://schemas.microsoft.com/office/drawing/2017/decorative" val="1"/>
              </a:ext>
            </a:extLst>
          </p:cNvPr>
          <p:cNvGrpSpPr/>
          <p:nvPr userDrawn="1"/>
        </p:nvGrpSpPr>
        <p:grpSpPr>
          <a:xfrm>
            <a:off x="837577" y="3429000"/>
            <a:ext cx="3288931" cy="3439321"/>
            <a:chOff x="5656746" y="820557"/>
            <a:chExt cx="4120055" cy="4308449"/>
          </a:xfrm>
        </p:grpSpPr>
        <p:pic>
          <p:nvPicPr>
            <p:cNvPr id="12" name="Graphic 11">
              <a:extLst>
                <a:ext uri="{FF2B5EF4-FFF2-40B4-BE49-F238E27FC236}">
                  <a16:creationId xmlns:a16="http://schemas.microsoft.com/office/drawing/2014/main" id="{A480DA77-F71B-5298-1353-A41A3B4DA8E6}"/>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a:off x="5753287" y="820557"/>
              <a:ext cx="3926972" cy="4308449"/>
            </a:xfrm>
            <a:prstGeom prst="rect">
              <a:avLst/>
            </a:prstGeom>
          </p:spPr>
        </p:pic>
        <p:pic>
          <p:nvPicPr>
            <p:cNvPr id="13" name="Graphic 12">
              <a:extLst>
                <a:ext uri="{FF2B5EF4-FFF2-40B4-BE49-F238E27FC236}">
                  <a16:creationId xmlns:a16="http://schemas.microsoft.com/office/drawing/2014/main" id="{90839BC8-89BD-1554-5D44-CDDBE6CA9F36}"/>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5656746" y="914755"/>
              <a:ext cx="4120055" cy="4120055"/>
            </a:xfrm>
            <a:prstGeom prst="rect">
              <a:avLst/>
            </a:prstGeom>
          </p:spPr>
        </p:pic>
      </p:grpSp>
      <p:sp>
        <p:nvSpPr>
          <p:cNvPr id="14" name="Rectangle 13">
            <a:extLst>
              <a:ext uri="{FF2B5EF4-FFF2-40B4-BE49-F238E27FC236}">
                <a16:creationId xmlns:a16="http://schemas.microsoft.com/office/drawing/2014/main" id="{21216545-2BDC-F9A0-F675-174EDC926153}"/>
              </a:ext>
              <a:ext uri="{C183D7F6-B498-43B3-948B-1728B52AA6E4}">
                <adec:decorative xmlns:adec="http://schemas.microsoft.com/office/drawing/2017/decorative" val="1"/>
              </a:ext>
            </a:extLst>
          </p:cNvPr>
          <p:cNvSpPr/>
          <p:nvPr userDrawn="1"/>
        </p:nvSpPr>
        <p:spPr>
          <a:xfrm>
            <a:off x="745336" y="1602"/>
            <a:ext cx="300530" cy="6858000"/>
          </a:xfrm>
          <a:prstGeom prst="rect">
            <a:avLst/>
          </a:prstGeom>
          <a:solidFill>
            <a:schemeClr val="tx2">
              <a:lumMod val="90000"/>
              <a:lumOff val="1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latin typeface="Sabon Next LT" panose="02000500000000000000" pitchFamily="2" charset="0"/>
            </a:endParaRPr>
          </a:p>
        </p:txBody>
      </p:sp>
      <p:sp>
        <p:nvSpPr>
          <p:cNvPr id="15" name="Rectangle 14">
            <a:extLst>
              <a:ext uri="{FF2B5EF4-FFF2-40B4-BE49-F238E27FC236}">
                <a16:creationId xmlns:a16="http://schemas.microsoft.com/office/drawing/2014/main" id="{1568970B-8B94-3775-274C-FB844115E429}"/>
              </a:ext>
              <a:ext uri="{C183D7F6-B498-43B3-948B-1728B52AA6E4}">
                <adec:decorative xmlns:adec="http://schemas.microsoft.com/office/drawing/2017/decorative" val="1"/>
              </a:ext>
            </a:extLst>
          </p:cNvPr>
          <p:cNvSpPr/>
          <p:nvPr userDrawn="1"/>
        </p:nvSpPr>
        <p:spPr>
          <a:xfrm>
            <a:off x="492942" y="0"/>
            <a:ext cx="94077" cy="6858000"/>
          </a:xfrm>
          <a:prstGeom prst="rect">
            <a:avLst/>
          </a:prstGeom>
          <a:solidFill>
            <a:schemeClr val="tx2">
              <a:lumMod val="90000"/>
              <a:lumOff val="1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latin typeface="Sabon Next LT" panose="02000500000000000000" pitchFamily="2" charset="0"/>
            </a:endParaRPr>
          </a:p>
        </p:txBody>
      </p:sp>
      <p:sp>
        <p:nvSpPr>
          <p:cNvPr id="4" name="Rectangle 3">
            <a:extLst>
              <a:ext uri="{FF2B5EF4-FFF2-40B4-BE49-F238E27FC236}">
                <a16:creationId xmlns:a16="http://schemas.microsoft.com/office/drawing/2014/main" id="{D5972257-517A-A49E-FA85-ED69B1A60FFB}"/>
              </a:ext>
              <a:ext uri="{C183D7F6-B498-43B3-948B-1728B52AA6E4}">
                <adec:decorative xmlns:adec="http://schemas.microsoft.com/office/drawing/2017/decorative" val="1"/>
              </a:ext>
            </a:extLst>
          </p:cNvPr>
          <p:cNvSpPr/>
          <p:nvPr userDrawn="1"/>
        </p:nvSpPr>
        <p:spPr>
          <a:xfrm>
            <a:off x="11068288" y="0"/>
            <a:ext cx="45720" cy="6858000"/>
          </a:xfrm>
          <a:prstGeom prst="rect">
            <a:avLst/>
          </a:prstGeom>
          <a:solidFill>
            <a:schemeClr val="tx2">
              <a:lumMod val="75000"/>
              <a:lumOff val="2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latin typeface="Sabon Next LT" panose="02000500000000000000" pitchFamily="2" charset="0"/>
            </a:endParaRPr>
          </a:p>
        </p:txBody>
      </p:sp>
      <p:sp>
        <p:nvSpPr>
          <p:cNvPr id="9" name="Rectangle 8">
            <a:extLst>
              <a:ext uri="{FF2B5EF4-FFF2-40B4-BE49-F238E27FC236}">
                <a16:creationId xmlns:a16="http://schemas.microsoft.com/office/drawing/2014/main" id="{C3291BC4-F154-0A1C-BD50-D90F45B2E440}"/>
              </a:ext>
              <a:ext uri="{C183D7F6-B498-43B3-948B-1728B52AA6E4}">
                <adec:decorative xmlns:adec="http://schemas.microsoft.com/office/drawing/2017/decorative" val="1"/>
              </a:ext>
            </a:extLst>
          </p:cNvPr>
          <p:cNvSpPr/>
          <p:nvPr userDrawn="1"/>
        </p:nvSpPr>
        <p:spPr>
          <a:xfrm>
            <a:off x="304800" y="273843"/>
            <a:ext cx="11571890" cy="6310314"/>
          </a:xfrm>
          <a:prstGeom prst="rect">
            <a:avLst/>
          </a:prstGeom>
          <a:no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latin typeface="Sabon Next LT" panose="02000500000000000000" pitchFamily="2" charset="0"/>
            </a:endParaRPr>
          </a:p>
        </p:txBody>
      </p:sp>
      <p:sp>
        <p:nvSpPr>
          <p:cNvPr id="2" name="Title 1">
            <a:extLst>
              <a:ext uri="{FF2B5EF4-FFF2-40B4-BE49-F238E27FC236}">
                <a16:creationId xmlns:a16="http://schemas.microsoft.com/office/drawing/2014/main" id="{3CD97974-B93C-4C96-B3F6-F69E3D6DE6CA}"/>
              </a:ext>
            </a:extLst>
          </p:cNvPr>
          <p:cNvSpPr>
            <a:spLocks noGrp="1"/>
          </p:cNvSpPr>
          <p:nvPr>
            <p:ph type="title" hasCustomPrompt="1"/>
          </p:nvPr>
        </p:nvSpPr>
        <p:spPr>
          <a:xfrm>
            <a:off x="381000" y="381000"/>
            <a:ext cx="11430000" cy="1325563"/>
          </a:xfrm>
        </p:spPr>
        <p:txBody>
          <a:bodyPr/>
          <a:lstStyle>
            <a:lvl1pPr algn="ctr">
              <a:defRPr/>
            </a:lvl1pPr>
          </a:lstStyle>
          <a:p>
            <a:r>
              <a:rPr lang="en-US" dirty="0"/>
              <a:t>Click to add title</a:t>
            </a:r>
          </a:p>
        </p:txBody>
      </p:sp>
      <p:sp>
        <p:nvSpPr>
          <p:cNvPr id="3" name="Content Placeholder 2">
            <a:extLst>
              <a:ext uri="{FF2B5EF4-FFF2-40B4-BE49-F238E27FC236}">
                <a16:creationId xmlns:a16="http://schemas.microsoft.com/office/drawing/2014/main" id="{8A6FC6F2-80B4-49A7-9448-33FE2DF0E967}"/>
              </a:ext>
            </a:extLst>
          </p:cNvPr>
          <p:cNvSpPr>
            <a:spLocks noGrp="1"/>
          </p:cNvSpPr>
          <p:nvPr>
            <p:ph idx="1" hasCustomPrompt="1"/>
          </p:nvPr>
        </p:nvSpPr>
        <p:spPr>
          <a:xfrm>
            <a:off x="1100852" y="1825625"/>
            <a:ext cx="4247067" cy="4351338"/>
          </a:xfrm>
        </p:spPr>
        <p:txBody>
          <a:bodyPr>
            <a:normAutofit/>
          </a:bodyPr>
          <a:lstStyle>
            <a:lvl1pPr>
              <a:defRPr sz="2000"/>
            </a:lvl1pPr>
            <a:lvl2pPr>
              <a:defRPr sz="1800"/>
            </a:lvl2pPr>
            <a:lvl3pPr>
              <a:defRPr sz="1600"/>
            </a:lvl3pPr>
            <a:lvl4pPr>
              <a:defRPr sz="1400"/>
            </a:lvl4pPr>
            <a:lvl5pPr>
              <a:defRPr sz="1400"/>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8" name="Content Placeholder 2">
            <a:extLst>
              <a:ext uri="{FF2B5EF4-FFF2-40B4-BE49-F238E27FC236}">
                <a16:creationId xmlns:a16="http://schemas.microsoft.com/office/drawing/2014/main" id="{AEE0070D-0874-F1CC-4E29-6938F5F6349B}"/>
              </a:ext>
            </a:extLst>
          </p:cNvPr>
          <p:cNvSpPr>
            <a:spLocks noGrp="1"/>
          </p:cNvSpPr>
          <p:nvPr>
            <p:ph idx="10" hasCustomPrompt="1"/>
          </p:nvPr>
        </p:nvSpPr>
        <p:spPr>
          <a:xfrm>
            <a:off x="6434851" y="1825625"/>
            <a:ext cx="4247067" cy="4351338"/>
          </a:xfrm>
        </p:spPr>
        <p:txBody>
          <a:bodyPr>
            <a:normAutofit/>
          </a:bodyPr>
          <a:lstStyle>
            <a:lvl1pPr marL="0" indent="0">
              <a:buNone/>
              <a:defRPr sz="2000" b="1"/>
            </a:lvl1pPr>
            <a:lvl2pPr marL="228600">
              <a:defRPr sz="2000"/>
            </a:lvl2pPr>
            <a:lvl3pPr marL="685800">
              <a:defRPr sz="2000"/>
            </a:lvl3pPr>
            <a:lvl4pPr marL="1143000">
              <a:defRPr sz="2000"/>
            </a:lvl4pPr>
            <a:lvl5pPr marL="1600200">
              <a:defRPr sz="2000"/>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Slide Number Placeholder 6">
            <a:extLst>
              <a:ext uri="{FF2B5EF4-FFF2-40B4-BE49-F238E27FC236}">
                <a16:creationId xmlns:a16="http://schemas.microsoft.com/office/drawing/2014/main" id="{5394AC65-CD3D-69D7-24FB-C82AA429A96F}"/>
              </a:ext>
            </a:extLst>
          </p:cNvPr>
          <p:cNvSpPr>
            <a:spLocks noGrp="1"/>
          </p:cNvSpPr>
          <p:nvPr>
            <p:ph type="sldNum" sz="quarter" idx="13"/>
          </p:nvPr>
        </p:nvSpPr>
        <p:spPr/>
        <p:txBody>
          <a:bodyPr/>
          <a:lstStyle/>
          <a:p>
            <a:fld id="{294A09A9-5501-47C1-A89A-A340965A2BE2}" type="slidenum">
              <a:rPr lang="en-US" smtClean="0"/>
              <a:pPr/>
              <a:t>‹#›</a:t>
            </a:fld>
            <a:endParaRPr lang="en-US" dirty="0"/>
          </a:p>
        </p:txBody>
      </p:sp>
    </p:spTree>
    <p:extLst>
      <p:ext uri="{BB962C8B-B14F-4D97-AF65-F5344CB8AC3E}">
        <p14:creationId xmlns:p14="http://schemas.microsoft.com/office/powerpoint/2010/main" val="2782271272"/>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showMasterSp="0" preserve="1" userDrawn="1">
  <p:cSld name="Closing">
    <p:spTree>
      <p:nvGrpSpPr>
        <p:cNvPr id="1" name=""/>
        <p:cNvGrpSpPr/>
        <p:nvPr/>
      </p:nvGrpSpPr>
      <p:grpSpPr>
        <a:xfrm>
          <a:off x="0" y="0"/>
          <a:ext cx="0" cy="0"/>
          <a:chOff x="0" y="0"/>
          <a:chExt cx="0" cy="0"/>
        </a:xfrm>
      </p:grpSpPr>
      <p:sp>
        <p:nvSpPr>
          <p:cNvPr id="5" name="Freeform 5">
            <a:extLst>
              <a:ext uri="{FF2B5EF4-FFF2-40B4-BE49-F238E27FC236}">
                <a16:creationId xmlns:a16="http://schemas.microsoft.com/office/drawing/2014/main" id="{050290D7-ABD3-D880-F002-A497290AC094}"/>
              </a:ext>
              <a:ext uri="{C183D7F6-B498-43B3-948B-1728B52AA6E4}">
                <adec:decorative xmlns:adec="http://schemas.microsoft.com/office/drawing/2017/decorative" val="1"/>
              </a:ext>
            </a:extLst>
          </p:cNvPr>
          <p:cNvSpPr/>
          <p:nvPr userDrawn="1"/>
        </p:nvSpPr>
        <p:spPr>
          <a:xfrm>
            <a:off x="-3245" y="-3248"/>
            <a:ext cx="12192000" cy="6858000"/>
          </a:xfrm>
          <a:custGeom>
            <a:avLst/>
            <a:gdLst>
              <a:gd name="connsiteX0" fmla="*/ 0 w 12192000"/>
              <a:gd name="connsiteY0" fmla="*/ 0 h 6858000"/>
              <a:gd name="connsiteX1" fmla="*/ 918140 w 12192000"/>
              <a:gd name="connsiteY1" fmla="*/ 0 h 6858000"/>
              <a:gd name="connsiteX2" fmla="*/ 918140 w 12192000"/>
              <a:gd name="connsiteY2" fmla="*/ 1010539 h 6858000"/>
              <a:gd name="connsiteX3" fmla="*/ 1195741 w 12192000"/>
              <a:gd name="connsiteY3" fmla="*/ 1288140 h 6858000"/>
              <a:gd name="connsiteX4" fmla="*/ 6043842 w 12192000"/>
              <a:gd name="connsiteY4" fmla="*/ 1288140 h 6858000"/>
              <a:gd name="connsiteX5" fmla="*/ 6321443 w 12192000"/>
              <a:gd name="connsiteY5" fmla="*/ 1010539 h 6858000"/>
              <a:gd name="connsiteX6" fmla="*/ 6321443 w 12192000"/>
              <a:gd name="connsiteY6" fmla="*/ 0 h 6858000"/>
              <a:gd name="connsiteX7" fmla="*/ 12192000 w 12192000"/>
              <a:gd name="connsiteY7" fmla="*/ 0 h 6858000"/>
              <a:gd name="connsiteX8" fmla="*/ 12192000 w 12192000"/>
              <a:gd name="connsiteY8" fmla="*/ 6858000 h 6858000"/>
              <a:gd name="connsiteX9" fmla="*/ 6283982 w 12192000"/>
              <a:gd name="connsiteY9" fmla="*/ 6858000 h 6858000"/>
              <a:gd name="connsiteX10" fmla="*/ 6283982 w 12192000"/>
              <a:gd name="connsiteY10" fmla="*/ 6429590 h 6858000"/>
              <a:gd name="connsiteX11" fmla="*/ 6058926 w 12192000"/>
              <a:gd name="connsiteY11" fmla="*/ 6204534 h 6858000"/>
              <a:gd name="connsiteX12" fmla="*/ 1105735 w 12192000"/>
              <a:gd name="connsiteY12" fmla="*/ 6204534 h 6858000"/>
              <a:gd name="connsiteX13" fmla="*/ 880679 w 12192000"/>
              <a:gd name="connsiteY13" fmla="*/ 6429590 h 6858000"/>
              <a:gd name="connsiteX14" fmla="*/ 880679 w 12192000"/>
              <a:gd name="connsiteY14" fmla="*/ 6858000 h 6858000"/>
              <a:gd name="connsiteX15" fmla="*/ 0 w 12192000"/>
              <a:gd name="connsiteY15" fmla="*/ 6858000 h 6858000"/>
              <a:gd name="connsiteX16" fmla="*/ 0 w 12192000"/>
              <a:gd name="connsiteY16" fmla="*/ 0 h 6858000"/>
              <a:gd name="connsiteX17" fmla="*/ 1138655 w 12192000"/>
              <a:gd name="connsiteY17" fmla="*/ 1746908 h 6858000"/>
              <a:gd name="connsiteX18" fmla="*/ 913599 w 12192000"/>
              <a:gd name="connsiteY18" fmla="*/ 1971964 h 6858000"/>
              <a:gd name="connsiteX19" fmla="*/ 913599 w 12192000"/>
              <a:gd name="connsiteY19" fmla="*/ 5520711 h 6858000"/>
              <a:gd name="connsiteX20" fmla="*/ 1138655 w 12192000"/>
              <a:gd name="connsiteY20" fmla="*/ 5745767 h 6858000"/>
              <a:gd name="connsiteX21" fmla="*/ 6091846 w 12192000"/>
              <a:gd name="connsiteY21" fmla="*/ 5745767 h 6858000"/>
              <a:gd name="connsiteX22" fmla="*/ 6316902 w 12192000"/>
              <a:gd name="connsiteY22" fmla="*/ 5520711 h 6858000"/>
              <a:gd name="connsiteX23" fmla="*/ 6316902 w 12192000"/>
              <a:gd name="connsiteY23" fmla="*/ 1971964 h 6858000"/>
              <a:gd name="connsiteX24" fmla="*/ 6091846 w 12192000"/>
              <a:gd name="connsiteY24" fmla="*/ 1746908 h 6858000"/>
              <a:gd name="connsiteX25" fmla="*/ 1138655 w 12192000"/>
              <a:gd name="connsiteY25" fmla="*/ 1746908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12192000" h="6858000">
                <a:moveTo>
                  <a:pt x="0" y="0"/>
                </a:moveTo>
                <a:lnTo>
                  <a:pt x="918140" y="0"/>
                </a:lnTo>
                <a:lnTo>
                  <a:pt x="918140" y="1010539"/>
                </a:lnTo>
                <a:cubicBezTo>
                  <a:pt x="918140" y="1163854"/>
                  <a:pt x="1042426" y="1288140"/>
                  <a:pt x="1195741" y="1288140"/>
                </a:cubicBezTo>
                <a:lnTo>
                  <a:pt x="6043842" y="1288140"/>
                </a:lnTo>
                <a:cubicBezTo>
                  <a:pt x="6197157" y="1288140"/>
                  <a:pt x="6321443" y="1163854"/>
                  <a:pt x="6321443" y="1010539"/>
                </a:cubicBezTo>
                <a:lnTo>
                  <a:pt x="6321443" y="0"/>
                </a:lnTo>
                <a:lnTo>
                  <a:pt x="12192000" y="0"/>
                </a:lnTo>
                <a:lnTo>
                  <a:pt x="12192000" y="6858000"/>
                </a:lnTo>
                <a:lnTo>
                  <a:pt x="6283982" y="6858000"/>
                </a:lnTo>
                <a:lnTo>
                  <a:pt x="6283982" y="6429590"/>
                </a:lnTo>
                <a:cubicBezTo>
                  <a:pt x="6283982" y="6305295"/>
                  <a:pt x="6183221" y="6204534"/>
                  <a:pt x="6058926" y="6204534"/>
                </a:cubicBezTo>
                <a:lnTo>
                  <a:pt x="1105735" y="6204534"/>
                </a:lnTo>
                <a:cubicBezTo>
                  <a:pt x="981440" y="6204534"/>
                  <a:pt x="880679" y="6305295"/>
                  <a:pt x="880679" y="6429590"/>
                </a:cubicBezTo>
                <a:lnTo>
                  <a:pt x="880679" y="6858000"/>
                </a:lnTo>
                <a:lnTo>
                  <a:pt x="0" y="6858000"/>
                </a:lnTo>
                <a:lnTo>
                  <a:pt x="0" y="0"/>
                </a:lnTo>
                <a:close/>
                <a:moveTo>
                  <a:pt x="1138655" y="1746908"/>
                </a:moveTo>
                <a:cubicBezTo>
                  <a:pt x="1014360" y="1746908"/>
                  <a:pt x="913599" y="1847669"/>
                  <a:pt x="913599" y="1971964"/>
                </a:cubicBezTo>
                <a:lnTo>
                  <a:pt x="913599" y="5520711"/>
                </a:lnTo>
                <a:cubicBezTo>
                  <a:pt x="913599" y="5645006"/>
                  <a:pt x="1014360" y="5745767"/>
                  <a:pt x="1138655" y="5745767"/>
                </a:cubicBezTo>
                <a:lnTo>
                  <a:pt x="6091846" y="5745767"/>
                </a:lnTo>
                <a:cubicBezTo>
                  <a:pt x="6216141" y="5745767"/>
                  <a:pt x="6316902" y="5645006"/>
                  <a:pt x="6316902" y="5520711"/>
                </a:cubicBezTo>
                <a:lnTo>
                  <a:pt x="6316902" y="1971964"/>
                </a:lnTo>
                <a:cubicBezTo>
                  <a:pt x="6316902" y="1847669"/>
                  <a:pt x="6216141" y="1746908"/>
                  <a:pt x="6091846" y="1746908"/>
                </a:cubicBezTo>
                <a:lnTo>
                  <a:pt x="1138655" y="1746908"/>
                </a:lnTo>
                <a:close/>
              </a:path>
            </a:pathLst>
          </a:cu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latin typeface="Sabon Next LT" panose="02000500000000000000" pitchFamily="2" charset="0"/>
            </a:endParaRPr>
          </a:p>
        </p:txBody>
      </p:sp>
      <p:sp>
        <p:nvSpPr>
          <p:cNvPr id="6" name="Rectangle 5">
            <a:extLst>
              <a:ext uri="{FF2B5EF4-FFF2-40B4-BE49-F238E27FC236}">
                <a16:creationId xmlns:a16="http://schemas.microsoft.com/office/drawing/2014/main" id="{05312039-7E28-974D-ED1C-90F1E53E9C97}"/>
              </a:ext>
              <a:ext uri="{C183D7F6-B498-43B3-948B-1728B52AA6E4}">
                <adec:decorative xmlns:adec="http://schemas.microsoft.com/office/drawing/2017/decorative" val="1"/>
              </a:ext>
            </a:extLst>
          </p:cNvPr>
          <p:cNvSpPr/>
          <p:nvPr userDrawn="1"/>
        </p:nvSpPr>
        <p:spPr>
          <a:xfrm>
            <a:off x="11301493" y="0"/>
            <a:ext cx="109162" cy="6858000"/>
          </a:xfrm>
          <a:prstGeom prst="rect">
            <a:avLst/>
          </a:prstGeom>
          <a:solidFill>
            <a:schemeClr val="tx2">
              <a:lumMod val="75000"/>
              <a:lumOff val="2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latin typeface="Sabon Next LT" panose="02000500000000000000" pitchFamily="2" charset="0"/>
            </a:endParaRPr>
          </a:p>
        </p:txBody>
      </p:sp>
      <p:sp>
        <p:nvSpPr>
          <p:cNvPr id="4" name="Rectangle 3">
            <a:extLst>
              <a:ext uri="{FF2B5EF4-FFF2-40B4-BE49-F238E27FC236}">
                <a16:creationId xmlns:a16="http://schemas.microsoft.com/office/drawing/2014/main" id="{94C39822-D546-CAF5-43A0-84756C8C7B6B}"/>
              </a:ext>
              <a:ext uri="{C183D7F6-B498-43B3-948B-1728B52AA6E4}">
                <adec:decorative xmlns:adec="http://schemas.microsoft.com/office/drawing/2017/decorative" val="1"/>
              </a:ext>
            </a:extLst>
          </p:cNvPr>
          <p:cNvSpPr/>
          <p:nvPr userDrawn="1"/>
        </p:nvSpPr>
        <p:spPr>
          <a:xfrm>
            <a:off x="10761785" y="0"/>
            <a:ext cx="272051" cy="6858000"/>
          </a:xfrm>
          <a:prstGeom prst="rect">
            <a:avLst/>
          </a:prstGeom>
          <a:solidFill>
            <a:schemeClr val="tx2">
              <a:lumMod val="90000"/>
              <a:lumOff val="1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latin typeface="Sabon Next LT" panose="02000500000000000000" pitchFamily="2" charset="0"/>
            </a:endParaRPr>
          </a:p>
        </p:txBody>
      </p:sp>
      <p:sp>
        <p:nvSpPr>
          <p:cNvPr id="13" name="Rectangle 12">
            <a:extLst>
              <a:ext uri="{FF2B5EF4-FFF2-40B4-BE49-F238E27FC236}">
                <a16:creationId xmlns:a16="http://schemas.microsoft.com/office/drawing/2014/main" id="{BFAD7832-54F8-F683-7C5A-71ABBBD6D13E}"/>
              </a:ext>
              <a:ext uri="{C183D7F6-B498-43B3-948B-1728B52AA6E4}">
                <adec:decorative xmlns:adec="http://schemas.microsoft.com/office/drawing/2017/decorative" val="1"/>
              </a:ext>
            </a:extLst>
          </p:cNvPr>
          <p:cNvSpPr/>
          <p:nvPr userDrawn="1"/>
        </p:nvSpPr>
        <p:spPr>
          <a:xfrm>
            <a:off x="301555" y="270595"/>
            <a:ext cx="11571890" cy="6310314"/>
          </a:xfrm>
          <a:prstGeom prst="rect">
            <a:avLst/>
          </a:prstGeom>
          <a:no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latin typeface="Sabon Next LT" panose="02000500000000000000" pitchFamily="2" charset="0"/>
            </a:endParaRPr>
          </a:p>
        </p:txBody>
      </p:sp>
      <p:sp>
        <p:nvSpPr>
          <p:cNvPr id="2" name="Title 1">
            <a:extLst>
              <a:ext uri="{FF2B5EF4-FFF2-40B4-BE49-F238E27FC236}">
                <a16:creationId xmlns:a16="http://schemas.microsoft.com/office/drawing/2014/main" id="{494248F2-5264-4601-AA0B-6C092F77F2DD}"/>
              </a:ext>
            </a:extLst>
          </p:cNvPr>
          <p:cNvSpPr>
            <a:spLocks noGrp="1"/>
          </p:cNvSpPr>
          <p:nvPr>
            <p:ph type="ctrTitle" hasCustomPrompt="1"/>
          </p:nvPr>
        </p:nvSpPr>
        <p:spPr>
          <a:xfrm>
            <a:off x="7020675" y="382344"/>
            <a:ext cx="4377767" cy="2719337"/>
          </a:xfrm>
        </p:spPr>
        <p:txBody>
          <a:bodyPr anchor="b">
            <a:normAutofit/>
          </a:bodyPr>
          <a:lstStyle>
            <a:lvl1pPr algn="l">
              <a:defRPr sz="4400" b="1" spc="0" baseline="0"/>
            </a:lvl1pPr>
          </a:lstStyle>
          <a:p>
            <a:r>
              <a:rPr lang="en-US" dirty="0"/>
              <a:t>Click to add title</a:t>
            </a:r>
          </a:p>
        </p:txBody>
      </p:sp>
      <p:sp>
        <p:nvSpPr>
          <p:cNvPr id="19" name="Picture Placeholder 10">
            <a:extLst>
              <a:ext uri="{FF2B5EF4-FFF2-40B4-BE49-F238E27FC236}">
                <a16:creationId xmlns:a16="http://schemas.microsoft.com/office/drawing/2014/main" id="{8ABFB379-CB29-0D42-1349-53B7325212E7}"/>
              </a:ext>
            </a:extLst>
          </p:cNvPr>
          <p:cNvSpPr>
            <a:spLocks noGrp="1"/>
          </p:cNvSpPr>
          <p:nvPr>
            <p:ph type="pic" sz="quarter" idx="10" hasCustomPrompt="1"/>
          </p:nvPr>
        </p:nvSpPr>
        <p:spPr>
          <a:xfrm>
            <a:off x="911745" y="1751759"/>
            <a:ext cx="5394960" cy="3997325"/>
          </a:xfrm>
          <a:prstGeom prst="roundRect">
            <a:avLst>
              <a:gd name="adj" fmla="val 5229"/>
            </a:avLst>
          </a:prstGeom>
        </p:spPr>
        <p:txBody>
          <a:bodyPr/>
          <a:lstStyle>
            <a:lvl1pPr marL="0" indent="0" algn="ctr">
              <a:buNone/>
              <a:defRPr/>
            </a:lvl1pPr>
          </a:lstStyle>
          <a:p>
            <a:r>
              <a:rPr lang="en-US" dirty="0"/>
              <a:t>Click icon to add picture </a:t>
            </a:r>
          </a:p>
        </p:txBody>
      </p:sp>
      <p:sp>
        <p:nvSpPr>
          <p:cNvPr id="43" name="Content Placeholder 42">
            <a:extLst>
              <a:ext uri="{FF2B5EF4-FFF2-40B4-BE49-F238E27FC236}">
                <a16:creationId xmlns:a16="http://schemas.microsoft.com/office/drawing/2014/main" id="{6EE87FA3-5409-C076-826E-A5685EB21E22}"/>
              </a:ext>
            </a:extLst>
          </p:cNvPr>
          <p:cNvSpPr>
            <a:spLocks noGrp="1"/>
          </p:cNvSpPr>
          <p:nvPr>
            <p:ph sz="quarter" idx="11" hasCustomPrompt="1"/>
          </p:nvPr>
        </p:nvSpPr>
        <p:spPr>
          <a:xfrm>
            <a:off x="7029992" y="3340800"/>
            <a:ext cx="4368450" cy="3166331"/>
          </a:xfrm>
        </p:spPr>
        <p:txBody>
          <a:bodyPr>
            <a:normAutofit/>
          </a:bodyPr>
          <a:lstStyle>
            <a:lvl1pPr marL="0" indent="0">
              <a:lnSpc>
                <a:spcPct val="90000"/>
              </a:lnSpc>
              <a:spcBef>
                <a:spcPts val="1000"/>
              </a:spcBef>
              <a:buFont typeface="Arial" panose="020B0604020202020204" pitchFamily="34" charset="0"/>
              <a:buNone/>
              <a:defRPr sz="2000"/>
            </a:lvl1pPr>
            <a:lvl2pPr marL="571500" indent="0">
              <a:lnSpc>
                <a:spcPct val="90000"/>
              </a:lnSpc>
              <a:spcBef>
                <a:spcPts val="1000"/>
              </a:spcBef>
              <a:buFont typeface="Arial" panose="020B0604020202020204" pitchFamily="34" charset="0"/>
              <a:buNone/>
              <a:defRPr sz="1800"/>
            </a:lvl2pPr>
            <a:lvl3pPr marL="971550" indent="0">
              <a:lnSpc>
                <a:spcPct val="90000"/>
              </a:lnSpc>
              <a:spcBef>
                <a:spcPts val="1000"/>
              </a:spcBef>
              <a:buFont typeface="Arial" panose="020B0604020202020204" pitchFamily="34" charset="0"/>
              <a:buNone/>
              <a:defRPr sz="1600"/>
            </a:lvl3pPr>
            <a:lvl4pPr marL="1428750" indent="0">
              <a:lnSpc>
                <a:spcPct val="90000"/>
              </a:lnSpc>
              <a:spcBef>
                <a:spcPts val="1000"/>
              </a:spcBef>
              <a:buFont typeface="Arial" panose="020B0604020202020204" pitchFamily="34" charset="0"/>
              <a:buNone/>
              <a:defRPr sz="1400"/>
            </a:lvl4pPr>
            <a:lvl5pPr marL="1885950" indent="0">
              <a:lnSpc>
                <a:spcPct val="90000"/>
              </a:lnSpc>
              <a:spcBef>
                <a:spcPts val="1000"/>
              </a:spcBef>
              <a:buFont typeface="Arial" panose="020B0604020202020204" pitchFamily="34" charset="0"/>
              <a:buNone/>
              <a:defRPr sz="1400"/>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80279324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 Type="http://schemas.openxmlformats.org/officeDocument/2006/relationships/slideLayout" Target="../slideLayouts/slideLayout3.xml"/><Relationship Id="rId21" Type="http://schemas.openxmlformats.org/officeDocument/2006/relationships/slideLayout" Target="../slideLayouts/slideLayout2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29" Type="http://schemas.openxmlformats.org/officeDocument/2006/relationships/slideLayout" Target="../slideLayouts/slideLayout29.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31"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slideLayout" Target="../slideLayouts/slideLayout3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grpSp>
        <p:nvGrpSpPr>
          <p:cNvPr id="7" name="Group 6"/>
          <p:cNvGrpSpPr/>
          <p:nvPr/>
        </p:nvGrpSpPr>
        <p:grpSpPr>
          <a:xfrm>
            <a:off x="9206969" y="2963333"/>
            <a:ext cx="2981858" cy="3208867"/>
            <a:chOff x="9206969" y="2963333"/>
            <a:chExt cx="2981858" cy="3208867"/>
          </a:xfrm>
        </p:grpSpPr>
        <p:cxnSp>
          <p:nvCxnSpPr>
            <p:cNvPr id="8" name="Straight Connector 7"/>
            <p:cNvCxnSpPr/>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9" name="Straight Connector 8"/>
            <p:cNvCxnSpPr/>
            <p:nvPr/>
          </p:nvCxnSpPr>
          <p:spPr>
            <a:xfrm flipH="1">
              <a:off x="9206969" y="3190344"/>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0" name="Straight Connector 9"/>
            <p:cNvCxnSpPr/>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1" name="Straight Connector 10"/>
            <p:cNvCxnSpPr/>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2" name="Straight Connector 11"/>
            <p:cNvCxnSpPr/>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
        <p:nvSpPr>
          <p:cNvPr id="2" name="Title Placeholder 1"/>
          <p:cNvSpPr>
            <a:spLocks noGrp="1"/>
          </p:cNvSpPr>
          <p:nvPr>
            <p:ph type="title"/>
          </p:nvPr>
        </p:nvSpPr>
        <p:spPr>
          <a:xfrm>
            <a:off x="684212" y="4487332"/>
            <a:ext cx="8534400" cy="1507067"/>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4212" y="685800"/>
            <a:ext cx="8534400" cy="3615267"/>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9904412" y="6172200"/>
            <a:ext cx="1600200" cy="365125"/>
          </a:xfrm>
          <a:prstGeom prst="rect">
            <a:avLst/>
          </a:prstGeom>
        </p:spPr>
        <p:txBody>
          <a:bodyPr vert="horz" lIns="91440" tIns="45720" rIns="91440" bIns="45720" rtlCol="0" anchor="t"/>
          <a:lstStyle>
            <a:lvl1pPr algn="r">
              <a:defRPr sz="1000" b="0" i="0">
                <a:solidFill>
                  <a:schemeClr val="bg2">
                    <a:lumMod val="50000"/>
                  </a:schemeClr>
                </a:solidFill>
                <a:effectLst/>
                <a:latin typeface="+mn-lt"/>
              </a:defRPr>
            </a:lvl1pPr>
          </a:lstStyle>
          <a:p>
            <a:endParaRPr lang="en-US" dirty="0"/>
          </a:p>
        </p:txBody>
      </p:sp>
      <p:sp>
        <p:nvSpPr>
          <p:cNvPr id="5" name="Footer Placeholder 4"/>
          <p:cNvSpPr>
            <a:spLocks noGrp="1"/>
          </p:cNvSpPr>
          <p:nvPr>
            <p:ph type="ftr" sz="quarter" idx="3"/>
          </p:nvPr>
        </p:nvSpPr>
        <p:spPr>
          <a:xfrm>
            <a:off x="684212" y="6172200"/>
            <a:ext cx="7543800" cy="365125"/>
          </a:xfrm>
          <a:prstGeom prst="rect">
            <a:avLst/>
          </a:prstGeom>
        </p:spPr>
        <p:txBody>
          <a:bodyPr vert="horz" lIns="91440" tIns="45720" rIns="91440" bIns="45720" rtlCol="0" anchor="t"/>
          <a:lstStyle>
            <a:lvl1pPr algn="l">
              <a:defRPr sz="1000" b="0" i="0">
                <a:solidFill>
                  <a:schemeClr val="bg2">
                    <a:lumMod val="50000"/>
                  </a:schemeClr>
                </a:solidFill>
                <a:effectLst/>
                <a:latin typeface="+mn-lt"/>
              </a:defRPr>
            </a:lvl1pPr>
          </a:lstStyle>
          <a:p>
            <a:endParaRPr lang="en-US" dirty="0"/>
          </a:p>
        </p:txBody>
      </p:sp>
      <p:sp>
        <p:nvSpPr>
          <p:cNvPr id="6" name="Slide Number Placeholder 5"/>
          <p:cNvSpPr>
            <a:spLocks noGrp="1"/>
          </p:cNvSpPr>
          <p:nvPr>
            <p:ph type="sldNum" sz="quarter" idx="4"/>
          </p:nvPr>
        </p:nvSpPr>
        <p:spPr>
          <a:xfrm>
            <a:off x="10363200" y="5578475"/>
            <a:ext cx="1142245" cy="669925"/>
          </a:xfrm>
          <a:prstGeom prst="rect">
            <a:avLst/>
          </a:prstGeom>
        </p:spPr>
        <p:txBody>
          <a:bodyPr vert="horz" lIns="91440" tIns="45720" rIns="91440" bIns="45720" rtlCol="0" anchor="b"/>
          <a:lstStyle>
            <a:lvl1pPr algn="r">
              <a:defRPr sz="3200" b="0" i="0">
                <a:solidFill>
                  <a:schemeClr val="bg2">
                    <a:lumMod val="50000"/>
                  </a:schemeClr>
                </a:solidFill>
                <a:effectLst/>
                <a:latin typeface="+mn-lt"/>
              </a:defRPr>
            </a:lvl1pPr>
          </a:lstStyle>
          <a:p>
            <a:fld id="{294A09A9-5501-47C1-A89A-A340965A2BE2}" type="slidenum">
              <a:rPr lang="en-US" smtClean="0"/>
              <a:pPr/>
              <a:t>‹#›</a:t>
            </a:fld>
            <a:endParaRPr lang="en-US" dirty="0"/>
          </a:p>
        </p:txBody>
      </p:sp>
    </p:spTree>
    <p:extLst>
      <p:ext uri="{BB962C8B-B14F-4D97-AF65-F5344CB8AC3E}">
        <p14:creationId xmlns:p14="http://schemas.microsoft.com/office/powerpoint/2010/main" val="3653734181"/>
      </p:ext>
    </p:extLst>
  </p:cSld>
  <p:clrMap bg1="dk1" tx1="lt1" bg2="dk2" tx2="lt2" accent1="accent1" accent2="accent2" accent3="accent3" accent4="accent4" accent5="accent5" accent6="accent6" hlink="hlink" folHlink="folHlink"/>
  <p:sldLayoutIdLst>
    <p:sldLayoutId id="2147483699" r:id="rId1"/>
    <p:sldLayoutId id="2147483700" r:id="rId2"/>
    <p:sldLayoutId id="2147483701" r:id="rId3"/>
    <p:sldLayoutId id="2147483702" r:id="rId4"/>
    <p:sldLayoutId id="2147483703" r:id="rId5"/>
    <p:sldLayoutId id="2147483704" r:id="rId6"/>
    <p:sldLayoutId id="2147483705" r:id="rId7"/>
    <p:sldLayoutId id="2147483706" r:id="rId8"/>
    <p:sldLayoutId id="2147483707" r:id="rId9"/>
    <p:sldLayoutId id="2147483708" r:id="rId10"/>
    <p:sldLayoutId id="2147483709" r:id="rId11"/>
    <p:sldLayoutId id="2147483710" r:id="rId12"/>
    <p:sldLayoutId id="2147483711" r:id="rId13"/>
    <p:sldLayoutId id="2147483712" r:id="rId14"/>
    <p:sldLayoutId id="2147483713" r:id="rId15"/>
    <p:sldLayoutId id="2147483714" r:id="rId16"/>
    <p:sldLayoutId id="2147483715" r:id="rId17"/>
    <p:sldLayoutId id="2147483716" r:id="rId18"/>
    <p:sldLayoutId id="2147483717" r:id="rId19"/>
    <p:sldLayoutId id="2147483718" r:id="rId20"/>
    <p:sldLayoutId id="2147483719" r:id="rId21"/>
    <p:sldLayoutId id="2147483720" r:id="rId22"/>
    <p:sldLayoutId id="2147483721" r:id="rId23"/>
    <p:sldLayoutId id="2147483649" r:id="rId24"/>
    <p:sldLayoutId id="2147483665" r:id="rId25"/>
    <p:sldLayoutId id="2147483663" r:id="rId26"/>
    <p:sldLayoutId id="2147483667" r:id="rId27"/>
    <p:sldLayoutId id="2147483669" r:id="rId28"/>
    <p:sldLayoutId id="2147483650" r:id="rId29"/>
    <p:sldLayoutId id="2147483674" r:id="rId30"/>
  </p:sldLayoutIdLst>
  <p:hf hdr="0" ftr="0" dt="0"/>
  <p:txStyles>
    <p:titleStyle>
      <a:lvl1pPr algn="l" defTabSz="457200" rtl="0" eaLnBrk="1" latinLnBrk="0" hangingPunct="1">
        <a:spcBef>
          <a:spcPct val="0"/>
        </a:spcBef>
        <a:buNone/>
        <a:defRPr sz="36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2000" kern="1200" cap="none">
          <a:solidFill>
            <a:schemeClr val="bg2">
              <a:lumMod val="7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800" kern="1200" cap="none">
          <a:solidFill>
            <a:schemeClr val="bg2">
              <a:lumMod val="7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600" kern="1200" cap="none">
          <a:solidFill>
            <a:schemeClr val="bg2">
              <a:lumMod val="7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userDrawn="1">
          <p15:clr>
            <a:srgbClr val="A4A3A4"/>
          </p15:clr>
        </p15:guide>
        <p15:guide id="2" pos="3840" userDrawn="1">
          <p15:clr>
            <a:srgbClr val="A4A3A4"/>
          </p15:clr>
        </p15:guide>
        <p15:guide id="3" pos="240" userDrawn="1">
          <p15:clr>
            <a:srgbClr val="547EBF"/>
          </p15:clr>
        </p15:guide>
        <p15:guide id="4" orient="horz" pos="240" userDrawn="1">
          <p15:clr>
            <a:srgbClr val="547EBF"/>
          </p15:clr>
        </p15:guide>
        <p15:guide id="5" pos="7440" userDrawn="1">
          <p15:clr>
            <a:srgbClr val="547EBF"/>
          </p15:clr>
        </p15:guide>
        <p15:guide id="6" orient="horz" pos="4080" userDrawn="1">
          <p15:clr>
            <a:srgbClr val="547EBF"/>
          </p15:clr>
        </p15:guide>
        <p15:guide id="7" pos="3960" userDrawn="1">
          <p15:clr>
            <a:srgbClr val="547EBF"/>
          </p15:clr>
        </p15:guide>
        <p15:guide id="8" pos="3720" userDrawn="1">
          <p15:clr>
            <a:srgbClr val="547EBF"/>
          </p15:clr>
        </p15:guide>
        <p15:guide id="9" pos="2112" userDrawn="1">
          <p15:clr>
            <a:srgbClr val="547EBF"/>
          </p15:clr>
        </p15:guide>
        <p15:guide id="10" pos="1848" userDrawn="1">
          <p15:clr>
            <a:srgbClr val="547EBF"/>
          </p15:clr>
        </p15:guide>
        <p15:guide id="11" pos="5568" userDrawn="1">
          <p15:clr>
            <a:srgbClr val="547EBF"/>
          </p15:clr>
        </p15:guide>
        <p15:guide id="12" pos="5832" userDrawn="1">
          <p15:clr>
            <a:srgbClr val="547EBF"/>
          </p15:clr>
        </p15:guide>
        <p15:guide id="13" pos="4968" userDrawn="1">
          <p15:clr>
            <a:srgbClr val="9FCC3B"/>
          </p15:clr>
        </p15:guide>
        <p15:guide id="14" pos="5208" userDrawn="1">
          <p15:clr>
            <a:srgbClr val="9FCC3B"/>
          </p15:clr>
        </p15:guide>
        <p15:guide id="15" pos="2712" userDrawn="1">
          <p15:clr>
            <a:srgbClr val="9FCC3B"/>
          </p15:clr>
        </p15:guide>
        <p15:guide id="16" pos="2472" userDrawn="1">
          <p15:clr>
            <a:srgbClr val="9FCC3B"/>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18.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19.xml"/><Relationship Id="rId2" Type="http://schemas.openxmlformats.org/officeDocument/2006/relationships/video" Target="../media/media1.mp4"/><Relationship Id="rId1" Type="http://schemas.microsoft.com/office/2007/relationships/media" Target="../media/media1.mp4"/><Relationship Id="rId6" Type="http://schemas.openxmlformats.org/officeDocument/2006/relationships/image" Target="../media/image5.png"/><Relationship Id="rId5" Type="http://schemas.openxmlformats.org/officeDocument/2006/relationships/image" Target="../media/image4.jpeg"/><Relationship Id="rId4" Type="http://schemas.openxmlformats.org/officeDocument/2006/relationships/notesSlide" Target="../notesSlides/notesSlide1.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0.xml"/></Relationships>
</file>

<file path=ppt/slides/_rels/slide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3.xml"/><Relationship Id="rId1" Type="http://schemas.openxmlformats.org/officeDocument/2006/relationships/slideLayout" Target="../slideLayouts/slideLayout19.xml"/></Relationships>
</file>

<file path=ppt/slides/_rels/slide5.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4.xml"/><Relationship Id="rId1" Type="http://schemas.openxmlformats.org/officeDocument/2006/relationships/slideLayout" Target="../slideLayouts/slideLayout21.xml"/></Relationships>
</file>

<file path=ppt/slides/_rels/slide6.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5.xml"/><Relationship Id="rId1" Type="http://schemas.openxmlformats.org/officeDocument/2006/relationships/slideLayout" Target="../slideLayouts/slideLayout22.xml"/></Relationships>
</file>

<file path=ppt/slides/_rels/slide7.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6.xml"/><Relationship Id="rId1" Type="http://schemas.openxmlformats.org/officeDocument/2006/relationships/slideLayout" Target="../slideLayouts/slideLayout22.xml"/></Relationships>
</file>

<file path=ppt/slides/_rels/slide8.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7.xml"/><Relationship Id="rId1" Type="http://schemas.openxmlformats.org/officeDocument/2006/relationships/slideLayout" Target="../slideLayouts/slideLayout22.xml"/></Relationships>
</file>

<file path=ppt/slides/_rels/slide9.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8.xml"/><Relationship Id="rId1" Type="http://schemas.openxmlformats.org/officeDocument/2006/relationships/slideLayout" Target="../slideLayouts/slideLayout23.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0.xml"/></Relationships>
</file>

<file path=ppt/slides/_rels/slide11.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10.xml"/><Relationship Id="rId1" Type="http://schemas.openxmlformats.org/officeDocument/2006/relationships/slideLayout" Target="../slideLayouts/slideLayout23.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9.xml"/></Relationships>
</file>

<file path=ppt/slides/slide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DF3D98-3C30-4CFC-8643-C81E829C8C25}"/>
              </a:ext>
            </a:extLst>
          </p:cNvPr>
          <p:cNvSpPr>
            <a:spLocks noGrp="1"/>
          </p:cNvSpPr>
          <p:nvPr>
            <p:ph type="ctrTitle"/>
          </p:nvPr>
        </p:nvSpPr>
        <p:spPr>
          <a:xfrm>
            <a:off x="838551" y="2186777"/>
            <a:ext cx="6462135" cy="2076308"/>
          </a:xfrm>
        </p:spPr>
        <p:txBody>
          <a:bodyPr anchor="ctr">
            <a:normAutofit fontScale="90000"/>
          </a:bodyPr>
          <a:lstStyle/>
          <a:p>
            <a:pPr algn="l"/>
            <a:r>
              <a:rPr lang="en-US" sz="5300" dirty="0">
                <a:solidFill>
                  <a:schemeClr val="bg1"/>
                </a:solidFill>
                <a:latin typeface="+mj-lt"/>
              </a:rPr>
              <a:t>Welcome to the presentation</a:t>
            </a:r>
            <a:br>
              <a:rPr lang="en-US" sz="4000" dirty="0">
                <a:solidFill>
                  <a:schemeClr val="bg1"/>
                </a:solidFill>
                <a:latin typeface="+mj-lt"/>
              </a:rPr>
            </a:br>
            <a:br>
              <a:rPr lang="en-US" sz="4000" dirty="0">
                <a:latin typeface="+mj-lt"/>
              </a:rPr>
            </a:br>
            <a:r>
              <a:rPr lang="en-US" sz="4000" dirty="0">
                <a:latin typeface="+mj-lt"/>
              </a:rPr>
              <a:t>Benefits of Collaborative Learning in Global Business </a:t>
            </a:r>
            <a:br>
              <a:rPr lang="en-US" sz="4000" dirty="0">
                <a:latin typeface="+mj-lt"/>
              </a:rPr>
            </a:br>
            <a:r>
              <a:rPr lang="en-US" sz="4000" dirty="0">
                <a:latin typeface="+mj-lt"/>
              </a:rPr>
              <a:t>Student </a:t>
            </a:r>
            <a:r>
              <a:rPr lang="en-US" sz="4000" dirty="0" err="1">
                <a:latin typeface="+mj-lt"/>
              </a:rPr>
              <a:t>name:Vasile</a:t>
            </a:r>
            <a:r>
              <a:rPr lang="en-US" sz="4000" dirty="0">
                <a:latin typeface="+mj-lt"/>
              </a:rPr>
              <a:t> Danut </a:t>
            </a:r>
            <a:r>
              <a:rPr lang="en-US" sz="4000" dirty="0" err="1">
                <a:latin typeface="+mj-lt"/>
              </a:rPr>
              <a:t>Grumega</a:t>
            </a:r>
            <a:br>
              <a:rPr lang="en-US" sz="4000" dirty="0">
                <a:latin typeface="+mj-lt"/>
              </a:rPr>
            </a:br>
            <a:r>
              <a:rPr lang="en-US" sz="4000" dirty="0">
                <a:latin typeface="+mj-lt"/>
              </a:rPr>
              <a:t>STUDENT ID:2325592</a:t>
            </a:r>
            <a:endParaRPr lang="en-US" sz="3200" dirty="0">
              <a:latin typeface="+mj-lt"/>
            </a:endParaRPr>
          </a:p>
        </p:txBody>
      </p:sp>
      <p:pic>
        <p:nvPicPr>
          <p:cNvPr id="1028" name="Picture 4" descr="Cloud Services and Collaborative Working: Facilitate Teamwork - Global IT">
            <a:extLst>
              <a:ext uri="{FF2B5EF4-FFF2-40B4-BE49-F238E27FC236}">
                <a16:creationId xmlns:a16="http://schemas.microsoft.com/office/drawing/2014/main" id="{A1050C25-DD2D-77D4-0497-6C13E9397781}"/>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rcRect b="-1"/>
          <a:stretch>
            <a:fillRect/>
          </a:stretch>
        </p:blipFill>
        <p:spPr bwMode="auto">
          <a:xfrm>
            <a:off x="7460343" y="1884738"/>
            <a:ext cx="4075582" cy="3019749"/>
          </a:xfrm>
          <a:prstGeom prst="roundRect">
            <a:avLst>
              <a:gd name="adj" fmla="val 5229"/>
            </a:avLst>
          </a:prstGeom>
          <a:solidFill>
            <a:srgbClr val="FFFFFF"/>
          </a:solidFill>
        </p:spPr>
      </p:pic>
    </p:spTree>
    <p:extLst>
      <p:ext uri="{BB962C8B-B14F-4D97-AF65-F5344CB8AC3E}">
        <p14:creationId xmlns:p14="http://schemas.microsoft.com/office/powerpoint/2010/main" val="418666226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17AF5A1F-B233-C75A-B7DC-066E53119DA2}"/>
              </a:ext>
            </a:extLst>
          </p:cNvPr>
          <p:cNvSpPr>
            <a:spLocks noGrp="1"/>
          </p:cNvSpPr>
          <p:nvPr>
            <p:ph type="title"/>
          </p:nvPr>
        </p:nvSpPr>
        <p:spPr>
          <a:xfrm>
            <a:off x="381000" y="293916"/>
            <a:ext cx="11430000" cy="1325563"/>
          </a:xfrm>
        </p:spPr>
        <p:txBody>
          <a:bodyPr vert="horz" lIns="91440" tIns="45720" rIns="91440" bIns="45720" rtlCol="0" anchor="ctr">
            <a:normAutofit/>
          </a:bodyPr>
          <a:lstStyle/>
          <a:p>
            <a:r>
              <a:rPr lang="en-US" b="1" u="sng" kern="1200" dirty="0">
                <a:solidFill>
                  <a:schemeClr val="bg1"/>
                </a:solidFill>
                <a:latin typeface="Arial" panose="020B0604020202020204" pitchFamily="34" charset="0"/>
                <a:cs typeface="Arial" panose="020B0604020202020204" pitchFamily="34" charset="0"/>
              </a:rPr>
              <a:t>Introduction</a:t>
            </a:r>
          </a:p>
        </p:txBody>
      </p:sp>
      <p:sp>
        <p:nvSpPr>
          <p:cNvPr id="6" name="TextBox 5">
            <a:extLst>
              <a:ext uri="{FF2B5EF4-FFF2-40B4-BE49-F238E27FC236}">
                <a16:creationId xmlns:a16="http://schemas.microsoft.com/office/drawing/2014/main" id="{E1B0902C-AFA4-EF19-DC5D-A48FECE3FD29}"/>
              </a:ext>
            </a:extLst>
          </p:cNvPr>
          <p:cNvSpPr txBox="1"/>
          <p:nvPr/>
        </p:nvSpPr>
        <p:spPr>
          <a:xfrm>
            <a:off x="381000" y="1706563"/>
            <a:ext cx="6223000" cy="4517302"/>
          </a:xfrm>
          <a:prstGeom prst="rect">
            <a:avLst/>
          </a:prstGeom>
        </p:spPr>
        <p:txBody>
          <a:bodyPr vert="horz" lIns="91440" tIns="45720" rIns="91440" bIns="45720" rtlCol="0">
            <a:normAutofit/>
          </a:bodyPr>
          <a:lstStyle/>
          <a:p>
            <a:pPr marL="228600" marR="0" lvl="0" indent="-228600" algn="just" fontAlgn="base">
              <a:spcBef>
                <a:spcPts val="1000"/>
              </a:spcBef>
              <a:spcAft>
                <a:spcPts val="800"/>
              </a:spcAft>
              <a:buClrTx/>
              <a:buSzTx/>
              <a:buFont typeface="Arial" panose="020B0604020202020204" pitchFamily="34" charset="0"/>
              <a:buChar char="•"/>
              <a:tabLst/>
            </a:pPr>
            <a:endParaRPr kumimoji="0" lang="en-US" altLang="en-US" sz="2000" b="1" i="0" u="none" strike="noStrike" cap="none" normalizeH="0" baseline="0" dirty="0">
              <a:ln>
                <a:noFill/>
              </a:ln>
              <a:solidFill>
                <a:schemeClr val="bg1"/>
              </a:solidFill>
              <a:effectLst/>
              <a:latin typeface="Arial" panose="020B0604020202020204" pitchFamily="34" charset="0"/>
              <a:cs typeface="Arial" panose="020B0604020202020204" pitchFamily="34" charset="0"/>
            </a:endParaRPr>
          </a:p>
          <a:p>
            <a:pPr marL="228600" marR="0" lvl="0" indent="-228600" algn="just" fontAlgn="base">
              <a:spcBef>
                <a:spcPts val="1000"/>
              </a:spcBef>
              <a:spcAft>
                <a:spcPts val="800"/>
              </a:spcAft>
              <a:buClrTx/>
              <a:buSzTx/>
              <a:buFont typeface="Arial" panose="020B0604020202020204" pitchFamily="34" charset="0"/>
              <a:buChar char="•"/>
              <a:tabLst/>
            </a:pPr>
            <a:r>
              <a:rPr kumimoji="0" lang="en-US" altLang="en-US" sz="2000" b="1" i="0" u="none" strike="noStrike" cap="none" normalizeH="0" baseline="0" dirty="0">
                <a:ln>
                  <a:noFill/>
                </a:ln>
                <a:solidFill>
                  <a:schemeClr val="bg1"/>
                </a:solidFill>
                <a:effectLst/>
                <a:latin typeface="Arial" panose="020B0604020202020204" pitchFamily="34" charset="0"/>
                <a:cs typeface="Arial" panose="020B0604020202020204" pitchFamily="34" charset="0"/>
              </a:rPr>
              <a:t>Collaborative learning involves students working together to achieve shared learning goals. (Bach, 2024) </a:t>
            </a:r>
          </a:p>
          <a:p>
            <a:pPr marL="228600" marR="0" lvl="0" indent="-228600" algn="just" fontAlgn="base">
              <a:spcBef>
                <a:spcPts val="1000"/>
              </a:spcBef>
              <a:spcAft>
                <a:spcPts val="800"/>
              </a:spcAft>
              <a:buClrTx/>
              <a:buSzTx/>
              <a:buFont typeface="Arial" panose="020B0604020202020204" pitchFamily="34" charset="0"/>
              <a:buChar char="•"/>
              <a:tabLst/>
            </a:pPr>
            <a:r>
              <a:rPr kumimoji="0" lang="en-US" altLang="en-US" sz="2000" b="1" i="0" u="none" strike="noStrike" cap="none" normalizeH="0" baseline="0" dirty="0">
                <a:ln>
                  <a:noFill/>
                </a:ln>
                <a:solidFill>
                  <a:schemeClr val="bg1"/>
                </a:solidFill>
                <a:effectLst/>
                <a:latin typeface="Arial" panose="020B0604020202020204" pitchFamily="34" charset="0"/>
                <a:cs typeface="Arial" panose="020B0604020202020204" pitchFamily="34" charset="0"/>
              </a:rPr>
              <a:t>Important in global business for teamwork, digital collaboration, and knowledge sharing. (Li, 2025) </a:t>
            </a:r>
          </a:p>
          <a:p>
            <a:pPr marL="228600" marR="0" lvl="0" indent="-228600" algn="just" fontAlgn="base">
              <a:spcBef>
                <a:spcPts val="1000"/>
              </a:spcBef>
              <a:spcAft>
                <a:spcPts val="800"/>
              </a:spcAft>
              <a:buClrTx/>
              <a:buSzTx/>
              <a:buFont typeface="Arial" panose="020B0604020202020204" pitchFamily="34" charset="0"/>
              <a:buChar char="•"/>
              <a:tabLst/>
            </a:pPr>
            <a:r>
              <a:rPr kumimoji="0" lang="en-US" altLang="en-US" sz="2000" b="1" i="0" u="none" strike="noStrike" cap="none" normalizeH="0" baseline="0" dirty="0">
                <a:ln>
                  <a:noFill/>
                </a:ln>
                <a:solidFill>
                  <a:schemeClr val="bg1"/>
                </a:solidFill>
                <a:effectLst/>
                <a:latin typeface="Arial" panose="020B0604020202020204" pitchFamily="34" charset="0"/>
                <a:cs typeface="Arial" panose="020B0604020202020204" pitchFamily="34" charset="0"/>
              </a:rPr>
              <a:t>Encourages active participation and skill development in professional environments. (Li, 2025) </a:t>
            </a:r>
          </a:p>
        </p:txBody>
      </p:sp>
      <p:pic>
        <p:nvPicPr>
          <p:cNvPr id="2052" name="Picture 4" descr="Cooperative Learning and How to Use It ...">
            <a:extLst>
              <a:ext uri="{FF2B5EF4-FFF2-40B4-BE49-F238E27FC236}">
                <a16:creationId xmlns:a16="http://schemas.microsoft.com/office/drawing/2014/main" id="{88E6A9DB-017C-8824-DEAE-B4B4BFCCDD7D}"/>
              </a:ext>
            </a:extLst>
          </p:cNvPr>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6978230" y="1706563"/>
            <a:ext cx="4678975" cy="4517302"/>
          </a:xfrm>
          <a:prstGeom prst="rect">
            <a:avLst/>
          </a:prstGeom>
          <a:solidFill>
            <a:srgbClr val="FFFFFF"/>
          </a:solidFill>
        </p:spPr>
      </p:pic>
      <p:pic>
        <p:nvPicPr>
          <p:cNvPr id="2" name="WhatsApp Video 2026-04-28 at 12.59.310000">
            <a:hlinkClick r:id="" action="ppaction://media"/>
            <a:extLst>
              <a:ext uri="{FF2B5EF4-FFF2-40B4-BE49-F238E27FC236}">
                <a16:creationId xmlns:a16="http://schemas.microsoft.com/office/drawing/2014/main" id="{CD8517FA-B29E-BBB2-73A6-8F60E75C7E3B}"/>
              </a:ext>
            </a:extLst>
          </p:cNvPr>
          <p:cNvPicPr>
            <a:picLocks noChangeAspect="1"/>
          </p:cNvPicPr>
          <p:nvPr>
            <a:videoFile r:link="rId2"/>
            <p:extLst>
              <p:ext uri="{DAA4B4D4-6D71-4841-9C94-3DE7FCFB9230}">
                <p14:media xmlns:p14="http://schemas.microsoft.com/office/powerpoint/2010/main" r:embed="rId1"/>
              </p:ext>
            </p:extLst>
          </p:nvPr>
        </p:nvPicPr>
        <p:blipFill>
          <a:blip r:embed="rId6"/>
          <a:stretch>
            <a:fillRect/>
          </a:stretch>
        </p:blipFill>
        <p:spPr>
          <a:xfrm>
            <a:off x="646066" y="150125"/>
            <a:ext cx="1047892" cy="1862919"/>
          </a:xfrm>
          <a:prstGeom prst="rect">
            <a:avLst/>
          </a:prstGeom>
        </p:spPr>
      </p:pic>
    </p:spTree>
    <p:extLst>
      <p:ext uri="{BB962C8B-B14F-4D97-AF65-F5344CB8AC3E}">
        <p14:creationId xmlns:p14="http://schemas.microsoft.com/office/powerpoint/2010/main" val="33066240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327865"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9" name="Title 2">
            <a:extLst>
              <a:ext uri="{FF2B5EF4-FFF2-40B4-BE49-F238E27FC236}">
                <a16:creationId xmlns:a16="http://schemas.microsoft.com/office/drawing/2014/main" id="{CFBFFEDE-88C9-406D-B7DC-DA027A541720}"/>
              </a:ext>
            </a:extLst>
          </p:cNvPr>
          <p:cNvSpPr>
            <a:spLocks noGrp="1"/>
          </p:cNvSpPr>
          <p:nvPr>
            <p:ph type="title"/>
          </p:nvPr>
        </p:nvSpPr>
        <p:spPr>
          <a:xfrm>
            <a:off x="635000" y="695282"/>
            <a:ext cx="11226800" cy="1325563"/>
          </a:xfrm>
        </p:spPr>
        <p:txBody>
          <a:bodyPr vert="horz" lIns="91440" tIns="45720" rIns="91440" bIns="45720" rtlCol="0" anchor="ctr">
            <a:normAutofit/>
          </a:bodyPr>
          <a:lstStyle/>
          <a:p>
            <a:r>
              <a:rPr lang="en-US" b="1" kern="1200" dirty="0">
                <a:solidFill>
                  <a:schemeClr val="bg1"/>
                </a:solidFill>
                <a:latin typeface="Arial" panose="020B0604020202020204" pitchFamily="34" charset="0"/>
                <a:cs typeface="Arial" panose="020B0604020202020204" pitchFamily="34" charset="0"/>
              </a:rPr>
              <a:t>What is Collaborative Learning (Concept)</a:t>
            </a:r>
          </a:p>
        </p:txBody>
      </p:sp>
      <p:sp>
        <p:nvSpPr>
          <p:cNvPr id="2" name="Rectangle 1"/>
          <p:cNvSpPr/>
          <p:nvPr/>
        </p:nvSpPr>
        <p:spPr>
          <a:xfrm>
            <a:off x="634999" y="2376438"/>
            <a:ext cx="10990943" cy="2616101"/>
          </a:xfrm>
          <a:prstGeom prst="rect">
            <a:avLst/>
          </a:prstGeom>
        </p:spPr>
        <p:txBody>
          <a:bodyPr wrap="square">
            <a:spAutoFit/>
          </a:bodyPr>
          <a:lstStyle/>
          <a:p>
            <a:pPr marL="285750" indent="-285750" algn="just">
              <a:spcBef>
                <a:spcPts val="600"/>
              </a:spcBef>
              <a:spcAft>
                <a:spcPts val="600"/>
              </a:spcAft>
              <a:buFont typeface="Arial" panose="020B0604020202020204" pitchFamily="34" charset="0"/>
              <a:buChar char="•"/>
            </a:pPr>
            <a:r>
              <a:rPr lang="en-GB" sz="2400" b="1" dirty="0">
                <a:solidFill>
                  <a:schemeClr val="bg1"/>
                </a:solidFill>
                <a:latin typeface="Arial" panose="020B0604020202020204" pitchFamily="34" charset="0"/>
                <a:cs typeface="Arial" panose="020B0604020202020204" pitchFamily="34" charset="0"/>
              </a:rPr>
              <a:t>Learning occurs through interaction between peers, enhancing understanding and retention. (</a:t>
            </a:r>
            <a:r>
              <a:rPr lang="en-GB" sz="2400" b="1" dirty="0" err="1">
                <a:solidFill>
                  <a:schemeClr val="bg1"/>
                </a:solidFill>
                <a:latin typeface="Arial" panose="020B0604020202020204" pitchFamily="34" charset="0"/>
                <a:cs typeface="Arial" panose="020B0604020202020204" pitchFamily="34" charset="0"/>
              </a:rPr>
              <a:t>Wicaksono</a:t>
            </a:r>
            <a:r>
              <a:rPr lang="en-GB" sz="2400" b="1" dirty="0">
                <a:solidFill>
                  <a:schemeClr val="bg1"/>
                </a:solidFill>
                <a:latin typeface="Arial" panose="020B0604020202020204" pitchFamily="34" charset="0"/>
                <a:cs typeface="Arial" panose="020B0604020202020204" pitchFamily="34" charset="0"/>
              </a:rPr>
              <a:t>, 2024) </a:t>
            </a:r>
          </a:p>
          <a:p>
            <a:pPr marL="285750" indent="-285750" algn="just">
              <a:spcBef>
                <a:spcPts val="600"/>
              </a:spcBef>
              <a:spcAft>
                <a:spcPts val="600"/>
              </a:spcAft>
              <a:buFont typeface="Arial" panose="020B0604020202020204" pitchFamily="34" charset="0"/>
              <a:buChar char="•"/>
            </a:pPr>
            <a:r>
              <a:rPr lang="en-GB" sz="2400" b="1" dirty="0">
                <a:solidFill>
                  <a:schemeClr val="bg1"/>
                </a:solidFill>
                <a:latin typeface="Arial" panose="020B0604020202020204" pitchFamily="34" charset="0"/>
                <a:cs typeface="Arial" panose="020B0604020202020204" pitchFamily="34" charset="0"/>
              </a:rPr>
              <a:t>Shared goals ensure all participants contribute effectively to group outcomes. (</a:t>
            </a:r>
            <a:r>
              <a:rPr lang="en-GB" sz="2400" b="1" dirty="0" err="1">
                <a:solidFill>
                  <a:schemeClr val="bg1"/>
                </a:solidFill>
                <a:latin typeface="Arial" panose="020B0604020202020204" pitchFamily="34" charset="0"/>
                <a:cs typeface="Arial" panose="020B0604020202020204" pitchFamily="34" charset="0"/>
              </a:rPr>
              <a:t>Jurkowski</a:t>
            </a:r>
            <a:r>
              <a:rPr lang="en-GB" sz="2400" b="1" dirty="0">
                <a:solidFill>
                  <a:schemeClr val="bg1"/>
                </a:solidFill>
                <a:latin typeface="Arial" panose="020B0604020202020204" pitchFamily="34" charset="0"/>
                <a:cs typeface="Arial" panose="020B0604020202020204" pitchFamily="34" charset="0"/>
              </a:rPr>
              <a:t> et al., 2024) </a:t>
            </a:r>
          </a:p>
          <a:p>
            <a:pPr marL="285750" indent="-285750" algn="just">
              <a:spcBef>
                <a:spcPts val="600"/>
              </a:spcBef>
              <a:spcAft>
                <a:spcPts val="600"/>
              </a:spcAft>
              <a:buFont typeface="Arial" panose="020B0604020202020204" pitchFamily="34" charset="0"/>
              <a:buChar char="•"/>
            </a:pPr>
            <a:r>
              <a:rPr lang="en-GB" sz="2400" b="1" dirty="0">
                <a:solidFill>
                  <a:schemeClr val="bg1"/>
                </a:solidFill>
                <a:latin typeface="Arial" panose="020B0604020202020204" pitchFamily="34" charset="0"/>
                <a:cs typeface="Arial" panose="020B0604020202020204" pitchFamily="34" charset="0"/>
              </a:rPr>
              <a:t>Knowledge co-creation fosters innovation and deeper comprehension of topics. (</a:t>
            </a:r>
            <a:r>
              <a:rPr lang="en-GB" sz="2400" b="1" dirty="0" err="1">
                <a:solidFill>
                  <a:schemeClr val="bg1"/>
                </a:solidFill>
                <a:latin typeface="Arial" panose="020B0604020202020204" pitchFamily="34" charset="0"/>
                <a:cs typeface="Arial" panose="020B0604020202020204" pitchFamily="34" charset="0"/>
              </a:rPr>
              <a:t>Wicaksono</a:t>
            </a:r>
            <a:r>
              <a:rPr lang="en-GB" sz="2400" b="1" dirty="0">
                <a:solidFill>
                  <a:schemeClr val="bg1"/>
                </a:solidFill>
                <a:latin typeface="Arial" panose="020B0604020202020204" pitchFamily="34" charset="0"/>
                <a:cs typeface="Arial" panose="020B0604020202020204" pitchFamily="34" charset="0"/>
              </a:rPr>
              <a:t>, 2024) </a:t>
            </a:r>
          </a:p>
        </p:txBody>
      </p:sp>
    </p:spTree>
    <p:extLst>
      <p:ext uri="{BB962C8B-B14F-4D97-AF65-F5344CB8AC3E}">
        <p14:creationId xmlns:p14="http://schemas.microsoft.com/office/powerpoint/2010/main" val="397944632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9" name="Title 2">
            <a:extLst>
              <a:ext uri="{FF2B5EF4-FFF2-40B4-BE49-F238E27FC236}">
                <a16:creationId xmlns:a16="http://schemas.microsoft.com/office/drawing/2014/main" id="{E1E3A522-82AF-4559-B38C-01D51150950F}"/>
              </a:ext>
            </a:extLst>
          </p:cNvPr>
          <p:cNvSpPr>
            <a:spLocks noGrp="1"/>
          </p:cNvSpPr>
          <p:nvPr>
            <p:ph type="title"/>
          </p:nvPr>
        </p:nvSpPr>
        <p:spPr/>
        <p:txBody>
          <a:bodyPr vert="horz" lIns="91440" tIns="45720" rIns="91440" bIns="45720" rtlCol="0" anchor="ctr">
            <a:normAutofit/>
          </a:bodyPr>
          <a:lstStyle/>
          <a:p>
            <a:r>
              <a:rPr lang="en-US" b="1" kern="1200" dirty="0">
                <a:solidFill>
                  <a:schemeClr val="bg1"/>
                </a:solidFill>
                <a:latin typeface="Arial" panose="020B0604020202020204" pitchFamily="34" charset="0"/>
                <a:cs typeface="Arial" panose="020B0604020202020204" pitchFamily="34" charset="0"/>
              </a:rPr>
              <a:t>Benefits – Skills Development</a:t>
            </a:r>
            <a:endParaRPr lang="en-US" kern="1200" dirty="0">
              <a:solidFill>
                <a:schemeClr val="bg1"/>
              </a:solidFill>
              <a:latin typeface="Arial" panose="020B0604020202020204" pitchFamily="34" charset="0"/>
              <a:cs typeface="Arial" panose="020B0604020202020204" pitchFamily="34" charset="0"/>
            </a:endParaRPr>
          </a:p>
        </p:txBody>
      </p:sp>
      <p:pic>
        <p:nvPicPr>
          <p:cNvPr id="5" name="Picture 4">
            <a:extLst>
              <a:ext uri="{FF2B5EF4-FFF2-40B4-BE49-F238E27FC236}">
                <a16:creationId xmlns:a16="http://schemas.microsoft.com/office/drawing/2014/main" id="{05A0F7A1-9B8B-74AF-566D-EF5E99037E5B}"/>
              </a:ext>
            </a:extLst>
          </p:cNvPr>
          <p:cNvPicPr>
            <a:picLocks noChangeAspect="1"/>
          </p:cNvPicPr>
          <p:nvPr/>
        </p:nvPicPr>
        <p:blipFill>
          <a:blip r:embed="rId3" cstate="print">
            <a:extLst>
              <a:ext uri="{28A0092B-C50C-407E-A947-70E740481C1C}">
                <a14:useLocalDpi xmlns:a14="http://schemas.microsoft.com/office/drawing/2010/main" val="0"/>
              </a:ext>
            </a:extLst>
          </a:blip>
          <a:srcRect r="-4"/>
          <a:stretch>
            <a:fillRect/>
          </a:stretch>
        </p:blipFill>
        <p:spPr>
          <a:xfrm>
            <a:off x="839594" y="1706563"/>
            <a:ext cx="4678975" cy="4517302"/>
          </a:xfrm>
          <a:prstGeom prst="rect">
            <a:avLst/>
          </a:prstGeom>
          <a:noFill/>
        </p:spPr>
      </p:pic>
      <p:sp>
        <p:nvSpPr>
          <p:cNvPr id="10" name="TextBox 9">
            <a:extLst>
              <a:ext uri="{FF2B5EF4-FFF2-40B4-BE49-F238E27FC236}">
                <a16:creationId xmlns:a16="http://schemas.microsoft.com/office/drawing/2014/main" id="{B5932DCD-A730-4E14-AD11-C16F65A25DF2}"/>
              </a:ext>
            </a:extLst>
          </p:cNvPr>
          <p:cNvSpPr txBox="1"/>
          <p:nvPr/>
        </p:nvSpPr>
        <p:spPr>
          <a:xfrm>
            <a:off x="5977163" y="1956119"/>
            <a:ext cx="5833837" cy="4018189"/>
          </a:xfrm>
          <a:prstGeom prst="rect">
            <a:avLst/>
          </a:prstGeom>
        </p:spPr>
        <p:txBody>
          <a:bodyPr vert="horz" lIns="91440" tIns="45720" rIns="91440" bIns="45720" rtlCol="0">
            <a:normAutofit/>
          </a:bodyPr>
          <a:lstStyle/>
          <a:p>
            <a:pPr marL="228600" indent="-228600" algn="just">
              <a:lnSpc>
                <a:spcPct val="90000"/>
              </a:lnSpc>
              <a:spcBef>
                <a:spcPts val="1000"/>
              </a:spcBef>
              <a:spcAft>
                <a:spcPts val="800"/>
              </a:spcAft>
              <a:buFont typeface="Arial" panose="020B0604020202020204" pitchFamily="34" charset="0"/>
              <a:buChar char="•"/>
            </a:pPr>
            <a:r>
              <a:rPr lang="en-US" sz="2000" b="1" dirty="0">
                <a:solidFill>
                  <a:schemeClr val="bg1"/>
                </a:solidFill>
                <a:latin typeface="Arial" panose="020B0604020202020204" pitchFamily="34" charset="0"/>
                <a:cs typeface="Arial" panose="020B0604020202020204" pitchFamily="34" charset="0"/>
              </a:rPr>
              <a:t>Critical thinking improves through group discussions, debate, and evaluation. (</a:t>
            </a:r>
            <a:r>
              <a:rPr lang="en-US" sz="2000" b="1" dirty="0" err="1">
                <a:solidFill>
                  <a:schemeClr val="bg1"/>
                </a:solidFill>
                <a:latin typeface="Arial" panose="020B0604020202020204" pitchFamily="34" charset="0"/>
                <a:cs typeface="Arial" panose="020B0604020202020204" pitchFamily="34" charset="0"/>
              </a:rPr>
              <a:t>Eskiyurt</a:t>
            </a:r>
            <a:r>
              <a:rPr lang="en-US" sz="2000" b="1" dirty="0">
                <a:solidFill>
                  <a:schemeClr val="bg1"/>
                </a:solidFill>
                <a:latin typeface="Arial" panose="020B0604020202020204" pitchFamily="34" charset="0"/>
                <a:cs typeface="Arial" panose="020B0604020202020204" pitchFamily="34" charset="0"/>
              </a:rPr>
              <a:t>, 2024) </a:t>
            </a:r>
          </a:p>
          <a:p>
            <a:pPr marL="228600" indent="-228600" algn="just">
              <a:lnSpc>
                <a:spcPct val="90000"/>
              </a:lnSpc>
              <a:spcBef>
                <a:spcPts val="1000"/>
              </a:spcBef>
              <a:spcAft>
                <a:spcPts val="800"/>
              </a:spcAft>
              <a:buFont typeface="Arial" panose="020B0604020202020204" pitchFamily="34" charset="0"/>
              <a:buChar char="•"/>
            </a:pPr>
            <a:r>
              <a:rPr lang="en-US" sz="2000" b="1" dirty="0">
                <a:solidFill>
                  <a:schemeClr val="bg1"/>
                </a:solidFill>
                <a:latin typeface="Arial" panose="020B0604020202020204" pitchFamily="34" charset="0"/>
                <a:cs typeface="Arial" panose="020B0604020202020204" pitchFamily="34" charset="0"/>
              </a:rPr>
              <a:t>Communication skills develop via peer interaction and constructive feedback. (Ferreira, 2025) </a:t>
            </a:r>
          </a:p>
          <a:p>
            <a:pPr marL="228600" indent="-228600" algn="just">
              <a:lnSpc>
                <a:spcPct val="90000"/>
              </a:lnSpc>
              <a:spcBef>
                <a:spcPts val="1000"/>
              </a:spcBef>
              <a:spcAft>
                <a:spcPts val="800"/>
              </a:spcAft>
              <a:buFont typeface="Arial" panose="020B0604020202020204" pitchFamily="34" charset="0"/>
              <a:buChar char="•"/>
            </a:pPr>
            <a:r>
              <a:rPr lang="en-US" sz="2000" b="1" dirty="0">
                <a:solidFill>
                  <a:schemeClr val="bg1"/>
                </a:solidFill>
                <a:latin typeface="Arial" panose="020B0604020202020204" pitchFamily="34" charset="0"/>
                <a:cs typeface="Arial" panose="020B0604020202020204" pitchFamily="34" charset="0"/>
              </a:rPr>
              <a:t>Problem-solving strengthens by addressing challenges collectively. (</a:t>
            </a:r>
            <a:r>
              <a:rPr lang="en-US" sz="2000" b="1" dirty="0" err="1">
                <a:solidFill>
                  <a:schemeClr val="bg1"/>
                </a:solidFill>
                <a:latin typeface="Arial" panose="020B0604020202020204" pitchFamily="34" charset="0"/>
                <a:cs typeface="Arial" panose="020B0604020202020204" pitchFamily="34" charset="0"/>
              </a:rPr>
              <a:t>Eskiyurt</a:t>
            </a:r>
            <a:r>
              <a:rPr lang="en-US" sz="2000" b="1" dirty="0">
                <a:solidFill>
                  <a:schemeClr val="bg1"/>
                </a:solidFill>
                <a:latin typeface="Arial" panose="020B0604020202020204" pitchFamily="34" charset="0"/>
                <a:cs typeface="Arial" panose="020B0604020202020204" pitchFamily="34" charset="0"/>
              </a:rPr>
              <a:t>, 2024) </a:t>
            </a:r>
          </a:p>
          <a:p>
            <a:pPr marL="228600" indent="-228600" algn="just">
              <a:lnSpc>
                <a:spcPct val="90000"/>
              </a:lnSpc>
              <a:spcBef>
                <a:spcPts val="1000"/>
              </a:spcBef>
              <a:spcAft>
                <a:spcPts val="800"/>
              </a:spcAft>
              <a:buFont typeface="Arial" panose="020B0604020202020204" pitchFamily="34" charset="0"/>
              <a:buChar char="•"/>
            </a:pPr>
            <a:r>
              <a:rPr lang="en-US" sz="2000" b="1" dirty="0">
                <a:solidFill>
                  <a:schemeClr val="bg1"/>
                </a:solidFill>
                <a:latin typeface="Arial" panose="020B0604020202020204" pitchFamily="34" charset="0"/>
                <a:cs typeface="Arial" panose="020B0604020202020204" pitchFamily="34" charset="0"/>
              </a:rPr>
              <a:t>Collaboration enhances leadership, adaptability, and interpersonal skills. (Ferreira, 2025)</a:t>
            </a:r>
          </a:p>
        </p:txBody>
      </p:sp>
    </p:spTree>
    <p:extLst>
      <p:ext uri="{BB962C8B-B14F-4D97-AF65-F5344CB8AC3E}">
        <p14:creationId xmlns:p14="http://schemas.microsoft.com/office/powerpoint/2010/main" val="405529586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9" name="Title 2">
            <a:extLst>
              <a:ext uri="{FF2B5EF4-FFF2-40B4-BE49-F238E27FC236}">
                <a16:creationId xmlns:a16="http://schemas.microsoft.com/office/drawing/2014/main" id="{E1E3A522-82AF-4559-B38C-01D51150950F}"/>
              </a:ext>
            </a:extLst>
          </p:cNvPr>
          <p:cNvSpPr>
            <a:spLocks noGrp="1"/>
          </p:cNvSpPr>
          <p:nvPr>
            <p:ph type="title"/>
          </p:nvPr>
        </p:nvSpPr>
        <p:spPr/>
        <p:txBody>
          <a:bodyPr vert="horz" lIns="91440" tIns="45720" rIns="91440" bIns="45720" rtlCol="0" anchor="ctr">
            <a:normAutofit/>
          </a:bodyPr>
          <a:lstStyle/>
          <a:p>
            <a:r>
              <a:rPr lang="en-US" b="1" kern="1200" dirty="0">
                <a:solidFill>
                  <a:schemeClr val="bg1"/>
                </a:solidFill>
                <a:latin typeface="Arial" panose="020B0604020202020204" pitchFamily="34" charset="0"/>
                <a:cs typeface="Arial" panose="020B0604020202020204" pitchFamily="34" charset="0"/>
              </a:rPr>
              <a:t>Benefits – Performance &amp; Engagement</a:t>
            </a:r>
          </a:p>
        </p:txBody>
      </p:sp>
      <p:sp>
        <p:nvSpPr>
          <p:cNvPr id="10" name="TextBox 9">
            <a:extLst>
              <a:ext uri="{FF2B5EF4-FFF2-40B4-BE49-F238E27FC236}">
                <a16:creationId xmlns:a16="http://schemas.microsoft.com/office/drawing/2014/main" id="{8D35CA11-9A09-4073-A347-F572D5210002}"/>
              </a:ext>
            </a:extLst>
          </p:cNvPr>
          <p:cNvSpPr txBox="1"/>
          <p:nvPr/>
        </p:nvSpPr>
        <p:spPr>
          <a:xfrm>
            <a:off x="604519" y="1991859"/>
            <a:ext cx="6188166" cy="3718832"/>
          </a:xfrm>
          <a:prstGeom prst="rect">
            <a:avLst/>
          </a:prstGeom>
        </p:spPr>
        <p:txBody>
          <a:bodyPr vert="horz" lIns="91440" tIns="45720" rIns="91440" bIns="45720" rtlCol="0">
            <a:normAutofit/>
          </a:bodyPr>
          <a:lstStyle/>
          <a:p>
            <a:pPr marL="228600" indent="-228600" algn="just">
              <a:spcBef>
                <a:spcPts val="1000"/>
              </a:spcBef>
              <a:spcAft>
                <a:spcPts val="800"/>
              </a:spcAft>
              <a:buFont typeface="Arial" panose="020B0604020202020204" pitchFamily="34" charset="0"/>
              <a:buChar char="•"/>
            </a:pPr>
            <a:r>
              <a:rPr lang="en-US" sz="2000" b="1" dirty="0">
                <a:solidFill>
                  <a:schemeClr val="bg1"/>
                </a:solidFill>
                <a:latin typeface="Arial" panose="020B0604020202020204" pitchFamily="34" charset="0"/>
                <a:cs typeface="Arial" panose="020B0604020202020204" pitchFamily="34" charset="0"/>
              </a:rPr>
              <a:t>Students demonstrate higher engagement in collaborative learning activities. (Li, 2025) </a:t>
            </a:r>
          </a:p>
          <a:p>
            <a:pPr marL="228600" indent="-228600" algn="just">
              <a:spcBef>
                <a:spcPts val="1000"/>
              </a:spcBef>
              <a:spcAft>
                <a:spcPts val="800"/>
              </a:spcAft>
              <a:buFont typeface="Arial" panose="020B0604020202020204" pitchFamily="34" charset="0"/>
              <a:buChar char="•"/>
            </a:pPr>
            <a:r>
              <a:rPr lang="en-US" sz="2000" b="1" dirty="0">
                <a:solidFill>
                  <a:schemeClr val="bg1"/>
                </a:solidFill>
                <a:latin typeface="Arial" panose="020B0604020202020204" pitchFamily="34" charset="0"/>
                <a:cs typeface="Arial" panose="020B0604020202020204" pitchFamily="34" charset="0"/>
              </a:rPr>
              <a:t>Peer support improves overall performance and task completion. (Gal, 2025) </a:t>
            </a:r>
          </a:p>
          <a:p>
            <a:pPr marL="228600" indent="-228600" algn="just">
              <a:spcBef>
                <a:spcPts val="1000"/>
              </a:spcBef>
              <a:spcAft>
                <a:spcPts val="800"/>
              </a:spcAft>
              <a:buFont typeface="Arial" panose="020B0604020202020204" pitchFamily="34" charset="0"/>
              <a:buChar char="•"/>
            </a:pPr>
            <a:r>
              <a:rPr lang="en-US" sz="2000" b="1" dirty="0">
                <a:solidFill>
                  <a:schemeClr val="bg1"/>
                </a:solidFill>
                <a:latin typeface="Arial" panose="020B0604020202020204" pitchFamily="34" charset="0"/>
                <a:cs typeface="Arial" panose="020B0604020202020204" pitchFamily="34" charset="0"/>
              </a:rPr>
              <a:t>Active learning promotes curiosity, initiative, and practical knowledge application. (Li, 2025) </a:t>
            </a:r>
          </a:p>
          <a:p>
            <a:pPr marL="228600" indent="-228600" algn="just">
              <a:spcBef>
                <a:spcPts val="1000"/>
              </a:spcBef>
              <a:spcAft>
                <a:spcPts val="800"/>
              </a:spcAft>
              <a:buFont typeface="Arial" panose="020B0604020202020204" pitchFamily="34" charset="0"/>
              <a:buChar char="•"/>
            </a:pPr>
            <a:r>
              <a:rPr lang="en-US" sz="2000" b="1" dirty="0">
                <a:solidFill>
                  <a:schemeClr val="bg1"/>
                </a:solidFill>
                <a:latin typeface="Arial" panose="020B0604020202020204" pitchFamily="34" charset="0"/>
                <a:cs typeface="Arial" panose="020B0604020202020204" pitchFamily="34" charset="0"/>
              </a:rPr>
              <a:t>Collaborative methods often outperform traditional lecture-based approaches. (Gal, 2025)</a:t>
            </a:r>
          </a:p>
        </p:txBody>
      </p:sp>
      <p:pic>
        <p:nvPicPr>
          <p:cNvPr id="4098" name="Picture 2" descr="Active learning: 7 ways to apply it in ...">
            <a:extLst>
              <a:ext uri="{FF2B5EF4-FFF2-40B4-BE49-F238E27FC236}">
                <a16:creationId xmlns:a16="http://schemas.microsoft.com/office/drawing/2014/main" id="{0DD2F7B8-5412-16EE-D882-42FD89184FE9}"/>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b="-1"/>
          <a:stretch>
            <a:fillRect/>
          </a:stretch>
        </p:blipFill>
        <p:spPr bwMode="auto">
          <a:xfrm>
            <a:off x="7153979" y="1825625"/>
            <a:ext cx="4657021" cy="4051300"/>
          </a:xfrm>
          <a:prstGeom prst="rect">
            <a:avLst/>
          </a:prstGeom>
          <a:solidFill>
            <a:srgbClr val="FFFFFF"/>
          </a:solidFill>
        </p:spPr>
      </p:pic>
    </p:spTree>
    <p:extLst>
      <p:ext uri="{BB962C8B-B14F-4D97-AF65-F5344CB8AC3E}">
        <p14:creationId xmlns:p14="http://schemas.microsoft.com/office/powerpoint/2010/main" val="49336415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17AF5A1F-B233-C75A-B7DC-066E53119DA2}"/>
              </a:ext>
            </a:extLst>
          </p:cNvPr>
          <p:cNvSpPr>
            <a:spLocks noGrp="1"/>
          </p:cNvSpPr>
          <p:nvPr>
            <p:ph type="title"/>
          </p:nvPr>
        </p:nvSpPr>
        <p:spPr/>
        <p:txBody>
          <a:bodyPr vert="horz" lIns="91440" tIns="45720" rIns="91440" bIns="45720" rtlCol="0" anchor="ctr">
            <a:normAutofit/>
          </a:bodyPr>
          <a:lstStyle/>
          <a:p>
            <a:r>
              <a:rPr lang="en-US" sz="4000" b="1" kern="1200" dirty="0">
                <a:solidFill>
                  <a:schemeClr val="bg1"/>
                </a:solidFill>
                <a:latin typeface="Arial" panose="020B0604020202020204" pitchFamily="34" charset="0"/>
                <a:cs typeface="Arial" panose="020B0604020202020204" pitchFamily="34" charset="0"/>
              </a:rPr>
              <a:t>Collaborative Learning in Global Business</a:t>
            </a:r>
          </a:p>
        </p:txBody>
      </p:sp>
      <p:sp>
        <p:nvSpPr>
          <p:cNvPr id="7" name="TextBox 6">
            <a:extLst>
              <a:ext uri="{FF2B5EF4-FFF2-40B4-BE49-F238E27FC236}">
                <a16:creationId xmlns:a16="http://schemas.microsoft.com/office/drawing/2014/main" id="{CD168F3E-7585-4957-ADBF-C4D0852DE3E6}"/>
              </a:ext>
            </a:extLst>
          </p:cNvPr>
          <p:cNvSpPr txBox="1"/>
          <p:nvPr/>
        </p:nvSpPr>
        <p:spPr>
          <a:xfrm>
            <a:off x="514237" y="2009548"/>
            <a:ext cx="5813992" cy="4351338"/>
          </a:xfrm>
          <a:prstGeom prst="rect">
            <a:avLst/>
          </a:prstGeom>
        </p:spPr>
        <p:txBody>
          <a:bodyPr vert="horz" lIns="91440" tIns="45720" rIns="91440" bIns="45720" rtlCol="0">
            <a:noAutofit/>
          </a:bodyPr>
          <a:lstStyle/>
          <a:p>
            <a:pPr marL="228600" indent="-228600" algn="just">
              <a:lnSpc>
                <a:spcPct val="90000"/>
              </a:lnSpc>
              <a:spcBef>
                <a:spcPts val="1000"/>
              </a:spcBef>
              <a:spcAft>
                <a:spcPts val="800"/>
              </a:spcAft>
              <a:buFont typeface="Arial" panose="020B0604020202020204" pitchFamily="34" charset="0"/>
              <a:buChar char="•"/>
            </a:pPr>
            <a:r>
              <a:rPr lang="en-US" sz="2100" b="1" dirty="0">
                <a:solidFill>
                  <a:schemeClr val="bg1"/>
                </a:solidFill>
                <a:latin typeface="Arial" panose="020B0604020202020204" pitchFamily="34" charset="0"/>
                <a:cs typeface="Arial" panose="020B0604020202020204" pitchFamily="34" charset="0"/>
              </a:rPr>
              <a:t>Remote teams rely on collaboration for productivity and coordination. (Bach, 2024) </a:t>
            </a:r>
          </a:p>
          <a:p>
            <a:pPr marL="228600" indent="-228600" algn="just">
              <a:lnSpc>
                <a:spcPct val="90000"/>
              </a:lnSpc>
              <a:spcBef>
                <a:spcPts val="1000"/>
              </a:spcBef>
              <a:spcAft>
                <a:spcPts val="800"/>
              </a:spcAft>
              <a:buFont typeface="Arial" panose="020B0604020202020204" pitchFamily="34" charset="0"/>
              <a:buChar char="•"/>
            </a:pPr>
            <a:r>
              <a:rPr lang="en-US" sz="2100" b="1" dirty="0">
                <a:solidFill>
                  <a:schemeClr val="bg1"/>
                </a:solidFill>
                <a:latin typeface="Arial" panose="020B0604020202020204" pitchFamily="34" charset="0"/>
                <a:cs typeface="Arial" panose="020B0604020202020204" pitchFamily="34" charset="0"/>
              </a:rPr>
              <a:t>Digital tools like Teams, Zoom, and Slack support interaction. (Xu, 2025) </a:t>
            </a:r>
          </a:p>
          <a:p>
            <a:pPr marL="228600" indent="-228600" algn="just">
              <a:lnSpc>
                <a:spcPct val="90000"/>
              </a:lnSpc>
              <a:spcBef>
                <a:spcPts val="1000"/>
              </a:spcBef>
              <a:spcAft>
                <a:spcPts val="800"/>
              </a:spcAft>
              <a:buFont typeface="Arial" panose="020B0604020202020204" pitchFamily="34" charset="0"/>
              <a:buChar char="•"/>
            </a:pPr>
            <a:r>
              <a:rPr lang="en-US" sz="2100" b="1" dirty="0">
                <a:solidFill>
                  <a:schemeClr val="bg1"/>
                </a:solidFill>
                <a:latin typeface="Arial" panose="020B0604020202020204" pitchFamily="34" charset="0"/>
                <a:cs typeface="Arial" panose="020B0604020202020204" pitchFamily="34" charset="0"/>
              </a:rPr>
              <a:t>Cross-cultural teamwork enhances understanding and adaptability in global contexts. (Bach, 2024) </a:t>
            </a:r>
          </a:p>
          <a:p>
            <a:pPr marL="228600" indent="-228600" algn="just">
              <a:lnSpc>
                <a:spcPct val="90000"/>
              </a:lnSpc>
              <a:spcBef>
                <a:spcPts val="1000"/>
              </a:spcBef>
              <a:spcAft>
                <a:spcPts val="800"/>
              </a:spcAft>
              <a:buFont typeface="Arial" panose="020B0604020202020204" pitchFamily="34" charset="0"/>
              <a:buChar char="•"/>
            </a:pPr>
            <a:r>
              <a:rPr lang="en-US" sz="2100" b="1" dirty="0">
                <a:solidFill>
                  <a:schemeClr val="bg1"/>
                </a:solidFill>
                <a:latin typeface="Arial" panose="020B0604020202020204" pitchFamily="34" charset="0"/>
                <a:cs typeface="Arial" panose="020B0604020202020204" pitchFamily="34" charset="0"/>
              </a:rPr>
              <a:t>Collaboration improves project management and knowledge distribution efficiency. (Xu, 2025)</a:t>
            </a:r>
          </a:p>
        </p:txBody>
      </p:sp>
      <p:pic>
        <p:nvPicPr>
          <p:cNvPr id="5122" name="Picture 2" descr="How to Keep Employees Engaged During ...">
            <a:extLst>
              <a:ext uri="{FF2B5EF4-FFF2-40B4-BE49-F238E27FC236}">
                <a16:creationId xmlns:a16="http://schemas.microsoft.com/office/drawing/2014/main" id="{14C104F9-21BB-B2DB-7BA9-06595D50B3F9}"/>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b="-2"/>
          <a:stretch>
            <a:fillRect/>
          </a:stretch>
        </p:blipFill>
        <p:spPr bwMode="auto">
          <a:xfrm>
            <a:off x="6860753" y="2380344"/>
            <a:ext cx="4950247" cy="3183036"/>
          </a:xfrm>
          <a:prstGeom prst="rect">
            <a:avLst/>
          </a:prstGeom>
          <a:solidFill>
            <a:srgbClr val="FFFFFF"/>
          </a:solidFill>
        </p:spPr>
      </p:pic>
    </p:spTree>
    <p:extLst>
      <p:ext uri="{BB962C8B-B14F-4D97-AF65-F5344CB8AC3E}">
        <p14:creationId xmlns:p14="http://schemas.microsoft.com/office/powerpoint/2010/main" val="279494117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17AF5A1F-B233-C75A-B7DC-066E53119DA2}"/>
              </a:ext>
            </a:extLst>
          </p:cNvPr>
          <p:cNvSpPr>
            <a:spLocks noGrp="1"/>
          </p:cNvSpPr>
          <p:nvPr>
            <p:ph type="title"/>
          </p:nvPr>
        </p:nvSpPr>
        <p:spPr/>
        <p:txBody>
          <a:bodyPr vert="horz" lIns="91440" tIns="45720" rIns="91440" bIns="45720" rtlCol="0" anchor="ctr">
            <a:normAutofit/>
          </a:bodyPr>
          <a:lstStyle/>
          <a:p>
            <a:r>
              <a:rPr lang="en-US" sz="4000" b="1" kern="1200" dirty="0">
                <a:solidFill>
                  <a:schemeClr val="bg1"/>
                </a:solidFill>
                <a:latin typeface="Arial" panose="020B0604020202020204" pitchFamily="34" charset="0"/>
                <a:cs typeface="Arial" panose="020B0604020202020204" pitchFamily="34" charset="0"/>
              </a:rPr>
              <a:t>Limitations / Challenges</a:t>
            </a:r>
          </a:p>
        </p:txBody>
      </p:sp>
      <p:sp>
        <p:nvSpPr>
          <p:cNvPr id="8" name="Rectangle 1">
            <a:extLst>
              <a:ext uri="{FF2B5EF4-FFF2-40B4-BE49-F238E27FC236}">
                <a16:creationId xmlns:a16="http://schemas.microsoft.com/office/drawing/2014/main" id="{A76D4BD8-A514-443E-9250-EB3CEFFD2506}"/>
              </a:ext>
            </a:extLst>
          </p:cNvPr>
          <p:cNvSpPr>
            <a:spLocks noChangeArrowheads="1"/>
          </p:cNvSpPr>
          <p:nvPr/>
        </p:nvSpPr>
        <p:spPr bwMode="auto">
          <a:xfrm>
            <a:off x="742385" y="1976479"/>
            <a:ext cx="5818071" cy="4351338"/>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rtlCol="0" anchorCtr="0" compatLnSpc="1">
            <a:prstTxWarp prst="textNoShape">
              <a:avLst/>
            </a:prstTxWarp>
            <a:noAutofit/>
          </a:bodyPr>
          <a:lstStyle/>
          <a:p>
            <a:pPr marL="228600" indent="-228600" algn="just">
              <a:lnSpc>
                <a:spcPct val="90000"/>
              </a:lnSpc>
              <a:spcBef>
                <a:spcPts val="1000"/>
              </a:spcBef>
              <a:spcAft>
                <a:spcPts val="800"/>
              </a:spcAft>
              <a:buFont typeface="Arial" panose="020B0604020202020204" pitchFamily="34" charset="0"/>
              <a:buChar char="•"/>
            </a:pPr>
            <a:r>
              <a:rPr lang="en-US" sz="2100" b="1" dirty="0">
                <a:solidFill>
                  <a:schemeClr val="bg1"/>
                </a:solidFill>
                <a:latin typeface="Arial" panose="020B0604020202020204" pitchFamily="34" charset="0"/>
                <a:cs typeface="Arial" panose="020B0604020202020204" pitchFamily="34" charset="0"/>
              </a:rPr>
              <a:t>Unequal participation can reduce overall group effectiveness. (Online Learning Consortium, 2026) </a:t>
            </a:r>
          </a:p>
          <a:p>
            <a:pPr marL="228600" indent="-228600" algn="just">
              <a:lnSpc>
                <a:spcPct val="90000"/>
              </a:lnSpc>
              <a:spcBef>
                <a:spcPts val="1000"/>
              </a:spcBef>
              <a:spcAft>
                <a:spcPts val="800"/>
              </a:spcAft>
              <a:buFont typeface="Arial" panose="020B0604020202020204" pitchFamily="34" charset="0"/>
              <a:buChar char="•"/>
            </a:pPr>
            <a:r>
              <a:rPr lang="en-US" sz="2100" b="1" dirty="0">
                <a:solidFill>
                  <a:schemeClr val="bg1"/>
                </a:solidFill>
                <a:latin typeface="Arial" panose="020B0604020202020204" pitchFamily="34" charset="0"/>
                <a:cs typeface="Arial" panose="020B0604020202020204" pitchFamily="34" charset="0"/>
              </a:rPr>
              <a:t>Conflict may arise from differing perspectives and personalities. (McKay, 2024) </a:t>
            </a:r>
          </a:p>
          <a:p>
            <a:pPr marL="228600" indent="-228600" algn="just">
              <a:lnSpc>
                <a:spcPct val="90000"/>
              </a:lnSpc>
              <a:spcBef>
                <a:spcPts val="1000"/>
              </a:spcBef>
              <a:spcAft>
                <a:spcPts val="800"/>
              </a:spcAft>
              <a:buFont typeface="Arial" panose="020B0604020202020204" pitchFamily="34" charset="0"/>
              <a:buChar char="•"/>
            </a:pPr>
            <a:r>
              <a:rPr lang="en-US" sz="2100" b="1" dirty="0">
                <a:solidFill>
                  <a:schemeClr val="bg1"/>
                </a:solidFill>
                <a:latin typeface="Arial" panose="020B0604020202020204" pitchFamily="34" charset="0"/>
                <a:cs typeface="Arial" panose="020B0604020202020204" pitchFamily="34" charset="0"/>
              </a:rPr>
              <a:t>Time zone differences complicate synchronous collaboration. (Online Learning Consortium, 2026) </a:t>
            </a:r>
          </a:p>
          <a:p>
            <a:pPr marL="228600" indent="-228600" algn="just">
              <a:lnSpc>
                <a:spcPct val="90000"/>
              </a:lnSpc>
              <a:spcBef>
                <a:spcPts val="1000"/>
              </a:spcBef>
              <a:spcAft>
                <a:spcPts val="800"/>
              </a:spcAft>
              <a:buFont typeface="Arial" panose="020B0604020202020204" pitchFamily="34" charset="0"/>
              <a:buChar char="•"/>
            </a:pPr>
            <a:r>
              <a:rPr lang="en-US" sz="2100" b="1" dirty="0">
                <a:solidFill>
                  <a:schemeClr val="bg1"/>
                </a:solidFill>
                <a:latin typeface="Arial" panose="020B0604020202020204" pitchFamily="34" charset="0"/>
                <a:cs typeface="Arial" panose="020B0604020202020204" pitchFamily="34" charset="0"/>
              </a:rPr>
              <a:t>Cultural differences can affect communication and decision-making. (McKay, 2024) </a:t>
            </a:r>
          </a:p>
          <a:p>
            <a:pPr marL="228600" marR="0" lvl="0" indent="-228600" algn="just" fontAlgn="base">
              <a:lnSpc>
                <a:spcPct val="90000"/>
              </a:lnSpc>
              <a:spcBef>
                <a:spcPts val="1000"/>
              </a:spcBef>
              <a:spcAft>
                <a:spcPts val="800"/>
              </a:spcAft>
              <a:buClrTx/>
              <a:buSzTx/>
              <a:buFont typeface="Arial" panose="020B0604020202020204" pitchFamily="34" charset="0"/>
              <a:buChar char="•"/>
              <a:tabLst/>
            </a:pPr>
            <a:endParaRPr kumimoji="0" lang="en-US" altLang="en-US" sz="2100" b="1" i="0" u="none" strike="noStrike" cap="none" normalizeH="0" baseline="0" dirty="0">
              <a:ln>
                <a:noFill/>
              </a:ln>
              <a:solidFill>
                <a:schemeClr val="bg1"/>
              </a:solidFill>
              <a:effectLst/>
              <a:latin typeface="Arial" panose="020B0604020202020204" pitchFamily="34" charset="0"/>
              <a:cs typeface="Arial" panose="020B0604020202020204" pitchFamily="34" charset="0"/>
            </a:endParaRPr>
          </a:p>
        </p:txBody>
      </p:sp>
      <p:pic>
        <p:nvPicPr>
          <p:cNvPr id="6146" name="Picture 2" descr="Do You See What I See? Teamwork – Why this picture became an essential tool  in my program">
            <a:extLst>
              <a:ext uri="{FF2B5EF4-FFF2-40B4-BE49-F238E27FC236}">
                <a16:creationId xmlns:a16="http://schemas.microsoft.com/office/drawing/2014/main" id="{94C3709B-6FE4-1835-B688-7270EB52FB5B}"/>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l="8186" r="4336" b="2"/>
          <a:stretch>
            <a:fillRect/>
          </a:stretch>
        </p:blipFill>
        <p:spPr bwMode="auto">
          <a:xfrm>
            <a:off x="6816192" y="2295071"/>
            <a:ext cx="5110634" cy="3286166"/>
          </a:xfrm>
          <a:prstGeom prst="rect">
            <a:avLst/>
          </a:prstGeom>
          <a:solidFill>
            <a:srgbClr val="FFFFFF"/>
          </a:solidFill>
        </p:spPr>
      </p:pic>
    </p:spTree>
    <p:extLst>
      <p:ext uri="{BB962C8B-B14F-4D97-AF65-F5344CB8AC3E}">
        <p14:creationId xmlns:p14="http://schemas.microsoft.com/office/powerpoint/2010/main" val="267268697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showMasterSp="0">
  <p:cSld>
    <p:spTree>
      <p:nvGrpSpPr>
        <p:cNvPr id="1" name="">
          <a:extLst>
            <a:ext uri="{FF2B5EF4-FFF2-40B4-BE49-F238E27FC236}">
              <a16:creationId xmlns:a16="http://schemas.microsoft.com/office/drawing/2014/main" id="{A0DB0E8D-4B17-C17A-6EC6-893F7B8C554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3932E9A-5E8A-8E06-63F1-1326601466B4}"/>
              </a:ext>
            </a:extLst>
          </p:cNvPr>
          <p:cNvSpPr>
            <a:spLocks noGrp="1"/>
          </p:cNvSpPr>
          <p:nvPr>
            <p:ph type="title"/>
          </p:nvPr>
        </p:nvSpPr>
        <p:spPr>
          <a:xfrm>
            <a:off x="381000" y="381000"/>
            <a:ext cx="11430000" cy="886929"/>
          </a:xfrm>
        </p:spPr>
        <p:txBody>
          <a:bodyPr vert="horz" lIns="91440" tIns="45720" rIns="91440" bIns="45720" rtlCol="0" anchor="ctr">
            <a:normAutofit/>
          </a:bodyPr>
          <a:lstStyle/>
          <a:p>
            <a:r>
              <a:rPr lang="en-US" b="1" kern="1200" spc="0" baseline="0" dirty="0">
                <a:solidFill>
                  <a:schemeClr val="bg1"/>
                </a:solidFill>
                <a:latin typeface="Arial" panose="020B0604020202020204" pitchFamily="34" charset="0"/>
                <a:cs typeface="Arial" panose="020B0604020202020204" pitchFamily="34" charset="0"/>
              </a:rPr>
              <a:t>Evaluation (Critical Thinking)</a:t>
            </a:r>
          </a:p>
        </p:txBody>
      </p:sp>
      <p:sp>
        <p:nvSpPr>
          <p:cNvPr id="4" name="Rectangle 2">
            <a:extLst>
              <a:ext uri="{FF2B5EF4-FFF2-40B4-BE49-F238E27FC236}">
                <a16:creationId xmlns:a16="http://schemas.microsoft.com/office/drawing/2014/main" id="{72ED0516-F00E-AF42-0725-DFAF701B0988}"/>
              </a:ext>
            </a:extLst>
          </p:cNvPr>
          <p:cNvSpPr>
            <a:spLocks noChangeArrowheads="1"/>
          </p:cNvSpPr>
          <p:nvPr/>
        </p:nvSpPr>
        <p:spPr bwMode="auto">
          <a:xfrm>
            <a:off x="381000" y="1658900"/>
            <a:ext cx="5932714" cy="4351338"/>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rtlCol="0" anchorCtr="0" compatLnSpc="1">
            <a:prstTxWarp prst="textNoShape">
              <a:avLst/>
            </a:prstTxWarp>
            <a:noAutofit/>
          </a:bodyPr>
          <a:lstStyle/>
          <a:p>
            <a:pPr marL="228600" indent="-228600" algn="just">
              <a:lnSpc>
                <a:spcPct val="90000"/>
              </a:lnSpc>
              <a:spcBef>
                <a:spcPts val="1000"/>
              </a:spcBef>
              <a:spcAft>
                <a:spcPts val="800"/>
              </a:spcAft>
              <a:buFont typeface="Arial" panose="020B0604020202020204" pitchFamily="34" charset="0"/>
              <a:buChar char="•"/>
            </a:pPr>
            <a:r>
              <a:rPr lang="en-US" sz="2100" b="1" dirty="0">
                <a:solidFill>
                  <a:schemeClr val="bg1"/>
                </a:solidFill>
                <a:latin typeface="Arial" panose="020B0604020202020204" pitchFamily="34" charset="0"/>
                <a:cs typeface="Arial" panose="020B0604020202020204" pitchFamily="34" charset="0"/>
              </a:rPr>
              <a:t>Works best with structured tasks, clear roles, and active participation. (Hidalgo-Hidalgo, 2025) </a:t>
            </a:r>
          </a:p>
          <a:p>
            <a:pPr marL="228600" indent="-228600" algn="just">
              <a:lnSpc>
                <a:spcPct val="90000"/>
              </a:lnSpc>
              <a:spcBef>
                <a:spcPts val="1000"/>
              </a:spcBef>
              <a:spcAft>
                <a:spcPts val="800"/>
              </a:spcAft>
              <a:buFont typeface="Arial" panose="020B0604020202020204" pitchFamily="34" charset="0"/>
              <a:buChar char="•"/>
            </a:pPr>
            <a:r>
              <a:rPr lang="en-US" sz="2100" b="1" dirty="0">
                <a:solidFill>
                  <a:schemeClr val="bg1"/>
                </a:solidFill>
                <a:latin typeface="Arial" panose="020B0604020202020204" pitchFamily="34" charset="0"/>
                <a:cs typeface="Arial" panose="020B0604020202020204" pitchFamily="34" charset="0"/>
              </a:rPr>
              <a:t>Less effective with poor coordination or minimal contributions. (Jurkowski et al., 2024) </a:t>
            </a:r>
          </a:p>
          <a:p>
            <a:pPr marL="228600" indent="-228600" algn="just">
              <a:lnSpc>
                <a:spcPct val="90000"/>
              </a:lnSpc>
              <a:spcBef>
                <a:spcPts val="1000"/>
              </a:spcBef>
              <a:spcAft>
                <a:spcPts val="800"/>
              </a:spcAft>
              <a:buFont typeface="Arial" panose="020B0604020202020204" pitchFamily="34" charset="0"/>
              <a:buChar char="•"/>
            </a:pPr>
            <a:r>
              <a:rPr lang="en-US" sz="2100" b="1" dirty="0">
                <a:solidFill>
                  <a:schemeClr val="bg1"/>
                </a:solidFill>
                <a:latin typeface="Arial" panose="020B0604020202020204" pitchFamily="34" charset="0"/>
                <a:cs typeface="Arial" panose="020B0604020202020204" pitchFamily="34" charset="0"/>
              </a:rPr>
              <a:t>Group performance depends on accountability, planning, and </a:t>
            </a:r>
            <a:r>
              <a:rPr lang="en-US" sz="2100" b="1" dirty="0" err="1">
                <a:solidFill>
                  <a:schemeClr val="bg1"/>
                </a:solidFill>
                <a:latin typeface="Arial" panose="020B0604020202020204" pitchFamily="34" charset="0"/>
                <a:cs typeface="Arial" panose="020B0604020202020204" pitchFamily="34" charset="0"/>
              </a:rPr>
              <a:t>organisation</a:t>
            </a:r>
            <a:r>
              <a:rPr lang="en-US" sz="2100" b="1" dirty="0">
                <a:solidFill>
                  <a:schemeClr val="bg1"/>
                </a:solidFill>
                <a:latin typeface="Arial" panose="020B0604020202020204" pitchFamily="34" charset="0"/>
                <a:cs typeface="Arial" panose="020B0604020202020204" pitchFamily="34" charset="0"/>
              </a:rPr>
              <a:t>. (Hidalgo-Hidalgo, 2025) </a:t>
            </a:r>
          </a:p>
          <a:p>
            <a:pPr marL="228600" indent="-228600" algn="just">
              <a:lnSpc>
                <a:spcPct val="90000"/>
              </a:lnSpc>
              <a:spcBef>
                <a:spcPts val="1000"/>
              </a:spcBef>
              <a:spcAft>
                <a:spcPts val="800"/>
              </a:spcAft>
              <a:buFont typeface="Arial" panose="020B0604020202020204" pitchFamily="34" charset="0"/>
              <a:buChar char="•"/>
            </a:pPr>
            <a:r>
              <a:rPr lang="en-US" sz="2100" b="1" dirty="0">
                <a:solidFill>
                  <a:schemeClr val="bg1"/>
                </a:solidFill>
                <a:latin typeface="Arial" panose="020B0604020202020204" pitchFamily="34" charset="0"/>
                <a:cs typeface="Arial" panose="020B0604020202020204" pitchFamily="34" charset="0"/>
              </a:rPr>
              <a:t>Facilitator support improves collaborative learning outcomes. (Jurkowski et al., 2024)</a:t>
            </a:r>
            <a:endParaRPr kumimoji="0" lang="en-US" altLang="en-US" sz="2100" b="1" i="0" u="none" strike="noStrike" cap="none" normalizeH="0" baseline="0" dirty="0">
              <a:ln>
                <a:noFill/>
              </a:ln>
              <a:solidFill>
                <a:schemeClr val="bg1"/>
              </a:solidFill>
              <a:effectLst/>
              <a:latin typeface="Arial" panose="020B0604020202020204" pitchFamily="34" charset="0"/>
              <a:cs typeface="Arial" panose="020B0604020202020204" pitchFamily="34" charset="0"/>
            </a:endParaRPr>
          </a:p>
        </p:txBody>
      </p:sp>
      <p:pic>
        <p:nvPicPr>
          <p:cNvPr id="7170" name="Picture 2" descr="What it means to be a critical thinker and why marketers need to embrace  the concept">
            <a:extLst>
              <a:ext uri="{FF2B5EF4-FFF2-40B4-BE49-F238E27FC236}">
                <a16:creationId xmlns:a16="http://schemas.microsoft.com/office/drawing/2014/main" id="{DC0567E7-1190-29A9-DEC3-49BA0661FF2F}"/>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649325" y="2135413"/>
            <a:ext cx="5285045" cy="339831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1242290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4FCA27-871D-4E87-855E-0AEB63D80639}"/>
              </a:ext>
            </a:extLst>
          </p:cNvPr>
          <p:cNvSpPr>
            <a:spLocks noGrp="1"/>
          </p:cNvSpPr>
          <p:nvPr>
            <p:ph type="ctrTitle"/>
          </p:nvPr>
        </p:nvSpPr>
        <p:spPr>
          <a:xfrm>
            <a:off x="411846" y="590736"/>
            <a:ext cx="11547929" cy="788123"/>
          </a:xfrm>
        </p:spPr>
        <p:txBody>
          <a:bodyPr>
            <a:noAutofit/>
          </a:bodyPr>
          <a:lstStyle/>
          <a:p>
            <a:pPr algn="ctr"/>
            <a:r>
              <a:rPr lang="en-US" sz="3600" b="1" dirty="0">
                <a:solidFill>
                  <a:schemeClr val="bg1"/>
                </a:solidFill>
                <a:latin typeface="Arial" panose="020B0604020202020204" pitchFamily="34" charset="0"/>
                <a:cs typeface="Arial" panose="020B0604020202020204" pitchFamily="34" charset="0"/>
              </a:rPr>
              <a:t>Contribution of Collaborative Group</a:t>
            </a:r>
            <a:endParaRPr lang="en-US" sz="3600" dirty="0">
              <a:solidFill>
                <a:schemeClr val="bg1"/>
              </a:solidFill>
              <a:latin typeface="Arial" panose="020B0604020202020204" pitchFamily="34" charset="0"/>
              <a:cs typeface="Arial" panose="020B0604020202020204" pitchFamily="34" charset="0"/>
            </a:endParaRPr>
          </a:p>
        </p:txBody>
      </p:sp>
      <p:sp>
        <p:nvSpPr>
          <p:cNvPr id="6" name="TextBox 5">
            <a:extLst>
              <a:ext uri="{FF2B5EF4-FFF2-40B4-BE49-F238E27FC236}">
                <a16:creationId xmlns:a16="http://schemas.microsoft.com/office/drawing/2014/main" id="{406E0BF5-39DD-DD73-99BC-9BED2FA17360}"/>
              </a:ext>
            </a:extLst>
          </p:cNvPr>
          <p:cNvSpPr txBox="1"/>
          <p:nvPr/>
        </p:nvSpPr>
        <p:spPr>
          <a:xfrm>
            <a:off x="644071" y="1723269"/>
            <a:ext cx="6424386" cy="3785652"/>
          </a:xfrm>
          <a:prstGeom prst="rect">
            <a:avLst/>
          </a:prstGeom>
          <a:noFill/>
        </p:spPr>
        <p:txBody>
          <a:bodyPr wrap="square">
            <a:spAutoFit/>
          </a:bodyPr>
          <a:lstStyle/>
          <a:p>
            <a:pPr marL="342900" indent="-342900" algn="just">
              <a:spcBef>
                <a:spcPts val="600"/>
              </a:spcBef>
              <a:spcAft>
                <a:spcPts val="600"/>
              </a:spcAft>
              <a:buFont typeface="Arial" panose="020B0604020202020204" pitchFamily="34" charset="0"/>
              <a:buChar char="•"/>
            </a:pPr>
            <a:r>
              <a:rPr lang="en-US" sz="2100" b="1" dirty="0">
                <a:solidFill>
                  <a:schemeClr val="bg1"/>
                </a:solidFill>
                <a:latin typeface="Arial" panose="020B0604020202020204" pitchFamily="34" charset="0"/>
                <a:cs typeface="Arial" panose="020B0604020202020204" pitchFamily="34" charset="0"/>
              </a:rPr>
              <a:t>Knowledge sharing improves comprehension and retention among team members. (Gal, 2025) </a:t>
            </a:r>
          </a:p>
          <a:p>
            <a:pPr marL="342900" indent="-342900" algn="just">
              <a:spcBef>
                <a:spcPts val="600"/>
              </a:spcBef>
              <a:spcAft>
                <a:spcPts val="600"/>
              </a:spcAft>
              <a:buFont typeface="Arial" panose="020B0604020202020204" pitchFamily="34" charset="0"/>
              <a:buChar char="•"/>
            </a:pPr>
            <a:r>
              <a:rPr lang="en-US" sz="2100" b="1" dirty="0">
                <a:solidFill>
                  <a:schemeClr val="bg1"/>
                </a:solidFill>
                <a:latin typeface="Arial" panose="020B0604020202020204" pitchFamily="34" charset="0"/>
                <a:cs typeface="Arial" panose="020B0604020202020204" pitchFamily="34" charset="0"/>
              </a:rPr>
              <a:t>Skill development occurs through communication, leadership, and problem-solving. (</a:t>
            </a:r>
            <a:r>
              <a:rPr lang="en-US" sz="2100" b="1" dirty="0" err="1">
                <a:solidFill>
                  <a:schemeClr val="bg1"/>
                </a:solidFill>
                <a:latin typeface="Arial" panose="020B0604020202020204" pitchFamily="34" charset="0"/>
                <a:cs typeface="Arial" panose="020B0604020202020204" pitchFamily="34" charset="0"/>
              </a:rPr>
              <a:t>Eskiyurt</a:t>
            </a:r>
            <a:r>
              <a:rPr lang="en-US" sz="2100" b="1" dirty="0">
                <a:solidFill>
                  <a:schemeClr val="bg1"/>
                </a:solidFill>
                <a:latin typeface="Arial" panose="020B0604020202020204" pitchFamily="34" charset="0"/>
                <a:cs typeface="Arial" panose="020B0604020202020204" pitchFamily="34" charset="0"/>
              </a:rPr>
              <a:t>, 2024) </a:t>
            </a:r>
          </a:p>
          <a:p>
            <a:pPr marL="342900" indent="-342900" algn="just">
              <a:spcBef>
                <a:spcPts val="600"/>
              </a:spcBef>
              <a:spcAft>
                <a:spcPts val="600"/>
              </a:spcAft>
              <a:buFont typeface="Arial" panose="020B0604020202020204" pitchFamily="34" charset="0"/>
              <a:buChar char="•"/>
            </a:pPr>
            <a:r>
              <a:rPr lang="en-US" sz="2100" b="1" dirty="0">
                <a:solidFill>
                  <a:schemeClr val="bg1"/>
                </a:solidFill>
                <a:latin typeface="Arial" panose="020B0604020202020204" pitchFamily="34" charset="0"/>
                <a:cs typeface="Arial" panose="020B0604020202020204" pitchFamily="34" charset="0"/>
              </a:rPr>
              <a:t>Collaboration improves learning outcomes with peer feedback. (Gal, 2025) </a:t>
            </a:r>
          </a:p>
          <a:p>
            <a:pPr marL="342900" indent="-342900" algn="just">
              <a:spcBef>
                <a:spcPts val="600"/>
              </a:spcBef>
              <a:spcAft>
                <a:spcPts val="600"/>
              </a:spcAft>
              <a:buFont typeface="Arial" panose="020B0604020202020204" pitchFamily="34" charset="0"/>
              <a:buChar char="•"/>
            </a:pPr>
            <a:r>
              <a:rPr lang="en-US" sz="2100" b="1" dirty="0">
                <a:solidFill>
                  <a:schemeClr val="bg1"/>
                </a:solidFill>
                <a:latin typeface="Arial" panose="020B0604020202020204" pitchFamily="34" charset="0"/>
                <a:cs typeface="Arial" panose="020B0604020202020204" pitchFamily="34" charset="0"/>
              </a:rPr>
              <a:t>Encourages reflection, critical thinking, and practical application. (</a:t>
            </a:r>
            <a:r>
              <a:rPr lang="en-US" sz="2100" b="1" dirty="0" err="1">
                <a:solidFill>
                  <a:schemeClr val="bg1"/>
                </a:solidFill>
                <a:latin typeface="Arial" panose="020B0604020202020204" pitchFamily="34" charset="0"/>
                <a:cs typeface="Arial" panose="020B0604020202020204" pitchFamily="34" charset="0"/>
              </a:rPr>
              <a:t>Eskiyurt</a:t>
            </a:r>
            <a:r>
              <a:rPr lang="en-US" sz="2100" b="1" dirty="0">
                <a:solidFill>
                  <a:schemeClr val="bg1"/>
                </a:solidFill>
                <a:latin typeface="Arial" panose="020B0604020202020204" pitchFamily="34" charset="0"/>
                <a:cs typeface="Arial" panose="020B0604020202020204" pitchFamily="34" charset="0"/>
              </a:rPr>
              <a:t>, 2024) </a:t>
            </a:r>
          </a:p>
        </p:txBody>
      </p:sp>
      <p:pic>
        <p:nvPicPr>
          <p:cNvPr id="8194" name="Picture 2" descr="Encouraging Teamwork Through Knowledge Sharing - ASPHN">
            <a:extLst>
              <a:ext uri="{FF2B5EF4-FFF2-40B4-BE49-F238E27FC236}">
                <a16:creationId xmlns:a16="http://schemas.microsoft.com/office/drawing/2014/main" id="{9D88A7A8-0A2D-C228-53B5-3F264690F79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276513" y="2049252"/>
            <a:ext cx="4645159" cy="309114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6401229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showMasterSp="0">
  <p:cSld>
    <p:spTree>
      <p:nvGrpSpPr>
        <p:cNvPr id="1" name="">
          <a:extLst>
            <a:ext uri="{FF2B5EF4-FFF2-40B4-BE49-F238E27FC236}">
              <a16:creationId xmlns:a16="http://schemas.microsoft.com/office/drawing/2014/main" id="{8BB3051C-0D1D-B792-8383-CE50F25C352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E8FDEBB-F821-EACF-6FF8-FA6EACEC5CD0}"/>
              </a:ext>
            </a:extLst>
          </p:cNvPr>
          <p:cNvSpPr>
            <a:spLocks noGrp="1"/>
          </p:cNvSpPr>
          <p:nvPr>
            <p:ph type="title"/>
          </p:nvPr>
        </p:nvSpPr>
        <p:spPr>
          <a:xfrm>
            <a:off x="381000" y="395514"/>
            <a:ext cx="11430000" cy="1325563"/>
          </a:xfrm>
        </p:spPr>
        <p:txBody>
          <a:bodyPr vert="horz" lIns="91440" tIns="45720" rIns="91440" bIns="45720" rtlCol="0" anchor="ctr">
            <a:normAutofit/>
          </a:bodyPr>
          <a:lstStyle/>
          <a:p>
            <a:r>
              <a:rPr lang="en-US" b="1" kern="1200" dirty="0">
                <a:solidFill>
                  <a:schemeClr val="bg1"/>
                </a:solidFill>
                <a:latin typeface="Arial" panose="020B0604020202020204" pitchFamily="34" charset="0"/>
                <a:cs typeface="Arial" panose="020B0604020202020204" pitchFamily="34" charset="0"/>
              </a:rPr>
              <a:t>Identity &amp; Participation</a:t>
            </a:r>
            <a:endParaRPr lang="en-US" kern="1200" dirty="0">
              <a:solidFill>
                <a:schemeClr val="bg1"/>
              </a:solidFill>
              <a:latin typeface="Arial" panose="020B0604020202020204" pitchFamily="34" charset="0"/>
              <a:cs typeface="Arial" panose="020B0604020202020204" pitchFamily="34" charset="0"/>
            </a:endParaRPr>
          </a:p>
        </p:txBody>
      </p:sp>
      <p:sp>
        <p:nvSpPr>
          <p:cNvPr id="3" name="Rectangle 2"/>
          <p:cNvSpPr/>
          <p:nvPr/>
        </p:nvSpPr>
        <p:spPr>
          <a:xfrm>
            <a:off x="551543" y="1938791"/>
            <a:ext cx="10784114" cy="3508653"/>
          </a:xfrm>
          <a:prstGeom prst="rect">
            <a:avLst/>
          </a:prstGeom>
        </p:spPr>
        <p:txBody>
          <a:bodyPr wrap="square">
            <a:spAutoFit/>
          </a:bodyPr>
          <a:lstStyle/>
          <a:p>
            <a:pPr marL="285750" indent="-285750" algn="just">
              <a:spcBef>
                <a:spcPts val="600"/>
              </a:spcBef>
              <a:spcAft>
                <a:spcPts val="600"/>
              </a:spcAft>
              <a:buFont typeface="Arial" panose="020B0604020202020204" pitchFamily="34" charset="0"/>
              <a:buChar char="•"/>
            </a:pPr>
            <a:r>
              <a:rPr lang="en-US" sz="2400" b="1" dirty="0">
                <a:solidFill>
                  <a:schemeClr val="bg1"/>
                </a:solidFill>
                <a:latin typeface="Arial" panose="020B0604020202020204" pitchFamily="34" charset="0"/>
                <a:cs typeface="Arial" panose="020B0604020202020204" pitchFamily="34" charset="0"/>
              </a:rPr>
              <a:t>Professional identity develops via participation in structured tasks (Zhou, 2025) </a:t>
            </a:r>
          </a:p>
          <a:p>
            <a:pPr marL="285750" indent="-285750" algn="just">
              <a:spcBef>
                <a:spcPts val="600"/>
              </a:spcBef>
              <a:spcAft>
                <a:spcPts val="600"/>
              </a:spcAft>
              <a:buFont typeface="Arial" panose="020B0604020202020204" pitchFamily="34" charset="0"/>
              <a:buChar char="•"/>
            </a:pPr>
            <a:r>
              <a:rPr lang="en-US" sz="2400" b="1" dirty="0">
                <a:solidFill>
                  <a:schemeClr val="bg1"/>
                </a:solidFill>
                <a:latin typeface="Arial" panose="020B0604020202020204" pitchFamily="34" charset="0"/>
                <a:cs typeface="Arial" panose="020B0604020202020204" pitchFamily="34" charset="0"/>
              </a:rPr>
              <a:t>Teamwork teaches accountability, responsibility, and interpersonal skills (Ferreira, 2025) </a:t>
            </a:r>
          </a:p>
          <a:p>
            <a:pPr marL="285750" indent="-285750" algn="just">
              <a:spcBef>
                <a:spcPts val="600"/>
              </a:spcBef>
              <a:spcAft>
                <a:spcPts val="600"/>
              </a:spcAft>
              <a:buFont typeface="Arial" panose="020B0604020202020204" pitchFamily="34" charset="0"/>
              <a:buChar char="•"/>
            </a:pPr>
            <a:r>
              <a:rPr lang="en-US" sz="2400" b="1" dirty="0">
                <a:solidFill>
                  <a:schemeClr val="bg1"/>
                </a:solidFill>
                <a:latin typeface="Arial" panose="020B0604020202020204" pitchFamily="34" charset="0"/>
                <a:cs typeface="Arial" panose="020B0604020202020204" pitchFamily="34" charset="0"/>
              </a:rPr>
              <a:t>Engagement in business communities fosters networking and career readiness (Zhou, 2025) </a:t>
            </a:r>
          </a:p>
          <a:p>
            <a:pPr marL="285750" indent="-285750" algn="just">
              <a:spcBef>
                <a:spcPts val="600"/>
              </a:spcBef>
              <a:spcAft>
                <a:spcPts val="600"/>
              </a:spcAft>
              <a:buFont typeface="Arial" panose="020B0604020202020204" pitchFamily="34" charset="0"/>
              <a:buChar char="•"/>
            </a:pPr>
            <a:r>
              <a:rPr lang="en-US" sz="2400" b="1" dirty="0">
                <a:solidFill>
                  <a:schemeClr val="bg1"/>
                </a:solidFill>
                <a:latin typeface="Arial" panose="020B0604020202020204" pitchFamily="34" charset="0"/>
                <a:cs typeface="Arial" panose="020B0604020202020204" pitchFamily="34" charset="0"/>
              </a:rPr>
              <a:t>Collaboration enhances confidence and practical application of business knowledge (Ferreira, 2025)</a:t>
            </a:r>
          </a:p>
        </p:txBody>
      </p:sp>
    </p:spTree>
    <p:extLst>
      <p:ext uri="{BB962C8B-B14F-4D97-AF65-F5344CB8AC3E}">
        <p14:creationId xmlns:p14="http://schemas.microsoft.com/office/powerpoint/2010/main" val="38166992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showMasterSp="0">
  <p:cSld>
    <p:spTree>
      <p:nvGrpSpPr>
        <p:cNvPr id="1" name="">
          <a:extLst>
            <a:ext uri="{FF2B5EF4-FFF2-40B4-BE49-F238E27FC236}">
              <a16:creationId xmlns:a16="http://schemas.microsoft.com/office/drawing/2014/main" id="{0DF17D9F-112E-72E6-9E6D-FA4E2AFE8EF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D895CE2-852F-51C4-A5E1-CE3F59F5E0AE}"/>
              </a:ext>
            </a:extLst>
          </p:cNvPr>
          <p:cNvSpPr>
            <a:spLocks noGrp="1"/>
          </p:cNvSpPr>
          <p:nvPr>
            <p:ph type="ctrTitle"/>
          </p:nvPr>
        </p:nvSpPr>
        <p:spPr>
          <a:xfrm>
            <a:off x="817225" y="380277"/>
            <a:ext cx="11116350" cy="998580"/>
          </a:xfrm>
        </p:spPr>
        <p:txBody>
          <a:bodyPr>
            <a:noAutofit/>
          </a:bodyPr>
          <a:lstStyle/>
          <a:p>
            <a:pPr algn="ctr"/>
            <a:r>
              <a:rPr lang="en-US" sz="5400" b="1" dirty="0">
                <a:solidFill>
                  <a:schemeClr val="bg1"/>
                </a:solidFill>
                <a:latin typeface="Arial" panose="020B0604020202020204" pitchFamily="34" charset="0"/>
                <a:cs typeface="Arial" panose="020B0604020202020204" pitchFamily="34" charset="0"/>
              </a:rPr>
              <a:t>Conclusion</a:t>
            </a:r>
            <a:endParaRPr lang="en-US" sz="5400" dirty="0">
              <a:solidFill>
                <a:schemeClr val="bg1"/>
              </a:solidFill>
              <a:latin typeface="Arial" panose="020B0604020202020204" pitchFamily="34" charset="0"/>
              <a:cs typeface="Arial" panose="020B0604020202020204" pitchFamily="34" charset="0"/>
            </a:endParaRPr>
          </a:p>
        </p:txBody>
      </p:sp>
      <p:sp>
        <p:nvSpPr>
          <p:cNvPr id="4" name="Rectangle 2">
            <a:extLst>
              <a:ext uri="{FF2B5EF4-FFF2-40B4-BE49-F238E27FC236}">
                <a16:creationId xmlns:a16="http://schemas.microsoft.com/office/drawing/2014/main" id="{CF540B8E-24E8-A8B6-2628-90AF67919125}"/>
              </a:ext>
            </a:extLst>
          </p:cNvPr>
          <p:cNvSpPr>
            <a:spLocks noChangeArrowheads="1"/>
          </p:cNvSpPr>
          <p:nvPr/>
        </p:nvSpPr>
        <p:spPr bwMode="auto">
          <a:xfrm rot="10800000" flipV="1">
            <a:off x="799880" y="1778014"/>
            <a:ext cx="5575520" cy="424731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342900" indent="-342900" algn="just">
              <a:spcBef>
                <a:spcPts val="600"/>
              </a:spcBef>
              <a:spcAft>
                <a:spcPts val="600"/>
              </a:spcAft>
              <a:buFont typeface="Arial" panose="020B0604020202020204" pitchFamily="34" charset="0"/>
              <a:buChar char="•"/>
            </a:pPr>
            <a:r>
              <a:rPr lang="en-US" sz="2400" b="1" dirty="0">
                <a:solidFill>
                  <a:schemeClr val="bg1"/>
                </a:solidFill>
                <a:latin typeface="Arial" panose="020B0604020202020204" pitchFamily="34" charset="0"/>
                <a:cs typeface="Arial" panose="020B0604020202020204" pitchFamily="34" charset="0"/>
              </a:rPr>
              <a:t>Collaborative learning is valuable but effectiveness depends on context. </a:t>
            </a:r>
          </a:p>
          <a:p>
            <a:pPr marL="342900" indent="-342900" algn="just">
              <a:spcBef>
                <a:spcPts val="600"/>
              </a:spcBef>
              <a:spcAft>
                <a:spcPts val="600"/>
              </a:spcAft>
              <a:buFont typeface="Arial" panose="020B0604020202020204" pitchFamily="34" charset="0"/>
              <a:buChar char="•"/>
            </a:pPr>
            <a:r>
              <a:rPr lang="en-US" sz="2400" b="1" dirty="0">
                <a:solidFill>
                  <a:schemeClr val="bg1"/>
                </a:solidFill>
                <a:latin typeface="Arial" panose="020B0604020202020204" pitchFamily="34" charset="0"/>
                <a:cs typeface="Arial" panose="020B0604020202020204" pitchFamily="34" charset="0"/>
              </a:rPr>
              <a:t>Structured participation ensures successful learning outcomes. </a:t>
            </a:r>
          </a:p>
          <a:p>
            <a:pPr marL="342900" indent="-342900" algn="just">
              <a:spcBef>
                <a:spcPts val="600"/>
              </a:spcBef>
              <a:spcAft>
                <a:spcPts val="600"/>
              </a:spcAft>
              <a:buFont typeface="Arial" panose="020B0604020202020204" pitchFamily="34" charset="0"/>
              <a:buChar char="•"/>
            </a:pPr>
            <a:r>
              <a:rPr lang="en-US" sz="2400" b="1" dirty="0">
                <a:solidFill>
                  <a:schemeClr val="bg1"/>
                </a:solidFill>
                <a:latin typeface="Arial" panose="020B0604020202020204" pitchFamily="34" charset="0"/>
                <a:cs typeface="Arial" panose="020B0604020202020204" pitchFamily="34" charset="0"/>
              </a:rPr>
              <a:t>Enhances skills, engagement, and prepares students for global business. </a:t>
            </a:r>
          </a:p>
          <a:p>
            <a:pPr marL="342900" indent="-342900" algn="just">
              <a:spcBef>
                <a:spcPts val="600"/>
              </a:spcBef>
              <a:spcAft>
                <a:spcPts val="600"/>
              </a:spcAft>
              <a:buFont typeface="Arial" panose="020B0604020202020204" pitchFamily="34" charset="0"/>
              <a:buChar char="•"/>
            </a:pPr>
            <a:r>
              <a:rPr lang="en-US" sz="2400" b="1" dirty="0">
                <a:solidFill>
                  <a:schemeClr val="bg1"/>
                </a:solidFill>
                <a:latin typeface="Arial" panose="020B0604020202020204" pitchFamily="34" charset="0"/>
                <a:cs typeface="Arial" panose="020B0604020202020204" pitchFamily="34" charset="0"/>
              </a:rPr>
              <a:t>Both benefits and limitations must be considered for practice.</a:t>
            </a:r>
            <a:endParaRPr kumimoji="0" lang="en-US" altLang="en-US" sz="2100" b="1" i="0" u="none" strike="noStrike" cap="none" normalizeH="0" baseline="0" dirty="0">
              <a:ln>
                <a:noFill/>
              </a:ln>
              <a:solidFill>
                <a:schemeClr val="bg1"/>
              </a:solidFill>
              <a:effectLst/>
              <a:latin typeface="Arial" panose="020B0604020202020204" pitchFamily="34" charset="0"/>
              <a:cs typeface="Arial" panose="020B0604020202020204" pitchFamily="34" charset="0"/>
            </a:endParaRPr>
          </a:p>
        </p:txBody>
      </p:sp>
      <p:pic>
        <p:nvPicPr>
          <p:cNvPr id="9218" name="Picture 2" descr="How to Craft a Compelling Conclusion: Tips and Techniques - MES">
            <a:extLst>
              <a:ext uri="{FF2B5EF4-FFF2-40B4-BE49-F238E27FC236}">
                <a16:creationId xmlns:a16="http://schemas.microsoft.com/office/drawing/2014/main" id="{8DCC5002-28AF-9C53-CD70-5096A3BB2996}"/>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552465" y="2031930"/>
            <a:ext cx="5214649" cy="347750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3963939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2" name="Title 2">
            <a:extLst>
              <a:ext uri="{FF2B5EF4-FFF2-40B4-BE49-F238E27FC236}">
                <a16:creationId xmlns:a16="http://schemas.microsoft.com/office/drawing/2014/main" id="{80479229-EB11-4FF8-8AAB-70B1CB041BD5}"/>
              </a:ext>
            </a:extLst>
          </p:cNvPr>
          <p:cNvSpPr txBox="1">
            <a:spLocks/>
          </p:cNvSpPr>
          <p:nvPr/>
        </p:nvSpPr>
        <p:spPr>
          <a:xfrm>
            <a:off x="683098" y="719370"/>
            <a:ext cx="10825801" cy="563081"/>
          </a:xfrm>
          <a:prstGeom prst="rect">
            <a:avLst/>
          </a:prstGeom>
        </p:spPr>
        <p:txBody>
          <a:bodyPr vert="horz" lIns="91440" tIns="45720" rIns="91440" bIns="45720" rtlCol="0" anchor="ctr">
            <a:noAutofit/>
          </a:bodyPr>
          <a:lstStyle>
            <a:lvl1pPr algn="ctr" defTabSz="914400" rtl="0" eaLnBrk="1" latinLnBrk="0" hangingPunct="1">
              <a:lnSpc>
                <a:spcPct val="90000"/>
              </a:lnSpc>
              <a:spcBef>
                <a:spcPct val="0"/>
              </a:spcBef>
              <a:buNone/>
              <a:defRPr sz="4400" kern="1200">
                <a:solidFill>
                  <a:schemeClr val="bg1"/>
                </a:solidFill>
                <a:latin typeface="+mj-lt"/>
                <a:ea typeface="+mj-ea"/>
                <a:cs typeface="+mj-cs"/>
              </a:defRPr>
            </a:lvl1pPr>
          </a:lstStyle>
          <a:p>
            <a:r>
              <a:rPr lang="en-US" sz="4800" b="1" dirty="0">
                <a:latin typeface="Arial" panose="020B0604020202020204" pitchFamily="34" charset="0"/>
                <a:cs typeface="Arial" panose="020B0604020202020204" pitchFamily="34" charset="0"/>
              </a:rPr>
              <a:t>References</a:t>
            </a:r>
          </a:p>
        </p:txBody>
      </p:sp>
      <p:sp>
        <p:nvSpPr>
          <p:cNvPr id="13" name="TextBox 12">
            <a:extLst>
              <a:ext uri="{FF2B5EF4-FFF2-40B4-BE49-F238E27FC236}">
                <a16:creationId xmlns:a16="http://schemas.microsoft.com/office/drawing/2014/main" id="{226EFD59-5FEF-4F4C-922B-A111EF4C1E09}"/>
              </a:ext>
            </a:extLst>
          </p:cNvPr>
          <p:cNvSpPr txBox="1"/>
          <p:nvPr/>
        </p:nvSpPr>
        <p:spPr>
          <a:xfrm>
            <a:off x="683098" y="1537831"/>
            <a:ext cx="10825801" cy="4939814"/>
          </a:xfrm>
          <a:prstGeom prst="rect">
            <a:avLst/>
          </a:prstGeom>
          <a:noFill/>
        </p:spPr>
        <p:txBody>
          <a:bodyPr wrap="square" rtlCol="0">
            <a:spAutoFit/>
          </a:bodyPr>
          <a:lstStyle/>
          <a:p>
            <a:pPr marL="171450" indent="-171450" algn="just">
              <a:spcBef>
                <a:spcPts val="300"/>
              </a:spcBef>
              <a:spcAft>
                <a:spcPts val="300"/>
              </a:spcAft>
              <a:buFont typeface="Arial" panose="020B0604020202020204" pitchFamily="34" charset="0"/>
              <a:buChar char="•"/>
            </a:pPr>
            <a:r>
              <a:rPr lang="en-US" sz="1300" b="1" dirty="0">
                <a:solidFill>
                  <a:schemeClr val="bg1"/>
                </a:solidFill>
                <a:latin typeface="Arial" panose="020B0604020202020204" pitchFamily="34" charset="0"/>
                <a:cs typeface="Arial" panose="020B0604020202020204" pitchFamily="34" charset="0"/>
              </a:rPr>
              <a:t>Bach, A. (2024) ‘Collaborative online learning in higher education: quality of interaction and outcomes’, </a:t>
            </a:r>
            <a:r>
              <a:rPr lang="en-US" sz="1300" b="1" i="1" dirty="0">
                <a:solidFill>
                  <a:schemeClr val="bg1"/>
                </a:solidFill>
                <a:latin typeface="Arial" panose="020B0604020202020204" pitchFamily="34" charset="0"/>
                <a:cs typeface="Arial" panose="020B0604020202020204" pitchFamily="34" charset="0"/>
              </a:rPr>
              <a:t>Frontiers in Education</a:t>
            </a:r>
            <a:r>
              <a:rPr lang="en-US" sz="1300" b="1" dirty="0">
                <a:solidFill>
                  <a:schemeClr val="bg1"/>
                </a:solidFill>
                <a:latin typeface="Arial" panose="020B0604020202020204" pitchFamily="34" charset="0"/>
                <a:cs typeface="Arial" panose="020B0604020202020204" pitchFamily="34" charset="0"/>
              </a:rPr>
              <a:t>, pp. 1–15. </a:t>
            </a:r>
          </a:p>
          <a:p>
            <a:pPr marL="171450" indent="-171450" algn="just">
              <a:spcBef>
                <a:spcPts val="300"/>
              </a:spcBef>
              <a:spcAft>
                <a:spcPts val="300"/>
              </a:spcAft>
              <a:buFont typeface="Arial" panose="020B0604020202020204" pitchFamily="34" charset="0"/>
              <a:buChar char="•"/>
            </a:pPr>
            <a:r>
              <a:rPr lang="en-US" sz="1300" b="1" dirty="0" err="1">
                <a:solidFill>
                  <a:schemeClr val="bg1"/>
                </a:solidFill>
                <a:latin typeface="Arial" panose="020B0604020202020204" pitchFamily="34" charset="0"/>
                <a:cs typeface="Arial" panose="020B0604020202020204" pitchFamily="34" charset="0"/>
              </a:rPr>
              <a:t>Eskiyurt</a:t>
            </a:r>
            <a:r>
              <a:rPr lang="en-US" sz="1300" b="1" dirty="0">
                <a:solidFill>
                  <a:schemeClr val="bg1"/>
                </a:solidFill>
                <a:latin typeface="Arial" panose="020B0604020202020204" pitchFamily="34" charset="0"/>
                <a:cs typeface="Arial" panose="020B0604020202020204" pitchFamily="34" charset="0"/>
              </a:rPr>
              <a:t>, R. (2024) ‘Exploring the impact of collaborative learning on critical thinking and professional skills’, </a:t>
            </a:r>
            <a:r>
              <a:rPr lang="en-US" sz="1300" b="1" i="1" dirty="0" err="1">
                <a:solidFill>
                  <a:schemeClr val="bg1"/>
                </a:solidFill>
                <a:latin typeface="Arial" panose="020B0604020202020204" pitchFamily="34" charset="0"/>
                <a:cs typeface="Arial" panose="020B0604020202020204" pitchFamily="34" charset="0"/>
              </a:rPr>
              <a:t>Heliyon</a:t>
            </a:r>
            <a:r>
              <a:rPr lang="en-US" sz="1300" b="1" dirty="0">
                <a:solidFill>
                  <a:schemeClr val="bg1"/>
                </a:solidFill>
                <a:latin typeface="Arial" panose="020B0604020202020204" pitchFamily="34" charset="0"/>
                <a:cs typeface="Arial" panose="020B0604020202020204" pitchFamily="34" charset="0"/>
              </a:rPr>
              <a:t>, pp. 1–10. </a:t>
            </a:r>
          </a:p>
          <a:p>
            <a:pPr marL="171450" indent="-171450" algn="just">
              <a:spcBef>
                <a:spcPts val="300"/>
              </a:spcBef>
              <a:spcAft>
                <a:spcPts val="300"/>
              </a:spcAft>
              <a:buFont typeface="Arial" panose="020B0604020202020204" pitchFamily="34" charset="0"/>
              <a:buChar char="•"/>
            </a:pPr>
            <a:r>
              <a:rPr lang="en-US" sz="1300" b="1" dirty="0">
                <a:solidFill>
                  <a:schemeClr val="bg1"/>
                </a:solidFill>
                <a:latin typeface="Arial" panose="020B0604020202020204" pitchFamily="34" charset="0"/>
                <a:cs typeface="Arial" panose="020B0604020202020204" pitchFamily="34" charset="0"/>
              </a:rPr>
              <a:t>Gal, C. (2025) ‘Comparing collaborative and traditional learning methods on student performance’, </a:t>
            </a:r>
            <a:r>
              <a:rPr lang="en-US" sz="1300" b="1" i="1" dirty="0">
                <a:solidFill>
                  <a:schemeClr val="bg1"/>
                </a:solidFill>
                <a:latin typeface="Arial" panose="020B0604020202020204" pitchFamily="34" charset="0"/>
                <a:cs typeface="Arial" panose="020B0604020202020204" pitchFamily="34" charset="0"/>
              </a:rPr>
              <a:t>International Journal of Educational Research Open</a:t>
            </a:r>
            <a:r>
              <a:rPr lang="en-US" sz="1300" b="1" dirty="0">
                <a:solidFill>
                  <a:schemeClr val="bg1"/>
                </a:solidFill>
                <a:latin typeface="Arial" panose="020B0604020202020204" pitchFamily="34" charset="0"/>
                <a:cs typeface="Arial" panose="020B0604020202020204" pitchFamily="34" charset="0"/>
              </a:rPr>
              <a:t>, pp. 1–10. </a:t>
            </a:r>
          </a:p>
          <a:p>
            <a:pPr marL="171450" indent="-171450" algn="just">
              <a:spcBef>
                <a:spcPts val="300"/>
              </a:spcBef>
              <a:spcAft>
                <a:spcPts val="300"/>
              </a:spcAft>
              <a:buFont typeface="Arial" panose="020B0604020202020204" pitchFamily="34" charset="0"/>
              <a:buChar char="•"/>
            </a:pPr>
            <a:r>
              <a:rPr lang="en-US" sz="1300" b="1" dirty="0">
                <a:solidFill>
                  <a:schemeClr val="bg1"/>
                </a:solidFill>
                <a:latin typeface="Arial" panose="020B0604020202020204" pitchFamily="34" charset="0"/>
                <a:cs typeface="Arial" panose="020B0604020202020204" pitchFamily="34" charset="0"/>
              </a:rPr>
              <a:t>Hidalgo-Hidalgo, M. (2025) ‘Partner effects and collaborative learning outcomes: a field experiment’, </a:t>
            </a:r>
            <a:r>
              <a:rPr lang="en-US" sz="1300" b="1" i="1" dirty="0">
                <a:solidFill>
                  <a:schemeClr val="bg1"/>
                </a:solidFill>
                <a:latin typeface="Arial" panose="020B0604020202020204" pitchFamily="34" charset="0"/>
                <a:cs typeface="Arial" panose="020B0604020202020204" pitchFamily="34" charset="0"/>
              </a:rPr>
              <a:t>Economics of Education Review</a:t>
            </a:r>
            <a:r>
              <a:rPr lang="en-US" sz="1300" b="1" dirty="0">
                <a:solidFill>
                  <a:schemeClr val="bg1"/>
                </a:solidFill>
                <a:latin typeface="Arial" panose="020B0604020202020204" pitchFamily="34" charset="0"/>
                <a:cs typeface="Arial" panose="020B0604020202020204" pitchFamily="34" charset="0"/>
              </a:rPr>
              <a:t>, pp. 1–15. </a:t>
            </a:r>
          </a:p>
          <a:p>
            <a:pPr marL="171450" indent="-171450" algn="just">
              <a:spcBef>
                <a:spcPts val="300"/>
              </a:spcBef>
              <a:spcAft>
                <a:spcPts val="300"/>
              </a:spcAft>
              <a:buFont typeface="Arial" panose="020B0604020202020204" pitchFamily="34" charset="0"/>
              <a:buChar char="•"/>
            </a:pPr>
            <a:r>
              <a:rPr lang="en-US" sz="1300" b="1" dirty="0">
                <a:solidFill>
                  <a:schemeClr val="bg1"/>
                </a:solidFill>
                <a:latin typeface="Arial" panose="020B0604020202020204" pitchFamily="34" charset="0"/>
                <a:cs typeface="Arial" panose="020B0604020202020204" pitchFamily="34" charset="0"/>
              </a:rPr>
              <a:t>Li, H. (2025) ‘Impact of collaborative learning on student engagement in higher education’, </a:t>
            </a:r>
            <a:r>
              <a:rPr lang="en-US" sz="1300" b="1" i="1" dirty="0">
                <a:solidFill>
                  <a:schemeClr val="bg1"/>
                </a:solidFill>
                <a:latin typeface="Arial" panose="020B0604020202020204" pitchFamily="34" charset="0"/>
                <a:cs typeface="Arial" panose="020B0604020202020204" pitchFamily="34" charset="0"/>
              </a:rPr>
              <a:t>Frontiers in Psychology</a:t>
            </a:r>
            <a:r>
              <a:rPr lang="en-US" sz="1300" b="1" dirty="0">
                <a:solidFill>
                  <a:schemeClr val="bg1"/>
                </a:solidFill>
                <a:latin typeface="Arial" panose="020B0604020202020204" pitchFamily="34" charset="0"/>
                <a:cs typeface="Arial" panose="020B0604020202020204" pitchFamily="34" charset="0"/>
              </a:rPr>
              <a:t>, pp. 1–12. </a:t>
            </a:r>
          </a:p>
          <a:p>
            <a:pPr marL="171450" indent="-171450" algn="just">
              <a:spcBef>
                <a:spcPts val="300"/>
              </a:spcBef>
              <a:spcAft>
                <a:spcPts val="300"/>
              </a:spcAft>
              <a:buFont typeface="Arial" panose="020B0604020202020204" pitchFamily="34" charset="0"/>
              <a:buChar char="•"/>
            </a:pPr>
            <a:r>
              <a:rPr lang="en-US" sz="1300" b="1" dirty="0" err="1">
                <a:solidFill>
                  <a:schemeClr val="bg1"/>
                </a:solidFill>
                <a:latin typeface="Arial" panose="020B0604020202020204" pitchFamily="34" charset="0"/>
                <a:cs typeface="Arial" panose="020B0604020202020204" pitchFamily="34" charset="0"/>
              </a:rPr>
              <a:t>Wicaksono</a:t>
            </a:r>
            <a:r>
              <a:rPr lang="en-US" sz="1300" b="1" dirty="0">
                <a:solidFill>
                  <a:schemeClr val="bg1"/>
                </a:solidFill>
                <a:latin typeface="Arial" panose="020B0604020202020204" pitchFamily="34" charset="0"/>
                <a:cs typeface="Arial" panose="020B0604020202020204" pitchFamily="34" charset="0"/>
              </a:rPr>
              <a:t>, S.R. (2024) ‘Impact of collaborative learning in higher education environments’, </a:t>
            </a:r>
            <a:r>
              <a:rPr lang="en-US" sz="1300" b="1" i="1" dirty="0">
                <a:solidFill>
                  <a:schemeClr val="bg1"/>
                </a:solidFill>
                <a:latin typeface="Arial" panose="020B0604020202020204" pitchFamily="34" charset="0"/>
                <a:cs typeface="Arial" panose="020B0604020202020204" pitchFamily="34" charset="0"/>
              </a:rPr>
              <a:t>Journal of Management and Learning</a:t>
            </a:r>
            <a:r>
              <a:rPr lang="en-US" sz="1300" b="1" dirty="0">
                <a:solidFill>
                  <a:schemeClr val="bg1"/>
                </a:solidFill>
                <a:latin typeface="Arial" panose="020B0604020202020204" pitchFamily="34" charset="0"/>
                <a:cs typeface="Arial" panose="020B0604020202020204" pitchFamily="34" charset="0"/>
              </a:rPr>
              <a:t>, 7(1), pp. 53–58. </a:t>
            </a:r>
          </a:p>
          <a:p>
            <a:pPr marL="171450" indent="-171450" algn="just">
              <a:spcBef>
                <a:spcPts val="300"/>
              </a:spcBef>
              <a:spcAft>
                <a:spcPts val="300"/>
              </a:spcAft>
              <a:buFont typeface="Arial" panose="020B0604020202020204" pitchFamily="34" charset="0"/>
              <a:buChar char="•"/>
            </a:pPr>
            <a:r>
              <a:rPr lang="en-US" sz="1300" b="1" dirty="0">
                <a:solidFill>
                  <a:schemeClr val="bg1"/>
                </a:solidFill>
                <a:latin typeface="Arial" panose="020B0604020202020204" pitchFamily="34" charset="0"/>
                <a:cs typeface="Arial" panose="020B0604020202020204" pitchFamily="34" charset="0"/>
              </a:rPr>
              <a:t>Jurkowski, S., </a:t>
            </a:r>
            <a:r>
              <a:rPr lang="en-US" sz="1300" b="1" dirty="0" err="1">
                <a:solidFill>
                  <a:schemeClr val="bg1"/>
                </a:solidFill>
                <a:latin typeface="Arial" panose="020B0604020202020204" pitchFamily="34" charset="0"/>
                <a:cs typeface="Arial" panose="020B0604020202020204" pitchFamily="34" charset="0"/>
              </a:rPr>
              <a:t>Mundelsee</a:t>
            </a:r>
            <a:r>
              <a:rPr lang="en-US" sz="1300" b="1" dirty="0">
                <a:solidFill>
                  <a:schemeClr val="bg1"/>
                </a:solidFill>
                <a:latin typeface="Arial" panose="020B0604020202020204" pitchFamily="34" charset="0"/>
                <a:cs typeface="Arial" panose="020B0604020202020204" pitchFamily="34" charset="0"/>
              </a:rPr>
              <a:t>, L. and </a:t>
            </a:r>
            <a:r>
              <a:rPr lang="en-US" sz="1300" b="1" dirty="0" err="1">
                <a:solidFill>
                  <a:schemeClr val="bg1"/>
                </a:solidFill>
                <a:latin typeface="Arial" panose="020B0604020202020204" pitchFamily="34" charset="0"/>
                <a:cs typeface="Arial" panose="020B0604020202020204" pitchFamily="34" charset="0"/>
              </a:rPr>
              <a:t>Hänze</a:t>
            </a:r>
            <a:r>
              <a:rPr lang="en-US" sz="1300" b="1" dirty="0">
                <a:solidFill>
                  <a:schemeClr val="bg1"/>
                </a:solidFill>
                <a:latin typeface="Arial" panose="020B0604020202020204" pitchFamily="34" charset="0"/>
                <a:cs typeface="Arial" panose="020B0604020202020204" pitchFamily="34" charset="0"/>
              </a:rPr>
              <a:t>, M. (2024) ‘Strengthening collaborative learning through transactive communication’, </a:t>
            </a:r>
            <a:r>
              <a:rPr lang="en-US" sz="1300" b="1" i="1" dirty="0">
                <a:solidFill>
                  <a:schemeClr val="bg1"/>
                </a:solidFill>
                <a:latin typeface="Arial" panose="020B0604020202020204" pitchFamily="34" charset="0"/>
                <a:cs typeface="Arial" panose="020B0604020202020204" pitchFamily="34" charset="0"/>
              </a:rPr>
              <a:t>Learning and Instruction</a:t>
            </a:r>
            <a:r>
              <a:rPr lang="en-US" sz="1300" b="1" dirty="0">
                <a:solidFill>
                  <a:schemeClr val="bg1"/>
                </a:solidFill>
                <a:latin typeface="Arial" panose="020B0604020202020204" pitchFamily="34" charset="0"/>
                <a:cs typeface="Arial" panose="020B0604020202020204" pitchFamily="34" charset="0"/>
              </a:rPr>
              <a:t>, 92, pp. 1–12. </a:t>
            </a:r>
          </a:p>
          <a:p>
            <a:pPr marL="171450" indent="-171450" algn="just">
              <a:spcBef>
                <a:spcPts val="300"/>
              </a:spcBef>
              <a:spcAft>
                <a:spcPts val="300"/>
              </a:spcAft>
              <a:buFont typeface="Arial" panose="020B0604020202020204" pitchFamily="34" charset="0"/>
              <a:buChar char="•"/>
            </a:pPr>
            <a:r>
              <a:rPr lang="en-US" sz="1300" b="1" dirty="0">
                <a:solidFill>
                  <a:schemeClr val="bg1"/>
                </a:solidFill>
                <a:latin typeface="Arial" panose="020B0604020202020204" pitchFamily="34" charset="0"/>
                <a:cs typeface="Arial" panose="020B0604020202020204" pitchFamily="34" charset="0"/>
              </a:rPr>
              <a:t>Online Learning Consortium (2026) ‘Challenges and benefits of collaborative work in online learning environments’, </a:t>
            </a:r>
            <a:r>
              <a:rPr lang="en-US" sz="1300" b="1" i="1" dirty="0">
                <a:solidFill>
                  <a:schemeClr val="bg1"/>
                </a:solidFill>
                <a:latin typeface="Arial" panose="020B0604020202020204" pitchFamily="34" charset="0"/>
                <a:cs typeface="Arial" panose="020B0604020202020204" pitchFamily="34" charset="0"/>
              </a:rPr>
              <a:t>Online Learning Journal</a:t>
            </a:r>
            <a:r>
              <a:rPr lang="en-US" sz="1300" b="1" dirty="0">
                <a:solidFill>
                  <a:schemeClr val="bg1"/>
                </a:solidFill>
                <a:latin typeface="Arial" panose="020B0604020202020204" pitchFamily="34" charset="0"/>
                <a:cs typeface="Arial" panose="020B0604020202020204" pitchFamily="34" charset="0"/>
              </a:rPr>
              <a:t>, pp. 1–15. </a:t>
            </a:r>
          </a:p>
          <a:p>
            <a:pPr marL="171450" indent="-171450" algn="just">
              <a:spcBef>
                <a:spcPts val="300"/>
              </a:spcBef>
              <a:spcAft>
                <a:spcPts val="300"/>
              </a:spcAft>
              <a:buFont typeface="Arial" panose="020B0604020202020204" pitchFamily="34" charset="0"/>
              <a:buChar char="•"/>
            </a:pPr>
            <a:r>
              <a:rPr lang="en-US" sz="1300" b="1" dirty="0">
                <a:solidFill>
                  <a:schemeClr val="bg1"/>
                </a:solidFill>
                <a:latin typeface="Arial" panose="020B0604020202020204" pitchFamily="34" charset="0"/>
                <a:cs typeface="Arial" panose="020B0604020202020204" pitchFamily="34" charset="0"/>
              </a:rPr>
              <a:t>Ferreira, J.M. (2025) ‘Teaching twenty-first-century skills: examining collaborative learning in higher education’, </a:t>
            </a:r>
            <a:r>
              <a:rPr lang="en-US" sz="1300" b="1" i="1" dirty="0">
                <a:solidFill>
                  <a:schemeClr val="bg1"/>
                </a:solidFill>
                <a:latin typeface="Arial" panose="020B0604020202020204" pitchFamily="34" charset="0"/>
                <a:cs typeface="Arial" panose="020B0604020202020204" pitchFamily="34" charset="0"/>
              </a:rPr>
              <a:t>Scandinavian Journal of Educational Research</a:t>
            </a:r>
            <a:r>
              <a:rPr lang="en-US" sz="1300" b="1" dirty="0">
                <a:solidFill>
                  <a:schemeClr val="bg1"/>
                </a:solidFill>
                <a:latin typeface="Arial" panose="020B0604020202020204" pitchFamily="34" charset="0"/>
                <a:cs typeface="Arial" panose="020B0604020202020204" pitchFamily="34" charset="0"/>
              </a:rPr>
              <a:t>, pp. 1–15. </a:t>
            </a:r>
          </a:p>
          <a:p>
            <a:pPr marL="171450" indent="-171450" algn="just">
              <a:spcBef>
                <a:spcPts val="300"/>
              </a:spcBef>
              <a:spcAft>
                <a:spcPts val="300"/>
              </a:spcAft>
              <a:buFont typeface="Arial" panose="020B0604020202020204" pitchFamily="34" charset="0"/>
              <a:buChar char="•"/>
            </a:pPr>
            <a:r>
              <a:rPr lang="en-US" sz="1300" b="1" dirty="0">
                <a:solidFill>
                  <a:schemeClr val="bg1"/>
                </a:solidFill>
                <a:latin typeface="Arial" panose="020B0604020202020204" pitchFamily="34" charset="0"/>
                <a:cs typeface="Arial" panose="020B0604020202020204" pitchFamily="34" charset="0"/>
              </a:rPr>
              <a:t>McKay, J. (2024) ‘Student perceptions of collaborative group work in higher education’, </a:t>
            </a:r>
            <a:r>
              <a:rPr lang="en-US" sz="1300" b="1" i="1" dirty="0">
                <a:solidFill>
                  <a:schemeClr val="bg1"/>
                </a:solidFill>
                <a:latin typeface="Arial" panose="020B0604020202020204" pitchFamily="34" charset="0"/>
                <a:cs typeface="Arial" panose="020B0604020202020204" pitchFamily="34" charset="0"/>
              </a:rPr>
              <a:t>Studies in Higher Education</a:t>
            </a:r>
            <a:r>
              <a:rPr lang="en-US" sz="1300" b="1" dirty="0">
                <a:solidFill>
                  <a:schemeClr val="bg1"/>
                </a:solidFill>
                <a:latin typeface="Arial" panose="020B0604020202020204" pitchFamily="34" charset="0"/>
                <a:cs typeface="Arial" panose="020B0604020202020204" pitchFamily="34" charset="0"/>
              </a:rPr>
              <a:t>, pp. 1–15. </a:t>
            </a:r>
          </a:p>
          <a:p>
            <a:pPr marL="171450" indent="-171450" algn="just">
              <a:spcBef>
                <a:spcPts val="300"/>
              </a:spcBef>
              <a:spcAft>
                <a:spcPts val="300"/>
              </a:spcAft>
              <a:buFont typeface="Arial" panose="020B0604020202020204" pitchFamily="34" charset="0"/>
              <a:buChar char="•"/>
            </a:pPr>
            <a:r>
              <a:rPr lang="en-US" sz="1300" b="1" dirty="0">
                <a:solidFill>
                  <a:schemeClr val="bg1"/>
                </a:solidFill>
                <a:latin typeface="Arial" panose="020B0604020202020204" pitchFamily="34" charset="0"/>
                <a:cs typeface="Arial" panose="020B0604020202020204" pitchFamily="34" charset="0"/>
              </a:rPr>
              <a:t>Xu, E. (2025) ‘A meta-analysis of technology-supported collaborative learning and student performance’, </a:t>
            </a:r>
            <a:r>
              <a:rPr lang="en-US" sz="1300" b="1" i="1" dirty="0">
                <a:solidFill>
                  <a:schemeClr val="bg1"/>
                </a:solidFill>
                <a:latin typeface="Arial" panose="020B0604020202020204" pitchFamily="34" charset="0"/>
                <a:cs typeface="Arial" panose="020B0604020202020204" pitchFamily="34" charset="0"/>
              </a:rPr>
              <a:t>Humanities and Social Sciences Communications</a:t>
            </a:r>
            <a:r>
              <a:rPr lang="en-US" sz="1300" b="1" dirty="0">
                <a:solidFill>
                  <a:schemeClr val="bg1"/>
                </a:solidFill>
                <a:latin typeface="Arial" panose="020B0604020202020204" pitchFamily="34" charset="0"/>
                <a:cs typeface="Arial" panose="020B0604020202020204" pitchFamily="34" charset="0"/>
              </a:rPr>
              <a:t>, pp. 1–12. </a:t>
            </a:r>
          </a:p>
          <a:p>
            <a:pPr marL="171450" indent="-171450" algn="just">
              <a:spcBef>
                <a:spcPts val="300"/>
              </a:spcBef>
              <a:spcAft>
                <a:spcPts val="300"/>
              </a:spcAft>
              <a:buFont typeface="Arial" panose="020B0604020202020204" pitchFamily="34" charset="0"/>
              <a:buChar char="•"/>
            </a:pPr>
            <a:r>
              <a:rPr lang="en-US" sz="1300" b="1" dirty="0">
                <a:solidFill>
                  <a:schemeClr val="bg1"/>
                </a:solidFill>
                <a:latin typeface="Arial" panose="020B0604020202020204" pitchFamily="34" charset="0"/>
                <a:cs typeface="Arial" panose="020B0604020202020204" pitchFamily="34" charset="0"/>
              </a:rPr>
              <a:t>Zhou, T. (2025) ‘Collaborative, cooperative and reflective learning for sustainable development’, </a:t>
            </a:r>
            <a:r>
              <a:rPr lang="en-US" sz="1300" b="1" i="1" dirty="0">
                <a:solidFill>
                  <a:schemeClr val="bg1"/>
                </a:solidFill>
                <a:latin typeface="Arial" panose="020B0604020202020204" pitchFamily="34" charset="0"/>
                <a:cs typeface="Arial" panose="020B0604020202020204" pitchFamily="34" charset="0"/>
              </a:rPr>
              <a:t>Review of Education</a:t>
            </a:r>
            <a:r>
              <a:rPr lang="en-US" sz="1300" b="1" dirty="0">
                <a:solidFill>
                  <a:schemeClr val="bg1"/>
                </a:solidFill>
                <a:latin typeface="Arial" panose="020B0604020202020204" pitchFamily="34" charset="0"/>
                <a:cs typeface="Arial" panose="020B0604020202020204" pitchFamily="34" charset="0"/>
              </a:rPr>
              <a:t>, pp. 1–20. </a:t>
            </a:r>
            <a:endParaRPr lang="en-GB" sz="1300" b="1" dirty="0">
              <a:solidFill>
                <a:schemeClr val="bg1"/>
              </a:solidFill>
              <a:effectLst/>
              <a:latin typeface="Arial" panose="020B0604020202020204" pitchFamily="34" charset="0"/>
              <a:ea typeface="Calibri" panose="020F0502020204030204" pitchFamily="34" charset="0"/>
              <a:cs typeface="Arial" panose="020B0604020202020204" pitchFamily="34" charset="0"/>
            </a:endParaRPr>
          </a:p>
        </p:txBody>
      </p:sp>
    </p:spTree>
    <p:extLst>
      <p:ext uri="{BB962C8B-B14F-4D97-AF65-F5344CB8AC3E}">
        <p14:creationId xmlns:p14="http://schemas.microsoft.com/office/powerpoint/2010/main" val="537472485"/>
      </p:ext>
    </p:extLst>
  </p:cSld>
  <p:clrMapOvr>
    <a:masterClrMapping/>
  </p:clrMapOvr>
</p:sld>
</file>

<file path=ppt/theme/theme1.xml><?xml version="1.0" encoding="utf-8"?>
<a:theme xmlns:a="http://schemas.openxmlformats.org/drawingml/2006/main" name="Slice">
  <a:themeElements>
    <a:clrScheme name="Slice">
      <a:dk1>
        <a:sysClr val="windowText" lastClr="000000"/>
      </a:dk1>
      <a:lt1>
        <a:sysClr val="window" lastClr="FFFFFF"/>
      </a:lt1>
      <a:dk2>
        <a:srgbClr val="146194"/>
      </a:dk2>
      <a:lt2>
        <a:srgbClr val="76DBF4"/>
      </a:lt2>
      <a:accent1>
        <a:srgbClr val="052F61"/>
      </a:accent1>
      <a:accent2>
        <a:srgbClr val="A50E82"/>
      </a:accent2>
      <a:accent3>
        <a:srgbClr val="14967C"/>
      </a:accent3>
      <a:accent4>
        <a:srgbClr val="6A9E1F"/>
      </a:accent4>
      <a:accent5>
        <a:srgbClr val="E87D37"/>
      </a:accent5>
      <a:accent6>
        <a:srgbClr val="C62324"/>
      </a:accent6>
      <a:hlink>
        <a:srgbClr val="0D2E46"/>
      </a:hlink>
      <a:folHlink>
        <a:srgbClr val="356A95"/>
      </a:folHlink>
    </a:clrScheme>
    <a:fontScheme name="Slice">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Slice">
      <a:fillStyleLst>
        <a:solidFill>
          <a:schemeClr val="phClr"/>
        </a:solidFill>
        <a:gradFill rotWithShape="1">
          <a:gsLst>
            <a:gs pos="0">
              <a:schemeClr val="phClr">
                <a:tint val="62000"/>
                <a:hueMod val="94000"/>
                <a:satMod val="140000"/>
                <a:lumMod val="110000"/>
              </a:schemeClr>
            </a:gs>
            <a:gs pos="100000">
              <a:schemeClr val="phClr">
                <a:tint val="84000"/>
                <a:satMod val="160000"/>
              </a:schemeClr>
            </a:gs>
          </a:gsLst>
          <a:lin ang="5400000" scaled="0"/>
        </a:gradFill>
        <a:gradFill rotWithShape="1">
          <a:gsLst>
            <a:gs pos="0">
              <a:schemeClr val="phClr">
                <a:tint val="98000"/>
                <a:hueMod val="94000"/>
                <a:satMod val="130000"/>
                <a:lumMod val="128000"/>
              </a:schemeClr>
            </a:gs>
            <a:gs pos="100000">
              <a:schemeClr val="phClr">
                <a:shade val="94000"/>
                <a:lumMod val="88000"/>
              </a:schemeClr>
            </a:gs>
          </a:gsLst>
          <a:lin ang="5400000" scaled="0"/>
        </a:gradFill>
      </a:fillStyleLst>
      <a:lnStyleLst>
        <a:ln w="9525" cap="rnd" cmpd="sng" algn="ctr">
          <a:solidFill>
            <a:schemeClr val="phClr">
              <a:tint val="76000"/>
              <a:alpha val="60000"/>
              <a:hueMod val="94000"/>
            </a:schemeClr>
          </a:solidFill>
          <a:prstDash val="solid"/>
        </a:ln>
        <a:ln w="15875" cap="rnd" cmpd="sng" algn="ctr">
          <a:solidFill>
            <a:schemeClr val="phClr">
              <a:hueMod val="94000"/>
            </a:schemeClr>
          </a:solidFill>
          <a:prstDash val="solid"/>
        </a:ln>
        <a:ln w="28575" cap="rnd"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50800" dist="38100" dir="5400000" rotWithShape="0">
              <a:srgbClr val="000000">
                <a:alpha val="46000"/>
              </a:srgbClr>
            </a:outerShdw>
          </a:effectLst>
          <a:scene3d>
            <a:camera prst="orthographicFront">
              <a:rot lat="0" lon="0" rev="0"/>
            </a:camera>
            <a:lightRig rig="threePt" dir="t"/>
          </a:scene3d>
          <a:sp3d prstMaterial="plastic">
            <a:bevelT w="25400" h="25400"/>
          </a:sp3d>
        </a:effectStyle>
      </a:effectStyleLst>
      <a:bgFillStyleLst>
        <a:solidFill>
          <a:schemeClr val="phClr"/>
        </a:solidFill>
        <a:gradFill rotWithShape="1">
          <a:gsLst>
            <a:gs pos="10000">
              <a:schemeClr val="phClr">
                <a:tint val="97000"/>
                <a:hueMod val="92000"/>
                <a:satMod val="169000"/>
                <a:lumMod val="164000"/>
              </a:schemeClr>
            </a:gs>
            <a:gs pos="100000">
              <a:schemeClr val="phClr">
                <a:shade val="96000"/>
                <a:satMod val="120000"/>
                <a:lumMod val="90000"/>
              </a:schemeClr>
            </a:gs>
          </a:gsLst>
          <a:lin ang="6120000" scaled="1"/>
        </a:gradFill>
        <a:gradFill rotWithShape="1">
          <a:gsLst>
            <a:gs pos="0">
              <a:schemeClr val="phClr">
                <a:tint val="97000"/>
                <a:hueMod val="92000"/>
                <a:satMod val="169000"/>
                <a:lumMod val="164000"/>
              </a:schemeClr>
            </a:gs>
            <a:gs pos="100000">
              <a:schemeClr val="phClr">
                <a:shade val="96000"/>
                <a:satMod val="120000"/>
                <a:lumMod val="90000"/>
              </a:schemeClr>
            </a:gs>
          </a:gsLst>
          <a:path path="circle">
            <a:fillToRect b="100000"/>
          </a:path>
        </a:gradFill>
      </a:bgFillStyleLst>
    </a:fmtScheme>
  </a:themeElements>
  <a:objectDefaults/>
  <a:extraClrSchemeLst/>
  <a:extLst>
    <a:ext uri="{05A4C25C-085E-4340-85A3-A5531E510DB2}">
      <thm15:themeFamily xmlns:thm15="http://schemas.microsoft.com/office/thememl/2012/main" name="Slice" id="{0507925B-6AC9-4358-8E18-C330545D08F8}" vid="{13FEC7C6-62A9-40C4-99D2-581AACACAA2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Background xmlns="71af3243-3dd4-4a8d-8c0d-dd76da1f02a5">false</Background>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xsi:nil="true"/>
    <MediaServiceKeyPoints xmlns="71af3243-3dd4-4a8d-8c0d-dd76da1f02a5" xsi:nil="true"/>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28" ma:contentTypeDescription="Create a new document." ma:contentTypeScope="" ma:versionID="60f5a4f2d2b0abadcf532d48ebf9cb71">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7dd78129e6a1811f84807ad11c651531"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Status" minOccurs="0"/>
                <xsd:element ref="ns2:Image" minOccurs="0"/>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1:_ip_UnifiedCompliancePolicyProperties" minOccurs="0"/>
                <xsd:element ref="ns1:_ip_UnifiedCompliancePolicyUIAction" minOccurs="0"/>
                <xsd:element ref="ns4:TaxCatchAll" minOccurs="0"/>
                <xsd:element ref="ns2:ImageTagsTaxHTField" minOccurs="0"/>
                <xsd:element ref="ns2:MediaServiceLocation" minOccurs="0"/>
                <xsd:element ref="ns2:MediaLengthInSeconds" minOccurs="0"/>
                <xsd:element ref="ns2:Background" minOccurs="0"/>
                <xsd:element ref="ns2:MediaServiceSearchProperties" minOccurs="0"/>
                <xsd:element ref="ns2:MediaServiceDocTags" minOccurs="0"/>
                <xsd:element ref="ns2:MediaServiceObjectDetectorVersions" minOccurs="0"/>
                <xsd:element ref="ns2:MediaServiceSystemTag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ma:readOnly="false">
      <xsd:simpleType>
        <xsd:restriction base="dms:Note"/>
      </xsd:simpleType>
    </xsd:element>
    <xsd:element name="_ip_UnifiedCompliancePolicyUIAction" ma:index="21" nillable="true" ma:displayName="Unified Compliance Policy UI Action" ma:hidden="true" ma:internalName="_ip_UnifiedCompliancePolicyUIAction" ma:readOnly="fals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Status" ma:index="2" nillable="true" ma:displayName="Status" ma:default="Not started" ma:format="Dropdown" ma:internalName="Status" ma:readOnly="false">
      <xsd:simpleType>
        <xsd:restriction base="dms:Choice">
          <xsd:enumeration value="Not started"/>
          <xsd:enumeration value="In Progress"/>
          <xsd:enumeration value="Completed"/>
        </xsd:restriction>
      </xsd:simpleType>
    </xsd:element>
    <xsd:element name="Image" ma:index="3" nillable="true" ma:displayName="Image" ma:format="Image" ma:internalName="Image"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hidden="true" ma:internalName="MediaServiceOCR" ma:readOnly="true">
      <xsd:simpleType>
        <xsd:restriction base="dms:Note"/>
      </xsd:simpleType>
    </xsd:element>
    <xsd:element name="MediaServiceAutoTags" ma:index="11" nillable="true" ma:displayName="MediaServiceAutoTags" ma:hidden="true"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hidden="true" ma:internalName="MediaServiceKeyPoints" ma:readOnly="false">
      <xsd:simpleType>
        <xsd:restriction base="dms:Note"/>
      </xsd:simpleType>
    </xsd:element>
    <xsd:element name="MediaServiceDateTaken" ma:index="18" nillable="true" ma:displayName="MediaServiceDateTaken" ma:hidden="true" ma:internalName="MediaServiceDateTaken" ma:readOnly="true">
      <xsd:simpleType>
        <xsd:restriction base="dms:Text"/>
      </xsd:simple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hidden="true" ma:internalName="MediaServiceLocation" ma:readOnly="true">
      <xsd:simpleType>
        <xsd:restriction base="dms:Text"/>
      </xsd:simpleType>
    </xsd:element>
    <xsd:element name="MediaLengthInSeconds" ma:index="27" nillable="true" ma:displayName="MediaLengthInSeconds" ma:hidden="true" ma:internalName="MediaLengthInSeconds" ma:readOnly="true">
      <xsd:simpleType>
        <xsd:restriction base="dms:Unknown"/>
      </xsd:simpleType>
    </xsd:element>
    <xsd:element name="Background" ma:index="28" nillable="true" ma:displayName="Background" ma:default="0" ma:format="Dropdown" ma:internalName="Background">
      <xsd:simpleType>
        <xsd:restriction base="dms:Boolean"/>
      </xsd:simpleType>
    </xsd:element>
    <xsd:element name="MediaServiceSearchProperties" ma:index="29" nillable="true" ma:displayName="MediaServiceSearchProperties" ma:hidden="true" ma:internalName="MediaServiceSearchProperties" ma:readOnly="true">
      <xsd:simpleType>
        <xsd:restriction base="dms:Note"/>
      </xsd:simpleType>
    </xsd:element>
    <xsd:element name="MediaServiceDocTags" ma:index="30" nillable="true" ma:displayName="MediaServiceDocTags" ma:hidden="true" ma:internalName="MediaServiceDocTags" ma:readOnly="true">
      <xsd:simpleType>
        <xsd:restriction base="dms:Note"/>
      </xsd:simpleType>
    </xsd:element>
    <xsd:element name="MediaServiceObjectDetectorVersions" ma:index="31" nillable="true" ma:displayName="MediaServiceObjectDetectorVersions" ma:description="" ma:hidden="true" ma:indexed="true" ma:internalName="MediaServiceObjectDetectorVersions" ma:readOnly="true">
      <xsd:simpleType>
        <xsd:restriction base="dms:Text"/>
      </xsd:simpleType>
    </xsd:element>
    <xsd:element name="MediaServiceSystemTags" ma:index="32" nillable="true" ma:displayName="MediaServiceSystemTags" ma:hidden="true" ma:internalName="MediaServiceSystemTag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hidden="true" ma:internalName="SharedWithDetail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readOnly="false"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2C94F803-78B0-4743-862C-5C0CA5965124}">
  <ds:schemaRefs>
    <ds:schemaRef ds:uri="http://schemas.microsoft.com/office/2006/metadata/properties"/>
    <ds:schemaRef ds:uri="http://schemas.microsoft.com/office/infopath/2007/PartnerControls"/>
    <ds:schemaRef ds:uri="http://schemas.microsoft.com/sharepoint/v3"/>
    <ds:schemaRef ds:uri="71af3243-3dd4-4a8d-8c0d-dd76da1f02a5"/>
    <ds:schemaRef ds:uri="230e9df3-be65-4c73-a93b-d1236ebd677e"/>
  </ds:schemaRefs>
</ds:datastoreItem>
</file>

<file path=customXml/itemProps2.xml><?xml version="1.0" encoding="utf-8"?>
<ds:datastoreItem xmlns:ds="http://schemas.openxmlformats.org/officeDocument/2006/customXml" ds:itemID="{4BD5B0D0-2713-4A58-8851-7057612DF07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82DFC609-3144-4451-A09C-1FEABE97DD64}">
  <ds:schemaRefs>
    <ds:schemaRef ds:uri="http://schemas.microsoft.com/sharepoint/v3/contenttype/forms"/>
  </ds:schemaRefs>
</ds:datastoreItem>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Slice</Template>
  <TotalTime>912</TotalTime>
  <Words>2642</Words>
  <Application>Microsoft Office PowerPoint</Application>
  <PresentationFormat>Widescreen</PresentationFormat>
  <Paragraphs>84</Paragraphs>
  <Slides>12</Slides>
  <Notes>11</Notes>
  <HiddenSlides>0</HiddenSlides>
  <MMClips>1</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12</vt:i4>
      </vt:variant>
    </vt:vector>
  </HeadingPairs>
  <TitlesOfParts>
    <vt:vector size="20" baseType="lpstr">
      <vt:lpstr>Abadi</vt:lpstr>
      <vt:lpstr>Arial</vt:lpstr>
      <vt:lpstr>Calibri</vt:lpstr>
      <vt:lpstr>Century Gothic</vt:lpstr>
      <vt:lpstr>Sabon Next LT</vt:lpstr>
      <vt:lpstr>Times New Roman</vt:lpstr>
      <vt:lpstr>Wingdings 3</vt:lpstr>
      <vt:lpstr>Slice</vt:lpstr>
      <vt:lpstr>Welcome to the presentation  Benefits of Collaborative Learning in Global Business  Student name:Vasile Danut Grumega STUDENT ID:2325592</vt:lpstr>
      <vt:lpstr>Introduction</vt:lpstr>
      <vt:lpstr>What is Collaborative Learning (Concept)</vt:lpstr>
      <vt:lpstr>Benefits – Skills Development</vt:lpstr>
      <vt:lpstr>Benefits – Performance &amp; Engagement</vt:lpstr>
      <vt:lpstr>Collaborative Learning in Global Business</vt:lpstr>
      <vt:lpstr>Limitations / Challenges</vt:lpstr>
      <vt:lpstr>Evaluation (Critical Thinking)</vt:lpstr>
      <vt:lpstr>Contribution of Collaborative Group</vt:lpstr>
      <vt:lpstr>Identity &amp; Participation</vt:lpstr>
      <vt:lpstr>Conclusion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Benefits of Collaborative Learning in Global Business</dc:title>
  <dc:creator>balan bianca</dc:creator>
  <cp:lastModifiedBy>Lidia Antonache (2025569)</cp:lastModifiedBy>
  <cp:revision>1</cp:revision>
  <dcterms:created xsi:type="dcterms:W3CDTF">2024-01-24T10:28:59Z</dcterms:created>
  <dcterms:modified xsi:type="dcterms:W3CDTF">2026-04-28T17:54:30Z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y fmtid="{D5CDD505-2E9C-101B-9397-08002B2CF9AE}" pid="3" name="MSIP_Label_defa4170-0d19-0005-0004-bc88714345d2_Enabled">
    <vt:lpwstr>true</vt:lpwstr>
  </property>
  <property fmtid="{D5CDD505-2E9C-101B-9397-08002B2CF9AE}" pid="4" name="MSIP_Label_defa4170-0d19-0005-0004-bc88714345d2_SetDate">
    <vt:lpwstr>2026-04-05T09:02:17Z</vt:lpwstr>
  </property>
  <property fmtid="{D5CDD505-2E9C-101B-9397-08002B2CF9AE}" pid="5" name="MSIP_Label_defa4170-0d19-0005-0004-bc88714345d2_Method">
    <vt:lpwstr>Standard</vt:lpwstr>
  </property>
  <property fmtid="{D5CDD505-2E9C-101B-9397-08002B2CF9AE}" pid="6" name="MSIP_Label_defa4170-0d19-0005-0004-bc88714345d2_Name">
    <vt:lpwstr>defa4170-0d19-0005-0004-bc88714345d2</vt:lpwstr>
  </property>
  <property fmtid="{D5CDD505-2E9C-101B-9397-08002B2CF9AE}" pid="7" name="MSIP_Label_defa4170-0d19-0005-0004-bc88714345d2_SiteId">
    <vt:lpwstr>43bfd43f-1952-47ce-b956-d0c29c3dc983</vt:lpwstr>
  </property>
  <property fmtid="{D5CDD505-2E9C-101B-9397-08002B2CF9AE}" pid="8" name="MSIP_Label_defa4170-0d19-0005-0004-bc88714345d2_ActionId">
    <vt:lpwstr>c41f8b78-aaa2-413a-aad0-bbaff3e4e501</vt:lpwstr>
  </property>
  <property fmtid="{D5CDD505-2E9C-101B-9397-08002B2CF9AE}" pid="9" name="MSIP_Label_defa4170-0d19-0005-0004-bc88714345d2_ContentBits">
    <vt:lpwstr>0</vt:lpwstr>
  </property>
  <property fmtid="{D5CDD505-2E9C-101B-9397-08002B2CF9AE}" pid="10" name="MSIP_Label_defa4170-0d19-0005-0004-bc88714345d2_Tag">
    <vt:lpwstr>10, 3, 0, 1</vt:lpwstr>
  </property>
</Properties>
</file>