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81" r:id="rId5"/>
    <p:sldId id="284" r:id="rId6"/>
    <p:sldId id="278" r:id="rId7"/>
    <p:sldId id="261" r:id="rId8"/>
    <p:sldId id="273" r:id="rId9"/>
    <p:sldId id="265" r:id="rId10"/>
    <p:sldId id="268" r:id="rId11"/>
    <p:sldId id="266" r:id="rId12"/>
    <p:sldId id="293" r:id="rId13"/>
    <p:sldId id="294" r:id="rId14"/>
    <p:sldId id="28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D01748-0BDC-FFB1-0349-86D634970763}" v="15" dt="2024-10-14T08:20:51.294"/>
    <p1510:client id="{EAF185C4-30E6-7600-B599-6D62CB308491}" v="1" dt="2024-10-14T08:40:26.308"/>
  </p1510:revLst>
</p1510:revInfo>
</file>

<file path=ppt/tableStyles.xml><?xml version="1.0" encoding="utf-8"?>
<a:tblStyleLst xmlns:a="http://schemas.openxmlformats.org/drawingml/2006/main" def="{7E9639D4-E3E2-4D34-9284-5A2195B3D0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879" autoAdjust="0"/>
  </p:normalViewPr>
  <p:slideViewPr>
    <p:cSldViewPr snapToGrid="0">
      <p:cViewPr varScale="1">
        <p:scale>
          <a:sx n="111" d="100"/>
          <a:sy n="111" d="100"/>
        </p:scale>
        <p:origin x="534" y="102"/>
      </p:cViewPr>
      <p:guideLst/>
    </p:cSldViewPr>
  </p:slideViewPr>
  <p:outlineViewPr>
    <p:cViewPr>
      <p:scale>
        <a:sx n="33" d="100"/>
        <a:sy n="33" d="100"/>
      </p:scale>
      <p:origin x="0" y="-4032"/>
    </p:cViewPr>
  </p:outlineViewPr>
  <p:notesTextViewPr>
    <p:cViewPr>
      <p:scale>
        <a:sx n="1" d="1"/>
        <a:sy n="1" d="1"/>
      </p:scale>
      <p:origin x="0" y="0"/>
    </p:cViewPr>
  </p:notesTextViewPr>
  <p:sorterViewPr>
    <p:cViewPr>
      <p:scale>
        <a:sx n="100" d="100"/>
        <a:sy n="100" d="100"/>
      </p:scale>
      <p:origin x="0" y="-1757"/>
    </p:cViewPr>
  </p:sorterViewPr>
  <p:notesViewPr>
    <p:cSldViewPr snapToGrid="0">
      <p:cViewPr>
        <p:scale>
          <a:sx n="1" d="2"/>
          <a:sy n="1" d="2"/>
        </p:scale>
        <p:origin x="3480" y="55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76AB79-C677-3DB7-78CF-9305D58614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13AB137-CEA6-0244-F12B-1ECC21172D0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DC994AA-C437-4EF4-8BEF-0B832D7FA420}" type="datetimeFigureOut">
              <a:rPr lang="en-US" smtClean="0"/>
              <a:t>10/14/2024</a:t>
            </a:fld>
            <a:endParaRPr lang="en-US"/>
          </a:p>
        </p:txBody>
      </p:sp>
      <p:sp>
        <p:nvSpPr>
          <p:cNvPr id="4" name="Footer Placeholder 3">
            <a:extLst>
              <a:ext uri="{FF2B5EF4-FFF2-40B4-BE49-F238E27FC236}">
                <a16:creationId xmlns:a16="http://schemas.microsoft.com/office/drawing/2014/main" id="{0868EC96-C6CC-F2AF-D90F-143F4D20A07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4F8EC8D-EF88-0275-F75C-A789924433B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F757874-EF65-4B61-B062-40C932C81294}" type="slidenum">
              <a:rPr lang="en-US" smtClean="0"/>
              <a:t>‹#›</a:t>
            </a:fld>
            <a:endParaRPr lang="en-US"/>
          </a:p>
        </p:txBody>
      </p:sp>
    </p:spTree>
    <p:extLst>
      <p:ext uri="{BB962C8B-B14F-4D97-AF65-F5344CB8AC3E}">
        <p14:creationId xmlns:p14="http://schemas.microsoft.com/office/powerpoint/2010/main" val="34720278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4FE048-FAD0-D943-9A17-3C4CB7633182}" type="datetimeFigureOut">
              <a:rPr lang="en-US" smtClean="0"/>
              <a:t>10/14/2024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247812-3409-784D-BAE7-ABE53735D59F}" type="slidenum">
              <a:rPr lang="en-US" smtClean="0"/>
              <a:t>‹#›</a:t>
            </a:fld>
            <a:endParaRPr lang="en-US"/>
          </a:p>
        </p:txBody>
      </p:sp>
    </p:spTree>
    <p:extLst>
      <p:ext uri="{BB962C8B-B14F-4D97-AF65-F5344CB8AC3E}">
        <p14:creationId xmlns:p14="http://schemas.microsoft.com/office/powerpoint/2010/main" val="1015030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F23A35-1FA6-84F9-C9C9-8EFD760A50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7CDB01-A300-500A-E9FF-5021D5B216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B90371-6E13-9BA6-3274-E7DFC0AA832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5DD689E-823E-FB48-22C9-BEE63C553E8C}"/>
              </a:ext>
            </a:extLst>
          </p:cNvPr>
          <p:cNvSpPr>
            <a:spLocks noGrp="1"/>
          </p:cNvSpPr>
          <p:nvPr>
            <p:ph type="sldNum" sz="quarter" idx="5"/>
          </p:nvPr>
        </p:nvSpPr>
        <p:spPr/>
        <p:txBody>
          <a:bodyPr/>
          <a:lstStyle/>
          <a:p>
            <a:fld id="{55247812-3409-784D-BAE7-ABE53735D59F}" type="slidenum">
              <a:rPr lang="en-US" smtClean="0"/>
              <a:t>2</a:t>
            </a:fld>
            <a:endParaRPr lang="en-US"/>
          </a:p>
        </p:txBody>
      </p:sp>
    </p:spTree>
    <p:extLst>
      <p:ext uri="{BB962C8B-B14F-4D97-AF65-F5344CB8AC3E}">
        <p14:creationId xmlns:p14="http://schemas.microsoft.com/office/powerpoint/2010/main" val="2217294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247812-3409-784D-BAE7-ABE53735D59F}" type="slidenum">
              <a:rPr lang="en-US" smtClean="0"/>
              <a:t>3</a:t>
            </a:fld>
            <a:endParaRPr lang="en-US"/>
          </a:p>
        </p:txBody>
      </p:sp>
    </p:spTree>
    <p:extLst>
      <p:ext uri="{BB962C8B-B14F-4D97-AF65-F5344CB8AC3E}">
        <p14:creationId xmlns:p14="http://schemas.microsoft.com/office/powerpoint/2010/main" val="8545011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247812-3409-784D-BAE7-ABE53735D59F}" type="slidenum">
              <a:rPr lang="en-US" smtClean="0"/>
              <a:t>4</a:t>
            </a:fld>
            <a:endParaRPr lang="en-US"/>
          </a:p>
        </p:txBody>
      </p:sp>
    </p:spTree>
    <p:extLst>
      <p:ext uri="{BB962C8B-B14F-4D97-AF65-F5344CB8AC3E}">
        <p14:creationId xmlns:p14="http://schemas.microsoft.com/office/powerpoint/2010/main" val="838339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247812-3409-784D-BAE7-ABE53735D59F}" type="slidenum">
              <a:rPr lang="en-US" smtClean="0"/>
              <a:t>5</a:t>
            </a:fld>
            <a:endParaRPr lang="en-US"/>
          </a:p>
        </p:txBody>
      </p:sp>
    </p:spTree>
    <p:extLst>
      <p:ext uri="{BB962C8B-B14F-4D97-AF65-F5344CB8AC3E}">
        <p14:creationId xmlns:p14="http://schemas.microsoft.com/office/powerpoint/2010/main" val="3155431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247812-3409-784D-BAE7-ABE53735D59F}" type="slidenum">
              <a:rPr lang="en-US" smtClean="0"/>
              <a:t>6</a:t>
            </a:fld>
            <a:endParaRPr lang="en-US"/>
          </a:p>
        </p:txBody>
      </p:sp>
    </p:spTree>
    <p:extLst>
      <p:ext uri="{BB962C8B-B14F-4D97-AF65-F5344CB8AC3E}">
        <p14:creationId xmlns:p14="http://schemas.microsoft.com/office/powerpoint/2010/main" val="1015613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247812-3409-784D-BAE7-ABE53735D59F}" type="slidenum">
              <a:rPr lang="en-US" smtClean="0"/>
              <a:t>7</a:t>
            </a:fld>
            <a:endParaRPr lang="en-US"/>
          </a:p>
        </p:txBody>
      </p:sp>
    </p:spTree>
    <p:extLst>
      <p:ext uri="{BB962C8B-B14F-4D97-AF65-F5344CB8AC3E}">
        <p14:creationId xmlns:p14="http://schemas.microsoft.com/office/powerpoint/2010/main" val="3467671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247812-3409-784D-BAE7-ABE53735D59F}" type="slidenum">
              <a:rPr lang="en-US" smtClean="0"/>
              <a:t>8</a:t>
            </a:fld>
            <a:endParaRPr lang="en-US"/>
          </a:p>
        </p:txBody>
      </p:sp>
    </p:spTree>
    <p:extLst>
      <p:ext uri="{BB962C8B-B14F-4D97-AF65-F5344CB8AC3E}">
        <p14:creationId xmlns:p14="http://schemas.microsoft.com/office/powerpoint/2010/main" val="29863874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F74E77-8F7F-C091-A6CD-F95913330B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FF8D03-BCD3-2516-5A17-7890FD56F6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43AAD0-5D1A-5384-531C-8A99D3C1553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2E54F1F-92BA-AFB1-9D22-E7208D0FEDEF}"/>
              </a:ext>
            </a:extLst>
          </p:cNvPr>
          <p:cNvSpPr>
            <a:spLocks noGrp="1"/>
          </p:cNvSpPr>
          <p:nvPr>
            <p:ph type="sldNum" sz="quarter" idx="5"/>
          </p:nvPr>
        </p:nvSpPr>
        <p:spPr/>
        <p:txBody>
          <a:bodyPr/>
          <a:lstStyle/>
          <a:p>
            <a:fld id="{55247812-3409-784D-BAE7-ABE53735D59F}" type="slidenum">
              <a:rPr lang="en-US" smtClean="0"/>
              <a:t>9</a:t>
            </a:fld>
            <a:endParaRPr lang="en-US"/>
          </a:p>
        </p:txBody>
      </p:sp>
    </p:spTree>
    <p:extLst>
      <p:ext uri="{BB962C8B-B14F-4D97-AF65-F5344CB8AC3E}">
        <p14:creationId xmlns:p14="http://schemas.microsoft.com/office/powerpoint/2010/main" val="24596582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F74E77-8F7F-C091-A6CD-F95913330B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FF8D03-BCD3-2516-5A17-7890FD56F6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43AAD0-5D1A-5384-531C-8A99D3C15535}"/>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52E54F1F-92BA-AFB1-9D22-E7208D0FEDEF}"/>
              </a:ext>
            </a:extLst>
          </p:cNvPr>
          <p:cNvSpPr>
            <a:spLocks noGrp="1"/>
          </p:cNvSpPr>
          <p:nvPr>
            <p:ph type="sldNum" sz="quarter" idx="5"/>
          </p:nvPr>
        </p:nvSpPr>
        <p:spPr/>
        <p:txBody>
          <a:bodyPr/>
          <a:lstStyle/>
          <a:p>
            <a:fld id="{55247812-3409-784D-BAE7-ABE53735D59F}" type="slidenum">
              <a:rPr lang="en-US" smtClean="0"/>
              <a:t>10</a:t>
            </a:fld>
            <a:endParaRPr lang="en-US"/>
          </a:p>
        </p:txBody>
      </p:sp>
    </p:spTree>
    <p:extLst>
      <p:ext uri="{BB962C8B-B14F-4D97-AF65-F5344CB8AC3E}">
        <p14:creationId xmlns:p14="http://schemas.microsoft.com/office/powerpoint/2010/main" val="3888100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tx1"/>
        </a:solidFill>
        <a:effectLst/>
      </p:bgPr>
    </p:bg>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7A7F58C7-D277-8F14-F024-4B41D20D054F}"/>
              </a:ext>
            </a:extLst>
          </p:cNvPr>
          <p:cNvSpPr>
            <a:spLocks noGrp="1"/>
          </p:cNvSpPr>
          <p:nvPr>
            <p:ph type="pic" sz="quarter" idx="10"/>
          </p:nvPr>
        </p:nvSpPr>
        <p:spPr>
          <a:xfrm>
            <a:off x="0" y="0"/>
            <a:ext cx="12192000" cy="6858000"/>
          </a:xfrm>
        </p:spPr>
        <p:txBody>
          <a:bodyPr>
            <a:normAutofit/>
          </a:bodyPr>
          <a:lstStyle>
            <a:lvl1pPr marL="0" indent="0" algn="ctr">
              <a:buNone/>
              <a:defRPr sz="2000">
                <a:solidFill>
                  <a:schemeClr val="bg1"/>
                </a:solidFill>
              </a:defRPr>
            </a:lvl1pPr>
          </a:lstStyle>
          <a:p>
            <a:r>
              <a:rPr lang="en-US"/>
              <a:t>Click icon to add picture</a:t>
            </a:r>
            <a:endParaRPr lang="en-US" dirty="0"/>
          </a:p>
        </p:txBody>
      </p:sp>
      <p:sp>
        <p:nvSpPr>
          <p:cNvPr id="6" name="Title 1">
            <a:extLst>
              <a:ext uri="{FF2B5EF4-FFF2-40B4-BE49-F238E27FC236}">
                <a16:creationId xmlns:a16="http://schemas.microsoft.com/office/drawing/2014/main" id="{2E8C189B-2E00-67DA-E342-3440F5EBB4CE}"/>
              </a:ext>
            </a:extLst>
          </p:cNvPr>
          <p:cNvSpPr>
            <a:spLocks noGrp="1"/>
          </p:cNvSpPr>
          <p:nvPr>
            <p:ph type="ctrTitle" hasCustomPrompt="1"/>
          </p:nvPr>
        </p:nvSpPr>
        <p:spPr>
          <a:xfrm>
            <a:off x="1524000" y="2286000"/>
            <a:ext cx="9144000" cy="2286000"/>
          </a:xfrm>
        </p:spPr>
        <p:txBody>
          <a:bodyPr anchor="ctr" anchorCtr="0">
            <a:noAutofit/>
          </a:bodyPr>
          <a:lstStyle>
            <a:lvl1pPr algn="ctr">
              <a:defRPr sz="4800">
                <a:solidFill>
                  <a:schemeClr val="bg1"/>
                </a:solidFill>
              </a:defRPr>
            </a:lvl1pPr>
          </a:lstStyle>
          <a:p>
            <a:r>
              <a:rPr lang="en-US" dirty="0"/>
              <a:t>Click to add title</a:t>
            </a:r>
          </a:p>
        </p:txBody>
      </p:sp>
    </p:spTree>
    <p:extLst>
      <p:ext uri="{BB962C8B-B14F-4D97-AF65-F5344CB8AC3E}">
        <p14:creationId xmlns:p14="http://schemas.microsoft.com/office/powerpoint/2010/main" val="3424675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hasCustomPrompt="1"/>
          </p:nvPr>
        </p:nvSpPr>
        <p:spPr>
          <a:xfrm>
            <a:off x="6562816" y="457200"/>
            <a:ext cx="4837176" cy="1993392"/>
          </a:xfrm>
        </p:spPr>
        <p:txBody>
          <a:bodyPr anchor="b">
            <a:noAutofit/>
          </a:bodyPr>
          <a:lstStyle>
            <a:lvl1pPr>
              <a:defRPr sz="3200"/>
            </a:lvl1pPr>
          </a:lstStyle>
          <a:p>
            <a:r>
              <a:rPr lang="en-US" dirty="0"/>
              <a:t>Click to add title</a:t>
            </a:r>
          </a:p>
        </p:txBody>
      </p:sp>
      <p:sp>
        <p:nvSpPr>
          <p:cNvPr id="10" name="Picture Placeholder 9">
            <a:extLst>
              <a:ext uri="{FF2B5EF4-FFF2-40B4-BE49-F238E27FC236}">
                <a16:creationId xmlns:a16="http://schemas.microsoft.com/office/drawing/2014/main" id="{6B8CBAD6-FC79-B2BB-0B67-26429A6D4C8C}"/>
              </a:ext>
            </a:extLst>
          </p:cNvPr>
          <p:cNvSpPr>
            <a:spLocks noGrp="1"/>
          </p:cNvSpPr>
          <p:nvPr>
            <p:ph type="pic" sz="quarter" idx="10"/>
          </p:nvPr>
        </p:nvSpPr>
        <p:spPr>
          <a:xfrm>
            <a:off x="-28882" y="0"/>
            <a:ext cx="6115050" cy="6858000"/>
          </a:xfrm>
          <a:prstGeom prst="parallelogram">
            <a:avLst/>
          </a:prstGeom>
          <a:ln>
            <a:noFill/>
          </a:ln>
        </p:spPr>
        <p:txBody>
          <a:bodyPr tIns="0">
            <a:normAutofit/>
          </a:bodyPr>
          <a:lstStyle>
            <a:lvl1pPr marL="0" indent="0" algn="ctr">
              <a:buNone/>
              <a:defRPr sz="2000"/>
            </a:lvl1pPr>
          </a:lstStyle>
          <a:p>
            <a:r>
              <a:rPr lang="en-US"/>
              <a:t>Click icon to add picture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hasCustomPrompt="1"/>
          </p:nvPr>
        </p:nvSpPr>
        <p:spPr>
          <a:xfrm>
            <a:off x="6562818" y="2752344"/>
            <a:ext cx="4837174" cy="3136392"/>
          </a:xfrm>
        </p:spPr>
        <p:txBody>
          <a:bodyPr anchor="t" anchorCtr="0">
            <a:normAutofit/>
          </a:bodyPr>
          <a:lstStyle>
            <a:lvl1pPr marL="0" indent="0">
              <a:lnSpc>
                <a:spcPct val="150000"/>
              </a:lnSpc>
              <a:spcBef>
                <a:spcPts val="1000"/>
              </a:spcBef>
              <a:buNone/>
              <a:defRPr sz="1800" cap="all" spc="300" baseline="0"/>
            </a:lvl1pPr>
            <a:lvl2pPr marL="457200" indent="0">
              <a:lnSpc>
                <a:spcPct val="150000"/>
              </a:lnSpc>
              <a:spcBef>
                <a:spcPts val="1000"/>
              </a:spcBef>
              <a:buNone/>
              <a:defRPr sz="1800" cap="all" spc="300" baseline="0"/>
            </a:lvl2pPr>
            <a:lvl3pPr marL="914400" indent="0">
              <a:lnSpc>
                <a:spcPct val="150000"/>
              </a:lnSpc>
              <a:spcBef>
                <a:spcPts val="1000"/>
              </a:spcBef>
              <a:buNone/>
              <a:defRPr sz="1800" cap="all" spc="300" baseline="0"/>
            </a:lvl3pPr>
            <a:lvl4pPr marL="1371600" indent="0">
              <a:lnSpc>
                <a:spcPct val="150000"/>
              </a:lnSpc>
              <a:spcBef>
                <a:spcPts val="1000"/>
              </a:spcBef>
              <a:buNone/>
              <a:defRPr sz="1800" cap="all" spc="300" baseline="0"/>
            </a:lvl4pPr>
            <a:lvl5pPr marL="1828800" indent="0">
              <a:lnSpc>
                <a:spcPct val="150000"/>
              </a:lnSpc>
              <a:spcBef>
                <a:spcPts val="1000"/>
              </a:spcBef>
              <a:buNone/>
              <a:defRPr sz="1800" cap="all" spc="300" baseline="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10">
            <a:extLst>
              <a:ext uri="{FF2B5EF4-FFF2-40B4-BE49-F238E27FC236}">
                <a16:creationId xmlns:a16="http://schemas.microsoft.com/office/drawing/2014/main" id="{934796A3-781D-5244-DAB8-2D6EE0AC3B70}"/>
              </a:ext>
              <a:ext uri="{C183D7F6-B498-43B3-948B-1728B52AA6E4}">
                <adec:decorative xmlns:adec="http://schemas.microsoft.com/office/drawing/2017/decorative" val="1"/>
              </a:ext>
            </a:extLst>
          </p:cNvPr>
          <p:cNvSpPr/>
          <p:nvPr userDrawn="1"/>
        </p:nvSpPr>
        <p:spPr>
          <a:xfrm>
            <a:off x="6562817"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1438804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subtitle +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1117600" y="762000"/>
            <a:ext cx="5066250" cy="2900680"/>
          </a:xfrm>
        </p:spPr>
        <p:txBody>
          <a:bodyPr anchor="b">
            <a:noAutofit/>
          </a:bodyPr>
          <a:lstStyle>
            <a:lvl1pPr algn="ctr">
              <a:defRPr sz="32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82836803-D9E6-3DF1-3B90-1E7E677CC7B7}"/>
              </a:ext>
            </a:extLst>
          </p:cNvPr>
          <p:cNvSpPr>
            <a:spLocks noGrp="1"/>
          </p:cNvSpPr>
          <p:nvPr>
            <p:ph type="pic" sz="quarter" idx="10" hasCustomPrompt="1"/>
          </p:nvPr>
        </p:nvSpPr>
        <p:spPr>
          <a:xfrm flipH="1">
            <a:off x="6086167" y="-22225"/>
            <a:ext cx="6080760" cy="6902450"/>
          </a:xfrm>
          <a:prstGeom prst="parallelogram">
            <a:avLst/>
          </a:prstGeom>
          <a:ln>
            <a:noFill/>
          </a:ln>
        </p:spPr>
        <p:txBody>
          <a:bodyPr lIns="0" tIns="0">
            <a:normAutofit/>
          </a:bodyPr>
          <a:lstStyle>
            <a:lvl1pPr marL="0" indent="0" algn="l">
              <a:buNone/>
              <a:defRPr sz="2000"/>
            </a:lvl1pPr>
          </a:lstStyle>
          <a:p>
            <a:r>
              <a:rPr lang="en-US" dirty="0"/>
              <a:t>Click icon to add image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hasCustomPrompt="1"/>
          </p:nvPr>
        </p:nvSpPr>
        <p:spPr>
          <a:xfrm>
            <a:off x="1117600" y="4145280"/>
            <a:ext cx="5066250" cy="690880"/>
          </a:xfrm>
          <a:gradFill flip="none" rotWithShape="1">
            <a:gsLst>
              <a:gs pos="0">
                <a:schemeClr val="accent5"/>
              </a:gs>
              <a:gs pos="100000">
                <a:schemeClr val="accent2">
                  <a:lumMod val="97000"/>
                  <a:lumOff val="3000"/>
                </a:schemeClr>
              </a:gs>
              <a:gs pos="50000">
                <a:schemeClr val="accent1"/>
              </a:gs>
            </a:gsLst>
            <a:lin ang="10200000" scaled="0"/>
            <a:tileRect/>
          </a:gradFill>
        </p:spPr>
        <p:txBody>
          <a:bodyPr anchor="ctr">
            <a:normAutofit/>
          </a:bodyPr>
          <a:lstStyle>
            <a:lvl1pPr marL="0" indent="0" algn="ctr">
              <a:buNone/>
              <a:defRPr sz="2400" cap="all" baseline="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subtitle</a:t>
            </a:r>
          </a:p>
        </p:txBody>
      </p:sp>
    </p:spTree>
    <p:extLst>
      <p:ext uri="{BB962C8B-B14F-4D97-AF65-F5344CB8AC3E}">
        <p14:creationId xmlns:p14="http://schemas.microsoft.com/office/powerpoint/2010/main" val="1924186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hasCustomPrompt="1"/>
          </p:nvPr>
        </p:nvSpPr>
        <p:spPr>
          <a:xfrm>
            <a:off x="5242425" y="466344"/>
            <a:ext cx="6241651" cy="1710354"/>
          </a:xfrm>
        </p:spPr>
        <p:txBody>
          <a:bodyPr bIns="0" anchor="ctr" anchorCtr="0">
            <a:noAutofit/>
          </a:bodyPr>
          <a:lstStyle>
            <a:lvl1pPr>
              <a:defRPr sz="3200"/>
            </a:lvl1pPr>
          </a:lstStyle>
          <a:p>
            <a:r>
              <a:rPr lang="en-US" dirty="0"/>
              <a:t>Click to add title</a:t>
            </a:r>
          </a:p>
        </p:txBody>
      </p:sp>
      <p:sp>
        <p:nvSpPr>
          <p:cNvPr id="10" name="Picture Placeholder 9">
            <a:extLst>
              <a:ext uri="{FF2B5EF4-FFF2-40B4-BE49-F238E27FC236}">
                <a16:creationId xmlns:a16="http://schemas.microsoft.com/office/drawing/2014/main" id="{511A5385-FB23-93A8-2B8F-9887244244DF}"/>
              </a:ext>
            </a:extLst>
          </p:cNvPr>
          <p:cNvSpPr>
            <a:spLocks noGrp="1"/>
          </p:cNvSpPr>
          <p:nvPr>
            <p:ph type="pic" sz="quarter" idx="10"/>
          </p:nvPr>
        </p:nvSpPr>
        <p:spPr>
          <a:xfrm>
            <a:off x="0" y="0"/>
            <a:ext cx="4287838" cy="6858000"/>
          </a:xfrm>
        </p:spPr>
        <p:txBody>
          <a:bodyPr>
            <a:normAutofit/>
          </a:bodyPr>
          <a:lstStyle>
            <a:lvl1pPr marL="0" indent="0" algn="ctr">
              <a:buNone/>
              <a:defRPr sz="2000"/>
            </a:lvl1pPr>
          </a:lstStyle>
          <a:p>
            <a:r>
              <a:rPr lang="en-US"/>
              <a:t>Click icon to add picture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hasCustomPrompt="1"/>
          </p:nvPr>
        </p:nvSpPr>
        <p:spPr>
          <a:xfrm>
            <a:off x="5242426" y="2286000"/>
            <a:ext cx="6241650" cy="3474720"/>
          </a:xfrm>
        </p:spPr>
        <p:txBody>
          <a:bodyPr>
            <a:normAutofit/>
          </a:bodyPr>
          <a:lstStyle>
            <a:lvl1pPr marL="228600" indent="-228600">
              <a:spcBef>
                <a:spcPts val="1000"/>
              </a:spcBef>
              <a:spcAft>
                <a:spcPts val="1000"/>
              </a:spcAft>
              <a:buClr>
                <a:schemeClr val="accent2"/>
              </a:buClr>
              <a:buFont typeface="Wingdings" panose="05000000000000000000" pitchFamily="2" charset="2"/>
              <a:buChar char="§"/>
              <a:defRPr sz="1800"/>
            </a:lvl1pPr>
            <a:lvl2pPr marL="228600" indent="-228600">
              <a:spcBef>
                <a:spcPts val="1000"/>
              </a:spcBef>
              <a:spcAft>
                <a:spcPts val="1000"/>
              </a:spcAft>
              <a:buClr>
                <a:schemeClr val="accent2"/>
              </a:buClr>
              <a:buFont typeface="Wingdings" panose="05000000000000000000" pitchFamily="2" charset="2"/>
              <a:buChar char="§"/>
              <a:defRPr sz="1800"/>
            </a:lvl2pPr>
            <a:lvl3pPr marL="228600" indent="-228600">
              <a:spcBef>
                <a:spcPts val="1000"/>
              </a:spcBef>
              <a:spcAft>
                <a:spcPts val="1000"/>
              </a:spcAft>
              <a:buClr>
                <a:schemeClr val="accent2"/>
              </a:buClr>
              <a:buFont typeface="Wingdings" panose="05000000000000000000" pitchFamily="2" charset="2"/>
              <a:buChar char="§"/>
              <a:defRPr sz="1800"/>
            </a:lvl3pPr>
            <a:lvl4pPr marL="228600" indent="-228600">
              <a:spcBef>
                <a:spcPts val="1000"/>
              </a:spcBef>
              <a:spcAft>
                <a:spcPts val="1000"/>
              </a:spcAft>
              <a:buClr>
                <a:schemeClr val="accent2"/>
              </a:buClr>
              <a:buFont typeface="Wingdings" panose="05000000000000000000" pitchFamily="2" charset="2"/>
              <a:buChar char="§"/>
              <a:defRPr sz="1800"/>
            </a:lvl4pPr>
            <a:lvl5pPr marL="228600" indent="-228600">
              <a:spcBef>
                <a:spcPts val="1000"/>
              </a:spcBef>
              <a:spcAft>
                <a:spcPts val="1000"/>
              </a:spcAft>
              <a:buClr>
                <a:schemeClr val="accent2"/>
              </a:buClr>
              <a:buFont typeface="Wingdings" panose="05000000000000000000" pitchFamily="2" charset="2"/>
              <a:buChar char="§"/>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Rectangle 7">
            <a:extLst>
              <a:ext uri="{FF2B5EF4-FFF2-40B4-BE49-F238E27FC236}">
                <a16:creationId xmlns:a16="http://schemas.microsoft.com/office/drawing/2014/main" id="{50E25A87-9155-9E07-878F-CEC0B137C2D7}"/>
              </a:ext>
              <a:ext uri="{C183D7F6-B498-43B3-948B-1728B52AA6E4}">
                <adec:decorative xmlns:adec="http://schemas.microsoft.com/office/drawing/2017/decorative" val="1"/>
              </a:ext>
            </a:extLst>
          </p:cNvPr>
          <p:cNvSpPr/>
          <p:nvPr userDrawn="1"/>
        </p:nvSpPr>
        <p:spPr>
          <a:xfrm>
            <a:off x="5291586" y="6303963"/>
            <a:ext cx="4287186" cy="554037"/>
          </a:xfrm>
          <a:prstGeom prst="rect">
            <a:avLst/>
          </a:prstGeo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87894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hasCustomPrompt="1"/>
          </p:nvPr>
        </p:nvSpPr>
        <p:spPr>
          <a:xfrm>
            <a:off x="1524000" y="1143000"/>
            <a:ext cx="9144000" cy="2286000"/>
          </a:xfrm>
        </p:spPr>
        <p:txBody>
          <a:bodyPr anchor="b">
            <a:noAutofit/>
          </a:bodyPr>
          <a:lstStyle>
            <a:lvl1pPr algn="ctr">
              <a:defRPr sz="4800"/>
            </a:lvl1pPr>
          </a:lstStyle>
          <a:p>
            <a:r>
              <a:rPr lang="en-US" dirty="0"/>
              <a:t>Click to add title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hasCustomPrompt="1"/>
          </p:nvPr>
        </p:nvSpPr>
        <p:spPr>
          <a:xfrm>
            <a:off x="1524000" y="3835198"/>
            <a:ext cx="9144000" cy="683219"/>
          </a:xfrm>
          <a:gradFill>
            <a:gsLst>
              <a:gs pos="0">
                <a:schemeClr val="accent5"/>
              </a:gs>
              <a:gs pos="100000">
                <a:schemeClr val="accent2">
                  <a:lumMod val="97000"/>
                  <a:lumOff val="3000"/>
                </a:schemeClr>
              </a:gs>
              <a:gs pos="50000">
                <a:schemeClr val="accent1"/>
              </a:gs>
            </a:gsLst>
            <a:path path="circle">
              <a:fillToRect l="100000" t="100000"/>
            </a:path>
          </a:gradFill>
        </p:spPr>
        <p:txBody>
          <a:bodyPr anchor="ctr">
            <a:normAutofit/>
          </a:bodyPr>
          <a:lstStyle>
            <a:lvl1pPr marL="0" indent="0" algn="ctr">
              <a:buNone/>
              <a:defRPr sz="2400" cap="all" spc="3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subtitle</a:t>
            </a:r>
          </a:p>
        </p:txBody>
      </p:sp>
    </p:spTree>
    <p:extLst>
      <p:ext uri="{BB962C8B-B14F-4D97-AF65-F5344CB8AC3E}">
        <p14:creationId xmlns:p14="http://schemas.microsoft.com/office/powerpoint/2010/main" val="1563727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1">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9577E27-B60E-C6DD-BAAF-5CCC3D59E5D5}"/>
              </a:ext>
              <a:ext uri="{C183D7F6-B498-43B3-948B-1728B52AA6E4}">
                <adec:decorative xmlns:adec="http://schemas.microsoft.com/office/drawing/2017/decorative" val="1"/>
              </a:ext>
            </a:extLst>
          </p:cNvPr>
          <p:cNvSpPr/>
          <p:nvPr userDrawn="1"/>
        </p:nvSpPr>
        <p:spPr>
          <a:xfrm>
            <a:off x="0" y="6303963"/>
            <a:ext cx="1219200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838200" y="365760"/>
            <a:ext cx="10515600" cy="1325880"/>
          </a:xfrm>
        </p:spPr>
        <p:txBody>
          <a:bodyPr anchor="ctr" anchorCtr="0">
            <a:noAutofit/>
          </a:bodyPr>
          <a:lstStyle>
            <a:lvl1pPr algn="ctr">
              <a:defRPr sz="3200"/>
            </a:lvl1pPr>
          </a:lstStyle>
          <a:p>
            <a:r>
              <a:rPr lang="en-US" dirty="0"/>
              <a:t>Click to add title</a:t>
            </a:r>
          </a:p>
        </p:txBody>
      </p:sp>
      <p:sp>
        <p:nvSpPr>
          <p:cNvPr id="9" name="Content Placeholder 10">
            <a:extLst>
              <a:ext uri="{FF2B5EF4-FFF2-40B4-BE49-F238E27FC236}">
                <a16:creationId xmlns:a16="http://schemas.microsoft.com/office/drawing/2014/main" id="{964CA031-27E0-D0AA-1451-A904CCF234FE}"/>
              </a:ext>
            </a:extLst>
          </p:cNvPr>
          <p:cNvSpPr>
            <a:spLocks noGrp="1"/>
          </p:cNvSpPr>
          <p:nvPr>
            <p:ph sz="quarter" idx="13" hasCustomPrompt="1"/>
          </p:nvPr>
        </p:nvSpPr>
        <p:spPr>
          <a:xfrm>
            <a:off x="838199" y="2024781"/>
            <a:ext cx="5212079" cy="4137189"/>
          </a:xfrm>
        </p:spPr>
        <p:txBody>
          <a:bodyPr>
            <a:normAutofit/>
          </a:bodyPr>
          <a:lstStyle>
            <a:lvl1pPr marL="0" indent="0">
              <a:spcBef>
                <a:spcPts val="1000"/>
              </a:spcBef>
              <a:spcAft>
                <a:spcPts val="0"/>
              </a:spcAft>
              <a:buClr>
                <a:schemeClr val="accent2"/>
              </a:buClr>
              <a:buFont typeface="Wingdings" panose="05000000000000000000" pitchFamily="2" charset="2"/>
              <a:buNone/>
              <a:defRPr sz="1800">
                <a:latin typeface="+mn-lt"/>
              </a:defRPr>
            </a:lvl1pPr>
            <a:lvl2pPr marL="0" indent="-228600">
              <a:spcBef>
                <a:spcPts val="1000"/>
              </a:spcBef>
              <a:spcAft>
                <a:spcPts val="1000"/>
              </a:spcAft>
              <a:buClr>
                <a:schemeClr val="accent2"/>
              </a:buClr>
              <a:buFont typeface="Wingdings" panose="05000000000000000000" pitchFamily="2" charset="2"/>
              <a:buChar char="§"/>
              <a:defRPr sz="1800">
                <a:latin typeface="+mn-lt"/>
              </a:defRPr>
            </a:lvl2pPr>
            <a:lvl3pPr marL="457200" indent="-228600">
              <a:spcBef>
                <a:spcPts val="1000"/>
              </a:spcBef>
              <a:spcAft>
                <a:spcPts val="1000"/>
              </a:spcAft>
              <a:buClr>
                <a:schemeClr val="accent2"/>
              </a:buClr>
              <a:buFont typeface="Wingdings" panose="05000000000000000000" pitchFamily="2" charset="2"/>
              <a:buChar char="§"/>
              <a:defRPr sz="1800">
                <a:latin typeface="+mn-lt"/>
              </a:defRPr>
            </a:lvl3pPr>
            <a:lvl4pPr marL="685800" indent="-228600">
              <a:spcBef>
                <a:spcPts val="1000"/>
              </a:spcBef>
              <a:spcAft>
                <a:spcPts val="1000"/>
              </a:spcAft>
              <a:buClr>
                <a:schemeClr val="accent2"/>
              </a:buClr>
              <a:buFont typeface="Wingdings" panose="05000000000000000000" pitchFamily="2" charset="2"/>
              <a:buChar char="§"/>
              <a:defRPr sz="1800">
                <a:latin typeface="+mn-lt"/>
              </a:defRPr>
            </a:lvl4pPr>
            <a:lvl5pPr marL="914400" indent="-228600">
              <a:spcBef>
                <a:spcPts val="1000"/>
              </a:spcBef>
              <a:spcAft>
                <a:spcPts val="1000"/>
              </a:spcAft>
              <a:buClr>
                <a:schemeClr val="accent2"/>
              </a:buClr>
              <a:buFont typeface="Wingdings" panose="05000000000000000000" pitchFamily="2" charset="2"/>
              <a:buChar char="§"/>
              <a:defRPr sz="18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10">
            <a:extLst>
              <a:ext uri="{FF2B5EF4-FFF2-40B4-BE49-F238E27FC236}">
                <a16:creationId xmlns:a16="http://schemas.microsoft.com/office/drawing/2014/main" id="{81FE0D7D-86B7-CCD2-A7A1-70E95846B542}"/>
              </a:ext>
            </a:extLst>
          </p:cNvPr>
          <p:cNvSpPr>
            <a:spLocks noGrp="1"/>
          </p:cNvSpPr>
          <p:nvPr>
            <p:ph sz="quarter" idx="14" hasCustomPrompt="1"/>
          </p:nvPr>
        </p:nvSpPr>
        <p:spPr>
          <a:xfrm>
            <a:off x="6459795" y="2024780"/>
            <a:ext cx="4894006" cy="4137189"/>
          </a:xfrm>
        </p:spPr>
        <p:txBody>
          <a:bodyPr>
            <a:normAutofit/>
          </a:bodyPr>
          <a:lstStyle>
            <a:lvl1pPr marL="0" indent="0">
              <a:spcBef>
                <a:spcPts val="1000"/>
              </a:spcBef>
              <a:spcAft>
                <a:spcPts val="0"/>
              </a:spcAft>
              <a:buClr>
                <a:schemeClr val="accent2"/>
              </a:buClr>
              <a:buFont typeface="Wingdings" panose="05000000000000000000" pitchFamily="2" charset="2"/>
              <a:buNone/>
              <a:defRPr sz="1800">
                <a:latin typeface="+mn-lt"/>
              </a:defRPr>
            </a:lvl1pPr>
            <a:lvl2pPr marL="0" indent="-228600">
              <a:spcBef>
                <a:spcPts val="1000"/>
              </a:spcBef>
              <a:spcAft>
                <a:spcPts val="1000"/>
              </a:spcAft>
              <a:buClr>
                <a:schemeClr val="accent2"/>
              </a:buClr>
              <a:buFont typeface="Wingdings" panose="05000000000000000000" pitchFamily="2" charset="2"/>
              <a:buChar char="§"/>
              <a:defRPr sz="1800">
                <a:latin typeface="+mn-lt"/>
              </a:defRPr>
            </a:lvl2pPr>
            <a:lvl3pPr marL="457200" indent="-228600">
              <a:spcBef>
                <a:spcPts val="1000"/>
              </a:spcBef>
              <a:spcAft>
                <a:spcPts val="1000"/>
              </a:spcAft>
              <a:buClr>
                <a:schemeClr val="accent2"/>
              </a:buClr>
              <a:buFont typeface="Wingdings" panose="05000000000000000000" pitchFamily="2" charset="2"/>
              <a:buChar char="§"/>
              <a:defRPr sz="1800">
                <a:latin typeface="+mn-lt"/>
              </a:defRPr>
            </a:lvl3pPr>
            <a:lvl4pPr marL="685800" indent="-228600">
              <a:spcBef>
                <a:spcPts val="1000"/>
              </a:spcBef>
              <a:spcAft>
                <a:spcPts val="1000"/>
              </a:spcAft>
              <a:buClr>
                <a:schemeClr val="accent2"/>
              </a:buClr>
              <a:buFont typeface="Wingdings" panose="05000000000000000000" pitchFamily="2" charset="2"/>
              <a:buChar char="§"/>
              <a:defRPr sz="1800">
                <a:latin typeface="+mn-lt"/>
              </a:defRPr>
            </a:lvl4pPr>
            <a:lvl5pPr marL="914400" indent="-228600">
              <a:spcBef>
                <a:spcPts val="1000"/>
              </a:spcBef>
              <a:spcAft>
                <a:spcPts val="1000"/>
              </a:spcAft>
              <a:buClr>
                <a:schemeClr val="accent2"/>
              </a:buClr>
              <a:buFont typeface="Wingdings" panose="05000000000000000000" pitchFamily="2" charset="2"/>
              <a:buChar char="§"/>
              <a:defRPr sz="18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10/14/2024</a:t>
            </a:fld>
            <a:endParaRPr lang="en-US"/>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505290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838200" y="365760"/>
            <a:ext cx="10515600" cy="1325880"/>
          </a:xfrm>
        </p:spPr>
        <p:txBody>
          <a:bodyPr anchor="ctr" anchorCtr="0">
            <a:noAutofit/>
          </a:bodyPr>
          <a:lstStyle>
            <a:lvl1pPr algn="ctr">
              <a:defRPr sz="3200"/>
            </a:lvl1pPr>
          </a:lstStyle>
          <a:p>
            <a:r>
              <a:rPr lang="en-US" dirty="0"/>
              <a:t>Click to add title</a:t>
            </a:r>
          </a:p>
        </p:txBody>
      </p:sp>
      <p:sp>
        <p:nvSpPr>
          <p:cNvPr id="11" name="Content Placeholder 10">
            <a:extLst>
              <a:ext uri="{FF2B5EF4-FFF2-40B4-BE49-F238E27FC236}">
                <a16:creationId xmlns:a16="http://schemas.microsoft.com/office/drawing/2014/main" id="{2D2DE411-9D7C-15AE-0B59-F26B2BF8C522}"/>
              </a:ext>
            </a:extLst>
          </p:cNvPr>
          <p:cNvSpPr>
            <a:spLocks noGrp="1"/>
          </p:cNvSpPr>
          <p:nvPr>
            <p:ph sz="quarter" idx="13" hasCustomPrompt="1"/>
          </p:nvPr>
        </p:nvSpPr>
        <p:spPr>
          <a:xfrm>
            <a:off x="838200" y="2024781"/>
            <a:ext cx="2878394" cy="4137189"/>
          </a:xfrm>
        </p:spPr>
        <p:txBody>
          <a:bodyPr>
            <a:normAutofit/>
          </a:bodyPr>
          <a:lstStyle>
            <a:lvl1pPr marL="342900" indent="-342900">
              <a:spcBef>
                <a:spcPts val="1000"/>
              </a:spcBef>
              <a:spcAft>
                <a:spcPts val="1000"/>
              </a:spcAft>
              <a:buClr>
                <a:schemeClr val="accent2"/>
              </a:buClr>
              <a:buFont typeface="+mj-lt"/>
              <a:buAutoNum type="arabicPeriod"/>
              <a:defRPr sz="1800">
                <a:latin typeface="+mn-lt"/>
              </a:defRPr>
            </a:lvl1pPr>
            <a:lvl2pPr marL="800100" indent="-342900">
              <a:spcBef>
                <a:spcPts val="1000"/>
              </a:spcBef>
              <a:spcAft>
                <a:spcPts val="1000"/>
              </a:spcAft>
              <a:buClr>
                <a:schemeClr val="accent2"/>
              </a:buClr>
              <a:buFont typeface="+mj-lt"/>
              <a:buAutoNum type="alphaLcPeriod"/>
              <a:defRPr sz="1800">
                <a:latin typeface="+mn-lt"/>
              </a:defRPr>
            </a:lvl2pPr>
            <a:lvl3pPr marL="1257300" indent="-342900">
              <a:spcBef>
                <a:spcPts val="1000"/>
              </a:spcBef>
              <a:spcAft>
                <a:spcPts val="1000"/>
              </a:spcAft>
              <a:buClr>
                <a:schemeClr val="accent2"/>
              </a:buClr>
              <a:buFont typeface="+mj-lt"/>
              <a:buAutoNum type="arabicParenR"/>
              <a:defRPr sz="1800">
                <a:latin typeface="+mn-lt"/>
              </a:defRPr>
            </a:lvl3pPr>
            <a:lvl4pPr marL="1714500" indent="-342900">
              <a:spcBef>
                <a:spcPts val="1000"/>
              </a:spcBef>
              <a:spcAft>
                <a:spcPts val="1000"/>
              </a:spcAft>
              <a:buClr>
                <a:schemeClr val="accent2"/>
              </a:buClr>
              <a:buFont typeface="+mj-lt"/>
              <a:buAutoNum type="alphaLcParenR"/>
              <a:defRPr sz="1800">
                <a:latin typeface="+mn-lt"/>
              </a:defRPr>
            </a:lvl4pPr>
            <a:lvl5pPr marL="2057400" indent="-228600">
              <a:spcBef>
                <a:spcPts val="1000"/>
              </a:spcBef>
              <a:spcAft>
                <a:spcPts val="1000"/>
              </a:spcAft>
              <a:buClr>
                <a:schemeClr val="accent2"/>
              </a:buClr>
              <a:buFont typeface="Wingdings" panose="05000000000000000000" pitchFamily="2" charset="2"/>
              <a:buChar char="§"/>
              <a:defRPr sz="18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4" name="Content Placeholder 10">
            <a:extLst>
              <a:ext uri="{FF2B5EF4-FFF2-40B4-BE49-F238E27FC236}">
                <a16:creationId xmlns:a16="http://schemas.microsoft.com/office/drawing/2014/main" id="{60FEDE7C-502F-ECFE-4136-E99206849C2A}"/>
              </a:ext>
            </a:extLst>
          </p:cNvPr>
          <p:cNvSpPr>
            <a:spLocks noGrp="1"/>
          </p:cNvSpPr>
          <p:nvPr>
            <p:ph sz="quarter" idx="14" hasCustomPrompt="1"/>
          </p:nvPr>
        </p:nvSpPr>
        <p:spPr>
          <a:xfrm>
            <a:off x="6459795" y="2024780"/>
            <a:ext cx="4894006" cy="4137189"/>
          </a:xfrm>
        </p:spPr>
        <p:txBody>
          <a:bodyPr>
            <a:normAutofit/>
          </a:bodyPr>
          <a:lstStyle>
            <a:lvl1pPr marL="0" indent="0">
              <a:spcBef>
                <a:spcPts val="1000"/>
              </a:spcBef>
              <a:spcAft>
                <a:spcPts val="0"/>
              </a:spcAft>
              <a:buClr>
                <a:schemeClr val="accent2"/>
              </a:buClr>
              <a:buFont typeface="Wingdings" panose="05000000000000000000" pitchFamily="2" charset="2"/>
              <a:buNone/>
              <a:defRPr sz="1800">
                <a:latin typeface="+mn-lt"/>
              </a:defRPr>
            </a:lvl1pPr>
            <a:lvl2pPr marL="0" indent="-228600">
              <a:spcBef>
                <a:spcPts val="1000"/>
              </a:spcBef>
              <a:spcAft>
                <a:spcPts val="1000"/>
              </a:spcAft>
              <a:buClr>
                <a:schemeClr val="accent2"/>
              </a:buClr>
              <a:buFont typeface="Wingdings" panose="05000000000000000000" pitchFamily="2" charset="2"/>
              <a:buChar char="§"/>
              <a:defRPr sz="1800">
                <a:latin typeface="+mn-lt"/>
              </a:defRPr>
            </a:lvl2pPr>
            <a:lvl3pPr marL="457200" indent="-228600">
              <a:spcBef>
                <a:spcPts val="1000"/>
              </a:spcBef>
              <a:spcAft>
                <a:spcPts val="1000"/>
              </a:spcAft>
              <a:buClr>
                <a:schemeClr val="accent2"/>
              </a:buClr>
              <a:buFont typeface="Wingdings" panose="05000000000000000000" pitchFamily="2" charset="2"/>
              <a:buChar char="§"/>
              <a:defRPr sz="1800">
                <a:latin typeface="+mn-lt"/>
              </a:defRPr>
            </a:lvl3pPr>
            <a:lvl4pPr marL="685800" indent="-228600">
              <a:spcBef>
                <a:spcPts val="1000"/>
              </a:spcBef>
              <a:spcAft>
                <a:spcPts val="1000"/>
              </a:spcAft>
              <a:buClr>
                <a:schemeClr val="accent2"/>
              </a:buClr>
              <a:buFont typeface="Wingdings" panose="05000000000000000000" pitchFamily="2" charset="2"/>
              <a:buChar char="§"/>
              <a:defRPr sz="1800">
                <a:latin typeface="+mn-lt"/>
              </a:defRPr>
            </a:lvl4pPr>
            <a:lvl5pPr marL="914400" indent="-228600">
              <a:spcBef>
                <a:spcPts val="1000"/>
              </a:spcBef>
              <a:spcAft>
                <a:spcPts val="1000"/>
              </a:spcAft>
              <a:buClr>
                <a:schemeClr val="accent2"/>
              </a:buClr>
              <a:buFont typeface="Wingdings" panose="05000000000000000000" pitchFamily="2" charset="2"/>
              <a:buChar char="§"/>
              <a:defRPr sz="18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10/14/2024</a:t>
            </a:fld>
            <a:endParaRPr lang="en-US"/>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657852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 pictur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838201" y="448056"/>
            <a:ext cx="6172200" cy="1581912"/>
          </a:xfrm>
        </p:spPr>
        <p:txBody>
          <a:bodyPr anchor="b" anchorCtr="0">
            <a:noAutofit/>
          </a:bodyPr>
          <a:lstStyle>
            <a:lvl1pPr>
              <a:defRPr sz="3200"/>
            </a:lvl1pPr>
          </a:lstStyle>
          <a:p>
            <a:r>
              <a:rPr lang="en-US"/>
              <a:t>Click to edit Master title style</a:t>
            </a:r>
            <a:endParaRPr lang="en-US" dirty="0"/>
          </a:p>
        </p:txBody>
      </p:sp>
      <p:sp>
        <p:nvSpPr>
          <p:cNvPr id="4" name="Content Placeholder 10">
            <a:extLst>
              <a:ext uri="{FF2B5EF4-FFF2-40B4-BE49-F238E27FC236}">
                <a16:creationId xmlns:a16="http://schemas.microsoft.com/office/drawing/2014/main" id="{5F30E2A0-23EF-51B1-8ABD-00429EEA0642}"/>
              </a:ext>
            </a:extLst>
          </p:cNvPr>
          <p:cNvSpPr>
            <a:spLocks noGrp="1"/>
          </p:cNvSpPr>
          <p:nvPr>
            <p:ph sz="quarter" idx="14" hasCustomPrompt="1"/>
          </p:nvPr>
        </p:nvSpPr>
        <p:spPr>
          <a:xfrm>
            <a:off x="838200" y="2257063"/>
            <a:ext cx="4894006" cy="3904906"/>
          </a:xfrm>
        </p:spPr>
        <p:txBody>
          <a:bodyPr>
            <a:normAutofit/>
          </a:bodyPr>
          <a:lstStyle>
            <a:lvl1pPr marL="0" indent="0">
              <a:spcBef>
                <a:spcPts val="1000"/>
              </a:spcBef>
              <a:spcAft>
                <a:spcPts val="0"/>
              </a:spcAft>
              <a:buClr>
                <a:schemeClr val="accent2"/>
              </a:buClr>
              <a:buFont typeface="Wingdings" panose="05000000000000000000" pitchFamily="2" charset="2"/>
              <a:buNone/>
              <a:defRPr sz="1800">
                <a:latin typeface="+mn-lt"/>
              </a:defRPr>
            </a:lvl1pPr>
            <a:lvl2pPr marL="0" indent="-228600">
              <a:spcBef>
                <a:spcPts val="1000"/>
              </a:spcBef>
              <a:spcAft>
                <a:spcPts val="1000"/>
              </a:spcAft>
              <a:buClr>
                <a:schemeClr val="accent2"/>
              </a:buClr>
              <a:buFont typeface="Wingdings" panose="05000000000000000000" pitchFamily="2" charset="2"/>
              <a:buChar char="§"/>
              <a:defRPr sz="1800">
                <a:latin typeface="+mn-lt"/>
              </a:defRPr>
            </a:lvl2pPr>
            <a:lvl3pPr marL="457200" indent="-228600">
              <a:spcBef>
                <a:spcPts val="1000"/>
              </a:spcBef>
              <a:spcAft>
                <a:spcPts val="1000"/>
              </a:spcAft>
              <a:buClr>
                <a:schemeClr val="accent2"/>
              </a:buClr>
              <a:buFont typeface="Wingdings" panose="05000000000000000000" pitchFamily="2" charset="2"/>
              <a:buChar char="§"/>
              <a:defRPr sz="1800">
                <a:latin typeface="+mn-lt"/>
              </a:defRPr>
            </a:lvl3pPr>
            <a:lvl4pPr marL="685800" indent="-228600">
              <a:spcBef>
                <a:spcPts val="1000"/>
              </a:spcBef>
              <a:spcAft>
                <a:spcPts val="1000"/>
              </a:spcAft>
              <a:buClr>
                <a:schemeClr val="accent2"/>
              </a:buClr>
              <a:buFont typeface="Wingdings" panose="05000000000000000000" pitchFamily="2" charset="2"/>
              <a:buChar char="§"/>
              <a:defRPr sz="1800">
                <a:latin typeface="+mn-lt"/>
              </a:defRPr>
            </a:lvl4pPr>
            <a:lvl5pPr marL="914400" indent="-228600">
              <a:spcBef>
                <a:spcPts val="1000"/>
              </a:spcBef>
              <a:spcAft>
                <a:spcPts val="1000"/>
              </a:spcAft>
              <a:buClr>
                <a:schemeClr val="accent2"/>
              </a:buClr>
              <a:buFont typeface="Wingdings" panose="05000000000000000000" pitchFamily="2" charset="2"/>
              <a:buChar char="§"/>
              <a:defRPr sz="18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AF15552F-C66B-341F-2D37-0389710BA5E2}"/>
              </a:ext>
            </a:extLst>
          </p:cNvPr>
          <p:cNvSpPr>
            <a:spLocks noGrp="1"/>
          </p:cNvSpPr>
          <p:nvPr>
            <p:ph type="pic" sz="quarter" idx="10"/>
          </p:nvPr>
        </p:nvSpPr>
        <p:spPr>
          <a:xfrm>
            <a:off x="7500938" y="-22225"/>
            <a:ext cx="4714875" cy="6880225"/>
          </a:xfrm>
        </p:spPr>
        <p:txBody>
          <a:bodyPr>
            <a:normAutofit/>
          </a:bodyPr>
          <a:lstStyle>
            <a:lvl1pPr marL="0" indent="0" algn="ctr">
              <a:buNone/>
              <a:defRPr sz="2000"/>
            </a:lvl1pPr>
          </a:lstStyle>
          <a:p>
            <a:r>
              <a:rPr lang="en-US"/>
              <a:t>Click icon to add picture</a:t>
            </a:r>
            <a:endParaRPr lang="en-US" dirty="0"/>
          </a:p>
        </p:txBody>
      </p:sp>
      <p:sp>
        <p:nvSpPr>
          <p:cNvPr id="12" name="Rectangle 11">
            <a:extLst>
              <a:ext uri="{FF2B5EF4-FFF2-40B4-BE49-F238E27FC236}">
                <a16:creationId xmlns:a16="http://schemas.microsoft.com/office/drawing/2014/main" id="{0D8DCC6D-8B88-7BE0-7240-F743AE09EC48}"/>
              </a:ext>
              <a:ext uri="{C183D7F6-B498-43B3-948B-1728B52AA6E4}">
                <adec:decorative xmlns:adec="http://schemas.microsoft.com/office/drawing/2017/decorative" val="1"/>
              </a:ext>
            </a:extLst>
          </p:cNvPr>
          <p:cNvSpPr/>
          <p:nvPr userDrawn="1"/>
        </p:nvSpPr>
        <p:spPr>
          <a:xfrm>
            <a:off x="993814" y="6303963"/>
            <a:ext cx="4287186" cy="554037"/>
          </a:xfrm>
          <a:prstGeom prst="rect">
            <a:avLst/>
          </a:prstGeo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45438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838200" y="365760"/>
            <a:ext cx="10515600" cy="1325563"/>
          </a:xfrm>
        </p:spPr>
        <p:txBody>
          <a:bodyPr anchor="ctr" anchorCtr="0">
            <a:noAutofit/>
          </a:bodyPr>
          <a:lstStyle>
            <a:lvl1pPr algn="ctr">
              <a:defRPr sz="3200"/>
            </a:lvl1pPr>
          </a:lstStyle>
          <a:p>
            <a:r>
              <a:rPr lang="en-US" dirty="0"/>
              <a:t>Click to add title</a:t>
            </a:r>
          </a:p>
        </p:txBody>
      </p:sp>
      <p:sp>
        <p:nvSpPr>
          <p:cNvPr id="4" name="Content Placeholder 10">
            <a:extLst>
              <a:ext uri="{FF2B5EF4-FFF2-40B4-BE49-F238E27FC236}">
                <a16:creationId xmlns:a16="http://schemas.microsoft.com/office/drawing/2014/main" id="{9C3ED3BF-FF6B-07FA-72C4-F6102A8558AF}"/>
              </a:ext>
            </a:extLst>
          </p:cNvPr>
          <p:cNvSpPr>
            <a:spLocks noGrp="1"/>
          </p:cNvSpPr>
          <p:nvPr>
            <p:ph sz="quarter" idx="15" hasCustomPrompt="1"/>
          </p:nvPr>
        </p:nvSpPr>
        <p:spPr>
          <a:xfrm>
            <a:off x="896074" y="2106591"/>
            <a:ext cx="2067045" cy="3633787"/>
          </a:xfrm>
        </p:spPr>
        <p:txBody>
          <a:bodyPr>
            <a:normAutofit/>
          </a:bodyPr>
          <a:lstStyle>
            <a:lvl1pPr marL="0" indent="0">
              <a:spcBef>
                <a:spcPts val="1000"/>
              </a:spcBef>
              <a:spcAft>
                <a:spcPts val="0"/>
              </a:spcAft>
              <a:buClr>
                <a:schemeClr val="accent2"/>
              </a:buClr>
              <a:buFont typeface="Wingdings" panose="05000000000000000000" pitchFamily="2" charset="2"/>
              <a:buNone/>
              <a:defRPr sz="1800">
                <a:latin typeface="+mn-lt"/>
              </a:defRPr>
            </a:lvl1pPr>
            <a:lvl2pPr marL="0" indent="-228600">
              <a:spcBef>
                <a:spcPts val="1000"/>
              </a:spcBef>
              <a:spcAft>
                <a:spcPts val="1000"/>
              </a:spcAft>
              <a:buClr>
                <a:schemeClr val="accent2"/>
              </a:buClr>
              <a:buFont typeface="Wingdings" panose="05000000000000000000" pitchFamily="2" charset="2"/>
              <a:buChar char="§"/>
              <a:defRPr sz="1600">
                <a:latin typeface="+mn-lt"/>
              </a:defRPr>
            </a:lvl2pPr>
            <a:lvl3pPr marL="457200" indent="-228600">
              <a:spcBef>
                <a:spcPts val="1000"/>
              </a:spcBef>
              <a:spcAft>
                <a:spcPts val="1000"/>
              </a:spcAft>
              <a:buClr>
                <a:schemeClr val="accent2"/>
              </a:buClr>
              <a:buFont typeface="Wingdings" panose="05000000000000000000" pitchFamily="2" charset="2"/>
              <a:buChar char="§"/>
              <a:defRPr sz="1400">
                <a:latin typeface="+mn-lt"/>
              </a:defRPr>
            </a:lvl3pPr>
            <a:lvl4pPr marL="685800" indent="-228600">
              <a:spcBef>
                <a:spcPts val="1000"/>
              </a:spcBef>
              <a:spcAft>
                <a:spcPts val="1000"/>
              </a:spcAft>
              <a:buClr>
                <a:schemeClr val="accent2"/>
              </a:buClr>
              <a:buFont typeface="Wingdings" panose="05000000000000000000" pitchFamily="2" charset="2"/>
              <a:buChar char="§"/>
              <a:defRPr sz="1400">
                <a:latin typeface="+mn-lt"/>
              </a:defRPr>
            </a:lvl4pPr>
            <a:lvl5pPr marL="914400" indent="-228600">
              <a:spcBef>
                <a:spcPts val="1000"/>
              </a:spcBef>
              <a:spcAft>
                <a:spcPts val="1000"/>
              </a:spcAft>
              <a:buClr>
                <a:schemeClr val="accent2"/>
              </a:buClr>
              <a:buFont typeface="Wingdings" panose="05000000000000000000" pitchFamily="2" charset="2"/>
              <a:buChar char="§"/>
              <a:defRPr sz="12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able Placeholder 7">
            <a:extLst>
              <a:ext uri="{FF2B5EF4-FFF2-40B4-BE49-F238E27FC236}">
                <a16:creationId xmlns:a16="http://schemas.microsoft.com/office/drawing/2014/main" id="{423FEB60-8FB5-7F10-EDD7-8AB4B3139EF6}"/>
              </a:ext>
            </a:extLst>
          </p:cNvPr>
          <p:cNvSpPr>
            <a:spLocks noGrp="1"/>
          </p:cNvSpPr>
          <p:nvPr>
            <p:ph type="tbl" sz="quarter" idx="13"/>
          </p:nvPr>
        </p:nvSpPr>
        <p:spPr>
          <a:xfrm>
            <a:off x="3483980" y="2106591"/>
            <a:ext cx="7869820" cy="4016713"/>
          </a:xfrm>
        </p:spPr>
        <p:txBody>
          <a:bodyPr/>
          <a:lstStyle/>
          <a:p>
            <a:r>
              <a:rPr lang="en-US"/>
              <a:t>Click icon to add table</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10/14/2024</a:t>
            </a:fld>
            <a:endParaRPr lang="en-US"/>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280815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a:xfrm>
            <a:off x="838200" y="365760"/>
            <a:ext cx="10515600" cy="1325563"/>
          </a:xfrm>
        </p:spPr>
        <p:txBody>
          <a:bodyPr anchor="ctr" anchorCtr="0">
            <a:noAutofit/>
          </a:bodyPr>
          <a:lstStyle>
            <a:lvl1pPr algn="ctr">
              <a:defRPr sz="3200"/>
            </a:lvl1pPr>
          </a:lstStyle>
          <a:p>
            <a:r>
              <a:rPr lang="en-US" dirty="0"/>
              <a:t>Click to add title</a:t>
            </a:r>
          </a:p>
        </p:txBody>
      </p:sp>
      <p:sp>
        <p:nvSpPr>
          <p:cNvPr id="8" name="Content Placeholder 10">
            <a:extLst>
              <a:ext uri="{FF2B5EF4-FFF2-40B4-BE49-F238E27FC236}">
                <a16:creationId xmlns:a16="http://schemas.microsoft.com/office/drawing/2014/main" id="{A524C1E0-92FE-D7D2-83A7-46D29A838874}"/>
              </a:ext>
            </a:extLst>
          </p:cNvPr>
          <p:cNvSpPr>
            <a:spLocks noGrp="1"/>
          </p:cNvSpPr>
          <p:nvPr>
            <p:ph sz="quarter" idx="15" hasCustomPrompt="1"/>
          </p:nvPr>
        </p:nvSpPr>
        <p:spPr>
          <a:xfrm>
            <a:off x="838200" y="1790329"/>
            <a:ext cx="5134335" cy="4113054"/>
          </a:xfrm>
        </p:spPr>
        <p:txBody>
          <a:bodyPr>
            <a:normAutofit/>
          </a:bodyPr>
          <a:lstStyle>
            <a:lvl1pPr marL="0" indent="0">
              <a:lnSpc>
                <a:spcPct val="150000"/>
              </a:lnSpc>
              <a:spcBef>
                <a:spcPts val="1000"/>
              </a:spcBef>
              <a:spcAft>
                <a:spcPts val="0"/>
              </a:spcAft>
              <a:buClr>
                <a:schemeClr val="accent2"/>
              </a:buClr>
              <a:buFont typeface="Wingdings" panose="05000000000000000000" pitchFamily="2" charset="2"/>
              <a:buNone/>
              <a:defRPr sz="1800">
                <a:latin typeface="+mn-lt"/>
              </a:defRPr>
            </a:lvl1pPr>
            <a:lvl2pPr marL="0" indent="-228600">
              <a:spcBef>
                <a:spcPts val="1000"/>
              </a:spcBef>
              <a:spcAft>
                <a:spcPts val="1000"/>
              </a:spcAft>
              <a:buClr>
                <a:schemeClr val="accent2"/>
              </a:buClr>
              <a:buFont typeface="Wingdings" panose="05000000000000000000" pitchFamily="2" charset="2"/>
              <a:buChar char="§"/>
              <a:defRPr sz="1800">
                <a:latin typeface="+mn-lt"/>
              </a:defRPr>
            </a:lvl2pPr>
            <a:lvl3pPr marL="457200" indent="-228600">
              <a:spcBef>
                <a:spcPts val="1000"/>
              </a:spcBef>
              <a:spcAft>
                <a:spcPts val="1000"/>
              </a:spcAft>
              <a:buClr>
                <a:schemeClr val="accent2"/>
              </a:buClr>
              <a:buFont typeface="Wingdings" panose="05000000000000000000" pitchFamily="2" charset="2"/>
              <a:buChar char="§"/>
              <a:defRPr sz="1800">
                <a:latin typeface="+mn-lt"/>
              </a:defRPr>
            </a:lvl3pPr>
            <a:lvl4pPr marL="685800" indent="-228600">
              <a:spcBef>
                <a:spcPts val="1000"/>
              </a:spcBef>
              <a:spcAft>
                <a:spcPts val="1000"/>
              </a:spcAft>
              <a:buClr>
                <a:schemeClr val="accent2"/>
              </a:buClr>
              <a:buFont typeface="Wingdings" panose="05000000000000000000" pitchFamily="2" charset="2"/>
              <a:buChar char="§"/>
              <a:defRPr sz="1800">
                <a:latin typeface="+mn-lt"/>
              </a:defRPr>
            </a:lvl4pPr>
            <a:lvl5pPr marL="914400" indent="-228600">
              <a:spcBef>
                <a:spcPts val="1000"/>
              </a:spcBef>
              <a:spcAft>
                <a:spcPts val="1000"/>
              </a:spcAft>
              <a:buClr>
                <a:schemeClr val="accent2"/>
              </a:buClr>
              <a:buFont typeface="Wingdings" panose="05000000000000000000" pitchFamily="2" charset="2"/>
              <a:buChar char="§"/>
              <a:defRPr sz="18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10">
            <a:extLst>
              <a:ext uri="{FF2B5EF4-FFF2-40B4-BE49-F238E27FC236}">
                <a16:creationId xmlns:a16="http://schemas.microsoft.com/office/drawing/2014/main" id="{427E0367-8E38-8905-DC9A-D0C376A591A7}"/>
              </a:ext>
            </a:extLst>
          </p:cNvPr>
          <p:cNvSpPr>
            <a:spLocks noGrp="1"/>
          </p:cNvSpPr>
          <p:nvPr>
            <p:ph sz="quarter" idx="16" hasCustomPrompt="1"/>
          </p:nvPr>
        </p:nvSpPr>
        <p:spPr>
          <a:xfrm>
            <a:off x="6219464" y="1790329"/>
            <a:ext cx="5134335" cy="4113054"/>
          </a:xfrm>
        </p:spPr>
        <p:txBody>
          <a:bodyPr>
            <a:normAutofit/>
          </a:bodyPr>
          <a:lstStyle>
            <a:lvl1pPr marL="0" indent="0">
              <a:lnSpc>
                <a:spcPct val="150000"/>
              </a:lnSpc>
              <a:spcBef>
                <a:spcPts val="1000"/>
              </a:spcBef>
              <a:spcAft>
                <a:spcPts val="0"/>
              </a:spcAft>
              <a:buClr>
                <a:schemeClr val="accent2"/>
              </a:buClr>
              <a:buFont typeface="Wingdings" panose="05000000000000000000" pitchFamily="2" charset="2"/>
              <a:buNone/>
              <a:defRPr sz="1800">
                <a:latin typeface="+mn-lt"/>
              </a:defRPr>
            </a:lvl1pPr>
            <a:lvl2pPr marL="0" indent="-228600">
              <a:spcBef>
                <a:spcPts val="1000"/>
              </a:spcBef>
              <a:spcAft>
                <a:spcPts val="1000"/>
              </a:spcAft>
              <a:buClr>
                <a:schemeClr val="accent2"/>
              </a:buClr>
              <a:buFont typeface="Wingdings" panose="05000000000000000000" pitchFamily="2" charset="2"/>
              <a:buChar char="§"/>
              <a:defRPr sz="1800">
                <a:latin typeface="+mn-lt"/>
              </a:defRPr>
            </a:lvl2pPr>
            <a:lvl3pPr marL="457200" indent="-228600">
              <a:spcBef>
                <a:spcPts val="1000"/>
              </a:spcBef>
              <a:spcAft>
                <a:spcPts val="1000"/>
              </a:spcAft>
              <a:buClr>
                <a:schemeClr val="accent2"/>
              </a:buClr>
              <a:buFont typeface="Wingdings" panose="05000000000000000000" pitchFamily="2" charset="2"/>
              <a:buChar char="§"/>
              <a:defRPr sz="1800">
                <a:latin typeface="+mn-lt"/>
              </a:defRPr>
            </a:lvl3pPr>
            <a:lvl4pPr marL="685800" indent="-228600">
              <a:spcBef>
                <a:spcPts val="1000"/>
              </a:spcBef>
              <a:spcAft>
                <a:spcPts val="1000"/>
              </a:spcAft>
              <a:buClr>
                <a:schemeClr val="accent2"/>
              </a:buClr>
              <a:buFont typeface="Wingdings" panose="05000000000000000000" pitchFamily="2" charset="2"/>
              <a:buChar char="§"/>
              <a:defRPr sz="1800">
                <a:latin typeface="+mn-lt"/>
              </a:defRPr>
            </a:lvl4pPr>
            <a:lvl5pPr marL="914400" indent="-228600">
              <a:spcBef>
                <a:spcPts val="1000"/>
              </a:spcBef>
              <a:spcAft>
                <a:spcPts val="1000"/>
              </a:spcAft>
              <a:buClr>
                <a:schemeClr val="accent2"/>
              </a:buClr>
              <a:buFont typeface="Wingdings" panose="05000000000000000000" pitchFamily="2" charset="2"/>
              <a:buChar char="§"/>
              <a:defRPr sz="18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Rectangle 9">
            <a:extLst>
              <a:ext uri="{FF2B5EF4-FFF2-40B4-BE49-F238E27FC236}">
                <a16:creationId xmlns:a16="http://schemas.microsoft.com/office/drawing/2014/main" id="{43D847DE-29F2-8ABB-1718-34BED4F37718}"/>
              </a:ext>
              <a:ext uri="{C183D7F6-B498-43B3-948B-1728B52AA6E4}">
                <adec:decorative xmlns:adec="http://schemas.microsoft.com/office/drawing/2017/decorative" val="1"/>
              </a:ext>
            </a:extLst>
          </p:cNvPr>
          <p:cNvSpPr/>
          <p:nvPr userDrawn="1"/>
        </p:nvSpPr>
        <p:spPr>
          <a:xfrm>
            <a:off x="0" y="6303963"/>
            <a:ext cx="1219200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10/14/2024</a:t>
            </a:fld>
            <a:endParaRPr lang="en-US"/>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137703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hasCustomPrompt="1"/>
          </p:nvPr>
        </p:nvSpPr>
        <p:spPr/>
        <p:txBody>
          <a:bodyPr anchor="ctr" anchorCtr="0">
            <a:noAutofit/>
          </a:bodyPr>
          <a:lstStyle>
            <a:lvl1pPr algn="ctr">
              <a:defRPr sz="3200"/>
            </a:lvl1pPr>
          </a:lstStyle>
          <a:p>
            <a:r>
              <a:rPr lang="en-US" dirty="0"/>
              <a:t>Click to add title</a:t>
            </a:r>
          </a:p>
        </p:txBody>
      </p:sp>
      <p:sp>
        <p:nvSpPr>
          <p:cNvPr id="8" name="Table Placeholder 7">
            <a:extLst>
              <a:ext uri="{FF2B5EF4-FFF2-40B4-BE49-F238E27FC236}">
                <a16:creationId xmlns:a16="http://schemas.microsoft.com/office/drawing/2014/main" id="{0CEAFE70-86D3-8690-31CA-F9A1FBA494D0}"/>
              </a:ext>
            </a:extLst>
          </p:cNvPr>
          <p:cNvSpPr>
            <a:spLocks noGrp="1"/>
          </p:cNvSpPr>
          <p:nvPr>
            <p:ph type="tbl" sz="quarter" idx="13"/>
          </p:nvPr>
        </p:nvSpPr>
        <p:spPr>
          <a:xfrm>
            <a:off x="613186" y="2107800"/>
            <a:ext cx="10965628" cy="3920196"/>
          </a:xfrm>
        </p:spPr>
        <p:txBody>
          <a:bodyPr/>
          <a:lstStyle>
            <a:lvl1pPr>
              <a:defRPr/>
            </a:lvl1pPr>
          </a:lstStyle>
          <a:p>
            <a:r>
              <a:rPr lang="en-US"/>
              <a:t>Click icon to add table</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D6D8061D-18C3-4F4F-85EF-561633F58754}" type="datetimeFigureOut">
              <a:rPr lang="en-US" smtClean="0"/>
              <a:t>10/14/2024</a:t>
            </a:fld>
            <a:endParaRPr lang="en-US"/>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26260992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76EE6F3F-63EB-5C0E-2307-3B7CBBA1C374}"/>
              </a:ext>
            </a:extLst>
          </p:cNvPr>
          <p:cNvSpPr>
            <a:spLocks noGrp="1"/>
          </p:cNvSpPr>
          <p:nvPr>
            <p:ph type="pic" sz="quarter" idx="11"/>
          </p:nvPr>
        </p:nvSpPr>
        <p:spPr>
          <a:xfrm>
            <a:off x="0" y="0"/>
            <a:ext cx="12192000" cy="6858000"/>
          </a:xfrm>
          <a:solidFill>
            <a:schemeClr val="tx1"/>
          </a:solidFill>
        </p:spPr>
        <p:txBody>
          <a:bodyPr>
            <a:normAutofit/>
          </a:bodyPr>
          <a:lstStyle>
            <a:lvl1pPr marL="0" indent="0" algn="ctr">
              <a:buNone/>
              <a:defRPr sz="2000">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hasCustomPrompt="1"/>
          </p:nvPr>
        </p:nvSpPr>
        <p:spPr>
          <a:xfrm>
            <a:off x="1362437" y="400485"/>
            <a:ext cx="9467127" cy="2527911"/>
          </a:xfrm>
        </p:spPr>
        <p:txBody>
          <a:bodyPr anchor="b">
            <a:noAutofit/>
          </a:bodyPr>
          <a:lstStyle>
            <a:lvl1pPr algn="ctr">
              <a:spcBef>
                <a:spcPts val="1000"/>
              </a:spcBef>
              <a:defRPr>
                <a:solidFill>
                  <a:schemeClr val="bg1"/>
                </a:solidFill>
              </a:defRPr>
            </a:lvl1pPr>
          </a:lstStyle>
          <a:p>
            <a:r>
              <a:rPr lang="en-US" dirty="0"/>
              <a:t>Click to add title</a:t>
            </a:r>
          </a:p>
        </p:txBody>
      </p:sp>
      <p:sp>
        <p:nvSpPr>
          <p:cNvPr id="10" name="Text Placeholder 9">
            <a:extLst>
              <a:ext uri="{FF2B5EF4-FFF2-40B4-BE49-F238E27FC236}">
                <a16:creationId xmlns:a16="http://schemas.microsoft.com/office/drawing/2014/main" id="{E12DA517-30B0-BC62-0422-F995FB9189E2}"/>
              </a:ext>
            </a:extLst>
          </p:cNvPr>
          <p:cNvSpPr>
            <a:spLocks noGrp="1"/>
          </p:cNvSpPr>
          <p:nvPr>
            <p:ph type="body" sz="quarter" idx="10" hasCustomPrompt="1"/>
          </p:nvPr>
        </p:nvSpPr>
        <p:spPr>
          <a:xfrm>
            <a:off x="1362075" y="3738622"/>
            <a:ext cx="9467850" cy="2527911"/>
          </a:xfrm>
        </p:spPr>
        <p:txBody>
          <a:bodyPr>
            <a:normAutofit/>
          </a:bodyPr>
          <a:lstStyle>
            <a:lvl1pPr marL="0" indent="0" algn="ctr">
              <a:spcBef>
                <a:spcPts val="1000"/>
              </a:spcBef>
              <a:buNone/>
              <a:defRPr sz="1800">
                <a:solidFill>
                  <a:schemeClr val="bg1"/>
                </a:solidFill>
              </a:defRPr>
            </a:lvl1pPr>
            <a:lvl2pPr marL="457200" indent="0" algn="ctr">
              <a:spcBef>
                <a:spcPts val="1000"/>
              </a:spcBef>
              <a:buNone/>
              <a:defRPr sz="1800">
                <a:solidFill>
                  <a:schemeClr val="bg1"/>
                </a:solidFill>
              </a:defRPr>
            </a:lvl2pPr>
            <a:lvl3pPr marL="914400" indent="0" algn="ctr">
              <a:spcBef>
                <a:spcPts val="1000"/>
              </a:spcBef>
              <a:buNone/>
              <a:defRPr sz="1800">
                <a:solidFill>
                  <a:schemeClr val="bg1"/>
                </a:solidFill>
              </a:defRPr>
            </a:lvl3pPr>
            <a:lvl4pPr marL="1371600" indent="0" algn="ctr">
              <a:spcBef>
                <a:spcPts val="1000"/>
              </a:spcBef>
              <a:buNone/>
              <a:defRPr sz="1800">
                <a:solidFill>
                  <a:schemeClr val="bg1"/>
                </a:solidFill>
              </a:defRPr>
            </a:lvl4pPr>
            <a:lvl5pPr marL="1828800" indent="0" algn="ctr">
              <a:spcBef>
                <a:spcPts val="1000"/>
              </a:spcBef>
              <a:buNone/>
              <a:defRPr sz="1800">
                <a:solidFill>
                  <a:schemeClr val="bg1"/>
                </a:solidFill>
              </a:defRPr>
            </a:lvl5pPr>
          </a:lstStyle>
          <a:p>
            <a:pPr lvl="0"/>
            <a:r>
              <a:rPr lang="en-US" dirty="0"/>
              <a:t>Click to add text</a:t>
            </a:r>
          </a:p>
        </p:txBody>
      </p:sp>
    </p:spTree>
    <p:extLst>
      <p:ext uri="{BB962C8B-B14F-4D97-AF65-F5344CB8AC3E}">
        <p14:creationId xmlns:p14="http://schemas.microsoft.com/office/powerpoint/2010/main" val="2162967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D97564-C310-6E8C-8689-CE18881B4A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FAD99FA-26D9-873B-BE7F-26FEC5C233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319819E-0266-97DD-DFD1-BAAA06AE32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6D8061D-18C3-4F4F-85EF-561633F58754}" type="datetimeFigureOut">
              <a:rPr lang="en-US" smtClean="0"/>
              <a:t>10/14/2024</a:t>
            </a:fld>
            <a:endParaRPr lang="en-US"/>
          </a:p>
        </p:txBody>
      </p:sp>
      <p:sp>
        <p:nvSpPr>
          <p:cNvPr id="5" name="Footer Placeholder 4">
            <a:extLst>
              <a:ext uri="{FF2B5EF4-FFF2-40B4-BE49-F238E27FC236}">
                <a16:creationId xmlns:a16="http://schemas.microsoft.com/office/drawing/2014/main" id="{2BFD19C9-01CE-9E2A-CDA5-C15940F055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1801085-7B28-048D-E3D3-9C3614268D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BD12358-51D2-46B3-9BDE-DF29528B9454}" type="slidenum">
              <a:rPr lang="en-US" smtClean="0"/>
              <a:t>‹#›</a:t>
            </a:fld>
            <a:endParaRPr lang="en-US"/>
          </a:p>
        </p:txBody>
      </p:sp>
    </p:spTree>
    <p:extLst>
      <p:ext uri="{BB962C8B-B14F-4D97-AF65-F5344CB8AC3E}">
        <p14:creationId xmlns:p14="http://schemas.microsoft.com/office/powerpoint/2010/main" val="1965934658"/>
      </p:ext>
    </p:extLst>
  </p:cSld>
  <p:clrMap bg1="lt1" tx1="dk1" bg2="lt2" tx2="dk2" accent1="accent1" accent2="accent2" accent3="accent3" accent4="accent4" accent5="accent5" accent6="accent6" hlink="hlink" folHlink="folHlink"/>
  <p:sldLayoutIdLst>
    <p:sldLayoutId id="2147483654" r:id="rId1"/>
    <p:sldLayoutId id="2147483660" r:id="rId2"/>
    <p:sldLayoutId id="2147483659" r:id="rId3"/>
    <p:sldLayoutId id="2147483650" r:id="rId4"/>
    <p:sldLayoutId id="2147483649" r:id="rId5"/>
    <p:sldLayoutId id="2147483662" r:id="rId6"/>
    <p:sldLayoutId id="2147483663" r:id="rId7"/>
    <p:sldLayoutId id="2147483652" r:id="rId8"/>
    <p:sldLayoutId id="2147483666" r:id="rId9"/>
    <p:sldLayoutId id="2147483664" r:id="rId10"/>
    <p:sldLayoutId id="2147483665" r:id="rId11"/>
    <p:sldLayoutId id="2147483661" r:id="rId12"/>
  </p:sldLayoutIdLst>
  <p:txStyles>
    <p:titleStyle>
      <a:lvl1pPr algn="l" defTabSz="914400" rtl="0" eaLnBrk="1" latinLnBrk="0" hangingPunct="1">
        <a:lnSpc>
          <a:spcPct val="90000"/>
        </a:lnSpc>
        <a:spcBef>
          <a:spcPct val="0"/>
        </a:spcBef>
        <a:buNone/>
        <a:defRPr sz="4800" kern="1200" cap="all" spc="300"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5.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20A922B-22EC-7FD8-FA8C-2FFAC558BD66}"/>
              </a:ext>
            </a:extLst>
          </p:cNvPr>
          <p:cNvSpPr>
            <a:spLocks noGrp="1"/>
          </p:cNvSpPr>
          <p:nvPr>
            <p:ph type="title"/>
          </p:nvPr>
        </p:nvSpPr>
        <p:spPr>
          <a:xfrm>
            <a:off x="6562816" y="457200"/>
            <a:ext cx="4837176" cy="1993392"/>
          </a:xfrm>
        </p:spPr>
        <p:txBody>
          <a:bodyPr vert="horz" lIns="91440" tIns="45720" rIns="91440" bIns="45720" rtlCol="0" anchor="b">
            <a:normAutofit/>
          </a:bodyPr>
          <a:lstStyle/>
          <a:p>
            <a:r>
              <a:rPr lang="en-US" i="1" kern="1200" cap="all" spc="300" baseline="0">
                <a:effectLst/>
                <a:latin typeface="+mj-lt"/>
                <a:ea typeface="+mj-ea"/>
                <a:cs typeface="+mj-cs"/>
              </a:rPr>
              <a:t>Winter Wonderland Conference: A Feasibility Study</a:t>
            </a:r>
            <a:endParaRPr lang="en-US" kern="1200" cap="all" spc="300" baseline="0">
              <a:latin typeface="+mj-lt"/>
              <a:ea typeface="+mj-ea"/>
              <a:cs typeface="+mj-cs"/>
            </a:endParaRPr>
          </a:p>
        </p:txBody>
      </p:sp>
      <p:pic>
        <p:nvPicPr>
          <p:cNvPr id="4" name="Picture Placeholder 7" descr="abstract image">
            <a:extLst>
              <a:ext uri="{FF2B5EF4-FFF2-40B4-BE49-F238E27FC236}">
                <a16:creationId xmlns:a16="http://schemas.microsoft.com/office/drawing/2014/main" id="{782ED2F6-AFB3-9199-3999-2B5E4BAF2423}"/>
              </a:ext>
            </a:extLst>
          </p:cNvPr>
          <p:cNvPicPr>
            <a:picLocks noGrp="1" noChangeAspect="1"/>
          </p:cNvPicPr>
          <p:nvPr>
            <p:ph type="pic" sz="quarter" idx="10"/>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35518" r="14324" b="-2"/>
          <a:stretch/>
        </p:blipFill>
        <p:spPr>
          <a:xfrm>
            <a:off x="-28882" y="10"/>
            <a:ext cx="6115050" cy="6857990"/>
          </a:xfrm>
          <a:noFill/>
        </p:spPr>
      </p:pic>
      <p:sp>
        <p:nvSpPr>
          <p:cNvPr id="3" name="Title 5">
            <a:extLst>
              <a:ext uri="{FF2B5EF4-FFF2-40B4-BE49-F238E27FC236}">
                <a16:creationId xmlns:a16="http://schemas.microsoft.com/office/drawing/2014/main" id="{F11297E3-5A21-76F1-B888-7557066DC237}"/>
              </a:ext>
            </a:extLst>
          </p:cNvPr>
          <p:cNvSpPr txBox="1">
            <a:spLocks/>
          </p:cNvSpPr>
          <p:nvPr/>
        </p:nvSpPr>
        <p:spPr>
          <a:xfrm>
            <a:off x="6562818" y="2752344"/>
            <a:ext cx="4837174" cy="3136392"/>
          </a:xfrm>
          <a:prstGeom prst="rect">
            <a:avLst/>
          </a:prstGeom>
        </p:spPr>
        <p:txBody>
          <a:bodyPr vert="horz" lIns="91440" tIns="45720" rIns="91440" bIns="45720" rtlCol="0" anchor="t" anchorCtr="0">
            <a:normAutofit/>
          </a:bodyPr>
          <a:lstStyle>
            <a:lvl1pPr algn="ctr" defTabSz="914400" rtl="0" eaLnBrk="1" latinLnBrk="0" hangingPunct="1">
              <a:lnSpc>
                <a:spcPct val="90000"/>
              </a:lnSpc>
              <a:spcBef>
                <a:spcPct val="0"/>
              </a:spcBef>
              <a:buNone/>
              <a:defRPr sz="4800" kern="1200" cap="all" spc="300" baseline="0">
                <a:solidFill>
                  <a:schemeClr val="bg1"/>
                </a:solidFill>
                <a:latin typeface="+mj-lt"/>
                <a:ea typeface="+mj-ea"/>
                <a:cs typeface="+mj-cs"/>
              </a:defRPr>
            </a:lvl1pPr>
          </a:lstStyle>
          <a:p>
            <a:pPr algn="l">
              <a:lnSpc>
                <a:spcPct val="140000"/>
              </a:lnSpc>
              <a:spcBef>
                <a:spcPts val="1000"/>
              </a:spcBef>
            </a:pPr>
            <a:r>
              <a:rPr lang="en-US" sz="1500" b="1" dirty="0">
                <a:solidFill>
                  <a:schemeClr val="tx1"/>
                </a:solidFill>
                <a:effectLst/>
                <a:latin typeface="+mn-lt"/>
                <a:ea typeface="+mn-ea"/>
                <a:cs typeface="+mn-cs"/>
              </a:rPr>
              <a:t>Event Planning in the MICE Industry</a:t>
            </a:r>
          </a:p>
          <a:p>
            <a:pPr algn="l"/>
            <a:r>
              <a:rPr lang="en-US" sz="1400" b="1" dirty="0">
                <a:solidFill>
                  <a:schemeClr val="tx1"/>
                </a:solidFill>
                <a:latin typeface="+mn-lt"/>
                <a:ea typeface="+mn-ea"/>
                <a:cs typeface="Calibri"/>
              </a:rPr>
              <a:t>Student Name:</a:t>
            </a:r>
            <a:r>
              <a:rPr lang="en-US" sz="1400" dirty="0">
                <a:solidFill>
                  <a:schemeClr val="tx1"/>
                </a:solidFill>
                <a:latin typeface="+mn-lt"/>
                <a:ea typeface="+mn-ea"/>
                <a:cs typeface="Calibri"/>
              </a:rPr>
              <a:t> Sharmin Akter Miah</a:t>
            </a:r>
            <a:br>
              <a:rPr lang="en-US" sz="1400" dirty="0">
                <a:solidFill>
                  <a:schemeClr val="tx1"/>
                </a:solidFill>
                <a:latin typeface="+mn-lt"/>
                <a:ea typeface="+mn-ea"/>
                <a:cs typeface="Calibri"/>
              </a:rPr>
            </a:br>
            <a:r>
              <a:rPr lang="en-US" sz="1400" dirty="0">
                <a:solidFill>
                  <a:schemeClr val="tx1"/>
                </a:solidFill>
                <a:latin typeface="+mn-lt"/>
                <a:ea typeface="+mn-ea"/>
                <a:cs typeface="Calibri"/>
              </a:rPr>
              <a:t> </a:t>
            </a:r>
            <a:r>
              <a:rPr lang="en-US" sz="1400" b="1" dirty="0">
                <a:solidFill>
                  <a:schemeClr val="tx1"/>
                </a:solidFill>
                <a:latin typeface="+mn-lt"/>
                <a:ea typeface="+mn-ea"/>
                <a:cs typeface="Calibri"/>
              </a:rPr>
              <a:t>Module name:</a:t>
            </a:r>
            <a:r>
              <a:rPr lang="en-US" sz="1400" dirty="0">
                <a:solidFill>
                  <a:schemeClr val="tx1"/>
                </a:solidFill>
                <a:latin typeface="+mn-lt"/>
                <a:ea typeface="+mn-ea"/>
                <a:cs typeface="Calibri"/>
              </a:rPr>
              <a:t> international meeting mgt (BMIH6007)</a:t>
            </a:r>
            <a:br>
              <a:rPr lang="en-US" sz="1400" dirty="0">
                <a:solidFill>
                  <a:schemeClr val="tx1"/>
                </a:solidFill>
                <a:latin typeface="+mn-lt"/>
                <a:ea typeface="+mn-ea"/>
                <a:cs typeface="Calibri"/>
              </a:rPr>
            </a:br>
            <a:r>
              <a:rPr lang="en-US" sz="1400" dirty="0">
                <a:solidFill>
                  <a:schemeClr val="tx1"/>
                </a:solidFill>
                <a:latin typeface="+mn-lt"/>
                <a:ea typeface="+mn-ea"/>
                <a:cs typeface="Calibri"/>
              </a:rPr>
              <a:t> </a:t>
            </a:r>
            <a:r>
              <a:rPr lang="en-US" sz="1400" b="1" dirty="0">
                <a:solidFill>
                  <a:schemeClr val="tx1"/>
                </a:solidFill>
                <a:latin typeface="+mn-lt"/>
                <a:ea typeface="+mn-ea"/>
                <a:cs typeface="Calibri"/>
              </a:rPr>
              <a:t>Name of lecturer:</a:t>
            </a:r>
            <a:r>
              <a:rPr lang="en-US" sz="1400" dirty="0">
                <a:solidFill>
                  <a:schemeClr val="tx1"/>
                </a:solidFill>
                <a:latin typeface="+mn-lt"/>
                <a:ea typeface="+mn-ea"/>
                <a:cs typeface="Calibri"/>
              </a:rPr>
              <a:t> Kathryn Flynn</a:t>
            </a:r>
            <a:br>
              <a:rPr lang="en-US" sz="1400" dirty="0">
                <a:solidFill>
                  <a:schemeClr val="tx1"/>
                </a:solidFill>
                <a:latin typeface="+mn-lt"/>
                <a:ea typeface="+mn-ea"/>
                <a:cs typeface="Calibri"/>
              </a:rPr>
            </a:br>
            <a:r>
              <a:rPr lang="en-US" sz="1400" dirty="0">
                <a:solidFill>
                  <a:schemeClr val="tx1"/>
                </a:solidFill>
                <a:latin typeface="+mn-lt"/>
                <a:ea typeface="+mn-ea"/>
                <a:cs typeface="Calibri"/>
              </a:rPr>
              <a:t> </a:t>
            </a:r>
            <a:r>
              <a:rPr lang="en-US" sz="1400" b="1" dirty="0">
                <a:solidFill>
                  <a:schemeClr val="tx1"/>
                </a:solidFill>
                <a:latin typeface="+mn-lt"/>
                <a:ea typeface="+mn-ea"/>
                <a:cs typeface="Calibri"/>
              </a:rPr>
              <a:t>Student number:</a:t>
            </a:r>
            <a:r>
              <a:rPr lang="en-US" sz="1400" dirty="0">
                <a:solidFill>
                  <a:schemeClr val="tx1"/>
                </a:solidFill>
                <a:latin typeface="+mn-lt"/>
                <a:ea typeface="+mn-ea"/>
                <a:cs typeface="Calibri"/>
              </a:rPr>
              <a:t> 2209262</a:t>
            </a:r>
            <a:endParaRPr lang="en-US" dirty="0">
              <a:ea typeface="+mn-ea"/>
              <a:cs typeface="+mn-cs"/>
            </a:endParaRPr>
          </a:p>
          <a:p>
            <a:pPr algn="l">
              <a:lnSpc>
                <a:spcPct val="140000"/>
              </a:lnSpc>
              <a:spcBef>
                <a:spcPts val="1000"/>
              </a:spcBef>
            </a:pPr>
            <a:endParaRPr lang="en-US" sz="1500" dirty="0">
              <a:solidFill>
                <a:schemeClr val="tx1"/>
              </a:solidFill>
              <a:latin typeface="+mn-lt"/>
              <a:ea typeface="+mn-ea"/>
              <a:cs typeface="Calibri"/>
            </a:endParaRPr>
          </a:p>
        </p:txBody>
      </p:sp>
    </p:spTree>
    <p:extLst>
      <p:ext uri="{BB962C8B-B14F-4D97-AF65-F5344CB8AC3E}">
        <p14:creationId xmlns:p14="http://schemas.microsoft.com/office/powerpoint/2010/main" val="639264769"/>
      </p:ext>
    </p:extLst>
  </p:cSld>
  <p:clrMapOvr>
    <a:masterClrMapping/>
  </p:clrMapOvr>
  <p:transition spd="slow">
    <p:cove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975C36-617B-795C-5A2B-325EA34F16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1AD706-11EF-C258-EBD5-C4EEFEAACF16}"/>
              </a:ext>
            </a:extLst>
          </p:cNvPr>
          <p:cNvSpPr>
            <a:spLocks noGrp="1"/>
          </p:cNvSpPr>
          <p:nvPr>
            <p:ph type="title"/>
          </p:nvPr>
        </p:nvSpPr>
        <p:spPr>
          <a:xfrm>
            <a:off x="506524" y="232914"/>
            <a:ext cx="6241651" cy="776377"/>
          </a:xfrm>
        </p:spPr>
        <p:txBody>
          <a:bodyPr anchor="ctr">
            <a:normAutofit/>
          </a:bodyPr>
          <a:lstStyle/>
          <a:p>
            <a:r>
              <a:rPr lang="en-US" b="1" dirty="0">
                <a:effectLst/>
              </a:rPr>
              <a:t> Introduction</a:t>
            </a:r>
            <a:endParaRPr lang="en-US" dirty="0"/>
          </a:p>
        </p:txBody>
      </p:sp>
      <p:sp>
        <p:nvSpPr>
          <p:cNvPr id="3" name="Content Placeholder 2">
            <a:extLst>
              <a:ext uri="{FF2B5EF4-FFF2-40B4-BE49-F238E27FC236}">
                <a16:creationId xmlns:a16="http://schemas.microsoft.com/office/drawing/2014/main" id="{992EC4A8-49EE-CF82-CFDC-BA9308ED0D65}"/>
              </a:ext>
            </a:extLst>
          </p:cNvPr>
          <p:cNvSpPr>
            <a:spLocks noGrp="1"/>
          </p:cNvSpPr>
          <p:nvPr>
            <p:ph idx="1"/>
          </p:nvPr>
        </p:nvSpPr>
        <p:spPr>
          <a:xfrm>
            <a:off x="506525" y="1345721"/>
            <a:ext cx="5589475" cy="3474720"/>
          </a:xfrm>
        </p:spPr>
        <p:txBody>
          <a:bodyPr>
            <a:normAutofit/>
          </a:bodyPr>
          <a:lstStyle/>
          <a:p>
            <a:pPr marL="342900" marR="0" lvl="0" indent="-342900">
              <a:spcBef>
                <a:spcPts val="0"/>
              </a:spcBef>
              <a:spcAft>
                <a:spcPts val="800"/>
              </a:spcAft>
              <a:buSzPts val="1000"/>
              <a:buFont typeface="Symbol" panose="05050102010706020507" pitchFamily="18" charset="2"/>
              <a:buChar char=""/>
              <a:tabLst>
                <a:tab pos="457200" algn="l"/>
              </a:tabLst>
            </a:pPr>
            <a:r>
              <a:rPr lang="en-US" b="1" dirty="0">
                <a:effectLst/>
              </a:rPr>
              <a:t>Overview of the MICE Industry</a:t>
            </a:r>
            <a:br>
              <a:rPr lang="en-US" dirty="0">
                <a:effectLst/>
              </a:rPr>
            </a:br>
            <a:r>
              <a:rPr lang="en-US" dirty="0">
                <a:effectLst/>
              </a:rPr>
              <a:t>The MICE industry generates significant revenue for the hospitality sector, contributing to business travel and tourism. It provides substantial economic value globally, particularly in developed markets like the UK (</a:t>
            </a:r>
            <a:r>
              <a:rPr lang="en-US" dirty="0" err="1">
                <a:effectLst/>
              </a:rPr>
              <a:t>Bowdin</a:t>
            </a:r>
            <a:r>
              <a:rPr lang="en-US" dirty="0">
                <a:effectLst/>
              </a:rPr>
              <a:t> et al., 2011).</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b="1" dirty="0">
                <a:effectLst/>
              </a:rPr>
              <a:t>Definition:</a:t>
            </a:r>
            <a:r>
              <a:rPr lang="en-US" dirty="0">
                <a:effectLst/>
              </a:rPr>
              <a:t> MICE (Meetings, Incentives, Conferences, Exhibitions)</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b="1" dirty="0">
                <a:effectLst/>
              </a:rPr>
              <a:t>Importance of Event Planning:</a:t>
            </a:r>
            <a:r>
              <a:rPr lang="en-US" dirty="0">
                <a:effectLst/>
              </a:rPr>
              <a:t> Strategic for hospitality sector growth (Getz &amp; Page, 2016)</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dirty="0">
                <a:effectLst/>
              </a:rPr>
              <a:t>Overview of the proposed winter-themed event: Corporate-focused conference</a:t>
            </a:r>
          </a:p>
        </p:txBody>
      </p:sp>
      <p:sp>
        <p:nvSpPr>
          <p:cNvPr id="8" name="Content Placeholder 2">
            <a:extLst>
              <a:ext uri="{FF2B5EF4-FFF2-40B4-BE49-F238E27FC236}">
                <a16:creationId xmlns:a16="http://schemas.microsoft.com/office/drawing/2014/main" id="{0F3DDB26-3760-1FCB-4999-885CBDFFB4AA}"/>
              </a:ext>
            </a:extLst>
          </p:cNvPr>
          <p:cNvSpPr txBox="1">
            <a:spLocks/>
          </p:cNvSpPr>
          <p:nvPr/>
        </p:nvSpPr>
        <p:spPr>
          <a:xfrm>
            <a:off x="6602525" y="1345721"/>
            <a:ext cx="5589475" cy="347472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spcAft>
                <a:spcPts val="1000"/>
              </a:spcAft>
              <a:buClr>
                <a:schemeClr val="accent2"/>
              </a:buClr>
              <a:buFont typeface="Wingdings" panose="05000000000000000000" pitchFamily="2" charset="2"/>
              <a:buChar char="§"/>
              <a:defRPr sz="1800" kern="1200">
                <a:solidFill>
                  <a:schemeClr val="tx1"/>
                </a:solidFill>
                <a:latin typeface="+mn-lt"/>
                <a:ea typeface="+mn-ea"/>
                <a:cs typeface="+mn-cs"/>
              </a:defRPr>
            </a:lvl1pPr>
            <a:lvl2pPr marL="228600" indent="-228600" algn="l" defTabSz="914400" rtl="0" eaLnBrk="1" latinLnBrk="0" hangingPunct="1">
              <a:lnSpc>
                <a:spcPct val="90000"/>
              </a:lnSpc>
              <a:spcBef>
                <a:spcPts val="1000"/>
              </a:spcBef>
              <a:spcAft>
                <a:spcPts val="1000"/>
              </a:spcAft>
              <a:buClr>
                <a:schemeClr val="accent2"/>
              </a:buClr>
              <a:buFont typeface="Wingdings" panose="05000000000000000000" pitchFamily="2" charset="2"/>
              <a:buChar char="§"/>
              <a:defRPr sz="1800" kern="1200">
                <a:solidFill>
                  <a:schemeClr val="tx1"/>
                </a:solidFill>
                <a:latin typeface="+mn-lt"/>
                <a:ea typeface="+mn-ea"/>
                <a:cs typeface="+mn-cs"/>
              </a:defRPr>
            </a:lvl2pPr>
            <a:lvl3pPr marL="228600" indent="-228600" algn="l" defTabSz="914400" rtl="0" eaLnBrk="1" latinLnBrk="0" hangingPunct="1">
              <a:lnSpc>
                <a:spcPct val="90000"/>
              </a:lnSpc>
              <a:spcBef>
                <a:spcPts val="1000"/>
              </a:spcBef>
              <a:spcAft>
                <a:spcPts val="1000"/>
              </a:spcAft>
              <a:buClr>
                <a:schemeClr val="accent2"/>
              </a:buClr>
              <a:buFont typeface="Wingdings" panose="05000000000000000000" pitchFamily="2" charset="2"/>
              <a:buChar char="§"/>
              <a:defRPr sz="1800" kern="1200">
                <a:solidFill>
                  <a:schemeClr val="tx1"/>
                </a:solidFill>
                <a:latin typeface="+mn-lt"/>
                <a:ea typeface="+mn-ea"/>
                <a:cs typeface="+mn-cs"/>
              </a:defRPr>
            </a:lvl3pPr>
            <a:lvl4pPr marL="228600" indent="-228600" algn="l" defTabSz="914400" rtl="0" eaLnBrk="1" latinLnBrk="0" hangingPunct="1">
              <a:lnSpc>
                <a:spcPct val="90000"/>
              </a:lnSpc>
              <a:spcBef>
                <a:spcPts val="1000"/>
              </a:spcBef>
              <a:spcAft>
                <a:spcPts val="1000"/>
              </a:spcAft>
              <a:buClr>
                <a:schemeClr val="accent2"/>
              </a:buClr>
              <a:buFont typeface="Wingdings" panose="05000000000000000000" pitchFamily="2" charset="2"/>
              <a:buChar char="§"/>
              <a:defRPr sz="1800" kern="1200">
                <a:solidFill>
                  <a:schemeClr val="tx1"/>
                </a:solidFill>
                <a:latin typeface="+mn-lt"/>
                <a:ea typeface="+mn-ea"/>
                <a:cs typeface="+mn-cs"/>
              </a:defRPr>
            </a:lvl4pPr>
            <a:lvl5pPr marL="228600" indent="-228600" algn="l" defTabSz="914400" rtl="0" eaLnBrk="1" latinLnBrk="0" hangingPunct="1">
              <a:lnSpc>
                <a:spcPct val="90000"/>
              </a:lnSpc>
              <a:spcBef>
                <a:spcPts val="1000"/>
              </a:spcBef>
              <a:spcAft>
                <a:spcPts val="1000"/>
              </a:spcAft>
              <a:buClr>
                <a:schemeClr val="accent2"/>
              </a:buClr>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a:spcBef>
                <a:spcPts val="1000"/>
              </a:spcBef>
              <a:spcAft>
                <a:spcPts val="1000"/>
              </a:spcAft>
              <a:buClr>
                <a:schemeClr val="accent2"/>
              </a:buClr>
              <a:buSzPts val="1000"/>
              <a:buFont typeface="Wingdings" panose="05000000000000000000" pitchFamily="2" charset="2"/>
              <a:buChar char="§"/>
              <a:tabLst>
                <a:tab pos="457200" algn="l"/>
              </a:tabLst>
            </a:pPr>
            <a:r>
              <a:rPr lang="en-US" b="1" cap="none" dirty="0">
                <a:solidFill>
                  <a:schemeClr val="tx1"/>
                </a:solidFill>
                <a:effectLst/>
                <a:latin typeface="+mn-lt"/>
                <a:ea typeface="+mn-ea"/>
                <a:cs typeface="+mn-cs"/>
              </a:rPr>
              <a:t>Event type:</a:t>
            </a:r>
            <a:br>
              <a:rPr lang="en-US" cap="none" dirty="0">
                <a:solidFill>
                  <a:schemeClr val="tx1"/>
                </a:solidFill>
                <a:effectLst/>
                <a:latin typeface="+mn-lt"/>
                <a:ea typeface="+mn-ea"/>
                <a:cs typeface="+mn-cs"/>
              </a:rPr>
            </a:br>
            <a:r>
              <a:rPr lang="en-US" cap="none" dirty="0">
                <a:solidFill>
                  <a:schemeClr val="tx1"/>
                </a:solidFill>
                <a:effectLst/>
                <a:latin typeface="+mn-lt"/>
                <a:ea typeface="+mn-ea"/>
                <a:cs typeface="+mn-cs"/>
              </a:rPr>
              <a:t>the event is a "winter wonderland conference" designed to bring together professionals from tech and finance industries for networking, professional development, and team-building in a relaxed, seasonal environment (wood, 2015).</a:t>
            </a:r>
          </a:p>
          <a:p>
            <a:pPr marL="228600" marR="0" lvl="1" indent="-228600">
              <a:lnSpc>
                <a:spcPct val="90000"/>
              </a:lnSpc>
              <a:spcBef>
                <a:spcPts val="1000"/>
              </a:spcBef>
              <a:spcAft>
                <a:spcPts val="1000"/>
              </a:spcAft>
              <a:buClr>
                <a:schemeClr val="accent2"/>
              </a:buClr>
              <a:buSzPts val="1000"/>
              <a:buFont typeface="Wingdings" panose="05000000000000000000" pitchFamily="2" charset="2"/>
              <a:buChar char="§"/>
              <a:tabLst>
                <a:tab pos="914400" algn="l"/>
              </a:tabLst>
            </a:pPr>
            <a:r>
              <a:rPr lang="en-US" b="1" dirty="0">
                <a:effectLst/>
              </a:rPr>
              <a:t>Event nature:</a:t>
            </a:r>
            <a:r>
              <a:rPr lang="en-US" dirty="0">
                <a:effectLst/>
              </a:rPr>
              <a:t> corporate conference with recreational activities (</a:t>
            </a:r>
            <a:r>
              <a:rPr lang="en-US" dirty="0" err="1">
                <a:effectLst/>
              </a:rPr>
              <a:t>getz</a:t>
            </a:r>
            <a:r>
              <a:rPr lang="en-US" dirty="0">
                <a:effectLst/>
              </a:rPr>
              <a:t>, 2012)</a:t>
            </a:r>
          </a:p>
          <a:p>
            <a:pPr marL="228600" marR="0" lvl="1" indent="-228600">
              <a:lnSpc>
                <a:spcPct val="90000"/>
              </a:lnSpc>
              <a:spcBef>
                <a:spcPts val="1000"/>
              </a:spcBef>
              <a:spcAft>
                <a:spcPts val="1000"/>
              </a:spcAft>
              <a:buClr>
                <a:schemeClr val="accent2"/>
              </a:buClr>
              <a:buSzPts val="1000"/>
              <a:buFont typeface="Wingdings" panose="05000000000000000000" pitchFamily="2" charset="2"/>
              <a:buChar char="§"/>
              <a:tabLst>
                <a:tab pos="914400" algn="l"/>
              </a:tabLst>
            </a:pPr>
            <a:r>
              <a:rPr lang="en-US" b="1" dirty="0">
                <a:effectLst/>
              </a:rPr>
              <a:t>Winter theme:</a:t>
            </a:r>
            <a:r>
              <a:rPr lang="en-US" dirty="0">
                <a:effectLst/>
              </a:rPr>
              <a:t> incorporating holiday aesthetics, ice sculptures, and winter recreational activities to appeal to attendees’ sense of festivity</a:t>
            </a:r>
          </a:p>
          <a:p>
            <a:pPr marL="228600" marR="0" lvl="1" indent="-228600">
              <a:lnSpc>
                <a:spcPct val="90000"/>
              </a:lnSpc>
              <a:spcBef>
                <a:spcPts val="1000"/>
              </a:spcBef>
              <a:spcAft>
                <a:spcPts val="1000"/>
              </a:spcAft>
              <a:buClr>
                <a:schemeClr val="accent2"/>
              </a:buClr>
              <a:buSzPts val="1000"/>
              <a:buFont typeface="Wingdings" panose="05000000000000000000" pitchFamily="2" charset="2"/>
              <a:buChar char="§"/>
              <a:tabLst>
                <a:tab pos="914400" algn="l"/>
              </a:tabLst>
            </a:pPr>
            <a:r>
              <a:rPr lang="en-US" b="1" dirty="0">
                <a:effectLst/>
              </a:rPr>
              <a:t>Expected duration:</a:t>
            </a:r>
            <a:r>
              <a:rPr lang="en-US" dirty="0">
                <a:effectLst/>
              </a:rPr>
              <a:t> 3 days, </a:t>
            </a:r>
            <a:r>
              <a:rPr lang="en-US" dirty="0" err="1">
                <a:effectLst/>
              </a:rPr>
              <a:t>december</a:t>
            </a:r>
            <a:r>
              <a:rPr lang="en-US" dirty="0">
                <a:effectLst/>
              </a:rPr>
              <a:t> 15-17, 2024</a:t>
            </a:r>
          </a:p>
          <a:p>
            <a:pPr marL="228600" marR="0" lvl="1" indent="-228600">
              <a:lnSpc>
                <a:spcPct val="90000"/>
              </a:lnSpc>
              <a:spcBef>
                <a:spcPts val="1000"/>
              </a:spcBef>
              <a:spcAft>
                <a:spcPts val="1000"/>
              </a:spcAft>
              <a:buClr>
                <a:schemeClr val="accent2"/>
              </a:buClr>
              <a:buSzPts val="1000"/>
              <a:buFont typeface="Wingdings" panose="05000000000000000000" pitchFamily="2" charset="2"/>
              <a:buChar char="§"/>
              <a:tabLst>
                <a:tab pos="914400" algn="l"/>
              </a:tabLst>
            </a:pPr>
            <a:r>
              <a:rPr lang="en-US" b="1" dirty="0">
                <a:effectLst/>
              </a:rPr>
              <a:t>Hybrid model:</a:t>
            </a:r>
            <a:r>
              <a:rPr lang="en-US" dirty="0">
                <a:effectLst/>
              </a:rPr>
              <a:t> both in-person and online participation (</a:t>
            </a:r>
            <a:r>
              <a:rPr lang="en-US" dirty="0" err="1">
                <a:effectLst/>
              </a:rPr>
              <a:t>davidson</a:t>
            </a:r>
            <a:r>
              <a:rPr lang="en-US" dirty="0">
                <a:effectLst/>
              </a:rPr>
              <a:t> &amp; cope, 2018)</a:t>
            </a:r>
          </a:p>
        </p:txBody>
      </p:sp>
      <p:sp>
        <p:nvSpPr>
          <p:cNvPr id="9" name="Title 1">
            <a:extLst>
              <a:ext uri="{FF2B5EF4-FFF2-40B4-BE49-F238E27FC236}">
                <a16:creationId xmlns:a16="http://schemas.microsoft.com/office/drawing/2014/main" id="{44D10DEC-83E0-3F81-F7C8-007605D893F2}"/>
              </a:ext>
            </a:extLst>
          </p:cNvPr>
          <p:cNvSpPr txBox="1">
            <a:spLocks/>
          </p:cNvSpPr>
          <p:nvPr/>
        </p:nvSpPr>
        <p:spPr>
          <a:xfrm>
            <a:off x="6276436" y="232913"/>
            <a:ext cx="6241651" cy="776377"/>
          </a:xfrm>
          <a:prstGeom prst="rect">
            <a:avLst/>
          </a:prstGeom>
        </p:spPr>
        <p:txBody>
          <a:bodyPr vert="horz" lIns="91440" tIns="45720" rIns="91440" bIns="0" rtlCol="0" anchor="ctr" anchorCtr="0">
            <a:normAutofit fontScale="92500"/>
          </a:bodyPr>
          <a:lstStyle>
            <a:lvl1pPr algn="l" defTabSz="914400" rtl="0" eaLnBrk="1" latinLnBrk="0" hangingPunct="1">
              <a:lnSpc>
                <a:spcPct val="90000"/>
              </a:lnSpc>
              <a:spcBef>
                <a:spcPct val="0"/>
              </a:spcBef>
              <a:buNone/>
              <a:defRPr sz="3200" kern="1200" cap="all" spc="300" baseline="0">
                <a:solidFill>
                  <a:schemeClr val="tx1"/>
                </a:solidFill>
                <a:latin typeface="+mj-lt"/>
                <a:ea typeface="+mj-ea"/>
                <a:cs typeface="+mj-cs"/>
              </a:defRPr>
            </a:lvl1pPr>
          </a:lstStyle>
          <a:p>
            <a:r>
              <a:rPr lang="en-US" b="1" kern="1200" cap="all" spc="300" baseline="0" dirty="0">
                <a:effectLst/>
                <a:latin typeface="+mj-lt"/>
                <a:ea typeface="+mj-ea"/>
                <a:cs typeface="+mj-cs"/>
              </a:rPr>
              <a:t>Event Content and Context</a:t>
            </a:r>
            <a:endParaRPr lang="en-US" dirty="0"/>
          </a:p>
        </p:txBody>
      </p:sp>
    </p:spTree>
    <p:extLst>
      <p:ext uri="{BB962C8B-B14F-4D97-AF65-F5344CB8AC3E}">
        <p14:creationId xmlns:p14="http://schemas.microsoft.com/office/powerpoint/2010/main" val="1672017990"/>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ABE40-AA00-F366-A36A-B3F1AADBF025}"/>
              </a:ext>
            </a:extLst>
          </p:cNvPr>
          <p:cNvSpPr>
            <a:spLocks noGrp="1"/>
          </p:cNvSpPr>
          <p:nvPr>
            <p:ph type="title"/>
          </p:nvPr>
        </p:nvSpPr>
        <p:spPr>
          <a:xfrm>
            <a:off x="838201" y="448056"/>
            <a:ext cx="6172200" cy="1581912"/>
          </a:xfrm>
        </p:spPr>
        <p:txBody>
          <a:bodyPr anchor="b">
            <a:normAutofit/>
          </a:bodyPr>
          <a:lstStyle/>
          <a:p>
            <a:r>
              <a:rPr lang="en-US" b="1">
                <a:effectLst/>
              </a:rPr>
              <a:t>Background Research</a:t>
            </a:r>
            <a:endParaRPr lang="en-US" dirty="0"/>
          </a:p>
        </p:txBody>
      </p:sp>
      <p:sp>
        <p:nvSpPr>
          <p:cNvPr id="15" name="Subtitle 14">
            <a:extLst>
              <a:ext uri="{FF2B5EF4-FFF2-40B4-BE49-F238E27FC236}">
                <a16:creationId xmlns:a16="http://schemas.microsoft.com/office/drawing/2014/main" id="{9C373000-EEA1-D16F-189A-338FFDA2E708}"/>
              </a:ext>
            </a:extLst>
          </p:cNvPr>
          <p:cNvSpPr>
            <a:spLocks noGrp="1"/>
          </p:cNvSpPr>
          <p:nvPr>
            <p:ph sz="quarter" idx="14"/>
          </p:nvPr>
        </p:nvSpPr>
        <p:spPr>
          <a:xfrm>
            <a:off x="838200" y="2257063"/>
            <a:ext cx="4894006" cy="3904906"/>
          </a:xfrm>
        </p:spPr>
        <p:txBody>
          <a:bodyPr>
            <a:normAutofit/>
          </a:bodyPr>
          <a:lstStyle/>
          <a:p>
            <a:pPr marL="342900" marR="0" lvl="0" indent="-342900">
              <a:spcBef>
                <a:spcPts val="0"/>
              </a:spcBef>
              <a:spcAft>
                <a:spcPts val="800"/>
              </a:spcAft>
              <a:buSzPts val="1000"/>
              <a:buFont typeface="Symbol" panose="05050102010706020507" pitchFamily="18" charset="2"/>
              <a:buChar char=""/>
              <a:tabLst>
                <a:tab pos="457200" algn="l"/>
              </a:tabLst>
            </a:pPr>
            <a:r>
              <a:rPr lang="en-US" b="1" dirty="0">
                <a:effectLst/>
              </a:rPr>
              <a:t>Historical Success of Winter-themed Events</a:t>
            </a:r>
            <a:br>
              <a:rPr lang="en-US" dirty="0">
                <a:effectLst/>
              </a:rPr>
            </a:br>
            <a:r>
              <a:rPr lang="en-US" dirty="0">
                <a:effectLst/>
              </a:rPr>
              <a:t>Winter events such as Christmas markets and seasonal conferences often perform well due to the festive mood and end-of-year incentives (Goldblatt, 2020).</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dirty="0">
                <a:effectLst/>
              </a:rPr>
              <a:t>Example: "Winter Tech Fest" in Berlin, which saw a 20% year-over-year increase in attendance (Robinson &amp; Wale, 2016).</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dirty="0">
                <a:effectLst/>
              </a:rPr>
              <a:t>Seasonal factors influence attendee behavior, particularly in the corporate sector (Allen, O'Toole, &amp; McDonnell, 2011).</a:t>
            </a:r>
          </a:p>
        </p:txBody>
      </p:sp>
      <p:pic>
        <p:nvPicPr>
          <p:cNvPr id="91" name="Picture Placeholder 90" descr="A person sitting at a table with her fingers up">
            <a:extLst>
              <a:ext uri="{FF2B5EF4-FFF2-40B4-BE49-F238E27FC236}">
                <a16:creationId xmlns:a16="http://schemas.microsoft.com/office/drawing/2014/main" id="{BC622EA4-CCB7-907A-0126-D0A68A5DC780}"/>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2905" r="7" b="7"/>
          <a:stretch/>
        </p:blipFill>
        <p:spPr>
          <a:xfrm>
            <a:off x="7500938" y="-22225"/>
            <a:ext cx="4714875" cy="6880225"/>
          </a:xfrm>
          <a:noFill/>
        </p:spPr>
      </p:pic>
    </p:spTree>
    <p:extLst>
      <p:ext uri="{BB962C8B-B14F-4D97-AF65-F5344CB8AC3E}">
        <p14:creationId xmlns:p14="http://schemas.microsoft.com/office/powerpoint/2010/main" val="39304385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838200" y="365760"/>
            <a:ext cx="10515600" cy="1325880"/>
          </a:xfrm>
        </p:spPr>
        <p:txBody>
          <a:bodyPr anchor="ctr">
            <a:normAutofit/>
          </a:bodyPr>
          <a:lstStyle/>
          <a:p>
            <a:r>
              <a:rPr lang="en-US" b="1">
                <a:effectLst/>
              </a:rPr>
              <a:t>Situational Analysis: PESTLE Overview</a:t>
            </a:r>
            <a:endParaRPr lang="en-US" dirty="0"/>
          </a:p>
        </p:txBody>
      </p:sp>
      <p:sp>
        <p:nvSpPr>
          <p:cNvPr id="3" name="Content Placeholder 2">
            <a:extLst>
              <a:ext uri="{FF2B5EF4-FFF2-40B4-BE49-F238E27FC236}">
                <a16:creationId xmlns:a16="http://schemas.microsoft.com/office/drawing/2014/main" id="{A6A33159-D030-2F82-A142-F75940728319}"/>
              </a:ext>
            </a:extLst>
          </p:cNvPr>
          <p:cNvSpPr>
            <a:spLocks noGrp="1"/>
          </p:cNvSpPr>
          <p:nvPr>
            <p:ph sz="quarter" idx="13"/>
          </p:nvPr>
        </p:nvSpPr>
        <p:spPr>
          <a:xfrm>
            <a:off x="838199" y="2024781"/>
            <a:ext cx="5212079" cy="4137189"/>
          </a:xfrm>
        </p:spPr>
        <p:txBody>
          <a:bodyPr vert="horz" lIns="91440" tIns="45720" rIns="91440" bIns="45720" rtlCol="0">
            <a:normAutofit/>
          </a:bodyPr>
          <a:lstStyle/>
          <a:p>
            <a:pPr marL="342900" marR="0" lvl="0" indent="-342900">
              <a:spcBef>
                <a:spcPts val="0"/>
              </a:spcBef>
              <a:spcAft>
                <a:spcPts val="800"/>
              </a:spcAft>
              <a:buSzPts val="1000"/>
              <a:buFont typeface="Symbol" panose="05050102010706020507" pitchFamily="18" charset="2"/>
              <a:buChar char=""/>
              <a:tabLst>
                <a:tab pos="457200" algn="l"/>
              </a:tabLst>
            </a:pPr>
            <a:r>
              <a:rPr lang="en-US" sz="1500" b="1" dirty="0">
                <a:effectLst/>
              </a:rPr>
              <a:t>Political Factors:</a:t>
            </a:r>
            <a:br>
              <a:rPr lang="en-US" sz="1500" dirty="0">
                <a:effectLst/>
              </a:rPr>
            </a:br>
            <a:r>
              <a:rPr lang="en-US" sz="1500" dirty="0">
                <a:effectLst/>
              </a:rPr>
              <a:t>UK regulations on public gatherings post-pandemic have eased, but event planners must consider seasonal disruptions like adverse winter weather (Rogers, 2013).</a:t>
            </a:r>
          </a:p>
          <a:p>
            <a:pPr marL="342900" marR="0" lvl="0" indent="-342900">
              <a:spcBef>
                <a:spcPts val="0"/>
              </a:spcBef>
              <a:spcAft>
                <a:spcPts val="800"/>
              </a:spcAft>
              <a:buSzPts val="1000"/>
              <a:buFont typeface="Symbol" panose="05050102010706020507" pitchFamily="18" charset="2"/>
              <a:buChar char=""/>
              <a:tabLst>
                <a:tab pos="457200" algn="l"/>
              </a:tabLst>
            </a:pPr>
            <a:r>
              <a:rPr lang="en-US" sz="1500" b="1" dirty="0">
                <a:effectLst/>
              </a:rPr>
              <a:t>Economic Factors:</a:t>
            </a:r>
            <a:br>
              <a:rPr lang="en-US" sz="1500" dirty="0">
                <a:effectLst/>
              </a:rPr>
            </a:br>
            <a:r>
              <a:rPr lang="en-US" sz="1500" dirty="0">
                <a:effectLst/>
              </a:rPr>
              <a:t>The event timing aligns with the financial year-end for many companies, increasing their interest in professional development and networking opportunities (Robinson &amp; Wale, 2016).</a:t>
            </a:r>
          </a:p>
          <a:p>
            <a:pPr marL="342900" marR="0" lvl="0" indent="-342900">
              <a:spcBef>
                <a:spcPts val="0"/>
              </a:spcBef>
              <a:spcAft>
                <a:spcPts val="800"/>
              </a:spcAft>
              <a:buSzPts val="1000"/>
              <a:buFont typeface="Symbol" panose="05050102010706020507" pitchFamily="18" charset="2"/>
              <a:buChar char=""/>
              <a:tabLst>
                <a:tab pos="457200" algn="l"/>
              </a:tabLst>
            </a:pPr>
            <a:r>
              <a:rPr lang="en-US" sz="1500" b="1" dirty="0">
                <a:effectLst/>
              </a:rPr>
              <a:t>Social Factors:</a:t>
            </a:r>
            <a:br>
              <a:rPr lang="en-US" sz="1500" dirty="0">
                <a:effectLst/>
              </a:rPr>
            </a:br>
            <a:r>
              <a:rPr lang="en-US" sz="1500" dirty="0">
                <a:effectLst/>
              </a:rPr>
              <a:t>Winter-themed events create an opportunity for bonding and relaxation at the end of the year, which is culturally significant (Weber &amp; Chon, 2014).</a:t>
            </a:r>
          </a:p>
          <a:p>
            <a:pPr marL="342900" marR="0" lvl="0" indent="-342900">
              <a:spcBef>
                <a:spcPts val="0"/>
              </a:spcBef>
              <a:spcAft>
                <a:spcPts val="800"/>
              </a:spcAft>
              <a:buSzPts val="1000"/>
              <a:buFont typeface="Symbol" panose="05050102010706020507" pitchFamily="18" charset="2"/>
              <a:buChar char=""/>
              <a:tabLst>
                <a:tab pos="457200" algn="l"/>
              </a:tabLst>
            </a:pPr>
            <a:r>
              <a:rPr lang="en-US" sz="1500" b="1" dirty="0">
                <a:effectLst/>
              </a:rPr>
              <a:t>Technological Factors:</a:t>
            </a:r>
            <a:br>
              <a:rPr lang="en-US" sz="1500" dirty="0">
                <a:effectLst/>
              </a:rPr>
            </a:br>
            <a:r>
              <a:rPr lang="en-US" sz="1500" dirty="0">
                <a:effectLst/>
              </a:rPr>
              <a:t>Hybrid event technologies enhance flexibility for attendees who may face travel disruptions (Getz &amp; Page, 2016).</a:t>
            </a:r>
          </a:p>
        </p:txBody>
      </p:sp>
      <p:pic>
        <p:nvPicPr>
          <p:cNvPr id="20" name="Picture Placeholder 7" descr="A person talking to another person">
            <a:extLst>
              <a:ext uri="{FF2B5EF4-FFF2-40B4-BE49-F238E27FC236}">
                <a16:creationId xmlns:a16="http://schemas.microsoft.com/office/drawing/2014/main" id="{59669B42-CC26-1A2A-1FE7-526E425D0191}"/>
              </a:ext>
            </a:extLst>
          </p:cNvPr>
          <p:cNvPicPr>
            <a:picLocks noGrp="1" noChangeAspect="1"/>
          </p:cNvPicPr>
          <p:nvPr>
            <p:ph sz="quarter" idx="14"/>
          </p:nvPr>
        </p:nvPicPr>
        <p:blipFill rotWithShape="1">
          <a:blip r:embed="rId3" cstate="print">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rcRect t="334" r="1" b="32869"/>
          <a:stretch/>
        </p:blipFill>
        <p:spPr>
          <a:xfrm>
            <a:off x="6459795" y="2024780"/>
            <a:ext cx="4894006" cy="4137189"/>
          </a:xfrm>
          <a:noFill/>
        </p:spPr>
      </p:pic>
    </p:spTree>
    <p:extLst>
      <p:ext uri="{BB962C8B-B14F-4D97-AF65-F5344CB8AC3E}">
        <p14:creationId xmlns:p14="http://schemas.microsoft.com/office/powerpoint/2010/main" val="366667467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63CB3-2956-E8D2-C23D-A3BAA7295DEC}"/>
              </a:ext>
            </a:extLst>
          </p:cNvPr>
          <p:cNvSpPr>
            <a:spLocks noGrp="1"/>
          </p:cNvSpPr>
          <p:nvPr>
            <p:ph type="title"/>
          </p:nvPr>
        </p:nvSpPr>
        <p:spPr>
          <a:xfrm>
            <a:off x="618666" y="0"/>
            <a:ext cx="6241651" cy="1710354"/>
          </a:xfrm>
        </p:spPr>
        <p:txBody>
          <a:bodyPr anchor="ctr">
            <a:normAutofit/>
          </a:bodyPr>
          <a:lstStyle/>
          <a:p>
            <a:r>
              <a:rPr lang="en-US" b="1" dirty="0">
                <a:effectLst/>
              </a:rPr>
              <a:t>Market Factors</a:t>
            </a:r>
            <a:endParaRPr lang="en-US" dirty="0"/>
          </a:p>
        </p:txBody>
      </p:sp>
      <p:sp>
        <p:nvSpPr>
          <p:cNvPr id="12" name="Subtitle 11">
            <a:extLst>
              <a:ext uri="{FF2B5EF4-FFF2-40B4-BE49-F238E27FC236}">
                <a16:creationId xmlns:a16="http://schemas.microsoft.com/office/drawing/2014/main" id="{A336FEA9-C85A-3569-16F0-5ECBABBE0BEC}"/>
              </a:ext>
            </a:extLst>
          </p:cNvPr>
          <p:cNvSpPr>
            <a:spLocks noGrp="1"/>
          </p:cNvSpPr>
          <p:nvPr>
            <p:ph idx="1"/>
          </p:nvPr>
        </p:nvSpPr>
        <p:spPr>
          <a:xfrm>
            <a:off x="6409426" y="1807366"/>
            <a:ext cx="5520025" cy="3474720"/>
          </a:xfrm>
        </p:spPr>
        <p:txBody>
          <a:bodyPr>
            <a:normAutofit/>
          </a:bodyPr>
          <a:lstStyle/>
          <a:p>
            <a:pPr marL="0" marR="0" lvl="0" indent="0">
              <a:spcBef>
                <a:spcPts val="0"/>
              </a:spcBef>
              <a:spcAft>
                <a:spcPts val="800"/>
              </a:spcAft>
              <a:buSzPts val="1000"/>
              <a:buNone/>
              <a:tabLst>
                <a:tab pos="457200" algn="l"/>
              </a:tabLst>
            </a:pPr>
            <a:r>
              <a:rPr lang="en-US" b="1" dirty="0">
                <a:effectLst/>
              </a:rPr>
              <a:t>Target Audience:</a:t>
            </a:r>
            <a:br>
              <a:rPr lang="en-US" dirty="0">
                <a:effectLst/>
              </a:rPr>
            </a:br>
            <a:r>
              <a:rPr lang="en-US" dirty="0">
                <a:effectLst/>
              </a:rPr>
              <a:t>The Winter Wonderland Conference targets professionals from high-income sectors, such as technology and finance (Shone &amp; Parry, 2013).</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b="1" dirty="0">
                <a:effectLst/>
              </a:rPr>
              <a:t>Demographics:</a:t>
            </a:r>
            <a:r>
              <a:rPr lang="en-US" dirty="0">
                <a:effectLst/>
              </a:rPr>
              <a:t> Primarily professionals aged 30-50</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b="1" dirty="0">
                <a:effectLst/>
              </a:rPr>
              <a:t>Location:</a:t>
            </a:r>
            <a:r>
              <a:rPr lang="en-US" dirty="0">
                <a:effectLst/>
              </a:rPr>
              <a:t> UK-based, but global attendance through virtual options (Davidson &amp; Cope, 2018)</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b="1" dirty="0">
                <a:effectLst/>
              </a:rPr>
              <a:t>Behavioral Factors:</a:t>
            </a:r>
            <a:r>
              <a:rPr lang="en-US" dirty="0">
                <a:effectLst/>
              </a:rPr>
              <a:t> Interest in networking, professional growth, and end-of-year reflection (Weber &amp; Chon, 2014).</a:t>
            </a:r>
          </a:p>
        </p:txBody>
      </p:sp>
      <p:sp>
        <p:nvSpPr>
          <p:cNvPr id="6" name="TextBox 5">
            <a:extLst>
              <a:ext uri="{FF2B5EF4-FFF2-40B4-BE49-F238E27FC236}">
                <a16:creationId xmlns:a16="http://schemas.microsoft.com/office/drawing/2014/main" id="{12CC9BD4-812A-C0AE-7489-C09DB7C00124}"/>
              </a:ext>
            </a:extLst>
          </p:cNvPr>
          <p:cNvSpPr txBox="1"/>
          <p:nvPr/>
        </p:nvSpPr>
        <p:spPr>
          <a:xfrm>
            <a:off x="374589" y="1807366"/>
            <a:ext cx="5005859" cy="4175502"/>
          </a:xfrm>
          <a:prstGeom prst="rect">
            <a:avLst/>
          </a:prstGeom>
          <a:noFill/>
        </p:spPr>
        <p:txBody>
          <a:bodyPr wrap="square">
            <a:spAutoFit/>
          </a:bodyPr>
          <a:lstStyle/>
          <a:p>
            <a:r>
              <a:rPr lang="en-US" b="1" dirty="0">
                <a:effectLst/>
              </a:rPr>
              <a:t>Demand for Hybrid Events</a:t>
            </a:r>
            <a:br>
              <a:rPr lang="en-US" dirty="0">
                <a:effectLst/>
              </a:rPr>
            </a:br>
            <a:r>
              <a:rPr lang="en-US" dirty="0">
                <a:effectLst/>
              </a:rPr>
              <a:t>The demand for hybrid events has increased significantly since the COVID-19 pandemic, and this format allows for greater participation and flexibility (Bladen et al., 2018).</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b="1" dirty="0">
                <a:effectLst/>
              </a:rPr>
              <a:t>Market Gap:</a:t>
            </a:r>
            <a:r>
              <a:rPr lang="en-US" dirty="0">
                <a:effectLst/>
              </a:rPr>
              <a:t> While winter-themed conferences exist, there is a lack of corporate winter networking events with hybrid options (Getz &amp; Page, 2016).</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b="1" dirty="0">
                <a:effectLst/>
              </a:rPr>
              <a:t>Competition:</a:t>
            </a:r>
            <a:r>
              <a:rPr lang="en-US" dirty="0">
                <a:effectLst/>
              </a:rPr>
              <a:t> Competing events may include tech industry conferences and holiday-themed corporate retreats (Allen, O'Toole, &amp; McDonnell, 2011).</a:t>
            </a:r>
          </a:p>
          <a:p>
            <a:endParaRPr lang="en-US" dirty="0"/>
          </a:p>
        </p:txBody>
      </p:sp>
    </p:spTree>
    <p:extLst>
      <p:ext uri="{BB962C8B-B14F-4D97-AF65-F5344CB8AC3E}">
        <p14:creationId xmlns:p14="http://schemas.microsoft.com/office/powerpoint/2010/main" val="16799366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C27C8-165C-5513-DB4B-9D840097C545}"/>
              </a:ext>
            </a:extLst>
          </p:cNvPr>
          <p:cNvSpPr>
            <a:spLocks noGrp="1"/>
          </p:cNvSpPr>
          <p:nvPr>
            <p:ph type="title"/>
          </p:nvPr>
        </p:nvSpPr>
        <p:spPr>
          <a:xfrm>
            <a:off x="838200" y="365760"/>
            <a:ext cx="10515600" cy="1325563"/>
          </a:xfrm>
        </p:spPr>
        <p:txBody>
          <a:bodyPr anchor="ctr">
            <a:normAutofit/>
          </a:bodyPr>
          <a:lstStyle/>
          <a:p>
            <a:r>
              <a:rPr lang="en-US" b="1">
                <a:effectLst/>
              </a:rPr>
              <a:t>Operational Factors: Venue Availability</a:t>
            </a:r>
            <a:endParaRPr lang="en-US" dirty="0"/>
          </a:p>
        </p:txBody>
      </p:sp>
      <p:sp>
        <p:nvSpPr>
          <p:cNvPr id="4" name="Content Placeholder 3">
            <a:extLst>
              <a:ext uri="{FF2B5EF4-FFF2-40B4-BE49-F238E27FC236}">
                <a16:creationId xmlns:a16="http://schemas.microsoft.com/office/drawing/2014/main" id="{83302BFD-960F-CBB3-E984-CDC12813A10C}"/>
              </a:ext>
            </a:extLst>
          </p:cNvPr>
          <p:cNvSpPr>
            <a:spLocks noGrp="1"/>
          </p:cNvSpPr>
          <p:nvPr>
            <p:ph sz="quarter" idx="15"/>
          </p:nvPr>
        </p:nvSpPr>
        <p:spPr>
          <a:xfrm>
            <a:off x="838200" y="1790329"/>
            <a:ext cx="5134335" cy="4113054"/>
          </a:xfrm>
        </p:spPr>
        <p:txBody>
          <a:bodyPr>
            <a:normAutofit/>
          </a:bodyPr>
          <a:lstStyle/>
          <a:p>
            <a:pPr marL="342900" marR="0" lvl="0" indent="-342900">
              <a:spcBef>
                <a:spcPts val="0"/>
              </a:spcBef>
              <a:spcAft>
                <a:spcPts val="800"/>
              </a:spcAft>
              <a:buSzPts val="1000"/>
              <a:buFont typeface="Symbol" panose="05050102010706020507" pitchFamily="18" charset="2"/>
              <a:buChar char=""/>
              <a:tabLst>
                <a:tab pos="457200" algn="l"/>
              </a:tabLst>
            </a:pPr>
            <a:r>
              <a:rPr lang="en-US" sz="1700" b="1" dirty="0">
                <a:effectLst/>
              </a:rPr>
              <a:t>Venue Selection</a:t>
            </a:r>
            <a:br>
              <a:rPr lang="en-US" sz="1700" dirty="0">
                <a:effectLst/>
              </a:rPr>
            </a:br>
            <a:r>
              <a:rPr lang="en-US" sz="1700" dirty="0">
                <a:effectLst/>
              </a:rPr>
              <a:t>The Hilton London Bankside was chosen due to its prime location in central London and its ability to accommodate large hybrid events. The venue provides a luxurious indoor space with the option for outdoor winter activities (Bladen et al., 2018).</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sz="1700" b="1" dirty="0">
                <a:effectLst/>
              </a:rPr>
              <a:t>Capacity:</a:t>
            </a:r>
            <a:r>
              <a:rPr lang="en-US" sz="1700" dirty="0">
                <a:effectLst/>
              </a:rPr>
              <a:t> 500 in-person attendees, with a further 500 virtual participants</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sz="1700" b="1" dirty="0">
                <a:effectLst/>
              </a:rPr>
              <a:t>Venue Features:</a:t>
            </a:r>
            <a:r>
              <a:rPr lang="en-US" sz="1700" dirty="0">
                <a:effectLst/>
              </a:rPr>
              <a:t> Includes winter-themed décor, audiovisual support, and catering services. High-tech meeting rooms enable seamless virtual participation (Getz, 2012).</a:t>
            </a:r>
          </a:p>
        </p:txBody>
      </p:sp>
      <p:sp>
        <p:nvSpPr>
          <p:cNvPr id="5" name="Rectangle 4">
            <a:extLst>
              <a:ext uri="{FF2B5EF4-FFF2-40B4-BE49-F238E27FC236}">
                <a16:creationId xmlns:a16="http://schemas.microsoft.com/office/drawing/2014/main" id="{C80227B8-A24C-8C29-034A-D7700B887685}"/>
              </a:ext>
              <a:ext uri="{C183D7F6-B498-43B3-948B-1728B52AA6E4}">
                <adec:decorative xmlns:adec="http://schemas.microsoft.com/office/drawing/2017/decorative" val="1"/>
              </a:ext>
            </a:extLst>
          </p:cNvPr>
          <p:cNvSpPr/>
          <p:nvPr/>
        </p:nvSpPr>
        <p:spPr>
          <a:xfrm>
            <a:off x="0" y="6303963"/>
            <a:ext cx="1219200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Content Placeholder 3">
            <a:extLst>
              <a:ext uri="{FF2B5EF4-FFF2-40B4-BE49-F238E27FC236}">
                <a16:creationId xmlns:a16="http://schemas.microsoft.com/office/drawing/2014/main" id="{19C44CEC-2E7D-D5D4-43A8-9972CA1EA4F7}"/>
              </a:ext>
            </a:extLst>
          </p:cNvPr>
          <p:cNvSpPr txBox="1">
            <a:spLocks/>
          </p:cNvSpPr>
          <p:nvPr/>
        </p:nvSpPr>
        <p:spPr>
          <a:xfrm>
            <a:off x="5995539" y="1790329"/>
            <a:ext cx="5134335" cy="4113054"/>
          </a:xfrm>
          <a:prstGeom prst="rect">
            <a:avLst/>
          </a:prstGeom>
        </p:spPr>
        <p:txBody>
          <a:bodyPr vert="horz" lIns="91440" tIns="45720" rIns="91440" bIns="45720" rtlCol="0">
            <a:normAutofit/>
          </a:bodyPr>
          <a:lstStyle>
            <a:lvl1pPr marL="0" indent="0" algn="l" defTabSz="914400" rtl="0" eaLnBrk="1" latinLnBrk="0" hangingPunct="1">
              <a:lnSpc>
                <a:spcPct val="150000"/>
              </a:lnSpc>
              <a:spcBef>
                <a:spcPts val="1000"/>
              </a:spcBef>
              <a:spcAft>
                <a:spcPts val="0"/>
              </a:spcAft>
              <a:buClr>
                <a:schemeClr val="accent2"/>
              </a:buClr>
              <a:buFont typeface="Wingdings" panose="05000000000000000000" pitchFamily="2" charset="2"/>
              <a:buNone/>
              <a:defRPr sz="1800" kern="1200">
                <a:solidFill>
                  <a:schemeClr val="tx1"/>
                </a:solidFill>
                <a:latin typeface="+mn-lt"/>
                <a:ea typeface="+mn-ea"/>
                <a:cs typeface="+mn-cs"/>
              </a:defRPr>
            </a:lvl1pPr>
            <a:lvl2pPr marL="0" indent="-228600" algn="l" defTabSz="914400" rtl="0" eaLnBrk="1" latinLnBrk="0" hangingPunct="1">
              <a:lnSpc>
                <a:spcPct val="90000"/>
              </a:lnSpc>
              <a:spcBef>
                <a:spcPts val="1000"/>
              </a:spcBef>
              <a:spcAft>
                <a:spcPts val="1000"/>
              </a:spcAft>
              <a:buClr>
                <a:schemeClr val="accent2"/>
              </a:buClr>
              <a:buFont typeface="Wingdings" panose="05000000000000000000" pitchFamily="2" charset="2"/>
              <a:buChar char="§"/>
              <a:defRPr sz="1800" kern="1200">
                <a:solidFill>
                  <a:schemeClr val="tx1"/>
                </a:solidFill>
                <a:latin typeface="+mn-lt"/>
                <a:ea typeface="+mn-ea"/>
                <a:cs typeface="+mn-cs"/>
              </a:defRPr>
            </a:lvl2pPr>
            <a:lvl3pPr marL="457200" indent="-228600" algn="l" defTabSz="914400" rtl="0" eaLnBrk="1" latinLnBrk="0" hangingPunct="1">
              <a:lnSpc>
                <a:spcPct val="90000"/>
              </a:lnSpc>
              <a:spcBef>
                <a:spcPts val="1000"/>
              </a:spcBef>
              <a:spcAft>
                <a:spcPts val="1000"/>
              </a:spcAft>
              <a:buClr>
                <a:schemeClr val="accent2"/>
              </a:buClr>
              <a:buFont typeface="Wingdings" panose="05000000000000000000" pitchFamily="2" charset="2"/>
              <a:buChar char="§"/>
              <a:defRPr sz="1800" kern="1200">
                <a:solidFill>
                  <a:schemeClr val="tx1"/>
                </a:solidFill>
                <a:latin typeface="+mn-lt"/>
                <a:ea typeface="+mn-ea"/>
                <a:cs typeface="+mn-cs"/>
              </a:defRPr>
            </a:lvl3pPr>
            <a:lvl4pPr marL="685800" indent="-228600" algn="l" defTabSz="914400" rtl="0" eaLnBrk="1" latinLnBrk="0" hangingPunct="1">
              <a:lnSpc>
                <a:spcPct val="90000"/>
              </a:lnSpc>
              <a:spcBef>
                <a:spcPts val="1000"/>
              </a:spcBef>
              <a:spcAft>
                <a:spcPts val="1000"/>
              </a:spcAft>
              <a:buClr>
                <a:schemeClr val="accent2"/>
              </a:buClr>
              <a:buFont typeface="Wingdings" panose="05000000000000000000" pitchFamily="2" charset="2"/>
              <a:buChar char="§"/>
              <a:defRPr sz="1800" kern="1200">
                <a:solidFill>
                  <a:schemeClr val="tx1"/>
                </a:solidFill>
                <a:latin typeface="+mn-lt"/>
                <a:ea typeface="+mn-ea"/>
                <a:cs typeface="+mn-cs"/>
              </a:defRPr>
            </a:lvl4pPr>
            <a:lvl5pPr marL="914400" indent="-228600" algn="l" defTabSz="914400" rtl="0" eaLnBrk="1" latinLnBrk="0" hangingPunct="1">
              <a:lnSpc>
                <a:spcPct val="90000"/>
              </a:lnSpc>
              <a:spcBef>
                <a:spcPts val="1000"/>
              </a:spcBef>
              <a:spcAft>
                <a:spcPts val="1000"/>
              </a:spcAft>
              <a:buClr>
                <a:schemeClr val="accent2"/>
              </a:buClr>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spcBef>
                <a:spcPts val="0"/>
              </a:spcBef>
              <a:spcAft>
                <a:spcPts val="800"/>
              </a:spcAft>
              <a:buSzPts val="1000"/>
              <a:buFont typeface="Symbol" panose="05050102010706020507" pitchFamily="18" charset="2"/>
              <a:buChar char=""/>
              <a:tabLst>
                <a:tab pos="457200" algn="l"/>
              </a:tabLst>
            </a:pPr>
            <a:r>
              <a:rPr lang="en-US" sz="1700" b="1" dirty="0">
                <a:effectLst/>
              </a:rPr>
              <a:t>Staffing Needs</a:t>
            </a:r>
            <a:br>
              <a:rPr lang="en-US" sz="1700" dirty="0">
                <a:effectLst/>
              </a:rPr>
            </a:br>
            <a:r>
              <a:rPr lang="en-US" sz="1700" dirty="0">
                <a:effectLst/>
              </a:rPr>
              <a:t>For a successful event, a mix of permanent staff and outsourced event specialists will be required (Tum, Norton, &amp; Wright, 2013).</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sz="1700" b="1" dirty="0">
                <a:effectLst/>
              </a:rPr>
              <a:t>Roles:</a:t>
            </a:r>
            <a:r>
              <a:rPr lang="en-US" sz="1700" dirty="0">
                <a:effectLst/>
              </a:rPr>
              <a:t> Event coordinators, technical support, hospitality staff, security, and catering personnel</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sz="1700" b="1" dirty="0">
                <a:effectLst/>
              </a:rPr>
              <a:t>Skills Required:</a:t>
            </a:r>
            <a:r>
              <a:rPr lang="en-US" sz="1700" dirty="0">
                <a:effectLst/>
              </a:rPr>
              <a:t> Expertise in event logistics, IT support for virtual attendees, food and beverage service, and entertainment (Shone &amp; Parry, 2013).</a:t>
            </a:r>
          </a:p>
        </p:txBody>
      </p:sp>
    </p:spTree>
    <p:extLst>
      <p:ext uri="{BB962C8B-B14F-4D97-AF65-F5344CB8AC3E}">
        <p14:creationId xmlns:p14="http://schemas.microsoft.com/office/powerpoint/2010/main" val="7296091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45968-70F7-0180-6448-3547E442EF4A}"/>
              </a:ext>
            </a:extLst>
          </p:cNvPr>
          <p:cNvSpPr>
            <a:spLocks noGrp="1"/>
          </p:cNvSpPr>
          <p:nvPr>
            <p:ph type="title"/>
          </p:nvPr>
        </p:nvSpPr>
        <p:spPr>
          <a:xfrm>
            <a:off x="5242425" y="466344"/>
            <a:ext cx="6241651" cy="1710354"/>
          </a:xfrm>
        </p:spPr>
        <p:txBody>
          <a:bodyPr anchor="ctr">
            <a:normAutofit/>
          </a:bodyPr>
          <a:lstStyle/>
          <a:p>
            <a:pPr marL="0" marR="0">
              <a:spcBef>
                <a:spcPts val="0"/>
              </a:spcBef>
              <a:spcAft>
                <a:spcPts val="800"/>
              </a:spcAft>
            </a:pPr>
            <a:r>
              <a:rPr lang="en-US" b="1">
                <a:effectLst/>
              </a:rPr>
              <a:t>Operational Factors: Resource Allocation</a:t>
            </a:r>
            <a:endParaRPr lang="en-US">
              <a:effectLst/>
            </a:endParaRPr>
          </a:p>
        </p:txBody>
      </p:sp>
      <p:pic>
        <p:nvPicPr>
          <p:cNvPr id="10" name="Video 9" descr="Swirling Pattern">
            <a:extLst>
              <a:ext uri="{FF2B5EF4-FFF2-40B4-BE49-F238E27FC236}">
                <a16:creationId xmlns:a16="http://schemas.microsoft.com/office/drawing/2014/main" id="{42831FFE-663A-727F-80DD-D959D771DB54}"/>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14002" r="50728" b="-1"/>
          <a:stretch/>
        </p:blipFill>
        <p:spPr>
          <a:xfrm>
            <a:off x="20" y="10"/>
            <a:ext cx="4287818" cy="6857990"/>
          </a:xfrm>
          <a:prstGeom prst="rect">
            <a:avLst/>
          </a:prstGeom>
          <a:noFill/>
        </p:spPr>
      </p:pic>
      <p:sp>
        <p:nvSpPr>
          <p:cNvPr id="8" name="Content Placeholder 7">
            <a:extLst>
              <a:ext uri="{FF2B5EF4-FFF2-40B4-BE49-F238E27FC236}">
                <a16:creationId xmlns:a16="http://schemas.microsoft.com/office/drawing/2014/main" id="{215CE58D-2739-522B-7C3A-6A7C985360C0}"/>
              </a:ext>
            </a:extLst>
          </p:cNvPr>
          <p:cNvSpPr>
            <a:spLocks noGrp="1"/>
          </p:cNvSpPr>
          <p:nvPr>
            <p:ph idx="1"/>
          </p:nvPr>
        </p:nvSpPr>
        <p:spPr>
          <a:xfrm>
            <a:off x="5242426" y="2286000"/>
            <a:ext cx="6241650" cy="3474720"/>
          </a:xfrm>
        </p:spPr>
        <p:txBody>
          <a:bodyPr vert="horz" lIns="91440" tIns="45720" rIns="91440" bIns="45720" rtlCol="0">
            <a:normAutofit/>
          </a:bodyPr>
          <a:lstStyle/>
          <a:p>
            <a:pPr marL="342900" marR="0" lvl="0" indent="-342900">
              <a:spcBef>
                <a:spcPts val="0"/>
              </a:spcBef>
              <a:spcAft>
                <a:spcPts val="800"/>
              </a:spcAft>
              <a:buSzPts val="1000"/>
              <a:buFont typeface="Symbol" panose="05050102010706020507" pitchFamily="18" charset="2"/>
              <a:buChar char=""/>
              <a:tabLst>
                <a:tab pos="457200" algn="l"/>
              </a:tabLst>
            </a:pPr>
            <a:r>
              <a:rPr lang="en-US" b="1">
                <a:effectLst/>
              </a:rPr>
              <a:t>Essential Resources</a:t>
            </a:r>
            <a:br>
              <a:rPr lang="en-US">
                <a:effectLst/>
              </a:rPr>
            </a:br>
            <a:r>
              <a:rPr lang="en-US">
                <a:effectLst/>
              </a:rPr>
              <a:t>The success of the event will depend on the seamless allocation of critical resources such as lighting, catering, seating arrangements, and technology (O'Toole &amp; </a:t>
            </a:r>
            <a:r>
              <a:rPr lang="en-US" err="1">
                <a:effectLst/>
              </a:rPr>
              <a:t>Mikolaitis</a:t>
            </a:r>
            <a:r>
              <a:rPr lang="en-US">
                <a:effectLst/>
              </a:rPr>
              <a:t>, 2002).</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b="1">
                <a:effectLst/>
              </a:rPr>
              <a:t>Catering:</a:t>
            </a:r>
            <a:r>
              <a:rPr lang="en-US">
                <a:effectLst/>
              </a:rPr>
              <a:t> Winter-themed menu with hot drinks, comfort foods, and festive treats</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b="1">
                <a:effectLst/>
              </a:rPr>
              <a:t>Audiovisual Equipment:</a:t>
            </a:r>
            <a:r>
              <a:rPr lang="en-US">
                <a:effectLst/>
              </a:rPr>
              <a:t> High-definition screens and microphones for speakers and virtual attendees (Bladen et al., 2018).</a:t>
            </a:r>
          </a:p>
        </p:txBody>
      </p:sp>
    </p:spTree>
    <p:extLst>
      <p:ext uri="{BB962C8B-B14F-4D97-AF65-F5344CB8AC3E}">
        <p14:creationId xmlns:p14="http://schemas.microsoft.com/office/powerpoint/2010/main" val="4259977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2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0"/>
                                        </p:tgtEl>
                                      </p:cBhvr>
                                    </p:cmd>
                                  </p:childTnLst>
                                </p:cTn>
                              </p:par>
                            </p:childTnLst>
                          </p:cTn>
                        </p:par>
                      </p:childTnLst>
                    </p:cTn>
                  </p:par>
                </p:childTnLst>
              </p:cTn>
              <p:nextCondLst>
                <p:cond evt="onClick" delay="0">
                  <p:tgtEl>
                    <p:spTgt spid="10"/>
                  </p:tgtEl>
                </p:cond>
              </p:nextCondLst>
            </p:seq>
            <p:video>
              <p:cMediaNode mute="1">
                <p:cTn id="12" repeatCount="indefinite" fill="hold" display="0">
                  <p:stCondLst>
                    <p:cond delay="indefinite"/>
                  </p:stCondLst>
                </p:cTn>
                <p:tgtEl>
                  <p:spTgt spid="10"/>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30A76-B788-B363-104E-266B7C7F7208}"/>
              </a:ext>
            </a:extLst>
          </p:cNvPr>
          <p:cNvSpPr>
            <a:spLocks noGrp="1"/>
          </p:cNvSpPr>
          <p:nvPr>
            <p:ph type="title"/>
          </p:nvPr>
        </p:nvSpPr>
        <p:spPr>
          <a:xfrm>
            <a:off x="838200" y="33091"/>
            <a:ext cx="10515600" cy="1325880"/>
          </a:xfrm>
        </p:spPr>
        <p:txBody>
          <a:bodyPr anchor="ctr">
            <a:normAutofit/>
          </a:bodyPr>
          <a:lstStyle/>
          <a:p>
            <a:pPr marL="0" marR="0">
              <a:spcBef>
                <a:spcPts val="0"/>
              </a:spcBef>
              <a:spcAft>
                <a:spcPts val="800"/>
              </a:spcAft>
            </a:pPr>
            <a:r>
              <a:rPr lang="en-US" b="1" dirty="0">
                <a:effectLst/>
              </a:rPr>
              <a:t>Financial Factors</a:t>
            </a:r>
            <a:endParaRPr lang="en-US" dirty="0">
              <a:effectLst/>
            </a:endParaRPr>
          </a:p>
        </p:txBody>
      </p:sp>
      <p:sp>
        <p:nvSpPr>
          <p:cNvPr id="3" name="Content Placeholder 2">
            <a:extLst>
              <a:ext uri="{FF2B5EF4-FFF2-40B4-BE49-F238E27FC236}">
                <a16:creationId xmlns:a16="http://schemas.microsoft.com/office/drawing/2014/main" id="{05948542-FCE1-3AE6-C6C9-17975609DF70}"/>
              </a:ext>
            </a:extLst>
          </p:cNvPr>
          <p:cNvSpPr>
            <a:spLocks noGrp="1"/>
          </p:cNvSpPr>
          <p:nvPr>
            <p:ph sz="quarter" idx="14"/>
          </p:nvPr>
        </p:nvSpPr>
        <p:spPr>
          <a:xfrm>
            <a:off x="636965" y="1360405"/>
            <a:ext cx="4894006" cy="4137189"/>
          </a:xfrm>
        </p:spPr>
        <p:txBody>
          <a:bodyPr vert="horz" lIns="91440" tIns="45720" rIns="91440" bIns="45720" rtlCol="0">
            <a:normAutofit/>
          </a:bodyPr>
          <a:lstStyle/>
          <a:p>
            <a:pPr marR="0" lvl="0">
              <a:spcBef>
                <a:spcPts val="0"/>
              </a:spcBef>
              <a:spcAft>
                <a:spcPts val="800"/>
              </a:spcAft>
              <a:buSzPts val="1000"/>
              <a:tabLst>
                <a:tab pos="457200" algn="l"/>
              </a:tabLst>
            </a:pPr>
            <a:r>
              <a:rPr lang="en-US" b="1" dirty="0">
                <a:effectLst/>
              </a:rPr>
              <a:t>Budget Overview</a:t>
            </a:r>
          </a:p>
          <a:p>
            <a:pPr marL="342900" marR="0" lvl="0" indent="-342900">
              <a:spcBef>
                <a:spcPts val="0"/>
              </a:spcBef>
              <a:spcAft>
                <a:spcPts val="800"/>
              </a:spcAft>
              <a:buSzPts val="1000"/>
              <a:buFont typeface="Symbol" panose="05050102010706020507" pitchFamily="18" charset="2"/>
              <a:buChar char=""/>
              <a:tabLst>
                <a:tab pos="457200" algn="l"/>
              </a:tabLst>
            </a:pPr>
            <a:r>
              <a:rPr lang="en-US" b="1" dirty="0">
                <a:effectLst/>
              </a:rPr>
              <a:t>Estimated Costs</a:t>
            </a:r>
            <a:br>
              <a:rPr lang="en-US" dirty="0">
                <a:effectLst/>
              </a:rPr>
            </a:br>
            <a:r>
              <a:rPr lang="en-US" dirty="0">
                <a:effectLst/>
              </a:rPr>
              <a:t>The total cost of hosting the Winter Wonderland Conference is estimated at £120,000 (Shone &amp; Parry, 2013).</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dirty="0">
                <a:effectLst/>
              </a:rPr>
              <a:t>Venue Hire: £40,000</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dirty="0">
                <a:effectLst/>
              </a:rPr>
              <a:t>Staffing: £20,000</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dirty="0">
                <a:effectLst/>
              </a:rPr>
              <a:t>Catering: £15,000</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dirty="0">
                <a:effectLst/>
              </a:rPr>
              <a:t>Marketing: £10,000</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dirty="0">
                <a:effectLst/>
              </a:rPr>
              <a:t>Miscellaneous Costs: £10,000</a:t>
            </a:r>
          </a:p>
          <a:p>
            <a:pPr marL="742950" marR="0" lvl="1" indent="-285750">
              <a:spcBef>
                <a:spcPts val="0"/>
              </a:spcBef>
              <a:spcAft>
                <a:spcPts val="800"/>
              </a:spcAft>
              <a:buSzPts val="1000"/>
              <a:buFont typeface="Courier New" panose="02070309020205020404" pitchFamily="49" charset="0"/>
              <a:buChar char="o"/>
              <a:tabLst>
                <a:tab pos="914400" algn="l"/>
              </a:tabLst>
            </a:pPr>
            <a:r>
              <a:rPr lang="en-US" b="1" dirty="0">
                <a:effectLst/>
              </a:rPr>
              <a:t>Total:</a:t>
            </a:r>
            <a:r>
              <a:rPr lang="en-US" dirty="0">
                <a:effectLst/>
              </a:rPr>
              <a:t> £120,000</a:t>
            </a:r>
          </a:p>
        </p:txBody>
      </p:sp>
      <p:sp>
        <p:nvSpPr>
          <p:cNvPr id="5" name="Rectangle 4">
            <a:extLst>
              <a:ext uri="{FF2B5EF4-FFF2-40B4-BE49-F238E27FC236}">
                <a16:creationId xmlns:a16="http://schemas.microsoft.com/office/drawing/2014/main" id="{3EE39F69-A1C6-AF25-B91E-7EEE8ED9E9D8}"/>
              </a:ext>
              <a:ext uri="{C183D7F6-B498-43B3-948B-1728B52AA6E4}">
                <adec:decorative xmlns:adec="http://schemas.microsoft.com/office/drawing/2017/decorative" val="1"/>
              </a:ext>
            </a:extLst>
          </p:cNvPr>
          <p:cNvSpPr/>
          <p:nvPr/>
        </p:nvSpPr>
        <p:spPr>
          <a:xfrm>
            <a:off x="0" y="6303963"/>
            <a:ext cx="1219200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Content Placeholder 2">
            <a:extLst>
              <a:ext uri="{FF2B5EF4-FFF2-40B4-BE49-F238E27FC236}">
                <a16:creationId xmlns:a16="http://schemas.microsoft.com/office/drawing/2014/main" id="{D5D0C89F-1784-DCD9-ACA2-9E5D59943ACF}"/>
              </a:ext>
            </a:extLst>
          </p:cNvPr>
          <p:cNvSpPr txBox="1">
            <a:spLocks/>
          </p:cNvSpPr>
          <p:nvPr/>
        </p:nvSpPr>
        <p:spPr>
          <a:xfrm>
            <a:off x="6741592" y="1360405"/>
            <a:ext cx="4894006" cy="4137189"/>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spcAft>
                <a:spcPts val="0"/>
              </a:spcAft>
              <a:buClr>
                <a:schemeClr val="accent2"/>
              </a:buClr>
              <a:buFont typeface="Wingdings" panose="05000000000000000000" pitchFamily="2" charset="2"/>
              <a:buNone/>
              <a:defRPr sz="1800" kern="1200">
                <a:solidFill>
                  <a:schemeClr val="tx1"/>
                </a:solidFill>
                <a:latin typeface="+mn-lt"/>
                <a:ea typeface="+mn-ea"/>
                <a:cs typeface="+mn-cs"/>
              </a:defRPr>
            </a:lvl1pPr>
            <a:lvl2pPr marL="0" indent="-228600" algn="l" defTabSz="914400" rtl="0" eaLnBrk="1" latinLnBrk="0" hangingPunct="1">
              <a:lnSpc>
                <a:spcPct val="90000"/>
              </a:lnSpc>
              <a:spcBef>
                <a:spcPts val="1000"/>
              </a:spcBef>
              <a:spcAft>
                <a:spcPts val="1000"/>
              </a:spcAft>
              <a:buClr>
                <a:schemeClr val="accent2"/>
              </a:buClr>
              <a:buFont typeface="Wingdings" panose="05000000000000000000" pitchFamily="2" charset="2"/>
              <a:buChar char="§"/>
              <a:defRPr sz="1800" kern="1200">
                <a:solidFill>
                  <a:schemeClr val="tx1"/>
                </a:solidFill>
                <a:latin typeface="+mn-lt"/>
                <a:ea typeface="+mn-ea"/>
                <a:cs typeface="+mn-cs"/>
              </a:defRPr>
            </a:lvl2pPr>
            <a:lvl3pPr marL="457200" indent="-228600" algn="l" defTabSz="914400" rtl="0" eaLnBrk="1" latinLnBrk="0" hangingPunct="1">
              <a:lnSpc>
                <a:spcPct val="90000"/>
              </a:lnSpc>
              <a:spcBef>
                <a:spcPts val="1000"/>
              </a:spcBef>
              <a:spcAft>
                <a:spcPts val="1000"/>
              </a:spcAft>
              <a:buClr>
                <a:schemeClr val="accent2"/>
              </a:buClr>
              <a:buFont typeface="Wingdings" panose="05000000000000000000" pitchFamily="2" charset="2"/>
              <a:buChar char="§"/>
              <a:defRPr sz="1800" kern="1200">
                <a:solidFill>
                  <a:schemeClr val="tx1"/>
                </a:solidFill>
                <a:latin typeface="+mn-lt"/>
                <a:ea typeface="+mn-ea"/>
                <a:cs typeface="+mn-cs"/>
              </a:defRPr>
            </a:lvl3pPr>
            <a:lvl4pPr marL="685800" indent="-228600" algn="l" defTabSz="914400" rtl="0" eaLnBrk="1" latinLnBrk="0" hangingPunct="1">
              <a:lnSpc>
                <a:spcPct val="90000"/>
              </a:lnSpc>
              <a:spcBef>
                <a:spcPts val="1000"/>
              </a:spcBef>
              <a:spcAft>
                <a:spcPts val="1000"/>
              </a:spcAft>
              <a:buClr>
                <a:schemeClr val="accent2"/>
              </a:buClr>
              <a:buFont typeface="Wingdings" panose="05000000000000000000" pitchFamily="2" charset="2"/>
              <a:buChar char="§"/>
              <a:defRPr sz="1800" kern="1200">
                <a:solidFill>
                  <a:schemeClr val="tx1"/>
                </a:solidFill>
                <a:latin typeface="+mn-lt"/>
                <a:ea typeface="+mn-ea"/>
                <a:cs typeface="+mn-cs"/>
              </a:defRPr>
            </a:lvl4pPr>
            <a:lvl5pPr marL="914400" indent="-228600" algn="l" defTabSz="914400" rtl="0" eaLnBrk="1" latinLnBrk="0" hangingPunct="1">
              <a:lnSpc>
                <a:spcPct val="90000"/>
              </a:lnSpc>
              <a:spcBef>
                <a:spcPts val="1000"/>
              </a:spcBef>
              <a:spcAft>
                <a:spcPts val="1000"/>
              </a:spcAft>
              <a:buClr>
                <a:schemeClr val="accent2"/>
              </a:buClr>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0"/>
              </a:spcBef>
              <a:spcAft>
                <a:spcPts val="800"/>
              </a:spcAft>
              <a:buSzPts val="1000"/>
              <a:tabLst>
                <a:tab pos="457200" algn="l"/>
              </a:tabLst>
            </a:pPr>
            <a:r>
              <a:rPr lang="en-US" b="1" dirty="0"/>
              <a:t>Revenue Generation</a:t>
            </a:r>
          </a:p>
          <a:p>
            <a:pPr marL="285750" indent="-285750">
              <a:spcBef>
                <a:spcPts val="0"/>
              </a:spcBef>
              <a:spcAft>
                <a:spcPts val="800"/>
              </a:spcAft>
              <a:buSzPct val="62000"/>
              <a:buFont typeface="Arial" panose="020B0604020202020204" pitchFamily="34" charset="0"/>
              <a:buChar char="•"/>
              <a:tabLst>
                <a:tab pos="457200" algn="l"/>
              </a:tabLst>
            </a:pPr>
            <a:r>
              <a:rPr lang="en-US" b="1" dirty="0"/>
              <a:t>Projected Income Sources</a:t>
            </a:r>
            <a:br>
              <a:rPr lang="en-US" b="1" dirty="0"/>
            </a:br>
            <a:r>
              <a:rPr lang="en-US" dirty="0"/>
              <a:t>The revenue model focuses on ticket sales, corporate sponsorships, and vendor booths (Goldblatt, 2020).</a:t>
            </a:r>
          </a:p>
          <a:p>
            <a:pPr marL="742950" lvl="2" indent="-285750">
              <a:spcBef>
                <a:spcPts val="0"/>
              </a:spcBef>
              <a:spcAft>
                <a:spcPts val="800"/>
              </a:spcAft>
              <a:buSzPts val="1000"/>
              <a:buFont typeface="Courier New" panose="02070309020205020404" pitchFamily="49" charset="0"/>
              <a:buChar char="o"/>
              <a:tabLst>
                <a:tab pos="457200" algn="l"/>
              </a:tabLst>
            </a:pPr>
            <a:r>
              <a:rPr lang="en-US" dirty="0"/>
              <a:t>Ticket Prices: £120 per in-person attendee, £50 for virtual participation</a:t>
            </a:r>
          </a:p>
          <a:p>
            <a:pPr marL="742950" lvl="2" indent="-285750">
              <a:spcBef>
                <a:spcPts val="0"/>
              </a:spcBef>
              <a:spcAft>
                <a:spcPts val="800"/>
              </a:spcAft>
              <a:buSzPts val="1000"/>
              <a:buFont typeface="Courier New" panose="02070309020205020404" pitchFamily="49" charset="0"/>
              <a:buChar char="o"/>
              <a:tabLst>
                <a:tab pos="457200" algn="l"/>
              </a:tabLst>
            </a:pPr>
            <a:r>
              <a:rPr lang="en-US" dirty="0"/>
              <a:t>Sponsorship: £50,000 from leading brands in the tech and finance sectors</a:t>
            </a:r>
          </a:p>
          <a:p>
            <a:pPr marL="742950" lvl="2" indent="-285750">
              <a:spcBef>
                <a:spcPts val="0"/>
              </a:spcBef>
              <a:spcAft>
                <a:spcPts val="800"/>
              </a:spcAft>
              <a:buSzPts val="1000"/>
              <a:buFont typeface="Courier New" panose="02070309020205020404" pitchFamily="49" charset="0"/>
              <a:buChar char="o"/>
              <a:tabLst>
                <a:tab pos="457200" algn="l"/>
              </a:tabLst>
            </a:pPr>
            <a:r>
              <a:rPr lang="en-US" dirty="0"/>
              <a:t>Break-even Analysis: A profit margin of £30,000 is expected with the current pricing and sponsorship plan (Getz, 2012).</a:t>
            </a:r>
          </a:p>
        </p:txBody>
      </p:sp>
    </p:spTree>
    <p:extLst>
      <p:ext uri="{BB962C8B-B14F-4D97-AF65-F5344CB8AC3E}">
        <p14:creationId xmlns:p14="http://schemas.microsoft.com/office/powerpoint/2010/main" val="6437779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9DA972-BD3A-3DCD-81F1-7AF161F588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60FE33-53A6-E75A-9BA0-8B7B1BFDD51E}"/>
              </a:ext>
            </a:extLst>
          </p:cNvPr>
          <p:cNvSpPr>
            <a:spLocks noGrp="1"/>
          </p:cNvSpPr>
          <p:nvPr>
            <p:ph type="title"/>
          </p:nvPr>
        </p:nvSpPr>
        <p:spPr>
          <a:xfrm>
            <a:off x="567457" y="681487"/>
            <a:ext cx="4837176" cy="577970"/>
          </a:xfrm>
        </p:spPr>
        <p:txBody>
          <a:bodyPr vert="horz" lIns="91440" tIns="45720" rIns="91440" bIns="45720" rtlCol="0" anchor="b" anchorCtr="0">
            <a:normAutofit/>
          </a:bodyPr>
          <a:lstStyle/>
          <a:p>
            <a:r>
              <a:rPr lang="en-US" b="1" kern="1200" cap="all" spc="300" baseline="0" dirty="0">
                <a:effectLst/>
                <a:latin typeface="+mj-lt"/>
                <a:ea typeface="+mj-ea"/>
                <a:cs typeface="+mj-cs"/>
              </a:rPr>
              <a:t>Marketing Strategy</a:t>
            </a:r>
            <a:endParaRPr lang="en-US" kern="1200" cap="all" spc="300" baseline="0" dirty="0">
              <a:latin typeface="+mj-lt"/>
              <a:ea typeface="+mj-ea"/>
              <a:cs typeface="+mj-cs"/>
            </a:endParaRPr>
          </a:p>
        </p:txBody>
      </p:sp>
      <p:sp>
        <p:nvSpPr>
          <p:cNvPr id="6" name="TextBox 5">
            <a:extLst>
              <a:ext uri="{FF2B5EF4-FFF2-40B4-BE49-F238E27FC236}">
                <a16:creationId xmlns:a16="http://schemas.microsoft.com/office/drawing/2014/main" id="{9496E2E6-4B2D-156E-F71D-245DA71BFCFD}"/>
              </a:ext>
            </a:extLst>
          </p:cNvPr>
          <p:cNvSpPr txBox="1"/>
          <p:nvPr/>
        </p:nvSpPr>
        <p:spPr>
          <a:xfrm>
            <a:off x="498447" y="1986405"/>
            <a:ext cx="4837174" cy="3136392"/>
          </a:xfrm>
          <a:prstGeom prst="rect">
            <a:avLst/>
          </a:prstGeom>
        </p:spPr>
        <p:txBody>
          <a:bodyPr vert="horz" lIns="91440" tIns="45720" rIns="91440" bIns="45720" rtlCol="0" anchor="t" anchorCtr="0">
            <a:normAutofit fontScale="92500" lnSpcReduction="20000"/>
          </a:bodyPr>
          <a:lstStyle/>
          <a:p>
            <a:pPr marR="0" lvl="0">
              <a:lnSpc>
                <a:spcPct val="140000"/>
              </a:lnSpc>
              <a:spcBef>
                <a:spcPts val="1000"/>
              </a:spcBef>
              <a:buClr>
                <a:schemeClr val="accent2"/>
              </a:buClr>
              <a:buSzPts val="1000"/>
              <a:tabLst>
                <a:tab pos="457200" algn="l"/>
              </a:tabLst>
            </a:pPr>
            <a:r>
              <a:rPr lang="en-US" sz="1000" b="1" cap="all" spc="300" dirty="0">
                <a:effectLst/>
              </a:rPr>
              <a:t>Marketing Channels</a:t>
            </a:r>
          </a:p>
          <a:p>
            <a:pPr marR="0" lvl="0">
              <a:lnSpc>
                <a:spcPct val="140000"/>
              </a:lnSpc>
              <a:spcBef>
                <a:spcPts val="1000"/>
              </a:spcBef>
              <a:buClr>
                <a:schemeClr val="accent2"/>
              </a:buClr>
              <a:buSzPts val="1000"/>
              <a:tabLst>
                <a:tab pos="457200" algn="l"/>
              </a:tabLst>
            </a:pPr>
            <a:r>
              <a:rPr lang="en-US" sz="1000" cap="all" spc="300" dirty="0">
                <a:effectLst/>
              </a:rPr>
              <a:t>A multi-channel marketing strategy will be employed, combining digital advertising, influencer partnerships, and targeted email campaigns (Bladen et al., 2018).</a:t>
            </a:r>
          </a:p>
          <a:p>
            <a:pPr marL="0" marR="0" lvl="1">
              <a:lnSpc>
                <a:spcPct val="140000"/>
              </a:lnSpc>
              <a:spcBef>
                <a:spcPts val="1000"/>
              </a:spcBef>
              <a:buClr>
                <a:schemeClr val="accent2"/>
              </a:buClr>
              <a:buSzPts val="1000"/>
              <a:tabLst>
                <a:tab pos="914400" algn="l"/>
              </a:tabLst>
            </a:pPr>
            <a:r>
              <a:rPr lang="en-US" sz="1000" b="1" cap="all" spc="300" dirty="0">
                <a:effectLst/>
              </a:rPr>
              <a:t>Social Media</a:t>
            </a:r>
          </a:p>
          <a:p>
            <a:pPr marL="0" marR="0" lvl="1">
              <a:lnSpc>
                <a:spcPct val="140000"/>
              </a:lnSpc>
              <a:spcBef>
                <a:spcPts val="1000"/>
              </a:spcBef>
              <a:buClr>
                <a:schemeClr val="accent2"/>
              </a:buClr>
              <a:buSzPts val="1000"/>
              <a:tabLst>
                <a:tab pos="914400" algn="l"/>
              </a:tabLst>
            </a:pPr>
            <a:r>
              <a:rPr lang="en-US" sz="1000" cap="all" spc="300" dirty="0">
                <a:effectLst/>
              </a:rPr>
              <a:t>LinkedIn, Twitter, and Facebook to target professionals</a:t>
            </a:r>
          </a:p>
          <a:p>
            <a:pPr marL="0" marR="0" lvl="1">
              <a:lnSpc>
                <a:spcPct val="140000"/>
              </a:lnSpc>
              <a:spcBef>
                <a:spcPts val="1000"/>
              </a:spcBef>
              <a:buClr>
                <a:schemeClr val="accent2"/>
              </a:buClr>
              <a:buSzPts val="1000"/>
              <a:tabLst>
                <a:tab pos="914400" algn="l"/>
              </a:tabLst>
            </a:pPr>
            <a:r>
              <a:rPr lang="en-US" sz="1000" b="1" cap="all" spc="300" dirty="0">
                <a:effectLst/>
              </a:rPr>
              <a:t>Email Campaigns</a:t>
            </a:r>
          </a:p>
          <a:p>
            <a:pPr marL="0" marR="0" lvl="1">
              <a:lnSpc>
                <a:spcPct val="140000"/>
              </a:lnSpc>
              <a:spcBef>
                <a:spcPts val="1000"/>
              </a:spcBef>
              <a:buClr>
                <a:schemeClr val="accent2"/>
              </a:buClr>
              <a:buSzPts val="1000"/>
              <a:tabLst>
                <a:tab pos="914400" algn="l"/>
              </a:tabLst>
            </a:pPr>
            <a:r>
              <a:rPr lang="en-US" sz="1000" cap="all" spc="300" dirty="0">
                <a:effectLst/>
              </a:rPr>
              <a:t>Personalized emails to corporate databases</a:t>
            </a:r>
          </a:p>
          <a:p>
            <a:pPr marL="0" marR="0" lvl="1">
              <a:lnSpc>
                <a:spcPct val="140000"/>
              </a:lnSpc>
              <a:spcBef>
                <a:spcPts val="1000"/>
              </a:spcBef>
              <a:buClr>
                <a:schemeClr val="accent2"/>
              </a:buClr>
              <a:buSzPts val="1000"/>
              <a:tabLst>
                <a:tab pos="914400" algn="l"/>
              </a:tabLst>
            </a:pPr>
            <a:r>
              <a:rPr lang="en-US" sz="1000" b="1" cap="all" spc="300" dirty="0">
                <a:effectLst/>
              </a:rPr>
              <a:t>Partnerships</a:t>
            </a:r>
          </a:p>
          <a:p>
            <a:pPr marL="0" marR="0" lvl="1">
              <a:lnSpc>
                <a:spcPct val="140000"/>
              </a:lnSpc>
              <a:spcBef>
                <a:spcPts val="1000"/>
              </a:spcBef>
              <a:buClr>
                <a:schemeClr val="accent2"/>
              </a:buClr>
              <a:buSzPts val="1000"/>
              <a:tabLst>
                <a:tab pos="914400" algn="l"/>
              </a:tabLst>
            </a:pPr>
            <a:r>
              <a:rPr lang="en-US" sz="1000" cap="all" spc="300" dirty="0">
                <a:effectLst/>
              </a:rPr>
              <a:t>Collaborations with tech influencers and industry publications (Getz &amp; Page, 2016).</a:t>
            </a:r>
          </a:p>
        </p:txBody>
      </p:sp>
      <p:sp>
        <p:nvSpPr>
          <p:cNvPr id="3" name="TextBox 2">
            <a:extLst>
              <a:ext uri="{FF2B5EF4-FFF2-40B4-BE49-F238E27FC236}">
                <a16:creationId xmlns:a16="http://schemas.microsoft.com/office/drawing/2014/main" id="{F74C7B8C-C0B6-21C2-F32A-B685DAFDECFC}"/>
              </a:ext>
            </a:extLst>
          </p:cNvPr>
          <p:cNvSpPr txBox="1"/>
          <p:nvPr/>
        </p:nvSpPr>
        <p:spPr>
          <a:xfrm>
            <a:off x="6318401" y="1986405"/>
            <a:ext cx="5663690" cy="3136392"/>
          </a:xfrm>
          <a:prstGeom prst="rect">
            <a:avLst/>
          </a:prstGeom>
        </p:spPr>
        <p:txBody>
          <a:bodyPr vert="horz" lIns="91440" tIns="45720" rIns="91440" bIns="45720" rtlCol="0" anchor="t" anchorCtr="0">
            <a:normAutofit lnSpcReduction="10000"/>
          </a:bodyPr>
          <a:lstStyle/>
          <a:p>
            <a:pPr marR="0" lvl="0">
              <a:lnSpc>
                <a:spcPct val="140000"/>
              </a:lnSpc>
              <a:spcBef>
                <a:spcPts val="1000"/>
              </a:spcBef>
              <a:buClr>
                <a:schemeClr val="accent2"/>
              </a:buClr>
              <a:buSzPts val="1000"/>
              <a:tabLst>
                <a:tab pos="457200" algn="l"/>
              </a:tabLst>
            </a:pPr>
            <a:r>
              <a:rPr lang="en-US" sz="1000" b="1" cap="all" spc="300" dirty="0">
                <a:effectLst/>
              </a:rPr>
              <a:t>Risk Management Strategies</a:t>
            </a:r>
          </a:p>
          <a:p>
            <a:pPr marR="0" lvl="0">
              <a:lnSpc>
                <a:spcPct val="140000"/>
              </a:lnSpc>
              <a:spcBef>
                <a:spcPts val="1000"/>
              </a:spcBef>
              <a:buClr>
                <a:schemeClr val="accent2"/>
              </a:buClr>
              <a:buSzPts val="1000"/>
              <a:tabLst>
                <a:tab pos="457200" algn="l"/>
              </a:tabLst>
            </a:pPr>
            <a:r>
              <a:rPr lang="en-US" sz="1000" cap="all" spc="300" dirty="0">
                <a:effectLst/>
              </a:rPr>
              <a:t>Winter events face specific risks such as inclement weather and transportation issues. To address this, contingency plans include travel insurance, online participation options, and alternative indoor venues for outdoor activities (Rogers, 2013).</a:t>
            </a:r>
          </a:p>
          <a:p>
            <a:pPr marR="0" lvl="0">
              <a:lnSpc>
                <a:spcPct val="140000"/>
              </a:lnSpc>
              <a:spcBef>
                <a:spcPts val="1000"/>
              </a:spcBef>
              <a:buClr>
                <a:schemeClr val="accent2"/>
              </a:buClr>
              <a:buSzPts val="1000"/>
              <a:tabLst>
                <a:tab pos="457200" algn="l"/>
              </a:tabLst>
            </a:pPr>
            <a:r>
              <a:rPr lang="en-US" sz="1000" b="1" cap="all" spc="300" dirty="0">
                <a:effectLst/>
              </a:rPr>
              <a:t>Health and Safety</a:t>
            </a:r>
          </a:p>
          <a:p>
            <a:pPr marR="0" lvl="0">
              <a:lnSpc>
                <a:spcPct val="140000"/>
              </a:lnSpc>
              <a:spcBef>
                <a:spcPts val="1000"/>
              </a:spcBef>
              <a:buClr>
                <a:schemeClr val="accent2"/>
              </a:buClr>
              <a:buSzPts val="1000"/>
              <a:tabLst>
                <a:tab pos="457200" algn="l"/>
              </a:tabLst>
            </a:pPr>
            <a:r>
              <a:rPr lang="en-US" sz="1000" cap="all" spc="300" dirty="0">
                <a:effectLst/>
              </a:rPr>
              <a:t>COVID-19 precautions, ensuring compliance with government guidelines (Bladen et al., 2018).</a:t>
            </a:r>
          </a:p>
          <a:p>
            <a:pPr marR="0" lvl="0">
              <a:lnSpc>
                <a:spcPct val="140000"/>
              </a:lnSpc>
              <a:spcBef>
                <a:spcPts val="1000"/>
              </a:spcBef>
              <a:buClr>
                <a:schemeClr val="accent2"/>
              </a:buClr>
              <a:buSzPts val="1000"/>
              <a:tabLst>
                <a:tab pos="457200" algn="l"/>
              </a:tabLst>
            </a:pPr>
            <a:r>
              <a:rPr lang="en-US" sz="1000" b="1" cap="all" spc="300" dirty="0">
                <a:effectLst/>
              </a:rPr>
              <a:t>Financial Risk</a:t>
            </a:r>
          </a:p>
          <a:p>
            <a:pPr marR="0" lvl="0">
              <a:lnSpc>
                <a:spcPct val="140000"/>
              </a:lnSpc>
              <a:spcBef>
                <a:spcPts val="1000"/>
              </a:spcBef>
              <a:buClr>
                <a:schemeClr val="accent2"/>
              </a:buClr>
              <a:buSzPts val="1000"/>
              <a:tabLst>
                <a:tab pos="457200" algn="l"/>
              </a:tabLst>
            </a:pPr>
            <a:r>
              <a:rPr lang="en-US" sz="1000" cap="all" spc="300" dirty="0">
                <a:effectLst/>
              </a:rPr>
              <a:t>Potential for low ticket sales, mitigated by strong sponsorship agreements (Goldblatt, 2020).</a:t>
            </a:r>
          </a:p>
        </p:txBody>
      </p:sp>
      <p:sp>
        <p:nvSpPr>
          <p:cNvPr id="4" name="Title 1">
            <a:extLst>
              <a:ext uri="{FF2B5EF4-FFF2-40B4-BE49-F238E27FC236}">
                <a16:creationId xmlns:a16="http://schemas.microsoft.com/office/drawing/2014/main" id="{F3E2D75D-C2A0-E8B3-79DB-357D1E5D782D}"/>
              </a:ext>
            </a:extLst>
          </p:cNvPr>
          <p:cNvSpPr txBox="1">
            <a:spLocks/>
          </p:cNvSpPr>
          <p:nvPr/>
        </p:nvSpPr>
        <p:spPr>
          <a:xfrm>
            <a:off x="6551314" y="681487"/>
            <a:ext cx="4837176" cy="577970"/>
          </a:xfrm>
          <a:prstGeom prst="rect">
            <a:avLst/>
          </a:prstGeom>
        </p:spPr>
        <p:txBody>
          <a:bodyPr vert="horz" lIns="91440" tIns="45720" rIns="91440" bIns="45720" rtlCol="0" anchor="b" anchorCtr="0">
            <a:normAutofit/>
          </a:bodyPr>
          <a:lstStyle>
            <a:lvl1pPr algn="l" defTabSz="914400" rtl="0" eaLnBrk="1" latinLnBrk="0" hangingPunct="1">
              <a:lnSpc>
                <a:spcPct val="90000"/>
              </a:lnSpc>
              <a:spcBef>
                <a:spcPct val="0"/>
              </a:spcBef>
              <a:buNone/>
              <a:defRPr sz="3200" kern="1200" cap="all" spc="300" baseline="0">
                <a:solidFill>
                  <a:schemeClr val="tx1"/>
                </a:solidFill>
                <a:latin typeface="+mj-lt"/>
                <a:ea typeface="+mj-ea"/>
                <a:cs typeface="+mj-cs"/>
              </a:defRPr>
            </a:lvl1pPr>
          </a:lstStyle>
          <a:p>
            <a:r>
              <a:rPr lang="en-US" b="1" dirty="0"/>
              <a:t>Risk Analysis</a:t>
            </a:r>
            <a:endParaRPr lang="en-US" dirty="0"/>
          </a:p>
        </p:txBody>
      </p:sp>
    </p:spTree>
    <p:extLst>
      <p:ext uri="{BB962C8B-B14F-4D97-AF65-F5344CB8AC3E}">
        <p14:creationId xmlns:p14="http://schemas.microsoft.com/office/powerpoint/2010/main" val="290547921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9DA972-BD3A-3DCD-81F1-7AF161F588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60FE33-53A6-E75A-9BA0-8B7B1BFDD51E}"/>
              </a:ext>
            </a:extLst>
          </p:cNvPr>
          <p:cNvSpPr>
            <a:spLocks noGrp="1"/>
          </p:cNvSpPr>
          <p:nvPr>
            <p:ph type="title"/>
          </p:nvPr>
        </p:nvSpPr>
        <p:spPr>
          <a:xfrm>
            <a:off x="6562816" y="457200"/>
            <a:ext cx="4837176" cy="1993392"/>
          </a:xfrm>
        </p:spPr>
        <p:txBody>
          <a:bodyPr vert="horz" lIns="91440" tIns="45720" rIns="91440" bIns="45720" rtlCol="0" anchor="b" anchorCtr="0">
            <a:normAutofit/>
          </a:bodyPr>
          <a:lstStyle/>
          <a:p>
            <a:r>
              <a:rPr lang="en-US" b="1" kern="1200" cap="all" spc="300" baseline="0">
                <a:effectLst/>
                <a:latin typeface="+mj-lt"/>
                <a:ea typeface="+mj-ea"/>
                <a:cs typeface="+mj-cs"/>
              </a:rPr>
              <a:t>Conclusion and Feasibility Summary</a:t>
            </a:r>
            <a:endParaRPr lang="en-US" kern="1200" cap="all" spc="300" baseline="0" dirty="0">
              <a:latin typeface="+mj-lt"/>
              <a:ea typeface="+mj-ea"/>
              <a:cs typeface="+mj-cs"/>
            </a:endParaRPr>
          </a:p>
        </p:txBody>
      </p:sp>
      <p:pic>
        <p:nvPicPr>
          <p:cNvPr id="8" name="Video 7" descr="People Discussing">
            <a:extLst>
              <a:ext uri="{FF2B5EF4-FFF2-40B4-BE49-F238E27FC236}">
                <a16:creationId xmlns:a16="http://schemas.microsoft.com/office/drawing/2014/main" id="{7B53DC04-DB64-DD87-B762-05BC3C67D223}"/>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16239" r="33461" b="-1"/>
          <a:stretch/>
        </p:blipFill>
        <p:spPr>
          <a:xfrm>
            <a:off x="-28882" y="10"/>
            <a:ext cx="6115050" cy="6857990"/>
          </a:xfrm>
          <a:prstGeom prst="parallelogram">
            <a:avLst/>
          </a:prstGeom>
          <a:noFill/>
          <a:ln>
            <a:noFill/>
          </a:ln>
        </p:spPr>
      </p:pic>
      <p:sp>
        <p:nvSpPr>
          <p:cNvPr id="6" name="TextBox 5">
            <a:extLst>
              <a:ext uri="{FF2B5EF4-FFF2-40B4-BE49-F238E27FC236}">
                <a16:creationId xmlns:a16="http://schemas.microsoft.com/office/drawing/2014/main" id="{9496E2E6-4B2D-156E-F71D-245DA71BFCFD}"/>
              </a:ext>
            </a:extLst>
          </p:cNvPr>
          <p:cNvSpPr txBox="1"/>
          <p:nvPr/>
        </p:nvSpPr>
        <p:spPr>
          <a:xfrm>
            <a:off x="6562818" y="2752344"/>
            <a:ext cx="4837174" cy="3136392"/>
          </a:xfrm>
          <a:prstGeom prst="rect">
            <a:avLst/>
          </a:prstGeom>
        </p:spPr>
        <p:txBody>
          <a:bodyPr vert="horz" lIns="91440" tIns="45720" rIns="91440" bIns="45720" rtlCol="0" anchor="t" anchorCtr="0">
            <a:normAutofit/>
          </a:bodyPr>
          <a:lstStyle/>
          <a:p>
            <a:pPr marR="0" lvl="0">
              <a:lnSpc>
                <a:spcPct val="140000"/>
              </a:lnSpc>
              <a:spcBef>
                <a:spcPts val="1000"/>
              </a:spcBef>
              <a:spcAft>
                <a:spcPts val="800"/>
              </a:spcAft>
              <a:buSzPts val="1000"/>
              <a:tabLst>
                <a:tab pos="457200" algn="l"/>
              </a:tabLst>
            </a:pPr>
            <a:r>
              <a:rPr lang="en-US" sz="900" b="1" cap="all" spc="300">
                <a:effectLst/>
              </a:rPr>
              <a:t>Conclusion</a:t>
            </a:r>
            <a:br>
              <a:rPr lang="en-US" sz="900" cap="all" spc="300">
                <a:effectLst/>
              </a:rPr>
            </a:br>
            <a:r>
              <a:rPr lang="en-US" sz="900" cap="all" spc="300">
                <a:effectLst/>
              </a:rPr>
              <a:t>The Winter Wonderland Conference offers a unique value proposition for corporate clients, combining professional development with seasonal recreational elements (Weber &amp; Chon, 2014).</a:t>
            </a:r>
          </a:p>
          <a:p>
            <a:pPr marL="0" marR="0" lvl="1">
              <a:lnSpc>
                <a:spcPct val="140000"/>
              </a:lnSpc>
              <a:spcBef>
                <a:spcPts val="1000"/>
              </a:spcBef>
              <a:spcAft>
                <a:spcPts val="800"/>
              </a:spcAft>
              <a:buSzPts val="1000"/>
              <a:tabLst>
                <a:tab pos="914400" algn="l"/>
              </a:tabLst>
            </a:pPr>
            <a:r>
              <a:rPr lang="en-US" sz="900" b="1" cap="all" spc="300">
                <a:effectLst/>
              </a:rPr>
              <a:t>Feasibility:</a:t>
            </a:r>
            <a:r>
              <a:rPr lang="en-US" sz="900" cap="all" spc="300">
                <a:effectLst/>
              </a:rPr>
              <a:t> The event’s financial planning, market demand, and hybrid format ensure its viability.</a:t>
            </a:r>
          </a:p>
          <a:p>
            <a:pPr>
              <a:lnSpc>
                <a:spcPct val="140000"/>
              </a:lnSpc>
              <a:spcBef>
                <a:spcPts val="1000"/>
              </a:spcBef>
            </a:pPr>
            <a:r>
              <a:rPr lang="en-US" sz="900" b="1" cap="all" spc="300">
                <a:effectLst/>
              </a:rPr>
              <a:t>Final Outcome:</a:t>
            </a:r>
            <a:r>
              <a:rPr lang="en-US" sz="900" cap="all" spc="300">
                <a:effectLst/>
              </a:rPr>
              <a:t> A high-potential event with an expected profit margin of £30,000, catering to the growing demand for hybrid corporate events (Goldblatt, 2020)</a:t>
            </a:r>
          </a:p>
        </p:txBody>
      </p:sp>
    </p:spTree>
    <p:extLst>
      <p:ext uri="{BB962C8B-B14F-4D97-AF65-F5344CB8AC3E}">
        <p14:creationId xmlns:p14="http://schemas.microsoft.com/office/powerpoint/2010/main" val="341148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mute="1">
                <p:cTn id="12" repeatCount="indefinite" fill="hold" display="0">
                  <p:stCondLst>
                    <p:cond delay="indefinite"/>
                  </p:stCondLst>
                </p:cTn>
                <p:tgtEl>
                  <p:spTgt spid="8"/>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11" descr="A close up of dots&#10;">
            <a:extLst>
              <a:ext uri="{FF2B5EF4-FFF2-40B4-BE49-F238E27FC236}">
                <a16:creationId xmlns:a16="http://schemas.microsoft.com/office/drawing/2014/main" id="{030E03B4-DAB0-F43D-4B1C-C54F75E621A1}"/>
              </a:ext>
            </a:extLst>
          </p:cNvPr>
          <p:cNvPicPr>
            <a:picLocks noGrp="1" noChangeAspect="1"/>
          </p:cNvPicPr>
          <p:nvPr>
            <p:ph type="pic" sz="quarter" idx="11"/>
          </p:nvPr>
        </p:nvPicPr>
        <p:blipFill>
          <a:blip r:embed="rId2"/>
          <a:srcRect/>
          <a:stretch/>
        </p:blipFill>
        <p:spPr>
          <a:xfrm>
            <a:off x="0" y="0"/>
            <a:ext cx="12192000" cy="6858000"/>
          </a:xfrm>
        </p:spPr>
      </p:pic>
      <p:sp>
        <p:nvSpPr>
          <p:cNvPr id="7" name="Title 6">
            <a:extLst>
              <a:ext uri="{FF2B5EF4-FFF2-40B4-BE49-F238E27FC236}">
                <a16:creationId xmlns:a16="http://schemas.microsoft.com/office/drawing/2014/main" id="{4AB1CD4B-2C7F-1593-8E69-B7450F3DCAD6}"/>
              </a:ext>
            </a:extLst>
          </p:cNvPr>
          <p:cNvSpPr>
            <a:spLocks noGrp="1"/>
          </p:cNvSpPr>
          <p:nvPr>
            <p:ph type="title"/>
          </p:nvPr>
        </p:nvSpPr>
        <p:spPr>
          <a:xfrm>
            <a:off x="1362437" y="400485"/>
            <a:ext cx="9467127" cy="537361"/>
          </a:xfrm>
        </p:spPr>
        <p:txBody>
          <a:bodyPr/>
          <a:lstStyle/>
          <a:p>
            <a:pPr marL="0" marR="0">
              <a:lnSpc>
                <a:spcPct val="107000"/>
              </a:lnSpc>
              <a:spcBef>
                <a:spcPts val="0"/>
              </a:spcBef>
              <a:spcAft>
                <a:spcPts val="800"/>
              </a:spcAft>
            </a:pPr>
            <a:r>
              <a:rPr lang="en-US" sz="1800" b="1" dirty="0">
                <a:effectLst/>
                <a:latin typeface="Calibri" panose="020F0502020204030204" pitchFamily="34" charset="0"/>
                <a:ea typeface="SimSun" panose="02010600030101010101" pitchFamily="2" charset="-122"/>
                <a:cs typeface="Times New Roman" panose="02020603050405020304" pitchFamily="18" charset="0"/>
              </a:rPr>
              <a:t>References </a:t>
            </a:r>
            <a:endParaRPr lang="en-US" sz="1800" dirty="0">
              <a:effectLst/>
              <a:latin typeface="Calibri" panose="020F0502020204030204" pitchFamily="34" charset="0"/>
              <a:ea typeface="SimSun" panose="02010600030101010101" pitchFamily="2" charset="-122"/>
              <a:cs typeface="Times New Roman" panose="02020603050405020304" pitchFamily="18" charset="0"/>
            </a:endParaRPr>
          </a:p>
        </p:txBody>
      </p:sp>
      <p:sp>
        <p:nvSpPr>
          <p:cNvPr id="8" name="Text Placeholder 7">
            <a:extLst>
              <a:ext uri="{FF2B5EF4-FFF2-40B4-BE49-F238E27FC236}">
                <a16:creationId xmlns:a16="http://schemas.microsoft.com/office/drawing/2014/main" id="{86613063-168A-02B8-4326-BB842F3B83E2}"/>
              </a:ext>
            </a:extLst>
          </p:cNvPr>
          <p:cNvSpPr>
            <a:spLocks noGrp="1"/>
          </p:cNvSpPr>
          <p:nvPr>
            <p:ph type="body" sz="quarter" idx="10"/>
          </p:nvPr>
        </p:nvSpPr>
        <p:spPr>
          <a:xfrm>
            <a:off x="1361714" y="1370011"/>
            <a:ext cx="9467850" cy="2527911"/>
          </a:xfrm>
        </p:spPr>
        <p:txBody>
          <a:bodyPr>
            <a:noAutofit/>
          </a:bodyPr>
          <a:lstStyle/>
          <a:p>
            <a:pPr marL="342900" marR="0" lvl="0" indent="-342900" algn="l">
              <a:lnSpc>
                <a:spcPct val="107000"/>
              </a:lnSpc>
              <a:spcBef>
                <a:spcPts val="0"/>
              </a:spcBef>
              <a:spcAft>
                <a:spcPts val="800"/>
              </a:spcAft>
              <a:buFont typeface="+mj-lt"/>
              <a:buAutoNum type="arabicPeriod"/>
              <a:tabLst>
                <a:tab pos="457200" algn="l"/>
              </a:tabLst>
            </a:pPr>
            <a:r>
              <a:rPr lang="en-US" sz="800" dirty="0">
                <a:effectLst/>
                <a:latin typeface="Calibri" panose="020F0502020204030204" pitchFamily="34" charset="0"/>
                <a:ea typeface="SimSun" panose="02010600030101010101" pitchFamily="2" charset="-122"/>
                <a:cs typeface="Times New Roman" panose="02020603050405020304" pitchFamily="18" charset="0"/>
              </a:rPr>
              <a:t>Allen, J., O'Toole, W., Harris, R., &amp; McDonnell, I. (2011). </a:t>
            </a:r>
            <a:r>
              <a:rPr lang="en-US" sz="800" i="1" dirty="0">
                <a:effectLst/>
                <a:latin typeface="Calibri" panose="020F0502020204030204" pitchFamily="34" charset="0"/>
                <a:ea typeface="SimSun" panose="02010600030101010101" pitchFamily="2" charset="-122"/>
                <a:cs typeface="Times New Roman" panose="02020603050405020304" pitchFamily="18" charset="0"/>
              </a:rPr>
              <a:t>Festival and Special Event Management</a:t>
            </a:r>
            <a:r>
              <a:rPr lang="en-US" sz="800" dirty="0">
                <a:effectLst/>
                <a:latin typeface="Calibri" panose="020F0502020204030204" pitchFamily="34" charset="0"/>
                <a:ea typeface="SimSun" panose="02010600030101010101" pitchFamily="2" charset="-122"/>
                <a:cs typeface="Times New Roman" panose="02020603050405020304" pitchFamily="18" charset="0"/>
              </a:rPr>
              <a:t> (5th ed.). Wiley.</a:t>
            </a:r>
          </a:p>
          <a:p>
            <a:pPr marL="342900" marR="0" lvl="0" indent="-342900" algn="l">
              <a:lnSpc>
                <a:spcPct val="107000"/>
              </a:lnSpc>
              <a:spcBef>
                <a:spcPts val="0"/>
              </a:spcBef>
              <a:spcAft>
                <a:spcPts val="800"/>
              </a:spcAft>
              <a:buFont typeface="+mj-lt"/>
              <a:buAutoNum type="arabicPeriod"/>
              <a:tabLst>
                <a:tab pos="457200" algn="l"/>
              </a:tabLst>
            </a:pPr>
            <a:r>
              <a:rPr lang="en-US" sz="800" dirty="0">
                <a:effectLst/>
                <a:latin typeface="Calibri" panose="020F0502020204030204" pitchFamily="34" charset="0"/>
                <a:ea typeface="SimSun" panose="02010600030101010101" pitchFamily="2" charset="-122"/>
                <a:cs typeface="Times New Roman" panose="02020603050405020304" pitchFamily="18" charset="0"/>
              </a:rPr>
              <a:t>Bladen, C., </a:t>
            </a:r>
            <a:r>
              <a:rPr lang="en-US" sz="800" dirty="0" err="1">
                <a:effectLst/>
                <a:latin typeface="Calibri" panose="020F0502020204030204" pitchFamily="34" charset="0"/>
                <a:ea typeface="SimSun" panose="02010600030101010101" pitchFamily="2" charset="-122"/>
                <a:cs typeface="Times New Roman" panose="02020603050405020304" pitchFamily="18" charset="0"/>
              </a:rPr>
              <a:t>Kennell</a:t>
            </a:r>
            <a:r>
              <a:rPr lang="en-US" sz="800" dirty="0">
                <a:effectLst/>
                <a:latin typeface="Calibri" panose="020F0502020204030204" pitchFamily="34" charset="0"/>
                <a:ea typeface="SimSun" panose="02010600030101010101" pitchFamily="2" charset="-122"/>
                <a:cs typeface="Times New Roman" panose="02020603050405020304" pitchFamily="18" charset="0"/>
              </a:rPr>
              <a:t>, J., </a:t>
            </a:r>
            <a:r>
              <a:rPr lang="en-US" sz="800" dirty="0" err="1">
                <a:effectLst/>
                <a:latin typeface="Calibri" panose="020F0502020204030204" pitchFamily="34" charset="0"/>
                <a:ea typeface="SimSun" panose="02010600030101010101" pitchFamily="2" charset="-122"/>
                <a:cs typeface="Times New Roman" panose="02020603050405020304" pitchFamily="18" charset="0"/>
              </a:rPr>
              <a:t>Abson</a:t>
            </a:r>
            <a:r>
              <a:rPr lang="en-US" sz="800" dirty="0">
                <a:effectLst/>
                <a:latin typeface="Calibri" panose="020F0502020204030204" pitchFamily="34" charset="0"/>
                <a:ea typeface="SimSun" panose="02010600030101010101" pitchFamily="2" charset="-122"/>
                <a:cs typeface="Times New Roman" panose="02020603050405020304" pitchFamily="18" charset="0"/>
              </a:rPr>
              <a:t>, E., &amp; Wilde, N. (2018). </a:t>
            </a:r>
            <a:r>
              <a:rPr lang="en-US" sz="800" i="1" dirty="0">
                <a:effectLst/>
                <a:latin typeface="Calibri" panose="020F0502020204030204" pitchFamily="34" charset="0"/>
                <a:ea typeface="SimSun" panose="02010600030101010101" pitchFamily="2" charset="-122"/>
                <a:cs typeface="Times New Roman" panose="02020603050405020304" pitchFamily="18" charset="0"/>
              </a:rPr>
              <a:t>Events Management: An Introduction</a:t>
            </a:r>
            <a:r>
              <a:rPr lang="en-US" sz="800" dirty="0">
                <a:effectLst/>
                <a:latin typeface="Calibri" panose="020F0502020204030204" pitchFamily="34" charset="0"/>
                <a:ea typeface="SimSun" panose="02010600030101010101" pitchFamily="2" charset="-122"/>
                <a:cs typeface="Times New Roman" panose="02020603050405020304" pitchFamily="18" charset="0"/>
              </a:rPr>
              <a:t>. Routledge.</a:t>
            </a:r>
          </a:p>
          <a:p>
            <a:pPr marL="342900" marR="0" lvl="0" indent="-342900" algn="l">
              <a:lnSpc>
                <a:spcPct val="107000"/>
              </a:lnSpc>
              <a:spcBef>
                <a:spcPts val="0"/>
              </a:spcBef>
              <a:spcAft>
                <a:spcPts val="800"/>
              </a:spcAft>
              <a:buFont typeface="+mj-lt"/>
              <a:buAutoNum type="arabicPeriod"/>
              <a:tabLst>
                <a:tab pos="457200" algn="l"/>
              </a:tabLst>
            </a:pPr>
            <a:r>
              <a:rPr lang="en-US" sz="800" dirty="0" err="1">
                <a:effectLst/>
                <a:latin typeface="Calibri" panose="020F0502020204030204" pitchFamily="34" charset="0"/>
                <a:ea typeface="SimSun" panose="02010600030101010101" pitchFamily="2" charset="-122"/>
                <a:cs typeface="Times New Roman" panose="02020603050405020304" pitchFamily="18" charset="0"/>
              </a:rPr>
              <a:t>Bowdin</a:t>
            </a:r>
            <a:r>
              <a:rPr lang="en-US" sz="800" dirty="0">
                <a:effectLst/>
                <a:latin typeface="Calibri" panose="020F0502020204030204" pitchFamily="34" charset="0"/>
                <a:ea typeface="SimSun" panose="02010600030101010101" pitchFamily="2" charset="-122"/>
                <a:cs typeface="Times New Roman" panose="02020603050405020304" pitchFamily="18" charset="0"/>
              </a:rPr>
              <a:t>, G., Allen, J., O'Toole, W., Harris, R., &amp; McDonnell, I. (2011). </a:t>
            </a:r>
            <a:r>
              <a:rPr lang="en-US" sz="800" i="1" dirty="0">
                <a:effectLst/>
                <a:latin typeface="Calibri" panose="020F0502020204030204" pitchFamily="34" charset="0"/>
                <a:ea typeface="SimSun" panose="02010600030101010101" pitchFamily="2" charset="-122"/>
                <a:cs typeface="Times New Roman" panose="02020603050405020304" pitchFamily="18" charset="0"/>
              </a:rPr>
              <a:t>Events Management</a:t>
            </a:r>
            <a:r>
              <a:rPr lang="en-US" sz="800" dirty="0">
                <a:effectLst/>
                <a:latin typeface="Calibri" panose="020F0502020204030204" pitchFamily="34" charset="0"/>
                <a:ea typeface="SimSun" panose="02010600030101010101" pitchFamily="2" charset="-122"/>
                <a:cs typeface="Times New Roman" panose="02020603050405020304" pitchFamily="18" charset="0"/>
              </a:rPr>
              <a:t>. Routledge.</a:t>
            </a:r>
          </a:p>
          <a:p>
            <a:pPr marL="342900" marR="0" lvl="0" indent="-342900" algn="l">
              <a:lnSpc>
                <a:spcPct val="107000"/>
              </a:lnSpc>
              <a:spcBef>
                <a:spcPts val="0"/>
              </a:spcBef>
              <a:spcAft>
                <a:spcPts val="800"/>
              </a:spcAft>
              <a:buFont typeface="+mj-lt"/>
              <a:buAutoNum type="arabicPeriod"/>
              <a:tabLst>
                <a:tab pos="457200" algn="l"/>
              </a:tabLst>
            </a:pPr>
            <a:r>
              <a:rPr lang="en-US" sz="800" dirty="0">
                <a:effectLst/>
                <a:latin typeface="Calibri" panose="020F0502020204030204" pitchFamily="34" charset="0"/>
                <a:ea typeface="SimSun" panose="02010600030101010101" pitchFamily="2" charset="-122"/>
                <a:cs typeface="Times New Roman" panose="02020603050405020304" pitchFamily="18" charset="0"/>
              </a:rPr>
              <a:t>Davidson, R., &amp; Cope, B. (2018). </a:t>
            </a:r>
            <a:r>
              <a:rPr lang="en-US" sz="800" i="1" dirty="0">
                <a:effectLst/>
                <a:latin typeface="Calibri" panose="020F0502020204030204" pitchFamily="34" charset="0"/>
                <a:ea typeface="SimSun" panose="02010600030101010101" pitchFamily="2" charset="-122"/>
                <a:cs typeface="Times New Roman" panose="02020603050405020304" pitchFamily="18" charset="0"/>
              </a:rPr>
              <a:t>Business Events: Venues, Strategies, and Models</a:t>
            </a:r>
            <a:r>
              <a:rPr lang="en-US" sz="800" dirty="0">
                <a:effectLst/>
                <a:latin typeface="Calibri" panose="020F0502020204030204" pitchFamily="34" charset="0"/>
                <a:ea typeface="SimSun" panose="02010600030101010101" pitchFamily="2" charset="-122"/>
                <a:cs typeface="Times New Roman" panose="02020603050405020304" pitchFamily="18" charset="0"/>
              </a:rPr>
              <a:t>. Butterworth-Heinemann.</a:t>
            </a:r>
          </a:p>
          <a:p>
            <a:pPr marL="342900" marR="0" lvl="0" indent="-342900" algn="l">
              <a:lnSpc>
                <a:spcPct val="107000"/>
              </a:lnSpc>
              <a:spcBef>
                <a:spcPts val="0"/>
              </a:spcBef>
              <a:spcAft>
                <a:spcPts val="800"/>
              </a:spcAft>
              <a:buFont typeface="+mj-lt"/>
              <a:buAutoNum type="arabicPeriod"/>
              <a:tabLst>
                <a:tab pos="457200" algn="l"/>
              </a:tabLst>
            </a:pPr>
            <a:r>
              <a:rPr lang="en-US" sz="800" dirty="0">
                <a:effectLst/>
                <a:latin typeface="Calibri" panose="020F0502020204030204" pitchFamily="34" charset="0"/>
                <a:ea typeface="SimSun" panose="02010600030101010101" pitchFamily="2" charset="-122"/>
                <a:cs typeface="Times New Roman" panose="02020603050405020304" pitchFamily="18" charset="0"/>
              </a:rPr>
              <a:t>Getz, D. (2012). </a:t>
            </a:r>
            <a:r>
              <a:rPr lang="en-US" sz="800" i="1" dirty="0">
                <a:effectLst/>
                <a:latin typeface="Calibri" panose="020F0502020204030204" pitchFamily="34" charset="0"/>
                <a:ea typeface="SimSun" panose="02010600030101010101" pitchFamily="2" charset="-122"/>
                <a:cs typeface="Times New Roman" panose="02020603050405020304" pitchFamily="18" charset="0"/>
              </a:rPr>
              <a:t>Event Studies: Theory, Research, and Policy for Planned Events</a:t>
            </a:r>
            <a:r>
              <a:rPr lang="en-US" sz="800" dirty="0">
                <a:effectLst/>
                <a:latin typeface="Calibri" panose="020F0502020204030204" pitchFamily="34" charset="0"/>
                <a:ea typeface="SimSun" panose="02010600030101010101" pitchFamily="2" charset="-122"/>
                <a:cs typeface="Times New Roman" panose="02020603050405020304" pitchFamily="18" charset="0"/>
              </a:rPr>
              <a:t> (2nd ed.). Routledge.</a:t>
            </a:r>
          </a:p>
          <a:p>
            <a:pPr marL="342900" marR="0" lvl="0" indent="-342900" algn="l">
              <a:lnSpc>
                <a:spcPct val="107000"/>
              </a:lnSpc>
              <a:spcBef>
                <a:spcPts val="0"/>
              </a:spcBef>
              <a:spcAft>
                <a:spcPts val="800"/>
              </a:spcAft>
              <a:buFont typeface="+mj-lt"/>
              <a:buAutoNum type="arabicPeriod"/>
              <a:tabLst>
                <a:tab pos="457200" algn="l"/>
              </a:tabLst>
            </a:pPr>
            <a:r>
              <a:rPr lang="en-US" sz="800" dirty="0">
                <a:effectLst/>
                <a:latin typeface="Calibri" panose="020F0502020204030204" pitchFamily="34" charset="0"/>
                <a:ea typeface="SimSun" panose="02010600030101010101" pitchFamily="2" charset="-122"/>
                <a:cs typeface="Times New Roman" panose="02020603050405020304" pitchFamily="18" charset="0"/>
              </a:rPr>
              <a:t>Getz, D., &amp; Page, S. (2016). </a:t>
            </a:r>
            <a:r>
              <a:rPr lang="en-US" sz="800" i="1" dirty="0">
                <a:effectLst/>
                <a:latin typeface="Calibri" panose="020F0502020204030204" pitchFamily="34" charset="0"/>
                <a:ea typeface="SimSun" panose="02010600030101010101" pitchFamily="2" charset="-122"/>
                <a:cs typeface="Times New Roman" panose="02020603050405020304" pitchFamily="18" charset="0"/>
              </a:rPr>
              <a:t>Progress and Prospects for Event Tourism Research</a:t>
            </a:r>
            <a:r>
              <a:rPr lang="en-US" sz="800" dirty="0">
                <a:effectLst/>
                <a:latin typeface="Calibri" panose="020F0502020204030204" pitchFamily="34" charset="0"/>
                <a:ea typeface="SimSun" panose="02010600030101010101" pitchFamily="2" charset="-122"/>
                <a:cs typeface="Times New Roman" panose="02020603050405020304" pitchFamily="18" charset="0"/>
              </a:rPr>
              <a:t>. Tourism Management, 52, 593-631.</a:t>
            </a:r>
          </a:p>
          <a:p>
            <a:pPr marL="342900" marR="0" lvl="0" indent="-342900" algn="l">
              <a:lnSpc>
                <a:spcPct val="107000"/>
              </a:lnSpc>
              <a:spcBef>
                <a:spcPts val="0"/>
              </a:spcBef>
              <a:spcAft>
                <a:spcPts val="800"/>
              </a:spcAft>
              <a:buFont typeface="+mj-lt"/>
              <a:buAutoNum type="arabicPeriod"/>
              <a:tabLst>
                <a:tab pos="457200" algn="l"/>
              </a:tabLst>
            </a:pPr>
            <a:r>
              <a:rPr lang="en-US" sz="800" dirty="0">
                <a:effectLst/>
                <a:latin typeface="Calibri" panose="020F0502020204030204" pitchFamily="34" charset="0"/>
                <a:ea typeface="SimSun" panose="02010600030101010101" pitchFamily="2" charset="-122"/>
                <a:cs typeface="Times New Roman" panose="02020603050405020304" pitchFamily="18" charset="0"/>
              </a:rPr>
              <a:t>Goldblatt, J. (2020). </a:t>
            </a:r>
            <a:r>
              <a:rPr lang="en-US" sz="800" i="1" dirty="0">
                <a:effectLst/>
                <a:latin typeface="Calibri" panose="020F0502020204030204" pitchFamily="34" charset="0"/>
                <a:ea typeface="SimSun" panose="02010600030101010101" pitchFamily="2" charset="-122"/>
                <a:cs typeface="Times New Roman" panose="02020603050405020304" pitchFamily="18" charset="0"/>
              </a:rPr>
              <a:t>Special Events: Creating and Sustaining a New World of Celebration</a:t>
            </a:r>
            <a:r>
              <a:rPr lang="en-US" sz="800" dirty="0">
                <a:effectLst/>
                <a:latin typeface="Calibri" panose="020F0502020204030204" pitchFamily="34" charset="0"/>
                <a:ea typeface="SimSun" panose="02010600030101010101" pitchFamily="2" charset="-122"/>
                <a:cs typeface="Times New Roman" panose="02020603050405020304" pitchFamily="18" charset="0"/>
              </a:rPr>
              <a:t>. John Wiley &amp; Sons.</a:t>
            </a:r>
          </a:p>
          <a:p>
            <a:pPr marL="342900" marR="0" lvl="0" indent="-342900" algn="l">
              <a:lnSpc>
                <a:spcPct val="107000"/>
              </a:lnSpc>
              <a:spcBef>
                <a:spcPts val="0"/>
              </a:spcBef>
              <a:spcAft>
                <a:spcPts val="800"/>
              </a:spcAft>
              <a:buFont typeface="+mj-lt"/>
              <a:buAutoNum type="arabicPeriod"/>
              <a:tabLst>
                <a:tab pos="457200" algn="l"/>
              </a:tabLst>
            </a:pPr>
            <a:r>
              <a:rPr lang="en-US" sz="800" dirty="0">
                <a:effectLst/>
                <a:latin typeface="Calibri" panose="020F0502020204030204" pitchFamily="34" charset="0"/>
                <a:ea typeface="SimSun" panose="02010600030101010101" pitchFamily="2" charset="-122"/>
                <a:cs typeface="Times New Roman" panose="02020603050405020304" pitchFamily="18" charset="0"/>
              </a:rPr>
              <a:t>O'Toole, W., &amp; </a:t>
            </a:r>
            <a:r>
              <a:rPr lang="en-US" sz="800" dirty="0" err="1">
                <a:effectLst/>
                <a:latin typeface="Calibri" panose="020F0502020204030204" pitchFamily="34" charset="0"/>
                <a:ea typeface="SimSun" panose="02010600030101010101" pitchFamily="2" charset="-122"/>
                <a:cs typeface="Times New Roman" panose="02020603050405020304" pitchFamily="18" charset="0"/>
              </a:rPr>
              <a:t>Mikolaitis</a:t>
            </a:r>
            <a:r>
              <a:rPr lang="en-US" sz="800" dirty="0">
                <a:effectLst/>
                <a:latin typeface="Calibri" panose="020F0502020204030204" pitchFamily="34" charset="0"/>
                <a:ea typeface="SimSun" panose="02010600030101010101" pitchFamily="2" charset="-122"/>
                <a:cs typeface="Times New Roman" panose="02020603050405020304" pitchFamily="18" charset="0"/>
              </a:rPr>
              <a:t>, P. (2002). </a:t>
            </a:r>
            <a:r>
              <a:rPr lang="en-US" sz="800" i="1" dirty="0">
                <a:effectLst/>
                <a:latin typeface="Calibri" panose="020F0502020204030204" pitchFamily="34" charset="0"/>
                <a:ea typeface="SimSun" panose="02010600030101010101" pitchFamily="2" charset="-122"/>
                <a:cs typeface="Times New Roman" panose="02020603050405020304" pitchFamily="18" charset="0"/>
              </a:rPr>
              <a:t>Corporate Event Project Management</a:t>
            </a:r>
            <a:r>
              <a:rPr lang="en-US" sz="800" dirty="0">
                <a:effectLst/>
                <a:latin typeface="Calibri" panose="020F0502020204030204" pitchFamily="34" charset="0"/>
                <a:ea typeface="SimSun" panose="02010600030101010101" pitchFamily="2" charset="-122"/>
                <a:cs typeface="Times New Roman" panose="02020603050405020304" pitchFamily="18" charset="0"/>
              </a:rPr>
              <a:t>. John Wiley &amp; Sons.</a:t>
            </a:r>
          </a:p>
          <a:p>
            <a:pPr marL="342900" marR="0" lvl="0" indent="-342900" algn="l">
              <a:lnSpc>
                <a:spcPct val="107000"/>
              </a:lnSpc>
              <a:spcBef>
                <a:spcPts val="0"/>
              </a:spcBef>
              <a:spcAft>
                <a:spcPts val="800"/>
              </a:spcAft>
              <a:buFont typeface="+mj-lt"/>
              <a:buAutoNum type="arabicPeriod"/>
              <a:tabLst>
                <a:tab pos="457200" algn="l"/>
              </a:tabLst>
            </a:pPr>
            <a:r>
              <a:rPr lang="en-US" sz="800" dirty="0">
                <a:effectLst/>
                <a:latin typeface="Calibri" panose="020F0502020204030204" pitchFamily="34" charset="0"/>
                <a:ea typeface="SimSun" panose="02010600030101010101" pitchFamily="2" charset="-122"/>
                <a:cs typeface="Times New Roman" panose="02020603050405020304" pitchFamily="18" charset="0"/>
              </a:rPr>
              <a:t>Robinson, P., Wale, D., &amp; Dickson, G. (2016). </a:t>
            </a:r>
            <a:r>
              <a:rPr lang="en-US" sz="800" i="1" dirty="0">
                <a:effectLst/>
                <a:latin typeface="Calibri" panose="020F0502020204030204" pitchFamily="34" charset="0"/>
                <a:ea typeface="SimSun" panose="02010600030101010101" pitchFamily="2" charset="-122"/>
                <a:cs typeface="Times New Roman" panose="02020603050405020304" pitchFamily="18" charset="0"/>
              </a:rPr>
              <a:t>Events Management</a:t>
            </a:r>
            <a:r>
              <a:rPr lang="en-US" sz="800" dirty="0">
                <a:effectLst/>
                <a:latin typeface="Calibri" panose="020F0502020204030204" pitchFamily="34" charset="0"/>
                <a:ea typeface="SimSun" panose="02010600030101010101" pitchFamily="2" charset="-122"/>
                <a:cs typeface="Times New Roman" panose="02020603050405020304" pitchFamily="18" charset="0"/>
              </a:rPr>
              <a:t>. CABI Publishing.</a:t>
            </a:r>
          </a:p>
          <a:p>
            <a:pPr marL="342900" marR="0" lvl="0" indent="-342900" algn="l">
              <a:lnSpc>
                <a:spcPct val="107000"/>
              </a:lnSpc>
              <a:spcBef>
                <a:spcPts val="0"/>
              </a:spcBef>
              <a:spcAft>
                <a:spcPts val="800"/>
              </a:spcAft>
              <a:buFont typeface="+mj-lt"/>
              <a:buAutoNum type="arabicPeriod"/>
              <a:tabLst>
                <a:tab pos="457200" algn="l"/>
              </a:tabLst>
            </a:pPr>
            <a:r>
              <a:rPr lang="en-US" sz="800" dirty="0">
                <a:effectLst/>
                <a:latin typeface="Calibri" panose="020F0502020204030204" pitchFamily="34" charset="0"/>
                <a:ea typeface="SimSun" panose="02010600030101010101" pitchFamily="2" charset="-122"/>
                <a:cs typeface="Times New Roman" panose="02020603050405020304" pitchFamily="18" charset="0"/>
              </a:rPr>
              <a:t>Rogers, T. (2013). </a:t>
            </a:r>
            <a:r>
              <a:rPr lang="en-US" sz="800" i="1" dirty="0">
                <a:effectLst/>
                <a:latin typeface="Calibri" panose="020F0502020204030204" pitchFamily="34" charset="0"/>
                <a:ea typeface="SimSun" panose="02010600030101010101" pitchFamily="2" charset="-122"/>
                <a:cs typeface="Times New Roman" panose="02020603050405020304" pitchFamily="18" charset="0"/>
              </a:rPr>
              <a:t>Conferences and Conventions: A Global Industry</a:t>
            </a:r>
            <a:r>
              <a:rPr lang="en-US" sz="800" dirty="0">
                <a:effectLst/>
                <a:latin typeface="Calibri" panose="020F0502020204030204" pitchFamily="34" charset="0"/>
                <a:ea typeface="SimSun" panose="02010600030101010101" pitchFamily="2" charset="-122"/>
                <a:cs typeface="Times New Roman" panose="02020603050405020304" pitchFamily="18" charset="0"/>
              </a:rPr>
              <a:t> (3rd ed.). Routledge.</a:t>
            </a:r>
          </a:p>
          <a:p>
            <a:pPr marL="342900" marR="0" lvl="0" indent="-342900" algn="l">
              <a:lnSpc>
                <a:spcPct val="107000"/>
              </a:lnSpc>
              <a:spcBef>
                <a:spcPts val="0"/>
              </a:spcBef>
              <a:spcAft>
                <a:spcPts val="800"/>
              </a:spcAft>
              <a:buFont typeface="+mj-lt"/>
              <a:buAutoNum type="arabicPeriod"/>
              <a:tabLst>
                <a:tab pos="457200" algn="l"/>
              </a:tabLst>
            </a:pPr>
            <a:r>
              <a:rPr lang="en-US" sz="800" dirty="0">
                <a:effectLst/>
                <a:latin typeface="Calibri" panose="020F0502020204030204" pitchFamily="34" charset="0"/>
                <a:ea typeface="SimSun" panose="02010600030101010101" pitchFamily="2" charset="-122"/>
                <a:cs typeface="Times New Roman" panose="02020603050405020304" pitchFamily="18" charset="0"/>
              </a:rPr>
              <a:t>Shone, A., &amp; Parry, B. (2013). </a:t>
            </a:r>
            <a:r>
              <a:rPr lang="en-US" sz="800" i="1" dirty="0">
                <a:effectLst/>
                <a:latin typeface="Calibri" panose="020F0502020204030204" pitchFamily="34" charset="0"/>
                <a:ea typeface="SimSun" panose="02010600030101010101" pitchFamily="2" charset="-122"/>
                <a:cs typeface="Times New Roman" panose="02020603050405020304" pitchFamily="18" charset="0"/>
              </a:rPr>
              <a:t>Successful Event Management: A Practical Handbook</a:t>
            </a:r>
            <a:r>
              <a:rPr lang="en-US" sz="800" dirty="0">
                <a:effectLst/>
                <a:latin typeface="Calibri" panose="020F0502020204030204" pitchFamily="34" charset="0"/>
                <a:ea typeface="SimSun" panose="02010600030101010101" pitchFamily="2" charset="-122"/>
                <a:cs typeface="Times New Roman" panose="02020603050405020304" pitchFamily="18" charset="0"/>
              </a:rPr>
              <a:t> (4th ed.). Cengage Learning.</a:t>
            </a:r>
          </a:p>
          <a:p>
            <a:pPr marL="342900" marR="0" lvl="0" indent="-342900" algn="l">
              <a:lnSpc>
                <a:spcPct val="107000"/>
              </a:lnSpc>
              <a:spcBef>
                <a:spcPts val="0"/>
              </a:spcBef>
              <a:spcAft>
                <a:spcPts val="800"/>
              </a:spcAft>
              <a:buFont typeface="+mj-lt"/>
              <a:buAutoNum type="arabicPeriod"/>
              <a:tabLst>
                <a:tab pos="457200" algn="l"/>
              </a:tabLst>
            </a:pPr>
            <a:r>
              <a:rPr lang="en-US" sz="800" dirty="0">
                <a:effectLst/>
                <a:latin typeface="Calibri" panose="020F0502020204030204" pitchFamily="34" charset="0"/>
                <a:ea typeface="SimSun" panose="02010600030101010101" pitchFamily="2" charset="-122"/>
                <a:cs typeface="Times New Roman" panose="02020603050405020304" pitchFamily="18" charset="0"/>
              </a:rPr>
              <a:t>Tum, J., Norton, P., &amp; Wright, J. N. (2013). </a:t>
            </a:r>
            <a:r>
              <a:rPr lang="en-US" sz="800" i="1" dirty="0">
                <a:effectLst/>
                <a:latin typeface="Calibri" panose="020F0502020204030204" pitchFamily="34" charset="0"/>
                <a:ea typeface="SimSun" panose="02010600030101010101" pitchFamily="2" charset="-122"/>
                <a:cs typeface="Times New Roman" panose="02020603050405020304" pitchFamily="18" charset="0"/>
              </a:rPr>
              <a:t>Management of Event Operations</a:t>
            </a:r>
            <a:r>
              <a:rPr lang="en-US" sz="800" dirty="0">
                <a:effectLst/>
                <a:latin typeface="Calibri" panose="020F0502020204030204" pitchFamily="34" charset="0"/>
                <a:ea typeface="SimSun" panose="02010600030101010101" pitchFamily="2" charset="-122"/>
                <a:cs typeface="Times New Roman" panose="02020603050405020304" pitchFamily="18" charset="0"/>
              </a:rPr>
              <a:t>. Routledge.</a:t>
            </a:r>
          </a:p>
          <a:p>
            <a:pPr marL="342900" marR="0" lvl="0" indent="-342900" algn="l">
              <a:lnSpc>
                <a:spcPct val="107000"/>
              </a:lnSpc>
              <a:spcBef>
                <a:spcPts val="0"/>
              </a:spcBef>
              <a:spcAft>
                <a:spcPts val="800"/>
              </a:spcAft>
              <a:buFont typeface="+mj-lt"/>
              <a:buAutoNum type="arabicPeriod"/>
              <a:tabLst>
                <a:tab pos="457200" algn="l"/>
              </a:tabLst>
            </a:pPr>
            <a:r>
              <a:rPr lang="en-US" sz="800" dirty="0">
                <a:effectLst/>
                <a:latin typeface="Calibri" panose="020F0502020204030204" pitchFamily="34" charset="0"/>
                <a:ea typeface="SimSun" panose="02010600030101010101" pitchFamily="2" charset="-122"/>
                <a:cs typeface="Times New Roman" panose="02020603050405020304" pitchFamily="18" charset="0"/>
              </a:rPr>
              <a:t>Weber, K., &amp; Chon, K. (2014). </a:t>
            </a:r>
            <a:r>
              <a:rPr lang="en-US" sz="800" i="1" dirty="0">
                <a:effectLst/>
                <a:latin typeface="Calibri" panose="020F0502020204030204" pitchFamily="34" charset="0"/>
                <a:ea typeface="SimSun" panose="02010600030101010101" pitchFamily="2" charset="-122"/>
                <a:cs typeface="Times New Roman" panose="02020603050405020304" pitchFamily="18" charset="0"/>
              </a:rPr>
              <a:t>Convention Tourism: International Research and Industry Perspectives</a:t>
            </a:r>
            <a:r>
              <a:rPr lang="en-US" sz="800" dirty="0">
                <a:effectLst/>
                <a:latin typeface="Calibri" panose="020F0502020204030204" pitchFamily="34" charset="0"/>
                <a:ea typeface="SimSun" panose="02010600030101010101" pitchFamily="2" charset="-122"/>
                <a:cs typeface="Times New Roman" panose="02020603050405020304" pitchFamily="18" charset="0"/>
              </a:rPr>
              <a:t>. Haworth Press.</a:t>
            </a:r>
          </a:p>
          <a:p>
            <a:pPr marL="342900" marR="0" lvl="0" indent="-342900" algn="l">
              <a:lnSpc>
                <a:spcPct val="107000"/>
              </a:lnSpc>
              <a:spcBef>
                <a:spcPts val="0"/>
              </a:spcBef>
              <a:spcAft>
                <a:spcPts val="800"/>
              </a:spcAft>
              <a:buFont typeface="+mj-lt"/>
              <a:buAutoNum type="arabicPeriod"/>
              <a:tabLst>
                <a:tab pos="457200" algn="l"/>
              </a:tabLst>
            </a:pPr>
            <a:r>
              <a:rPr lang="en-US" sz="800" dirty="0">
                <a:effectLst/>
                <a:latin typeface="Calibri" panose="020F0502020204030204" pitchFamily="34" charset="0"/>
                <a:ea typeface="SimSun" panose="02010600030101010101" pitchFamily="2" charset="-122"/>
                <a:cs typeface="Times New Roman" panose="02020603050405020304" pitchFamily="18" charset="0"/>
              </a:rPr>
              <a:t>Wood, E. (2015). </a:t>
            </a:r>
            <a:r>
              <a:rPr lang="en-US" sz="800" i="1" dirty="0">
                <a:effectLst/>
                <a:latin typeface="Calibri" panose="020F0502020204030204" pitchFamily="34" charset="0"/>
                <a:ea typeface="SimSun" panose="02010600030101010101" pitchFamily="2" charset="-122"/>
                <a:cs typeface="Times New Roman" panose="02020603050405020304" pitchFamily="18" charset="0"/>
              </a:rPr>
              <a:t>Event Planning and Management: Principles, Planning and Practice</a:t>
            </a:r>
            <a:r>
              <a:rPr lang="en-US" sz="800" dirty="0">
                <a:effectLst/>
                <a:latin typeface="Calibri" panose="020F0502020204030204" pitchFamily="34" charset="0"/>
                <a:ea typeface="SimSun" panose="02010600030101010101" pitchFamily="2" charset="-122"/>
                <a:cs typeface="Times New Roman" panose="02020603050405020304" pitchFamily="18" charset="0"/>
              </a:rPr>
              <a:t>. SAGE.</a:t>
            </a:r>
          </a:p>
          <a:p>
            <a:pPr marL="342900" marR="0" lvl="0" indent="-342900" algn="l">
              <a:lnSpc>
                <a:spcPct val="107000"/>
              </a:lnSpc>
              <a:spcBef>
                <a:spcPts val="0"/>
              </a:spcBef>
              <a:spcAft>
                <a:spcPts val="800"/>
              </a:spcAft>
              <a:buFont typeface="+mj-lt"/>
              <a:buAutoNum type="arabicPeriod"/>
              <a:tabLst>
                <a:tab pos="457200" algn="l"/>
              </a:tabLst>
            </a:pPr>
            <a:r>
              <a:rPr lang="en-US" sz="800" dirty="0">
                <a:effectLst/>
                <a:latin typeface="Calibri" panose="020F0502020204030204" pitchFamily="34" charset="0"/>
                <a:ea typeface="SimSun" panose="02010600030101010101" pitchFamily="2" charset="-122"/>
                <a:cs typeface="Times New Roman" panose="02020603050405020304" pitchFamily="18" charset="0"/>
              </a:rPr>
              <a:t>Raj, R., Walters, P., &amp; Rashid, T. (2017). </a:t>
            </a:r>
            <a:r>
              <a:rPr lang="en-US" sz="800" i="1" dirty="0">
                <a:effectLst/>
                <a:latin typeface="Calibri" panose="020F0502020204030204" pitchFamily="34" charset="0"/>
                <a:ea typeface="SimSun" panose="02010600030101010101" pitchFamily="2" charset="-122"/>
                <a:cs typeface="Times New Roman" panose="02020603050405020304" pitchFamily="18" charset="0"/>
              </a:rPr>
              <a:t>Events Management: Principles and Practice</a:t>
            </a:r>
            <a:r>
              <a:rPr lang="en-US" sz="800" dirty="0">
                <a:effectLst/>
                <a:latin typeface="Calibri" panose="020F0502020204030204" pitchFamily="34" charset="0"/>
                <a:ea typeface="SimSun" panose="02010600030101010101" pitchFamily="2" charset="-122"/>
                <a:cs typeface="Times New Roman" panose="02020603050405020304" pitchFamily="18" charset="0"/>
              </a:rPr>
              <a:t> (3rd ed.). SAGE.</a:t>
            </a:r>
          </a:p>
          <a:p>
            <a:pPr marL="342900" marR="0" lvl="0" indent="-342900" algn="l">
              <a:lnSpc>
                <a:spcPct val="107000"/>
              </a:lnSpc>
              <a:spcBef>
                <a:spcPts val="0"/>
              </a:spcBef>
              <a:spcAft>
                <a:spcPts val="800"/>
              </a:spcAft>
              <a:buFont typeface="+mj-lt"/>
              <a:buAutoNum type="arabicPeriod"/>
              <a:tabLst>
                <a:tab pos="457200" algn="l"/>
              </a:tabLst>
            </a:pPr>
            <a:r>
              <a:rPr lang="en-US" sz="800" dirty="0" err="1">
                <a:effectLst/>
                <a:latin typeface="Calibri" panose="020F0502020204030204" pitchFamily="34" charset="0"/>
                <a:ea typeface="SimSun" panose="02010600030101010101" pitchFamily="2" charset="-122"/>
                <a:cs typeface="Times New Roman" panose="02020603050405020304" pitchFamily="18" charset="0"/>
              </a:rPr>
              <a:t>Masterman</a:t>
            </a:r>
            <a:r>
              <a:rPr lang="en-US" sz="800" dirty="0">
                <a:effectLst/>
                <a:latin typeface="Calibri" panose="020F0502020204030204" pitchFamily="34" charset="0"/>
                <a:ea typeface="SimSun" panose="02010600030101010101" pitchFamily="2" charset="-122"/>
                <a:cs typeface="Times New Roman" panose="02020603050405020304" pitchFamily="18" charset="0"/>
              </a:rPr>
              <a:t>, G., &amp; Wood, E. H. (2015). </a:t>
            </a:r>
            <a:r>
              <a:rPr lang="en-US" sz="800" i="1" dirty="0">
                <a:effectLst/>
                <a:latin typeface="Calibri" panose="020F0502020204030204" pitchFamily="34" charset="0"/>
                <a:ea typeface="SimSun" panose="02010600030101010101" pitchFamily="2" charset="-122"/>
                <a:cs typeface="Times New Roman" panose="02020603050405020304" pitchFamily="18" charset="0"/>
              </a:rPr>
              <a:t>Innovative Marketing Communications: Strategies for the Events Industry</a:t>
            </a:r>
            <a:r>
              <a:rPr lang="en-US" sz="800" dirty="0">
                <a:effectLst/>
                <a:latin typeface="Calibri" panose="020F0502020204030204" pitchFamily="34" charset="0"/>
                <a:ea typeface="SimSun" panose="02010600030101010101" pitchFamily="2" charset="-122"/>
                <a:cs typeface="Times New Roman" panose="02020603050405020304" pitchFamily="18" charset="0"/>
              </a:rPr>
              <a:t>. Routledge.</a:t>
            </a:r>
          </a:p>
          <a:p>
            <a:pPr marL="342900" marR="0" lvl="0" indent="-342900" algn="l">
              <a:lnSpc>
                <a:spcPct val="107000"/>
              </a:lnSpc>
              <a:spcBef>
                <a:spcPts val="0"/>
              </a:spcBef>
              <a:spcAft>
                <a:spcPts val="800"/>
              </a:spcAft>
              <a:buFont typeface="+mj-lt"/>
              <a:buAutoNum type="arabicPeriod"/>
              <a:tabLst>
                <a:tab pos="457200" algn="l"/>
              </a:tabLst>
            </a:pPr>
            <a:r>
              <a:rPr lang="en-US" sz="800" dirty="0">
                <a:effectLst/>
                <a:latin typeface="Calibri" panose="020F0502020204030204" pitchFamily="34" charset="0"/>
                <a:ea typeface="SimSun" panose="02010600030101010101" pitchFamily="2" charset="-122"/>
                <a:cs typeface="Times New Roman" panose="02020603050405020304" pitchFamily="18" charset="0"/>
              </a:rPr>
              <a:t>Yeoman, I., Robertson, M., &amp; Drummond, S. (2012). </a:t>
            </a:r>
            <a:r>
              <a:rPr lang="en-US" sz="800" i="1" dirty="0">
                <a:effectLst/>
                <a:latin typeface="Calibri" panose="020F0502020204030204" pitchFamily="34" charset="0"/>
                <a:ea typeface="SimSun" panose="02010600030101010101" pitchFamily="2" charset="-122"/>
                <a:cs typeface="Times New Roman" panose="02020603050405020304" pitchFamily="18" charset="0"/>
              </a:rPr>
              <a:t>Festival and Events Management: An International Arts and Culture Perspective</a:t>
            </a:r>
            <a:r>
              <a:rPr lang="en-US" sz="800" dirty="0">
                <a:effectLst/>
                <a:latin typeface="Calibri" panose="020F0502020204030204" pitchFamily="34" charset="0"/>
                <a:ea typeface="SimSun" panose="02010600030101010101" pitchFamily="2" charset="-122"/>
                <a:cs typeface="Times New Roman" panose="02020603050405020304" pitchFamily="18" charset="0"/>
              </a:rPr>
              <a:t>. Routledge.</a:t>
            </a:r>
          </a:p>
          <a:p>
            <a:pPr marL="342900" marR="0" lvl="0" indent="-342900" algn="l">
              <a:lnSpc>
                <a:spcPct val="107000"/>
              </a:lnSpc>
              <a:spcBef>
                <a:spcPts val="0"/>
              </a:spcBef>
              <a:spcAft>
                <a:spcPts val="800"/>
              </a:spcAft>
              <a:buFont typeface="+mj-lt"/>
              <a:buAutoNum type="arabicPeriod"/>
              <a:tabLst>
                <a:tab pos="457200" algn="l"/>
              </a:tabLst>
            </a:pPr>
            <a:r>
              <a:rPr lang="en-US" sz="800" dirty="0">
                <a:effectLst/>
                <a:latin typeface="Calibri" panose="020F0502020204030204" pitchFamily="34" charset="0"/>
                <a:ea typeface="SimSun" panose="02010600030101010101" pitchFamily="2" charset="-122"/>
                <a:cs typeface="Times New Roman" panose="02020603050405020304" pitchFamily="18" charset="0"/>
              </a:rPr>
              <a:t>Quinn, B. (2013). </a:t>
            </a:r>
            <a:r>
              <a:rPr lang="en-US" sz="800" i="1" dirty="0">
                <a:effectLst/>
                <a:latin typeface="Calibri" panose="020F0502020204030204" pitchFamily="34" charset="0"/>
                <a:ea typeface="SimSun" panose="02010600030101010101" pitchFamily="2" charset="-122"/>
                <a:cs typeface="Times New Roman" panose="02020603050405020304" pitchFamily="18" charset="0"/>
              </a:rPr>
              <a:t>Key Concepts in Event Management</a:t>
            </a:r>
            <a:r>
              <a:rPr lang="en-US" sz="800" dirty="0">
                <a:effectLst/>
                <a:latin typeface="Calibri" panose="020F0502020204030204" pitchFamily="34" charset="0"/>
                <a:ea typeface="SimSun" panose="02010600030101010101" pitchFamily="2" charset="-122"/>
                <a:cs typeface="Times New Roman" panose="02020603050405020304" pitchFamily="18" charset="0"/>
              </a:rPr>
              <a:t>. SAGE.</a:t>
            </a:r>
          </a:p>
          <a:p>
            <a:pPr marL="342900" marR="0" lvl="0" indent="-342900" algn="l">
              <a:lnSpc>
                <a:spcPct val="107000"/>
              </a:lnSpc>
              <a:spcBef>
                <a:spcPts val="0"/>
              </a:spcBef>
              <a:spcAft>
                <a:spcPts val="800"/>
              </a:spcAft>
              <a:buFont typeface="+mj-lt"/>
              <a:buAutoNum type="arabicPeriod"/>
              <a:tabLst>
                <a:tab pos="457200" algn="l"/>
              </a:tabLst>
            </a:pPr>
            <a:r>
              <a:rPr lang="en-US" sz="800" dirty="0">
                <a:effectLst/>
                <a:latin typeface="Calibri" panose="020F0502020204030204" pitchFamily="34" charset="0"/>
                <a:ea typeface="SimSun" panose="02010600030101010101" pitchFamily="2" charset="-122"/>
                <a:cs typeface="Times New Roman" panose="02020603050405020304" pitchFamily="18" charset="0"/>
              </a:rPr>
              <a:t>Van der Wagen, L. (2016). </a:t>
            </a:r>
            <a:r>
              <a:rPr lang="en-US" sz="800" i="1" dirty="0">
                <a:effectLst/>
                <a:latin typeface="Calibri" panose="020F0502020204030204" pitchFamily="34" charset="0"/>
                <a:ea typeface="SimSun" panose="02010600030101010101" pitchFamily="2" charset="-122"/>
                <a:cs typeface="Times New Roman" panose="02020603050405020304" pitchFamily="18" charset="0"/>
              </a:rPr>
              <a:t>Human Resource Management for Events</a:t>
            </a:r>
            <a:r>
              <a:rPr lang="en-US" sz="800" dirty="0">
                <a:effectLst/>
                <a:latin typeface="Calibri" panose="020F0502020204030204" pitchFamily="34" charset="0"/>
                <a:ea typeface="SimSun" panose="02010600030101010101" pitchFamily="2" charset="-122"/>
                <a:cs typeface="Times New Roman" panose="02020603050405020304" pitchFamily="18" charset="0"/>
              </a:rPr>
              <a:t>. Routledge.</a:t>
            </a:r>
          </a:p>
          <a:p>
            <a:pPr marL="342900" marR="0" lvl="0" indent="-342900" algn="l">
              <a:lnSpc>
                <a:spcPct val="107000"/>
              </a:lnSpc>
              <a:spcBef>
                <a:spcPts val="0"/>
              </a:spcBef>
              <a:spcAft>
                <a:spcPts val="800"/>
              </a:spcAft>
              <a:buFont typeface="+mj-lt"/>
              <a:buAutoNum type="arabicPeriod"/>
              <a:tabLst>
                <a:tab pos="457200" algn="l"/>
              </a:tabLst>
            </a:pPr>
            <a:r>
              <a:rPr lang="en-US" sz="800" dirty="0">
                <a:effectLst/>
                <a:latin typeface="Calibri" panose="020F0502020204030204" pitchFamily="34" charset="0"/>
                <a:ea typeface="SimSun" panose="02010600030101010101" pitchFamily="2" charset="-122"/>
                <a:cs typeface="Times New Roman" panose="02020603050405020304" pitchFamily="18" charset="0"/>
              </a:rPr>
              <a:t>Allen, J., O’Toole, W., McDonnell, I., &amp; Harris, R. (2011). </a:t>
            </a:r>
            <a:r>
              <a:rPr lang="en-US" sz="800" i="1" dirty="0">
                <a:effectLst/>
                <a:latin typeface="Calibri" panose="020F0502020204030204" pitchFamily="34" charset="0"/>
                <a:ea typeface="SimSun" panose="02010600030101010101" pitchFamily="2" charset="-122"/>
                <a:cs typeface="Times New Roman" panose="02020603050405020304" pitchFamily="18" charset="0"/>
              </a:rPr>
              <a:t>Festival and Special Event Management</a:t>
            </a:r>
            <a:r>
              <a:rPr lang="en-US" sz="800" dirty="0">
                <a:effectLst/>
                <a:latin typeface="Calibri" panose="020F0502020204030204" pitchFamily="34" charset="0"/>
                <a:ea typeface="SimSun" panose="02010600030101010101" pitchFamily="2" charset="-122"/>
                <a:cs typeface="Times New Roman" panose="02020603050405020304" pitchFamily="18" charset="0"/>
              </a:rPr>
              <a:t> (4th ed.). Wiley.</a:t>
            </a:r>
          </a:p>
        </p:txBody>
      </p:sp>
    </p:spTree>
    <p:extLst>
      <p:ext uri="{BB962C8B-B14F-4D97-AF65-F5344CB8AC3E}">
        <p14:creationId xmlns:p14="http://schemas.microsoft.com/office/powerpoint/2010/main" val="21844722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theme/theme1.xml><?xml version="1.0" encoding="utf-8"?>
<a:theme xmlns:a="http://schemas.openxmlformats.org/drawingml/2006/main" name="Custom">
  <a:themeElements>
    <a:clrScheme name="Tech presentation">
      <a:dk1>
        <a:srgbClr val="000000"/>
      </a:dk1>
      <a:lt1>
        <a:srgbClr val="FFFFFF"/>
      </a:lt1>
      <a:dk2>
        <a:srgbClr val="435369"/>
      </a:dk2>
      <a:lt2>
        <a:srgbClr val="E8E8E8"/>
      </a:lt2>
      <a:accent1>
        <a:srgbClr val="A53F51"/>
      </a:accent1>
      <a:accent2>
        <a:srgbClr val="E89756"/>
      </a:accent2>
      <a:accent3>
        <a:srgbClr val="2F3342"/>
      </a:accent3>
      <a:accent4>
        <a:srgbClr val="2B2052"/>
      </a:accent4>
      <a:accent5>
        <a:srgbClr val="00023A"/>
      </a:accent5>
      <a:accent6>
        <a:srgbClr val="7E7E7E"/>
      </a:accent6>
      <a:hlink>
        <a:srgbClr val="467886"/>
      </a:hlink>
      <a:folHlink>
        <a:srgbClr val="96607D"/>
      </a:folHlink>
    </a:clrScheme>
    <a:fontScheme name="Custom 99">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TM55661986_wac_CP_V19" id="{030227AD-26D8-46F7-B412-6532AF4DDFEA}" vid="{787E6F9C-FC70-455D-8D81-5DEDA8A08F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F048343-1EA9-44C3-883E-652FAAF0713E}">
  <ds:schemaRefs>
    <ds:schemaRef ds:uri="http://schemas.microsoft.com/sharepoint/v3/contenttype/forms"/>
  </ds:schemaRefs>
</ds:datastoreItem>
</file>

<file path=customXml/itemProps2.xml><?xml version="1.0" encoding="utf-8"?>
<ds:datastoreItem xmlns:ds="http://schemas.openxmlformats.org/officeDocument/2006/customXml" ds:itemID="{85C2645A-E767-4D7E-984D-234E531E455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5F2A2379-DD35-4769-BFD6-4857D72F80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{9AF3981F-97CF-4309-8843-56F0590EC65B}tf55661986_win32</Template>
  <TotalTime>369</TotalTime>
  <Words>1658</Words>
  <Application>Microsoft Office PowerPoint</Application>
  <PresentationFormat>Widescreen</PresentationFormat>
  <Paragraphs>111</Paragraphs>
  <Slides>11</Slides>
  <Notes>9</Notes>
  <HiddenSlides>0</HiddenSlides>
  <MMClips>2</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Custom</vt:lpstr>
      <vt:lpstr>Winter Wonderland Conference: A Feasibility Study</vt:lpstr>
      <vt:lpstr> Introduction</vt:lpstr>
      <vt:lpstr>Background Research</vt:lpstr>
      <vt:lpstr>Situational Analysis: PESTLE Overview</vt:lpstr>
      <vt:lpstr>Market Factors</vt:lpstr>
      <vt:lpstr>Operational Factors: Venue Availability</vt:lpstr>
      <vt:lpstr>Operational Factors: Resource Allocation</vt:lpstr>
      <vt:lpstr>Financial Factors</vt:lpstr>
      <vt:lpstr>Marketing Strategy</vt:lpstr>
      <vt:lpstr>Conclusion and Feasibility Summary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Maddison Huff</dc:creator>
  <cp:lastModifiedBy>Maddison Huff</cp:lastModifiedBy>
  <cp:revision>17</cp:revision>
  <dcterms:created xsi:type="dcterms:W3CDTF">2024-10-02T18:34:26Z</dcterms:created>
  <dcterms:modified xsi:type="dcterms:W3CDTF">2024-10-14T08:41:21Z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