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6"/>
  </p:notesMasterIdLst>
  <p:sldIdLst>
    <p:sldId id="256" r:id="rId2"/>
    <p:sldId id="351" r:id="rId3"/>
    <p:sldId id="314" r:id="rId4"/>
    <p:sldId id="315" r:id="rId5"/>
    <p:sldId id="356" r:id="rId6"/>
    <p:sldId id="357" r:id="rId7"/>
    <p:sldId id="358" r:id="rId8"/>
    <p:sldId id="359" r:id="rId9"/>
    <p:sldId id="361" r:id="rId10"/>
    <p:sldId id="360" r:id="rId11"/>
    <p:sldId id="362" r:id="rId12"/>
    <p:sldId id="363" r:id="rId13"/>
    <p:sldId id="364" r:id="rId14"/>
    <p:sldId id="365" r:id="rId15"/>
    <p:sldId id="366" r:id="rId16"/>
    <p:sldId id="367" r:id="rId17"/>
    <p:sldId id="339" r:id="rId18"/>
    <p:sldId id="338" r:id="rId19"/>
    <p:sldId id="340" r:id="rId20"/>
    <p:sldId id="341" r:id="rId21"/>
    <p:sldId id="337" r:id="rId22"/>
    <p:sldId id="342" r:id="rId23"/>
    <p:sldId id="343" r:id="rId24"/>
    <p:sldId id="348" r:id="rId25"/>
    <p:sldId id="349" r:id="rId26"/>
    <p:sldId id="350" r:id="rId27"/>
    <p:sldId id="344" r:id="rId28"/>
    <p:sldId id="345" r:id="rId29"/>
    <p:sldId id="346" r:id="rId30"/>
    <p:sldId id="347" r:id="rId31"/>
    <p:sldId id="368" r:id="rId32"/>
    <p:sldId id="370" r:id="rId33"/>
    <p:sldId id="371" r:id="rId34"/>
    <p:sldId id="372" r:id="rId35"/>
    <p:sldId id="373" r:id="rId36"/>
    <p:sldId id="374" r:id="rId37"/>
    <p:sldId id="375" r:id="rId38"/>
    <p:sldId id="376" r:id="rId39"/>
    <p:sldId id="355" r:id="rId40"/>
    <p:sldId id="352" r:id="rId41"/>
    <p:sldId id="353" r:id="rId42"/>
    <p:sldId id="354" r:id="rId43"/>
    <p:sldId id="369" r:id="rId44"/>
    <p:sldId id="377" r:id="rId4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FCB74E-A2F1-A231-A166-542F3EA98964}" v="1301" dt="2024-02-12T10:55:40.7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0EB59B89-38DF-63CA-5916-C44FA83369D3}"/>
    <pc:docChg chg="addSld">
      <pc:chgData name="Sadie France" userId="S::s.france@uwtsd.ac.uk::b7d6a976-0449-421d-8e4f-ccb524b7ca6e" providerId="AD" clId="Web-{0EB59B89-38DF-63CA-5916-C44FA83369D3}" dt="2024-02-03T14:24:04.383" v="2"/>
      <pc:docMkLst>
        <pc:docMk/>
      </pc:docMkLst>
      <pc:sldChg chg="add">
        <pc:chgData name="Sadie France" userId="S::s.france@uwtsd.ac.uk::b7d6a976-0449-421d-8e4f-ccb524b7ca6e" providerId="AD" clId="Web-{0EB59B89-38DF-63CA-5916-C44FA83369D3}" dt="2024-02-03T14:24:04.149" v="1"/>
        <pc:sldMkLst>
          <pc:docMk/>
          <pc:sldMk cId="3055842224" sldId="282"/>
        </pc:sldMkLst>
      </pc:sldChg>
      <pc:sldChg chg="add">
        <pc:chgData name="Sadie France" userId="S::s.france@uwtsd.ac.uk::b7d6a976-0449-421d-8e4f-ccb524b7ca6e" providerId="AD" clId="Web-{0EB59B89-38DF-63CA-5916-C44FA83369D3}" dt="2024-02-03T14:24:04.383" v="2"/>
        <pc:sldMkLst>
          <pc:docMk/>
          <pc:sldMk cId="300358943" sldId="283"/>
        </pc:sldMkLst>
      </pc:sldChg>
      <pc:sldChg chg="add">
        <pc:chgData name="Sadie France" userId="S::s.france@uwtsd.ac.uk::b7d6a976-0449-421d-8e4f-ccb524b7ca6e" providerId="AD" clId="Web-{0EB59B89-38DF-63CA-5916-C44FA83369D3}" dt="2024-02-03T14:24:04.008" v="0"/>
        <pc:sldMkLst>
          <pc:docMk/>
          <pc:sldMk cId="3605550580" sldId="284"/>
        </pc:sldMkLst>
      </pc:sldChg>
    </pc:docChg>
  </pc:docChgLst>
  <pc:docChgLst>
    <pc:chgData name="Sadie France" userId="S::s.france@uwtsd.ac.uk::b7d6a976-0449-421d-8e4f-ccb524b7ca6e" providerId="AD" clId="Web-{60FA42F8-66E4-35C0-8E3B-FBD780F383D1}"/>
    <pc:docChg chg="addSld delSld modSld">
      <pc:chgData name="Sadie France" userId="S::s.france@uwtsd.ac.uk::b7d6a976-0449-421d-8e4f-ccb524b7ca6e" providerId="AD" clId="Web-{60FA42F8-66E4-35C0-8E3B-FBD780F383D1}" dt="2024-02-08T20:07:03.005" v="647"/>
      <pc:docMkLst>
        <pc:docMk/>
      </pc:docMkLst>
      <pc:sldChg chg="modSp">
        <pc:chgData name="Sadie France" userId="S::s.france@uwtsd.ac.uk::b7d6a976-0449-421d-8e4f-ccb524b7ca6e" providerId="AD" clId="Web-{60FA42F8-66E4-35C0-8E3B-FBD780F383D1}" dt="2024-02-08T19:35:33.413" v="423" actId="20577"/>
        <pc:sldMkLst>
          <pc:docMk/>
          <pc:sldMk cId="109857222" sldId="256"/>
        </pc:sldMkLst>
        <pc:spChg chg="mod">
          <ac:chgData name="Sadie France" userId="S::s.france@uwtsd.ac.uk::b7d6a976-0449-421d-8e4f-ccb524b7ca6e" providerId="AD" clId="Web-{60FA42F8-66E4-35C0-8E3B-FBD780F383D1}" dt="2024-02-08T19:34:40.959" v="382" actId="20577"/>
          <ac:spMkLst>
            <pc:docMk/>
            <pc:sldMk cId="109857222" sldId="256"/>
            <ac:spMk id="2" creationId="{00000000-0000-0000-0000-000000000000}"/>
          </ac:spMkLst>
        </pc:spChg>
        <pc:spChg chg="mod">
          <ac:chgData name="Sadie France" userId="S::s.france@uwtsd.ac.uk::b7d6a976-0449-421d-8e4f-ccb524b7ca6e" providerId="AD" clId="Web-{60FA42F8-66E4-35C0-8E3B-FBD780F383D1}" dt="2024-02-08T19:35:33.413" v="423" actId="20577"/>
          <ac:spMkLst>
            <pc:docMk/>
            <pc:sldMk cId="109857222" sldId="256"/>
            <ac:spMk id="3" creationId="{00000000-0000-0000-0000-000000000000}"/>
          </ac:spMkLst>
        </pc:spChg>
      </pc:sldChg>
      <pc:sldChg chg="del">
        <pc:chgData name="Sadie France" userId="S::s.france@uwtsd.ac.uk::b7d6a976-0449-421d-8e4f-ccb524b7ca6e" providerId="AD" clId="Web-{60FA42F8-66E4-35C0-8E3B-FBD780F383D1}" dt="2024-02-08T19:41:17.984" v="437"/>
        <pc:sldMkLst>
          <pc:docMk/>
          <pc:sldMk cId="38272647" sldId="309"/>
        </pc:sldMkLst>
      </pc:sldChg>
      <pc:sldChg chg="del">
        <pc:chgData name="Sadie France" userId="S::s.france@uwtsd.ac.uk::b7d6a976-0449-421d-8e4f-ccb524b7ca6e" providerId="AD" clId="Web-{60FA42F8-66E4-35C0-8E3B-FBD780F383D1}" dt="2024-02-08T19:41:17.984" v="436"/>
        <pc:sldMkLst>
          <pc:docMk/>
          <pc:sldMk cId="1323641731" sldId="310"/>
        </pc:sldMkLst>
      </pc:sldChg>
      <pc:sldChg chg="del">
        <pc:chgData name="Sadie France" userId="S::s.france@uwtsd.ac.uk::b7d6a976-0449-421d-8e4f-ccb524b7ca6e" providerId="AD" clId="Web-{60FA42F8-66E4-35C0-8E3B-FBD780F383D1}" dt="2024-02-08T19:41:17.984" v="435"/>
        <pc:sldMkLst>
          <pc:docMk/>
          <pc:sldMk cId="3754690270" sldId="311"/>
        </pc:sldMkLst>
      </pc:sldChg>
      <pc:sldChg chg="del">
        <pc:chgData name="Sadie France" userId="S::s.france@uwtsd.ac.uk::b7d6a976-0449-421d-8e4f-ccb524b7ca6e" providerId="AD" clId="Web-{60FA42F8-66E4-35C0-8E3B-FBD780F383D1}" dt="2024-02-08T19:41:17.968" v="434"/>
        <pc:sldMkLst>
          <pc:docMk/>
          <pc:sldMk cId="3413615710" sldId="312"/>
        </pc:sldMkLst>
      </pc:sldChg>
      <pc:sldChg chg="del">
        <pc:chgData name="Sadie France" userId="S::s.france@uwtsd.ac.uk::b7d6a976-0449-421d-8e4f-ccb524b7ca6e" providerId="AD" clId="Web-{60FA42F8-66E4-35C0-8E3B-FBD780F383D1}" dt="2024-02-08T19:41:17.968" v="433"/>
        <pc:sldMkLst>
          <pc:docMk/>
          <pc:sldMk cId="3661463597" sldId="313"/>
        </pc:sldMkLst>
      </pc:sldChg>
      <pc:sldChg chg="modSp">
        <pc:chgData name="Sadie France" userId="S::s.france@uwtsd.ac.uk::b7d6a976-0449-421d-8e4f-ccb524b7ca6e" providerId="AD" clId="Web-{60FA42F8-66E4-35C0-8E3B-FBD780F383D1}" dt="2024-02-08T19:48:53.714" v="508" actId="20577"/>
        <pc:sldMkLst>
          <pc:docMk/>
          <pc:sldMk cId="4292279409" sldId="314"/>
        </pc:sldMkLst>
        <pc:spChg chg="mod">
          <ac:chgData name="Sadie France" userId="S::s.france@uwtsd.ac.uk::b7d6a976-0449-421d-8e4f-ccb524b7ca6e" providerId="AD" clId="Web-{60FA42F8-66E4-35C0-8E3B-FBD780F383D1}" dt="2024-02-08T19:48:53.714" v="508" actId="20577"/>
          <ac:spMkLst>
            <pc:docMk/>
            <pc:sldMk cId="4292279409" sldId="314"/>
            <ac:spMk id="3" creationId="{9E445A24-2F48-9A22-BB29-344F509ED5ED}"/>
          </ac:spMkLst>
        </pc:spChg>
      </pc:sldChg>
      <pc:sldChg chg="modSp">
        <pc:chgData name="Sadie France" userId="S::s.france@uwtsd.ac.uk::b7d6a976-0449-421d-8e4f-ccb524b7ca6e" providerId="AD" clId="Web-{60FA42F8-66E4-35C0-8E3B-FBD780F383D1}" dt="2024-02-08T19:42:52.955" v="442" actId="20577"/>
        <pc:sldMkLst>
          <pc:docMk/>
          <pc:sldMk cId="352391170" sldId="315"/>
        </pc:sldMkLst>
        <pc:spChg chg="mod">
          <ac:chgData name="Sadie France" userId="S::s.france@uwtsd.ac.uk::b7d6a976-0449-421d-8e4f-ccb524b7ca6e" providerId="AD" clId="Web-{60FA42F8-66E4-35C0-8E3B-FBD780F383D1}" dt="2024-02-08T19:42:52.955" v="442" actId="20577"/>
          <ac:spMkLst>
            <pc:docMk/>
            <pc:sldMk cId="352391170" sldId="315"/>
            <ac:spMk id="3" creationId="{E83B1294-B687-1FFC-F86A-B622DEC30E19}"/>
          </ac:spMkLst>
        </pc:spChg>
      </pc:sldChg>
      <pc:sldChg chg="add del">
        <pc:chgData name="Sadie France" userId="S::s.france@uwtsd.ac.uk::b7d6a976-0449-421d-8e4f-ccb524b7ca6e" providerId="AD" clId="Web-{60FA42F8-66E4-35C0-8E3B-FBD780F383D1}" dt="2024-02-08T19:49:57.934" v="549"/>
        <pc:sldMkLst>
          <pc:docMk/>
          <pc:sldMk cId="3889834952" sldId="321"/>
        </pc:sldMkLst>
      </pc:sldChg>
      <pc:sldChg chg="modSp">
        <pc:chgData name="Sadie France" userId="S::s.france@uwtsd.ac.uk::b7d6a976-0449-421d-8e4f-ccb524b7ca6e" providerId="AD" clId="Web-{60FA42F8-66E4-35C0-8E3B-FBD780F383D1}" dt="2024-02-08T18:59:19.393" v="2" actId="20577"/>
        <pc:sldMkLst>
          <pc:docMk/>
          <pc:sldMk cId="2963710718" sldId="342"/>
        </pc:sldMkLst>
        <pc:spChg chg="mod">
          <ac:chgData name="Sadie France" userId="S::s.france@uwtsd.ac.uk::b7d6a976-0449-421d-8e4f-ccb524b7ca6e" providerId="AD" clId="Web-{60FA42F8-66E4-35C0-8E3B-FBD780F383D1}" dt="2024-02-08T18:59:19.393" v="2" actId="20577"/>
          <ac:spMkLst>
            <pc:docMk/>
            <pc:sldMk cId="2963710718" sldId="342"/>
            <ac:spMk id="3" creationId="{DAEF29DD-B9FF-7925-1436-F342999A70D6}"/>
          </ac:spMkLst>
        </pc:spChg>
      </pc:sldChg>
      <pc:sldChg chg="addSp modSp new add del mod setBg">
        <pc:chgData name="Sadie France" userId="S::s.france@uwtsd.ac.uk::b7d6a976-0449-421d-8e4f-ccb524b7ca6e" providerId="AD" clId="Web-{60FA42F8-66E4-35C0-8E3B-FBD780F383D1}" dt="2024-02-08T20:07:03.005" v="647"/>
        <pc:sldMkLst>
          <pc:docMk/>
          <pc:sldMk cId="1029049886" sldId="344"/>
        </pc:sldMkLst>
        <pc:spChg chg="mod">
          <ac:chgData name="Sadie France" userId="S::s.france@uwtsd.ac.uk::b7d6a976-0449-421d-8e4f-ccb524b7ca6e" providerId="AD" clId="Web-{60FA42F8-66E4-35C0-8E3B-FBD780F383D1}" dt="2024-02-08T20:07:03.005" v="647"/>
          <ac:spMkLst>
            <pc:docMk/>
            <pc:sldMk cId="1029049886" sldId="344"/>
            <ac:spMk id="2" creationId="{A4C6517B-4041-EC51-B931-6C6393545E84}"/>
          </ac:spMkLst>
        </pc:spChg>
        <pc:spChg chg="mod">
          <ac:chgData name="Sadie France" userId="S::s.france@uwtsd.ac.uk::b7d6a976-0449-421d-8e4f-ccb524b7ca6e" providerId="AD" clId="Web-{60FA42F8-66E4-35C0-8E3B-FBD780F383D1}" dt="2024-02-08T20:07:03.005" v="647"/>
          <ac:spMkLst>
            <pc:docMk/>
            <pc:sldMk cId="1029049886" sldId="344"/>
            <ac:spMk id="3" creationId="{90F68E14-F106-4C33-5D33-8E8F92093229}"/>
          </ac:spMkLst>
        </pc:spChg>
        <pc:spChg chg="add">
          <ac:chgData name="Sadie France" userId="S::s.france@uwtsd.ac.uk::b7d6a976-0449-421d-8e4f-ccb524b7ca6e" providerId="AD" clId="Web-{60FA42F8-66E4-35C0-8E3B-FBD780F383D1}" dt="2024-02-08T20:07:03.005" v="647"/>
          <ac:spMkLst>
            <pc:docMk/>
            <pc:sldMk cId="1029049886" sldId="344"/>
            <ac:spMk id="8" creationId="{DBF61EA3-B236-439E-9C0B-340980D56BEE}"/>
          </ac:spMkLst>
        </pc:spChg>
        <pc:spChg chg="add">
          <ac:chgData name="Sadie France" userId="S::s.france@uwtsd.ac.uk::b7d6a976-0449-421d-8e4f-ccb524b7ca6e" providerId="AD" clId="Web-{60FA42F8-66E4-35C0-8E3B-FBD780F383D1}" dt="2024-02-08T20:07:03.005" v="647"/>
          <ac:spMkLst>
            <pc:docMk/>
            <pc:sldMk cId="1029049886" sldId="344"/>
            <ac:spMk id="14" creationId="{E659831F-0D9A-4C63-9EBB-8435B85A440F}"/>
          </ac:spMkLst>
        </pc:spChg>
        <pc:grpChg chg="add">
          <ac:chgData name="Sadie France" userId="S::s.france@uwtsd.ac.uk::b7d6a976-0449-421d-8e4f-ccb524b7ca6e" providerId="AD" clId="Web-{60FA42F8-66E4-35C0-8E3B-FBD780F383D1}" dt="2024-02-08T20:07:03.005" v="647"/>
          <ac:grpSpMkLst>
            <pc:docMk/>
            <pc:sldMk cId="1029049886" sldId="344"/>
            <ac:grpSpMk id="10" creationId="{28FAF094-D087-493F-8DF9-A486C2D6BBAA}"/>
          </ac:grpSpMkLst>
        </pc:grpChg>
      </pc:sldChg>
      <pc:sldChg chg="addSp modSp new add del mod setBg">
        <pc:chgData name="Sadie France" userId="S::s.france@uwtsd.ac.uk::b7d6a976-0449-421d-8e4f-ccb524b7ca6e" providerId="AD" clId="Web-{60FA42F8-66E4-35C0-8E3B-FBD780F383D1}" dt="2024-02-08T20:06:58.865" v="646"/>
        <pc:sldMkLst>
          <pc:docMk/>
          <pc:sldMk cId="572385448" sldId="345"/>
        </pc:sldMkLst>
        <pc:spChg chg="mod">
          <ac:chgData name="Sadie France" userId="S::s.france@uwtsd.ac.uk::b7d6a976-0449-421d-8e4f-ccb524b7ca6e" providerId="AD" clId="Web-{60FA42F8-66E4-35C0-8E3B-FBD780F383D1}" dt="2024-02-08T20:06:58.865" v="646"/>
          <ac:spMkLst>
            <pc:docMk/>
            <pc:sldMk cId="572385448" sldId="345"/>
            <ac:spMk id="2" creationId="{25CAB5B4-C7EF-9782-4DB8-EA451F99CBA8}"/>
          </ac:spMkLst>
        </pc:spChg>
        <pc:spChg chg="mod">
          <ac:chgData name="Sadie France" userId="S::s.france@uwtsd.ac.uk::b7d6a976-0449-421d-8e4f-ccb524b7ca6e" providerId="AD" clId="Web-{60FA42F8-66E4-35C0-8E3B-FBD780F383D1}" dt="2024-02-08T20:06:58.865" v="646"/>
          <ac:spMkLst>
            <pc:docMk/>
            <pc:sldMk cId="572385448" sldId="345"/>
            <ac:spMk id="3" creationId="{36EAB00B-7047-5A9B-64A5-FE05CB6CB137}"/>
          </ac:spMkLst>
        </pc:spChg>
        <pc:spChg chg="add">
          <ac:chgData name="Sadie France" userId="S::s.france@uwtsd.ac.uk::b7d6a976-0449-421d-8e4f-ccb524b7ca6e" providerId="AD" clId="Web-{60FA42F8-66E4-35C0-8E3B-FBD780F383D1}" dt="2024-02-08T20:06:58.865" v="646"/>
          <ac:spMkLst>
            <pc:docMk/>
            <pc:sldMk cId="572385448" sldId="345"/>
            <ac:spMk id="8" creationId="{DBF61EA3-B236-439E-9C0B-340980D56BEE}"/>
          </ac:spMkLst>
        </pc:spChg>
        <pc:spChg chg="add">
          <ac:chgData name="Sadie France" userId="S::s.france@uwtsd.ac.uk::b7d6a976-0449-421d-8e4f-ccb524b7ca6e" providerId="AD" clId="Web-{60FA42F8-66E4-35C0-8E3B-FBD780F383D1}" dt="2024-02-08T20:06:58.865" v="646"/>
          <ac:spMkLst>
            <pc:docMk/>
            <pc:sldMk cId="572385448" sldId="345"/>
            <ac:spMk id="14" creationId="{E659831F-0D9A-4C63-9EBB-8435B85A440F}"/>
          </ac:spMkLst>
        </pc:spChg>
        <pc:grpChg chg="add">
          <ac:chgData name="Sadie France" userId="S::s.france@uwtsd.ac.uk::b7d6a976-0449-421d-8e4f-ccb524b7ca6e" providerId="AD" clId="Web-{60FA42F8-66E4-35C0-8E3B-FBD780F383D1}" dt="2024-02-08T20:06:58.865" v="646"/>
          <ac:grpSpMkLst>
            <pc:docMk/>
            <pc:sldMk cId="572385448" sldId="345"/>
            <ac:grpSpMk id="10" creationId="{28FAF094-D087-493F-8DF9-A486C2D6BBAA}"/>
          </ac:grpSpMkLst>
        </pc:grpChg>
      </pc:sldChg>
      <pc:sldChg chg="addSp modSp new mod setBg">
        <pc:chgData name="Sadie France" userId="S::s.france@uwtsd.ac.uk::b7d6a976-0449-421d-8e4f-ccb524b7ca6e" providerId="AD" clId="Web-{60FA42F8-66E4-35C0-8E3B-FBD780F383D1}" dt="2024-02-08T20:06:48.927" v="645"/>
        <pc:sldMkLst>
          <pc:docMk/>
          <pc:sldMk cId="244996995" sldId="346"/>
        </pc:sldMkLst>
        <pc:spChg chg="mod">
          <ac:chgData name="Sadie France" userId="S::s.france@uwtsd.ac.uk::b7d6a976-0449-421d-8e4f-ccb524b7ca6e" providerId="AD" clId="Web-{60FA42F8-66E4-35C0-8E3B-FBD780F383D1}" dt="2024-02-08T20:06:48.927" v="645"/>
          <ac:spMkLst>
            <pc:docMk/>
            <pc:sldMk cId="244996995" sldId="346"/>
            <ac:spMk id="2" creationId="{0C06C1E0-29F2-1FDA-80C3-D9D25B01CC96}"/>
          </ac:spMkLst>
        </pc:spChg>
        <pc:spChg chg="mod">
          <ac:chgData name="Sadie France" userId="S::s.france@uwtsd.ac.uk::b7d6a976-0449-421d-8e4f-ccb524b7ca6e" providerId="AD" clId="Web-{60FA42F8-66E4-35C0-8E3B-FBD780F383D1}" dt="2024-02-08T20:06:48.927" v="645"/>
          <ac:spMkLst>
            <pc:docMk/>
            <pc:sldMk cId="244996995" sldId="346"/>
            <ac:spMk id="3" creationId="{2B5BDB33-E80A-C343-83AE-3A8AFE0FF794}"/>
          </ac:spMkLst>
        </pc:spChg>
        <pc:spChg chg="add">
          <ac:chgData name="Sadie France" userId="S::s.france@uwtsd.ac.uk::b7d6a976-0449-421d-8e4f-ccb524b7ca6e" providerId="AD" clId="Web-{60FA42F8-66E4-35C0-8E3B-FBD780F383D1}" dt="2024-02-08T20:06:48.927" v="645"/>
          <ac:spMkLst>
            <pc:docMk/>
            <pc:sldMk cId="244996995" sldId="346"/>
            <ac:spMk id="8" creationId="{DBF61EA3-B236-439E-9C0B-340980D56BEE}"/>
          </ac:spMkLst>
        </pc:spChg>
        <pc:spChg chg="add">
          <ac:chgData name="Sadie France" userId="S::s.france@uwtsd.ac.uk::b7d6a976-0449-421d-8e4f-ccb524b7ca6e" providerId="AD" clId="Web-{60FA42F8-66E4-35C0-8E3B-FBD780F383D1}" dt="2024-02-08T20:06:48.927" v="645"/>
          <ac:spMkLst>
            <pc:docMk/>
            <pc:sldMk cId="244996995" sldId="346"/>
            <ac:spMk id="14" creationId="{E659831F-0D9A-4C63-9EBB-8435B85A440F}"/>
          </ac:spMkLst>
        </pc:spChg>
        <pc:grpChg chg="add">
          <ac:chgData name="Sadie France" userId="S::s.france@uwtsd.ac.uk::b7d6a976-0449-421d-8e4f-ccb524b7ca6e" providerId="AD" clId="Web-{60FA42F8-66E4-35C0-8E3B-FBD780F383D1}" dt="2024-02-08T20:06:48.927" v="645"/>
          <ac:grpSpMkLst>
            <pc:docMk/>
            <pc:sldMk cId="244996995" sldId="346"/>
            <ac:grpSpMk id="10" creationId="{28FAF094-D087-493F-8DF9-A486C2D6BBAA}"/>
          </ac:grpSpMkLst>
        </pc:grpChg>
      </pc:sldChg>
      <pc:sldChg chg="addSp delSp modSp new mod setBg">
        <pc:chgData name="Sadie France" userId="S::s.france@uwtsd.ac.uk::b7d6a976-0449-421d-8e4f-ccb524b7ca6e" providerId="AD" clId="Web-{60FA42F8-66E4-35C0-8E3B-FBD780F383D1}" dt="2024-02-08T20:06:43.739" v="644"/>
        <pc:sldMkLst>
          <pc:docMk/>
          <pc:sldMk cId="270335251" sldId="347"/>
        </pc:sldMkLst>
        <pc:spChg chg="mod">
          <ac:chgData name="Sadie France" userId="S::s.france@uwtsd.ac.uk::b7d6a976-0449-421d-8e4f-ccb524b7ca6e" providerId="AD" clId="Web-{60FA42F8-66E4-35C0-8E3B-FBD780F383D1}" dt="2024-02-08T20:06:43.739" v="644"/>
          <ac:spMkLst>
            <pc:docMk/>
            <pc:sldMk cId="270335251" sldId="347"/>
            <ac:spMk id="2" creationId="{639678FE-9DD9-9A7B-399A-EDA7C6E0BCCC}"/>
          </ac:spMkLst>
        </pc:spChg>
        <pc:spChg chg="mod">
          <ac:chgData name="Sadie France" userId="S::s.france@uwtsd.ac.uk::b7d6a976-0449-421d-8e4f-ccb524b7ca6e" providerId="AD" clId="Web-{60FA42F8-66E4-35C0-8E3B-FBD780F383D1}" dt="2024-02-08T20:06:43.739" v="644"/>
          <ac:spMkLst>
            <pc:docMk/>
            <pc:sldMk cId="270335251" sldId="347"/>
            <ac:spMk id="3" creationId="{A7087A88-D561-BCF7-8364-3A7B2200C6B8}"/>
          </ac:spMkLst>
        </pc:spChg>
        <pc:spChg chg="add del">
          <ac:chgData name="Sadie France" userId="S::s.france@uwtsd.ac.uk::b7d6a976-0449-421d-8e4f-ccb524b7ca6e" providerId="AD" clId="Web-{60FA42F8-66E4-35C0-8E3B-FBD780F383D1}" dt="2024-02-08T20:06:43.739" v="644"/>
          <ac:spMkLst>
            <pc:docMk/>
            <pc:sldMk cId="270335251" sldId="347"/>
            <ac:spMk id="8" creationId="{DBF61EA3-B236-439E-9C0B-340980D56BEE}"/>
          </ac:spMkLst>
        </pc:spChg>
        <pc:spChg chg="add del">
          <ac:chgData name="Sadie France" userId="S::s.france@uwtsd.ac.uk::b7d6a976-0449-421d-8e4f-ccb524b7ca6e" providerId="AD" clId="Web-{60FA42F8-66E4-35C0-8E3B-FBD780F383D1}" dt="2024-02-08T20:06:43.739" v="644"/>
          <ac:spMkLst>
            <pc:docMk/>
            <pc:sldMk cId="270335251" sldId="347"/>
            <ac:spMk id="14" creationId="{E659831F-0D9A-4C63-9EBB-8435B85A440F}"/>
          </ac:spMkLst>
        </pc:spChg>
        <pc:grpChg chg="add del">
          <ac:chgData name="Sadie France" userId="S::s.france@uwtsd.ac.uk::b7d6a976-0449-421d-8e4f-ccb524b7ca6e" providerId="AD" clId="Web-{60FA42F8-66E4-35C0-8E3B-FBD780F383D1}" dt="2024-02-08T20:06:43.739" v="644"/>
          <ac:grpSpMkLst>
            <pc:docMk/>
            <pc:sldMk cId="270335251" sldId="347"/>
            <ac:grpSpMk id="10" creationId="{28FAF094-D087-493F-8DF9-A486C2D6BBAA}"/>
          </ac:grpSpMkLst>
        </pc:grpChg>
      </pc:sldChg>
      <pc:sldChg chg="modSp new">
        <pc:chgData name="Sadie France" userId="S::s.france@uwtsd.ac.uk::b7d6a976-0449-421d-8e4f-ccb524b7ca6e" providerId="AD" clId="Web-{60FA42F8-66E4-35C0-8E3B-FBD780F383D1}" dt="2024-02-08T19:26:36.854" v="349" actId="20577"/>
        <pc:sldMkLst>
          <pc:docMk/>
          <pc:sldMk cId="3733504595" sldId="348"/>
        </pc:sldMkLst>
        <pc:spChg chg="mod">
          <ac:chgData name="Sadie France" userId="S::s.france@uwtsd.ac.uk::b7d6a976-0449-421d-8e4f-ccb524b7ca6e" providerId="AD" clId="Web-{60FA42F8-66E4-35C0-8E3B-FBD780F383D1}" dt="2024-02-08T19:23:02.942" v="303" actId="20577"/>
          <ac:spMkLst>
            <pc:docMk/>
            <pc:sldMk cId="3733504595" sldId="348"/>
            <ac:spMk id="2" creationId="{BEBAF229-C452-D54F-AD33-76FDA6DC110D}"/>
          </ac:spMkLst>
        </pc:spChg>
        <pc:spChg chg="mod">
          <ac:chgData name="Sadie France" userId="S::s.france@uwtsd.ac.uk::b7d6a976-0449-421d-8e4f-ccb524b7ca6e" providerId="AD" clId="Web-{60FA42F8-66E4-35C0-8E3B-FBD780F383D1}" dt="2024-02-08T19:26:36.854" v="349" actId="20577"/>
          <ac:spMkLst>
            <pc:docMk/>
            <pc:sldMk cId="3733504595" sldId="348"/>
            <ac:spMk id="3" creationId="{9FE3D776-1F61-7D10-F069-48BF4E36E2EA}"/>
          </ac:spMkLst>
        </pc:spChg>
      </pc:sldChg>
      <pc:sldChg chg="modSp new">
        <pc:chgData name="Sadie France" userId="S::s.france@uwtsd.ac.uk::b7d6a976-0449-421d-8e4f-ccb524b7ca6e" providerId="AD" clId="Web-{60FA42F8-66E4-35C0-8E3B-FBD780F383D1}" dt="2024-02-08T19:27:40.668" v="366" actId="20577"/>
        <pc:sldMkLst>
          <pc:docMk/>
          <pc:sldMk cId="613216467" sldId="349"/>
        </pc:sldMkLst>
        <pc:spChg chg="mod">
          <ac:chgData name="Sadie France" userId="S::s.france@uwtsd.ac.uk::b7d6a976-0449-421d-8e4f-ccb524b7ca6e" providerId="AD" clId="Web-{60FA42F8-66E4-35C0-8E3B-FBD780F383D1}" dt="2024-02-08T19:27:40.668" v="366" actId="20577"/>
          <ac:spMkLst>
            <pc:docMk/>
            <pc:sldMk cId="613216467" sldId="349"/>
            <ac:spMk id="3" creationId="{E46F662C-A11D-FC66-CAF5-E38C15C17E3B}"/>
          </ac:spMkLst>
        </pc:spChg>
      </pc:sldChg>
      <pc:sldChg chg="modSp new">
        <pc:chgData name="Sadie France" userId="S::s.france@uwtsd.ac.uk::b7d6a976-0449-421d-8e4f-ccb524b7ca6e" providerId="AD" clId="Web-{60FA42F8-66E4-35C0-8E3B-FBD780F383D1}" dt="2024-02-08T19:28:11.153" v="373" actId="20577"/>
        <pc:sldMkLst>
          <pc:docMk/>
          <pc:sldMk cId="1552279623" sldId="350"/>
        </pc:sldMkLst>
        <pc:spChg chg="mod">
          <ac:chgData name="Sadie France" userId="S::s.france@uwtsd.ac.uk::b7d6a976-0449-421d-8e4f-ccb524b7ca6e" providerId="AD" clId="Web-{60FA42F8-66E4-35C0-8E3B-FBD780F383D1}" dt="2024-02-08T19:28:11.153" v="373" actId="20577"/>
          <ac:spMkLst>
            <pc:docMk/>
            <pc:sldMk cId="1552279623" sldId="350"/>
            <ac:spMk id="3" creationId="{256E256B-7BEA-5294-AB0F-716F02F2AEB9}"/>
          </ac:spMkLst>
        </pc:spChg>
      </pc:sldChg>
      <pc:sldChg chg="modSp new">
        <pc:chgData name="Sadie France" userId="S::s.france@uwtsd.ac.uk::b7d6a976-0449-421d-8e4f-ccb524b7ca6e" providerId="AD" clId="Web-{60FA42F8-66E4-35C0-8E3B-FBD780F383D1}" dt="2024-02-08T19:49:33.527" v="547" actId="20577"/>
        <pc:sldMkLst>
          <pc:docMk/>
          <pc:sldMk cId="2571447608" sldId="351"/>
        </pc:sldMkLst>
        <pc:spChg chg="mod">
          <ac:chgData name="Sadie France" userId="S::s.france@uwtsd.ac.uk::b7d6a976-0449-421d-8e4f-ccb524b7ca6e" providerId="AD" clId="Web-{60FA42F8-66E4-35C0-8E3B-FBD780F383D1}" dt="2024-02-08T19:35:40.226" v="432" actId="20577"/>
          <ac:spMkLst>
            <pc:docMk/>
            <pc:sldMk cId="2571447608" sldId="351"/>
            <ac:spMk id="2" creationId="{70196064-F6D3-92B4-037E-01BD80F1D0E7}"/>
          </ac:spMkLst>
        </pc:spChg>
        <pc:spChg chg="mod">
          <ac:chgData name="Sadie France" userId="S::s.france@uwtsd.ac.uk::b7d6a976-0449-421d-8e4f-ccb524b7ca6e" providerId="AD" clId="Web-{60FA42F8-66E4-35C0-8E3B-FBD780F383D1}" dt="2024-02-08T19:49:33.527" v="547" actId="20577"/>
          <ac:spMkLst>
            <pc:docMk/>
            <pc:sldMk cId="2571447608" sldId="351"/>
            <ac:spMk id="3" creationId="{273A5B88-3132-73BB-F6A4-F706EF921DFE}"/>
          </ac:spMkLst>
        </pc:spChg>
      </pc:sldChg>
      <pc:sldChg chg="addSp delSp modSp new mod setBg">
        <pc:chgData name="Sadie France" userId="S::s.france@uwtsd.ac.uk::b7d6a976-0449-421d-8e4f-ccb524b7ca6e" providerId="AD" clId="Web-{60FA42F8-66E4-35C0-8E3B-FBD780F383D1}" dt="2024-02-08T19:58:22.837" v="552"/>
        <pc:sldMkLst>
          <pc:docMk/>
          <pc:sldMk cId="1781057586" sldId="352"/>
        </pc:sldMkLst>
        <pc:spChg chg="del">
          <ac:chgData name="Sadie France" userId="S::s.france@uwtsd.ac.uk::b7d6a976-0449-421d-8e4f-ccb524b7ca6e" providerId="AD" clId="Web-{60FA42F8-66E4-35C0-8E3B-FBD780F383D1}" dt="2024-02-08T19:58:22.837" v="552"/>
          <ac:spMkLst>
            <pc:docMk/>
            <pc:sldMk cId="1781057586" sldId="352"/>
            <ac:spMk id="2" creationId="{806A9FD8-53FB-4FBF-8683-F5C2D07934FC}"/>
          </ac:spMkLst>
        </pc:spChg>
        <pc:spChg chg="del">
          <ac:chgData name="Sadie France" userId="S::s.france@uwtsd.ac.uk::b7d6a976-0449-421d-8e4f-ccb524b7ca6e" providerId="AD" clId="Web-{60FA42F8-66E4-35C0-8E3B-FBD780F383D1}" dt="2024-02-08T19:58:19.337" v="551"/>
          <ac:spMkLst>
            <pc:docMk/>
            <pc:sldMk cId="1781057586" sldId="352"/>
            <ac:spMk id="3" creationId="{A77A2419-6913-0457-C549-13B3452700B2}"/>
          </ac:spMkLst>
        </pc:spChg>
        <pc:grpChg chg="add">
          <ac:chgData name="Sadie France" userId="S::s.france@uwtsd.ac.uk::b7d6a976-0449-421d-8e4f-ccb524b7ca6e" providerId="AD" clId="Web-{60FA42F8-66E4-35C0-8E3B-FBD780F383D1}" dt="2024-02-08T19:58:22.837" v="552"/>
          <ac:grpSpMkLst>
            <pc:docMk/>
            <pc:sldMk cId="1781057586" sldId="352"/>
            <ac:grpSpMk id="9" creationId="{723C66ED-DBBF-12CA-7F5E-813E0E7D036A}"/>
          </ac:grpSpMkLst>
        </pc:grpChg>
        <pc:picChg chg="add mod ord">
          <ac:chgData name="Sadie France" userId="S::s.france@uwtsd.ac.uk::b7d6a976-0449-421d-8e4f-ccb524b7ca6e" providerId="AD" clId="Web-{60FA42F8-66E4-35C0-8E3B-FBD780F383D1}" dt="2024-02-08T19:58:22.837" v="552"/>
          <ac:picMkLst>
            <pc:docMk/>
            <pc:sldMk cId="1781057586" sldId="352"/>
            <ac:picMk id="4" creationId="{B7F415FC-5EBF-95A4-4FF0-EC91CF202B4D}"/>
          </ac:picMkLst>
        </pc:picChg>
      </pc:sldChg>
      <pc:sldChg chg="addSp modSp new mod setBg">
        <pc:chgData name="Sadie France" userId="S::s.france@uwtsd.ac.uk::b7d6a976-0449-421d-8e4f-ccb524b7ca6e" providerId="AD" clId="Web-{60FA42F8-66E4-35C0-8E3B-FBD780F383D1}" dt="2024-02-08T20:06:28.848" v="642"/>
        <pc:sldMkLst>
          <pc:docMk/>
          <pc:sldMk cId="3190239252" sldId="353"/>
        </pc:sldMkLst>
        <pc:spChg chg="mod">
          <ac:chgData name="Sadie France" userId="S::s.france@uwtsd.ac.uk::b7d6a976-0449-421d-8e4f-ccb524b7ca6e" providerId="AD" clId="Web-{60FA42F8-66E4-35C0-8E3B-FBD780F383D1}" dt="2024-02-08T20:06:28.848" v="642"/>
          <ac:spMkLst>
            <pc:docMk/>
            <pc:sldMk cId="3190239252" sldId="353"/>
            <ac:spMk id="2" creationId="{6B420DFB-67F9-3182-92B1-5C669861B7BF}"/>
          </ac:spMkLst>
        </pc:spChg>
        <pc:spChg chg="mod">
          <ac:chgData name="Sadie France" userId="S::s.france@uwtsd.ac.uk::b7d6a976-0449-421d-8e4f-ccb524b7ca6e" providerId="AD" clId="Web-{60FA42F8-66E4-35C0-8E3B-FBD780F383D1}" dt="2024-02-08T20:06:28.848" v="642"/>
          <ac:spMkLst>
            <pc:docMk/>
            <pc:sldMk cId="3190239252" sldId="353"/>
            <ac:spMk id="3" creationId="{9FA3AC74-3C5F-344E-7066-420AD10DE30D}"/>
          </ac:spMkLst>
        </pc:spChg>
        <pc:spChg chg="add">
          <ac:chgData name="Sadie France" userId="S::s.france@uwtsd.ac.uk::b7d6a976-0449-421d-8e4f-ccb524b7ca6e" providerId="AD" clId="Web-{60FA42F8-66E4-35C0-8E3B-FBD780F383D1}" dt="2024-02-08T20:06:28.848" v="642"/>
          <ac:spMkLst>
            <pc:docMk/>
            <pc:sldMk cId="3190239252" sldId="353"/>
            <ac:spMk id="8" creationId="{DBF61EA3-B236-439E-9C0B-340980D56BEE}"/>
          </ac:spMkLst>
        </pc:spChg>
        <pc:spChg chg="add">
          <ac:chgData name="Sadie France" userId="S::s.france@uwtsd.ac.uk::b7d6a976-0449-421d-8e4f-ccb524b7ca6e" providerId="AD" clId="Web-{60FA42F8-66E4-35C0-8E3B-FBD780F383D1}" dt="2024-02-08T20:06:28.848" v="642"/>
          <ac:spMkLst>
            <pc:docMk/>
            <pc:sldMk cId="3190239252" sldId="353"/>
            <ac:spMk id="14" creationId="{E659831F-0D9A-4C63-9EBB-8435B85A440F}"/>
          </ac:spMkLst>
        </pc:spChg>
        <pc:grpChg chg="add">
          <ac:chgData name="Sadie France" userId="S::s.france@uwtsd.ac.uk::b7d6a976-0449-421d-8e4f-ccb524b7ca6e" providerId="AD" clId="Web-{60FA42F8-66E4-35C0-8E3B-FBD780F383D1}" dt="2024-02-08T20:06:28.848" v="642"/>
          <ac:grpSpMkLst>
            <pc:docMk/>
            <pc:sldMk cId="3190239252" sldId="353"/>
            <ac:grpSpMk id="10" creationId="{28FAF094-D087-493F-8DF9-A486C2D6BBAA}"/>
          </ac:grpSpMkLst>
        </pc:grpChg>
      </pc:sldChg>
      <pc:sldChg chg="modSp new">
        <pc:chgData name="Sadie France" userId="S::s.france@uwtsd.ac.uk::b7d6a976-0449-421d-8e4f-ccb524b7ca6e" providerId="AD" clId="Web-{60FA42F8-66E4-35C0-8E3B-FBD780F383D1}" dt="2024-02-08T20:03:53.704" v="583" actId="20577"/>
        <pc:sldMkLst>
          <pc:docMk/>
          <pc:sldMk cId="3023925510" sldId="354"/>
        </pc:sldMkLst>
        <pc:spChg chg="mod">
          <ac:chgData name="Sadie France" userId="S::s.france@uwtsd.ac.uk::b7d6a976-0449-421d-8e4f-ccb524b7ca6e" providerId="AD" clId="Web-{60FA42F8-66E4-35C0-8E3B-FBD780F383D1}" dt="2024-02-08T20:03:53.704" v="583" actId="20577"/>
          <ac:spMkLst>
            <pc:docMk/>
            <pc:sldMk cId="3023925510" sldId="354"/>
            <ac:spMk id="3" creationId="{3871901E-DEA1-F50F-564C-B44DAE044739}"/>
          </ac:spMkLst>
        </pc:spChg>
      </pc:sldChg>
      <pc:sldChg chg="addSp delSp modSp new mod setBg">
        <pc:chgData name="Sadie France" userId="S::s.france@uwtsd.ac.uk::b7d6a976-0449-421d-8e4f-ccb524b7ca6e" providerId="AD" clId="Web-{60FA42F8-66E4-35C0-8E3B-FBD780F383D1}" dt="2024-02-08T20:06:22.489" v="641"/>
        <pc:sldMkLst>
          <pc:docMk/>
          <pc:sldMk cId="2427213088" sldId="355"/>
        </pc:sldMkLst>
        <pc:spChg chg="mod">
          <ac:chgData name="Sadie France" userId="S::s.france@uwtsd.ac.uk::b7d6a976-0449-421d-8e4f-ccb524b7ca6e" providerId="AD" clId="Web-{60FA42F8-66E4-35C0-8E3B-FBD780F383D1}" dt="2024-02-08T20:06:22.489" v="641"/>
          <ac:spMkLst>
            <pc:docMk/>
            <pc:sldMk cId="2427213088" sldId="355"/>
            <ac:spMk id="2" creationId="{22BEFFD9-7526-BE01-3344-5C52E3341418}"/>
          </ac:spMkLst>
        </pc:spChg>
        <pc:spChg chg="mod">
          <ac:chgData name="Sadie France" userId="S::s.france@uwtsd.ac.uk::b7d6a976-0449-421d-8e4f-ccb524b7ca6e" providerId="AD" clId="Web-{60FA42F8-66E4-35C0-8E3B-FBD780F383D1}" dt="2024-02-08T20:06:22.489" v="641"/>
          <ac:spMkLst>
            <pc:docMk/>
            <pc:sldMk cId="2427213088" sldId="355"/>
            <ac:spMk id="3" creationId="{1D0426D7-BE25-78AB-6544-3D66F0CA4D85}"/>
          </ac:spMkLst>
        </pc:spChg>
        <pc:spChg chg="add">
          <ac:chgData name="Sadie France" userId="S::s.france@uwtsd.ac.uk::b7d6a976-0449-421d-8e4f-ccb524b7ca6e" providerId="AD" clId="Web-{60FA42F8-66E4-35C0-8E3B-FBD780F383D1}" dt="2024-02-08T20:06:22.489" v="641"/>
          <ac:spMkLst>
            <pc:docMk/>
            <pc:sldMk cId="2427213088" sldId="355"/>
            <ac:spMk id="11" creationId="{3A9A4357-BD1D-4622-A4FE-766E6AB8DE84}"/>
          </ac:spMkLst>
        </pc:spChg>
        <pc:spChg chg="add del">
          <ac:chgData name="Sadie France" userId="S::s.france@uwtsd.ac.uk::b7d6a976-0449-421d-8e4f-ccb524b7ca6e" providerId="AD" clId="Web-{60FA42F8-66E4-35C0-8E3B-FBD780F383D1}" dt="2024-02-08T20:06:20.114" v="638"/>
          <ac:spMkLst>
            <pc:docMk/>
            <pc:sldMk cId="2427213088" sldId="355"/>
            <ac:spMk id="13" creationId="{9427AF5F-9A0E-42B7-A252-FD64C9885F9C}"/>
          </ac:spMkLst>
        </pc:spChg>
        <pc:spChg chg="add">
          <ac:chgData name="Sadie France" userId="S::s.france@uwtsd.ac.uk::b7d6a976-0449-421d-8e4f-ccb524b7ca6e" providerId="AD" clId="Web-{60FA42F8-66E4-35C0-8E3B-FBD780F383D1}" dt="2024-02-08T20:06:22.489" v="641"/>
          <ac:spMkLst>
            <pc:docMk/>
            <pc:sldMk cId="2427213088" sldId="355"/>
            <ac:spMk id="17" creationId="{058A14AF-9FB5-4CC7-BA35-E8E85D3EDF0E}"/>
          </ac:spMkLst>
        </pc:spChg>
        <pc:spChg chg="add">
          <ac:chgData name="Sadie France" userId="S::s.france@uwtsd.ac.uk::b7d6a976-0449-421d-8e4f-ccb524b7ca6e" providerId="AD" clId="Web-{60FA42F8-66E4-35C0-8E3B-FBD780F383D1}" dt="2024-02-08T20:06:22.489" v="641"/>
          <ac:spMkLst>
            <pc:docMk/>
            <pc:sldMk cId="2427213088" sldId="355"/>
            <ac:spMk id="18" creationId="{E659831F-0D9A-4C63-9EBB-8435B85A440F}"/>
          </ac:spMkLst>
        </pc:spChg>
        <pc:spChg chg="add">
          <ac:chgData name="Sadie France" userId="S::s.france@uwtsd.ac.uk::b7d6a976-0449-421d-8e4f-ccb524b7ca6e" providerId="AD" clId="Web-{60FA42F8-66E4-35C0-8E3B-FBD780F383D1}" dt="2024-02-08T20:06:22.489" v="641"/>
          <ac:spMkLst>
            <pc:docMk/>
            <pc:sldMk cId="2427213088" sldId="355"/>
            <ac:spMk id="19" creationId="{E6995CE5-F890-4ABA-82A2-26507CE8D2A3}"/>
          </ac:spMkLst>
        </pc:spChg>
        <pc:grpChg chg="add del">
          <ac:chgData name="Sadie France" userId="S::s.france@uwtsd.ac.uk::b7d6a976-0449-421d-8e4f-ccb524b7ca6e" providerId="AD" clId="Web-{60FA42F8-66E4-35C0-8E3B-FBD780F383D1}" dt="2024-02-08T20:06:12.332" v="636"/>
          <ac:grpSpMkLst>
            <pc:docMk/>
            <pc:sldMk cId="2427213088" sldId="355"/>
            <ac:grpSpMk id="9" creationId="{6258F736-B256-8039-9DC6-F4E49A5C5AD5}"/>
          </ac:grpSpMkLst>
        </pc:grpChg>
        <pc:grpChg chg="add del">
          <ac:chgData name="Sadie France" userId="S::s.france@uwtsd.ac.uk::b7d6a976-0449-421d-8e4f-ccb524b7ca6e" providerId="AD" clId="Web-{60FA42F8-66E4-35C0-8E3B-FBD780F383D1}" dt="2024-02-08T20:06:22.473" v="640"/>
          <ac:grpSpMkLst>
            <pc:docMk/>
            <pc:sldMk cId="2427213088" sldId="355"/>
            <ac:grpSpMk id="15" creationId="{6258F736-B256-8039-9DC6-F4E49A5C5AD5}"/>
          </ac:grpSpMkLst>
        </pc:grpChg>
        <pc:picChg chg="add mod">
          <ac:chgData name="Sadie France" userId="S::s.france@uwtsd.ac.uk::b7d6a976-0449-421d-8e4f-ccb524b7ca6e" providerId="AD" clId="Web-{60FA42F8-66E4-35C0-8E3B-FBD780F383D1}" dt="2024-02-08T20:06:22.489" v="641"/>
          <ac:picMkLst>
            <pc:docMk/>
            <pc:sldMk cId="2427213088" sldId="355"/>
            <ac:picMk id="4" creationId="{ADF6F770-6CD1-57B0-A39F-1A4F0DD9F13E}"/>
          </ac:picMkLst>
        </pc:picChg>
      </pc:sldChg>
    </pc:docChg>
  </pc:docChgLst>
  <pc:docChgLst>
    <pc:chgData name="Sadie France" userId="S::s.france@uwtsd.ac.uk::b7d6a976-0449-421d-8e4f-ccb524b7ca6e" providerId="AD" clId="Web-{98FCB74E-A2F1-A231-A166-542F3EA98964}"/>
    <pc:docChg chg="addSld delSld modSld">
      <pc:chgData name="Sadie France" userId="S::s.france@uwtsd.ac.uk::b7d6a976-0449-421d-8e4f-ccb524b7ca6e" providerId="AD" clId="Web-{98FCB74E-A2F1-A231-A166-542F3EA98964}" dt="2024-02-12T10:55:40.714" v="1286" actId="1076"/>
      <pc:docMkLst>
        <pc:docMk/>
      </pc:docMkLst>
      <pc:sldChg chg="addSp modSp mod setBg">
        <pc:chgData name="Sadie France" userId="S::s.france@uwtsd.ac.uk::b7d6a976-0449-421d-8e4f-ccb524b7ca6e" providerId="AD" clId="Web-{98FCB74E-A2F1-A231-A166-542F3EA98964}" dt="2024-02-10T15:33:46.355" v="561" actId="20577"/>
        <pc:sldMkLst>
          <pc:docMk/>
          <pc:sldMk cId="109857222" sldId="256"/>
        </pc:sldMkLst>
        <pc:spChg chg="mod">
          <ac:chgData name="Sadie France" userId="S::s.france@uwtsd.ac.uk::b7d6a976-0449-421d-8e4f-ccb524b7ca6e" providerId="AD" clId="Web-{98FCB74E-A2F1-A231-A166-542F3EA98964}" dt="2024-02-10T15:33:33.855" v="558"/>
          <ac:spMkLst>
            <pc:docMk/>
            <pc:sldMk cId="109857222" sldId="256"/>
            <ac:spMk id="2" creationId="{00000000-0000-0000-0000-000000000000}"/>
          </ac:spMkLst>
        </pc:spChg>
        <pc:spChg chg="mod">
          <ac:chgData name="Sadie France" userId="S::s.france@uwtsd.ac.uk::b7d6a976-0449-421d-8e4f-ccb524b7ca6e" providerId="AD" clId="Web-{98FCB74E-A2F1-A231-A166-542F3EA98964}" dt="2024-02-10T15:33:46.355" v="561" actId="20577"/>
          <ac:spMkLst>
            <pc:docMk/>
            <pc:sldMk cId="109857222" sldId="256"/>
            <ac:spMk id="3" creationId="{00000000-0000-0000-0000-000000000000}"/>
          </ac:spMkLst>
        </pc:spChg>
        <pc:spChg chg="add">
          <ac:chgData name="Sadie France" userId="S::s.france@uwtsd.ac.uk::b7d6a976-0449-421d-8e4f-ccb524b7ca6e" providerId="AD" clId="Web-{98FCB74E-A2F1-A231-A166-542F3EA98964}" dt="2024-02-10T15:33:33.855" v="558"/>
          <ac:spMkLst>
            <pc:docMk/>
            <pc:sldMk cId="109857222" sldId="256"/>
            <ac:spMk id="8" creationId="{289ED1AA-8684-4D37-B208-8777E1A7780D}"/>
          </ac:spMkLst>
        </pc:spChg>
        <pc:spChg chg="add">
          <ac:chgData name="Sadie France" userId="S::s.france@uwtsd.ac.uk::b7d6a976-0449-421d-8e4f-ccb524b7ca6e" providerId="AD" clId="Web-{98FCB74E-A2F1-A231-A166-542F3EA98964}" dt="2024-02-10T15:33:33.855" v="558"/>
          <ac:spMkLst>
            <pc:docMk/>
            <pc:sldMk cId="109857222" sldId="256"/>
            <ac:spMk id="10" creationId="{4180E01B-B1F4-437C-807D-1C930718EE64}"/>
          </ac:spMkLst>
        </pc:spChg>
        <pc:spChg chg="add">
          <ac:chgData name="Sadie France" userId="S::s.france@uwtsd.ac.uk::b7d6a976-0449-421d-8e4f-ccb524b7ca6e" providerId="AD" clId="Web-{98FCB74E-A2F1-A231-A166-542F3EA98964}" dt="2024-02-10T15:33:33.855" v="558"/>
          <ac:spMkLst>
            <pc:docMk/>
            <pc:sldMk cId="109857222" sldId="256"/>
            <ac:spMk id="12" creationId="{41F77738-2AF0-4750-A0C7-F97C2C17590E}"/>
          </ac:spMkLst>
        </pc:spChg>
      </pc:sldChg>
      <pc:sldChg chg="del">
        <pc:chgData name="Sadie France" userId="S::s.france@uwtsd.ac.uk::b7d6a976-0449-421d-8e4f-ccb524b7ca6e" providerId="AD" clId="Web-{98FCB74E-A2F1-A231-A166-542F3EA98964}" dt="2024-02-12T06:43:41.342" v="865"/>
        <pc:sldMkLst>
          <pc:docMk/>
          <pc:sldMk cId="2788265746" sldId="257"/>
        </pc:sldMkLst>
      </pc:sldChg>
      <pc:sldChg chg="add del">
        <pc:chgData name="Sadie France" userId="S::s.france@uwtsd.ac.uk::b7d6a976-0449-421d-8e4f-ccb524b7ca6e" providerId="AD" clId="Web-{98FCB74E-A2F1-A231-A166-542F3EA98964}" dt="2024-02-12T07:05:21.633" v="1008"/>
        <pc:sldMkLst>
          <pc:docMk/>
          <pc:sldMk cId="3055842224" sldId="282"/>
        </pc:sldMkLst>
      </pc:sldChg>
      <pc:sldChg chg="add del">
        <pc:chgData name="Sadie France" userId="S::s.france@uwtsd.ac.uk::b7d6a976-0449-421d-8e4f-ccb524b7ca6e" providerId="AD" clId="Web-{98FCB74E-A2F1-A231-A166-542F3EA98964}" dt="2024-02-12T07:05:21.633" v="1009"/>
        <pc:sldMkLst>
          <pc:docMk/>
          <pc:sldMk cId="300358943" sldId="283"/>
        </pc:sldMkLst>
      </pc:sldChg>
      <pc:sldChg chg="del">
        <pc:chgData name="Sadie France" userId="S::s.france@uwtsd.ac.uk::b7d6a976-0449-421d-8e4f-ccb524b7ca6e" providerId="AD" clId="Web-{98FCB74E-A2F1-A231-A166-542F3EA98964}" dt="2024-02-12T07:05:21.633" v="1007"/>
        <pc:sldMkLst>
          <pc:docMk/>
          <pc:sldMk cId="3605550580" sldId="284"/>
        </pc:sldMkLst>
      </pc:sldChg>
      <pc:sldChg chg="addSp modSp mod setBg addAnim">
        <pc:chgData name="Sadie France" userId="S::s.france@uwtsd.ac.uk::b7d6a976-0449-421d-8e4f-ccb524b7ca6e" providerId="AD" clId="Web-{98FCB74E-A2F1-A231-A166-542F3EA98964}" dt="2024-02-12T07:33:28.873" v="1231" actId="14100"/>
        <pc:sldMkLst>
          <pc:docMk/>
          <pc:sldMk cId="4292279409" sldId="314"/>
        </pc:sldMkLst>
        <pc:spChg chg="mod">
          <ac:chgData name="Sadie France" userId="S::s.france@uwtsd.ac.uk::b7d6a976-0449-421d-8e4f-ccb524b7ca6e" providerId="AD" clId="Web-{98FCB74E-A2F1-A231-A166-542F3EA98964}" dt="2024-02-10T15:34:22.716" v="566"/>
          <ac:spMkLst>
            <pc:docMk/>
            <pc:sldMk cId="4292279409" sldId="314"/>
            <ac:spMk id="2" creationId="{E2606BE1-D1E4-20D8-B13B-0D543502D447}"/>
          </ac:spMkLst>
        </pc:spChg>
        <pc:spChg chg="mod">
          <ac:chgData name="Sadie France" userId="S::s.france@uwtsd.ac.uk::b7d6a976-0449-421d-8e4f-ccb524b7ca6e" providerId="AD" clId="Web-{98FCB74E-A2F1-A231-A166-542F3EA98964}" dt="2024-02-12T07:33:28.873" v="1231" actId="14100"/>
          <ac:spMkLst>
            <pc:docMk/>
            <pc:sldMk cId="4292279409" sldId="314"/>
            <ac:spMk id="3" creationId="{9E445A24-2F48-9A22-BB29-344F509ED5ED}"/>
          </ac:spMkLst>
        </pc:spChg>
        <pc:picChg chg="add">
          <ac:chgData name="Sadie France" userId="S::s.france@uwtsd.ac.uk::b7d6a976-0449-421d-8e4f-ccb524b7ca6e" providerId="AD" clId="Web-{98FCB74E-A2F1-A231-A166-542F3EA98964}" dt="2024-02-10T15:34:22.716" v="566"/>
          <ac:picMkLst>
            <pc:docMk/>
            <pc:sldMk cId="4292279409" sldId="314"/>
            <ac:picMk id="5" creationId="{3BA4B537-3865-68A6-57A9-87ADD1802F0E}"/>
          </ac:picMkLst>
        </pc:picChg>
        <pc:cxnChg chg="add">
          <ac:chgData name="Sadie France" userId="S::s.france@uwtsd.ac.uk::b7d6a976-0449-421d-8e4f-ccb524b7ca6e" providerId="AD" clId="Web-{98FCB74E-A2F1-A231-A166-542F3EA98964}" dt="2024-02-10T15:34:22.716" v="566"/>
          <ac:cxnSpMkLst>
            <pc:docMk/>
            <pc:sldMk cId="4292279409" sldId="314"/>
            <ac:cxnSpMk id="9" creationId="{1503BFE4-729B-D9D0-C17B-501E6AF1127A}"/>
          </ac:cxnSpMkLst>
        </pc:cxnChg>
      </pc:sldChg>
      <pc:sldChg chg="addSp modSp mod setBg">
        <pc:chgData name="Sadie France" userId="S::s.france@uwtsd.ac.uk::b7d6a976-0449-421d-8e4f-ccb524b7ca6e" providerId="AD" clId="Web-{98FCB74E-A2F1-A231-A166-542F3EA98964}" dt="2024-02-10T15:34:44.826" v="567"/>
        <pc:sldMkLst>
          <pc:docMk/>
          <pc:sldMk cId="352391170" sldId="315"/>
        </pc:sldMkLst>
        <pc:spChg chg="mod">
          <ac:chgData name="Sadie France" userId="S::s.france@uwtsd.ac.uk::b7d6a976-0449-421d-8e4f-ccb524b7ca6e" providerId="AD" clId="Web-{98FCB74E-A2F1-A231-A166-542F3EA98964}" dt="2024-02-10T15:34:44.826" v="567"/>
          <ac:spMkLst>
            <pc:docMk/>
            <pc:sldMk cId="352391170" sldId="315"/>
            <ac:spMk id="2" creationId="{4916C330-C74F-AE4C-9324-2631C177AE6F}"/>
          </ac:spMkLst>
        </pc:spChg>
        <pc:spChg chg="mod">
          <ac:chgData name="Sadie France" userId="S::s.france@uwtsd.ac.uk::b7d6a976-0449-421d-8e4f-ccb524b7ca6e" providerId="AD" clId="Web-{98FCB74E-A2F1-A231-A166-542F3EA98964}" dt="2024-02-10T15:34:44.826" v="567"/>
          <ac:spMkLst>
            <pc:docMk/>
            <pc:sldMk cId="352391170" sldId="315"/>
            <ac:spMk id="3" creationId="{E83B1294-B687-1FFC-F86A-B622DEC30E19}"/>
          </ac:spMkLst>
        </pc:spChg>
        <pc:picChg chg="add">
          <ac:chgData name="Sadie France" userId="S::s.france@uwtsd.ac.uk::b7d6a976-0449-421d-8e4f-ccb524b7ca6e" providerId="AD" clId="Web-{98FCB74E-A2F1-A231-A166-542F3EA98964}" dt="2024-02-10T15:34:44.826" v="567"/>
          <ac:picMkLst>
            <pc:docMk/>
            <pc:sldMk cId="352391170" sldId="315"/>
            <ac:picMk id="5" creationId="{3A6CA217-EE65-0E0A-9550-08CE4DAF27E0}"/>
          </ac:picMkLst>
        </pc:picChg>
        <pc:cxnChg chg="add">
          <ac:chgData name="Sadie France" userId="S::s.france@uwtsd.ac.uk::b7d6a976-0449-421d-8e4f-ccb524b7ca6e" providerId="AD" clId="Web-{98FCB74E-A2F1-A231-A166-542F3EA98964}" dt="2024-02-10T15:34:44.826" v="567"/>
          <ac:cxnSpMkLst>
            <pc:docMk/>
            <pc:sldMk cId="352391170" sldId="315"/>
            <ac:cxnSpMk id="9" creationId="{1503BFE4-729B-D9D0-C17B-501E6AF1127A}"/>
          </ac:cxnSpMkLst>
        </pc:cxnChg>
      </pc:sldChg>
      <pc:sldChg chg="del">
        <pc:chgData name="Sadie France" userId="S::s.france@uwtsd.ac.uk::b7d6a976-0449-421d-8e4f-ccb524b7ca6e" providerId="AD" clId="Web-{98FCB74E-A2F1-A231-A166-542F3EA98964}" dt="2024-02-10T14:59:39.298" v="151"/>
        <pc:sldMkLst>
          <pc:docMk/>
          <pc:sldMk cId="412958618" sldId="316"/>
        </pc:sldMkLst>
      </pc:sldChg>
      <pc:sldChg chg="del">
        <pc:chgData name="Sadie France" userId="S::s.france@uwtsd.ac.uk::b7d6a976-0449-421d-8e4f-ccb524b7ca6e" providerId="AD" clId="Web-{98FCB74E-A2F1-A231-A166-542F3EA98964}" dt="2024-02-10T15:00:46.457" v="171"/>
        <pc:sldMkLst>
          <pc:docMk/>
          <pc:sldMk cId="3758116746" sldId="317"/>
        </pc:sldMkLst>
      </pc:sldChg>
      <pc:sldChg chg="del">
        <pc:chgData name="Sadie France" userId="S::s.france@uwtsd.ac.uk::b7d6a976-0449-421d-8e4f-ccb524b7ca6e" providerId="AD" clId="Web-{98FCB74E-A2F1-A231-A166-542F3EA98964}" dt="2024-02-10T15:03:59.527" v="200"/>
        <pc:sldMkLst>
          <pc:docMk/>
          <pc:sldMk cId="152800898" sldId="318"/>
        </pc:sldMkLst>
      </pc:sldChg>
      <pc:sldChg chg="del">
        <pc:chgData name="Sadie France" userId="S::s.france@uwtsd.ac.uk::b7d6a976-0449-421d-8e4f-ccb524b7ca6e" providerId="AD" clId="Web-{98FCB74E-A2F1-A231-A166-542F3EA98964}" dt="2024-02-10T15:10:03.891" v="344"/>
        <pc:sldMkLst>
          <pc:docMk/>
          <pc:sldMk cId="1989124473" sldId="319"/>
        </pc:sldMkLst>
      </pc:sldChg>
      <pc:sldChg chg="del">
        <pc:chgData name="Sadie France" userId="S::s.france@uwtsd.ac.uk::b7d6a976-0449-421d-8e4f-ccb524b7ca6e" providerId="AD" clId="Web-{98FCB74E-A2F1-A231-A166-542F3EA98964}" dt="2024-02-10T15:35:14.421" v="569"/>
        <pc:sldMkLst>
          <pc:docMk/>
          <pc:sldMk cId="1849973693" sldId="320"/>
        </pc:sldMkLst>
      </pc:sldChg>
      <pc:sldChg chg="del">
        <pc:chgData name="Sadie France" userId="S::s.france@uwtsd.ac.uk::b7d6a976-0449-421d-8e4f-ccb524b7ca6e" providerId="AD" clId="Web-{98FCB74E-A2F1-A231-A166-542F3EA98964}" dt="2024-02-12T07:09:59.048" v="1015"/>
        <pc:sldMkLst>
          <pc:docMk/>
          <pc:sldMk cId="3889834952" sldId="321"/>
        </pc:sldMkLst>
      </pc:sldChg>
      <pc:sldChg chg="addSp modSp add del">
        <pc:chgData name="Sadie France" userId="S::s.france@uwtsd.ac.uk::b7d6a976-0449-421d-8e4f-ccb524b7ca6e" providerId="AD" clId="Web-{98FCB74E-A2F1-A231-A166-542F3EA98964}" dt="2024-02-10T15:35:40.641" v="571"/>
        <pc:sldMkLst>
          <pc:docMk/>
          <pc:sldMk cId="598414750" sldId="337"/>
        </pc:sldMkLst>
        <pc:spChg chg="mod">
          <ac:chgData name="Sadie France" userId="S::s.france@uwtsd.ac.uk::b7d6a976-0449-421d-8e4f-ccb524b7ca6e" providerId="AD" clId="Web-{98FCB74E-A2F1-A231-A166-542F3EA98964}" dt="2024-02-10T15:29:28.845" v="499"/>
          <ac:spMkLst>
            <pc:docMk/>
            <pc:sldMk cId="598414750" sldId="337"/>
            <ac:spMk id="2" creationId="{41DF6A1D-A5FA-6863-8FDC-A9C3D64838B8}"/>
          </ac:spMkLst>
        </pc:spChg>
        <pc:spChg chg="mod">
          <ac:chgData name="Sadie France" userId="S::s.france@uwtsd.ac.uk::b7d6a976-0449-421d-8e4f-ccb524b7ca6e" providerId="AD" clId="Web-{98FCB74E-A2F1-A231-A166-542F3EA98964}" dt="2024-02-10T15:32:10.805" v="530" actId="20577"/>
          <ac:spMkLst>
            <pc:docMk/>
            <pc:sldMk cId="598414750" sldId="337"/>
            <ac:spMk id="3" creationId="{F9DD6FF8-9253-21DE-5307-73298358D84A}"/>
          </ac:spMkLst>
        </pc:spChg>
        <pc:spChg chg="add">
          <ac:chgData name="Sadie France" userId="S::s.france@uwtsd.ac.uk::b7d6a976-0449-421d-8e4f-ccb524b7ca6e" providerId="AD" clId="Web-{98FCB74E-A2F1-A231-A166-542F3EA98964}" dt="2024-02-10T15:29:28.845" v="499"/>
          <ac:spMkLst>
            <pc:docMk/>
            <pc:sldMk cId="598414750" sldId="337"/>
            <ac:spMk id="9" creationId="{201CC55D-ED54-4C5C-95E6-10947BD1103B}"/>
          </ac:spMkLst>
        </pc:spChg>
        <pc:spChg chg="add">
          <ac:chgData name="Sadie France" userId="S::s.france@uwtsd.ac.uk::b7d6a976-0449-421d-8e4f-ccb524b7ca6e" providerId="AD" clId="Web-{98FCB74E-A2F1-A231-A166-542F3EA98964}" dt="2024-02-10T15:29:28.845" v="499"/>
          <ac:spMkLst>
            <pc:docMk/>
            <pc:sldMk cId="598414750" sldId="337"/>
            <ac:spMk id="15" creationId="{3873B707-463F-40B0-8227-E8CC6C67EB25}"/>
          </ac:spMkLst>
        </pc:spChg>
        <pc:spChg chg="add">
          <ac:chgData name="Sadie France" userId="S::s.france@uwtsd.ac.uk::b7d6a976-0449-421d-8e4f-ccb524b7ca6e" providerId="AD" clId="Web-{98FCB74E-A2F1-A231-A166-542F3EA98964}" dt="2024-02-10T15:29:28.845" v="499"/>
          <ac:spMkLst>
            <pc:docMk/>
            <pc:sldMk cId="598414750" sldId="337"/>
            <ac:spMk id="17" creationId="{C13237C8-E62C-4F0D-A318-BD6FB6C2D138}"/>
          </ac:spMkLst>
        </pc:spChg>
        <pc:spChg chg="add">
          <ac:chgData name="Sadie France" userId="S::s.france@uwtsd.ac.uk::b7d6a976-0449-421d-8e4f-ccb524b7ca6e" providerId="AD" clId="Web-{98FCB74E-A2F1-A231-A166-542F3EA98964}" dt="2024-02-10T15:29:28.845" v="499"/>
          <ac:spMkLst>
            <pc:docMk/>
            <pc:sldMk cId="598414750" sldId="337"/>
            <ac:spMk id="19" creationId="{19C9EAEA-39D0-4B0E-A0EB-51E7B26740B1}"/>
          </ac:spMkLst>
        </pc:spChg>
        <pc:grpChg chg="add">
          <ac:chgData name="Sadie France" userId="S::s.france@uwtsd.ac.uk::b7d6a976-0449-421d-8e4f-ccb524b7ca6e" providerId="AD" clId="Web-{98FCB74E-A2F1-A231-A166-542F3EA98964}" dt="2024-02-10T15:29:28.845" v="499"/>
          <ac:grpSpMkLst>
            <pc:docMk/>
            <pc:sldMk cId="598414750" sldId="337"/>
            <ac:grpSpMk id="11" creationId="{1DE889C7-FAD6-4397-98E2-05D503484459}"/>
          </ac:grpSpMkLst>
        </pc:grpChg>
        <pc:picChg chg="mod ord">
          <ac:chgData name="Sadie France" userId="S::s.france@uwtsd.ac.uk::b7d6a976-0449-421d-8e4f-ccb524b7ca6e" providerId="AD" clId="Web-{98FCB74E-A2F1-A231-A166-542F3EA98964}" dt="2024-02-10T15:29:28.845" v="499"/>
          <ac:picMkLst>
            <pc:docMk/>
            <pc:sldMk cId="598414750" sldId="337"/>
            <ac:picMk id="4" creationId="{69ADF993-4709-76E3-C10F-A110DE8C4F82}"/>
          </ac:picMkLst>
        </pc:picChg>
      </pc:sldChg>
      <pc:sldChg chg="addSp modSp mod setBg">
        <pc:chgData name="Sadie France" userId="S::s.france@uwtsd.ac.uk::b7d6a976-0449-421d-8e4f-ccb524b7ca6e" providerId="AD" clId="Web-{98FCB74E-A2F1-A231-A166-542F3EA98964}" dt="2024-02-11T16:24:29.628" v="591" actId="20577"/>
        <pc:sldMkLst>
          <pc:docMk/>
          <pc:sldMk cId="3150166218" sldId="338"/>
        </pc:sldMkLst>
        <pc:spChg chg="mod">
          <ac:chgData name="Sadie France" userId="S::s.france@uwtsd.ac.uk::b7d6a976-0449-421d-8e4f-ccb524b7ca6e" providerId="AD" clId="Web-{98FCB74E-A2F1-A231-A166-542F3EA98964}" dt="2024-02-10T15:22:06" v="444"/>
          <ac:spMkLst>
            <pc:docMk/>
            <pc:sldMk cId="3150166218" sldId="338"/>
            <ac:spMk id="2" creationId="{B51CF9A5-4FC2-E54A-459E-D7916A9B9EBF}"/>
          </ac:spMkLst>
        </pc:spChg>
        <pc:spChg chg="mod">
          <ac:chgData name="Sadie France" userId="S::s.france@uwtsd.ac.uk::b7d6a976-0449-421d-8e4f-ccb524b7ca6e" providerId="AD" clId="Web-{98FCB74E-A2F1-A231-A166-542F3EA98964}" dt="2024-02-11T16:24:29.628" v="591" actId="20577"/>
          <ac:spMkLst>
            <pc:docMk/>
            <pc:sldMk cId="3150166218" sldId="338"/>
            <ac:spMk id="3" creationId="{E6ED4DDC-5DF0-71C6-D8BB-08F7E897B7A7}"/>
          </ac:spMkLst>
        </pc:spChg>
        <pc:spChg chg="add">
          <ac:chgData name="Sadie France" userId="S::s.france@uwtsd.ac.uk::b7d6a976-0449-421d-8e4f-ccb524b7ca6e" providerId="AD" clId="Web-{98FCB74E-A2F1-A231-A166-542F3EA98964}" dt="2024-02-10T15:22:06" v="444"/>
          <ac:spMkLst>
            <pc:docMk/>
            <pc:sldMk cId="3150166218" sldId="338"/>
            <ac:spMk id="8" creationId="{AC17DE74-01C9-4859-B65A-85CF999E8580}"/>
          </ac:spMkLst>
        </pc:spChg>
        <pc:spChg chg="add">
          <ac:chgData name="Sadie France" userId="S::s.france@uwtsd.ac.uk::b7d6a976-0449-421d-8e4f-ccb524b7ca6e" providerId="AD" clId="Web-{98FCB74E-A2F1-A231-A166-542F3EA98964}" dt="2024-02-10T15:22:06" v="444"/>
          <ac:spMkLst>
            <pc:docMk/>
            <pc:sldMk cId="3150166218" sldId="338"/>
            <ac:spMk id="10" creationId="{068C0432-0E90-4CC1-8CD3-D44A90DF07EF}"/>
          </ac:spMkLst>
        </pc:spChg>
      </pc:sldChg>
      <pc:sldChg chg="addSp delSp modSp mod setBg">
        <pc:chgData name="Sadie France" userId="S::s.france@uwtsd.ac.uk::b7d6a976-0449-421d-8e4f-ccb524b7ca6e" providerId="AD" clId="Web-{98FCB74E-A2F1-A231-A166-542F3EA98964}" dt="2024-02-10T15:21:48.249" v="443"/>
        <pc:sldMkLst>
          <pc:docMk/>
          <pc:sldMk cId="2142748842" sldId="339"/>
        </pc:sldMkLst>
        <pc:spChg chg="mod">
          <ac:chgData name="Sadie France" userId="S::s.france@uwtsd.ac.uk::b7d6a976-0449-421d-8e4f-ccb524b7ca6e" providerId="AD" clId="Web-{98FCB74E-A2F1-A231-A166-542F3EA98964}" dt="2024-02-10T15:21:48.249" v="443"/>
          <ac:spMkLst>
            <pc:docMk/>
            <pc:sldMk cId="2142748842" sldId="339"/>
            <ac:spMk id="2" creationId="{0422DF73-F412-E8AF-8536-4D19DAFD4F6C}"/>
          </ac:spMkLst>
        </pc:spChg>
        <pc:spChg chg="del mod">
          <ac:chgData name="Sadie France" userId="S::s.france@uwtsd.ac.uk::b7d6a976-0449-421d-8e4f-ccb524b7ca6e" providerId="AD" clId="Web-{98FCB74E-A2F1-A231-A166-542F3EA98964}" dt="2024-02-10T15:21:48.249" v="443"/>
          <ac:spMkLst>
            <pc:docMk/>
            <pc:sldMk cId="2142748842" sldId="339"/>
            <ac:spMk id="3" creationId="{BB721288-57FF-C5AA-8B4C-7006E712AD81}"/>
          </ac:spMkLst>
        </pc:spChg>
        <pc:spChg chg="add">
          <ac:chgData name="Sadie France" userId="S::s.france@uwtsd.ac.uk::b7d6a976-0449-421d-8e4f-ccb524b7ca6e" providerId="AD" clId="Web-{98FCB74E-A2F1-A231-A166-542F3EA98964}" dt="2024-02-10T15:21:48.249" v="443"/>
          <ac:spMkLst>
            <pc:docMk/>
            <pc:sldMk cId="2142748842" sldId="339"/>
            <ac:spMk id="9" creationId="{53B021B3-DE93-4AB7-8A18-CF5F1CED88B8}"/>
          </ac:spMkLst>
        </pc:spChg>
        <pc:spChg chg="add">
          <ac:chgData name="Sadie France" userId="S::s.france@uwtsd.ac.uk::b7d6a976-0449-421d-8e4f-ccb524b7ca6e" providerId="AD" clId="Web-{98FCB74E-A2F1-A231-A166-542F3EA98964}" dt="2024-02-10T15:21:48.249" v="443"/>
          <ac:spMkLst>
            <pc:docMk/>
            <pc:sldMk cId="2142748842" sldId="339"/>
            <ac:spMk id="11" creationId="{52D502E5-F6B4-4D58-B4AE-FC466FF15EE8}"/>
          </ac:spMkLst>
        </pc:spChg>
        <pc:spChg chg="add">
          <ac:chgData name="Sadie France" userId="S::s.france@uwtsd.ac.uk::b7d6a976-0449-421d-8e4f-ccb524b7ca6e" providerId="AD" clId="Web-{98FCB74E-A2F1-A231-A166-542F3EA98964}" dt="2024-02-10T15:21:48.249" v="443"/>
          <ac:spMkLst>
            <pc:docMk/>
            <pc:sldMk cId="2142748842" sldId="339"/>
            <ac:spMk id="13" creationId="{9DECDBF4-02B6-4BB4-B65B-B8107AD6A9E8}"/>
          </ac:spMkLst>
        </pc:spChg>
        <pc:graphicFrameChg chg="add">
          <ac:chgData name="Sadie France" userId="S::s.france@uwtsd.ac.uk::b7d6a976-0449-421d-8e4f-ccb524b7ca6e" providerId="AD" clId="Web-{98FCB74E-A2F1-A231-A166-542F3EA98964}" dt="2024-02-10T15:21:48.249" v="443"/>
          <ac:graphicFrameMkLst>
            <pc:docMk/>
            <pc:sldMk cId="2142748842" sldId="339"/>
            <ac:graphicFrameMk id="5" creationId="{39C336E7-6BF2-0445-0D77-8EC67A9B1925}"/>
          </ac:graphicFrameMkLst>
        </pc:graphicFrameChg>
      </pc:sldChg>
      <pc:sldChg chg="addSp modSp mod setBg">
        <pc:chgData name="Sadie France" userId="S::s.france@uwtsd.ac.uk::b7d6a976-0449-421d-8e4f-ccb524b7ca6e" providerId="AD" clId="Web-{98FCB74E-A2F1-A231-A166-542F3EA98964}" dt="2024-02-12T10:53:24.350" v="1276" actId="20577"/>
        <pc:sldMkLst>
          <pc:docMk/>
          <pc:sldMk cId="1567421356" sldId="340"/>
        </pc:sldMkLst>
        <pc:spChg chg="mod">
          <ac:chgData name="Sadie France" userId="S::s.france@uwtsd.ac.uk::b7d6a976-0449-421d-8e4f-ccb524b7ca6e" providerId="AD" clId="Web-{98FCB74E-A2F1-A231-A166-542F3EA98964}" dt="2024-02-10T15:22:11.250" v="445"/>
          <ac:spMkLst>
            <pc:docMk/>
            <pc:sldMk cId="1567421356" sldId="340"/>
            <ac:spMk id="2" creationId="{4C67CFB6-469B-37D6-8FDC-7586D48207A0}"/>
          </ac:spMkLst>
        </pc:spChg>
        <pc:spChg chg="mod">
          <ac:chgData name="Sadie France" userId="S::s.france@uwtsd.ac.uk::b7d6a976-0449-421d-8e4f-ccb524b7ca6e" providerId="AD" clId="Web-{98FCB74E-A2F1-A231-A166-542F3EA98964}" dt="2024-02-12T10:53:24.350" v="1276" actId="20577"/>
          <ac:spMkLst>
            <pc:docMk/>
            <pc:sldMk cId="1567421356" sldId="340"/>
            <ac:spMk id="3" creationId="{291B23DF-02BB-5660-0466-5FF7C6F7089A}"/>
          </ac:spMkLst>
        </pc:spChg>
        <pc:spChg chg="add">
          <ac:chgData name="Sadie France" userId="S::s.france@uwtsd.ac.uk::b7d6a976-0449-421d-8e4f-ccb524b7ca6e" providerId="AD" clId="Web-{98FCB74E-A2F1-A231-A166-542F3EA98964}" dt="2024-02-10T15:22:11.250" v="445"/>
          <ac:spMkLst>
            <pc:docMk/>
            <pc:sldMk cId="1567421356" sldId="340"/>
            <ac:spMk id="8" creationId="{AC17DE74-01C9-4859-B65A-85CF999E8580}"/>
          </ac:spMkLst>
        </pc:spChg>
        <pc:spChg chg="add">
          <ac:chgData name="Sadie France" userId="S::s.france@uwtsd.ac.uk::b7d6a976-0449-421d-8e4f-ccb524b7ca6e" providerId="AD" clId="Web-{98FCB74E-A2F1-A231-A166-542F3EA98964}" dt="2024-02-10T15:22:11.250" v="445"/>
          <ac:spMkLst>
            <pc:docMk/>
            <pc:sldMk cId="1567421356" sldId="340"/>
            <ac:spMk id="10" creationId="{068C0432-0E90-4CC1-8CD3-D44A90DF07EF}"/>
          </ac:spMkLst>
        </pc:spChg>
      </pc:sldChg>
      <pc:sldChg chg="addSp modSp mod setBg">
        <pc:chgData name="Sadie France" userId="S::s.france@uwtsd.ac.uk::b7d6a976-0449-421d-8e4f-ccb524b7ca6e" providerId="AD" clId="Web-{98FCB74E-A2F1-A231-A166-542F3EA98964}" dt="2024-02-10T15:22:15.453" v="446"/>
        <pc:sldMkLst>
          <pc:docMk/>
          <pc:sldMk cId="3267564010" sldId="341"/>
        </pc:sldMkLst>
        <pc:spChg chg="mod">
          <ac:chgData name="Sadie France" userId="S::s.france@uwtsd.ac.uk::b7d6a976-0449-421d-8e4f-ccb524b7ca6e" providerId="AD" clId="Web-{98FCB74E-A2F1-A231-A166-542F3EA98964}" dt="2024-02-10T15:22:15.453" v="446"/>
          <ac:spMkLst>
            <pc:docMk/>
            <pc:sldMk cId="3267564010" sldId="341"/>
            <ac:spMk id="2" creationId="{AD861A6A-66AA-98A7-BD7E-86DF40D7FC78}"/>
          </ac:spMkLst>
        </pc:spChg>
        <pc:spChg chg="mod">
          <ac:chgData name="Sadie France" userId="S::s.france@uwtsd.ac.uk::b7d6a976-0449-421d-8e4f-ccb524b7ca6e" providerId="AD" clId="Web-{98FCB74E-A2F1-A231-A166-542F3EA98964}" dt="2024-02-10T15:22:15.453" v="446"/>
          <ac:spMkLst>
            <pc:docMk/>
            <pc:sldMk cId="3267564010" sldId="341"/>
            <ac:spMk id="3" creationId="{9816A39B-8CA7-2C4E-2E41-97F9CF0A2403}"/>
          </ac:spMkLst>
        </pc:spChg>
        <pc:spChg chg="add">
          <ac:chgData name="Sadie France" userId="S::s.france@uwtsd.ac.uk::b7d6a976-0449-421d-8e4f-ccb524b7ca6e" providerId="AD" clId="Web-{98FCB74E-A2F1-A231-A166-542F3EA98964}" dt="2024-02-10T15:22:15.453" v="446"/>
          <ac:spMkLst>
            <pc:docMk/>
            <pc:sldMk cId="3267564010" sldId="341"/>
            <ac:spMk id="8" creationId="{AC17DE74-01C9-4859-B65A-85CF999E8580}"/>
          </ac:spMkLst>
        </pc:spChg>
        <pc:spChg chg="add">
          <ac:chgData name="Sadie France" userId="S::s.france@uwtsd.ac.uk::b7d6a976-0449-421d-8e4f-ccb524b7ca6e" providerId="AD" clId="Web-{98FCB74E-A2F1-A231-A166-542F3EA98964}" dt="2024-02-10T15:22:15.453" v="446"/>
          <ac:spMkLst>
            <pc:docMk/>
            <pc:sldMk cId="3267564010" sldId="341"/>
            <ac:spMk id="10" creationId="{068C0432-0E90-4CC1-8CD3-D44A90DF07EF}"/>
          </ac:spMkLst>
        </pc:spChg>
      </pc:sldChg>
      <pc:sldChg chg="addSp modSp mod setBg">
        <pc:chgData name="Sadie France" userId="S::s.france@uwtsd.ac.uk::b7d6a976-0449-421d-8e4f-ccb524b7ca6e" providerId="AD" clId="Web-{98FCB74E-A2F1-A231-A166-542F3EA98964}" dt="2024-02-10T15:22:24.453" v="447"/>
        <pc:sldMkLst>
          <pc:docMk/>
          <pc:sldMk cId="2963710718" sldId="342"/>
        </pc:sldMkLst>
        <pc:spChg chg="mod">
          <ac:chgData name="Sadie France" userId="S::s.france@uwtsd.ac.uk::b7d6a976-0449-421d-8e4f-ccb524b7ca6e" providerId="AD" clId="Web-{98FCB74E-A2F1-A231-A166-542F3EA98964}" dt="2024-02-10T15:22:24.453" v="447"/>
          <ac:spMkLst>
            <pc:docMk/>
            <pc:sldMk cId="2963710718" sldId="342"/>
            <ac:spMk id="2" creationId="{62BC1E71-39BA-2460-BCC4-3BFDA7A9C1F2}"/>
          </ac:spMkLst>
        </pc:spChg>
        <pc:spChg chg="mod">
          <ac:chgData name="Sadie France" userId="S::s.france@uwtsd.ac.uk::b7d6a976-0449-421d-8e4f-ccb524b7ca6e" providerId="AD" clId="Web-{98FCB74E-A2F1-A231-A166-542F3EA98964}" dt="2024-02-10T15:22:24.453" v="447"/>
          <ac:spMkLst>
            <pc:docMk/>
            <pc:sldMk cId="2963710718" sldId="342"/>
            <ac:spMk id="3" creationId="{DAEF29DD-B9FF-7925-1436-F342999A70D6}"/>
          </ac:spMkLst>
        </pc:spChg>
        <pc:spChg chg="add">
          <ac:chgData name="Sadie France" userId="S::s.france@uwtsd.ac.uk::b7d6a976-0449-421d-8e4f-ccb524b7ca6e" providerId="AD" clId="Web-{98FCB74E-A2F1-A231-A166-542F3EA98964}" dt="2024-02-10T15:22:24.453" v="447"/>
          <ac:spMkLst>
            <pc:docMk/>
            <pc:sldMk cId="2963710718" sldId="342"/>
            <ac:spMk id="9" creationId="{2C61293E-6EBE-43EF-A52C-9BEBFD7679D4}"/>
          </ac:spMkLst>
        </pc:spChg>
        <pc:spChg chg="add">
          <ac:chgData name="Sadie France" userId="S::s.france@uwtsd.ac.uk::b7d6a976-0449-421d-8e4f-ccb524b7ca6e" providerId="AD" clId="Web-{98FCB74E-A2F1-A231-A166-542F3EA98964}" dt="2024-02-10T15:22:24.453" v="447"/>
          <ac:spMkLst>
            <pc:docMk/>
            <pc:sldMk cId="2963710718" sldId="342"/>
            <ac:spMk id="11" creationId="{21540236-BFD5-4A9D-8840-4703E7F76825}"/>
          </ac:spMkLst>
        </pc:spChg>
        <pc:picChg chg="add">
          <ac:chgData name="Sadie France" userId="S::s.france@uwtsd.ac.uk::b7d6a976-0449-421d-8e4f-ccb524b7ca6e" providerId="AD" clId="Web-{98FCB74E-A2F1-A231-A166-542F3EA98964}" dt="2024-02-10T15:22:24.453" v="447"/>
          <ac:picMkLst>
            <pc:docMk/>
            <pc:sldMk cId="2963710718" sldId="342"/>
            <ac:picMk id="5" creationId="{82F820C4-AAB8-5B01-01C7-5715A1ACD3A7}"/>
          </ac:picMkLst>
        </pc:picChg>
      </pc:sldChg>
      <pc:sldChg chg="addSp modSp mod setBg">
        <pc:chgData name="Sadie France" userId="S::s.france@uwtsd.ac.uk::b7d6a976-0449-421d-8e4f-ccb524b7ca6e" providerId="AD" clId="Web-{98FCB74E-A2F1-A231-A166-542F3EA98964}" dt="2024-02-10T15:22:46.501" v="450" actId="20577"/>
        <pc:sldMkLst>
          <pc:docMk/>
          <pc:sldMk cId="1029474837" sldId="343"/>
        </pc:sldMkLst>
        <pc:spChg chg="mod">
          <ac:chgData name="Sadie France" userId="S::s.france@uwtsd.ac.uk::b7d6a976-0449-421d-8e4f-ccb524b7ca6e" providerId="AD" clId="Web-{98FCB74E-A2F1-A231-A166-542F3EA98964}" dt="2024-02-10T15:22:35.126" v="448"/>
          <ac:spMkLst>
            <pc:docMk/>
            <pc:sldMk cId="1029474837" sldId="343"/>
            <ac:spMk id="2" creationId="{12C68DE0-27A5-31C9-C57D-66FD97D8C4EC}"/>
          </ac:spMkLst>
        </pc:spChg>
        <pc:spChg chg="mod">
          <ac:chgData name="Sadie France" userId="S::s.france@uwtsd.ac.uk::b7d6a976-0449-421d-8e4f-ccb524b7ca6e" providerId="AD" clId="Web-{98FCB74E-A2F1-A231-A166-542F3EA98964}" dt="2024-02-10T15:22:46.501" v="450" actId="20577"/>
          <ac:spMkLst>
            <pc:docMk/>
            <pc:sldMk cId="1029474837" sldId="343"/>
            <ac:spMk id="3" creationId="{8F147440-0D30-2568-D9C0-B48BC4933279}"/>
          </ac:spMkLst>
        </pc:spChg>
        <pc:spChg chg="add">
          <ac:chgData name="Sadie France" userId="S::s.france@uwtsd.ac.uk::b7d6a976-0449-421d-8e4f-ccb524b7ca6e" providerId="AD" clId="Web-{98FCB74E-A2F1-A231-A166-542F3EA98964}" dt="2024-02-10T15:22:35.126" v="448"/>
          <ac:spMkLst>
            <pc:docMk/>
            <pc:sldMk cId="1029474837" sldId="343"/>
            <ac:spMk id="9" creationId="{E8A8EAB8-D2FF-444D-B34B-7D32F106AD0E}"/>
          </ac:spMkLst>
        </pc:spChg>
        <pc:picChg chg="add">
          <ac:chgData name="Sadie France" userId="S::s.france@uwtsd.ac.uk::b7d6a976-0449-421d-8e4f-ccb524b7ca6e" providerId="AD" clId="Web-{98FCB74E-A2F1-A231-A166-542F3EA98964}" dt="2024-02-10T15:22:35.126" v="448"/>
          <ac:picMkLst>
            <pc:docMk/>
            <pc:sldMk cId="1029474837" sldId="343"/>
            <ac:picMk id="5" creationId="{2ED13541-F7E6-A542-8141-E5260EBB3CCC}"/>
          </ac:picMkLst>
        </pc:picChg>
        <pc:cxnChg chg="add">
          <ac:chgData name="Sadie France" userId="S::s.france@uwtsd.ac.uk::b7d6a976-0449-421d-8e4f-ccb524b7ca6e" providerId="AD" clId="Web-{98FCB74E-A2F1-A231-A166-542F3EA98964}" dt="2024-02-10T15:22:35.126" v="448"/>
          <ac:cxnSpMkLst>
            <pc:docMk/>
            <pc:sldMk cId="1029474837" sldId="343"/>
            <ac:cxnSpMk id="11" creationId="{EEA38897-7BA3-4408-8083-3235339C4A60}"/>
          </ac:cxnSpMkLst>
        </pc:cxnChg>
        <pc:cxnChg chg="add">
          <ac:chgData name="Sadie France" userId="S::s.france@uwtsd.ac.uk::b7d6a976-0449-421d-8e4f-ccb524b7ca6e" providerId="AD" clId="Web-{98FCB74E-A2F1-A231-A166-542F3EA98964}" dt="2024-02-10T15:22:35.126" v="448"/>
          <ac:cxnSpMkLst>
            <pc:docMk/>
            <pc:sldMk cId="1029474837" sldId="343"/>
            <ac:cxnSpMk id="13" creationId="{F11AD06B-AB20-4097-8606-5DA00DBACE88}"/>
          </ac:cxnSpMkLst>
        </pc:cxnChg>
      </pc:sldChg>
      <pc:sldChg chg="addSp delSp modSp">
        <pc:chgData name="Sadie France" userId="S::s.france@uwtsd.ac.uk::b7d6a976-0449-421d-8e4f-ccb524b7ca6e" providerId="AD" clId="Web-{98FCB74E-A2F1-A231-A166-542F3EA98964}" dt="2024-02-10T15:26:00.853" v="460"/>
        <pc:sldMkLst>
          <pc:docMk/>
          <pc:sldMk cId="572385448" sldId="345"/>
        </pc:sldMkLst>
        <pc:spChg chg="mod">
          <ac:chgData name="Sadie France" userId="S::s.france@uwtsd.ac.uk::b7d6a976-0449-421d-8e4f-ccb524b7ca6e" providerId="AD" clId="Web-{98FCB74E-A2F1-A231-A166-542F3EA98964}" dt="2024-02-10T15:26:00.853" v="460"/>
          <ac:spMkLst>
            <pc:docMk/>
            <pc:sldMk cId="572385448" sldId="345"/>
            <ac:spMk id="2" creationId="{25CAB5B4-C7EF-9782-4DB8-EA451F99CBA8}"/>
          </ac:spMkLst>
        </pc:spChg>
        <pc:spChg chg="add del">
          <ac:chgData name="Sadie France" userId="S::s.france@uwtsd.ac.uk::b7d6a976-0449-421d-8e4f-ccb524b7ca6e" providerId="AD" clId="Web-{98FCB74E-A2F1-A231-A166-542F3EA98964}" dt="2024-02-10T15:25:25.710" v="457"/>
          <ac:spMkLst>
            <pc:docMk/>
            <pc:sldMk cId="572385448" sldId="345"/>
            <ac:spMk id="3" creationId="{36EAB00B-7047-5A9B-64A5-FE05CB6CB137}"/>
          </ac:spMkLst>
        </pc:spChg>
        <pc:spChg chg="add del">
          <ac:chgData name="Sadie France" userId="S::s.france@uwtsd.ac.uk::b7d6a976-0449-421d-8e4f-ccb524b7ca6e" providerId="AD" clId="Web-{98FCB74E-A2F1-A231-A166-542F3EA98964}" dt="2024-02-10T15:25:25.710" v="457"/>
          <ac:spMkLst>
            <pc:docMk/>
            <pc:sldMk cId="572385448" sldId="345"/>
            <ac:spMk id="8" creationId="{DBF61EA3-B236-439E-9C0B-340980D56BEE}"/>
          </ac:spMkLst>
        </pc:spChg>
        <pc:spChg chg="add del">
          <ac:chgData name="Sadie France" userId="S::s.france@uwtsd.ac.uk::b7d6a976-0449-421d-8e4f-ccb524b7ca6e" providerId="AD" clId="Web-{98FCB74E-A2F1-A231-A166-542F3EA98964}" dt="2024-02-10T15:25:25.710" v="457"/>
          <ac:spMkLst>
            <pc:docMk/>
            <pc:sldMk cId="572385448" sldId="345"/>
            <ac:spMk id="14" creationId="{E659831F-0D9A-4C63-9EBB-8435B85A440F}"/>
          </ac:spMkLst>
        </pc:spChg>
        <pc:spChg chg="add del">
          <ac:chgData name="Sadie France" userId="S::s.france@uwtsd.ac.uk::b7d6a976-0449-421d-8e4f-ccb524b7ca6e" providerId="AD" clId="Web-{98FCB74E-A2F1-A231-A166-542F3EA98964}" dt="2024-02-10T15:26:00.853" v="460"/>
          <ac:spMkLst>
            <pc:docMk/>
            <pc:sldMk cId="572385448" sldId="345"/>
            <ac:spMk id="19" creationId="{100EDD19-6802-4EC3-95CE-CFFAB042CFD6}"/>
          </ac:spMkLst>
        </pc:spChg>
        <pc:spChg chg="add del">
          <ac:chgData name="Sadie France" userId="S::s.france@uwtsd.ac.uk::b7d6a976-0449-421d-8e4f-ccb524b7ca6e" providerId="AD" clId="Web-{98FCB74E-A2F1-A231-A166-542F3EA98964}" dt="2024-02-10T15:25:25.710" v="456"/>
          <ac:spMkLst>
            <pc:docMk/>
            <pc:sldMk cId="572385448" sldId="345"/>
            <ac:spMk id="20" creationId="{BACC6370-2D7E-4714-9D71-7542949D7D5D}"/>
          </ac:spMkLst>
        </pc:spChg>
        <pc:spChg chg="add del">
          <ac:chgData name="Sadie France" userId="S::s.france@uwtsd.ac.uk::b7d6a976-0449-421d-8e4f-ccb524b7ca6e" providerId="AD" clId="Web-{98FCB74E-A2F1-A231-A166-542F3EA98964}" dt="2024-02-10T15:26:00.853" v="460"/>
          <ac:spMkLst>
            <pc:docMk/>
            <pc:sldMk cId="572385448" sldId="345"/>
            <ac:spMk id="21" creationId="{DB17E863-922E-4C26-BD64-E8FD41D28661}"/>
          </ac:spMkLst>
        </pc:spChg>
        <pc:spChg chg="add del">
          <ac:chgData name="Sadie France" userId="S::s.france@uwtsd.ac.uk::b7d6a976-0449-421d-8e4f-ccb524b7ca6e" providerId="AD" clId="Web-{98FCB74E-A2F1-A231-A166-542F3EA98964}" dt="2024-02-10T15:25:25.710" v="456"/>
          <ac:spMkLst>
            <pc:docMk/>
            <pc:sldMk cId="572385448" sldId="345"/>
            <ac:spMk id="22" creationId="{F68B3F68-107C-434F-AA38-110D5EA91B85}"/>
          </ac:spMkLst>
        </pc:spChg>
        <pc:spChg chg="add del">
          <ac:chgData name="Sadie France" userId="S::s.france@uwtsd.ac.uk::b7d6a976-0449-421d-8e4f-ccb524b7ca6e" providerId="AD" clId="Web-{98FCB74E-A2F1-A231-A166-542F3EA98964}" dt="2024-02-10T15:25:25.710" v="456"/>
          <ac:spMkLst>
            <pc:docMk/>
            <pc:sldMk cId="572385448" sldId="345"/>
            <ac:spMk id="24" creationId="{AAD0DBB9-1A4B-4391-81D4-CB19F9AB918A}"/>
          </ac:spMkLst>
        </pc:spChg>
        <pc:spChg chg="add del">
          <ac:chgData name="Sadie France" userId="S::s.france@uwtsd.ac.uk::b7d6a976-0449-421d-8e4f-ccb524b7ca6e" providerId="AD" clId="Web-{98FCB74E-A2F1-A231-A166-542F3EA98964}" dt="2024-02-10T15:25:25.710" v="456"/>
          <ac:spMkLst>
            <pc:docMk/>
            <pc:sldMk cId="572385448" sldId="345"/>
            <ac:spMk id="26" creationId="{063BBA22-50EA-4C4D-BE05-F1CE4E63AA56}"/>
          </ac:spMkLst>
        </pc:spChg>
        <pc:spChg chg="add mod">
          <ac:chgData name="Sadie France" userId="S::s.france@uwtsd.ac.uk::b7d6a976-0449-421d-8e4f-ccb524b7ca6e" providerId="AD" clId="Web-{98FCB74E-A2F1-A231-A166-542F3EA98964}" dt="2024-02-10T15:26:00.853" v="460"/>
          <ac:spMkLst>
            <pc:docMk/>
            <pc:sldMk cId="572385448" sldId="345"/>
            <ac:spMk id="28" creationId="{36EAB00B-7047-5A9B-64A5-FE05CB6CB137}"/>
          </ac:spMkLst>
        </pc:spChg>
        <pc:spChg chg="add">
          <ac:chgData name="Sadie France" userId="S::s.france@uwtsd.ac.uk::b7d6a976-0449-421d-8e4f-ccb524b7ca6e" providerId="AD" clId="Web-{98FCB74E-A2F1-A231-A166-542F3EA98964}" dt="2024-02-10T15:26:00.853" v="460"/>
          <ac:spMkLst>
            <pc:docMk/>
            <pc:sldMk cId="572385448" sldId="345"/>
            <ac:spMk id="33" creationId="{32AEEBC8-9D30-42EF-95F2-386C2653FBF0}"/>
          </ac:spMkLst>
        </pc:spChg>
        <pc:spChg chg="add">
          <ac:chgData name="Sadie France" userId="S::s.france@uwtsd.ac.uk::b7d6a976-0449-421d-8e4f-ccb524b7ca6e" providerId="AD" clId="Web-{98FCB74E-A2F1-A231-A166-542F3EA98964}" dt="2024-02-10T15:26:00.853" v="460"/>
          <ac:spMkLst>
            <pc:docMk/>
            <pc:sldMk cId="572385448" sldId="345"/>
            <ac:spMk id="35" creationId="{2E92FA66-67D7-4CB4-94D3-E643A9AD4757}"/>
          </ac:spMkLst>
        </pc:spChg>
        <pc:grpChg chg="add del">
          <ac:chgData name="Sadie France" userId="S::s.france@uwtsd.ac.uk::b7d6a976-0449-421d-8e4f-ccb524b7ca6e" providerId="AD" clId="Web-{98FCB74E-A2F1-A231-A166-542F3EA98964}" dt="2024-02-10T15:25:25.710" v="457"/>
          <ac:grpSpMkLst>
            <pc:docMk/>
            <pc:sldMk cId="572385448" sldId="345"/>
            <ac:grpSpMk id="10" creationId="{28FAF094-D087-493F-8DF9-A486C2D6BBAA}"/>
          </ac:grpSpMkLst>
        </pc:grpChg>
        <pc:graphicFrameChg chg="add del">
          <ac:chgData name="Sadie France" userId="S::s.france@uwtsd.ac.uk::b7d6a976-0449-421d-8e4f-ccb524b7ca6e" providerId="AD" clId="Web-{98FCB74E-A2F1-A231-A166-542F3EA98964}" dt="2024-02-10T15:25:25.710" v="456"/>
          <ac:graphicFrameMkLst>
            <pc:docMk/>
            <pc:sldMk cId="572385448" sldId="345"/>
            <ac:graphicFrameMk id="16" creationId="{00A4B6AF-D820-31E9-116F-8357ABFF3057}"/>
          </ac:graphicFrameMkLst>
        </pc:graphicFrameChg>
        <pc:picChg chg="add mod">
          <ac:chgData name="Sadie France" userId="S::s.france@uwtsd.ac.uk::b7d6a976-0449-421d-8e4f-ccb524b7ca6e" providerId="AD" clId="Web-{98FCB74E-A2F1-A231-A166-542F3EA98964}" dt="2024-02-10T15:26:00.853" v="460"/>
          <ac:picMkLst>
            <pc:docMk/>
            <pc:sldMk cId="572385448" sldId="345"/>
            <ac:picMk id="13" creationId="{92612FAA-CBED-F04D-CF2F-26A67A22E984}"/>
          </ac:picMkLst>
        </pc:picChg>
      </pc:sldChg>
      <pc:sldChg chg="modSp addAnim">
        <pc:chgData name="Sadie France" userId="S::s.france@uwtsd.ac.uk::b7d6a976-0449-421d-8e4f-ccb524b7ca6e" providerId="AD" clId="Web-{98FCB74E-A2F1-A231-A166-542F3EA98964}" dt="2024-02-12T10:55:08.338" v="1285" actId="20577"/>
        <pc:sldMkLst>
          <pc:docMk/>
          <pc:sldMk cId="244996995" sldId="346"/>
        </pc:sldMkLst>
        <pc:spChg chg="mod">
          <ac:chgData name="Sadie France" userId="S::s.france@uwtsd.ac.uk::b7d6a976-0449-421d-8e4f-ccb524b7ca6e" providerId="AD" clId="Web-{98FCB74E-A2F1-A231-A166-542F3EA98964}" dt="2024-02-12T10:55:08.338" v="1285" actId="20577"/>
          <ac:spMkLst>
            <pc:docMk/>
            <pc:sldMk cId="244996995" sldId="346"/>
            <ac:spMk id="3" creationId="{2B5BDB33-E80A-C343-83AE-3A8AFE0FF794}"/>
          </ac:spMkLst>
        </pc:spChg>
      </pc:sldChg>
      <pc:sldChg chg="addSp modSp mod setBg addAnim">
        <pc:chgData name="Sadie France" userId="S::s.france@uwtsd.ac.uk::b7d6a976-0449-421d-8e4f-ccb524b7ca6e" providerId="AD" clId="Web-{98FCB74E-A2F1-A231-A166-542F3EA98964}" dt="2024-02-12T07:38:18.179" v="1248"/>
        <pc:sldMkLst>
          <pc:docMk/>
          <pc:sldMk cId="270335251" sldId="347"/>
        </pc:sldMkLst>
        <pc:spChg chg="mod">
          <ac:chgData name="Sadie France" userId="S::s.france@uwtsd.ac.uk::b7d6a976-0449-421d-8e4f-ccb524b7ca6e" providerId="AD" clId="Web-{98FCB74E-A2F1-A231-A166-542F3EA98964}" dt="2024-02-10T15:30:17.503" v="500"/>
          <ac:spMkLst>
            <pc:docMk/>
            <pc:sldMk cId="270335251" sldId="347"/>
            <ac:spMk id="2" creationId="{639678FE-9DD9-9A7B-399A-EDA7C6E0BCCC}"/>
          </ac:spMkLst>
        </pc:spChg>
        <pc:spChg chg="mod">
          <ac:chgData name="Sadie France" userId="S::s.france@uwtsd.ac.uk::b7d6a976-0449-421d-8e4f-ccb524b7ca6e" providerId="AD" clId="Web-{98FCB74E-A2F1-A231-A166-542F3EA98964}" dt="2024-02-12T06:55:43.166" v="973" actId="20577"/>
          <ac:spMkLst>
            <pc:docMk/>
            <pc:sldMk cId="270335251" sldId="347"/>
            <ac:spMk id="3" creationId="{A7087A88-D561-BCF7-8364-3A7B2200C6B8}"/>
          </ac:spMkLst>
        </pc:spChg>
        <pc:spChg chg="add">
          <ac:chgData name="Sadie France" userId="S::s.france@uwtsd.ac.uk::b7d6a976-0449-421d-8e4f-ccb524b7ca6e" providerId="AD" clId="Web-{98FCB74E-A2F1-A231-A166-542F3EA98964}" dt="2024-02-10T15:30:17.503" v="500"/>
          <ac:spMkLst>
            <pc:docMk/>
            <pc:sldMk cId="270335251" sldId="347"/>
            <ac:spMk id="5" creationId="{4DA718D0-4865-4629-8134-44F68D41D574}"/>
          </ac:spMkLst>
        </pc:spChg>
        <pc:spChg chg="add">
          <ac:chgData name="Sadie France" userId="S::s.france@uwtsd.ac.uk::b7d6a976-0449-421d-8e4f-ccb524b7ca6e" providerId="AD" clId="Web-{98FCB74E-A2F1-A231-A166-542F3EA98964}" dt="2024-02-10T15:30:17.503" v="500"/>
          <ac:spMkLst>
            <pc:docMk/>
            <pc:sldMk cId="270335251" sldId="347"/>
            <ac:spMk id="7" creationId="{CBC4F608-B4B8-48C3-9572-C0F061B1CD99}"/>
          </ac:spMkLst>
        </pc:spChg>
        <pc:grpChg chg="add">
          <ac:chgData name="Sadie France" userId="S::s.france@uwtsd.ac.uk::b7d6a976-0449-421d-8e4f-ccb524b7ca6e" providerId="AD" clId="Web-{98FCB74E-A2F1-A231-A166-542F3EA98964}" dt="2024-02-10T15:30:17.503" v="500"/>
          <ac:grpSpMkLst>
            <pc:docMk/>
            <pc:sldMk cId="270335251" sldId="347"/>
            <ac:grpSpMk id="6" creationId="{65167ED7-6315-43AB-B1B6-C326D5FD8F84}"/>
          </ac:grpSpMkLst>
        </pc:grpChg>
      </pc:sldChg>
      <pc:sldChg chg="addSp delSp modSp mod setBg addAnim">
        <pc:chgData name="Sadie France" userId="S::s.france@uwtsd.ac.uk::b7d6a976-0449-421d-8e4f-ccb524b7ca6e" providerId="AD" clId="Web-{98FCB74E-A2F1-A231-A166-542F3EA98964}" dt="2024-02-12T10:54:14.430" v="1277" actId="20577"/>
        <pc:sldMkLst>
          <pc:docMk/>
          <pc:sldMk cId="3733504595" sldId="348"/>
        </pc:sldMkLst>
        <pc:spChg chg="mod">
          <ac:chgData name="Sadie France" userId="S::s.france@uwtsd.ac.uk::b7d6a976-0449-421d-8e4f-ccb524b7ca6e" providerId="AD" clId="Web-{98FCB74E-A2F1-A231-A166-542F3EA98964}" dt="2024-02-10T15:24:17.708" v="452"/>
          <ac:spMkLst>
            <pc:docMk/>
            <pc:sldMk cId="3733504595" sldId="348"/>
            <ac:spMk id="2" creationId="{BEBAF229-C452-D54F-AD33-76FDA6DC110D}"/>
          </ac:spMkLst>
        </pc:spChg>
        <pc:spChg chg="mod ord">
          <ac:chgData name="Sadie France" userId="S::s.france@uwtsd.ac.uk::b7d6a976-0449-421d-8e4f-ccb524b7ca6e" providerId="AD" clId="Web-{98FCB74E-A2F1-A231-A166-542F3EA98964}" dt="2024-02-12T10:54:14.430" v="1277" actId="20577"/>
          <ac:spMkLst>
            <pc:docMk/>
            <pc:sldMk cId="3733504595" sldId="348"/>
            <ac:spMk id="3" creationId="{9FE3D776-1F61-7D10-F069-48BF4E36E2EA}"/>
          </ac:spMkLst>
        </pc:spChg>
        <pc:spChg chg="add del">
          <ac:chgData name="Sadie France" userId="S::s.france@uwtsd.ac.uk::b7d6a976-0449-421d-8e4f-ccb524b7ca6e" providerId="AD" clId="Web-{98FCB74E-A2F1-A231-A166-542F3EA98964}" dt="2024-02-12T07:36:20.596" v="1237"/>
          <ac:spMkLst>
            <pc:docMk/>
            <pc:sldMk cId="3733504595" sldId="348"/>
            <ac:spMk id="9" creationId="{A6D37EE4-EA1B-46EE-A54B-5233C63C9695}"/>
          </ac:spMkLst>
        </pc:spChg>
        <pc:spChg chg="add del">
          <ac:chgData name="Sadie France" userId="S::s.france@uwtsd.ac.uk::b7d6a976-0449-421d-8e4f-ccb524b7ca6e" providerId="AD" clId="Web-{98FCB74E-A2F1-A231-A166-542F3EA98964}" dt="2024-02-12T07:36:20.596" v="1237"/>
          <ac:spMkLst>
            <pc:docMk/>
            <pc:sldMk cId="3733504595" sldId="348"/>
            <ac:spMk id="11" creationId="{927D5270-6648-4CC1-8F78-48BE299CAC25}"/>
          </ac:spMkLst>
        </pc:spChg>
        <pc:spChg chg="add">
          <ac:chgData name="Sadie France" userId="S::s.france@uwtsd.ac.uk::b7d6a976-0449-421d-8e4f-ccb524b7ca6e" providerId="AD" clId="Web-{98FCB74E-A2F1-A231-A166-542F3EA98964}" dt="2024-02-12T07:36:20.596" v="1237"/>
          <ac:spMkLst>
            <pc:docMk/>
            <pc:sldMk cId="3733504595" sldId="348"/>
            <ac:spMk id="16" creationId="{45D37F4E-DDB4-456B-97E0-9937730A039F}"/>
          </ac:spMkLst>
        </pc:spChg>
        <pc:spChg chg="add">
          <ac:chgData name="Sadie France" userId="S::s.france@uwtsd.ac.uk::b7d6a976-0449-421d-8e4f-ccb524b7ca6e" providerId="AD" clId="Web-{98FCB74E-A2F1-A231-A166-542F3EA98964}" dt="2024-02-12T07:36:20.596" v="1237"/>
          <ac:spMkLst>
            <pc:docMk/>
            <pc:sldMk cId="3733504595" sldId="348"/>
            <ac:spMk id="18" creationId="{B2DD41CD-8F47-4F56-AD12-4E2FF7696987}"/>
          </ac:spMkLst>
        </pc:spChg>
        <pc:picChg chg="add mod ord">
          <ac:chgData name="Sadie France" userId="S::s.france@uwtsd.ac.uk::b7d6a976-0449-421d-8e4f-ccb524b7ca6e" providerId="AD" clId="Web-{98FCB74E-A2F1-A231-A166-542F3EA98964}" dt="2024-02-12T07:36:20.596" v="1237"/>
          <ac:picMkLst>
            <pc:docMk/>
            <pc:sldMk cId="3733504595" sldId="348"/>
            <ac:picMk id="4" creationId="{870D18AA-B023-B658-D8AE-1EC3EE24A9AE}"/>
          </ac:picMkLst>
        </pc:picChg>
      </pc:sldChg>
      <pc:sldChg chg="addSp modSp mod setBg addAnim">
        <pc:chgData name="Sadie France" userId="S::s.france@uwtsd.ac.uk::b7d6a976-0449-421d-8e4f-ccb524b7ca6e" providerId="AD" clId="Web-{98FCB74E-A2F1-A231-A166-542F3EA98964}" dt="2024-02-12T07:37:33.239" v="1244"/>
        <pc:sldMkLst>
          <pc:docMk/>
          <pc:sldMk cId="613216467" sldId="349"/>
        </pc:sldMkLst>
        <pc:spChg chg="mod">
          <ac:chgData name="Sadie France" userId="S::s.france@uwtsd.ac.uk::b7d6a976-0449-421d-8e4f-ccb524b7ca6e" providerId="AD" clId="Web-{98FCB74E-A2F1-A231-A166-542F3EA98964}" dt="2024-02-10T15:24:43.459" v="454"/>
          <ac:spMkLst>
            <pc:docMk/>
            <pc:sldMk cId="613216467" sldId="349"/>
            <ac:spMk id="2" creationId="{C3909CC6-79A3-E7D5-6738-2DF6D8907447}"/>
          </ac:spMkLst>
        </pc:spChg>
        <pc:spChg chg="mod">
          <ac:chgData name="Sadie France" userId="S::s.france@uwtsd.ac.uk::b7d6a976-0449-421d-8e4f-ccb524b7ca6e" providerId="AD" clId="Web-{98FCB74E-A2F1-A231-A166-542F3EA98964}" dt="2024-02-10T15:24:43.459" v="454"/>
          <ac:spMkLst>
            <pc:docMk/>
            <pc:sldMk cId="613216467" sldId="349"/>
            <ac:spMk id="3" creationId="{E46F662C-A11D-FC66-CAF5-E38C15C17E3B}"/>
          </ac:spMkLst>
        </pc:spChg>
        <pc:spChg chg="add">
          <ac:chgData name="Sadie France" userId="S::s.france@uwtsd.ac.uk::b7d6a976-0449-421d-8e4f-ccb524b7ca6e" providerId="AD" clId="Web-{98FCB74E-A2F1-A231-A166-542F3EA98964}" dt="2024-02-10T15:24:43.459" v="454"/>
          <ac:spMkLst>
            <pc:docMk/>
            <pc:sldMk cId="613216467" sldId="349"/>
            <ac:spMk id="8" creationId="{100EDD19-6802-4EC3-95CE-CFFAB042CFD6}"/>
          </ac:spMkLst>
        </pc:spChg>
        <pc:spChg chg="add">
          <ac:chgData name="Sadie France" userId="S::s.france@uwtsd.ac.uk::b7d6a976-0449-421d-8e4f-ccb524b7ca6e" providerId="AD" clId="Web-{98FCB74E-A2F1-A231-A166-542F3EA98964}" dt="2024-02-10T15:24:43.459" v="454"/>
          <ac:spMkLst>
            <pc:docMk/>
            <pc:sldMk cId="613216467" sldId="349"/>
            <ac:spMk id="10" creationId="{DB17E863-922E-4C26-BD64-E8FD41D28661}"/>
          </ac:spMkLst>
        </pc:spChg>
      </pc:sldChg>
      <pc:sldChg chg="addSp modSp mod setBg addAnim">
        <pc:chgData name="Sadie France" userId="S::s.france@uwtsd.ac.uk::b7d6a976-0449-421d-8e4f-ccb524b7ca6e" providerId="AD" clId="Web-{98FCB74E-A2F1-A231-A166-542F3EA98964}" dt="2024-02-12T07:37:39.520" v="1245"/>
        <pc:sldMkLst>
          <pc:docMk/>
          <pc:sldMk cId="1552279623" sldId="350"/>
        </pc:sldMkLst>
        <pc:spChg chg="mod">
          <ac:chgData name="Sadie France" userId="S::s.france@uwtsd.ac.uk::b7d6a976-0449-421d-8e4f-ccb524b7ca6e" providerId="AD" clId="Web-{98FCB74E-A2F1-A231-A166-542F3EA98964}" dt="2024-02-10T15:24:38.162" v="453"/>
          <ac:spMkLst>
            <pc:docMk/>
            <pc:sldMk cId="1552279623" sldId="350"/>
            <ac:spMk id="2" creationId="{5C8EB8EE-7E1C-4E1F-69BC-66F4ED13FF86}"/>
          </ac:spMkLst>
        </pc:spChg>
        <pc:spChg chg="mod">
          <ac:chgData name="Sadie France" userId="S::s.france@uwtsd.ac.uk::b7d6a976-0449-421d-8e4f-ccb524b7ca6e" providerId="AD" clId="Web-{98FCB74E-A2F1-A231-A166-542F3EA98964}" dt="2024-02-10T15:24:38.162" v="453"/>
          <ac:spMkLst>
            <pc:docMk/>
            <pc:sldMk cId="1552279623" sldId="350"/>
            <ac:spMk id="3" creationId="{256E256B-7BEA-5294-AB0F-716F02F2AEB9}"/>
          </ac:spMkLst>
        </pc:spChg>
        <pc:spChg chg="add">
          <ac:chgData name="Sadie France" userId="S::s.france@uwtsd.ac.uk::b7d6a976-0449-421d-8e4f-ccb524b7ca6e" providerId="AD" clId="Web-{98FCB74E-A2F1-A231-A166-542F3EA98964}" dt="2024-02-10T15:24:38.162" v="453"/>
          <ac:spMkLst>
            <pc:docMk/>
            <pc:sldMk cId="1552279623" sldId="350"/>
            <ac:spMk id="8" creationId="{100EDD19-6802-4EC3-95CE-CFFAB042CFD6}"/>
          </ac:spMkLst>
        </pc:spChg>
        <pc:spChg chg="add">
          <ac:chgData name="Sadie France" userId="S::s.france@uwtsd.ac.uk::b7d6a976-0449-421d-8e4f-ccb524b7ca6e" providerId="AD" clId="Web-{98FCB74E-A2F1-A231-A166-542F3EA98964}" dt="2024-02-10T15:24:38.162" v="453"/>
          <ac:spMkLst>
            <pc:docMk/>
            <pc:sldMk cId="1552279623" sldId="350"/>
            <ac:spMk id="10" creationId="{DB17E863-922E-4C26-BD64-E8FD41D28661}"/>
          </ac:spMkLst>
        </pc:spChg>
      </pc:sldChg>
      <pc:sldChg chg="addSp modSp mod setBg">
        <pc:chgData name="Sadie France" userId="S::s.france@uwtsd.ac.uk::b7d6a976-0449-421d-8e4f-ccb524b7ca6e" providerId="AD" clId="Web-{98FCB74E-A2F1-A231-A166-542F3EA98964}" dt="2024-02-10T15:34:11.200" v="565" actId="20577"/>
        <pc:sldMkLst>
          <pc:docMk/>
          <pc:sldMk cId="2571447608" sldId="351"/>
        </pc:sldMkLst>
        <pc:spChg chg="mod">
          <ac:chgData name="Sadie France" userId="S::s.france@uwtsd.ac.uk::b7d6a976-0449-421d-8e4f-ccb524b7ca6e" providerId="AD" clId="Web-{98FCB74E-A2F1-A231-A166-542F3EA98964}" dt="2024-02-10T15:34:01.012" v="562"/>
          <ac:spMkLst>
            <pc:docMk/>
            <pc:sldMk cId="2571447608" sldId="351"/>
            <ac:spMk id="2" creationId="{70196064-F6D3-92B4-037E-01BD80F1D0E7}"/>
          </ac:spMkLst>
        </pc:spChg>
        <pc:spChg chg="mod">
          <ac:chgData name="Sadie France" userId="S::s.france@uwtsd.ac.uk::b7d6a976-0449-421d-8e4f-ccb524b7ca6e" providerId="AD" clId="Web-{98FCB74E-A2F1-A231-A166-542F3EA98964}" dt="2024-02-10T15:34:11.200" v="565" actId="20577"/>
          <ac:spMkLst>
            <pc:docMk/>
            <pc:sldMk cId="2571447608" sldId="351"/>
            <ac:spMk id="3" creationId="{273A5B88-3132-73BB-F6A4-F706EF921DFE}"/>
          </ac:spMkLst>
        </pc:spChg>
        <pc:picChg chg="add">
          <ac:chgData name="Sadie France" userId="S::s.france@uwtsd.ac.uk::b7d6a976-0449-421d-8e4f-ccb524b7ca6e" providerId="AD" clId="Web-{98FCB74E-A2F1-A231-A166-542F3EA98964}" dt="2024-02-10T15:34:01.012" v="562"/>
          <ac:picMkLst>
            <pc:docMk/>
            <pc:sldMk cId="2571447608" sldId="351"/>
            <ac:picMk id="5" creationId="{8E698C49-967D-8F7B-181E-4D064DC59CE0}"/>
          </ac:picMkLst>
        </pc:picChg>
        <pc:cxnChg chg="add">
          <ac:chgData name="Sadie France" userId="S::s.france@uwtsd.ac.uk::b7d6a976-0449-421d-8e4f-ccb524b7ca6e" providerId="AD" clId="Web-{98FCB74E-A2F1-A231-A166-542F3EA98964}" dt="2024-02-10T15:34:01.012" v="562"/>
          <ac:cxnSpMkLst>
            <pc:docMk/>
            <pc:sldMk cId="2571447608" sldId="351"/>
            <ac:cxnSpMk id="9" creationId="{1503BFE4-729B-D9D0-C17B-501E6AF1127A}"/>
          </ac:cxnSpMkLst>
        </pc:cxnChg>
      </pc:sldChg>
      <pc:sldChg chg="addSp modSp mod setBg">
        <pc:chgData name="Sadie France" userId="S::s.france@uwtsd.ac.uk::b7d6a976-0449-421d-8e4f-ccb524b7ca6e" providerId="AD" clId="Web-{98FCB74E-A2F1-A231-A166-542F3EA98964}" dt="2024-02-10T15:27:59.357" v="476" actId="20577"/>
        <pc:sldMkLst>
          <pc:docMk/>
          <pc:sldMk cId="3023925510" sldId="354"/>
        </pc:sldMkLst>
        <pc:spChg chg="mod">
          <ac:chgData name="Sadie France" userId="S::s.france@uwtsd.ac.uk::b7d6a976-0449-421d-8e4f-ccb524b7ca6e" providerId="AD" clId="Web-{98FCB74E-A2F1-A231-A166-542F3EA98964}" dt="2024-02-10T15:27:09.996" v="468"/>
          <ac:spMkLst>
            <pc:docMk/>
            <pc:sldMk cId="3023925510" sldId="354"/>
            <ac:spMk id="2" creationId="{25CFBEDF-2A0B-7F47-6967-E645144CC65A}"/>
          </ac:spMkLst>
        </pc:spChg>
        <pc:spChg chg="mod">
          <ac:chgData name="Sadie France" userId="S::s.france@uwtsd.ac.uk::b7d6a976-0449-421d-8e4f-ccb524b7ca6e" providerId="AD" clId="Web-{98FCB74E-A2F1-A231-A166-542F3EA98964}" dt="2024-02-10T15:27:59.357" v="476" actId="20577"/>
          <ac:spMkLst>
            <pc:docMk/>
            <pc:sldMk cId="3023925510" sldId="354"/>
            <ac:spMk id="3" creationId="{3871901E-DEA1-F50F-564C-B44DAE044739}"/>
          </ac:spMkLst>
        </pc:spChg>
        <pc:spChg chg="add">
          <ac:chgData name="Sadie France" userId="S::s.france@uwtsd.ac.uk::b7d6a976-0449-421d-8e4f-ccb524b7ca6e" providerId="AD" clId="Web-{98FCB74E-A2F1-A231-A166-542F3EA98964}" dt="2024-02-10T15:27:09.996" v="468"/>
          <ac:spMkLst>
            <pc:docMk/>
            <pc:sldMk cId="3023925510" sldId="354"/>
            <ac:spMk id="8" creationId="{100EDD19-6802-4EC3-95CE-CFFAB042CFD6}"/>
          </ac:spMkLst>
        </pc:spChg>
        <pc:spChg chg="add">
          <ac:chgData name="Sadie France" userId="S::s.france@uwtsd.ac.uk::b7d6a976-0449-421d-8e4f-ccb524b7ca6e" providerId="AD" clId="Web-{98FCB74E-A2F1-A231-A166-542F3EA98964}" dt="2024-02-10T15:27:09.996" v="468"/>
          <ac:spMkLst>
            <pc:docMk/>
            <pc:sldMk cId="3023925510" sldId="354"/>
            <ac:spMk id="10" creationId="{DB17E863-922E-4C26-BD64-E8FD41D28661}"/>
          </ac:spMkLst>
        </pc:spChg>
      </pc:sldChg>
      <pc:sldChg chg="modSp">
        <pc:chgData name="Sadie France" userId="S::s.france@uwtsd.ac.uk::b7d6a976-0449-421d-8e4f-ccb524b7ca6e" providerId="AD" clId="Web-{98FCB74E-A2F1-A231-A166-542F3EA98964}" dt="2024-02-12T07:09:11.217" v="1014" actId="20577"/>
        <pc:sldMkLst>
          <pc:docMk/>
          <pc:sldMk cId="2427213088" sldId="355"/>
        </pc:sldMkLst>
        <pc:spChg chg="mod">
          <ac:chgData name="Sadie France" userId="S::s.france@uwtsd.ac.uk::b7d6a976-0449-421d-8e4f-ccb524b7ca6e" providerId="AD" clId="Web-{98FCB74E-A2F1-A231-A166-542F3EA98964}" dt="2024-02-12T07:09:11.217" v="1014" actId="20577"/>
          <ac:spMkLst>
            <pc:docMk/>
            <pc:sldMk cId="2427213088" sldId="355"/>
            <ac:spMk id="3" creationId="{1D0426D7-BE25-78AB-6544-3D66F0CA4D85}"/>
          </ac:spMkLst>
        </pc:spChg>
      </pc:sldChg>
      <pc:sldChg chg="addSp modSp new mod setBg">
        <pc:chgData name="Sadie France" userId="S::s.france@uwtsd.ac.uk::b7d6a976-0449-421d-8e4f-ccb524b7ca6e" providerId="AD" clId="Web-{98FCB74E-A2F1-A231-A166-542F3EA98964}" dt="2024-02-11T16:17:55.837" v="574" actId="20577"/>
        <pc:sldMkLst>
          <pc:docMk/>
          <pc:sldMk cId="2915153920" sldId="356"/>
        </pc:sldMkLst>
        <pc:spChg chg="mod">
          <ac:chgData name="Sadie France" userId="S::s.france@uwtsd.ac.uk::b7d6a976-0449-421d-8e4f-ccb524b7ca6e" providerId="AD" clId="Web-{98FCB74E-A2F1-A231-A166-542F3EA98964}" dt="2024-02-10T15:35:02.593" v="568"/>
          <ac:spMkLst>
            <pc:docMk/>
            <pc:sldMk cId="2915153920" sldId="356"/>
            <ac:spMk id="2" creationId="{74D365AA-7BAE-D4A6-5695-6DBFDE518DF0}"/>
          </ac:spMkLst>
        </pc:spChg>
        <pc:spChg chg="mod">
          <ac:chgData name="Sadie France" userId="S::s.france@uwtsd.ac.uk::b7d6a976-0449-421d-8e4f-ccb524b7ca6e" providerId="AD" clId="Web-{98FCB74E-A2F1-A231-A166-542F3EA98964}" dt="2024-02-11T16:17:55.837" v="574" actId="20577"/>
          <ac:spMkLst>
            <pc:docMk/>
            <pc:sldMk cId="2915153920" sldId="356"/>
            <ac:spMk id="3" creationId="{9112C2FE-D845-3234-E262-E8517D9ADB84}"/>
          </ac:spMkLst>
        </pc:spChg>
        <pc:spChg chg="add">
          <ac:chgData name="Sadie France" userId="S::s.france@uwtsd.ac.uk::b7d6a976-0449-421d-8e4f-ccb524b7ca6e" providerId="AD" clId="Web-{98FCB74E-A2F1-A231-A166-542F3EA98964}" dt="2024-02-10T15:35:02.593" v="568"/>
          <ac:spMkLst>
            <pc:docMk/>
            <pc:sldMk cId="2915153920" sldId="356"/>
            <ac:spMk id="9" creationId="{9F7D5CDA-D291-4307-BF55-1381FED29634}"/>
          </ac:spMkLst>
        </pc:spChg>
        <pc:picChg chg="add">
          <ac:chgData name="Sadie France" userId="S::s.france@uwtsd.ac.uk::b7d6a976-0449-421d-8e4f-ccb524b7ca6e" providerId="AD" clId="Web-{98FCB74E-A2F1-A231-A166-542F3EA98964}" dt="2024-02-10T15:35:02.593" v="568"/>
          <ac:picMkLst>
            <pc:docMk/>
            <pc:sldMk cId="2915153920" sldId="356"/>
            <ac:picMk id="5" creationId="{57D72A3B-1F9E-57EB-9454-1F74EC6E6E7D}"/>
          </ac:picMkLst>
        </pc:picChg>
      </pc:sldChg>
      <pc:sldChg chg="addSp modSp new mod setBg">
        <pc:chgData name="Sadie France" userId="S::s.france@uwtsd.ac.uk::b7d6a976-0449-421d-8e4f-ccb524b7ca6e" providerId="AD" clId="Web-{98FCB74E-A2F1-A231-A166-542F3EA98964}" dt="2024-02-10T15:03:28.542" v="197"/>
        <pc:sldMkLst>
          <pc:docMk/>
          <pc:sldMk cId="887462220" sldId="357"/>
        </pc:sldMkLst>
        <pc:spChg chg="mod">
          <ac:chgData name="Sadie France" userId="S::s.france@uwtsd.ac.uk::b7d6a976-0449-421d-8e4f-ccb524b7ca6e" providerId="AD" clId="Web-{98FCB74E-A2F1-A231-A166-542F3EA98964}" dt="2024-02-10T15:03:28.542" v="197"/>
          <ac:spMkLst>
            <pc:docMk/>
            <pc:sldMk cId="887462220" sldId="357"/>
            <ac:spMk id="2" creationId="{415B07D1-BB55-7C3C-7F64-5C61721221FC}"/>
          </ac:spMkLst>
        </pc:spChg>
        <pc:spChg chg="mod">
          <ac:chgData name="Sadie France" userId="S::s.france@uwtsd.ac.uk::b7d6a976-0449-421d-8e4f-ccb524b7ca6e" providerId="AD" clId="Web-{98FCB74E-A2F1-A231-A166-542F3EA98964}" dt="2024-02-10T15:03:28.542" v="197"/>
          <ac:spMkLst>
            <pc:docMk/>
            <pc:sldMk cId="887462220" sldId="357"/>
            <ac:spMk id="3" creationId="{361CB6E9-937B-BF18-C272-AA72950BD233}"/>
          </ac:spMkLst>
        </pc:spChg>
        <pc:spChg chg="add">
          <ac:chgData name="Sadie France" userId="S::s.france@uwtsd.ac.uk::b7d6a976-0449-421d-8e4f-ccb524b7ca6e" providerId="AD" clId="Web-{98FCB74E-A2F1-A231-A166-542F3EA98964}" dt="2024-02-10T15:03:28.542" v="197"/>
          <ac:spMkLst>
            <pc:docMk/>
            <pc:sldMk cId="887462220" sldId="357"/>
            <ac:spMk id="9" creationId="{45D37F4E-DDB4-456B-97E0-9937730A039F}"/>
          </ac:spMkLst>
        </pc:spChg>
        <pc:spChg chg="add">
          <ac:chgData name="Sadie France" userId="S::s.france@uwtsd.ac.uk::b7d6a976-0449-421d-8e4f-ccb524b7ca6e" providerId="AD" clId="Web-{98FCB74E-A2F1-A231-A166-542F3EA98964}" dt="2024-02-10T15:03:28.542" v="197"/>
          <ac:spMkLst>
            <pc:docMk/>
            <pc:sldMk cId="887462220" sldId="357"/>
            <ac:spMk id="11" creationId="{B2DD41CD-8F47-4F56-AD12-4E2FF7696987}"/>
          </ac:spMkLst>
        </pc:spChg>
        <pc:picChg chg="add mod">
          <ac:chgData name="Sadie France" userId="S::s.france@uwtsd.ac.uk::b7d6a976-0449-421d-8e4f-ccb524b7ca6e" providerId="AD" clId="Web-{98FCB74E-A2F1-A231-A166-542F3EA98964}" dt="2024-02-10T15:03:28.542" v="197"/>
          <ac:picMkLst>
            <pc:docMk/>
            <pc:sldMk cId="887462220" sldId="357"/>
            <ac:picMk id="4" creationId="{F2CBE8FE-BA65-D97E-76AD-FF9C0B183C92}"/>
          </ac:picMkLst>
        </pc:picChg>
      </pc:sldChg>
      <pc:sldChg chg="addSp delSp modSp new mod setBg addAnim delAnim">
        <pc:chgData name="Sadie France" userId="S::s.france@uwtsd.ac.uk::b7d6a976-0449-421d-8e4f-ccb524b7ca6e" providerId="AD" clId="Web-{98FCB74E-A2F1-A231-A166-542F3EA98964}" dt="2024-02-12T07:34:01.218" v="1234"/>
        <pc:sldMkLst>
          <pc:docMk/>
          <pc:sldMk cId="114959014" sldId="358"/>
        </pc:sldMkLst>
        <pc:spChg chg="mod">
          <ac:chgData name="Sadie France" userId="S::s.france@uwtsd.ac.uk::b7d6a976-0449-421d-8e4f-ccb524b7ca6e" providerId="AD" clId="Web-{98FCB74E-A2F1-A231-A166-542F3EA98964}" dt="2024-02-10T15:03:37.964" v="198"/>
          <ac:spMkLst>
            <pc:docMk/>
            <pc:sldMk cId="114959014" sldId="358"/>
            <ac:spMk id="2" creationId="{3C842DB3-7308-6391-9D19-35F07734EF76}"/>
          </ac:spMkLst>
        </pc:spChg>
        <pc:spChg chg="del mod">
          <ac:chgData name="Sadie France" userId="S::s.france@uwtsd.ac.uk::b7d6a976-0449-421d-8e4f-ccb524b7ca6e" providerId="AD" clId="Web-{98FCB74E-A2F1-A231-A166-542F3EA98964}" dt="2024-02-10T15:03:37.964" v="198"/>
          <ac:spMkLst>
            <pc:docMk/>
            <pc:sldMk cId="114959014" sldId="358"/>
            <ac:spMk id="3" creationId="{66B5D891-DC0F-967E-60FA-DB911F0EB1C2}"/>
          </ac:spMkLst>
        </pc:spChg>
        <pc:spChg chg="add">
          <ac:chgData name="Sadie France" userId="S::s.france@uwtsd.ac.uk::b7d6a976-0449-421d-8e4f-ccb524b7ca6e" providerId="AD" clId="Web-{98FCB74E-A2F1-A231-A166-542F3EA98964}" dt="2024-02-10T15:03:37.964" v="198"/>
          <ac:spMkLst>
            <pc:docMk/>
            <pc:sldMk cId="114959014" sldId="358"/>
            <ac:spMk id="9" creationId="{53B021B3-DE93-4AB7-8A18-CF5F1CED88B8}"/>
          </ac:spMkLst>
        </pc:spChg>
        <pc:spChg chg="add">
          <ac:chgData name="Sadie France" userId="S::s.france@uwtsd.ac.uk::b7d6a976-0449-421d-8e4f-ccb524b7ca6e" providerId="AD" clId="Web-{98FCB74E-A2F1-A231-A166-542F3EA98964}" dt="2024-02-10T15:03:37.964" v="198"/>
          <ac:spMkLst>
            <pc:docMk/>
            <pc:sldMk cId="114959014" sldId="358"/>
            <ac:spMk id="11" creationId="{52D502E5-F6B4-4D58-B4AE-FC466FF15EE8}"/>
          </ac:spMkLst>
        </pc:spChg>
        <pc:spChg chg="add">
          <ac:chgData name="Sadie France" userId="S::s.france@uwtsd.ac.uk::b7d6a976-0449-421d-8e4f-ccb524b7ca6e" providerId="AD" clId="Web-{98FCB74E-A2F1-A231-A166-542F3EA98964}" dt="2024-02-10T15:03:37.964" v="198"/>
          <ac:spMkLst>
            <pc:docMk/>
            <pc:sldMk cId="114959014" sldId="358"/>
            <ac:spMk id="13" creationId="{9DECDBF4-02B6-4BB4-B65B-B8107AD6A9E8}"/>
          </ac:spMkLst>
        </pc:spChg>
        <pc:graphicFrameChg chg="add">
          <ac:chgData name="Sadie France" userId="S::s.france@uwtsd.ac.uk::b7d6a976-0449-421d-8e4f-ccb524b7ca6e" providerId="AD" clId="Web-{98FCB74E-A2F1-A231-A166-542F3EA98964}" dt="2024-02-10T15:03:37.964" v="198"/>
          <ac:graphicFrameMkLst>
            <pc:docMk/>
            <pc:sldMk cId="114959014" sldId="358"/>
            <ac:graphicFrameMk id="5" creationId="{E9092FA7-1106-5B31-6CBB-61F331EB1D3A}"/>
          </ac:graphicFrameMkLst>
        </pc:graphicFrameChg>
      </pc:sldChg>
      <pc:sldChg chg="addSp delSp modSp new mod setBg">
        <pc:chgData name="Sadie France" userId="S::s.france@uwtsd.ac.uk::b7d6a976-0449-421d-8e4f-ccb524b7ca6e" providerId="AD" clId="Web-{98FCB74E-A2F1-A231-A166-542F3EA98964}" dt="2024-02-12T07:34:35.766" v="1236"/>
        <pc:sldMkLst>
          <pc:docMk/>
          <pc:sldMk cId="2602788922" sldId="359"/>
        </pc:sldMkLst>
        <pc:spChg chg="mod">
          <ac:chgData name="Sadie France" userId="S::s.france@uwtsd.ac.uk::b7d6a976-0449-421d-8e4f-ccb524b7ca6e" providerId="AD" clId="Web-{98FCB74E-A2F1-A231-A166-542F3EA98964}" dt="2024-02-12T07:34:35.766" v="1236"/>
          <ac:spMkLst>
            <pc:docMk/>
            <pc:sldMk cId="2602788922" sldId="359"/>
            <ac:spMk id="2" creationId="{E7A9AE5C-7F65-DD60-4389-1AA05BAC2C39}"/>
          </ac:spMkLst>
        </pc:spChg>
        <pc:spChg chg="del mod">
          <ac:chgData name="Sadie France" userId="S::s.france@uwtsd.ac.uk::b7d6a976-0449-421d-8e4f-ccb524b7ca6e" providerId="AD" clId="Web-{98FCB74E-A2F1-A231-A166-542F3EA98964}" dt="2024-02-10T15:03:42.292" v="199"/>
          <ac:spMkLst>
            <pc:docMk/>
            <pc:sldMk cId="2602788922" sldId="359"/>
            <ac:spMk id="3" creationId="{581CD098-8E6F-51F4-1755-08D3A07A3B33}"/>
          </ac:spMkLst>
        </pc:spChg>
        <pc:spChg chg="add del">
          <ac:chgData name="Sadie France" userId="S::s.france@uwtsd.ac.uk::b7d6a976-0449-421d-8e4f-ccb524b7ca6e" providerId="AD" clId="Web-{98FCB74E-A2F1-A231-A166-542F3EA98964}" dt="2024-02-12T07:34:23.953" v="1235"/>
          <ac:spMkLst>
            <pc:docMk/>
            <pc:sldMk cId="2602788922" sldId="359"/>
            <ac:spMk id="9" creationId="{53B021B3-DE93-4AB7-8A18-CF5F1CED88B8}"/>
          </ac:spMkLst>
        </pc:spChg>
        <pc:spChg chg="add del">
          <ac:chgData name="Sadie France" userId="S::s.france@uwtsd.ac.uk::b7d6a976-0449-421d-8e4f-ccb524b7ca6e" providerId="AD" clId="Web-{98FCB74E-A2F1-A231-A166-542F3EA98964}" dt="2024-02-12T07:34:23.953" v="1235"/>
          <ac:spMkLst>
            <pc:docMk/>
            <pc:sldMk cId="2602788922" sldId="359"/>
            <ac:spMk id="11" creationId="{52D502E5-F6B4-4D58-B4AE-FC466FF15EE8}"/>
          </ac:spMkLst>
        </pc:spChg>
        <pc:spChg chg="add del">
          <ac:chgData name="Sadie France" userId="S::s.france@uwtsd.ac.uk::b7d6a976-0449-421d-8e4f-ccb524b7ca6e" providerId="AD" clId="Web-{98FCB74E-A2F1-A231-A166-542F3EA98964}" dt="2024-02-12T07:34:23.953" v="1235"/>
          <ac:spMkLst>
            <pc:docMk/>
            <pc:sldMk cId="2602788922" sldId="359"/>
            <ac:spMk id="13" creationId="{9DECDBF4-02B6-4BB4-B65B-B8107AD6A9E8}"/>
          </ac:spMkLst>
        </pc:spChg>
        <pc:spChg chg="add del">
          <ac:chgData name="Sadie France" userId="S::s.france@uwtsd.ac.uk::b7d6a976-0449-421d-8e4f-ccb524b7ca6e" providerId="AD" clId="Web-{98FCB74E-A2F1-A231-A166-542F3EA98964}" dt="2024-02-12T07:34:35.766" v="1236"/>
          <ac:spMkLst>
            <pc:docMk/>
            <pc:sldMk cId="2602788922" sldId="359"/>
            <ac:spMk id="18" creationId="{955A2079-FA98-4876-80F0-72364A7D2EA4}"/>
          </ac:spMkLst>
        </pc:spChg>
        <pc:spChg chg="add">
          <ac:chgData name="Sadie France" userId="S::s.france@uwtsd.ac.uk::b7d6a976-0449-421d-8e4f-ccb524b7ca6e" providerId="AD" clId="Web-{98FCB74E-A2F1-A231-A166-542F3EA98964}" dt="2024-02-12T07:34:35.766" v="1236"/>
          <ac:spMkLst>
            <pc:docMk/>
            <pc:sldMk cId="2602788922" sldId="359"/>
            <ac:spMk id="24" creationId="{B50AB553-2A96-4A92-96F2-93548E096954}"/>
          </ac:spMkLst>
        </pc:spChg>
        <pc:graphicFrameChg chg="add mod modGraphic">
          <ac:chgData name="Sadie France" userId="S::s.france@uwtsd.ac.uk::b7d6a976-0449-421d-8e4f-ccb524b7ca6e" providerId="AD" clId="Web-{98FCB74E-A2F1-A231-A166-542F3EA98964}" dt="2024-02-12T07:34:35.766" v="1236"/>
          <ac:graphicFrameMkLst>
            <pc:docMk/>
            <pc:sldMk cId="2602788922" sldId="359"/>
            <ac:graphicFrameMk id="5" creationId="{94A12E73-9777-36CA-F02F-7D0D54F1CEC2}"/>
          </ac:graphicFrameMkLst>
        </pc:graphicFrameChg>
        <pc:picChg chg="add">
          <ac:chgData name="Sadie France" userId="S::s.france@uwtsd.ac.uk::b7d6a976-0449-421d-8e4f-ccb524b7ca6e" providerId="AD" clId="Web-{98FCB74E-A2F1-A231-A166-542F3EA98964}" dt="2024-02-12T07:34:35.766" v="1236"/>
          <ac:picMkLst>
            <pc:docMk/>
            <pc:sldMk cId="2602788922" sldId="359"/>
            <ac:picMk id="20" creationId="{75A56BF5-D4B2-6F47-A00E-ADE8FDE80297}"/>
          </ac:picMkLst>
        </pc:picChg>
      </pc:sldChg>
      <pc:sldChg chg="addSp delSp modSp new mod setBg">
        <pc:chgData name="Sadie France" userId="S::s.france@uwtsd.ac.uk::b7d6a976-0449-421d-8e4f-ccb524b7ca6e" providerId="AD" clId="Web-{98FCB74E-A2F1-A231-A166-542F3EA98964}" dt="2024-02-11T16:20:13.966" v="579" actId="20577"/>
        <pc:sldMkLst>
          <pc:docMk/>
          <pc:sldMk cId="832112142" sldId="360"/>
        </pc:sldMkLst>
        <pc:spChg chg="mod">
          <ac:chgData name="Sadie France" userId="S::s.france@uwtsd.ac.uk::b7d6a976-0449-421d-8e4f-ccb524b7ca6e" providerId="AD" clId="Web-{98FCB74E-A2F1-A231-A166-542F3EA98964}" dt="2024-02-10T15:10:00.579" v="343"/>
          <ac:spMkLst>
            <pc:docMk/>
            <pc:sldMk cId="832112142" sldId="360"/>
            <ac:spMk id="2" creationId="{521E434D-EC27-8B5B-3F83-5D1D384DC8AA}"/>
          </ac:spMkLst>
        </pc:spChg>
        <pc:spChg chg="add del mod">
          <ac:chgData name="Sadie France" userId="S::s.france@uwtsd.ac.uk::b7d6a976-0449-421d-8e4f-ccb524b7ca6e" providerId="AD" clId="Web-{98FCB74E-A2F1-A231-A166-542F3EA98964}" dt="2024-02-11T16:20:13.966" v="579" actId="20577"/>
          <ac:spMkLst>
            <pc:docMk/>
            <pc:sldMk cId="832112142" sldId="360"/>
            <ac:spMk id="3" creationId="{50F9878F-EAE2-EFE5-6D3F-240A59B83981}"/>
          </ac:spMkLst>
        </pc:spChg>
        <pc:spChg chg="add del mod">
          <ac:chgData name="Sadie France" userId="S::s.france@uwtsd.ac.uk::b7d6a976-0449-421d-8e4f-ccb524b7ca6e" providerId="AD" clId="Web-{98FCB74E-A2F1-A231-A166-542F3EA98964}" dt="2024-02-11T16:20:09.622" v="576"/>
          <ac:spMkLst>
            <pc:docMk/>
            <pc:sldMk cId="832112142" sldId="360"/>
            <ac:spMk id="5" creationId="{2F8BAAB2-220E-756C-6A4F-0688888C1093}"/>
          </ac:spMkLst>
        </pc:spChg>
        <pc:spChg chg="add">
          <ac:chgData name="Sadie France" userId="S::s.france@uwtsd.ac.uk::b7d6a976-0449-421d-8e4f-ccb524b7ca6e" providerId="AD" clId="Web-{98FCB74E-A2F1-A231-A166-542F3EA98964}" dt="2024-02-10T15:10:00.579" v="343"/>
          <ac:spMkLst>
            <pc:docMk/>
            <pc:sldMk cId="832112142" sldId="360"/>
            <ac:spMk id="8" creationId="{907EF6B7-1338-4443-8C46-6A318D952DFD}"/>
          </ac:spMkLst>
        </pc:spChg>
        <pc:spChg chg="add">
          <ac:chgData name="Sadie France" userId="S::s.france@uwtsd.ac.uk::b7d6a976-0449-421d-8e4f-ccb524b7ca6e" providerId="AD" clId="Web-{98FCB74E-A2F1-A231-A166-542F3EA98964}" dt="2024-02-10T15:10:00.579" v="343"/>
          <ac:spMkLst>
            <pc:docMk/>
            <pc:sldMk cId="832112142" sldId="360"/>
            <ac:spMk id="10" creationId="{DAAE4CDD-124C-4DCF-9584-B6033B545DD5}"/>
          </ac:spMkLst>
        </pc:spChg>
        <pc:spChg chg="add">
          <ac:chgData name="Sadie France" userId="S::s.france@uwtsd.ac.uk::b7d6a976-0449-421d-8e4f-ccb524b7ca6e" providerId="AD" clId="Web-{98FCB74E-A2F1-A231-A166-542F3EA98964}" dt="2024-02-10T15:10:00.579" v="343"/>
          <ac:spMkLst>
            <pc:docMk/>
            <pc:sldMk cId="832112142" sldId="360"/>
            <ac:spMk id="12" creationId="{081E4A58-353D-44AE-B2FC-2A74E2E400F7}"/>
          </ac:spMkLst>
        </pc:spChg>
      </pc:sldChg>
      <pc:sldChg chg="addSp modSp new mod setBg">
        <pc:chgData name="Sadie France" userId="S::s.france@uwtsd.ac.uk::b7d6a976-0449-421d-8e4f-ccb524b7ca6e" providerId="AD" clId="Web-{98FCB74E-A2F1-A231-A166-542F3EA98964}" dt="2024-02-10T15:11:09.722" v="366"/>
        <pc:sldMkLst>
          <pc:docMk/>
          <pc:sldMk cId="2389044667" sldId="361"/>
        </pc:sldMkLst>
        <pc:spChg chg="mod">
          <ac:chgData name="Sadie France" userId="S::s.france@uwtsd.ac.uk::b7d6a976-0449-421d-8e4f-ccb524b7ca6e" providerId="AD" clId="Web-{98FCB74E-A2F1-A231-A166-542F3EA98964}" dt="2024-02-10T15:11:09.722" v="366"/>
          <ac:spMkLst>
            <pc:docMk/>
            <pc:sldMk cId="2389044667" sldId="361"/>
            <ac:spMk id="2" creationId="{AA67A738-A62F-4BED-C6B1-5DD776E4E8DC}"/>
          </ac:spMkLst>
        </pc:spChg>
        <pc:spChg chg="mod">
          <ac:chgData name="Sadie France" userId="S::s.france@uwtsd.ac.uk::b7d6a976-0449-421d-8e4f-ccb524b7ca6e" providerId="AD" clId="Web-{98FCB74E-A2F1-A231-A166-542F3EA98964}" dt="2024-02-10T15:11:09.722" v="366"/>
          <ac:spMkLst>
            <pc:docMk/>
            <pc:sldMk cId="2389044667" sldId="361"/>
            <ac:spMk id="3" creationId="{D7060C97-06A4-0397-053F-5AB0FB86C973}"/>
          </ac:spMkLst>
        </pc:spChg>
        <pc:spChg chg="add">
          <ac:chgData name="Sadie France" userId="S::s.france@uwtsd.ac.uk::b7d6a976-0449-421d-8e4f-ccb524b7ca6e" providerId="AD" clId="Web-{98FCB74E-A2F1-A231-A166-542F3EA98964}" dt="2024-02-10T15:11:09.722" v="366"/>
          <ac:spMkLst>
            <pc:docMk/>
            <pc:sldMk cId="2389044667" sldId="361"/>
            <ac:spMk id="8" creationId="{907EF6B7-1338-4443-8C46-6A318D952DFD}"/>
          </ac:spMkLst>
        </pc:spChg>
        <pc:spChg chg="add">
          <ac:chgData name="Sadie France" userId="S::s.france@uwtsd.ac.uk::b7d6a976-0449-421d-8e4f-ccb524b7ca6e" providerId="AD" clId="Web-{98FCB74E-A2F1-A231-A166-542F3EA98964}" dt="2024-02-10T15:11:09.722" v="366"/>
          <ac:spMkLst>
            <pc:docMk/>
            <pc:sldMk cId="2389044667" sldId="361"/>
            <ac:spMk id="10" creationId="{DAAE4CDD-124C-4DCF-9584-B6033B545DD5}"/>
          </ac:spMkLst>
        </pc:spChg>
        <pc:spChg chg="add">
          <ac:chgData name="Sadie France" userId="S::s.france@uwtsd.ac.uk::b7d6a976-0449-421d-8e4f-ccb524b7ca6e" providerId="AD" clId="Web-{98FCB74E-A2F1-A231-A166-542F3EA98964}" dt="2024-02-10T15:11:09.722" v="366"/>
          <ac:spMkLst>
            <pc:docMk/>
            <pc:sldMk cId="2389044667" sldId="361"/>
            <ac:spMk id="12" creationId="{081E4A58-353D-44AE-B2FC-2A74E2E400F7}"/>
          </ac:spMkLst>
        </pc:spChg>
      </pc:sldChg>
      <pc:sldChg chg="addSp modSp new mod setBg">
        <pc:chgData name="Sadie France" userId="S::s.france@uwtsd.ac.uk::b7d6a976-0449-421d-8e4f-ccb524b7ca6e" providerId="AD" clId="Web-{98FCB74E-A2F1-A231-A166-542F3EA98964}" dt="2024-02-12T07:25:35.923" v="1191" actId="20577"/>
        <pc:sldMkLst>
          <pc:docMk/>
          <pc:sldMk cId="434993889" sldId="362"/>
        </pc:sldMkLst>
        <pc:spChg chg="mod">
          <ac:chgData name="Sadie France" userId="S::s.france@uwtsd.ac.uk::b7d6a976-0449-421d-8e4f-ccb524b7ca6e" providerId="AD" clId="Web-{98FCB74E-A2F1-A231-A166-542F3EA98964}" dt="2024-02-12T07:14:40.523" v="1099" actId="1076"/>
          <ac:spMkLst>
            <pc:docMk/>
            <pc:sldMk cId="434993889" sldId="362"/>
            <ac:spMk id="2" creationId="{51642B98-D0B3-A21F-4BF1-143E1320629B}"/>
          </ac:spMkLst>
        </pc:spChg>
        <pc:spChg chg="mod">
          <ac:chgData name="Sadie France" userId="S::s.france@uwtsd.ac.uk::b7d6a976-0449-421d-8e4f-ccb524b7ca6e" providerId="AD" clId="Web-{98FCB74E-A2F1-A231-A166-542F3EA98964}" dt="2024-02-12T07:25:35.923" v="1191" actId="20577"/>
          <ac:spMkLst>
            <pc:docMk/>
            <pc:sldMk cId="434993889" sldId="362"/>
            <ac:spMk id="3" creationId="{193E84E9-3091-F2C5-FC97-A25B497F8479}"/>
          </ac:spMkLst>
        </pc:spChg>
        <pc:spChg chg="add">
          <ac:chgData name="Sadie France" userId="S::s.france@uwtsd.ac.uk::b7d6a976-0449-421d-8e4f-ccb524b7ca6e" providerId="AD" clId="Web-{98FCB74E-A2F1-A231-A166-542F3EA98964}" dt="2024-02-10T15:15:07.716" v="394"/>
          <ac:spMkLst>
            <pc:docMk/>
            <pc:sldMk cId="434993889" sldId="362"/>
            <ac:spMk id="8" creationId="{907EF6B7-1338-4443-8C46-6A318D952DFD}"/>
          </ac:spMkLst>
        </pc:spChg>
        <pc:spChg chg="add">
          <ac:chgData name="Sadie France" userId="S::s.france@uwtsd.ac.uk::b7d6a976-0449-421d-8e4f-ccb524b7ca6e" providerId="AD" clId="Web-{98FCB74E-A2F1-A231-A166-542F3EA98964}" dt="2024-02-10T15:15:07.716" v="394"/>
          <ac:spMkLst>
            <pc:docMk/>
            <pc:sldMk cId="434993889" sldId="362"/>
            <ac:spMk id="10" creationId="{DAAE4CDD-124C-4DCF-9584-B6033B545DD5}"/>
          </ac:spMkLst>
        </pc:spChg>
        <pc:spChg chg="add">
          <ac:chgData name="Sadie France" userId="S::s.france@uwtsd.ac.uk::b7d6a976-0449-421d-8e4f-ccb524b7ca6e" providerId="AD" clId="Web-{98FCB74E-A2F1-A231-A166-542F3EA98964}" dt="2024-02-10T15:15:07.716" v="394"/>
          <ac:spMkLst>
            <pc:docMk/>
            <pc:sldMk cId="434993889" sldId="362"/>
            <ac:spMk id="12" creationId="{081E4A58-353D-44AE-B2FC-2A74E2E400F7}"/>
          </ac:spMkLst>
        </pc:spChg>
      </pc:sldChg>
      <pc:sldChg chg="addSp delSp modSp new mod setBg">
        <pc:chgData name="Sadie France" userId="S::s.france@uwtsd.ac.uk::b7d6a976-0449-421d-8e4f-ccb524b7ca6e" providerId="AD" clId="Web-{98FCB74E-A2F1-A231-A166-542F3EA98964}" dt="2024-02-12T10:20:32.461" v="1252" actId="20577"/>
        <pc:sldMkLst>
          <pc:docMk/>
          <pc:sldMk cId="1968375195" sldId="363"/>
        </pc:sldMkLst>
        <pc:spChg chg="mod">
          <ac:chgData name="Sadie France" userId="S::s.france@uwtsd.ac.uk::b7d6a976-0449-421d-8e4f-ccb524b7ca6e" providerId="AD" clId="Web-{98FCB74E-A2F1-A231-A166-542F3EA98964}" dt="2024-02-10T15:18:59.273" v="428"/>
          <ac:spMkLst>
            <pc:docMk/>
            <pc:sldMk cId="1968375195" sldId="363"/>
            <ac:spMk id="2" creationId="{F4012046-56A7-4E6B-91FE-6FE2FD5FD274}"/>
          </ac:spMkLst>
        </pc:spChg>
        <pc:spChg chg="mod">
          <ac:chgData name="Sadie France" userId="S::s.france@uwtsd.ac.uk::b7d6a976-0449-421d-8e4f-ccb524b7ca6e" providerId="AD" clId="Web-{98FCB74E-A2F1-A231-A166-542F3EA98964}" dt="2024-02-12T10:20:32.461" v="1252" actId="20577"/>
          <ac:spMkLst>
            <pc:docMk/>
            <pc:sldMk cId="1968375195" sldId="363"/>
            <ac:spMk id="3" creationId="{4F781A86-1219-2617-3F4B-9EE29AA47AD9}"/>
          </ac:spMkLst>
        </pc:spChg>
        <pc:spChg chg="add del">
          <ac:chgData name="Sadie France" userId="S::s.france@uwtsd.ac.uk::b7d6a976-0449-421d-8e4f-ccb524b7ca6e" providerId="AD" clId="Web-{98FCB74E-A2F1-A231-A166-542F3EA98964}" dt="2024-02-10T15:18:59.258" v="427"/>
          <ac:spMkLst>
            <pc:docMk/>
            <pc:sldMk cId="1968375195" sldId="363"/>
            <ac:spMk id="9" creationId="{C0763A76-9F1C-4FC5-82B7-DD475DA461B2}"/>
          </ac:spMkLst>
        </pc:spChg>
        <pc:spChg chg="add del">
          <ac:chgData name="Sadie France" userId="S::s.france@uwtsd.ac.uk::b7d6a976-0449-421d-8e4f-ccb524b7ca6e" providerId="AD" clId="Web-{98FCB74E-A2F1-A231-A166-542F3EA98964}" dt="2024-02-10T15:18:59.258" v="427"/>
          <ac:spMkLst>
            <pc:docMk/>
            <pc:sldMk cId="1968375195" sldId="363"/>
            <ac:spMk id="11" creationId="{E81BF4F6-F2CF-4984-9D14-D6966D92F99F}"/>
          </ac:spMkLst>
        </pc:spChg>
        <pc:spChg chg="add">
          <ac:chgData name="Sadie France" userId="S::s.france@uwtsd.ac.uk::b7d6a976-0449-421d-8e4f-ccb524b7ca6e" providerId="AD" clId="Web-{98FCB74E-A2F1-A231-A166-542F3EA98964}" dt="2024-02-10T15:18:59.273" v="428"/>
          <ac:spMkLst>
            <pc:docMk/>
            <pc:sldMk cId="1968375195" sldId="363"/>
            <ac:spMk id="13" creationId="{2C61293E-6EBE-43EF-A52C-9BEBFD7679D4}"/>
          </ac:spMkLst>
        </pc:spChg>
        <pc:spChg chg="add">
          <ac:chgData name="Sadie France" userId="S::s.france@uwtsd.ac.uk::b7d6a976-0449-421d-8e4f-ccb524b7ca6e" providerId="AD" clId="Web-{98FCB74E-A2F1-A231-A166-542F3EA98964}" dt="2024-02-10T15:18:59.273" v="428"/>
          <ac:spMkLst>
            <pc:docMk/>
            <pc:sldMk cId="1968375195" sldId="363"/>
            <ac:spMk id="15" creationId="{21540236-BFD5-4A9D-8840-4703E7F76825}"/>
          </ac:spMkLst>
        </pc:spChg>
        <pc:picChg chg="add del">
          <ac:chgData name="Sadie France" userId="S::s.france@uwtsd.ac.uk::b7d6a976-0449-421d-8e4f-ccb524b7ca6e" providerId="AD" clId="Web-{98FCB74E-A2F1-A231-A166-542F3EA98964}" dt="2024-02-10T15:18:59.258" v="427"/>
          <ac:picMkLst>
            <pc:docMk/>
            <pc:sldMk cId="1968375195" sldId="363"/>
            <ac:picMk id="5" creationId="{DEEFE349-2C99-D0E9-9FC6-57C3DFD1B5B5}"/>
          </ac:picMkLst>
        </pc:picChg>
        <pc:picChg chg="add">
          <ac:chgData name="Sadie France" userId="S::s.france@uwtsd.ac.uk::b7d6a976-0449-421d-8e4f-ccb524b7ca6e" providerId="AD" clId="Web-{98FCB74E-A2F1-A231-A166-542F3EA98964}" dt="2024-02-10T15:18:59.273" v="428"/>
          <ac:picMkLst>
            <pc:docMk/>
            <pc:sldMk cId="1968375195" sldId="363"/>
            <ac:picMk id="14" creationId="{11EFAB42-6F4B-9E9D-9E9D-360ED6399CD2}"/>
          </ac:picMkLst>
        </pc:picChg>
      </pc:sldChg>
      <pc:sldChg chg="addSp modSp new mod setBg">
        <pc:chgData name="Sadie France" userId="S::s.france@uwtsd.ac.uk::b7d6a976-0449-421d-8e4f-ccb524b7ca6e" providerId="AD" clId="Web-{98FCB74E-A2F1-A231-A166-542F3EA98964}" dt="2024-02-12T10:20:56.837" v="1254" actId="20577"/>
        <pc:sldMkLst>
          <pc:docMk/>
          <pc:sldMk cId="1839411962" sldId="364"/>
        </pc:sldMkLst>
        <pc:spChg chg="mod">
          <ac:chgData name="Sadie France" userId="S::s.france@uwtsd.ac.uk::b7d6a976-0449-421d-8e4f-ccb524b7ca6e" providerId="AD" clId="Web-{98FCB74E-A2F1-A231-A166-542F3EA98964}" dt="2024-02-10T15:19:05.836" v="429"/>
          <ac:spMkLst>
            <pc:docMk/>
            <pc:sldMk cId="1839411962" sldId="364"/>
            <ac:spMk id="2" creationId="{CD3E6AC7-375A-6F95-DCF3-D55A09A867D0}"/>
          </ac:spMkLst>
        </pc:spChg>
        <pc:spChg chg="mod">
          <ac:chgData name="Sadie France" userId="S::s.france@uwtsd.ac.uk::b7d6a976-0449-421d-8e4f-ccb524b7ca6e" providerId="AD" clId="Web-{98FCB74E-A2F1-A231-A166-542F3EA98964}" dt="2024-02-12T10:20:56.837" v="1254" actId="20577"/>
          <ac:spMkLst>
            <pc:docMk/>
            <pc:sldMk cId="1839411962" sldId="364"/>
            <ac:spMk id="3" creationId="{DC35F728-CEFA-73C7-FD12-79B0A0446C76}"/>
          </ac:spMkLst>
        </pc:spChg>
        <pc:spChg chg="add">
          <ac:chgData name="Sadie France" userId="S::s.france@uwtsd.ac.uk::b7d6a976-0449-421d-8e4f-ccb524b7ca6e" providerId="AD" clId="Web-{98FCB74E-A2F1-A231-A166-542F3EA98964}" dt="2024-02-10T15:19:05.836" v="429"/>
          <ac:spMkLst>
            <pc:docMk/>
            <pc:sldMk cId="1839411962" sldId="364"/>
            <ac:spMk id="9" creationId="{2C61293E-6EBE-43EF-A52C-9BEBFD7679D4}"/>
          </ac:spMkLst>
        </pc:spChg>
        <pc:spChg chg="add">
          <ac:chgData name="Sadie France" userId="S::s.france@uwtsd.ac.uk::b7d6a976-0449-421d-8e4f-ccb524b7ca6e" providerId="AD" clId="Web-{98FCB74E-A2F1-A231-A166-542F3EA98964}" dt="2024-02-10T15:19:05.836" v="429"/>
          <ac:spMkLst>
            <pc:docMk/>
            <pc:sldMk cId="1839411962" sldId="364"/>
            <ac:spMk id="11" creationId="{3FCFB1DE-0B7E-48CC-BA90-B2AB0889F9D6}"/>
          </ac:spMkLst>
        </pc:spChg>
        <pc:picChg chg="add">
          <ac:chgData name="Sadie France" userId="S::s.france@uwtsd.ac.uk::b7d6a976-0449-421d-8e4f-ccb524b7ca6e" providerId="AD" clId="Web-{98FCB74E-A2F1-A231-A166-542F3EA98964}" dt="2024-02-10T15:19:05.836" v="429"/>
          <ac:picMkLst>
            <pc:docMk/>
            <pc:sldMk cId="1839411962" sldId="364"/>
            <ac:picMk id="5" creationId="{0049F1F1-B9C8-07C6-48EA-2D8C415A35D9}"/>
          </ac:picMkLst>
        </pc:picChg>
      </pc:sldChg>
      <pc:sldChg chg="addSp modSp new mod setBg">
        <pc:chgData name="Sadie France" userId="S::s.france@uwtsd.ac.uk::b7d6a976-0449-421d-8e4f-ccb524b7ca6e" providerId="AD" clId="Web-{98FCB74E-A2F1-A231-A166-542F3EA98964}" dt="2024-02-12T10:21:04.103" v="1256" actId="20577"/>
        <pc:sldMkLst>
          <pc:docMk/>
          <pc:sldMk cId="719733489" sldId="365"/>
        </pc:sldMkLst>
        <pc:spChg chg="mod">
          <ac:chgData name="Sadie France" userId="S::s.france@uwtsd.ac.uk::b7d6a976-0449-421d-8e4f-ccb524b7ca6e" providerId="AD" clId="Web-{98FCB74E-A2F1-A231-A166-542F3EA98964}" dt="2024-02-10T15:19:17.337" v="430"/>
          <ac:spMkLst>
            <pc:docMk/>
            <pc:sldMk cId="719733489" sldId="365"/>
            <ac:spMk id="2" creationId="{E72847BB-0DC9-B5D0-D379-987E217F48CE}"/>
          </ac:spMkLst>
        </pc:spChg>
        <pc:spChg chg="mod">
          <ac:chgData name="Sadie France" userId="S::s.france@uwtsd.ac.uk::b7d6a976-0449-421d-8e4f-ccb524b7ca6e" providerId="AD" clId="Web-{98FCB74E-A2F1-A231-A166-542F3EA98964}" dt="2024-02-12T10:21:04.103" v="1256" actId="20577"/>
          <ac:spMkLst>
            <pc:docMk/>
            <pc:sldMk cId="719733489" sldId="365"/>
            <ac:spMk id="3" creationId="{CCAF182E-042B-C988-6A6A-F217F79C0EE6}"/>
          </ac:spMkLst>
        </pc:spChg>
        <pc:spChg chg="add">
          <ac:chgData name="Sadie France" userId="S::s.france@uwtsd.ac.uk::b7d6a976-0449-421d-8e4f-ccb524b7ca6e" providerId="AD" clId="Web-{98FCB74E-A2F1-A231-A166-542F3EA98964}" dt="2024-02-10T15:19:17.337" v="430"/>
          <ac:spMkLst>
            <pc:docMk/>
            <pc:sldMk cId="719733489" sldId="365"/>
            <ac:spMk id="9" creationId="{C0763A76-9F1C-4FC5-82B7-DD475DA461B2}"/>
          </ac:spMkLst>
        </pc:spChg>
        <pc:spChg chg="add">
          <ac:chgData name="Sadie France" userId="S::s.france@uwtsd.ac.uk::b7d6a976-0449-421d-8e4f-ccb524b7ca6e" providerId="AD" clId="Web-{98FCB74E-A2F1-A231-A166-542F3EA98964}" dt="2024-02-10T15:19:17.337" v="430"/>
          <ac:spMkLst>
            <pc:docMk/>
            <pc:sldMk cId="719733489" sldId="365"/>
            <ac:spMk id="11" creationId="{E81BF4F6-F2CF-4984-9D14-D6966D92F99F}"/>
          </ac:spMkLst>
        </pc:spChg>
        <pc:picChg chg="add">
          <ac:chgData name="Sadie France" userId="S::s.france@uwtsd.ac.uk::b7d6a976-0449-421d-8e4f-ccb524b7ca6e" providerId="AD" clId="Web-{98FCB74E-A2F1-A231-A166-542F3EA98964}" dt="2024-02-10T15:19:17.337" v="430"/>
          <ac:picMkLst>
            <pc:docMk/>
            <pc:sldMk cId="719733489" sldId="365"/>
            <ac:picMk id="5" creationId="{FDDE8ED3-5241-BA4D-C9D1-3D67A03EE95C}"/>
          </ac:picMkLst>
        </pc:picChg>
      </pc:sldChg>
      <pc:sldChg chg="addSp modSp new mod setBg">
        <pc:chgData name="Sadie France" userId="S::s.france@uwtsd.ac.uk::b7d6a976-0449-421d-8e4f-ccb524b7ca6e" providerId="AD" clId="Web-{98FCB74E-A2F1-A231-A166-542F3EA98964}" dt="2024-02-12T07:19:06.817" v="1174" actId="14100"/>
        <pc:sldMkLst>
          <pc:docMk/>
          <pc:sldMk cId="1663080155" sldId="366"/>
        </pc:sldMkLst>
        <pc:spChg chg="mod">
          <ac:chgData name="Sadie France" userId="S::s.france@uwtsd.ac.uk::b7d6a976-0449-421d-8e4f-ccb524b7ca6e" providerId="AD" clId="Web-{98FCB74E-A2F1-A231-A166-542F3EA98964}" dt="2024-02-10T15:19:24.571" v="431"/>
          <ac:spMkLst>
            <pc:docMk/>
            <pc:sldMk cId="1663080155" sldId="366"/>
            <ac:spMk id="2" creationId="{EBDFFD5F-69B4-D7E9-1154-72E82DF2DEE7}"/>
          </ac:spMkLst>
        </pc:spChg>
        <pc:spChg chg="mod">
          <ac:chgData name="Sadie France" userId="S::s.france@uwtsd.ac.uk::b7d6a976-0449-421d-8e4f-ccb524b7ca6e" providerId="AD" clId="Web-{98FCB74E-A2F1-A231-A166-542F3EA98964}" dt="2024-02-12T07:19:06.817" v="1174" actId="14100"/>
          <ac:spMkLst>
            <pc:docMk/>
            <pc:sldMk cId="1663080155" sldId="366"/>
            <ac:spMk id="3" creationId="{24B3CC44-63EE-9222-1D91-318892CF4C6C}"/>
          </ac:spMkLst>
        </pc:spChg>
        <pc:spChg chg="add">
          <ac:chgData name="Sadie France" userId="S::s.france@uwtsd.ac.uk::b7d6a976-0449-421d-8e4f-ccb524b7ca6e" providerId="AD" clId="Web-{98FCB74E-A2F1-A231-A166-542F3EA98964}" dt="2024-02-10T15:19:24.571" v="431"/>
          <ac:spMkLst>
            <pc:docMk/>
            <pc:sldMk cId="1663080155" sldId="366"/>
            <ac:spMk id="9" creationId="{9F7D5CDA-D291-4307-BF55-1381FED29634}"/>
          </ac:spMkLst>
        </pc:spChg>
        <pc:spChg chg="add">
          <ac:chgData name="Sadie France" userId="S::s.france@uwtsd.ac.uk::b7d6a976-0449-421d-8e4f-ccb524b7ca6e" providerId="AD" clId="Web-{98FCB74E-A2F1-A231-A166-542F3EA98964}" dt="2024-02-10T15:19:24.571" v="431"/>
          <ac:spMkLst>
            <pc:docMk/>
            <pc:sldMk cId="1663080155" sldId="366"/>
            <ac:spMk id="11" creationId="{59B296B9-C5A5-4E4F-9B60-C907B5F1466C}"/>
          </ac:spMkLst>
        </pc:spChg>
        <pc:spChg chg="add">
          <ac:chgData name="Sadie France" userId="S::s.france@uwtsd.ac.uk::b7d6a976-0449-421d-8e4f-ccb524b7ca6e" providerId="AD" clId="Web-{98FCB74E-A2F1-A231-A166-542F3EA98964}" dt="2024-02-10T15:19:24.571" v="431"/>
          <ac:spMkLst>
            <pc:docMk/>
            <pc:sldMk cId="1663080155" sldId="366"/>
            <ac:spMk id="13" creationId="{D0300FD3-5AF1-6305-15FA-9078072672E2}"/>
          </ac:spMkLst>
        </pc:spChg>
        <pc:picChg chg="add">
          <ac:chgData name="Sadie France" userId="S::s.france@uwtsd.ac.uk::b7d6a976-0449-421d-8e4f-ccb524b7ca6e" providerId="AD" clId="Web-{98FCB74E-A2F1-A231-A166-542F3EA98964}" dt="2024-02-10T15:19:24.571" v="431"/>
          <ac:picMkLst>
            <pc:docMk/>
            <pc:sldMk cId="1663080155" sldId="366"/>
            <ac:picMk id="5" creationId="{EEAF08CD-F037-9676-2B0B-E44C13EB4F69}"/>
          </ac:picMkLst>
        </pc:picChg>
      </pc:sldChg>
      <pc:sldChg chg="addSp modSp new mod setBg">
        <pc:chgData name="Sadie France" userId="S::s.france@uwtsd.ac.uk::b7d6a976-0449-421d-8e4f-ccb524b7ca6e" providerId="AD" clId="Web-{98FCB74E-A2F1-A231-A166-542F3EA98964}" dt="2024-02-12T10:52:51.161" v="1271" actId="20577"/>
        <pc:sldMkLst>
          <pc:docMk/>
          <pc:sldMk cId="3425567305" sldId="367"/>
        </pc:sldMkLst>
        <pc:spChg chg="mod">
          <ac:chgData name="Sadie France" userId="S::s.france@uwtsd.ac.uk::b7d6a976-0449-421d-8e4f-ccb524b7ca6e" providerId="AD" clId="Web-{98FCB74E-A2F1-A231-A166-542F3EA98964}" dt="2024-02-10T15:19:35.462" v="432"/>
          <ac:spMkLst>
            <pc:docMk/>
            <pc:sldMk cId="3425567305" sldId="367"/>
            <ac:spMk id="2" creationId="{19C4B473-B07E-3615-DA6E-0138F9617B53}"/>
          </ac:spMkLst>
        </pc:spChg>
        <pc:spChg chg="mod">
          <ac:chgData name="Sadie France" userId="S::s.france@uwtsd.ac.uk::b7d6a976-0449-421d-8e4f-ccb524b7ca6e" providerId="AD" clId="Web-{98FCB74E-A2F1-A231-A166-542F3EA98964}" dt="2024-02-12T10:52:51.161" v="1271" actId="20577"/>
          <ac:spMkLst>
            <pc:docMk/>
            <pc:sldMk cId="3425567305" sldId="367"/>
            <ac:spMk id="3" creationId="{CFD066BD-B567-843F-AE8B-2157892697E3}"/>
          </ac:spMkLst>
        </pc:spChg>
        <pc:spChg chg="add">
          <ac:chgData name="Sadie France" userId="S::s.france@uwtsd.ac.uk::b7d6a976-0449-421d-8e4f-ccb524b7ca6e" providerId="AD" clId="Web-{98FCB74E-A2F1-A231-A166-542F3EA98964}" dt="2024-02-10T15:19:35.462" v="432"/>
          <ac:spMkLst>
            <pc:docMk/>
            <pc:sldMk cId="3425567305" sldId="367"/>
            <ac:spMk id="9" creationId="{9F7D5CDA-D291-4307-BF55-1381FED29634}"/>
          </ac:spMkLst>
        </pc:spChg>
        <pc:spChg chg="add">
          <ac:chgData name="Sadie France" userId="S::s.france@uwtsd.ac.uk::b7d6a976-0449-421d-8e4f-ccb524b7ca6e" providerId="AD" clId="Web-{98FCB74E-A2F1-A231-A166-542F3EA98964}" dt="2024-02-10T15:19:35.462" v="432"/>
          <ac:spMkLst>
            <pc:docMk/>
            <pc:sldMk cId="3425567305" sldId="367"/>
            <ac:spMk id="11" creationId="{59B296B9-C5A5-4E4F-9B60-C907B5F1466C}"/>
          </ac:spMkLst>
        </pc:spChg>
        <pc:spChg chg="add">
          <ac:chgData name="Sadie France" userId="S::s.france@uwtsd.ac.uk::b7d6a976-0449-421d-8e4f-ccb524b7ca6e" providerId="AD" clId="Web-{98FCB74E-A2F1-A231-A166-542F3EA98964}" dt="2024-02-10T15:19:35.462" v="432"/>
          <ac:spMkLst>
            <pc:docMk/>
            <pc:sldMk cId="3425567305" sldId="367"/>
            <ac:spMk id="13" creationId="{D0300FD3-5AF1-6305-15FA-9078072672E2}"/>
          </ac:spMkLst>
        </pc:spChg>
        <pc:picChg chg="add">
          <ac:chgData name="Sadie France" userId="S::s.france@uwtsd.ac.uk::b7d6a976-0449-421d-8e4f-ccb524b7ca6e" providerId="AD" clId="Web-{98FCB74E-A2F1-A231-A166-542F3EA98964}" dt="2024-02-10T15:19:35.462" v="432"/>
          <ac:picMkLst>
            <pc:docMk/>
            <pc:sldMk cId="3425567305" sldId="367"/>
            <ac:picMk id="5" creationId="{ABBAA080-35A6-B5EE-D785-EA224206CC8B}"/>
          </ac:picMkLst>
        </pc:picChg>
      </pc:sldChg>
      <pc:sldChg chg="addSp modSp new mod setBg addAnim">
        <pc:chgData name="Sadie France" userId="S::s.france@uwtsd.ac.uk::b7d6a976-0449-421d-8e4f-ccb524b7ca6e" providerId="AD" clId="Web-{98FCB74E-A2F1-A231-A166-542F3EA98964}" dt="2024-02-12T07:38:32.055" v="1249"/>
        <pc:sldMkLst>
          <pc:docMk/>
          <pc:sldMk cId="2372565168" sldId="368"/>
        </pc:sldMkLst>
        <pc:spChg chg="mod">
          <ac:chgData name="Sadie France" userId="S::s.france@uwtsd.ac.uk::b7d6a976-0449-421d-8e4f-ccb524b7ca6e" providerId="AD" clId="Web-{98FCB74E-A2F1-A231-A166-542F3EA98964}" dt="2024-02-12T06:54:51.149" v="960"/>
          <ac:spMkLst>
            <pc:docMk/>
            <pc:sldMk cId="2372565168" sldId="368"/>
            <ac:spMk id="2" creationId="{DA009224-9141-4106-5CE3-F3F9DA931A45}"/>
          </ac:spMkLst>
        </pc:spChg>
        <pc:spChg chg="mod">
          <ac:chgData name="Sadie France" userId="S::s.france@uwtsd.ac.uk::b7d6a976-0449-421d-8e4f-ccb524b7ca6e" providerId="AD" clId="Web-{98FCB74E-A2F1-A231-A166-542F3EA98964}" dt="2024-02-12T06:54:51.149" v="960"/>
          <ac:spMkLst>
            <pc:docMk/>
            <pc:sldMk cId="2372565168" sldId="368"/>
            <ac:spMk id="3" creationId="{B6BFEDCC-8261-B0DC-72BA-4C0196D7291F}"/>
          </ac:spMkLst>
        </pc:spChg>
        <pc:spChg chg="add">
          <ac:chgData name="Sadie France" userId="S::s.france@uwtsd.ac.uk::b7d6a976-0449-421d-8e4f-ccb524b7ca6e" providerId="AD" clId="Web-{98FCB74E-A2F1-A231-A166-542F3EA98964}" dt="2024-02-12T06:54:51.149" v="960"/>
          <ac:spMkLst>
            <pc:docMk/>
            <pc:sldMk cId="2372565168" sldId="368"/>
            <ac:spMk id="8" creationId="{907EF6B7-1338-4443-8C46-6A318D952DFD}"/>
          </ac:spMkLst>
        </pc:spChg>
        <pc:spChg chg="add">
          <ac:chgData name="Sadie France" userId="S::s.france@uwtsd.ac.uk::b7d6a976-0449-421d-8e4f-ccb524b7ca6e" providerId="AD" clId="Web-{98FCB74E-A2F1-A231-A166-542F3EA98964}" dt="2024-02-12T06:54:51.149" v="960"/>
          <ac:spMkLst>
            <pc:docMk/>
            <pc:sldMk cId="2372565168" sldId="368"/>
            <ac:spMk id="10" creationId="{DAAE4CDD-124C-4DCF-9584-B6033B545DD5}"/>
          </ac:spMkLst>
        </pc:spChg>
        <pc:spChg chg="add">
          <ac:chgData name="Sadie France" userId="S::s.france@uwtsd.ac.uk::b7d6a976-0449-421d-8e4f-ccb524b7ca6e" providerId="AD" clId="Web-{98FCB74E-A2F1-A231-A166-542F3EA98964}" dt="2024-02-12T06:54:51.149" v="960"/>
          <ac:spMkLst>
            <pc:docMk/>
            <pc:sldMk cId="2372565168" sldId="368"/>
            <ac:spMk id="12" creationId="{081E4A58-353D-44AE-B2FC-2A74E2E400F7}"/>
          </ac:spMkLst>
        </pc:spChg>
      </pc:sldChg>
      <pc:sldChg chg="addSp modSp new mod setBg">
        <pc:chgData name="Sadie France" userId="S::s.france@uwtsd.ac.uk::b7d6a976-0449-421d-8e4f-ccb524b7ca6e" providerId="AD" clId="Web-{98FCB74E-A2F1-A231-A166-542F3EA98964}" dt="2024-02-12T07:03:27.177" v="1002" actId="20577"/>
        <pc:sldMkLst>
          <pc:docMk/>
          <pc:sldMk cId="3758749082" sldId="369"/>
        </pc:sldMkLst>
        <pc:spChg chg="mod">
          <ac:chgData name="Sadie France" userId="S::s.france@uwtsd.ac.uk::b7d6a976-0449-421d-8e4f-ccb524b7ca6e" providerId="AD" clId="Web-{98FCB74E-A2F1-A231-A166-542F3EA98964}" dt="2024-02-10T15:29:05.047" v="498" actId="20577"/>
          <ac:spMkLst>
            <pc:docMk/>
            <pc:sldMk cId="3758749082" sldId="369"/>
            <ac:spMk id="2" creationId="{7B377F0D-C10B-78B2-3174-C171C6C57D37}"/>
          </ac:spMkLst>
        </pc:spChg>
        <pc:spChg chg="mod">
          <ac:chgData name="Sadie France" userId="S::s.france@uwtsd.ac.uk::b7d6a976-0449-421d-8e4f-ccb524b7ca6e" providerId="AD" clId="Web-{98FCB74E-A2F1-A231-A166-542F3EA98964}" dt="2024-02-12T07:03:27.177" v="1002" actId="20577"/>
          <ac:spMkLst>
            <pc:docMk/>
            <pc:sldMk cId="3758749082" sldId="369"/>
            <ac:spMk id="3" creationId="{CE4C6ADB-82E6-F2B6-B22C-E9F956AEA8B7}"/>
          </ac:spMkLst>
        </pc:spChg>
        <pc:spChg chg="add">
          <ac:chgData name="Sadie France" userId="S::s.france@uwtsd.ac.uk::b7d6a976-0449-421d-8e4f-ccb524b7ca6e" providerId="AD" clId="Web-{98FCB74E-A2F1-A231-A166-542F3EA98964}" dt="2024-02-10T15:28:53.328" v="484"/>
          <ac:spMkLst>
            <pc:docMk/>
            <pc:sldMk cId="3758749082" sldId="369"/>
            <ac:spMk id="9" creationId="{058A14AF-9FB5-4CC7-BA35-E8E85D3EDF0E}"/>
          </ac:spMkLst>
        </pc:spChg>
        <pc:spChg chg="add">
          <ac:chgData name="Sadie France" userId="S::s.france@uwtsd.ac.uk::b7d6a976-0449-421d-8e4f-ccb524b7ca6e" providerId="AD" clId="Web-{98FCB74E-A2F1-A231-A166-542F3EA98964}" dt="2024-02-10T15:28:53.328" v="484"/>
          <ac:spMkLst>
            <pc:docMk/>
            <pc:sldMk cId="3758749082" sldId="369"/>
            <ac:spMk id="11" creationId="{3A9A4357-BD1D-4622-A4FE-766E6AB8DE84}"/>
          </ac:spMkLst>
        </pc:spChg>
        <pc:spChg chg="add">
          <ac:chgData name="Sadie France" userId="S::s.france@uwtsd.ac.uk::b7d6a976-0449-421d-8e4f-ccb524b7ca6e" providerId="AD" clId="Web-{98FCB74E-A2F1-A231-A166-542F3EA98964}" dt="2024-02-10T15:28:53.328" v="484"/>
          <ac:spMkLst>
            <pc:docMk/>
            <pc:sldMk cId="3758749082" sldId="369"/>
            <ac:spMk id="13" creationId="{E659831F-0D9A-4C63-9EBB-8435B85A440F}"/>
          </ac:spMkLst>
        </pc:spChg>
        <pc:spChg chg="add">
          <ac:chgData name="Sadie France" userId="S::s.france@uwtsd.ac.uk::b7d6a976-0449-421d-8e4f-ccb524b7ca6e" providerId="AD" clId="Web-{98FCB74E-A2F1-A231-A166-542F3EA98964}" dt="2024-02-10T15:28:53.328" v="484"/>
          <ac:spMkLst>
            <pc:docMk/>
            <pc:sldMk cId="3758749082" sldId="369"/>
            <ac:spMk id="15" creationId="{E6995CE5-F890-4ABA-82A2-26507CE8D2A3}"/>
          </ac:spMkLst>
        </pc:spChg>
        <pc:picChg chg="add mod">
          <ac:chgData name="Sadie France" userId="S::s.france@uwtsd.ac.uk::b7d6a976-0449-421d-8e4f-ccb524b7ca6e" providerId="AD" clId="Web-{98FCB74E-A2F1-A231-A166-542F3EA98964}" dt="2024-02-10T15:28:53.328" v="484"/>
          <ac:picMkLst>
            <pc:docMk/>
            <pc:sldMk cId="3758749082" sldId="369"/>
            <ac:picMk id="4" creationId="{3CEC1DFC-9D87-EA43-1393-011687D9337D}"/>
          </ac:picMkLst>
        </pc:picChg>
      </pc:sldChg>
      <pc:sldChg chg="addSp modSp new mod setBg">
        <pc:chgData name="Sadie France" userId="S::s.france@uwtsd.ac.uk::b7d6a976-0449-421d-8e4f-ccb524b7ca6e" providerId="AD" clId="Web-{98FCB74E-A2F1-A231-A166-542F3EA98964}" dt="2024-02-12T10:55:40.714" v="1286" actId="1076"/>
        <pc:sldMkLst>
          <pc:docMk/>
          <pc:sldMk cId="4114777580" sldId="370"/>
        </pc:sldMkLst>
        <pc:spChg chg="mod">
          <ac:chgData name="Sadie France" userId="S::s.france@uwtsd.ac.uk::b7d6a976-0449-421d-8e4f-ccb524b7ca6e" providerId="AD" clId="Web-{98FCB74E-A2F1-A231-A166-542F3EA98964}" dt="2024-02-12T06:52:06.567" v="903"/>
          <ac:spMkLst>
            <pc:docMk/>
            <pc:sldMk cId="4114777580" sldId="370"/>
            <ac:spMk id="2" creationId="{03C4C1F6-F09C-A1D0-6A0D-DBE1BBBE4094}"/>
          </ac:spMkLst>
        </pc:spChg>
        <pc:spChg chg="mod">
          <ac:chgData name="Sadie France" userId="S::s.france@uwtsd.ac.uk::b7d6a976-0449-421d-8e4f-ccb524b7ca6e" providerId="AD" clId="Web-{98FCB74E-A2F1-A231-A166-542F3EA98964}" dt="2024-02-12T10:55:40.714" v="1286" actId="1076"/>
          <ac:spMkLst>
            <pc:docMk/>
            <pc:sldMk cId="4114777580" sldId="370"/>
            <ac:spMk id="3" creationId="{9F80716F-6CD5-A76B-8316-7786E06A8307}"/>
          </ac:spMkLst>
        </pc:spChg>
        <pc:spChg chg="add">
          <ac:chgData name="Sadie France" userId="S::s.france@uwtsd.ac.uk::b7d6a976-0449-421d-8e4f-ccb524b7ca6e" providerId="AD" clId="Web-{98FCB74E-A2F1-A231-A166-542F3EA98964}" dt="2024-02-12T06:52:06.567" v="903"/>
          <ac:spMkLst>
            <pc:docMk/>
            <pc:sldMk cId="4114777580" sldId="370"/>
            <ac:spMk id="9" creationId="{9F7D5CDA-D291-4307-BF55-1381FED29634}"/>
          </ac:spMkLst>
        </pc:spChg>
        <pc:picChg chg="add">
          <ac:chgData name="Sadie France" userId="S::s.france@uwtsd.ac.uk::b7d6a976-0449-421d-8e4f-ccb524b7ca6e" providerId="AD" clId="Web-{98FCB74E-A2F1-A231-A166-542F3EA98964}" dt="2024-02-12T06:52:06.567" v="903"/>
          <ac:picMkLst>
            <pc:docMk/>
            <pc:sldMk cId="4114777580" sldId="370"/>
            <ac:picMk id="5" creationId="{839F13B0-E27D-063A-A14D-191CE4AC93DE}"/>
          </ac:picMkLst>
        </pc:picChg>
      </pc:sldChg>
      <pc:sldChg chg="addSp delSp modSp new mod setBg">
        <pc:chgData name="Sadie France" userId="S::s.france@uwtsd.ac.uk::b7d6a976-0449-421d-8e4f-ccb524b7ca6e" providerId="AD" clId="Web-{98FCB74E-A2F1-A231-A166-542F3EA98964}" dt="2024-02-11T16:44:57.754" v="812"/>
        <pc:sldMkLst>
          <pc:docMk/>
          <pc:sldMk cId="219153668" sldId="371"/>
        </pc:sldMkLst>
        <pc:spChg chg="mod">
          <ac:chgData name="Sadie France" userId="S::s.france@uwtsd.ac.uk::b7d6a976-0449-421d-8e4f-ccb524b7ca6e" providerId="AD" clId="Web-{98FCB74E-A2F1-A231-A166-542F3EA98964}" dt="2024-02-11T16:44:57.754" v="812"/>
          <ac:spMkLst>
            <pc:docMk/>
            <pc:sldMk cId="219153668" sldId="371"/>
            <ac:spMk id="2" creationId="{72D276C5-F506-8AA1-EACC-4FEBA25CA7BB}"/>
          </ac:spMkLst>
        </pc:spChg>
        <pc:spChg chg="del">
          <ac:chgData name="Sadie France" userId="S::s.france@uwtsd.ac.uk::b7d6a976-0449-421d-8e4f-ccb524b7ca6e" providerId="AD" clId="Web-{98FCB74E-A2F1-A231-A166-542F3EA98964}" dt="2024-02-11T16:44:55.066" v="811"/>
          <ac:spMkLst>
            <pc:docMk/>
            <pc:sldMk cId="219153668" sldId="371"/>
            <ac:spMk id="3" creationId="{EC2A030D-096A-EDA4-8C40-25C58179E12F}"/>
          </ac:spMkLst>
        </pc:spChg>
        <pc:spChg chg="add">
          <ac:chgData name="Sadie France" userId="S::s.france@uwtsd.ac.uk::b7d6a976-0449-421d-8e4f-ccb524b7ca6e" providerId="AD" clId="Web-{98FCB74E-A2F1-A231-A166-542F3EA98964}" dt="2024-02-11T16:44:57.754" v="812"/>
          <ac:spMkLst>
            <pc:docMk/>
            <pc:sldMk cId="219153668" sldId="371"/>
            <ac:spMk id="9" creationId="{16C5FA50-8D52-4617-AF91-5C7B1C8352F1}"/>
          </ac:spMkLst>
        </pc:spChg>
        <pc:spChg chg="add">
          <ac:chgData name="Sadie France" userId="S::s.france@uwtsd.ac.uk::b7d6a976-0449-421d-8e4f-ccb524b7ca6e" providerId="AD" clId="Web-{98FCB74E-A2F1-A231-A166-542F3EA98964}" dt="2024-02-11T16:44:57.754" v="812"/>
          <ac:spMkLst>
            <pc:docMk/>
            <pc:sldMk cId="219153668" sldId="371"/>
            <ac:spMk id="11" creationId="{E223798C-12AD-4B0C-A50C-D676347D67CF}"/>
          </ac:spMkLst>
        </pc:spChg>
        <pc:picChg chg="add mod ord">
          <ac:chgData name="Sadie France" userId="S::s.france@uwtsd.ac.uk::b7d6a976-0449-421d-8e4f-ccb524b7ca6e" providerId="AD" clId="Web-{98FCB74E-A2F1-A231-A166-542F3EA98964}" dt="2024-02-11T16:44:57.754" v="812"/>
          <ac:picMkLst>
            <pc:docMk/>
            <pc:sldMk cId="219153668" sldId="371"/>
            <ac:picMk id="4" creationId="{0944FA91-58B0-DA24-06EF-33FA7B9D39F0}"/>
          </ac:picMkLst>
        </pc:picChg>
      </pc:sldChg>
      <pc:sldChg chg="addSp modSp new mod setBg">
        <pc:chgData name="Sadie France" userId="S::s.france@uwtsd.ac.uk::b7d6a976-0449-421d-8e4f-ccb524b7ca6e" providerId="AD" clId="Web-{98FCB74E-A2F1-A231-A166-542F3EA98964}" dt="2024-02-12T06:56:41.339" v="976" actId="20577"/>
        <pc:sldMkLst>
          <pc:docMk/>
          <pc:sldMk cId="1147819359" sldId="372"/>
        </pc:sldMkLst>
        <pc:spChg chg="mod">
          <ac:chgData name="Sadie France" userId="S::s.france@uwtsd.ac.uk::b7d6a976-0449-421d-8e4f-ccb524b7ca6e" providerId="AD" clId="Web-{98FCB74E-A2F1-A231-A166-542F3EA98964}" dt="2024-02-11T16:45:07.441" v="813"/>
          <ac:spMkLst>
            <pc:docMk/>
            <pc:sldMk cId="1147819359" sldId="372"/>
            <ac:spMk id="2" creationId="{D5DE9CD4-ABEB-B44B-8BA9-16DD905648E9}"/>
          </ac:spMkLst>
        </pc:spChg>
        <pc:spChg chg="mod">
          <ac:chgData name="Sadie France" userId="S::s.france@uwtsd.ac.uk::b7d6a976-0449-421d-8e4f-ccb524b7ca6e" providerId="AD" clId="Web-{98FCB74E-A2F1-A231-A166-542F3EA98964}" dt="2024-02-12T06:56:41.339" v="976" actId="20577"/>
          <ac:spMkLst>
            <pc:docMk/>
            <pc:sldMk cId="1147819359" sldId="372"/>
            <ac:spMk id="3" creationId="{D5592547-CD27-82F5-1100-EC7B67454AF5}"/>
          </ac:spMkLst>
        </pc:spChg>
        <pc:spChg chg="add">
          <ac:chgData name="Sadie France" userId="S::s.france@uwtsd.ac.uk::b7d6a976-0449-421d-8e4f-ccb524b7ca6e" providerId="AD" clId="Web-{98FCB74E-A2F1-A231-A166-542F3EA98964}" dt="2024-02-11T16:45:07.441" v="813"/>
          <ac:spMkLst>
            <pc:docMk/>
            <pc:sldMk cId="1147819359" sldId="372"/>
            <ac:spMk id="8" creationId="{907EF6B7-1338-4443-8C46-6A318D952DFD}"/>
          </ac:spMkLst>
        </pc:spChg>
        <pc:spChg chg="add">
          <ac:chgData name="Sadie France" userId="S::s.france@uwtsd.ac.uk::b7d6a976-0449-421d-8e4f-ccb524b7ca6e" providerId="AD" clId="Web-{98FCB74E-A2F1-A231-A166-542F3EA98964}" dt="2024-02-11T16:45:07.441" v="813"/>
          <ac:spMkLst>
            <pc:docMk/>
            <pc:sldMk cId="1147819359" sldId="372"/>
            <ac:spMk id="10" creationId="{DAAE4CDD-124C-4DCF-9584-B6033B545DD5}"/>
          </ac:spMkLst>
        </pc:spChg>
        <pc:spChg chg="add">
          <ac:chgData name="Sadie France" userId="S::s.france@uwtsd.ac.uk::b7d6a976-0449-421d-8e4f-ccb524b7ca6e" providerId="AD" clId="Web-{98FCB74E-A2F1-A231-A166-542F3EA98964}" dt="2024-02-11T16:45:07.441" v="813"/>
          <ac:spMkLst>
            <pc:docMk/>
            <pc:sldMk cId="1147819359" sldId="372"/>
            <ac:spMk id="12" creationId="{081E4A58-353D-44AE-B2FC-2A74E2E400F7}"/>
          </ac:spMkLst>
        </pc:spChg>
      </pc:sldChg>
      <pc:sldChg chg="addSp modSp new mod setBg">
        <pc:chgData name="Sadie France" userId="S::s.france@uwtsd.ac.uk::b7d6a976-0449-421d-8e4f-ccb524b7ca6e" providerId="AD" clId="Web-{98FCB74E-A2F1-A231-A166-542F3EA98964}" dt="2024-02-12T06:57:40.575" v="979" actId="20577"/>
        <pc:sldMkLst>
          <pc:docMk/>
          <pc:sldMk cId="31586620" sldId="373"/>
        </pc:sldMkLst>
        <pc:spChg chg="mod">
          <ac:chgData name="Sadie France" userId="S::s.france@uwtsd.ac.uk::b7d6a976-0449-421d-8e4f-ccb524b7ca6e" providerId="AD" clId="Web-{98FCB74E-A2F1-A231-A166-542F3EA98964}" dt="2024-02-11T16:45:12.785" v="814"/>
          <ac:spMkLst>
            <pc:docMk/>
            <pc:sldMk cId="31586620" sldId="373"/>
            <ac:spMk id="2" creationId="{A1964C0A-5553-57F8-FB00-E5B487F653FB}"/>
          </ac:spMkLst>
        </pc:spChg>
        <pc:spChg chg="mod">
          <ac:chgData name="Sadie France" userId="S::s.france@uwtsd.ac.uk::b7d6a976-0449-421d-8e4f-ccb524b7ca6e" providerId="AD" clId="Web-{98FCB74E-A2F1-A231-A166-542F3EA98964}" dt="2024-02-12T06:57:40.575" v="979" actId="20577"/>
          <ac:spMkLst>
            <pc:docMk/>
            <pc:sldMk cId="31586620" sldId="373"/>
            <ac:spMk id="3" creationId="{D731149D-89DB-0BD9-1339-220E407EAE03}"/>
          </ac:spMkLst>
        </pc:spChg>
        <pc:spChg chg="add">
          <ac:chgData name="Sadie France" userId="S::s.france@uwtsd.ac.uk::b7d6a976-0449-421d-8e4f-ccb524b7ca6e" providerId="AD" clId="Web-{98FCB74E-A2F1-A231-A166-542F3EA98964}" dt="2024-02-11T16:45:12.785" v="814"/>
          <ac:spMkLst>
            <pc:docMk/>
            <pc:sldMk cId="31586620" sldId="373"/>
            <ac:spMk id="8" creationId="{907EF6B7-1338-4443-8C46-6A318D952DFD}"/>
          </ac:spMkLst>
        </pc:spChg>
        <pc:spChg chg="add">
          <ac:chgData name="Sadie France" userId="S::s.france@uwtsd.ac.uk::b7d6a976-0449-421d-8e4f-ccb524b7ca6e" providerId="AD" clId="Web-{98FCB74E-A2F1-A231-A166-542F3EA98964}" dt="2024-02-11T16:45:12.785" v="814"/>
          <ac:spMkLst>
            <pc:docMk/>
            <pc:sldMk cId="31586620" sldId="373"/>
            <ac:spMk id="10" creationId="{DAAE4CDD-124C-4DCF-9584-B6033B545DD5}"/>
          </ac:spMkLst>
        </pc:spChg>
        <pc:spChg chg="add">
          <ac:chgData name="Sadie France" userId="S::s.france@uwtsd.ac.uk::b7d6a976-0449-421d-8e4f-ccb524b7ca6e" providerId="AD" clId="Web-{98FCB74E-A2F1-A231-A166-542F3EA98964}" dt="2024-02-11T16:45:12.785" v="814"/>
          <ac:spMkLst>
            <pc:docMk/>
            <pc:sldMk cId="31586620" sldId="373"/>
            <ac:spMk id="12" creationId="{081E4A58-353D-44AE-B2FC-2A74E2E400F7}"/>
          </ac:spMkLst>
        </pc:spChg>
      </pc:sldChg>
      <pc:sldChg chg="addSp modSp new mod setBg">
        <pc:chgData name="Sadie France" userId="S::s.france@uwtsd.ac.uk::b7d6a976-0449-421d-8e4f-ccb524b7ca6e" providerId="AD" clId="Web-{98FCB74E-A2F1-A231-A166-542F3EA98964}" dt="2024-02-12T06:59:49.156" v="994" actId="20577"/>
        <pc:sldMkLst>
          <pc:docMk/>
          <pc:sldMk cId="3710067760" sldId="374"/>
        </pc:sldMkLst>
        <pc:spChg chg="mod">
          <ac:chgData name="Sadie France" userId="S::s.france@uwtsd.ac.uk::b7d6a976-0449-421d-8e4f-ccb524b7ca6e" providerId="AD" clId="Web-{98FCB74E-A2F1-A231-A166-542F3EA98964}" dt="2024-02-11T16:45:17.192" v="815"/>
          <ac:spMkLst>
            <pc:docMk/>
            <pc:sldMk cId="3710067760" sldId="374"/>
            <ac:spMk id="2" creationId="{32B9B656-307B-5F2F-88F2-C4E6055F9581}"/>
          </ac:spMkLst>
        </pc:spChg>
        <pc:spChg chg="mod">
          <ac:chgData name="Sadie France" userId="S::s.france@uwtsd.ac.uk::b7d6a976-0449-421d-8e4f-ccb524b7ca6e" providerId="AD" clId="Web-{98FCB74E-A2F1-A231-A166-542F3EA98964}" dt="2024-02-12T06:59:49.156" v="994" actId="20577"/>
          <ac:spMkLst>
            <pc:docMk/>
            <pc:sldMk cId="3710067760" sldId="374"/>
            <ac:spMk id="3" creationId="{6390EA28-18C8-6547-688B-4BA4F9E587BB}"/>
          </ac:spMkLst>
        </pc:spChg>
        <pc:spChg chg="add">
          <ac:chgData name="Sadie France" userId="S::s.france@uwtsd.ac.uk::b7d6a976-0449-421d-8e4f-ccb524b7ca6e" providerId="AD" clId="Web-{98FCB74E-A2F1-A231-A166-542F3EA98964}" dt="2024-02-11T16:45:17.192" v="815"/>
          <ac:spMkLst>
            <pc:docMk/>
            <pc:sldMk cId="3710067760" sldId="374"/>
            <ac:spMk id="8" creationId="{907EF6B7-1338-4443-8C46-6A318D952DFD}"/>
          </ac:spMkLst>
        </pc:spChg>
        <pc:spChg chg="add">
          <ac:chgData name="Sadie France" userId="S::s.france@uwtsd.ac.uk::b7d6a976-0449-421d-8e4f-ccb524b7ca6e" providerId="AD" clId="Web-{98FCB74E-A2F1-A231-A166-542F3EA98964}" dt="2024-02-11T16:45:17.192" v="815"/>
          <ac:spMkLst>
            <pc:docMk/>
            <pc:sldMk cId="3710067760" sldId="374"/>
            <ac:spMk id="10" creationId="{DAAE4CDD-124C-4DCF-9584-B6033B545DD5}"/>
          </ac:spMkLst>
        </pc:spChg>
        <pc:spChg chg="add">
          <ac:chgData name="Sadie France" userId="S::s.france@uwtsd.ac.uk::b7d6a976-0449-421d-8e4f-ccb524b7ca6e" providerId="AD" clId="Web-{98FCB74E-A2F1-A231-A166-542F3EA98964}" dt="2024-02-11T16:45:17.192" v="815"/>
          <ac:spMkLst>
            <pc:docMk/>
            <pc:sldMk cId="3710067760" sldId="374"/>
            <ac:spMk id="12" creationId="{081E4A58-353D-44AE-B2FC-2A74E2E400F7}"/>
          </ac:spMkLst>
        </pc:spChg>
      </pc:sldChg>
      <pc:sldChg chg="addSp modSp new mod setBg">
        <pc:chgData name="Sadie France" userId="S::s.france@uwtsd.ac.uk::b7d6a976-0449-421d-8e4f-ccb524b7ca6e" providerId="AD" clId="Web-{98FCB74E-A2F1-A231-A166-542F3EA98964}" dt="2024-02-12T06:59:59.047" v="995" actId="20577"/>
        <pc:sldMkLst>
          <pc:docMk/>
          <pc:sldMk cId="2186219788" sldId="375"/>
        </pc:sldMkLst>
        <pc:spChg chg="mod">
          <ac:chgData name="Sadie France" userId="S::s.france@uwtsd.ac.uk::b7d6a976-0449-421d-8e4f-ccb524b7ca6e" providerId="AD" clId="Web-{98FCB74E-A2F1-A231-A166-542F3EA98964}" dt="2024-02-11T16:45:22.895" v="816"/>
          <ac:spMkLst>
            <pc:docMk/>
            <pc:sldMk cId="2186219788" sldId="375"/>
            <ac:spMk id="2" creationId="{66378238-BA19-1E8F-0E9F-54414D271C50}"/>
          </ac:spMkLst>
        </pc:spChg>
        <pc:spChg chg="mod">
          <ac:chgData name="Sadie France" userId="S::s.france@uwtsd.ac.uk::b7d6a976-0449-421d-8e4f-ccb524b7ca6e" providerId="AD" clId="Web-{98FCB74E-A2F1-A231-A166-542F3EA98964}" dt="2024-02-12T06:59:59.047" v="995" actId="20577"/>
          <ac:spMkLst>
            <pc:docMk/>
            <pc:sldMk cId="2186219788" sldId="375"/>
            <ac:spMk id="3" creationId="{F0C1D7DA-E16D-F27B-58EC-08D39A6186F2}"/>
          </ac:spMkLst>
        </pc:spChg>
        <pc:spChg chg="add">
          <ac:chgData name="Sadie France" userId="S::s.france@uwtsd.ac.uk::b7d6a976-0449-421d-8e4f-ccb524b7ca6e" providerId="AD" clId="Web-{98FCB74E-A2F1-A231-A166-542F3EA98964}" dt="2024-02-11T16:45:22.895" v="816"/>
          <ac:spMkLst>
            <pc:docMk/>
            <pc:sldMk cId="2186219788" sldId="375"/>
            <ac:spMk id="8" creationId="{907EF6B7-1338-4443-8C46-6A318D952DFD}"/>
          </ac:spMkLst>
        </pc:spChg>
        <pc:spChg chg="add">
          <ac:chgData name="Sadie France" userId="S::s.france@uwtsd.ac.uk::b7d6a976-0449-421d-8e4f-ccb524b7ca6e" providerId="AD" clId="Web-{98FCB74E-A2F1-A231-A166-542F3EA98964}" dt="2024-02-11T16:45:22.895" v="816"/>
          <ac:spMkLst>
            <pc:docMk/>
            <pc:sldMk cId="2186219788" sldId="375"/>
            <ac:spMk id="10" creationId="{DAAE4CDD-124C-4DCF-9584-B6033B545DD5}"/>
          </ac:spMkLst>
        </pc:spChg>
        <pc:spChg chg="add">
          <ac:chgData name="Sadie France" userId="S::s.france@uwtsd.ac.uk::b7d6a976-0449-421d-8e4f-ccb524b7ca6e" providerId="AD" clId="Web-{98FCB74E-A2F1-A231-A166-542F3EA98964}" dt="2024-02-11T16:45:22.895" v="816"/>
          <ac:spMkLst>
            <pc:docMk/>
            <pc:sldMk cId="2186219788" sldId="375"/>
            <ac:spMk id="12" creationId="{081E4A58-353D-44AE-B2FC-2A74E2E400F7}"/>
          </ac:spMkLst>
        </pc:spChg>
      </pc:sldChg>
      <pc:sldChg chg="addSp modSp new mod setBg">
        <pc:chgData name="Sadie France" userId="S::s.france@uwtsd.ac.uk::b7d6a976-0449-421d-8e4f-ccb524b7ca6e" providerId="AD" clId="Web-{98FCB74E-A2F1-A231-A166-542F3EA98964}" dt="2024-02-12T07:01:15.065" v="1001" actId="20577"/>
        <pc:sldMkLst>
          <pc:docMk/>
          <pc:sldMk cId="972622726" sldId="376"/>
        </pc:sldMkLst>
        <pc:spChg chg="mod">
          <ac:chgData name="Sadie France" userId="S::s.france@uwtsd.ac.uk::b7d6a976-0449-421d-8e4f-ccb524b7ca6e" providerId="AD" clId="Web-{98FCB74E-A2F1-A231-A166-542F3EA98964}" dt="2024-02-11T16:45:49.286" v="822"/>
          <ac:spMkLst>
            <pc:docMk/>
            <pc:sldMk cId="972622726" sldId="376"/>
            <ac:spMk id="2" creationId="{F2787D43-7566-166D-ED3E-8926A16F784F}"/>
          </ac:spMkLst>
        </pc:spChg>
        <pc:spChg chg="mod">
          <ac:chgData name="Sadie France" userId="S::s.france@uwtsd.ac.uk::b7d6a976-0449-421d-8e4f-ccb524b7ca6e" providerId="AD" clId="Web-{98FCB74E-A2F1-A231-A166-542F3EA98964}" dt="2024-02-12T07:01:15.065" v="1001" actId="20577"/>
          <ac:spMkLst>
            <pc:docMk/>
            <pc:sldMk cId="972622726" sldId="376"/>
            <ac:spMk id="3" creationId="{53214987-B968-1842-B6C4-50969FBE8879}"/>
          </ac:spMkLst>
        </pc:spChg>
        <pc:spChg chg="add">
          <ac:chgData name="Sadie France" userId="S::s.france@uwtsd.ac.uk::b7d6a976-0449-421d-8e4f-ccb524b7ca6e" providerId="AD" clId="Web-{98FCB74E-A2F1-A231-A166-542F3EA98964}" dt="2024-02-11T16:45:49.286" v="822"/>
          <ac:spMkLst>
            <pc:docMk/>
            <pc:sldMk cId="972622726" sldId="376"/>
            <ac:spMk id="8" creationId="{907EF6B7-1338-4443-8C46-6A318D952DFD}"/>
          </ac:spMkLst>
        </pc:spChg>
        <pc:spChg chg="add">
          <ac:chgData name="Sadie France" userId="S::s.france@uwtsd.ac.uk::b7d6a976-0449-421d-8e4f-ccb524b7ca6e" providerId="AD" clId="Web-{98FCB74E-A2F1-A231-A166-542F3EA98964}" dt="2024-02-11T16:45:49.286" v="822"/>
          <ac:spMkLst>
            <pc:docMk/>
            <pc:sldMk cId="972622726" sldId="376"/>
            <ac:spMk id="10" creationId="{DAAE4CDD-124C-4DCF-9584-B6033B545DD5}"/>
          </ac:spMkLst>
        </pc:spChg>
        <pc:spChg chg="add">
          <ac:chgData name="Sadie France" userId="S::s.france@uwtsd.ac.uk::b7d6a976-0449-421d-8e4f-ccb524b7ca6e" providerId="AD" clId="Web-{98FCB74E-A2F1-A231-A166-542F3EA98964}" dt="2024-02-11T16:45:49.286" v="822"/>
          <ac:spMkLst>
            <pc:docMk/>
            <pc:sldMk cId="972622726" sldId="376"/>
            <ac:spMk id="12" creationId="{081E4A58-353D-44AE-B2FC-2A74E2E400F7}"/>
          </ac:spMkLst>
        </pc:spChg>
      </pc:sldChg>
      <pc:sldChg chg="addSp modSp new mod setBg">
        <pc:chgData name="Sadie France" userId="S::s.france@uwtsd.ac.uk::b7d6a976-0449-421d-8e4f-ccb524b7ca6e" providerId="AD" clId="Web-{98FCB74E-A2F1-A231-A166-542F3EA98964}" dt="2024-02-12T07:32:57.951" v="1226"/>
        <pc:sldMkLst>
          <pc:docMk/>
          <pc:sldMk cId="2329419457" sldId="377"/>
        </pc:sldMkLst>
        <pc:spChg chg="mod">
          <ac:chgData name="Sadie France" userId="S::s.france@uwtsd.ac.uk::b7d6a976-0449-421d-8e4f-ccb524b7ca6e" providerId="AD" clId="Web-{98FCB74E-A2F1-A231-A166-542F3EA98964}" dt="2024-02-12T07:32:57.951" v="1226"/>
          <ac:spMkLst>
            <pc:docMk/>
            <pc:sldMk cId="2329419457" sldId="377"/>
            <ac:spMk id="2" creationId="{0245BFCF-1223-46F5-BF1D-8FFB4782B40D}"/>
          </ac:spMkLst>
        </pc:spChg>
        <pc:spChg chg="mod">
          <ac:chgData name="Sadie France" userId="S::s.france@uwtsd.ac.uk::b7d6a976-0449-421d-8e4f-ccb524b7ca6e" providerId="AD" clId="Web-{98FCB74E-A2F1-A231-A166-542F3EA98964}" dt="2024-02-12T07:32:57.951" v="1226"/>
          <ac:spMkLst>
            <pc:docMk/>
            <pc:sldMk cId="2329419457" sldId="377"/>
            <ac:spMk id="3" creationId="{0B652EDA-C46B-A414-A87A-73C43546534B}"/>
          </ac:spMkLst>
        </pc:spChg>
        <pc:spChg chg="add">
          <ac:chgData name="Sadie France" userId="S::s.france@uwtsd.ac.uk::b7d6a976-0449-421d-8e4f-ccb524b7ca6e" providerId="AD" clId="Web-{98FCB74E-A2F1-A231-A166-542F3EA98964}" dt="2024-02-12T07:32:57.951" v="1226"/>
          <ac:spMkLst>
            <pc:docMk/>
            <pc:sldMk cId="2329419457" sldId="377"/>
            <ac:spMk id="8" creationId="{907EF6B7-1338-4443-8C46-6A318D952DFD}"/>
          </ac:spMkLst>
        </pc:spChg>
        <pc:spChg chg="add">
          <ac:chgData name="Sadie France" userId="S::s.france@uwtsd.ac.uk::b7d6a976-0449-421d-8e4f-ccb524b7ca6e" providerId="AD" clId="Web-{98FCB74E-A2F1-A231-A166-542F3EA98964}" dt="2024-02-12T07:32:57.951" v="1226"/>
          <ac:spMkLst>
            <pc:docMk/>
            <pc:sldMk cId="2329419457" sldId="377"/>
            <ac:spMk id="10" creationId="{DAAE4CDD-124C-4DCF-9584-B6033B545DD5}"/>
          </ac:spMkLst>
        </pc:spChg>
        <pc:spChg chg="add">
          <ac:chgData name="Sadie France" userId="S::s.france@uwtsd.ac.uk::b7d6a976-0449-421d-8e4f-ccb524b7ca6e" providerId="AD" clId="Web-{98FCB74E-A2F1-A231-A166-542F3EA98964}" dt="2024-02-12T07:32:57.951" v="1226"/>
          <ac:spMkLst>
            <pc:docMk/>
            <pc:sldMk cId="2329419457" sldId="377"/>
            <ac:spMk id="12" creationId="{081E4A58-353D-44AE-B2FC-2A74E2E400F7}"/>
          </ac:spMkLst>
        </pc:spChg>
      </pc:sldChg>
    </pc:docChg>
  </pc:docChgLst>
  <pc:docChgLst>
    <pc:chgData name="Sadie France" userId="S::s.france@uwtsd.ac.uk::b7d6a976-0449-421d-8e4f-ccb524b7ca6e" providerId="AD" clId="Web-{6E2E093D-00C8-93FF-1C8B-BBE28B79A273}"/>
    <pc:docChg chg="addSld modSld sldOrd">
      <pc:chgData name="Sadie France" userId="S::s.france@uwtsd.ac.uk::b7d6a976-0449-421d-8e4f-ccb524b7ca6e" providerId="AD" clId="Web-{6E2E093D-00C8-93FF-1C8B-BBE28B79A273}" dt="2024-02-08T18:58:01.309" v="664"/>
      <pc:docMkLst>
        <pc:docMk/>
      </pc:docMkLst>
      <pc:sldChg chg="add">
        <pc:chgData name="Sadie France" userId="S::s.france@uwtsd.ac.uk::b7d6a976-0449-421d-8e4f-ccb524b7ca6e" providerId="AD" clId="Web-{6E2E093D-00C8-93FF-1C8B-BBE28B79A273}" dt="2024-02-07T19:42:56.517" v="12"/>
        <pc:sldMkLst>
          <pc:docMk/>
          <pc:sldMk cId="38272647" sldId="309"/>
        </pc:sldMkLst>
      </pc:sldChg>
      <pc:sldChg chg="add">
        <pc:chgData name="Sadie France" userId="S::s.france@uwtsd.ac.uk::b7d6a976-0449-421d-8e4f-ccb524b7ca6e" providerId="AD" clId="Web-{6E2E093D-00C8-93FF-1C8B-BBE28B79A273}" dt="2024-02-07T19:42:56.408" v="11"/>
        <pc:sldMkLst>
          <pc:docMk/>
          <pc:sldMk cId="1323641731" sldId="310"/>
        </pc:sldMkLst>
      </pc:sldChg>
      <pc:sldChg chg="add">
        <pc:chgData name="Sadie France" userId="S::s.france@uwtsd.ac.uk::b7d6a976-0449-421d-8e4f-ccb524b7ca6e" providerId="AD" clId="Web-{6E2E093D-00C8-93FF-1C8B-BBE28B79A273}" dt="2024-02-07T19:42:56.314" v="10"/>
        <pc:sldMkLst>
          <pc:docMk/>
          <pc:sldMk cId="3754690270" sldId="311"/>
        </pc:sldMkLst>
      </pc:sldChg>
      <pc:sldChg chg="add">
        <pc:chgData name="Sadie France" userId="S::s.france@uwtsd.ac.uk::b7d6a976-0449-421d-8e4f-ccb524b7ca6e" providerId="AD" clId="Web-{6E2E093D-00C8-93FF-1C8B-BBE28B79A273}" dt="2024-02-07T19:42:56.267" v="9"/>
        <pc:sldMkLst>
          <pc:docMk/>
          <pc:sldMk cId="3413615710" sldId="312"/>
        </pc:sldMkLst>
      </pc:sldChg>
      <pc:sldChg chg="add">
        <pc:chgData name="Sadie France" userId="S::s.france@uwtsd.ac.uk::b7d6a976-0449-421d-8e4f-ccb524b7ca6e" providerId="AD" clId="Web-{6E2E093D-00C8-93FF-1C8B-BBE28B79A273}" dt="2024-02-07T19:42:56.142" v="8"/>
        <pc:sldMkLst>
          <pc:docMk/>
          <pc:sldMk cId="3661463597" sldId="313"/>
        </pc:sldMkLst>
      </pc:sldChg>
      <pc:sldChg chg="add">
        <pc:chgData name="Sadie France" userId="S::s.france@uwtsd.ac.uk::b7d6a976-0449-421d-8e4f-ccb524b7ca6e" providerId="AD" clId="Web-{6E2E093D-00C8-93FF-1C8B-BBE28B79A273}" dt="2024-02-07T19:42:55.908" v="7"/>
        <pc:sldMkLst>
          <pc:docMk/>
          <pc:sldMk cId="4292279409" sldId="314"/>
        </pc:sldMkLst>
      </pc:sldChg>
      <pc:sldChg chg="add">
        <pc:chgData name="Sadie France" userId="S::s.france@uwtsd.ac.uk::b7d6a976-0449-421d-8e4f-ccb524b7ca6e" providerId="AD" clId="Web-{6E2E093D-00C8-93FF-1C8B-BBE28B79A273}" dt="2024-02-07T19:42:55.861" v="6"/>
        <pc:sldMkLst>
          <pc:docMk/>
          <pc:sldMk cId="352391170" sldId="315"/>
        </pc:sldMkLst>
      </pc:sldChg>
      <pc:sldChg chg="add">
        <pc:chgData name="Sadie France" userId="S::s.france@uwtsd.ac.uk::b7d6a976-0449-421d-8e4f-ccb524b7ca6e" providerId="AD" clId="Web-{6E2E093D-00C8-93FF-1C8B-BBE28B79A273}" dt="2024-02-07T19:42:55.830" v="5"/>
        <pc:sldMkLst>
          <pc:docMk/>
          <pc:sldMk cId="412958618" sldId="316"/>
        </pc:sldMkLst>
      </pc:sldChg>
      <pc:sldChg chg="add">
        <pc:chgData name="Sadie France" userId="S::s.france@uwtsd.ac.uk::b7d6a976-0449-421d-8e4f-ccb524b7ca6e" providerId="AD" clId="Web-{6E2E093D-00C8-93FF-1C8B-BBE28B79A273}" dt="2024-02-07T19:42:55.705" v="4"/>
        <pc:sldMkLst>
          <pc:docMk/>
          <pc:sldMk cId="3758116746" sldId="317"/>
        </pc:sldMkLst>
      </pc:sldChg>
      <pc:sldChg chg="add">
        <pc:chgData name="Sadie France" userId="S::s.france@uwtsd.ac.uk::b7d6a976-0449-421d-8e4f-ccb524b7ca6e" providerId="AD" clId="Web-{6E2E093D-00C8-93FF-1C8B-BBE28B79A273}" dt="2024-02-07T19:42:55.517" v="3"/>
        <pc:sldMkLst>
          <pc:docMk/>
          <pc:sldMk cId="152800898" sldId="318"/>
        </pc:sldMkLst>
      </pc:sldChg>
      <pc:sldChg chg="add">
        <pc:chgData name="Sadie France" userId="S::s.france@uwtsd.ac.uk::b7d6a976-0449-421d-8e4f-ccb524b7ca6e" providerId="AD" clId="Web-{6E2E093D-00C8-93FF-1C8B-BBE28B79A273}" dt="2024-02-07T19:42:55.392" v="2"/>
        <pc:sldMkLst>
          <pc:docMk/>
          <pc:sldMk cId="1989124473" sldId="319"/>
        </pc:sldMkLst>
      </pc:sldChg>
      <pc:sldChg chg="add">
        <pc:chgData name="Sadie France" userId="S::s.france@uwtsd.ac.uk::b7d6a976-0449-421d-8e4f-ccb524b7ca6e" providerId="AD" clId="Web-{6E2E093D-00C8-93FF-1C8B-BBE28B79A273}" dt="2024-02-07T19:42:55.267" v="1"/>
        <pc:sldMkLst>
          <pc:docMk/>
          <pc:sldMk cId="1849973693" sldId="320"/>
        </pc:sldMkLst>
      </pc:sldChg>
      <pc:sldChg chg="add">
        <pc:chgData name="Sadie France" userId="S::s.france@uwtsd.ac.uk::b7d6a976-0449-421d-8e4f-ccb524b7ca6e" providerId="AD" clId="Web-{6E2E093D-00C8-93FF-1C8B-BBE28B79A273}" dt="2024-02-07T19:42:55.126" v="0"/>
        <pc:sldMkLst>
          <pc:docMk/>
          <pc:sldMk cId="3889834952" sldId="321"/>
        </pc:sldMkLst>
      </pc:sldChg>
      <pc:sldChg chg="modSp new addAnim">
        <pc:chgData name="Sadie France" userId="S::s.france@uwtsd.ac.uk::b7d6a976-0449-421d-8e4f-ccb524b7ca6e" providerId="AD" clId="Web-{6E2E093D-00C8-93FF-1C8B-BBE28B79A273}" dt="2024-02-08T18:43:46.472" v="351"/>
        <pc:sldMkLst>
          <pc:docMk/>
          <pc:sldMk cId="3150166218" sldId="338"/>
        </pc:sldMkLst>
        <pc:spChg chg="mod">
          <ac:chgData name="Sadie France" userId="S::s.france@uwtsd.ac.uk::b7d6a976-0449-421d-8e4f-ccb524b7ca6e" providerId="AD" clId="Web-{6E2E093D-00C8-93FF-1C8B-BBE28B79A273}" dt="2024-02-08T18:02:20.783" v="171" actId="20577"/>
          <ac:spMkLst>
            <pc:docMk/>
            <pc:sldMk cId="3150166218" sldId="338"/>
            <ac:spMk id="2" creationId="{B51CF9A5-4FC2-E54A-459E-D7916A9B9EBF}"/>
          </ac:spMkLst>
        </pc:spChg>
        <pc:spChg chg="mod">
          <ac:chgData name="Sadie France" userId="S::s.france@uwtsd.ac.uk::b7d6a976-0449-421d-8e4f-ccb524b7ca6e" providerId="AD" clId="Web-{6E2E093D-00C8-93FF-1C8B-BBE28B79A273}" dt="2024-02-08T18:43:45.800" v="350" actId="20577"/>
          <ac:spMkLst>
            <pc:docMk/>
            <pc:sldMk cId="3150166218" sldId="338"/>
            <ac:spMk id="3" creationId="{E6ED4DDC-5DF0-71C6-D8BB-08F7E897B7A7}"/>
          </ac:spMkLst>
        </pc:spChg>
      </pc:sldChg>
      <pc:sldChg chg="modSp new ord">
        <pc:chgData name="Sadie France" userId="S::s.france@uwtsd.ac.uk::b7d6a976-0449-421d-8e4f-ccb524b7ca6e" providerId="AD" clId="Web-{6E2E093D-00C8-93FF-1C8B-BBE28B79A273}" dt="2024-02-08T12:05:29.015" v="138"/>
        <pc:sldMkLst>
          <pc:docMk/>
          <pc:sldMk cId="2142748842" sldId="339"/>
        </pc:sldMkLst>
        <pc:spChg chg="mod">
          <ac:chgData name="Sadie France" userId="S::s.france@uwtsd.ac.uk::b7d6a976-0449-421d-8e4f-ccb524b7ca6e" providerId="AD" clId="Web-{6E2E093D-00C8-93FF-1C8B-BBE28B79A273}" dt="2024-02-08T12:03:38.414" v="109" actId="20577"/>
          <ac:spMkLst>
            <pc:docMk/>
            <pc:sldMk cId="2142748842" sldId="339"/>
            <ac:spMk id="2" creationId="{0422DF73-F412-E8AF-8536-4D19DAFD4F6C}"/>
          </ac:spMkLst>
        </pc:spChg>
        <pc:spChg chg="mod">
          <ac:chgData name="Sadie France" userId="S::s.france@uwtsd.ac.uk::b7d6a976-0449-421d-8e4f-ccb524b7ca6e" providerId="AD" clId="Web-{6E2E093D-00C8-93FF-1C8B-BBE28B79A273}" dt="2024-02-08T12:05:15.999" v="131" actId="20577"/>
          <ac:spMkLst>
            <pc:docMk/>
            <pc:sldMk cId="2142748842" sldId="339"/>
            <ac:spMk id="3" creationId="{BB721288-57FF-C5AA-8B4C-7006E712AD81}"/>
          </ac:spMkLst>
        </pc:spChg>
      </pc:sldChg>
      <pc:sldChg chg="modSp new addAnim">
        <pc:chgData name="Sadie France" userId="S::s.france@uwtsd.ac.uk::b7d6a976-0449-421d-8e4f-ccb524b7ca6e" providerId="AD" clId="Web-{6E2E093D-00C8-93FF-1C8B-BBE28B79A273}" dt="2024-02-08T18:44:49.536" v="364"/>
        <pc:sldMkLst>
          <pc:docMk/>
          <pc:sldMk cId="1567421356" sldId="340"/>
        </pc:sldMkLst>
        <pc:spChg chg="mod">
          <ac:chgData name="Sadie France" userId="S::s.france@uwtsd.ac.uk::b7d6a976-0449-421d-8e4f-ccb524b7ca6e" providerId="AD" clId="Web-{6E2E093D-00C8-93FF-1C8B-BBE28B79A273}" dt="2024-02-08T18:04:47.460" v="202" actId="20577"/>
          <ac:spMkLst>
            <pc:docMk/>
            <pc:sldMk cId="1567421356" sldId="340"/>
            <ac:spMk id="2" creationId="{4C67CFB6-469B-37D6-8FDC-7586D48207A0}"/>
          </ac:spMkLst>
        </pc:spChg>
        <pc:spChg chg="mod">
          <ac:chgData name="Sadie France" userId="S::s.france@uwtsd.ac.uk::b7d6a976-0449-421d-8e4f-ccb524b7ca6e" providerId="AD" clId="Web-{6E2E093D-00C8-93FF-1C8B-BBE28B79A273}" dt="2024-02-08T18:44:39.020" v="363" actId="20577"/>
          <ac:spMkLst>
            <pc:docMk/>
            <pc:sldMk cId="1567421356" sldId="340"/>
            <ac:spMk id="3" creationId="{291B23DF-02BB-5660-0466-5FF7C6F7089A}"/>
          </ac:spMkLst>
        </pc:spChg>
      </pc:sldChg>
      <pc:sldChg chg="modSp new addAnim">
        <pc:chgData name="Sadie France" userId="S::s.france@uwtsd.ac.uk::b7d6a976-0449-421d-8e4f-ccb524b7ca6e" providerId="AD" clId="Web-{6E2E093D-00C8-93FF-1C8B-BBE28B79A273}" dt="2024-02-08T18:46:30.711" v="442" actId="20577"/>
        <pc:sldMkLst>
          <pc:docMk/>
          <pc:sldMk cId="3267564010" sldId="341"/>
        </pc:sldMkLst>
        <pc:spChg chg="mod">
          <ac:chgData name="Sadie France" userId="S::s.france@uwtsd.ac.uk::b7d6a976-0449-421d-8e4f-ccb524b7ca6e" providerId="AD" clId="Web-{6E2E093D-00C8-93FF-1C8B-BBE28B79A273}" dt="2024-02-08T18:46:30.711" v="442" actId="20577"/>
          <ac:spMkLst>
            <pc:docMk/>
            <pc:sldMk cId="3267564010" sldId="341"/>
            <ac:spMk id="2" creationId="{AD861A6A-66AA-98A7-BD7E-86DF40D7FC78}"/>
          </ac:spMkLst>
        </pc:spChg>
        <pc:spChg chg="mod">
          <ac:chgData name="Sadie France" userId="S::s.france@uwtsd.ac.uk::b7d6a976-0449-421d-8e4f-ccb524b7ca6e" providerId="AD" clId="Web-{6E2E093D-00C8-93FF-1C8B-BBE28B79A273}" dt="2024-02-08T18:45:29.834" v="420" actId="20577"/>
          <ac:spMkLst>
            <pc:docMk/>
            <pc:sldMk cId="3267564010" sldId="341"/>
            <ac:spMk id="3" creationId="{9816A39B-8CA7-2C4E-2E41-97F9CF0A2403}"/>
          </ac:spMkLst>
        </pc:spChg>
      </pc:sldChg>
      <pc:sldChg chg="modSp new">
        <pc:chgData name="Sadie France" userId="S::s.france@uwtsd.ac.uk::b7d6a976-0449-421d-8e4f-ccb524b7ca6e" providerId="AD" clId="Web-{6E2E093D-00C8-93FF-1C8B-BBE28B79A273}" dt="2024-02-08T18:57:22.620" v="663" actId="20577"/>
        <pc:sldMkLst>
          <pc:docMk/>
          <pc:sldMk cId="2963710718" sldId="342"/>
        </pc:sldMkLst>
        <pc:spChg chg="mod">
          <ac:chgData name="Sadie France" userId="S::s.france@uwtsd.ac.uk::b7d6a976-0449-421d-8e4f-ccb524b7ca6e" providerId="AD" clId="Web-{6E2E093D-00C8-93FF-1C8B-BBE28B79A273}" dt="2024-02-08T18:46:21.679" v="432" actId="20577"/>
          <ac:spMkLst>
            <pc:docMk/>
            <pc:sldMk cId="2963710718" sldId="342"/>
            <ac:spMk id="2" creationId="{62BC1E71-39BA-2460-BCC4-3BFDA7A9C1F2}"/>
          </ac:spMkLst>
        </pc:spChg>
        <pc:spChg chg="mod">
          <ac:chgData name="Sadie France" userId="S::s.france@uwtsd.ac.uk::b7d6a976-0449-421d-8e4f-ccb524b7ca6e" providerId="AD" clId="Web-{6E2E093D-00C8-93FF-1C8B-BBE28B79A273}" dt="2024-02-08T18:57:22.620" v="663" actId="20577"/>
          <ac:spMkLst>
            <pc:docMk/>
            <pc:sldMk cId="2963710718" sldId="342"/>
            <ac:spMk id="3" creationId="{DAEF29DD-B9FF-7925-1436-F342999A70D6}"/>
          </ac:spMkLst>
        </pc:spChg>
      </pc:sldChg>
      <pc:sldChg chg="modSp new modNotes">
        <pc:chgData name="Sadie France" userId="S::s.france@uwtsd.ac.uk::b7d6a976-0449-421d-8e4f-ccb524b7ca6e" providerId="AD" clId="Web-{6E2E093D-00C8-93FF-1C8B-BBE28B79A273}" dt="2024-02-08T18:58:01.309" v="664"/>
        <pc:sldMkLst>
          <pc:docMk/>
          <pc:sldMk cId="1029474837" sldId="343"/>
        </pc:sldMkLst>
        <pc:spChg chg="mod">
          <ac:chgData name="Sadie France" userId="S::s.france@uwtsd.ac.uk::b7d6a976-0449-421d-8e4f-ccb524b7ca6e" providerId="AD" clId="Web-{6E2E093D-00C8-93FF-1C8B-BBE28B79A273}" dt="2024-02-08T18:54:17.677" v="615" actId="20577"/>
          <ac:spMkLst>
            <pc:docMk/>
            <pc:sldMk cId="1029474837" sldId="343"/>
            <ac:spMk id="2" creationId="{12C68DE0-27A5-31C9-C57D-66FD97D8C4EC}"/>
          </ac:spMkLst>
        </pc:spChg>
        <pc:spChg chg="mod">
          <ac:chgData name="Sadie France" userId="S::s.france@uwtsd.ac.uk::b7d6a976-0449-421d-8e4f-ccb524b7ca6e" providerId="AD" clId="Web-{6E2E093D-00C8-93FF-1C8B-BBE28B79A273}" dt="2024-02-08T18:54:11.521" v="610" actId="20577"/>
          <ac:spMkLst>
            <pc:docMk/>
            <pc:sldMk cId="1029474837" sldId="343"/>
            <ac:spMk id="3" creationId="{8F147440-0D30-2568-D9C0-B48BC4933279}"/>
          </ac:spMkLst>
        </pc:spChg>
      </pc:sldChg>
    </pc:docChg>
  </pc:docChgLst>
  <pc:docChgLst>
    <pc:chgData name="Sadie France" userId="S::s.france@uwtsd.ac.uk::b7d6a976-0449-421d-8e4f-ccb524b7ca6e" providerId="AD" clId="Web-{E358980B-9FBA-A4B9-89E0-2DADDD26A2EA}"/>
    <pc:docChg chg="addSld modSld">
      <pc:chgData name="Sadie France" userId="S::s.france@uwtsd.ac.uk::b7d6a976-0449-421d-8e4f-ccb524b7ca6e" providerId="AD" clId="Web-{E358980B-9FBA-A4B9-89E0-2DADDD26A2EA}" dt="2024-02-01T19:01:02.800" v="13" actId="20577"/>
      <pc:docMkLst>
        <pc:docMk/>
      </pc:docMkLst>
      <pc:sldChg chg="modSp new">
        <pc:chgData name="Sadie France" userId="S::s.france@uwtsd.ac.uk::b7d6a976-0449-421d-8e4f-ccb524b7ca6e" providerId="AD" clId="Web-{E358980B-9FBA-A4B9-89E0-2DADDD26A2EA}" dt="2024-02-01T19:00:32.330" v="5" actId="20577"/>
        <pc:sldMkLst>
          <pc:docMk/>
          <pc:sldMk cId="2788265746" sldId="257"/>
        </pc:sldMkLst>
        <pc:spChg chg="mod">
          <ac:chgData name="Sadie France" userId="S::s.france@uwtsd.ac.uk::b7d6a976-0449-421d-8e4f-ccb524b7ca6e" providerId="AD" clId="Web-{E358980B-9FBA-A4B9-89E0-2DADDD26A2EA}" dt="2024-02-01T19:00:32.330" v="5" actId="20577"/>
          <ac:spMkLst>
            <pc:docMk/>
            <pc:sldMk cId="2788265746" sldId="257"/>
            <ac:spMk id="3" creationId="{15AC6383-74CD-6D68-FF4C-BA37B279B04F}"/>
          </ac:spMkLst>
        </pc:spChg>
      </pc:sldChg>
      <pc:sldChg chg="modSp add">
        <pc:chgData name="Sadie France" userId="S::s.france@uwtsd.ac.uk::b7d6a976-0449-421d-8e4f-ccb524b7ca6e" providerId="AD" clId="Web-{E358980B-9FBA-A4B9-89E0-2DADDD26A2EA}" dt="2024-02-01T19:01:02.800" v="13" actId="20577"/>
        <pc:sldMkLst>
          <pc:docMk/>
          <pc:sldMk cId="598414750" sldId="337"/>
        </pc:sldMkLst>
        <pc:spChg chg="mod">
          <ac:chgData name="Sadie France" userId="S::s.france@uwtsd.ac.uk::b7d6a976-0449-421d-8e4f-ccb524b7ca6e" providerId="AD" clId="Web-{E358980B-9FBA-A4B9-89E0-2DADDD26A2EA}" dt="2024-02-01T19:01:02.800" v="13" actId="20577"/>
          <ac:spMkLst>
            <pc:docMk/>
            <pc:sldMk cId="598414750" sldId="337"/>
            <ac:spMk id="3" creationId="{F9DD6FF8-9253-21DE-5307-73298358D84A}"/>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B39381-0842-4D0F-AE82-14A2D3E8EE4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33F32D7-912E-4918-BC76-4415A1D87BBC}">
      <dgm:prSet/>
      <dgm:spPr/>
      <dgm:t>
        <a:bodyPr/>
        <a:lstStyle/>
        <a:p>
          <a:r>
            <a:rPr lang="en-GB" b="1"/>
            <a:t>Initiative:</a:t>
          </a:r>
          <a:r>
            <a:rPr lang="en-GB"/>
            <a:t> Emergent leaders take initiative to address challenges, propose solutions, and drive progress within the group or organisation. They are proactive in identifying opportunities for improvement and taking action to achieve shared goals.</a:t>
          </a:r>
          <a:endParaRPr lang="en-US"/>
        </a:p>
      </dgm:t>
    </dgm:pt>
    <dgm:pt modelId="{CCB7F134-5D20-4133-B158-6AED7065F068}" type="parTrans" cxnId="{49956161-A927-4C73-9D4E-CF893DDFF128}">
      <dgm:prSet/>
      <dgm:spPr/>
      <dgm:t>
        <a:bodyPr/>
        <a:lstStyle/>
        <a:p>
          <a:endParaRPr lang="en-US"/>
        </a:p>
      </dgm:t>
    </dgm:pt>
    <dgm:pt modelId="{EDAD20AD-C373-4E34-9680-B703BCF20C4C}" type="sibTrans" cxnId="{49956161-A927-4C73-9D4E-CF893DDFF128}">
      <dgm:prSet/>
      <dgm:spPr/>
      <dgm:t>
        <a:bodyPr/>
        <a:lstStyle/>
        <a:p>
          <a:endParaRPr lang="en-US"/>
        </a:p>
      </dgm:t>
    </dgm:pt>
    <dgm:pt modelId="{572C6075-96B1-4734-BFA9-D4C2C9AD3A7C}">
      <dgm:prSet/>
      <dgm:spPr/>
      <dgm:t>
        <a:bodyPr/>
        <a:lstStyle/>
        <a:p>
          <a:r>
            <a:rPr lang="en-GB" b="1"/>
            <a:t>Communication:</a:t>
          </a:r>
          <a:r>
            <a:rPr lang="en-GB"/>
            <a:t> Emergent leaders excel in communication, effectively conveying ideas, listening to others, and fostering open dialogue within the group. They are skilled at articulating a vision, motivating their peers, and building consensus.</a:t>
          </a:r>
          <a:endParaRPr lang="en-US"/>
        </a:p>
      </dgm:t>
    </dgm:pt>
    <dgm:pt modelId="{A694BF41-3718-43F8-81C7-1AF99E4360FB}" type="parTrans" cxnId="{D3413346-C949-4821-928B-2141DBB432E6}">
      <dgm:prSet/>
      <dgm:spPr/>
      <dgm:t>
        <a:bodyPr/>
        <a:lstStyle/>
        <a:p>
          <a:endParaRPr lang="en-US"/>
        </a:p>
      </dgm:t>
    </dgm:pt>
    <dgm:pt modelId="{8B0FA080-74A3-4C2D-AE08-8C88E7D7ED25}" type="sibTrans" cxnId="{D3413346-C949-4821-928B-2141DBB432E6}">
      <dgm:prSet/>
      <dgm:spPr/>
      <dgm:t>
        <a:bodyPr/>
        <a:lstStyle/>
        <a:p>
          <a:endParaRPr lang="en-US"/>
        </a:p>
      </dgm:t>
    </dgm:pt>
    <dgm:pt modelId="{00E0F9AE-7216-41BE-9B21-54599B7B8246}">
      <dgm:prSet/>
      <dgm:spPr/>
      <dgm:t>
        <a:bodyPr/>
        <a:lstStyle/>
        <a:p>
          <a:r>
            <a:rPr lang="en-GB" b="1"/>
            <a:t>Influence:</a:t>
          </a:r>
          <a:r>
            <a:rPr lang="en-GB"/>
            <a:t> Emergent leaders have a significant influence on their peers, inspiring trust, respect, and confidence through their actions and behaviour. They are persuasive in persuading others to align with their vision and goals.</a:t>
          </a:r>
          <a:endParaRPr lang="en-US"/>
        </a:p>
      </dgm:t>
    </dgm:pt>
    <dgm:pt modelId="{64358674-B4FA-4ABB-A445-DBB74E53956C}" type="parTrans" cxnId="{54BDB7DE-9F2F-43AA-B6F2-BD11F570B9FA}">
      <dgm:prSet/>
      <dgm:spPr/>
      <dgm:t>
        <a:bodyPr/>
        <a:lstStyle/>
        <a:p>
          <a:endParaRPr lang="en-US"/>
        </a:p>
      </dgm:t>
    </dgm:pt>
    <dgm:pt modelId="{4341694D-9DE1-45C5-935F-A27FCCEDB1B2}" type="sibTrans" cxnId="{54BDB7DE-9F2F-43AA-B6F2-BD11F570B9FA}">
      <dgm:prSet/>
      <dgm:spPr/>
      <dgm:t>
        <a:bodyPr/>
        <a:lstStyle/>
        <a:p>
          <a:endParaRPr lang="en-US"/>
        </a:p>
      </dgm:t>
    </dgm:pt>
    <dgm:pt modelId="{63628443-7EF6-489F-B771-B4DE04901D3C}" type="pres">
      <dgm:prSet presAssocID="{23B39381-0842-4D0F-AE82-14A2D3E8EE4E}" presName="root" presStyleCnt="0">
        <dgm:presLayoutVars>
          <dgm:dir/>
          <dgm:resizeHandles val="exact"/>
        </dgm:presLayoutVars>
      </dgm:prSet>
      <dgm:spPr/>
    </dgm:pt>
    <dgm:pt modelId="{EDBDECF8-7A8C-447F-8D0F-6A12DD34F041}" type="pres">
      <dgm:prSet presAssocID="{333F32D7-912E-4918-BC76-4415A1D87BBC}" presName="compNode" presStyleCnt="0"/>
      <dgm:spPr/>
    </dgm:pt>
    <dgm:pt modelId="{B4D23ECF-CAD5-4489-ACD4-17E8B8E88224}" type="pres">
      <dgm:prSet presAssocID="{333F32D7-912E-4918-BC76-4415A1D87BBC}" presName="bgRect" presStyleLbl="bgShp" presStyleIdx="0" presStyleCnt="3"/>
      <dgm:spPr/>
    </dgm:pt>
    <dgm:pt modelId="{789A6272-1182-444C-B492-AD1FAA038FC5}" type="pres">
      <dgm:prSet presAssocID="{333F32D7-912E-4918-BC76-4415A1D87BB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9C3052CA-A1B1-4D26-97FA-8D891BD5B211}" type="pres">
      <dgm:prSet presAssocID="{333F32D7-912E-4918-BC76-4415A1D87BBC}" presName="spaceRect" presStyleCnt="0"/>
      <dgm:spPr/>
    </dgm:pt>
    <dgm:pt modelId="{EAED42D2-AA94-4CE1-BC05-3A813B145304}" type="pres">
      <dgm:prSet presAssocID="{333F32D7-912E-4918-BC76-4415A1D87BBC}" presName="parTx" presStyleLbl="revTx" presStyleIdx="0" presStyleCnt="3">
        <dgm:presLayoutVars>
          <dgm:chMax val="0"/>
          <dgm:chPref val="0"/>
        </dgm:presLayoutVars>
      </dgm:prSet>
      <dgm:spPr/>
    </dgm:pt>
    <dgm:pt modelId="{A070A4EF-39B8-4A3C-A606-2B721DDA6436}" type="pres">
      <dgm:prSet presAssocID="{EDAD20AD-C373-4E34-9680-B703BCF20C4C}" presName="sibTrans" presStyleCnt="0"/>
      <dgm:spPr/>
    </dgm:pt>
    <dgm:pt modelId="{07DF9AD3-DD99-40CD-B1BF-D95D7A77D99D}" type="pres">
      <dgm:prSet presAssocID="{572C6075-96B1-4734-BFA9-D4C2C9AD3A7C}" presName="compNode" presStyleCnt="0"/>
      <dgm:spPr/>
    </dgm:pt>
    <dgm:pt modelId="{7E71A690-4C19-46B2-8DF7-F2F056DF3F0C}" type="pres">
      <dgm:prSet presAssocID="{572C6075-96B1-4734-BFA9-D4C2C9AD3A7C}" presName="bgRect" presStyleLbl="bgShp" presStyleIdx="1" presStyleCnt="3"/>
      <dgm:spPr/>
    </dgm:pt>
    <dgm:pt modelId="{78885CF4-DA70-4036-B2B1-0150B9EAD101}" type="pres">
      <dgm:prSet presAssocID="{572C6075-96B1-4734-BFA9-D4C2C9AD3A7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7162B384-4EF4-413F-9A7E-D415D9F0AF26}" type="pres">
      <dgm:prSet presAssocID="{572C6075-96B1-4734-BFA9-D4C2C9AD3A7C}" presName="spaceRect" presStyleCnt="0"/>
      <dgm:spPr/>
    </dgm:pt>
    <dgm:pt modelId="{5C15B290-C632-4343-9A4E-D6192F3F0213}" type="pres">
      <dgm:prSet presAssocID="{572C6075-96B1-4734-BFA9-D4C2C9AD3A7C}" presName="parTx" presStyleLbl="revTx" presStyleIdx="1" presStyleCnt="3">
        <dgm:presLayoutVars>
          <dgm:chMax val="0"/>
          <dgm:chPref val="0"/>
        </dgm:presLayoutVars>
      </dgm:prSet>
      <dgm:spPr/>
    </dgm:pt>
    <dgm:pt modelId="{40DF1C6F-37CE-44B9-AA49-8BDBB98ADFFA}" type="pres">
      <dgm:prSet presAssocID="{8B0FA080-74A3-4C2D-AE08-8C88E7D7ED25}" presName="sibTrans" presStyleCnt="0"/>
      <dgm:spPr/>
    </dgm:pt>
    <dgm:pt modelId="{A3BB8B99-CA1F-4726-AE59-D516CD218BAA}" type="pres">
      <dgm:prSet presAssocID="{00E0F9AE-7216-41BE-9B21-54599B7B8246}" presName="compNode" presStyleCnt="0"/>
      <dgm:spPr/>
    </dgm:pt>
    <dgm:pt modelId="{5739364B-6CE7-4931-8EFC-20693249534C}" type="pres">
      <dgm:prSet presAssocID="{00E0F9AE-7216-41BE-9B21-54599B7B8246}" presName="bgRect" presStyleLbl="bgShp" presStyleIdx="2" presStyleCnt="3"/>
      <dgm:spPr/>
    </dgm:pt>
    <dgm:pt modelId="{D6FD50FA-288C-494E-BDFD-A8FAB89600ED}" type="pres">
      <dgm:prSet presAssocID="{00E0F9AE-7216-41BE-9B21-54599B7B824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cial Network"/>
        </a:ext>
      </dgm:extLst>
    </dgm:pt>
    <dgm:pt modelId="{2E27EFE3-7F34-4D29-BE9A-DB8C473B36A1}" type="pres">
      <dgm:prSet presAssocID="{00E0F9AE-7216-41BE-9B21-54599B7B8246}" presName="spaceRect" presStyleCnt="0"/>
      <dgm:spPr/>
    </dgm:pt>
    <dgm:pt modelId="{E2783151-1447-4B19-944B-A527D7463EDF}" type="pres">
      <dgm:prSet presAssocID="{00E0F9AE-7216-41BE-9B21-54599B7B8246}" presName="parTx" presStyleLbl="revTx" presStyleIdx="2" presStyleCnt="3">
        <dgm:presLayoutVars>
          <dgm:chMax val="0"/>
          <dgm:chPref val="0"/>
        </dgm:presLayoutVars>
      </dgm:prSet>
      <dgm:spPr/>
    </dgm:pt>
  </dgm:ptLst>
  <dgm:cxnLst>
    <dgm:cxn modelId="{371E4320-4C58-4867-8736-35C098A5F7A1}" type="presOf" srcId="{00E0F9AE-7216-41BE-9B21-54599B7B8246}" destId="{E2783151-1447-4B19-944B-A527D7463EDF}" srcOrd="0" destOrd="0" presId="urn:microsoft.com/office/officeart/2018/2/layout/IconVerticalSolidList"/>
    <dgm:cxn modelId="{49956161-A927-4C73-9D4E-CF893DDFF128}" srcId="{23B39381-0842-4D0F-AE82-14A2D3E8EE4E}" destId="{333F32D7-912E-4918-BC76-4415A1D87BBC}" srcOrd="0" destOrd="0" parTransId="{CCB7F134-5D20-4133-B158-6AED7065F068}" sibTransId="{EDAD20AD-C373-4E34-9680-B703BCF20C4C}"/>
    <dgm:cxn modelId="{D3413346-C949-4821-928B-2141DBB432E6}" srcId="{23B39381-0842-4D0F-AE82-14A2D3E8EE4E}" destId="{572C6075-96B1-4734-BFA9-D4C2C9AD3A7C}" srcOrd="1" destOrd="0" parTransId="{A694BF41-3718-43F8-81C7-1AF99E4360FB}" sibTransId="{8B0FA080-74A3-4C2D-AE08-8C88E7D7ED25}"/>
    <dgm:cxn modelId="{BDC87270-B837-4E47-BF2D-8BD86D3E3783}" type="presOf" srcId="{333F32D7-912E-4918-BC76-4415A1D87BBC}" destId="{EAED42D2-AA94-4CE1-BC05-3A813B145304}" srcOrd="0" destOrd="0" presId="urn:microsoft.com/office/officeart/2018/2/layout/IconVerticalSolidList"/>
    <dgm:cxn modelId="{83D1B2BD-5A47-4127-85F6-9AAFF128807B}" type="presOf" srcId="{23B39381-0842-4D0F-AE82-14A2D3E8EE4E}" destId="{63628443-7EF6-489F-B771-B4DE04901D3C}" srcOrd="0" destOrd="0" presId="urn:microsoft.com/office/officeart/2018/2/layout/IconVerticalSolidList"/>
    <dgm:cxn modelId="{77F524CA-5420-4292-AF3C-062458C93237}" type="presOf" srcId="{572C6075-96B1-4734-BFA9-D4C2C9AD3A7C}" destId="{5C15B290-C632-4343-9A4E-D6192F3F0213}" srcOrd="0" destOrd="0" presId="urn:microsoft.com/office/officeart/2018/2/layout/IconVerticalSolidList"/>
    <dgm:cxn modelId="{54BDB7DE-9F2F-43AA-B6F2-BD11F570B9FA}" srcId="{23B39381-0842-4D0F-AE82-14A2D3E8EE4E}" destId="{00E0F9AE-7216-41BE-9B21-54599B7B8246}" srcOrd="2" destOrd="0" parTransId="{64358674-B4FA-4ABB-A445-DBB74E53956C}" sibTransId="{4341694D-9DE1-45C5-935F-A27FCCEDB1B2}"/>
    <dgm:cxn modelId="{4139C79E-D1F9-499B-972F-7A1ADC56F885}" type="presParOf" srcId="{63628443-7EF6-489F-B771-B4DE04901D3C}" destId="{EDBDECF8-7A8C-447F-8D0F-6A12DD34F041}" srcOrd="0" destOrd="0" presId="urn:microsoft.com/office/officeart/2018/2/layout/IconVerticalSolidList"/>
    <dgm:cxn modelId="{141BCF43-C599-4381-8376-95A224C5768D}" type="presParOf" srcId="{EDBDECF8-7A8C-447F-8D0F-6A12DD34F041}" destId="{B4D23ECF-CAD5-4489-ACD4-17E8B8E88224}" srcOrd="0" destOrd="0" presId="urn:microsoft.com/office/officeart/2018/2/layout/IconVerticalSolidList"/>
    <dgm:cxn modelId="{046C6022-1F6B-4FC9-B030-0681557C2D0E}" type="presParOf" srcId="{EDBDECF8-7A8C-447F-8D0F-6A12DD34F041}" destId="{789A6272-1182-444C-B492-AD1FAA038FC5}" srcOrd="1" destOrd="0" presId="urn:microsoft.com/office/officeart/2018/2/layout/IconVerticalSolidList"/>
    <dgm:cxn modelId="{139D6D9C-8210-4E5B-BE55-C8C27D000403}" type="presParOf" srcId="{EDBDECF8-7A8C-447F-8D0F-6A12DD34F041}" destId="{9C3052CA-A1B1-4D26-97FA-8D891BD5B211}" srcOrd="2" destOrd="0" presId="urn:microsoft.com/office/officeart/2018/2/layout/IconVerticalSolidList"/>
    <dgm:cxn modelId="{1EB72E13-F95C-4AD4-8BF9-E94B57C6E5BB}" type="presParOf" srcId="{EDBDECF8-7A8C-447F-8D0F-6A12DD34F041}" destId="{EAED42D2-AA94-4CE1-BC05-3A813B145304}" srcOrd="3" destOrd="0" presId="urn:microsoft.com/office/officeart/2018/2/layout/IconVerticalSolidList"/>
    <dgm:cxn modelId="{5592D780-ED68-4C05-9A57-01189ACC8CC6}" type="presParOf" srcId="{63628443-7EF6-489F-B771-B4DE04901D3C}" destId="{A070A4EF-39B8-4A3C-A606-2B721DDA6436}" srcOrd="1" destOrd="0" presId="urn:microsoft.com/office/officeart/2018/2/layout/IconVerticalSolidList"/>
    <dgm:cxn modelId="{CB4B0735-7504-4753-930E-3E5CF5275B3F}" type="presParOf" srcId="{63628443-7EF6-489F-B771-B4DE04901D3C}" destId="{07DF9AD3-DD99-40CD-B1BF-D95D7A77D99D}" srcOrd="2" destOrd="0" presId="urn:microsoft.com/office/officeart/2018/2/layout/IconVerticalSolidList"/>
    <dgm:cxn modelId="{E81B3ACF-C80E-437A-B606-BB458899FA73}" type="presParOf" srcId="{07DF9AD3-DD99-40CD-B1BF-D95D7A77D99D}" destId="{7E71A690-4C19-46B2-8DF7-F2F056DF3F0C}" srcOrd="0" destOrd="0" presId="urn:microsoft.com/office/officeart/2018/2/layout/IconVerticalSolidList"/>
    <dgm:cxn modelId="{1416E8E2-C6DA-46CB-91DA-0AF3A1B46232}" type="presParOf" srcId="{07DF9AD3-DD99-40CD-B1BF-D95D7A77D99D}" destId="{78885CF4-DA70-4036-B2B1-0150B9EAD101}" srcOrd="1" destOrd="0" presId="urn:microsoft.com/office/officeart/2018/2/layout/IconVerticalSolidList"/>
    <dgm:cxn modelId="{8B9BC27F-2A8E-404B-B64A-92CDD37A11E1}" type="presParOf" srcId="{07DF9AD3-DD99-40CD-B1BF-D95D7A77D99D}" destId="{7162B384-4EF4-413F-9A7E-D415D9F0AF26}" srcOrd="2" destOrd="0" presId="urn:microsoft.com/office/officeart/2018/2/layout/IconVerticalSolidList"/>
    <dgm:cxn modelId="{009F3388-3FDD-4892-9A02-5EA670FEE68A}" type="presParOf" srcId="{07DF9AD3-DD99-40CD-B1BF-D95D7A77D99D}" destId="{5C15B290-C632-4343-9A4E-D6192F3F0213}" srcOrd="3" destOrd="0" presId="urn:microsoft.com/office/officeart/2018/2/layout/IconVerticalSolidList"/>
    <dgm:cxn modelId="{E6A7E7C6-781D-423B-A99A-F6E8D210FB86}" type="presParOf" srcId="{63628443-7EF6-489F-B771-B4DE04901D3C}" destId="{40DF1C6F-37CE-44B9-AA49-8BDBB98ADFFA}" srcOrd="3" destOrd="0" presId="urn:microsoft.com/office/officeart/2018/2/layout/IconVerticalSolidList"/>
    <dgm:cxn modelId="{9F720078-5045-4DDB-A011-D68979D426AC}" type="presParOf" srcId="{63628443-7EF6-489F-B771-B4DE04901D3C}" destId="{A3BB8B99-CA1F-4726-AE59-D516CD218BAA}" srcOrd="4" destOrd="0" presId="urn:microsoft.com/office/officeart/2018/2/layout/IconVerticalSolidList"/>
    <dgm:cxn modelId="{735BBE7D-DD04-48D1-B52C-81CA3146D1EE}" type="presParOf" srcId="{A3BB8B99-CA1F-4726-AE59-D516CD218BAA}" destId="{5739364B-6CE7-4931-8EFC-20693249534C}" srcOrd="0" destOrd="0" presId="urn:microsoft.com/office/officeart/2018/2/layout/IconVerticalSolidList"/>
    <dgm:cxn modelId="{A1965C05-DC3B-431B-BD3D-351AC80B6FA4}" type="presParOf" srcId="{A3BB8B99-CA1F-4726-AE59-D516CD218BAA}" destId="{D6FD50FA-288C-494E-BDFD-A8FAB89600ED}" srcOrd="1" destOrd="0" presId="urn:microsoft.com/office/officeart/2018/2/layout/IconVerticalSolidList"/>
    <dgm:cxn modelId="{91CFEB4B-C506-4A78-AA58-2BC49059ECC8}" type="presParOf" srcId="{A3BB8B99-CA1F-4726-AE59-D516CD218BAA}" destId="{2E27EFE3-7F34-4D29-BE9A-DB8C473B36A1}" srcOrd="2" destOrd="0" presId="urn:microsoft.com/office/officeart/2018/2/layout/IconVerticalSolidList"/>
    <dgm:cxn modelId="{A33703CF-B7ED-4EBF-8A17-F1BB69B54C36}" type="presParOf" srcId="{A3BB8B99-CA1F-4726-AE59-D516CD218BAA}" destId="{E2783151-1447-4B19-944B-A527D7463ED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3618CB-3FE2-4B9E-B390-D26E43AD7764}"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F2917BF9-FE94-4A4A-BC5A-34B2348D3D82}">
      <dgm:prSet/>
      <dgm:spPr/>
      <dgm:t>
        <a:bodyPr/>
        <a:lstStyle/>
        <a:p>
          <a:r>
            <a:rPr lang="en-GB" b="1"/>
            <a:t>Collaboration:</a:t>
          </a:r>
          <a:r>
            <a:rPr lang="en-GB"/>
            <a:t> Emergent leaders demonstrate strong teamwork and collaboration skills, working effectively with others to achieve collective objectives. They promote a sense of unity and cooperation within the group, fostering a positive and inclusive environment.</a:t>
          </a:r>
          <a:endParaRPr lang="en-US"/>
        </a:p>
      </dgm:t>
    </dgm:pt>
    <dgm:pt modelId="{52BFCF8B-2476-4BCB-B47B-D5094CB3AEA4}" type="parTrans" cxnId="{A20A7B26-F97D-416D-B671-B6F84B4B8CCC}">
      <dgm:prSet/>
      <dgm:spPr/>
      <dgm:t>
        <a:bodyPr/>
        <a:lstStyle/>
        <a:p>
          <a:endParaRPr lang="en-US"/>
        </a:p>
      </dgm:t>
    </dgm:pt>
    <dgm:pt modelId="{4493CC19-304C-4B77-AB07-E5E271E6B427}" type="sibTrans" cxnId="{A20A7B26-F97D-416D-B671-B6F84B4B8CCC}">
      <dgm:prSet/>
      <dgm:spPr/>
      <dgm:t>
        <a:bodyPr/>
        <a:lstStyle/>
        <a:p>
          <a:endParaRPr lang="en-US"/>
        </a:p>
      </dgm:t>
    </dgm:pt>
    <dgm:pt modelId="{A59AF49E-15D5-4D9C-9E4F-8C21E024D2AB}">
      <dgm:prSet/>
      <dgm:spPr/>
      <dgm:t>
        <a:bodyPr/>
        <a:lstStyle/>
        <a:p>
          <a:r>
            <a:rPr lang="en-GB" b="1"/>
            <a:t>Adaptability:</a:t>
          </a:r>
          <a:r>
            <a:rPr lang="en-GB"/>
            <a:t> Emergent leaders are adaptable and flexible, capable of navigating change and uncertainty with resilience and composure. They remain composed under pressure and demonstrate the ability to adjust their approach as needed to overcome challenges.</a:t>
          </a:r>
          <a:endParaRPr lang="en-US"/>
        </a:p>
      </dgm:t>
    </dgm:pt>
    <dgm:pt modelId="{852388A7-A9A3-42B7-92FA-9B7695325879}" type="parTrans" cxnId="{EB163545-4DB8-46F4-BE2E-B9E21D1445F4}">
      <dgm:prSet/>
      <dgm:spPr/>
      <dgm:t>
        <a:bodyPr/>
        <a:lstStyle/>
        <a:p>
          <a:endParaRPr lang="en-US"/>
        </a:p>
      </dgm:t>
    </dgm:pt>
    <dgm:pt modelId="{DCF070DD-F158-4B12-ADD1-ADA428A715E3}" type="sibTrans" cxnId="{EB163545-4DB8-46F4-BE2E-B9E21D1445F4}">
      <dgm:prSet/>
      <dgm:spPr/>
      <dgm:t>
        <a:bodyPr/>
        <a:lstStyle/>
        <a:p>
          <a:endParaRPr lang="en-US"/>
        </a:p>
      </dgm:t>
    </dgm:pt>
    <dgm:pt modelId="{83211132-8AB8-475C-9460-E47AC40CA842}">
      <dgm:prSet/>
      <dgm:spPr/>
      <dgm:t>
        <a:bodyPr/>
        <a:lstStyle/>
        <a:p>
          <a:r>
            <a:rPr lang="en-GB" b="1"/>
            <a:t>Integrity:</a:t>
          </a:r>
          <a:r>
            <a:rPr lang="en-GB"/>
            <a:t> Emergent leaders uphold high ethical standards and integrity, earning the trust and respect of their peers through their honesty, transparency, and consistency in their actions.</a:t>
          </a:r>
          <a:endParaRPr lang="en-US"/>
        </a:p>
      </dgm:t>
    </dgm:pt>
    <dgm:pt modelId="{EBE485BD-8B55-4252-BA8E-5BC0EAD0BF0A}" type="parTrans" cxnId="{F1030084-E69E-4D69-AF25-760C56C92264}">
      <dgm:prSet/>
      <dgm:spPr/>
      <dgm:t>
        <a:bodyPr/>
        <a:lstStyle/>
        <a:p>
          <a:endParaRPr lang="en-US"/>
        </a:p>
      </dgm:t>
    </dgm:pt>
    <dgm:pt modelId="{099F6E9D-88B1-4A9E-88E0-DD88F48084E7}" type="sibTrans" cxnId="{F1030084-E69E-4D69-AF25-760C56C92264}">
      <dgm:prSet/>
      <dgm:spPr/>
      <dgm:t>
        <a:bodyPr/>
        <a:lstStyle/>
        <a:p>
          <a:endParaRPr lang="en-US"/>
        </a:p>
      </dgm:t>
    </dgm:pt>
    <dgm:pt modelId="{68E50098-805A-4BD6-859D-1CE843C817F6}" type="pres">
      <dgm:prSet presAssocID="{5F3618CB-3FE2-4B9E-B390-D26E43AD7764}" presName="outerComposite" presStyleCnt="0">
        <dgm:presLayoutVars>
          <dgm:chMax val="5"/>
          <dgm:dir/>
          <dgm:resizeHandles val="exact"/>
        </dgm:presLayoutVars>
      </dgm:prSet>
      <dgm:spPr/>
    </dgm:pt>
    <dgm:pt modelId="{C35E63E8-BBCD-41B0-9537-69763753ECF3}" type="pres">
      <dgm:prSet presAssocID="{5F3618CB-3FE2-4B9E-B390-D26E43AD7764}" presName="dummyMaxCanvas" presStyleCnt="0">
        <dgm:presLayoutVars/>
      </dgm:prSet>
      <dgm:spPr/>
    </dgm:pt>
    <dgm:pt modelId="{0C096135-C299-4131-83C4-E8AE00662DB5}" type="pres">
      <dgm:prSet presAssocID="{5F3618CB-3FE2-4B9E-B390-D26E43AD7764}" presName="ThreeNodes_1" presStyleLbl="node1" presStyleIdx="0" presStyleCnt="3">
        <dgm:presLayoutVars>
          <dgm:bulletEnabled val="1"/>
        </dgm:presLayoutVars>
      </dgm:prSet>
      <dgm:spPr/>
    </dgm:pt>
    <dgm:pt modelId="{96D68E6F-105D-43EE-890D-36FBA2D93CD3}" type="pres">
      <dgm:prSet presAssocID="{5F3618CB-3FE2-4B9E-B390-D26E43AD7764}" presName="ThreeNodes_2" presStyleLbl="node1" presStyleIdx="1" presStyleCnt="3">
        <dgm:presLayoutVars>
          <dgm:bulletEnabled val="1"/>
        </dgm:presLayoutVars>
      </dgm:prSet>
      <dgm:spPr/>
    </dgm:pt>
    <dgm:pt modelId="{91EBF080-F010-4842-8796-7A04B84C6F3A}" type="pres">
      <dgm:prSet presAssocID="{5F3618CB-3FE2-4B9E-B390-D26E43AD7764}" presName="ThreeNodes_3" presStyleLbl="node1" presStyleIdx="2" presStyleCnt="3">
        <dgm:presLayoutVars>
          <dgm:bulletEnabled val="1"/>
        </dgm:presLayoutVars>
      </dgm:prSet>
      <dgm:spPr/>
    </dgm:pt>
    <dgm:pt modelId="{A78E9FDB-8EE2-4A43-9951-7C62DE6829C2}" type="pres">
      <dgm:prSet presAssocID="{5F3618CB-3FE2-4B9E-B390-D26E43AD7764}" presName="ThreeConn_1-2" presStyleLbl="fgAccFollowNode1" presStyleIdx="0" presStyleCnt="2">
        <dgm:presLayoutVars>
          <dgm:bulletEnabled val="1"/>
        </dgm:presLayoutVars>
      </dgm:prSet>
      <dgm:spPr/>
    </dgm:pt>
    <dgm:pt modelId="{A01743AC-F7DD-49A2-8212-297D691560C6}" type="pres">
      <dgm:prSet presAssocID="{5F3618CB-3FE2-4B9E-B390-D26E43AD7764}" presName="ThreeConn_2-3" presStyleLbl="fgAccFollowNode1" presStyleIdx="1" presStyleCnt="2">
        <dgm:presLayoutVars>
          <dgm:bulletEnabled val="1"/>
        </dgm:presLayoutVars>
      </dgm:prSet>
      <dgm:spPr/>
    </dgm:pt>
    <dgm:pt modelId="{273B3938-7AB5-4D62-BDDB-AFB064CBF589}" type="pres">
      <dgm:prSet presAssocID="{5F3618CB-3FE2-4B9E-B390-D26E43AD7764}" presName="ThreeNodes_1_text" presStyleLbl="node1" presStyleIdx="2" presStyleCnt="3">
        <dgm:presLayoutVars>
          <dgm:bulletEnabled val="1"/>
        </dgm:presLayoutVars>
      </dgm:prSet>
      <dgm:spPr/>
    </dgm:pt>
    <dgm:pt modelId="{1DFD7116-6067-4F05-BD37-F450CB680920}" type="pres">
      <dgm:prSet presAssocID="{5F3618CB-3FE2-4B9E-B390-D26E43AD7764}" presName="ThreeNodes_2_text" presStyleLbl="node1" presStyleIdx="2" presStyleCnt="3">
        <dgm:presLayoutVars>
          <dgm:bulletEnabled val="1"/>
        </dgm:presLayoutVars>
      </dgm:prSet>
      <dgm:spPr/>
    </dgm:pt>
    <dgm:pt modelId="{3557B940-EF6F-4B79-817C-15A6112BDCFD}" type="pres">
      <dgm:prSet presAssocID="{5F3618CB-3FE2-4B9E-B390-D26E43AD7764}" presName="ThreeNodes_3_text" presStyleLbl="node1" presStyleIdx="2" presStyleCnt="3">
        <dgm:presLayoutVars>
          <dgm:bulletEnabled val="1"/>
        </dgm:presLayoutVars>
      </dgm:prSet>
      <dgm:spPr/>
    </dgm:pt>
  </dgm:ptLst>
  <dgm:cxnLst>
    <dgm:cxn modelId="{1C8EE71D-64E9-4285-AABE-44C9C3D5AFE1}" type="presOf" srcId="{F2917BF9-FE94-4A4A-BC5A-34B2348D3D82}" destId="{273B3938-7AB5-4D62-BDDB-AFB064CBF589}" srcOrd="1" destOrd="0" presId="urn:microsoft.com/office/officeart/2005/8/layout/vProcess5"/>
    <dgm:cxn modelId="{A20A7B26-F97D-416D-B671-B6F84B4B8CCC}" srcId="{5F3618CB-3FE2-4B9E-B390-D26E43AD7764}" destId="{F2917BF9-FE94-4A4A-BC5A-34B2348D3D82}" srcOrd="0" destOrd="0" parTransId="{52BFCF8B-2476-4BCB-B47B-D5094CB3AEA4}" sibTransId="{4493CC19-304C-4B77-AB07-E5E271E6B427}"/>
    <dgm:cxn modelId="{9FDCEF33-1B71-4F35-BC45-22EE19AE1467}" type="presOf" srcId="{5F3618CB-3FE2-4B9E-B390-D26E43AD7764}" destId="{68E50098-805A-4BD6-859D-1CE843C817F6}" srcOrd="0" destOrd="0" presId="urn:microsoft.com/office/officeart/2005/8/layout/vProcess5"/>
    <dgm:cxn modelId="{99436763-00A9-4BAA-BD13-EA98E46FB1D1}" type="presOf" srcId="{A59AF49E-15D5-4D9C-9E4F-8C21E024D2AB}" destId="{1DFD7116-6067-4F05-BD37-F450CB680920}" srcOrd="1" destOrd="0" presId="urn:microsoft.com/office/officeart/2005/8/layout/vProcess5"/>
    <dgm:cxn modelId="{EB163545-4DB8-46F4-BE2E-B9E21D1445F4}" srcId="{5F3618CB-3FE2-4B9E-B390-D26E43AD7764}" destId="{A59AF49E-15D5-4D9C-9E4F-8C21E024D2AB}" srcOrd="1" destOrd="0" parTransId="{852388A7-A9A3-42B7-92FA-9B7695325879}" sibTransId="{DCF070DD-F158-4B12-ADD1-ADA428A715E3}"/>
    <dgm:cxn modelId="{F1030084-E69E-4D69-AF25-760C56C92264}" srcId="{5F3618CB-3FE2-4B9E-B390-D26E43AD7764}" destId="{83211132-8AB8-475C-9460-E47AC40CA842}" srcOrd="2" destOrd="0" parTransId="{EBE485BD-8B55-4252-BA8E-5BC0EAD0BF0A}" sibTransId="{099F6E9D-88B1-4A9E-88E0-DD88F48084E7}"/>
    <dgm:cxn modelId="{99FD2788-F91C-42AC-8D95-6C042025DF9A}" type="presOf" srcId="{F2917BF9-FE94-4A4A-BC5A-34B2348D3D82}" destId="{0C096135-C299-4131-83C4-E8AE00662DB5}" srcOrd="0" destOrd="0" presId="urn:microsoft.com/office/officeart/2005/8/layout/vProcess5"/>
    <dgm:cxn modelId="{87DD3495-06A2-4392-87AF-A3AA8F366E0A}" type="presOf" srcId="{83211132-8AB8-475C-9460-E47AC40CA842}" destId="{91EBF080-F010-4842-8796-7A04B84C6F3A}" srcOrd="0" destOrd="0" presId="urn:microsoft.com/office/officeart/2005/8/layout/vProcess5"/>
    <dgm:cxn modelId="{FACA59BC-F4F6-4751-BA92-AB129CC6EF51}" type="presOf" srcId="{A59AF49E-15D5-4D9C-9E4F-8C21E024D2AB}" destId="{96D68E6F-105D-43EE-890D-36FBA2D93CD3}" srcOrd="0" destOrd="0" presId="urn:microsoft.com/office/officeart/2005/8/layout/vProcess5"/>
    <dgm:cxn modelId="{977491BD-784D-49AE-B288-9C2DC560CFF5}" type="presOf" srcId="{DCF070DD-F158-4B12-ADD1-ADA428A715E3}" destId="{A01743AC-F7DD-49A2-8212-297D691560C6}" srcOrd="0" destOrd="0" presId="urn:microsoft.com/office/officeart/2005/8/layout/vProcess5"/>
    <dgm:cxn modelId="{AEF99DBE-BB74-4FFE-BC5B-59F04174A45D}" type="presOf" srcId="{83211132-8AB8-475C-9460-E47AC40CA842}" destId="{3557B940-EF6F-4B79-817C-15A6112BDCFD}" srcOrd="1" destOrd="0" presId="urn:microsoft.com/office/officeart/2005/8/layout/vProcess5"/>
    <dgm:cxn modelId="{7EC1EACF-E96D-42A9-8CE0-C31A51666B46}" type="presOf" srcId="{4493CC19-304C-4B77-AB07-E5E271E6B427}" destId="{A78E9FDB-8EE2-4A43-9951-7C62DE6829C2}" srcOrd="0" destOrd="0" presId="urn:microsoft.com/office/officeart/2005/8/layout/vProcess5"/>
    <dgm:cxn modelId="{82897116-9A45-42FF-B60D-8F10D3A1C9AF}" type="presParOf" srcId="{68E50098-805A-4BD6-859D-1CE843C817F6}" destId="{C35E63E8-BBCD-41B0-9537-69763753ECF3}" srcOrd="0" destOrd="0" presId="urn:microsoft.com/office/officeart/2005/8/layout/vProcess5"/>
    <dgm:cxn modelId="{375D2C45-12E6-4C88-918A-FC7678827141}" type="presParOf" srcId="{68E50098-805A-4BD6-859D-1CE843C817F6}" destId="{0C096135-C299-4131-83C4-E8AE00662DB5}" srcOrd="1" destOrd="0" presId="urn:microsoft.com/office/officeart/2005/8/layout/vProcess5"/>
    <dgm:cxn modelId="{F9930D85-43C0-4AE8-B882-1BE455ACCAF8}" type="presParOf" srcId="{68E50098-805A-4BD6-859D-1CE843C817F6}" destId="{96D68E6F-105D-43EE-890D-36FBA2D93CD3}" srcOrd="2" destOrd="0" presId="urn:microsoft.com/office/officeart/2005/8/layout/vProcess5"/>
    <dgm:cxn modelId="{E57EA83C-8782-46B7-B439-960805FE0864}" type="presParOf" srcId="{68E50098-805A-4BD6-859D-1CE843C817F6}" destId="{91EBF080-F010-4842-8796-7A04B84C6F3A}" srcOrd="3" destOrd="0" presId="urn:microsoft.com/office/officeart/2005/8/layout/vProcess5"/>
    <dgm:cxn modelId="{45A9A173-CA8A-4E69-A75B-39D82589CF1C}" type="presParOf" srcId="{68E50098-805A-4BD6-859D-1CE843C817F6}" destId="{A78E9FDB-8EE2-4A43-9951-7C62DE6829C2}" srcOrd="4" destOrd="0" presId="urn:microsoft.com/office/officeart/2005/8/layout/vProcess5"/>
    <dgm:cxn modelId="{1335F5EE-CF25-44D5-96AC-DA7E7E5AF33C}" type="presParOf" srcId="{68E50098-805A-4BD6-859D-1CE843C817F6}" destId="{A01743AC-F7DD-49A2-8212-297D691560C6}" srcOrd="5" destOrd="0" presId="urn:microsoft.com/office/officeart/2005/8/layout/vProcess5"/>
    <dgm:cxn modelId="{A9A5F258-59AE-4C38-B426-8899A8CAAD9B}" type="presParOf" srcId="{68E50098-805A-4BD6-859D-1CE843C817F6}" destId="{273B3938-7AB5-4D62-BDDB-AFB064CBF589}" srcOrd="6" destOrd="0" presId="urn:microsoft.com/office/officeart/2005/8/layout/vProcess5"/>
    <dgm:cxn modelId="{90C310C9-58DD-407E-A1F5-73D13F387F65}" type="presParOf" srcId="{68E50098-805A-4BD6-859D-1CE843C817F6}" destId="{1DFD7116-6067-4F05-BD37-F450CB680920}" srcOrd="7" destOrd="0" presId="urn:microsoft.com/office/officeart/2005/8/layout/vProcess5"/>
    <dgm:cxn modelId="{E1595A87-9CC3-444F-87C3-D188A3A0648F}" type="presParOf" srcId="{68E50098-805A-4BD6-859D-1CE843C817F6}" destId="{3557B940-EF6F-4B79-817C-15A6112BDCF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068F387-B84E-48A6-A520-E1D10F8F2BB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AF72A03-96FE-49C5-AD2F-2CF3ECAB09CF}">
      <dgm:prSet/>
      <dgm:spPr/>
      <dgm:t>
        <a:bodyPr/>
        <a:lstStyle/>
        <a:p>
          <a:r>
            <a:rPr lang="en-GB"/>
            <a:t>Founded 3 main types of leadership:-</a:t>
          </a:r>
          <a:endParaRPr lang="en-US"/>
        </a:p>
      </dgm:t>
    </dgm:pt>
    <dgm:pt modelId="{527B69C0-BAF0-4C95-BFD6-279CE08DF09D}" type="parTrans" cxnId="{FCB22799-28F9-4048-A991-CBD73FCEBB1D}">
      <dgm:prSet/>
      <dgm:spPr/>
      <dgm:t>
        <a:bodyPr/>
        <a:lstStyle/>
        <a:p>
          <a:endParaRPr lang="en-US"/>
        </a:p>
      </dgm:t>
    </dgm:pt>
    <dgm:pt modelId="{4D948D67-D79B-453A-8865-9D1C4E7C04CC}" type="sibTrans" cxnId="{FCB22799-28F9-4048-A991-CBD73FCEBB1D}">
      <dgm:prSet/>
      <dgm:spPr/>
      <dgm:t>
        <a:bodyPr/>
        <a:lstStyle/>
        <a:p>
          <a:endParaRPr lang="en-US"/>
        </a:p>
      </dgm:t>
    </dgm:pt>
    <dgm:pt modelId="{5B9D159D-948A-4A18-887A-06C0F6767B98}">
      <dgm:prSet/>
      <dgm:spPr/>
      <dgm:t>
        <a:bodyPr/>
        <a:lstStyle/>
        <a:p>
          <a:r>
            <a:rPr lang="en-GB"/>
            <a:t>Autocratic</a:t>
          </a:r>
          <a:endParaRPr lang="en-US"/>
        </a:p>
      </dgm:t>
    </dgm:pt>
    <dgm:pt modelId="{66E3EBC4-2DA0-44DF-B112-13CBD7689809}" type="parTrans" cxnId="{42FD8349-71CA-408A-9345-76C9354AA9AE}">
      <dgm:prSet/>
      <dgm:spPr/>
      <dgm:t>
        <a:bodyPr/>
        <a:lstStyle/>
        <a:p>
          <a:endParaRPr lang="en-US"/>
        </a:p>
      </dgm:t>
    </dgm:pt>
    <dgm:pt modelId="{181A177F-116F-4F61-B42B-FF4371102144}" type="sibTrans" cxnId="{42FD8349-71CA-408A-9345-76C9354AA9AE}">
      <dgm:prSet/>
      <dgm:spPr/>
      <dgm:t>
        <a:bodyPr/>
        <a:lstStyle/>
        <a:p>
          <a:endParaRPr lang="en-US"/>
        </a:p>
      </dgm:t>
    </dgm:pt>
    <dgm:pt modelId="{DD7F06AE-09B5-4A8B-81E5-5D8F0DF54823}">
      <dgm:prSet/>
      <dgm:spPr/>
      <dgm:t>
        <a:bodyPr/>
        <a:lstStyle/>
        <a:p>
          <a:r>
            <a:rPr lang="en-GB"/>
            <a:t>Democratic</a:t>
          </a:r>
          <a:endParaRPr lang="en-US"/>
        </a:p>
      </dgm:t>
    </dgm:pt>
    <dgm:pt modelId="{AF844879-F734-417B-AFA1-37970C21709A}" type="parTrans" cxnId="{F314715C-FEE5-45FD-8FA6-AD694BA26DB4}">
      <dgm:prSet/>
      <dgm:spPr/>
      <dgm:t>
        <a:bodyPr/>
        <a:lstStyle/>
        <a:p>
          <a:endParaRPr lang="en-US"/>
        </a:p>
      </dgm:t>
    </dgm:pt>
    <dgm:pt modelId="{2C860DC7-8AE5-47D9-A504-A192510DB7FC}" type="sibTrans" cxnId="{F314715C-FEE5-45FD-8FA6-AD694BA26DB4}">
      <dgm:prSet/>
      <dgm:spPr/>
      <dgm:t>
        <a:bodyPr/>
        <a:lstStyle/>
        <a:p>
          <a:endParaRPr lang="en-US"/>
        </a:p>
      </dgm:t>
    </dgm:pt>
    <dgm:pt modelId="{2BC3FDD5-4B09-4070-B657-0A4886305FA2}">
      <dgm:prSet/>
      <dgm:spPr/>
      <dgm:t>
        <a:bodyPr/>
        <a:lstStyle/>
        <a:p>
          <a:r>
            <a:rPr lang="en-GB"/>
            <a:t>Laissez- faire</a:t>
          </a:r>
          <a:endParaRPr lang="en-US"/>
        </a:p>
      </dgm:t>
    </dgm:pt>
    <dgm:pt modelId="{6234551C-5F37-4A59-8067-C955D948751C}" type="parTrans" cxnId="{C2C4F5EB-C43A-4768-80CD-1CA6A7CCEF96}">
      <dgm:prSet/>
      <dgm:spPr/>
      <dgm:t>
        <a:bodyPr/>
        <a:lstStyle/>
        <a:p>
          <a:endParaRPr lang="en-US"/>
        </a:p>
      </dgm:t>
    </dgm:pt>
    <dgm:pt modelId="{35E3D824-1ED8-4A92-8090-AD9AF1A21DA4}" type="sibTrans" cxnId="{C2C4F5EB-C43A-4768-80CD-1CA6A7CCEF96}">
      <dgm:prSet/>
      <dgm:spPr/>
      <dgm:t>
        <a:bodyPr/>
        <a:lstStyle/>
        <a:p>
          <a:endParaRPr lang="en-US"/>
        </a:p>
      </dgm:t>
    </dgm:pt>
    <dgm:pt modelId="{26A131DD-B99B-4A69-9062-50DF91DEF4C8}" type="pres">
      <dgm:prSet presAssocID="{9068F387-B84E-48A6-A520-E1D10F8F2BB3}" presName="linear" presStyleCnt="0">
        <dgm:presLayoutVars>
          <dgm:animLvl val="lvl"/>
          <dgm:resizeHandles val="exact"/>
        </dgm:presLayoutVars>
      </dgm:prSet>
      <dgm:spPr/>
    </dgm:pt>
    <dgm:pt modelId="{C82D024F-1678-4827-B4F4-76BD251B3952}" type="pres">
      <dgm:prSet presAssocID="{FAF72A03-96FE-49C5-AD2F-2CF3ECAB09CF}" presName="parentText" presStyleLbl="node1" presStyleIdx="0" presStyleCnt="4">
        <dgm:presLayoutVars>
          <dgm:chMax val="0"/>
          <dgm:bulletEnabled val="1"/>
        </dgm:presLayoutVars>
      </dgm:prSet>
      <dgm:spPr/>
    </dgm:pt>
    <dgm:pt modelId="{F9732A8F-4F07-4A9B-B0E9-36165026D832}" type="pres">
      <dgm:prSet presAssocID="{4D948D67-D79B-453A-8865-9D1C4E7C04CC}" presName="spacer" presStyleCnt="0"/>
      <dgm:spPr/>
    </dgm:pt>
    <dgm:pt modelId="{4B455254-FA08-46C3-A390-F18BAFC00157}" type="pres">
      <dgm:prSet presAssocID="{5B9D159D-948A-4A18-887A-06C0F6767B98}" presName="parentText" presStyleLbl="node1" presStyleIdx="1" presStyleCnt="4">
        <dgm:presLayoutVars>
          <dgm:chMax val="0"/>
          <dgm:bulletEnabled val="1"/>
        </dgm:presLayoutVars>
      </dgm:prSet>
      <dgm:spPr/>
    </dgm:pt>
    <dgm:pt modelId="{493386C1-454C-456D-87E5-4AE54D4AFFE4}" type="pres">
      <dgm:prSet presAssocID="{181A177F-116F-4F61-B42B-FF4371102144}" presName="spacer" presStyleCnt="0"/>
      <dgm:spPr/>
    </dgm:pt>
    <dgm:pt modelId="{F4400A47-0A74-40D1-85A5-413A9E5C223B}" type="pres">
      <dgm:prSet presAssocID="{DD7F06AE-09B5-4A8B-81E5-5D8F0DF54823}" presName="parentText" presStyleLbl="node1" presStyleIdx="2" presStyleCnt="4">
        <dgm:presLayoutVars>
          <dgm:chMax val="0"/>
          <dgm:bulletEnabled val="1"/>
        </dgm:presLayoutVars>
      </dgm:prSet>
      <dgm:spPr/>
    </dgm:pt>
    <dgm:pt modelId="{85D38DC1-C910-4B17-837C-F60AA75F201B}" type="pres">
      <dgm:prSet presAssocID="{2C860DC7-8AE5-47D9-A504-A192510DB7FC}" presName="spacer" presStyleCnt="0"/>
      <dgm:spPr/>
    </dgm:pt>
    <dgm:pt modelId="{F7A0B18A-D73D-4DBC-B676-4EF69A884DFD}" type="pres">
      <dgm:prSet presAssocID="{2BC3FDD5-4B09-4070-B657-0A4886305FA2}" presName="parentText" presStyleLbl="node1" presStyleIdx="3" presStyleCnt="4">
        <dgm:presLayoutVars>
          <dgm:chMax val="0"/>
          <dgm:bulletEnabled val="1"/>
        </dgm:presLayoutVars>
      </dgm:prSet>
      <dgm:spPr/>
    </dgm:pt>
  </dgm:ptLst>
  <dgm:cxnLst>
    <dgm:cxn modelId="{4C0E1919-087E-4EA6-8F8D-931BD74B701F}" type="presOf" srcId="{2BC3FDD5-4B09-4070-B657-0A4886305FA2}" destId="{F7A0B18A-D73D-4DBC-B676-4EF69A884DFD}" srcOrd="0" destOrd="0" presId="urn:microsoft.com/office/officeart/2005/8/layout/vList2"/>
    <dgm:cxn modelId="{F314715C-FEE5-45FD-8FA6-AD694BA26DB4}" srcId="{9068F387-B84E-48A6-A520-E1D10F8F2BB3}" destId="{DD7F06AE-09B5-4A8B-81E5-5D8F0DF54823}" srcOrd="2" destOrd="0" parTransId="{AF844879-F734-417B-AFA1-37970C21709A}" sibTransId="{2C860DC7-8AE5-47D9-A504-A192510DB7FC}"/>
    <dgm:cxn modelId="{97888C42-2189-4EF6-B0E1-9F41FE6425CF}" type="presOf" srcId="{5B9D159D-948A-4A18-887A-06C0F6767B98}" destId="{4B455254-FA08-46C3-A390-F18BAFC00157}" srcOrd="0" destOrd="0" presId="urn:microsoft.com/office/officeart/2005/8/layout/vList2"/>
    <dgm:cxn modelId="{42FD8349-71CA-408A-9345-76C9354AA9AE}" srcId="{9068F387-B84E-48A6-A520-E1D10F8F2BB3}" destId="{5B9D159D-948A-4A18-887A-06C0F6767B98}" srcOrd="1" destOrd="0" parTransId="{66E3EBC4-2DA0-44DF-B112-13CBD7689809}" sibTransId="{181A177F-116F-4F61-B42B-FF4371102144}"/>
    <dgm:cxn modelId="{CB3A5479-553D-4A28-8801-16E63BFCDCCD}" type="presOf" srcId="{9068F387-B84E-48A6-A520-E1D10F8F2BB3}" destId="{26A131DD-B99B-4A69-9062-50DF91DEF4C8}" srcOrd="0" destOrd="0" presId="urn:microsoft.com/office/officeart/2005/8/layout/vList2"/>
    <dgm:cxn modelId="{F951FF93-C3F6-458B-8729-15037B7AFE1B}" type="presOf" srcId="{DD7F06AE-09B5-4A8B-81E5-5D8F0DF54823}" destId="{F4400A47-0A74-40D1-85A5-413A9E5C223B}" srcOrd="0" destOrd="0" presId="urn:microsoft.com/office/officeart/2005/8/layout/vList2"/>
    <dgm:cxn modelId="{FCB22799-28F9-4048-A991-CBD73FCEBB1D}" srcId="{9068F387-B84E-48A6-A520-E1D10F8F2BB3}" destId="{FAF72A03-96FE-49C5-AD2F-2CF3ECAB09CF}" srcOrd="0" destOrd="0" parTransId="{527B69C0-BAF0-4C95-BFD6-279CE08DF09D}" sibTransId="{4D948D67-D79B-453A-8865-9D1C4E7C04CC}"/>
    <dgm:cxn modelId="{C2C4F5EB-C43A-4768-80CD-1CA6A7CCEF96}" srcId="{9068F387-B84E-48A6-A520-E1D10F8F2BB3}" destId="{2BC3FDD5-4B09-4070-B657-0A4886305FA2}" srcOrd="3" destOrd="0" parTransId="{6234551C-5F37-4A59-8067-C955D948751C}" sibTransId="{35E3D824-1ED8-4A92-8090-AD9AF1A21DA4}"/>
    <dgm:cxn modelId="{03CBB0EE-8066-48B1-A0E0-6ABC4D89C44E}" type="presOf" srcId="{FAF72A03-96FE-49C5-AD2F-2CF3ECAB09CF}" destId="{C82D024F-1678-4827-B4F4-76BD251B3952}" srcOrd="0" destOrd="0" presId="urn:microsoft.com/office/officeart/2005/8/layout/vList2"/>
    <dgm:cxn modelId="{CD828B01-07B1-4228-895B-94400296442F}" type="presParOf" srcId="{26A131DD-B99B-4A69-9062-50DF91DEF4C8}" destId="{C82D024F-1678-4827-B4F4-76BD251B3952}" srcOrd="0" destOrd="0" presId="urn:microsoft.com/office/officeart/2005/8/layout/vList2"/>
    <dgm:cxn modelId="{0BA723F0-774D-4BF0-B975-6D537F76336A}" type="presParOf" srcId="{26A131DD-B99B-4A69-9062-50DF91DEF4C8}" destId="{F9732A8F-4F07-4A9B-B0E9-36165026D832}" srcOrd="1" destOrd="0" presId="urn:microsoft.com/office/officeart/2005/8/layout/vList2"/>
    <dgm:cxn modelId="{A614F16F-4CEB-4A65-88D0-021DC4712E8C}" type="presParOf" srcId="{26A131DD-B99B-4A69-9062-50DF91DEF4C8}" destId="{4B455254-FA08-46C3-A390-F18BAFC00157}" srcOrd="2" destOrd="0" presId="urn:microsoft.com/office/officeart/2005/8/layout/vList2"/>
    <dgm:cxn modelId="{B3C79B8C-628A-44DA-9740-752E8A789899}" type="presParOf" srcId="{26A131DD-B99B-4A69-9062-50DF91DEF4C8}" destId="{493386C1-454C-456D-87E5-4AE54D4AFFE4}" srcOrd="3" destOrd="0" presId="urn:microsoft.com/office/officeart/2005/8/layout/vList2"/>
    <dgm:cxn modelId="{1380C7A7-8B33-427E-83FF-AB0FA22DB12B}" type="presParOf" srcId="{26A131DD-B99B-4A69-9062-50DF91DEF4C8}" destId="{F4400A47-0A74-40D1-85A5-413A9E5C223B}" srcOrd="4" destOrd="0" presId="urn:microsoft.com/office/officeart/2005/8/layout/vList2"/>
    <dgm:cxn modelId="{1EC3CD65-C2EC-43AE-9412-EBCB16F11B1A}" type="presParOf" srcId="{26A131DD-B99B-4A69-9062-50DF91DEF4C8}" destId="{85D38DC1-C910-4B17-837C-F60AA75F201B}" srcOrd="5" destOrd="0" presId="urn:microsoft.com/office/officeart/2005/8/layout/vList2"/>
    <dgm:cxn modelId="{C36E1295-7446-494C-B96F-2CE1814FAF81}" type="presParOf" srcId="{26A131DD-B99B-4A69-9062-50DF91DEF4C8}" destId="{F7A0B18A-D73D-4DBC-B676-4EF69A884DF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D23ECF-CAD5-4489-ACD4-17E8B8E88224}">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9A6272-1182-444C-B492-AD1FAA038FC5}">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ED42D2-AA94-4CE1-BC05-3A813B145304}">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89000">
            <a:lnSpc>
              <a:spcPct val="90000"/>
            </a:lnSpc>
            <a:spcBef>
              <a:spcPct val="0"/>
            </a:spcBef>
            <a:spcAft>
              <a:spcPct val="35000"/>
            </a:spcAft>
            <a:buNone/>
          </a:pPr>
          <a:r>
            <a:rPr lang="en-GB" sz="2000" b="1" kern="1200"/>
            <a:t>Initiative:</a:t>
          </a:r>
          <a:r>
            <a:rPr lang="en-GB" sz="2000" kern="1200"/>
            <a:t> Emergent leaders take initiative to address challenges, propose solutions, and drive progress within the group or organisation. They are proactive in identifying opportunities for improvement and taking action to achieve shared goals.</a:t>
          </a:r>
          <a:endParaRPr lang="en-US" sz="2000" kern="1200"/>
        </a:p>
      </dsp:txBody>
      <dsp:txXfrm>
        <a:off x="1437631" y="531"/>
        <a:ext cx="9077968" cy="1244702"/>
      </dsp:txXfrm>
    </dsp:sp>
    <dsp:sp modelId="{7E71A690-4C19-46B2-8DF7-F2F056DF3F0C}">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885CF4-DA70-4036-B2B1-0150B9EAD101}">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15B290-C632-4343-9A4E-D6192F3F0213}">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89000">
            <a:lnSpc>
              <a:spcPct val="90000"/>
            </a:lnSpc>
            <a:spcBef>
              <a:spcPct val="0"/>
            </a:spcBef>
            <a:spcAft>
              <a:spcPct val="35000"/>
            </a:spcAft>
            <a:buNone/>
          </a:pPr>
          <a:r>
            <a:rPr lang="en-GB" sz="2000" b="1" kern="1200"/>
            <a:t>Communication:</a:t>
          </a:r>
          <a:r>
            <a:rPr lang="en-GB" sz="2000" kern="1200"/>
            <a:t> Emergent leaders excel in communication, effectively conveying ideas, listening to others, and fostering open dialogue within the group. They are skilled at articulating a vision, motivating their peers, and building consensus.</a:t>
          </a:r>
          <a:endParaRPr lang="en-US" sz="2000" kern="1200"/>
        </a:p>
      </dsp:txBody>
      <dsp:txXfrm>
        <a:off x="1437631" y="1556410"/>
        <a:ext cx="9077968" cy="1244702"/>
      </dsp:txXfrm>
    </dsp:sp>
    <dsp:sp modelId="{5739364B-6CE7-4931-8EFC-20693249534C}">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FD50FA-288C-494E-BDFD-A8FAB89600ED}">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783151-1447-4B19-944B-A527D7463EDF}">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89000">
            <a:lnSpc>
              <a:spcPct val="90000"/>
            </a:lnSpc>
            <a:spcBef>
              <a:spcPct val="0"/>
            </a:spcBef>
            <a:spcAft>
              <a:spcPct val="35000"/>
            </a:spcAft>
            <a:buNone/>
          </a:pPr>
          <a:r>
            <a:rPr lang="en-GB" sz="2000" b="1" kern="1200"/>
            <a:t>Influence:</a:t>
          </a:r>
          <a:r>
            <a:rPr lang="en-GB" sz="2000" kern="1200"/>
            <a:t> Emergent leaders have a significant influence on their peers, inspiring trust, respect, and confidence through their actions and behaviour. They are persuasive in persuading others to align with their vision and goals.</a:t>
          </a:r>
          <a:endParaRPr lang="en-US" sz="2000" kern="1200"/>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096135-C299-4131-83C4-E8AE00662DB5}">
      <dsp:nvSpPr>
        <dsp:cNvPr id="0" name=""/>
        <dsp:cNvSpPr/>
      </dsp:nvSpPr>
      <dsp:spPr>
        <a:xfrm>
          <a:off x="0" y="0"/>
          <a:ext cx="8938260" cy="130540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Collaboration:</a:t>
          </a:r>
          <a:r>
            <a:rPr lang="en-GB" sz="1900" kern="1200"/>
            <a:t> Emergent leaders demonstrate strong teamwork and collaboration skills, working effectively with others to achieve collective objectives. They promote a sense of unity and cooperation within the group, fostering a positive and inclusive environment.</a:t>
          </a:r>
          <a:endParaRPr lang="en-US" sz="1900" kern="1200"/>
        </a:p>
      </dsp:txBody>
      <dsp:txXfrm>
        <a:off x="38234" y="38234"/>
        <a:ext cx="7529629" cy="1228933"/>
      </dsp:txXfrm>
    </dsp:sp>
    <dsp:sp modelId="{96D68E6F-105D-43EE-890D-36FBA2D93CD3}">
      <dsp:nvSpPr>
        <dsp:cNvPr id="0" name=""/>
        <dsp:cNvSpPr/>
      </dsp:nvSpPr>
      <dsp:spPr>
        <a:xfrm>
          <a:off x="788669" y="1522968"/>
          <a:ext cx="8938260" cy="1305401"/>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Adaptability:</a:t>
          </a:r>
          <a:r>
            <a:rPr lang="en-GB" sz="1900" kern="1200"/>
            <a:t> Emergent leaders are adaptable and flexible, capable of navigating change and uncertainty with resilience and composure. They remain composed under pressure and demonstrate the ability to adjust their approach as needed to overcome challenges.</a:t>
          </a:r>
          <a:endParaRPr lang="en-US" sz="1900" kern="1200"/>
        </a:p>
      </dsp:txBody>
      <dsp:txXfrm>
        <a:off x="826903" y="1561202"/>
        <a:ext cx="7224611" cy="1228933"/>
      </dsp:txXfrm>
    </dsp:sp>
    <dsp:sp modelId="{91EBF080-F010-4842-8796-7A04B84C6F3A}">
      <dsp:nvSpPr>
        <dsp:cNvPr id="0" name=""/>
        <dsp:cNvSpPr/>
      </dsp:nvSpPr>
      <dsp:spPr>
        <a:xfrm>
          <a:off x="1577339" y="3045936"/>
          <a:ext cx="8938260" cy="1305401"/>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Integrity:</a:t>
          </a:r>
          <a:r>
            <a:rPr lang="en-GB" sz="1900" kern="1200"/>
            <a:t> Emergent leaders uphold high ethical standards and integrity, earning the trust and respect of their peers through their honesty, transparency, and consistency in their actions.</a:t>
          </a:r>
          <a:endParaRPr lang="en-US" sz="1900" kern="1200"/>
        </a:p>
      </dsp:txBody>
      <dsp:txXfrm>
        <a:off x="1615573" y="3084170"/>
        <a:ext cx="7224611" cy="1228933"/>
      </dsp:txXfrm>
    </dsp:sp>
    <dsp:sp modelId="{A78E9FDB-8EE2-4A43-9951-7C62DE6829C2}">
      <dsp:nvSpPr>
        <dsp:cNvPr id="0" name=""/>
        <dsp:cNvSpPr/>
      </dsp:nvSpPr>
      <dsp:spPr>
        <a:xfrm>
          <a:off x="8089749" y="989929"/>
          <a:ext cx="848510" cy="84851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0664" y="989929"/>
        <a:ext cx="466680" cy="638504"/>
      </dsp:txXfrm>
    </dsp:sp>
    <dsp:sp modelId="{A01743AC-F7DD-49A2-8212-297D691560C6}">
      <dsp:nvSpPr>
        <dsp:cNvPr id="0" name=""/>
        <dsp:cNvSpPr/>
      </dsp:nvSpPr>
      <dsp:spPr>
        <a:xfrm>
          <a:off x="8878419" y="2504195"/>
          <a:ext cx="848510" cy="848510"/>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9334" y="2504195"/>
        <a:ext cx="466680" cy="6385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2D024F-1678-4827-B4F4-76BD251B3952}">
      <dsp:nvSpPr>
        <dsp:cNvPr id="0" name=""/>
        <dsp:cNvSpPr/>
      </dsp:nvSpPr>
      <dsp:spPr>
        <a:xfrm>
          <a:off x="0" y="34872"/>
          <a:ext cx="10515600" cy="98338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Founded 3 main types of leadership:-</a:t>
          </a:r>
          <a:endParaRPr lang="en-US" sz="4100" kern="1200"/>
        </a:p>
      </dsp:txBody>
      <dsp:txXfrm>
        <a:off x="48005" y="82877"/>
        <a:ext cx="10419590" cy="887374"/>
      </dsp:txXfrm>
    </dsp:sp>
    <dsp:sp modelId="{4B455254-FA08-46C3-A390-F18BAFC00157}">
      <dsp:nvSpPr>
        <dsp:cNvPr id="0" name=""/>
        <dsp:cNvSpPr/>
      </dsp:nvSpPr>
      <dsp:spPr>
        <a:xfrm>
          <a:off x="0" y="1136337"/>
          <a:ext cx="10515600" cy="983384"/>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Autocratic</a:t>
          </a:r>
          <a:endParaRPr lang="en-US" sz="4100" kern="1200"/>
        </a:p>
      </dsp:txBody>
      <dsp:txXfrm>
        <a:off x="48005" y="1184342"/>
        <a:ext cx="10419590" cy="887374"/>
      </dsp:txXfrm>
    </dsp:sp>
    <dsp:sp modelId="{F4400A47-0A74-40D1-85A5-413A9E5C223B}">
      <dsp:nvSpPr>
        <dsp:cNvPr id="0" name=""/>
        <dsp:cNvSpPr/>
      </dsp:nvSpPr>
      <dsp:spPr>
        <a:xfrm>
          <a:off x="0" y="2237802"/>
          <a:ext cx="10515600" cy="983384"/>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Democratic</a:t>
          </a:r>
          <a:endParaRPr lang="en-US" sz="4100" kern="1200"/>
        </a:p>
      </dsp:txBody>
      <dsp:txXfrm>
        <a:off x="48005" y="2285807"/>
        <a:ext cx="10419590" cy="887374"/>
      </dsp:txXfrm>
    </dsp:sp>
    <dsp:sp modelId="{F7A0B18A-D73D-4DBC-B676-4EF69A884DFD}">
      <dsp:nvSpPr>
        <dsp:cNvPr id="0" name=""/>
        <dsp:cNvSpPr/>
      </dsp:nvSpPr>
      <dsp:spPr>
        <a:xfrm>
          <a:off x="0" y="3339267"/>
          <a:ext cx="10515600" cy="98338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Laissez- faire</a:t>
          </a:r>
          <a:endParaRPr lang="en-US" sz="4100" kern="1200"/>
        </a:p>
      </dsp:txBody>
      <dsp:txXfrm>
        <a:off x="48005" y="3387272"/>
        <a:ext cx="10419590" cy="8873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A67771-63D4-471C-8BF5-E375AAC1085A}" type="datetimeFigureOut">
              <a:t>2/12/2024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9679B0-96FD-4596-B747-8A3F6ECA76EF}" type="slidenum">
              <a:t>‹#›</a:t>
            </a:fld>
            <a:endParaRPr lang="en-GB"/>
          </a:p>
        </p:txBody>
      </p:sp>
    </p:spTree>
    <p:extLst>
      <p:ext uri="{BB962C8B-B14F-4D97-AF65-F5344CB8AC3E}">
        <p14:creationId xmlns:p14="http://schemas.microsoft.com/office/powerpoint/2010/main" val="1662631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Community-Oriented Policing Initiative:</a:t>
            </a:r>
            <a:endParaRPr lang="en-US"/>
          </a:p>
          <a:p>
            <a:r>
              <a:rPr lang="en-US"/>
              <a:t>Imagine a police chief who embraces transformational leadership principles to implement a community-oriented policing (COP) initiative aimed at building trust and collaboration between law enforcement and the community.</a:t>
            </a:r>
            <a:endParaRPr lang="en-GB"/>
          </a:p>
          <a:p>
            <a:r>
              <a:rPr lang="en-US" b="1"/>
              <a:t>Visionary Leadership:</a:t>
            </a:r>
            <a:r>
              <a:rPr lang="en-US"/>
              <a:t> The police chief articulates a compelling vision for the department's role in promoting public safety and community well-being. They emphasize the importance of fostering positive relationships with residents, addressing underlying social issues, and promoting proactive crime prevention strategies.</a:t>
            </a:r>
            <a:endParaRPr lang="en-GB"/>
          </a:p>
          <a:p>
            <a:r>
              <a:rPr lang="en-US" b="1"/>
              <a:t>Inspiring Communication:</a:t>
            </a:r>
            <a:r>
              <a:rPr lang="en-US"/>
              <a:t> The police chief communicates the department's vision and values through inspiring speeches, town hall meetings, and internal communications. They motivate officers by highlighting the meaningful impact of their work on improving the quality of life in neighborhoods and strengthening community trust.</a:t>
            </a:r>
            <a:endParaRPr lang="en-GB"/>
          </a:p>
          <a:p>
            <a:r>
              <a:rPr lang="en-US" b="1"/>
              <a:t>Empowerment and Collaboration:</a:t>
            </a:r>
            <a:r>
              <a:rPr lang="en-US"/>
              <a:t> The police chief empowers officers at all levels to take ownership of community policing initiatives and encourages collaboration with residents, community organizations, and local stakeholders. Officers are encouraged to leverage their creativity and problem-solving skills to address community concerns proactively.</a:t>
            </a:r>
            <a:endParaRPr lang="en-GB"/>
          </a:p>
          <a:p>
            <a:r>
              <a:rPr lang="en-US" b="1"/>
              <a:t>Training and Development:</a:t>
            </a:r>
            <a:r>
              <a:rPr lang="en-US"/>
              <a:t> The department invests in training programs to equip officers with the skills and knowledge needed to excel in community-oriented policing. Training focuses on topics such as cultural competency, de-escalation techniques, conflict resolution, and community engagement strategies.</a:t>
            </a:r>
            <a:endParaRPr lang="en-GB"/>
          </a:p>
          <a:p>
            <a:r>
              <a:rPr lang="en-US" b="1"/>
              <a:t>Accountability and Feedback:</a:t>
            </a:r>
            <a:r>
              <a:rPr lang="en-US"/>
              <a:t> The police chief promotes a culture of accountability by setting clear performance expectations and providing regular feedback to officers. They recognize and reward exemplary performance while addressing areas for improvement through constructive coaching and mentoring.</a:t>
            </a:r>
            <a:endParaRPr lang="en-GB"/>
          </a:p>
          <a:p>
            <a:r>
              <a:rPr lang="en-US" b="1"/>
              <a:t>Measuring Success:</a:t>
            </a:r>
            <a:r>
              <a:rPr lang="en-US"/>
              <a:t> The department establishes metrics to assess the effectiveness of community-oriented policing efforts, such as improvements in community satisfaction surveys, reductions in crime rates, and increases in positive interactions between officers and residents.</a:t>
            </a:r>
            <a:endParaRPr lang="en-GB"/>
          </a:p>
          <a:p>
            <a:r>
              <a:rPr lang="en-US" b="1"/>
              <a:t>Continuous Improvement:</a:t>
            </a:r>
            <a:r>
              <a:rPr lang="en-US"/>
              <a:t> The police chief fosters a culture of continuous learning and improvement by encouraging officers to share best practices, participate in peer learning opportunities, and stay abreast of emerging trends and research in community policing.</a:t>
            </a:r>
            <a:endParaRPr lang="en-GB"/>
          </a:p>
          <a:p>
            <a:r>
              <a:rPr lang="en-US"/>
              <a:t>By embracing transformational leadership principles, the police chief empowers officers to become agents of positive change within their communities, fostering collaboration, trust, and partnership between law enforcement and the public. This approach not only improves the effectiveness of policing but also enhances the quality of life for residents and promotes safer, healthier neighborhoods.</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879679B0-96FD-4596-B747-8A3F6ECA76EF}" type="slidenum">
              <a:rPr lang="en-GB"/>
              <a:t>23</a:t>
            </a:fld>
            <a:endParaRPr lang="en-GB"/>
          </a:p>
        </p:txBody>
      </p:sp>
    </p:spTree>
    <p:extLst>
      <p:ext uri="{BB962C8B-B14F-4D97-AF65-F5344CB8AC3E}">
        <p14:creationId xmlns:p14="http://schemas.microsoft.com/office/powerpoint/2010/main" val="2638069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12/02/2024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u8hw68HAdA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youtube.com/watch?v=YfZhJPeapNk"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0784"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2"/>
          </a:solidFill>
          <a:ln w="9525" cap="flat">
            <a:noFill/>
            <a:prstDash val="solid"/>
            <a:miter/>
          </a:ln>
        </p:spPr>
        <p:txBody>
          <a:bodyPr rtlCol="0" anchor="ctr"/>
          <a:lstStyle/>
          <a:p>
            <a:endParaRPr lang="en-US"/>
          </a:p>
        </p:txBody>
      </p:sp>
      <p:sp>
        <p:nvSpPr>
          <p:cNvPr id="2" name="Title 1"/>
          <p:cNvSpPr>
            <a:spLocks noGrp="1"/>
          </p:cNvSpPr>
          <p:nvPr>
            <p:ph type="ctrTitle"/>
          </p:nvPr>
        </p:nvSpPr>
        <p:spPr>
          <a:xfrm>
            <a:off x="2558716" y="955309"/>
            <a:ext cx="7074568" cy="2898975"/>
          </a:xfrm>
        </p:spPr>
        <p:txBody>
          <a:bodyPr>
            <a:normAutofit/>
          </a:bodyPr>
          <a:lstStyle/>
          <a:p>
            <a:r>
              <a:rPr lang="en-GB" sz="6600">
                <a:solidFill>
                  <a:srgbClr val="FFFFFF"/>
                </a:solidFill>
                <a:cs typeface="Calibri Light"/>
              </a:rPr>
              <a:t>Week 3</a:t>
            </a:r>
            <a:endParaRPr lang="en-GB" sz="6600">
              <a:solidFill>
                <a:srgbClr val="FFFFFF"/>
              </a:solidFill>
            </a:endParaRPr>
          </a:p>
        </p:txBody>
      </p:sp>
      <p:sp>
        <p:nvSpPr>
          <p:cNvPr id="3" name="Subtitle 2"/>
          <p:cNvSpPr>
            <a:spLocks noGrp="1"/>
          </p:cNvSpPr>
          <p:nvPr>
            <p:ph type="subTitle" idx="1"/>
          </p:nvPr>
        </p:nvSpPr>
        <p:spPr>
          <a:xfrm>
            <a:off x="2634916" y="4533813"/>
            <a:ext cx="6930189" cy="938463"/>
          </a:xfrm>
        </p:spPr>
        <p:txBody>
          <a:bodyPr vert="horz" lIns="91440" tIns="45720" rIns="91440" bIns="45720" rtlCol="0" anchor="t">
            <a:noAutofit/>
          </a:bodyPr>
          <a:lstStyle/>
          <a:p>
            <a:r>
              <a:rPr lang="en-GB" sz="2800" dirty="0">
                <a:solidFill>
                  <a:srgbClr val="FFFFFF"/>
                </a:solidFill>
                <a:latin typeface="Arial Nova"/>
                <a:cs typeface="Calibri"/>
              </a:rPr>
              <a:t>Organisational leadership- theory into practice</a:t>
            </a:r>
          </a:p>
          <a:p>
            <a:r>
              <a:rPr lang="en-GB" sz="2800" dirty="0">
                <a:solidFill>
                  <a:srgbClr val="FFFFFF"/>
                </a:solidFill>
                <a:latin typeface="Arial Nova"/>
                <a:cs typeface="Calibri"/>
              </a:rPr>
              <a:t>BMPL6004</a:t>
            </a:r>
          </a:p>
          <a:p>
            <a:r>
              <a:rPr lang="en-GB" sz="2800" dirty="0">
                <a:solidFill>
                  <a:srgbClr val="FFFFFF"/>
                </a:solidFill>
                <a:latin typeface="Arial Nova"/>
                <a:cs typeface="Calibri"/>
              </a:rPr>
              <a:t>Leadership Models</a:t>
            </a:r>
          </a:p>
        </p:txBody>
      </p:sp>
      <p:sp>
        <p:nvSpPr>
          <p:cNvPr id="12" name="sketch line">
            <a:extLst>
              <a:ext uri="{FF2B5EF4-FFF2-40B4-BE49-F238E27FC236}">
                <a16:creationId xmlns:a16="http://schemas.microsoft.com/office/drawing/2014/main" id="{41F77738-2AF0-4750-A0C7-F97C2C175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96064-F6D3-92B4-037E-01BD80F1D0E7}"/>
              </a:ext>
            </a:extLst>
          </p:cNvPr>
          <p:cNvSpPr>
            <a:spLocks noGrp="1"/>
          </p:cNvSpPr>
          <p:nvPr>
            <p:ph type="title"/>
          </p:nvPr>
        </p:nvSpPr>
        <p:spPr>
          <a:xfrm>
            <a:off x="762000" y="1138036"/>
            <a:ext cx="4085665" cy="1402470"/>
          </a:xfrm>
        </p:spPr>
        <p:txBody>
          <a:bodyPr anchor="t">
            <a:normAutofit/>
          </a:bodyPr>
          <a:lstStyle/>
          <a:p>
            <a:r>
              <a:rPr lang="en-GB" sz="3200">
                <a:cs typeface="Calibri Light"/>
              </a:rPr>
              <a:t>Aims for today</a:t>
            </a:r>
            <a:endParaRPr lang="en-GB" sz="3200"/>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73A5B88-3132-73BB-F6A4-F706EF921DFE}"/>
              </a:ext>
            </a:extLst>
          </p:cNvPr>
          <p:cNvSpPr>
            <a:spLocks noGrp="1"/>
          </p:cNvSpPr>
          <p:nvPr>
            <p:ph idx="1"/>
          </p:nvPr>
        </p:nvSpPr>
        <p:spPr>
          <a:xfrm>
            <a:off x="762000" y="2551176"/>
            <a:ext cx="4085665" cy="3591207"/>
          </a:xfrm>
        </p:spPr>
        <p:txBody>
          <a:bodyPr vert="horz" lIns="91440" tIns="45720" rIns="91440" bIns="45720" rtlCol="0" anchor="t">
            <a:normAutofit/>
          </a:bodyPr>
          <a:lstStyle/>
          <a:p>
            <a:r>
              <a:rPr lang="en-GB" sz="2200" dirty="0">
                <a:latin typeface="Arial Nova"/>
                <a:cs typeface="Calibri"/>
              </a:rPr>
              <a:t>Trait theory</a:t>
            </a:r>
          </a:p>
          <a:p>
            <a:r>
              <a:rPr lang="en-GB" sz="2200" dirty="0">
                <a:latin typeface="Arial Nova"/>
                <a:cs typeface="Calibri"/>
              </a:rPr>
              <a:t>Leadership styles</a:t>
            </a:r>
          </a:p>
          <a:p>
            <a:r>
              <a:rPr lang="en-GB" sz="2200" dirty="0">
                <a:latin typeface="Arial Nova"/>
                <a:cs typeface="Calibri"/>
              </a:rPr>
              <a:t>Tuckman's theory- How groups are forms</a:t>
            </a:r>
          </a:p>
          <a:p>
            <a:r>
              <a:rPr lang="en-GB" sz="2200" dirty="0">
                <a:latin typeface="Arial Nova"/>
                <a:cs typeface="Calibri"/>
              </a:rPr>
              <a:t>Team leadership models</a:t>
            </a:r>
          </a:p>
        </p:txBody>
      </p:sp>
      <p:pic>
        <p:nvPicPr>
          <p:cNvPr id="5" name="Picture 4" descr="Red toy person in front of two lines of white figures">
            <a:extLst>
              <a:ext uri="{FF2B5EF4-FFF2-40B4-BE49-F238E27FC236}">
                <a16:creationId xmlns:a16="http://schemas.microsoft.com/office/drawing/2014/main" id="{8E698C49-967D-8F7B-181E-4D064DC59CE0}"/>
              </a:ext>
            </a:extLst>
          </p:cNvPr>
          <p:cNvPicPr>
            <a:picLocks noChangeAspect="1"/>
          </p:cNvPicPr>
          <p:nvPr/>
        </p:nvPicPr>
        <p:blipFill rotWithShape="1">
          <a:blip r:embed="rId2"/>
          <a:srcRect l="20349" r="16829" b="5"/>
          <a:stretch/>
        </p:blipFill>
        <p:spPr>
          <a:xfrm>
            <a:off x="5650992" y="10"/>
            <a:ext cx="6541008" cy="6857990"/>
          </a:xfrm>
          <a:prstGeom prst="rect">
            <a:avLst/>
          </a:prstGeom>
        </p:spPr>
      </p:pic>
    </p:spTree>
    <p:extLst>
      <p:ext uri="{BB962C8B-B14F-4D97-AF65-F5344CB8AC3E}">
        <p14:creationId xmlns:p14="http://schemas.microsoft.com/office/powerpoint/2010/main" val="2571447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06BE1-D1E4-20D8-B13B-0D543502D447}"/>
              </a:ext>
            </a:extLst>
          </p:cNvPr>
          <p:cNvSpPr>
            <a:spLocks noGrp="1"/>
          </p:cNvSpPr>
          <p:nvPr>
            <p:ph type="title"/>
          </p:nvPr>
        </p:nvSpPr>
        <p:spPr>
          <a:xfrm>
            <a:off x="762000" y="1138036"/>
            <a:ext cx="4085665" cy="1402470"/>
          </a:xfrm>
        </p:spPr>
        <p:txBody>
          <a:bodyPr anchor="t">
            <a:normAutofit/>
          </a:bodyPr>
          <a:lstStyle/>
          <a:p>
            <a:r>
              <a:rPr lang="en-GB" sz="3200"/>
              <a:t>Leadership: The Trait Perspective</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E445A24-2F48-9A22-BB29-344F509ED5ED}"/>
              </a:ext>
            </a:extLst>
          </p:cNvPr>
          <p:cNvSpPr>
            <a:spLocks noGrp="1"/>
          </p:cNvSpPr>
          <p:nvPr>
            <p:ph idx="1"/>
          </p:nvPr>
        </p:nvSpPr>
        <p:spPr>
          <a:xfrm>
            <a:off x="-51954" y="2542517"/>
            <a:ext cx="5626982" cy="3599866"/>
          </a:xfrm>
        </p:spPr>
        <p:txBody>
          <a:bodyPr vert="horz" lIns="91440" tIns="45720" rIns="91440" bIns="45720" rtlCol="0" anchor="t">
            <a:noAutofit/>
          </a:bodyPr>
          <a:lstStyle/>
          <a:p>
            <a:r>
              <a:rPr lang="en-GB" sz="2000" dirty="0">
                <a:latin typeface="Arial Nova"/>
              </a:rPr>
              <a:t>“He is a born Leader” Thomas Carlyle (1841)</a:t>
            </a:r>
          </a:p>
          <a:p>
            <a:r>
              <a:rPr lang="en-GB" sz="2000" dirty="0">
                <a:latin typeface="Arial Nova"/>
              </a:rPr>
              <a:t>Believe that certain individuals have special innate or inborn characteristics or qualities that make them leaders.</a:t>
            </a:r>
          </a:p>
          <a:p>
            <a:r>
              <a:rPr lang="en-GB" sz="2000" dirty="0">
                <a:latin typeface="Arial Nova"/>
              </a:rPr>
              <a:t>These traits can be monitored, measured and cultivated to develop effective leadership skills.</a:t>
            </a:r>
          </a:p>
          <a:p>
            <a:r>
              <a:rPr lang="en-GB" sz="2000" dirty="0">
                <a:latin typeface="Arial Nova"/>
                <a:ea typeface="+mn-lt"/>
                <a:cs typeface="+mn-lt"/>
              </a:rPr>
              <a:t>Specific personality traits, such as intelligence, charisma, confidence, integrity, decisiveness, and emotional intelligence, are commonly associated with effective leadership.</a:t>
            </a:r>
          </a:p>
          <a:p>
            <a:endParaRPr lang="en-GB" sz="1600">
              <a:latin typeface="Arial Nova"/>
            </a:endParaRPr>
          </a:p>
          <a:p>
            <a:endParaRPr lang="en-GB" sz="1600">
              <a:latin typeface="Arial Nova"/>
            </a:endParaRPr>
          </a:p>
        </p:txBody>
      </p:sp>
      <p:pic>
        <p:nvPicPr>
          <p:cNvPr id="5" name="Picture 4" descr="One in a crowd">
            <a:extLst>
              <a:ext uri="{FF2B5EF4-FFF2-40B4-BE49-F238E27FC236}">
                <a16:creationId xmlns:a16="http://schemas.microsoft.com/office/drawing/2014/main" id="{3BA4B537-3865-68A6-57A9-87ADD1802F0E}"/>
              </a:ext>
            </a:extLst>
          </p:cNvPr>
          <p:cNvPicPr>
            <a:picLocks noChangeAspect="1"/>
          </p:cNvPicPr>
          <p:nvPr/>
        </p:nvPicPr>
        <p:blipFill rotWithShape="1">
          <a:blip r:embed="rId2"/>
          <a:srcRect l="17872" r="10597" b="4"/>
          <a:stretch/>
        </p:blipFill>
        <p:spPr>
          <a:xfrm>
            <a:off x="5650992" y="10"/>
            <a:ext cx="6541008" cy="6857990"/>
          </a:xfrm>
          <a:prstGeom prst="rect">
            <a:avLst/>
          </a:prstGeom>
        </p:spPr>
      </p:pic>
    </p:spTree>
    <p:extLst>
      <p:ext uri="{BB962C8B-B14F-4D97-AF65-F5344CB8AC3E}">
        <p14:creationId xmlns:p14="http://schemas.microsoft.com/office/powerpoint/2010/main" val="4292279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6C330-C74F-AE4C-9324-2631C177AE6F}"/>
              </a:ext>
            </a:extLst>
          </p:cNvPr>
          <p:cNvSpPr>
            <a:spLocks noGrp="1"/>
          </p:cNvSpPr>
          <p:nvPr>
            <p:ph type="title"/>
          </p:nvPr>
        </p:nvSpPr>
        <p:spPr>
          <a:xfrm>
            <a:off x="762000" y="1138036"/>
            <a:ext cx="4085665" cy="1402470"/>
          </a:xfrm>
        </p:spPr>
        <p:txBody>
          <a:bodyPr anchor="t">
            <a:normAutofit/>
          </a:bodyPr>
          <a:lstStyle/>
          <a:p>
            <a:r>
              <a:rPr lang="en-GB" sz="3200"/>
              <a:t>Leadership: The Process Perspective</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83B1294-B687-1FFC-F86A-B622DEC30E19}"/>
              </a:ext>
            </a:extLst>
          </p:cNvPr>
          <p:cNvSpPr>
            <a:spLocks noGrp="1"/>
          </p:cNvSpPr>
          <p:nvPr>
            <p:ph idx="1"/>
          </p:nvPr>
        </p:nvSpPr>
        <p:spPr>
          <a:xfrm>
            <a:off x="762000" y="2551176"/>
            <a:ext cx="4085665" cy="3591207"/>
          </a:xfrm>
        </p:spPr>
        <p:txBody>
          <a:bodyPr vert="horz" lIns="91440" tIns="45720" rIns="91440" bIns="45720" rtlCol="0">
            <a:normAutofit/>
          </a:bodyPr>
          <a:lstStyle/>
          <a:p>
            <a:pPr marL="171450" indent="-171450" defTabSz="685800" eaLnBrk="0" fontAlgn="base" hangingPunct="0">
              <a:spcBef>
                <a:spcPts val="750"/>
              </a:spcBef>
              <a:spcAft>
                <a:spcPct val="0"/>
              </a:spcAft>
              <a:defRPr/>
            </a:pPr>
            <a:r>
              <a:rPr kumimoji="0" lang="en-GB" sz="2000" i="0" u="none" strike="noStrike" kern="1200" cap="none" spc="0" normalizeH="0" baseline="0" noProof="0">
                <a:ln>
                  <a:noFill/>
                </a:ln>
                <a:effectLst/>
                <a:uLnTx/>
                <a:uFillTx/>
                <a:latin typeface="Arial Nova"/>
              </a:rPr>
              <a:t>Leadership is a phenomenon that resides in the context of the interactions between ‘leaders’ and ‘followers’ and is available to all.</a:t>
            </a:r>
            <a:r>
              <a:rPr lang="en-GB" sz="2000">
                <a:latin typeface="Arial Nova"/>
              </a:rPr>
              <a:t> </a:t>
            </a:r>
            <a:endParaRPr lang="en-GB" sz="2000" i="0" u="none" strike="noStrike" kern="1200" cap="none" spc="0" normalizeH="0" baseline="0" noProof="0">
              <a:ln>
                <a:noFill/>
              </a:ln>
              <a:effectLst/>
              <a:uLnTx/>
              <a:uFillTx/>
              <a:latin typeface="Arial Nova"/>
            </a:endParaRPr>
          </a:p>
          <a:p>
            <a:pPr marL="171450" marR="0" lvl="0" indent="-171450" defTabSz="685800" rtl="0" eaLnBrk="0" fontAlgn="base" latinLnBrk="0" hangingPunct="0">
              <a:spcBef>
                <a:spcPts val="750"/>
              </a:spcBef>
              <a:spcAft>
                <a:spcPct val="0"/>
              </a:spcAft>
              <a:buClrTx/>
              <a:buSzTx/>
              <a:buFont typeface="Arial" panose="020B0604020202020204" pitchFamily="34" charset="0"/>
              <a:buChar char="•"/>
              <a:tabLst/>
              <a:defRPr/>
            </a:pPr>
            <a:endParaRPr lang="en-GB" sz="2000" i="0" u="none" strike="noStrike" kern="1200" cap="none" spc="0" normalizeH="0" baseline="0" noProof="0">
              <a:ln>
                <a:noFill/>
              </a:ln>
              <a:effectLst/>
              <a:uLnTx/>
              <a:uFillTx/>
              <a:latin typeface="Arial Nova"/>
            </a:endParaRPr>
          </a:p>
          <a:p>
            <a:pPr marL="171450" marR="0" lvl="0" indent="-171450" defTabSz="685800" rtl="0" eaLnBrk="0" fontAlgn="base" latinLnBrk="0" hangingPunct="0">
              <a:spcBef>
                <a:spcPts val="750"/>
              </a:spcBef>
              <a:spcAft>
                <a:spcPct val="0"/>
              </a:spcAft>
              <a:buClrTx/>
              <a:buSzTx/>
              <a:buFont typeface="Arial" panose="020B0604020202020204" pitchFamily="34" charset="0"/>
              <a:buChar char="•"/>
              <a:tabLst/>
              <a:defRPr/>
            </a:pPr>
            <a:r>
              <a:rPr kumimoji="0" lang="en-GB" sz="2000" i="0" u="none" strike="noStrike" kern="1200" cap="none" spc="0" normalizeH="0" baseline="0" noProof="0">
                <a:ln>
                  <a:noFill/>
                </a:ln>
                <a:effectLst/>
                <a:uLnTx/>
                <a:uFillTx/>
                <a:latin typeface="Arial Nova"/>
              </a:rPr>
              <a:t>Leadership ‘Process’ can be observed as a set of behaviours which can be learned (Jago, 1982) (See also Adair, 1972)</a:t>
            </a:r>
            <a:endParaRPr lang="en-GB" sz="2000" i="0" u="none" strike="noStrike" kern="1200" cap="none" spc="0" normalizeH="0" baseline="0" noProof="0">
              <a:ln>
                <a:noFill/>
              </a:ln>
              <a:effectLst/>
              <a:uLnTx/>
              <a:uFillTx/>
              <a:latin typeface="Arial Nova"/>
            </a:endParaRPr>
          </a:p>
          <a:p>
            <a:endParaRPr lang="en-GB" sz="2000"/>
          </a:p>
        </p:txBody>
      </p:sp>
      <p:pic>
        <p:nvPicPr>
          <p:cNvPr id="5" name="Picture 4" descr="One in a crowd">
            <a:extLst>
              <a:ext uri="{FF2B5EF4-FFF2-40B4-BE49-F238E27FC236}">
                <a16:creationId xmlns:a16="http://schemas.microsoft.com/office/drawing/2014/main" id="{3A6CA217-EE65-0E0A-9550-08CE4DAF27E0}"/>
              </a:ext>
            </a:extLst>
          </p:cNvPr>
          <p:cNvPicPr>
            <a:picLocks noChangeAspect="1"/>
          </p:cNvPicPr>
          <p:nvPr/>
        </p:nvPicPr>
        <p:blipFill rotWithShape="1">
          <a:blip r:embed="rId2"/>
          <a:srcRect l="17872" r="10597" b="4"/>
          <a:stretch/>
        </p:blipFill>
        <p:spPr>
          <a:xfrm>
            <a:off x="5650992" y="10"/>
            <a:ext cx="6541008" cy="6857990"/>
          </a:xfrm>
          <a:prstGeom prst="rect">
            <a:avLst/>
          </a:prstGeom>
        </p:spPr>
      </p:pic>
    </p:spTree>
    <p:extLst>
      <p:ext uri="{BB962C8B-B14F-4D97-AF65-F5344CB8AC3E}">
        <p14:creationId xmlns:p14="http://schemas.microsoft.com/office/powerpoint/2010/main" val="352391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D365AA-7BAE-D4A6-5695-6DBFDE518DF0}"/>
              </a:ext>
            </a:extLst>
          </p:cNvPr>
          <p:cNvSpPr>
            <a:spLocks noGrp="1"/>
          </p:cNvSpPr>
          <p:nvPr>
            <p:ph type="title"/>
          </p:nvPr>
        </p:nvSpPr>
        <p:spPr>
          <a:xfrm>
            <a:off x="761800" y="762001"/>
            <a:ext cx="5334197" cy="1708242"/>
          </a:xfrm>
        </p:spPr>
        <p:txBody>
          <a:bodyPr anchor="ctr">
            <a:normAutofit/>
          </a:bodyPr>
          <a:lstStyle/>
          <a:p>
            <a:r>
              <a:rPr lang="en-GB" sz="4000">
                <a:cs typeface="Calibri Light"/>
              </a:rPr>
              <a:t>Assigned and Emergent leadership</a:t>
            </a:r>
            <a:endParaRPr lang="en-GB" sz="4000"/>
          </a:p>
        </p:txBody>
      </p:sp>
      <p:sp>
        <p:nvSpPr>
          <p:cNvPr id="3" name="Content Placeholder 2">
            <a:extLst>
              <a:ext uri="{FF2B5EF4-FFF2-40B4-BE49-F238E27FC236}">
                <a16:creationId xmlns:a16="http://schemas.microsoft.com/office/drawing/2014/main" id="{9112C2FE-D845-3234-E262-E8517D9ADB84}"/>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2200" dirty="0">
                <a:latin typeface="Arial Nova"/>
                <a:cs typeface="Calibri"/>
              </a:rPr>
              <a:t>Some people are 'leaders' because of their position within an organisation- Assigned leaders</a:t>
            </a:r>
          </a:p>
          <a:p>
            <a:r>
              <a:rPr lang="en-GB" sz="2200" dirty="0">
                <a:latin typeface="Arial Nova"/>
                <a:cs typeface="Calibri"/>
              </a:rPr>
              <a:t>Some people are 'leaders' because of the way that those around them, respond to them</a:t>
            </a:r>
          </a:p>
          <a:p>
            <a:endParaRPr lang="en-GB" sz="2200" dirty="0">
              <a:latin typeface="Arial Nova"/>
              <a:cs typeface="Calibri"/>
            </a:endParaRPr>
          </a:p>
          <a:p>
            <a:r>
              <a:rPr lang="en-GB" sz="2200" dirty="0">
                <a:latin typeface="Arial Nova"/>
                <a:cs typeface="Calibri"/>
              </a:rPr>
              <a:t>Which would you prefer to be?</a:t>
            </a:r>
          </a:p>
        </p:txBody>
      </p:sp>
      <p:pic>
        <p:nvPicPr>
          <p:cNvPr id="5" name="Picture 4" descr="Colourful carved figures of humans">
            <a:extLst>
              <a:ext uri="{FF2B5EF4-FFF2-40B4-BE49-F238E27FC236}">
                <a16:creationId xmlns:a16="http://schemas.microsoft.com/office/drawing/2014/main" id="{57D72A3B-1F9E-57EB-9454-1F74EC6E6E7D}"/>
              </a:ext>
            </a:extLst>
          </p:cNvPr>
          <p:cNvPicPr>
            <a:picLocks noChangeAspect="1"/>
          </p:cNvPicPr>
          <p:nvPr/>
        </p:nvPicPr>
        <p:blipFill rotWithShape="1">
          <a:blip r:embed="rId2"/>
          <a:srcRect l="22739" r="21938"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9151539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5B07D1-BB55-7C3C-7F64-5C61721221FC}"/>
              </a:ext>
            </a:extLst>
          </p:cNvPr>
          <p:cNvSpPr>
            <a:spLocks noGrp="1"/>
          </p:cNvSpPr>
          <p:nvPr>
            <p:ph type="title"/>
          </p:nvPr>
        </p:nvSpPr>
        <p:spPr>
          <a:xfrm>
            <a:off x="572493" y="238539"/>
            <a:ext cx="11018520" cy="1434415"/>
          </a:xfrm>
        </p:spPr>
        <p:txBody>
          <a:bodyPr anchor="b">
            <a:normAutofit/>
          </a:bodyPr>
          <a:lstStyle/>
          <a:p>
            <a:r>
              <a:rPr lang="en-GB" sz="5400">
                <a:cs typeface="Calibri Light"/>
              </a:rPr>
              <a:t>Emergent leaders</a:t>
            </a:r>
            <a:endParaRPr lang="en-GB"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1CB6E9-937B-BF18-C272-AA72950BD233}"/>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a:latin typeface="Arial Nova"/>
                <a:ea typeface="+mn-lt"/>
                <a:cs typeface="+mn-lt"/>
              </a:rPr>
              <a:t>Individuals who naturally rise to leadership positions within a group or organisation based on their actions, behaviours, and influence, rather than holding formal authority or designated leadership roles. </a:t>
            </a:r>
            <a:endParaRPr lang="en-GB" sz="2200">
              <a:latin typeface="Calibri" panose="020F0502020204030204"/>
              <a:ea typeface="+mn-lt"/>
              <a:cs typeface="+mn-lt"/>
            </a:endParaRPr>
          </a:p>
          <a:p>
            <a:endParaRPr lang="en-GB" sz="2200">
              <a:latin typeface="Arial Nova"/>
              <a:ea typeface="+mn-lt"/>
              <a:cs typeface="+mn-lt"/>
            </a:endParaRPr>
          </a:p>
          <a:p>
            <a:r>
              <a:rPr lang="en-GB" sz="2200">
                <a:latin typeface="Arial Nova"/>
                <a:ea typeface="+mn-lt"/>
                <a:cs typeface="+mn-lt"/>
              </a:rPr>
              <a:t>These individuals may not have been appointed or elected as leaders but are recognised by their peers or superiors for their leadership qualities and ability to inspire and motivate others. </a:t>
            </a:r>
            <a:endParaRPr lang="en-GB" sz="2200">
              <a:cs typeface="Calibri"/>
            </a:endParaRPr>
          </a:p>
        </p:txBody>
      </p:sp>
      <p:pic>
        <p:nvPicPr>
          <p:cNvPr id="4" name="Picture 3" descr="What makes a leader great during a crisis? | Stanford Online">
            <a:extLst>
              <a:ext uri="{FF2B5EF4-FFF2-40B4-BE49-F238E27FC236}">
                <a16:creationId xmlns:a16="http://schemas.microsoft.com/office/drawing/2014/main" id="{F2CBE8FE-BA65-D97E-76AD-FF9C0B183C92}"/>
              </a:ext>
            </a:extLst>
          </p:cNvPr>
          <p:cNvPicPr>
            <a:picLocks noChangeAspect="1"/>
          </p:cNvPicPr>
          <p:nvPr/>
        </p:nvPicPr>
        <p:blipFill rotWithShape="1">
          <a:blip r:embed="rId2"/>
          <a:srcRect l="7687" r="32354" b="-1"/>
          <a:stretch/>
        </p:blipFill>
        <p:spPr>
          <a:xfrm>
            <a:off x="7675658" y="2093976"/>
            <a:ext cx="3941064" cy="4096512"/>
          </a:xfrm>
          <a:prstGeom prst="rect">
            <a:avLst/>
          </a:prstGeom>
        </p:spPr>
      </p:pic>
    </p:spTree>
    <p:extLst>
      <p:ext uri="{BB962C8B-B14F-4D97-AF65-F5344CB8AC3E}">
        <p14:creationId xmlns:p14="http://schemas.microsoft.com/office/powerpoint/2010/main" val="887462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842DB3-7308-6391-9D19-35F07734EF76}"/>
              </a:ext>
            </a:extLst>
          </p:cNvPr>
          <p:cNvSpPr>
            <a:spLocks noGrp="1"/>
          </p:cNvSpPr>
          <p:nvPr>
            <p:ph type="title"/>
          </p:nvPr>
        </p:nvSpPr>
        <p:spPr>
          <a:xfrm>
            <a:off x="841248" y="256032"/>
            <a:ext cx="10506456" cy="1014984"/>
          </a:xfrm>
        </p:spPr>
        <p:txBody>
          <a:bodyPr anchor="b">
            <a:normAutofit/>
          </a:bodyPr>
          <a:lstStyle/>
          <a:p>
            <a:r>
              <a:rPr lang="en-GB" dirty="0">
                <a:cs typeface="Calibri Light"/>
              </a:rPr>
              <a:t>Emergent leaders behaviours</a:t>
            </a:r>
            <a:endParaRPr lang="en-GB"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E9092FA7-1106-5B31-6CBB-61F331EB1D3A}"/>
              </a:ext>
            </a:extLst>
          </p:cNvPr>
          <p:cNvGraphicFramePr>
            <a:graphicFrameLocks noGrp="1"/>
          </p:cNvGraphicFramePr>
          <p:nvPr>
            <p:ph idx="1"/>
            <p:extLst>
              <p:ext uri="{D42A27DB-BD31-4B8C-83A1-F6EECF244321}">
                <p14:modId xmlns:p14="http://schemas.microsoft.com/office/powerpoint/2010/main" val="1117119194"/>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959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75A56BF5-D4B2-6F47-A00E-ADE8FDE80297}"/>
              </a:ext>
            </a:extLst>
          </p:cNvPr>
          <p:cNvPicPr>
            <a:picLocks noChangeAspect="1"/>
          </p:cNvPicPr>
          <p:nvPr/>
        </p:nvPicPr>
        <p:blipFill rotWithShape="1">
          <a:blip r:embed="rId2">
            <a:duotone>
              <a:schemeClr val="bg2">
                <a:shade val="45000"/>
                <a:satMod val="135000"/>
              </a:schemeClr>
              <a:prstClr val="white"/>
            </a:duotone>
          </a:blip>
          <a:srcRect t="23614" r="9085" b="-7"/>
          <a:stretch/>
        </p:blipFill>
        <p:spPr>
          <a:xfrm>
            <a:off x="20" y="10"/>
            <a:ext cx="12191980" cy="6857990"/>
          </a:xfrm>
          <a:prstGeom prst="rect">
            <a:avLst/>
          </a:prstGeom>
        </p:spPr>
      </p:pic>
      <p:sp>
        <p:nvSpPr>
          <p:cNvPr id="24" name="Rectangle 2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A9AE5C-7F65-DD60-4389-1AA05BAC2C39}"/>
              </a:ext>
            </a:extLst>
          </p:cNvPr>
          <p:cNvSpPr>
            <a:spLocks noGrp="1"/>
          </p:cNvSpPr>
          <p:nvPr>
            <p:ph type="title"/>
          </p:nvPr>
        </p:nvSpPr>
        <p:spPr>
          <a:xfrm>
            <a:off x="838200" y="365125"/>
            <a:ext cx="10515600" cy="1325563"/>
          </a:xfrm>
        </p:spPr>
        <p:txBody>
          <a:bodyPr>
            <a:normAutofit/>
          </a:bodyPr>
          <a:lstStyle/>
          <a:p>
            <a:endParaRPr lang="en-GB"/>
          </a:p>
        </p:txBody>
      </p:sp>
      <p:graphicFrame>
        <p:nvGraphicFramePr>
          <p:cNvPr id="5" name="Content Placeholder 2">
            <a:extLst>
              <a:ext uri="{FF2B5EF4-FFF2-40B4-BE49-F238E27FC236}">
                <a16:creationId xmlns:a16="http://schemas.microsoft.com/office/drawing/2014/main" id="{94A12E73-9777-36CA-F02F-7D0D54F1CEC2}"/>
              </a:ext>
            </a:extLst>
          </p:cNvPr>
          <p:cNvGraphicFramePr>
            <a:graphicFrameLocks noGrp="1"/>
          </p:cNvGraphicFramePr>
          <p:nvPr>
            <p:ph idx="1"/>
            <p:extLst>
              <p:ext uri="{D42A27DB-BD31-4B8C-83A1-F6EECF244321}">
                <p14:modId xmlns:p14="http://schemas.microsoft.com/office/powerpoint/2010/main" val="422741740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027889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67A738-A62F-4BED-C6B1-5DD776E4E8DC}"/>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Emergent leaders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7060C97-06A4-0397-053F-5AB0FB86C97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latin typeface="Arial Nova"/>
                <a:ea typeface="+mn-lt"/>
                <a:cs typeface="+mn-lt"/>
              </a:rPr>
              <a:t>Emergent leaders emerge organically within groups or organisations based on their demonstrated leadership qualities and ability to positively influence others. </a:t>
            </a:r>
          </a:p>
          <a:p>
            <a:endParaRPr lang="en-GB">
              <a:latin typeface="Arial Nova"/>
              <a:ea typeface="+mn-lt"/>
              <a:cs typeface="+mn-lt"/>
            </a:endParaRPr>
          </a:p>
          <a:p>
            <a:r>
              <a:rPr lang="en-GB">
                <a:latin typeface="Arial Nova"/>
                <a:ea typeface="+mn-lt"/>
                <a:cs typeface="+mn-lt"/>
              </a:rPr>
              <a:t>While they may not hold formal leadership titles or positions, their impact on the group's dynamics and performance is significant, often leading to their eventual recognition as leaders by their peers and superiors.</a:t>
            </a:r>
            <a:endParaRPr lang="en-GB">
              <a:latin typeface="Arial Nova"/>
            </a:endParaRPr>
          </a:p>
        </p:txBody>
      </p:sp>
    </p:spTree>
    <p:extLst>
      <p:ext uri="{BB962C8B-B14F-4D97-AF65-F5344CB8AC3E}">
        <p14:creationId xmlns:p14="http://schemas.microsoft.com/office/powerpoint/2010/main" val="23890446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1E434D-EC27-8B5B-3F83-5D1D384DC8AA}"/>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Women and leadership</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0F9878F-EAE2-EFE5-6D3F-240A59B83981}"/>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cs typeface="Calibri"/>
              </a:rPr>
              <a:t>Hoffman and Watson (2004) found that although women perform equally as well and men at a leadership role, they are rated significantly lower and a less desirable option.</a:t>
            </a:r>
          </a:p>
          <a:p>
            <a:r>
              <a:rPr lang="en-GB" dirty="0">
                <a:cs typeface="Calibri"/>
              </a:rPr>
              <a:t>Women compromise 47% of the workforce but only 4.8% are in the role of CEO (Gender equality Funds, 2024).</a:t>
            </a:r>
          </a:p>
        </p:txBody>
      </p:sp>
    </p:spTree>
    <p:extLst>
      <p:ext uri="{BB962C8B-B14F-4D97-AF65-F5344CB8AC3E}">
        <p14:creationId xmlns:p14="http://schemas.microsoft.com/office/powerpoint/2010/main" val="8321121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642B98-D0B3-A21F-4BF1-143E1320629B}"/>
              </a:ext>
            </a:extLst>
          </p:cNvPr>
          <p:cNvSpPr>
            <a:spLocks noGrp="1"/>
          </p:cNvSpPr>
          <p:nvPr>
            <p:ph type="title"/>
          </p:nvPr>
        </p:nvSpPr>
        <p:spPr>
          <a:xfrm>
            <a:off x="167289" y="1153572"/>
            <a:ext cx="4118263" cy="4461163"/>
          </a:xfrm>
        </p:spPr>
        <p:txBody>
          <a:bodyPr>
            <a:normAutofit/>
          </a:bodyPr>
          <a:lstStyle/>
          <a:p>
            <a:r>
              <a:rPr lang="en-GB" dirty="0">
                <a:solidFill>
                  <a:srgbClr val="FFFFFF"/>
                </a:solidFill>
                <a:cs typeface="Calibri Light"/>
              </a:rPr>
              <a:t>Social Identity Theory (SIT)</a:t>
            </a:r>
            <a:br>
              <a:rPr lang="en-GB" dirty="0">
                <a:solidFill>
                  <a:srgbClr val="FFFFFF"/>
                </a:solidFill>
                <a:cs typeface="Calibri Light"/>
              </a:rPr>
            </a:br>
            <a:r>
              <a:rPr lang="en-GB" dirty="0">
                <a:solidFill>
                  <a:srgbClr val="FFFFFF"/>
                </a:solidFill>
                <a:cs typeface="Calibri Light"/>
              </a:rPr>
              <a:t>(Tajfel &amp; Turner, 1979)</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93E84E9-3091-F2C5-FC97-A25B497F8479}"/>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latin typeface="Arial Nova"/>
                <a:ea typeface="+mn-lt"/>
                <a:cs typeface="+mn-lt"/>
              </a:rPr>
              <a:t>Social Identity Theory offers insights into how group identities shape individuals' perceptions and behaviours, including their approach to leadership.</a:t>
            </a:r>
          </a:p>
          <a:p>
            <a:endParaRPr lang="en-GB">
              <a:latin typeface="Arial Nova"/>
              <a:cs typeface="Calibri"/>
            </a:endParaRPr>
          </a:p>
          <a:p>
            <a:endParaRPr lang="en-GB">
              <a:latin typeface="Arial Nova"/>
              <a:cs typeface="Calibri"/>
            </a:endParaRPr>
          </a:p>
          <a:p>
            <a:r>
              <a:rPr lang="en-GB" dirty="0">
                <a:latin typeface="Arial Nova"/>
                <a:ea typeface="+mn-lt"/>
                <a:cs typeface="+mn-lt"/>
              </a:rPr>
              <a:t>Social Identity Theory suggests that leaders can leverage group identities to foster cohesion, motivation, and performance among their followers.</a:t>
            </a:r>
          </a:p>
          <a:p>
            <a:endParaRPr lang="en-GB" dirty="0">
              <a:latin typeface="Arial Nova"/>
              <a:cs typeface="Calibri"/>
            </a:endParaRPr>
          </a:p>
          <a:p>
            <a:pPr marL="0" indent="0">
              <a:buNone/>
            </a:pPr>
            <a:r>
              <a:rPr lang="en-GB" dirty="0">
                <a:ea typeface="+mn-lt"/>
                <a:cs typeface="+mn-lt"/>
                <a:hlinkClick r:id="rId2"/>
              </a:rPr>
              <a:t>Social Identity Theory (youtube.com)</a:t>
            </a:r>
            <a:endParaRPr lang="en-GB" dirty="0">
              <a:ea typeface="+mn-lt"/>
              <a:cs typeface="+mn-lt"/>
            </a:endParaRPr>
          </a:p>
        </p:txBody>
      </p:sp>
    </p:spTree>
    <p:extLst>
      <p:ext uri="{BB962C8B-B14F-4D97-AF65-F5344CB8AC3E}">
        <p14:creationId xmlns:p14="http://schemas.microsoft.com/office/powerpoint/2010/main" val="4349938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012046-56A7-4E6B-91FE-6FE2FD5FD274}"/>
              </a:ext>
            </a:extLst>
          </p:cNvPr>
          <p:cNvSpPr>
            <a:spLocks noGrp="1"/>
          </p:cNvSpPr>
          <p:nvPr>
            <p:ph type="title"/>
          </p:nvPr>
        </p:nvSpPr>
        <p:spPr>
          <a:xfrm>
            <a:off x="5297762" y="329184"/>
            <a:ext cx="6251110" cy="1783080"/>
          </a:xfrm>
        </p:spPr>
        <p:txBody>
          <a:bodyPr anchor="b">
            <a:normAutofit/>
          </a:bodyPr>
          <a:lstStyle/>
          <a:p>
            <a:r>
              <a:rPr lang="en-GB" sz="5400">
                <a:cs typeface="Calibri Light"/>
              </a:rPr>
              <a:t>SIT</a:t>
            </a:r>
            <a:endParaRPr lang="en-GB" sz="5400"/>
          </a:p>
        </p:txBody>
      </p:sp>
      <p:pic>
        <p:nvPicPr>
          <p:cNvPr id="14" name="Picture 13" descr="One in a crowd">
            <a:extLst>
              <a:ext uri="{FF2B5EF4-FFF2-40B4-BE49-F238E27FC236}">
                <a16:creationId xmlns:a16="http://schemas.microsoft.com/office/drawing/2014/main" id="{11EFAB42-6F4B-9E9D-9E9D-360ED6399CD2}"/>
              </a:ext>
            </a:extLst>
          </p:cNvPr>
          <p:cNvPicPr>
            <a:picLocks noChangeAspect="1"/>
          </p:cNvPicPr>
          <p:nvPr/>
        </p:nvPicPr>
        <p:blipFill rotWithShape="1">
          <a:blip r:embed="rId2"/>
          <a:srcRect l="28171" r="20897" b="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5"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781A86-1219-2617-3F4B-9EE29AA47AD9}"/>
              </a:ext>
            </a:extLst>
          </p:cNvPr>
          <p:cNvSpPr>
            <a:spLocks noGrp="1"/>
          </p:cNvSpPr>
          <p:nvPr>
            <p:ph idx="1"/>
          </p:nvPr>
        </p:nvSpPr>
        <p:spPr>
          <a:xfrm>
            <a:off x="5297762" y="2706624"/>
            <a:ext cx="6251110" cy="3483864"/>
          </a:xfrm>
        </p:spPr>
        <p:txBody>
          <a:bodyPr vert="horz" lIns="91440" tIns="45720" rIns="91440" bIns="45720" rtlCol="0" anchor="t">
            <a:normAutofit lnSpcReduction="10000"/>
          </a:bodyPr>
          <a:lstStyle/>
          <a:p>
            <a:pPr marL="0" indent="0">
              <a:buNone/>
            </a:pPr>
            <a:r>
              <a:rPr lang="en-GB" sz="2200" b="1" dirty="0">
                <a:latin typeface="Arial Nova"/>
                <a:ea typeface="+mn-lt"/>
                <a:cs typeface="+mn-lt"/>
              </a:rPr>
              <a:t>In-Group Favouritism:</a:t>
            </a:r>
            <a:r>
              <a:rPr lang="en-GB" sz="2200" dirty="0">
                <a:latin typeface="Arial Nova"/>
                <a:ea typeface="+mn-lt"/>
                <a:cs typeface="+mn-lt"/>
              </a:rPr>
              <a:t> </a:t>
            </a:r>
            <a:endParaRPr lang="en-GB" sz="2200">
              <a:latin typeface="Calibri" panose="020F0502020204030204"/>
              <a:ea typeface="+mn-lt"/>
              <a:cs typeface="+mn-lt"/>
            </a:endParaRPr>
          </a:p>
          <a:p>
            <a:r>
              <a:rPr lang="en-GB" sz="2200" dirty="0">
                <a:latin typeface="Arial Nova"/>
                <a:ea typeface="+mn-lt"/>
                <a:cs typeface="+mn-lt"/>
              </a:rPr>
              <a:t>Individuals tend to favour members of their own group (in-group) over members of other groups (out-group). </a:t>
            </a:r>
            <a:endParaRPr lang="en-GB" sz="2200" dirty="0">
              <a:latin typeface="Arial Nova"/>
              <a:cs typeface="Calibri"/>
            </a:endParaRPr>
          </a:p>
          <a:p>
            <a:r>
              <a:rPr lang="en-GB" sz="2200" dirty="0">
                <a:latin typeface="Arial Nova"/>
                <a:ea typeface="+mn-lt"/>
                <a:cs typeface="Calibri"/>
              </a:rPr>
              <a:t> </a:t>
            </a:r>
            <a:r>
              <a:rPr lang="en-GB" sz="2200" dirty="0">
                <a:latin typeface="Arial Nova"/>
                <a:ea typeface="+mn-lt"/>
                <a:cs typeface="+mn-lt"/>
              </a:rPr>
              <a:t>Leaders can use this tendency to promote unity and collaboration within the group by emphasising shared identity and common goals among followers.</a:t>
            </a:r>
            <a:endParaRPr lang="en-GB" sz="2200" dirty="0">
              <a:latin typeface="Calibri" panose="020F0502020204030204"/>
              <a:ea typeface="+mn-lt"/>
              <a:cs typeface="+mn-lt"/>
            </a:endParaRPr>
          </a:p>
          <a:p>
            <a:r>
              <a:rPr lang="en-GB" sz="2200" dirty="0">
                <a:latin typeface="Arial Nova"/>
                <a:ea typeface="+mn-lt"/>
                <a:cs typeface="+mn-lt"/>
              </a:rPr>
              <a:t> By fostering a strong sense of belonging and cohesion, leaders can reduce intergroup conflicts and enhance group performance</a:t>
            </a:r>
            <a:r>
              <a:rPr lang="en-GB" sz="2200" dirty="0">
                <a:ea typeface="+mn-lt"/>
                <a:cs typeface="+mn-lt"/>
              </a:rPr>
              <a:t>.</a:t>
            </a:r>
            <a:endParaRPr lang="en-GB" sz="2200" dirty="0">
              <a:cs typeface="Calibri"/>
            </a:endParaRPr>
          </a:p>
        </p:txBody>
      </p:sp>
    </p:spTree>
    <p:extLst>
      <p:ext uri="{BB962C8B-B14F-4D97-AF65-F5344CB8AC3E}">
        <p14:creationId xmlns:p14="http://schemas.microsoft.com/office/powerpoint/2010/main" val="19683751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3E6AC7-375A-6F95-DCF3-D55A09A867D0}"/>
              </a:ext>
            </a:extLst>
          </p:cNvPr>
          <p:cNvSpPr>
            <a:spLocks noGrp="1"/>
          </p:cNvSpPr>
          <p:nvPr>
            <p:ph type="title"/>
          </p:nvPr>
        </p:nvSpPr>
        <p:spPr>
          <a:xfrm>
            <a:off x="4654296" y="329184"/>
            <a:ext cx="6894576" cy="1783080"/>
          </a:xfrm>
        </p:spPr>
        <p:txBody>
          <a:bodyPr anchor="b">
            <a:normAutofit/>
          </a:bodyPr>
          <a:lstStyle/>
          <a:p>
            <a:r>
              <a:rPr lang="en-GB" sz="5400">
                <a:cs typeface="Calibri Light"/>
              </a:rPr>
              <a:t>SIT</a:t>
            </a:r>
            <a:endParaRPr lang="en-GB" sz="5400"/>
          </a:p>
        </p:txBody>
      </p:sp>
      <p:pic>
        <p:nvPicPr>
          <p:cNvPr id="5" name="Picture 4" descr="Colourful carved figures of humans">
            <a:extLst>
              <a:ext uri="{FF2B5EF4-FFF2-40B4-BE49-F238E27FC236}">
                <a16:creationId xmlns:a16="http://schemas.microsoft.com/office/drawing/2014/main" id="{0049F1F1-B9C8-07C6-48EA-2D8C415A35D9}"/>
              </a:ext>
            </a:extLst>
          </p:cNvPr>
          <p:cNvPicPr>
            <a:picLocks noChangeAspect="1"/>
          </p:cNvPicPr>
          <p:nvPr/>
        </p:nvPicPr>
        <p:blipFill rotWithShape="1">
          <a:blip r:embed="rId2"/>
          <a:srcRect l="29356" r="28543" b="-10"/>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35F728-CEFA-73C7-FD12-79B0A0446C76}"/>
              </a:ext>
            </a:extLst>
          </p:cNvPr>
          <p:cNvSpPr>
            <a:spLocks noGrp="1"/>
          </p:cNvSpPr>
          <p:nvPr>
            <p:ph idx="1"/>
          </p:nvPr>
        </p:nvSpPr>
        <p:spPr>
          <a:xfrm>
            <a:off x="4654296" y="2706624"/>
            <a:ext cx="6894576" cy="3483864"/>
          </a:xfrm>
        </p:spPr>
        <p:txBody>
          <a:bodyPr vert="horz" lIns="91440" tIns="45720" rIns="91440" bIns="45720" rtlCol="0" anchor="t">
            <a:normAutofit lnSpcReduction="10000"/>
          </a:bodyPr>
          <a:lstStyle/>
          <a:p>
            <a:pPr marL="0" indent="0">
              <a:buNone/>
            </a:pPr>
            <a:r>
              <a:rPr lang="en-GB" sz="2200" b="1" dirty="0">
                <a:latin typeface="Arial Nova"/>
                <a:ea typeface="+mn-lt"/>
                <a:cs typeface="+mn-lt"/>
              </a:rPr>
              <a:t>Identity Salience:</a:t>
            </a:r>
            <a:r>
              <a:rPr lang="en-GB" sz="2200" dirty="0">
                <a:latin typeface="Arial Nova"/>
                <a:ea typeface="+mn-lt"/>
                <a:cs typeface="+mn-lt"/>
              </a:rPr>
              <a:t> </a:t>
            </a:r>
            <a:endParaRPr lang="en-GB" sz="2200">
              <a:latin typeface="Arial Nova"/>
              <a:ea typeface="+mn-lt"/>
              <a:cs typeface="+mn-lt"/>
            </a:endParaRPr>
          </a:p>
          <a:p>
            <a:r>
              <a:rPr lang="en-GB" sz="2200" dirty="0">
                <a:latin typeface="Arial Nova"/>
                <a:ea typeface="+mn-lt"/>
                <a:cs typeface="+mn-lt"/>
              </a:rPr>
              <a:t>Individuals' identification with a particular group becomes more salient in situations where group membership is relevant or important. </a:t>
            </a:r>
          </a:p>
          <a:p>
            <a:r>
              <a:rPr lang="en-GB" sz="2200" dirty="0">
                <a:latin typeface="Arial Nova"/>
                <a:ea typeface="+mn-lt"/>
                <a:cs typeface="+mn-lt"/>
              </a:rPr>
              <a:t>Leaders can activate and enhance followers' group identities by highlighting the significance of their shared identity in achieving collective objectives. </a:t>
            </a:r>
          </a:p>
          <a:p>
            <a:r>
              <a:rPr lang="en-GB" sz="2200" dirty="0">
                <a:latin typeface="Arial Nova"/>
                <a:ea typeface="+mn-lt"/>
                <a:cs typeface="+mn-lt"/>
              </a:rPr>
              <a:t>By making group identity salient, leaders can increase followers' commitment, motivation, and alignment with group goals.</a:t>
            </a:r>
            <a:endParaRPr lang="en-GB" sz="2200" dirty="0">
              <a:latin typeface="Arial Nova"/>
            </a:endParaRPr>
          </a:p>
        </p:txBody>
      </p:sp>
    </p:spTree>
    <p:extLst>
      <p:ext uri="{BB962C8B-B14F-4D97-AF65-F5344CB8AC3E}">
        <p14:creationId xmlns:p14="http://schemas.microsoft.com/office/powerpoint/2010/main" val="18394119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2847BB-0DC9-B5D0-D379-987E217F48CE}"/>
              </a:ext>
            </a:extLst>
          </p:cNvPr>
          <p:cNvSpPr>
            <a:spLocks noGrp="1"/>
          </p:cNvSpPr>
          <p:nvPr>
            <p:ph type="title"/>
          </p:nvPr>
        </p:nvSpPr>
        <p:spPr>
          <a:xfrm>
            <a:off x="761803" y="350196"/>
            <a:ext cx="4646904" cy="1624520"/>
          </a:xfrm>
        </p:spPr>
        <p:txBody>
          <a:bodyPr anchor="ctr">
            <a:normAutofit/>
          </a:bodyPr>
          <a:lstStyle/>
          <a:p>
            <a:r>
              <a:rPr lang="en-GB" sz="4000">
                <a:cs typeface="Calibri Light"/>
              </a:rPr>
              <a:t>SIT</a:t>
            </a:r>
            <a:endParaRPr lang="en-GB" sz="4000"/>
          </a:p>
        </p:txBody>
      </p:sp>
      <p:sp>
        <p:nvSpPr>
          <p:cNvPr id="3" name="Content Placeholder 2">
            <a:extLst>
              <a:ext uri="{FF2B5EF4-FFF2-40B4-BE49-F238E27FC236}">
                <a16:creationId xmlns:a16="http://schemas.microsoft.com/office/drawing/2014/main" id="{CCAF182E-042B-C988-6A6A-F217F79C0EE6}"/>
              </a:ext>
            </a:extLst>
          </p:cNvPr>
          <p:cNvSpPr>
            <a:spLocks noGrp="1"/>
          </p:cNvSpPr>
          <p:nvPr>
            <p:ph idx="1"/>
          </p:nvPr>
        </p:nvSpPr>
        <p:spPr>
          <a:xfrm>
            <a:off x="-198" y="2743200"/>
            <a:ext cx="5408905" cy="3613149"/>
          </a:xfrm>
        </p:spPr>
        <p:txBody>
          <a:bodyPr vert="horz" lIns="91440" tIns="45720" rIns="91440" bIns="45720" rtlCol="0" anchor="ctr">
            <a:noAutofit/>
          </a:bodyPr>
          <a:lstStyle/>
          <a:p>
            <a:pPr marL="0" indent="0">
              <a:buNone/>
            </a:pPr>
            <a:r>
              <a:rPr lang="en-GB" sz="2100" b="1" dirty="0">
                <a:latin typeface="Arial Nova"/>
                <a:ea typeface="+mn-lt"/>
                <a:cs typeface="+mn-lt"/>
              </a:rPr>
              <a:t>Leadership Prototypes:</a:t>
            </a:r>
            <a:r>
              <a:rPr lang="en-GB" sz="2100" dirty="0">
                <a:latin typeface="Arial Nova"/>
                <a:ea typeface="+mn-lt"/>
                <a:cs typeface="+mn-lt"/>
              </a:rPr>
              <a:t> </a:t>
            </a:r>
            <a:endParaRPr lang="en-US"/>
          </a:p>
          <a:p>
            <a:r>
              <a:rPr lang="en-GB" sz="2100">
                <a:latin typeface="Arial Nova"/>
                <a:ea typeface="+mn-lt"/>
                <a:cs typeface="+mn-lt"/>
              </a:rPr>
              <a:t>Suggests</a:t>
            </a:r>
            <a:r>
              <a:rPr lang="en-GB" sz="2100" dirty="0">
                <a:latin typeface="Arial Nova"/>
                <a:ea typeface="+mn-lt"/>
                <a:cs typeface="+mn-lt"/>
              </a:rPr>
              <a:t> that individuals have mental representations, or prototypes, of effective leaders that are shaped by their group identities.</a:t>
            </a:r>
          </a:p>
          <a:p>
            <a:r>
              <a:rPr lang="en-GB" sz="2100" dirty="0">
                <a:latin typeface="Arial Nova"/>
                <a:ea typeface="+mn-lt"/>
                <a:cs typeface="+mn-lt"/>
              </a:rPr>
              <a:t> Leaders who embody the characteristics and values associated with the group's identity are more likely to be perceived as legitimate and effective by followers. </a:t>
            </a:r>
          </a:p>
          <a:p>
            <a:r>
              <a:rPr lang="en-GB" sz="2100" dirty="0">
                <a:latin typeface="Arial Nova"/>
                <a:ea typeface="+mn-lt"/>
                <a:cs typeface="+mn-lt"/>
              </a:rPr>
              <a:t> Leaders can enhance their influence and effectiveness by aligning their leadership behaviours with the group's identity and values.</a:t>
            </a:r>
            <a:endParaRPr lang="en-GB" sz="2100">
              <a:latin typeface="Arial Nova"/>
            </a:endParaRPr>
          </a:p>
        </p:txBody>
      </p:sp>
      <p:pic>
        <p:nvPicPr>
          <p:cNvPr id="5" name="Picture 4" descr="A group of multi coloured wooden stick figures">
            <a:extLst>
              <a:ext uri="{FF2B5EF4-FFF2-40B4-BE49-F238E27FC236}">
                <a16:creationId xmlns:a16="http://schemas.microsoft.com/office/drawing/2014/main" id="{FDDE8ED3-5241-BA4D-C9D1-3D67A03EE95C}"/>
              </a:ext>
            </a:extLst>
          </p:cNvPr>
          <p:cNvPicPr>
            <a:picLocks noChangeAspect="1"/>
          </p:cNvPicPr>
          <p:nvPr/>
        </p:nvPicPr>
        <p:blipFill rotWithShape="1">
          <a:blip r:embed="rId2"/>
          <a:srcRect l="16357" r="21948" b="9"/>
          <a:stretch/>
        </p:blipFill>
        <p:spPr>
          <a:xfrm>
            <a:off x="6096000" y="1"/>
            <a:ext cx="6102825" cy="6858000"/>
          </a:xfrm>
          <a:prstGeom prst="rect">
            <a:avLst/>
          </a:prstGeom>
        </p:spPr>
      </p:pic>
    </p:spTree>
    <p:extLst>
      <p:ext uri="{BB962C8B-B14F-4D97-AF65-F5344CB8AC3E}">
        <p14:creationId xmlns:p14="http://schemas.microsoft.com/office/powerpoint/2010/main" val="7197334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rendering of game pieces tied together with a rope">
            <a:extLst>
              <a:ext uri="{FF2B5EF4-FFF2-40B4-BE49-F238E27FC236}">
                <a16:creationId xmlns:a16="http://schemas.microsoft.com/office/drawing/2014/main" id="{EEAF08CD-F037-9676-2B0B-E44C13EB4F69}"/>
              </a:ext>
            </a:extLst>
          </p:cNvPr>
          <p:cNvPicPr>
            <a:picLocks noChangeAspect="1"/>
          </p:cNvPicPr>
          <p:nvPr/>
        </p:nvPicPr>
        <p:blipFill rotWithShape="1">
          <a:blip r:embed="rId2"/>
          <a:srcRect l="2122" r="31290" b="4"/>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DFFD5F-69B4-D7E9-1154-72E82DF2DEE7}"/>
              </a:ext>
            </a:extLst>
          </p:cNvPr>
          <p:cNvSpPr>
            <a:spLocks noGrp="1"/>
          </p:cNvSpPr>
          <p:nvPr>
            <p:ph type="title"/>
          </p:nvPr>
        </p:nvSpPr>
        <p:spPr>
          <a:xfrm>
            <a:off x="761801" y="328512"/>
            <a:ext cx="4778387" cy="1628970"/>
          </a:xfrm>
        </p:spPr>
        <p:txBody>
          <a:bodyPr anchor="ctr">
            <a:normAutofit/>
          </a:bodyPr>
          <a:lstStyle/>
          <a:p>
            <a:r>
              <a:rPr lang="en-GB" sz="4000">
                <a:cs typeface="Calibri Light"/>
              </a:rPr>
              <a:t>SIT</a:t>
            </a:r>
            <a:endParaRPr lang="en-GB" sz="4000"/>
          </a:p>
        </p:txBody>
      </p:sp>
      <p:sp>
        <p:nvSpPr>
          <p:cNvPr id="3" name="Content Placeholder 2">
            <a:extLst>
              <a:ext uri="{FF2B5EF4-FFF2-40B4-BE49-F238E27FC236}">
                <a16:creationId xmlns:a16="http://schemas.microsoft.com/office/drawing/2014/main" id="{24B3CC44-63EE-9222-1D91-318892CF4C6C}"/>
              </a:ext>
            </a:extLst>
          </p:cNvPr>
          <p:cNvSpPr>
            <a:spLocks noGrp="1"/>
          </p:cNvSpPr>
          <p:nvPr>
            <p:ph idx="1"/>
          </p:nvPr>
        </p:nvSpPr>
        <p:spPr>
          <a:xfrm>
            <a:off x="553983" y="2287452"/>
            <a:ext cx="5300528" cy="3374137"/>
          </a:xfrm>
        </p:spPr>
        <p:txBody>
          <a:bodyPr vert="horz" lIns="91440" tIns="45720" rIns="91440" bIns="45720" rtlCol="0" anchor="ctr">
            <a:noAutofit/>
          </a:bodyPr>
          <a:lstStyle/>
          <a:p>
            <a:pPr marL="0" indent="0">
              <a:buNone/>
            </a:pPr>
            <a:r>
              <a:rPr lang="en-GB" sz="2100" b="1" dirty="0">
                <a:latin typeface="Arial Nova"/>
                <a:ea typeface="+mn-lt"/>
                <a:cs typeface="+mn-lt"/>
              </a:rPr>
              <a:t>Social Comparison:</a:t>
            </a:r>
            <a:endParaRPr lang="en-GB" sz="2100">
              <a:latin typeface="Arial Nova"/>
              <a:ea typeface="+mn-lt"/>
              <a:cs typeface="+mn-lt"/>
            </a:endParaRPr>
          </a:p>
          <a:p>
            <a:r>
              <a:rPr lang="en-GB" sz="2100" dirty="0">
                <a:latin typeface="Arial Nova"/>
                <a:ea typeface="+mn-lt"/>
                <a:cs typeface="+mn-lt"/>
              </a:rPr>
              <a:t>Individuals engage in social comparison processes to evaluate their self-worth and identity based on comparisons with others.</a:t>
            </a:r>
          </a:p>
          <a:p>
            <a:r>
              <a:rPr lang="en-GB" sz="2100" dirty="0">
                <a:latin typeface="Arial Nova"/>
                <a:ea typeface="+mn-lt"/>
                <a:cs typeface="+mn-lt"/>
              </a:rPr>
              <a:t>Leaders can leverage social comparison by providing positive role models within the group and highlighting instances of successful group members who exemplify desired behaviours and outcomes.</a:t>
            </a:r>
            <a:endParaRPr lang="en-GB" sz="2100">
              <a:latin typeface="Arial Nova"/>
              <a:ea typeface="+mn-lt"/>
              <a:cs typeface="+mn-lt"/>
            </a:endParaRPr>
          </a:p>
          <a:p>
            <a:r>
              <a:rPr lang="en-GB" sz="2100" dirty="0">
                <a:latin typeface="Arial Nova"/>
                <a:ea typeface="+mn-lt"/>
                <a:cs typeface="+mn-lt"/>
              </a:rPr>
              <a:t> By promoting positive social comparisons, leaders can inspire followers to strive for excellence and contribute to the group's success.</a:t>
            </a:r>
            <a:endParaRPr lang="en-GB" sz="2100" dirty="0">
              <a:latin typeface="Arial Nova"/>
            </a:endParaRPr>
          </a:p>
        </p:txBody>
      </p:sp>
    </p:spTree>
    <p:extLst>
      <p:ext uri="{BB962C8B-B14F-4D97-AF65-F5344CB8AC3E}">
        <p14:creationId xmlns:p14="http://schemas.microsoft.com/office/powerpoint/2010/main" val="16630801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ABBAA080-35A6-B5EE-D785-EA224206CC8B}"/>
              </a:ext>
            </a:extLst>
          </p:cNvPr>
          <p:cNvPicPr>
            <a:picLocks noChangeAspect="1"/>
          </p:cNvPicPr>
          <p:nvPr/>
        </p:nvPicPr>
        <p:blipFill rotWithShape="1">
          <a:blip r:embed="rId2"/>
          <a:srcRect l="22520" r="19000" b="5"/>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C4B473-B07E-3615-DA6E-0138F9617B53}"/>
              </a:ext>
            </a:extLst>
          </p:cNvPr>
          <p:cNvSpPr>
            <a:spLocks noGrp="1"/>
          </p:cNvSpPr>
          <p:nvPr>
            <p:ph type="title"/>
          </p:nvPr>
        </p:nvSpPr>
        <p:spPr>
          <a:xfrm>
            <a:off x="761801" y="328512"/>
            <a:ext cx="4778387" cy="1628970"/>
          </a:xfrm>
        </p:spPr>
        <p:txBody>
          <a:bodyPr anchor="ctr">
            <a:normAutofit/>
          </a:bodyPr>
          <a:lstStyle/>
          <a:p>
            <a:r>
              <a:rPr lang="en-GB" sz="4000">
                <a:cs typeface="Calibri Light"/>
              </a:rPr>
              <a:t>SIT</a:t>
            </a:r>
            <a:endParaRPr lang="en-GB" sz="4000"/>
          </a:p>
        </p:txBody>
      </p:sp>
      <p:sp>
        <p:nvSpPr>
          <p:cNvPr id="3" name="Content Placeholder 2">
            <a:extLst>
              <a:ext uri="{FF2B5EF4-FFF2-40B4-BE49-F238E27FC236}">
                <a16:creationId xmlns:a16="http://schemas.microsoft.com/office/drawing/2014/main" id="{CFD066BD-B567-843F-AE8B-2157892697E3}"/>
              </a:ext>
            </a:extLst>
          </p:cNvPr>
          <p:cNvSpPr>
            <a:spLocks noGrp="1"/>
          </p:cNvSpPr>
          <p:nvPr>
            <p:ph idx="1"/>
          </p:nvPr>
        </p:nvSpPr>
        <p:spPr>
          <a:xfrm>
            <a:off x="129688" y="2287452"/>
            <a:ext cx="5967278" cy="3374137"/>
          </a:xfrm>
        </p:spPr>
        <p:txBody>
          <a:bodyPr vert="horz" lIns="91440" tIns="45720" rIns="91440" bIns="45720" rtlCol="0" anchor="ctr">
            <a:noAutofit/>
          </a:bodyPr>
          <a:lstStyle/>
          <a:p>
            <a:pPr marL="0" indent="0">
              <a:buNone/>
            </a:pPr>
            <a:r>
              <a:rPr lang="en-GB" sz="2100" b="1" dirty="0">
                <a:latin typeface="Arial Nova"/>
                <a:ea typeface="+mn-lt"/>
                <a:cs typeface="+mn-lt"/>
              </a:rPr>
              <a:t>Leader-Member Exchange:</a:t>
            </a:r>
            <a:r>
              <a:rPr lang="en-GB" sz="2100" dirty="0">
                <a:latin typeface="Arial Nova"/>
                <a:ea typeface="+mn-lt"/>
                <a:cs typeface="+mn-lt"/>
              </a:rPr>
              <a:t> </a:t>
            </a:r>
            <a:endParaRPr lang="en-US" dirty="0">
              <a:latin typeface="Calibri"/>
              <a:ea typeface="+mn-lt"/>
              <a:cs typeface="+mn-lt"/>
            </a:endParaRPr>
          </a:p>
          <a:p>
            <a:pPr>
              <a:spcBef>
                <a:spcPts val="1000"/>
              </a:spcBef>
            </a:pPr>
            <a:r>
              <a:rPr lang="en-GB" sz="2100" dirty="0">
                <a:latin typeface="Arial Nova"/>
                <a:ea typeface="+mn-lt"/>
                <a:cs typeface="+mn-lt"/>
              </a:rPr>
              <a:t>Suggests that leaders establish different levels of exchange relationships with individual followers based on their perceived ingroup or outgroup status.</a:t>
            </a:r>
            <a:endParaRPr lang="en-GB">
              <a:cs typeface="Calibri"/>
            </a:endParaRPr>
          </a:p>
          <a:p>
            <a:r>
              <a:rPr lang="en-GB" sz="2100" dirty="0">
                <a:latin typeface="Arial Nova"/>
                <a:ea typeface="+mn-lt"/>
                <a:cs typeface="+mn-lt"/>
              </a:rPr>
              <a:t>Leaders may show greater favouritism and support to ingroup members, leading to higher levels of trust, satisfaction, and commitment among these followers. </a:t>
            </a:r>
          </a:p>
          <a:p>
            <a:r>
              <a:rPr lang="en-GB" sz="2100" dirty="0">
                <a:latin typeface="Arial Nova"/>
                <a:ea typeface="+mn-lt"/>
                <a:cs typeface="+mn-lt"/>
              </a:rPr>
              <a:t>By fostering positive leader-member exchanges, leaders can strengthen followers' identification with the group and enhance their performance and loyalty.</a:t>
            </a:r>
            <a:endParaRPr lang="en-GB" sz="2100">
              <a:latin typeface="Arial Nova"/>
            </a:endParaRPr>
          </a:p>
        </p:txBody>
      </p:sp>
    </p:spTree>
    <p:extLst>
      <p:ext uri="{BB962C8B-B14F-4D97-AF65-F5344CB8AC3E}">
        <p14:creationId xmlns:p14="http://schemas.microsoft.com/office/powerpoint/2010/main" val="34255673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22DF73-F412-E8AF-8536-4D19DAFD4F6C}"/>
              </a:ext>
            </a:extLst>
          </p:cNvPr>
          <p:cNvSpPr>
            <a:spLocks noGrp="1"/>
          </p:cNvSpPr>
          <p:nvPr>
            <p:ph type="title"/>
          </p:nvPr>
        </p:nvSpPr>
        <p:spPr>
          <a:xfrm>
            <a:off x="841248" y="256032"/>
            <a:ext cx="10506456" cy="1014984"/>
          </a:xfrm>
        </p:spPr>
        <p:txBody>
          <a:bodyPr anchor="b">
            <a:normAutofit/>
          </a:bodyPr>
          <a:lstStyle/>
          <a:p>
            <a:r>
              <a:rPr lang="en-GB">
                <a:cs typeface="Calibri Light"/>
              </a:rPr>
              <a:t>Kurt Lewin (1930's)</a:t>
            </a:r>
            <a:endParaRPr lang="en-GB"/>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9C336E7-6BF2-0445-0D77-8EC67A9B1925}"/>
              </a:ext>
            </a:extLst>
          </p:cNvPr>
          <p:cNvGraphicFramePr>
            <a:graphicFrameLocks noGrp="1"/>
          </p:cNvGraphicFramePr>
          <p:nvPr>
            <p:ph idx="1"/>
            <p:extLst>
              <p:ext uri="{D42A27DB-BD31-4B8C-83A1-F6EECF244321}">
                <p14:modId xmlns:p14="http://schemas.microsoft.com/office/powerpoint/2010/main" val="2477028804"/>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27488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51CF9A5-4FC2-E54A-459E-D7916A9B9EBF}"/>
              </a:ext>
            </a:extLst>
          </p:cNvPr>
          <p:cNvSpPr>
            <a:spLocks noGrp="1"/>
          </p:cNvSpPr>
          <p:nvPr>
            <p:ph type="title"/>
          </p:nvPr>
        </p:nvSpPr>
        <p:spPr>
          <a:xfrm>
            <a:off x="838200" y="401221"/>
            <a:ext cx="10515600" cy="1348065"/>
          </a:xfrm>
        </p:spPr>
        <p:txBody>
          <a:bodyPr>
            <a:normAutofit/>
          </a:bodyPr>
          <a:lstStyle/>
          <a:p>
            <a:r>
              <a:rPr lang="en-GB" sz="4600">
                <a:solidFill>
                  <a:srgbClr val="FFFFFF"/>
                </a:solidFill>
                <a:latin typeface="Arial Nova"/>
                <a:cs typeface="Calibri Light"/>
              </a:rPr>
              <a:t>Autocratic leadership- Goleman (1995)</a:t>
            </a:r>
            <a:r>
              <a:rPr lang="en-GB" sz="4600">
                <a:solidFill>
                  <a:srgbClr val="FFFFFF"/>
                </a:solidFill>
                <a:cs typeface="Calibri Light"/>
              </a:rPr>
              <a:t> </a:t>
            </a:r>
            <a:endParaRPr lang="en-GB" sz="4600">
              <a:solidFill>
                <a:srgbClr val="FFFFFF"/>
              </a:solidFill>
            </a:endParaRPr>
          </a:p>
        </p:txBody>
      </p:sp>
      <p:sp>
        <p:nvSpPr>
          <p:cNvPr id="3" name="Content Placeholder 2">
            <a:extLst>
              <a:ext uri="{FF2B5EF4-FFF2-40B4-BE49-F238E27FC236}">
                <a16:creationId xmlns:a16="http://schemas.microsoft.com/office/drawing/2014/main" id="{E6ED4DDC-5DF0-71C6-D8BB-08F7E897B7A7}"/>
              </a:ext>
            </a:extLst>
          </p:cNvPr>
          <p:cNvSpPr>
            <a:spLocks noGrp="1"/>
          </p:cNvSpPr>
          <p:nvPr>
            <p:ph idx="1"/>
          </p:nvPr>
        </p:nvSpPr>
        <p:spPr>
          <a:xfrm>
            <a:off x="838200" y="2586789"/>
            <a:ext cx="10515600" cy="3590174"/>
          </a:xfrm>
        </p:spPr>
        <p:txBody>
          <a:bodyPr vert="horz" lIns="91440" tIns="45720" rIns="91440" bIns="45720" rtlCol="0" anchor="t">
            <a:normAutofit/>
          </a:bodyPr>
          <a:lstStyle/>
          <a:p>
            <a:r>
              <a:rPr lang="en-GB" sz="2000" dirty="0">
                <a:latin typeface="Arial Nova"/>
                <a:ea typeface="+mn-lt"/>
                <a:cs typeface="+mn-lt"/>
              </a:rPr>
              <a:t>Leadership style characterised by individual control over all decisions with little input from the group.</a:t>
            </a:r>
            <a:endParaRPr lang="en-US" sz="2000" dirty="0">
              <a:latin typeface="Arial Nova"/>
            </a:endParaRPr>
          </a:p>
          <a:p>
            <a:r>
              <a:rPr lang="en-GB" sz="2000" dirty="0">
                <a:latin typeface="Arial Nova"/>
                <a:ea typeface="+mn-lt"/>
                <a:cs typeface="+mn-lt"/>
              </a:rPr>
              <a:t>Typically makes choices based on own ideas as a pose to accepting ideas and opinions from followers.</a:t>
            </a:r>
          </a:p>
          <a:p>
            <a:r>
              <a:rPr lang="en-GB" sz="2000" dirty="0">
                <a:latin typeface="Arial Nova"/>
                <a:ea typeface="+mn-lt"/>
                <a:cs typeface="+mn-lt"/>
              </a:rPr>
              <a:t>Top down control. </a:t>
            </a:r>
          </a:p>
          <a:p>
            <a:r>
              <a:rPr lang="en-GB" sz="2000" dirty="0">
                <a:latin typeface="Arial Nova"/>
                <a:ea typeface="+mn-lt"/>
                <a:cs typeface="+mn-lt"/>
              </a:rPr>
              <a:t>The leader makes all the decisions.</a:t>
            </a:r>
          </a:p>
          <a:p>
            <a:pPr marL="0" indent="0">
              <a:buNone/>
            </a:pPr>
            <a:br>
              <a:rPr lang="en-US" sz="2000" dirty="0"/>
            </a:br>
            <a:r>
              <a:rPr lang="en-GB" sz="2000" dirty="0">
                <a:latin typeface="Arial Nova"/>
                <a:ea typeface="+mn-lt"/>
                <a:cs typeface="+mn-lt"/>
              </a:rPr>
              <a:t>Autocratic leadership in the police force involves a commanding style where decisions are made unilaterally by higher-ranking officers or administrators without seeking input from subordinates or considering their perspectives.</a:t>
            </a:r>
            <a:endParaRPr lang="en-GB" sz="2000" dirty="0">
              <a:latin typeface="Arial Nova"/>
            </a:endParaRPr>
          </a:p>
          <a:p>
            <a:pPr marL="0" indent="0">
              <a:buNone/>
            </a:pPr>
            <a:endParaRPr lang="en-GB" sz="2000">
              <a:ea typeface="+mn-lt"/>
              <a:cs typeface="+mn-lt"/>
            </a:endParaRPr>
          </a:p>
        </p:txBody>
      </p:sp>
    </p:spTree>
    <p:extLst>
      <p:ext uri="{BB962C8B-B14F-4D97-AF65-F5344CB8AC3E}">
        <p14:creationId xmlns:p14="http://schemas.microsoft.com/office/powerpoint/2010/main" val="3150166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C67CFB6-469B-37D6-8FDC-7586D48207A0}"/>
              </a:ext>
            </a:extLst>
          </p:cNvPr>
          <p:cNvSpPr>
            <a:spLocks noGrp="1"/>
          </p:cNvSpPr>
          <p:nvPr>
            <p:ph type="title"/>
          </p:nvPr>
        </p:nvSpPr>
        <p:spPr>
          <a:xfrm>
            <a:off x="838200" y="401221"/>
            <a:ext cx="10515600" cy="1348065"/>
          </a:xfrm>
        </p:spPr>
        <p:txBody>
          <a:bodyPr>
            <a:normAutofit/>
          </a:bodyPr>
          <a:lstStyle/>
          <a:p>
            <a:r>
              <a:rPr lang="en-GB" sz="4200">
                <a:solidFill>
                  <a:srgbClr val="FFFFFF"/>
                </a:solidFill>
                <a:cs typeface="Calibri Light"/>
              </a:rPr>
              <a:t>Democratic leadership (Participative- McGreggor)</a:t>
            </a:r>
          </a:p>
        </p:txBody>
      </p:sp>
      <p:sp>
        <p:nvSpPr>
          <p:cNvPr id="3" name="Content Placeholder 2">
            <a:extLst>
              <a:ext uri="{FF2B5EF4-FFF2-40B4-BE49-F238E27FC236}">
                <a16:creationId xmlns:a16="http://schemas.microsoft.com/office/drawing/2014/main" id="{291B23DF-02BB-5660-0466-5FF7C6F7089A}"/>
              </a:ext>
            </a:extLst>
          </p:cNvPr>
          <p:cNvSpPr>
            <a:spLocks noGrp="1"/>
          </p:cNvSpPr>
          <p:nvPr>
            <p:ph idx="1"/>
          </p:nvPr>
        </p:nvSpPr>
        <p:spPr>
          <a:xfrm>
            <a:off x="838200" y="2586789"/>
            <a:ext cx="10515600" cy="3590174"/>
          </a:xfrm>
        </p:spPr>
        <p:txBody>
          <a:bodyPr vert="horz" lIns="91440" tIns="45720" rIns="91440" bIns="45720" rtlCol="0" anchor="t">
            <a:normAutofit/>
          </a:bodyPr>
          <a:lstStyle/>
          <a:p>
            <a:r>
              <a:rPr lang="en-GB" sz="2000" dirty="0">
                <a:latin typeface="Arial Nova"/>
                <a:cs typeface="Calibri"/>
              </a:rPr>
              <a:t>Involves leaders seeking input from their team.</a:t>
            </a:r>
          </a:p>
          <a:p>
            <a:r>
              <a:rPr lang="en-GB" sz="2000" dirty="0">
                <a:latin typeface="Arial Nova"/>
                <a:cs typeface="Calibri"/>
              </a:rPr>
              <a:t>This style encourages collaboration, partnership working, empowerment and inclusivity.</a:t>
            </a:r>
          </a:p>
          <a:p>
            <a:r>
              <a:rPr lang="en-GB" sz="2000" dirty="0">
                <a:latin typeface="Arial Nova"/>
                <a:cs typeface="Calibri"/>
              </a:rPr>
              <a:t>Fosters transparency and trust.</a:t>
            </a:r>
          </a:p>
          <a:p>
            <a:endParaRPr lang="en-GB" sz="2000">
              <a:latin typeface="Arial Nova"/>
              <a:cs typeface="Calibri"/>
            </a:endParaRPr>
          </a:p>
          <a:p>
            <a:endParaRPr lang="en-GB" sz="2000">
              <a:latin typeface="Arial Nova"/>
              <a:ea typeface="+mn-lt"/>
              <a:cs typeface="+mn-lt"/>
            </a:endParaRPr>
          </a:p>
          <a:p>
            <a:pPr marL="0" indent="0">
              <a:buNone/>
            </a:pPr>
            <a:r>
              <a:rPr lang="en-GB" sz="2000" dirty="0">
                <a:latin typeface="Arial Nova"/>
                <a:ea typeface="+mn-lt"/>
                <a:cs typeface="+mn-lt"/>
              </a:rPr>
              <a:t>By adopting democratic leadership principles, the police leader empowers officers and community members to work together as partners in addressing crime and improving public safety. This approach fosters a sense of ownership and responsibility among all stakeholders, ultimately leading to stronger police-community relationships and more effective policing outcomes.</a:t>
            </a:r>
            <a:endParaRPr lang="en-GB" sz="2000" dirty="0">
              <a:latin typeface="Arial Nova"/>
            </a:endParaRPr>
          </a:p>
        </p:txBody>
      </p:sp>
    </p:spTree>
    <p:extLst>
      <p:ext uri="{BB962C8B-B14F-4D97-AF65-F5344CB8AC3E}">
        <p14:creationId xmlns:p14="http://schemas.microsoft.com/office/powerpoint/2010/main" val="1567421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AD861A6A-66AA-98A7-BD7E-86DF40D7FC78}"/>
              </a:ext>
            </a:extLst>
          </p:cNvPr>
          <p:cNvSpPr>
            <a:spLocks noGrp="1"/>
          </p:cNvSpPr>
          <p:nvPr>
            <p:ph type="title"/>
          </p:nvPr>
        </p:nvSpPr>
        <p:spPr>
          <a:xfrm>
            <a:off x="838200" y="401221"/>
            <a:ext cx="10515600" cy="1348065"/>
          </a:xfrm>
        </p:spPr>
        <p:txBody>
          <a:bodyPr>
            <a:normAutofit/>
          </a:bodyPr>
          <a:lstStyle/>
          <a:p>
            <a:r>
              <a:rPr lang="en-GB" sz="5400">
                <a:solidFill>
                  <a:srgbClr val="FFFFFF"/>
                </a:solidFill>
                <a:latin typeface="Calibri"/>
                <a:cs typeface="Calibri"/>
              </a:rPr>
              <a:t>Laissez- faire leadership</a:t>
            </a:r>
            <a:endParaRPr lang="en-US" sz="5400">
              <a:solidFill>
                <a:srgbClr val="FFFFFF"/>
              </a:solidFill>
            </a:endParaRPr>
          </a:p>
        </p:txBody>
      </p:sp>
      <p:sp>
        <p:nvSpPr>
          <p:cNvPr id="3" name="Content Placeholder 2">
            <a:extLst>
              <a:ext uri="{FF2B5EF4-FFF2-40B4-BE49-F238E27FC236}">
                <a16:creationId xmlns:a16="http://schemas.microsoft.com/office/drawing/2014/main" id="{9816A39B-8CA7-2C4E-2E41-97F9CF0A2403}"/>
              </a:ext>
            </a:extLst>
          </p:cNvPr>
          <p:cNvSpPr>
            <a:spLocks noGrp="1"/>
          </p:cNvSpPr>
          <p:nvPr>
            <p:ph idx="1"/>
          </p:nvPr>
        </p:nvSpPr>
        <p:spPr>
          <a:xfrm>
            <a:off x="838200" y="2586789"/>
            <a:ext cx="10515600" cy="3590174"/>
          </a:xfrm>
        </p:spPr>
        <p:txBody>
          <a:bodyPr vert="horz" lIns="91440" tIns="45720" rIns="91440" bIns="45720" rtlCol="0">
            <a:normAutofit/>
          </a:bodyPr>
          <a:lstStyle/>
          <a:p>
            <a:r>
              <a:rPr lang="en-GB" sz="2000">
                <a:latin typeface="Arial Nova"/>
                <a:cs typeface="Calibri"/>
              </a:rPr>
              <a:t>"Hands off" leadership</a:t>
            </a:r>
          </a:p>
          <a:p>
            <a:r>
              <a:rPr lang="en-GB" sz="2000">
                <a:latin typeface="Arial Nova"/>
                <a:cs typeface="Calibri"/>
              </a:rPr>
              <a:t>Minimum interference or direction from the leader</a:t>
            </a:r>
          </a:p>
          <a:p>
            <a:r>
              <a:rPr lang="en-GB" sz="2000">
                <a:latin typeface="Arial Nova"/>
                <a:ea typeface="+mn-lt"/>
                <a:cs typeface="+mn-lt"/>
              </a:rPr>
              <a:t>Followers are free to make own decisions without input from the leader</a:t>
            </a:r>
          </a:p>
          <a:p>
            <a:endParaRPr lang="en-GB" sz="2000">
              <a:latin typeface="Arial Nova"/>
              <a:ea typeface="+mn-lt"/>
              <a:cs typeface="+mn-lt"/>
            </a:endParaRPr>
          </a:p>
          <a:p>
            <a:pPr marL="0" indent="0">
              <a:buNone/>
            </a:pPr>
            <a:endParaRPr lang="en-GB" sz="2000">
              <a:latin typeface="Arial Nova"/>
              <a:ea typeface="+mn-lt"/>
              <a:cs typeface="+mn-lt"/>
            </a:endParaRPr>
          </a:p>
          <a:p>
            <a:pPr marL="0" indent="0">
              <a:buNone/>
            </a:pPr>
            <a:r>
              <a:rPr lang="en-GB" sz="2000">
                <a:latin typeface="Arial Nova"/>
                <a:ea typeface="+mn-lt"/>
                <a:cs typeface="+mn-lt"/>
              </a:rPr>
              <a:t>Laissez-faire leadership in a police context involves minimal involvement or direction from higher-ranking officers or administrators, allowing individual officers or units to operate with a high degree of autonomy. While this leadership style is not typically recommended in law enforcement due to the need for clear direction, accountability, and coordination, there may be situations where elements of laissez-faire leadership are present, albeit unintentionally. </a:t>
            </a:r>
            <a:endParaRPr lang="en-GB" sz="2000"/>
          </a:p>
        </p:txBody>
      </p:sp>
    </p:spTree>
    <p:extLst>
      <p:ext uri="{BB962C8B-B14F-4D97-AF65-F5344CB8AC3E}">
        <p14:creationId xmlns:p14="http://schemas.microsoft.com/office/powerpoint/2010/main" val="3267564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F6A1D-A5FA-6863-8FDC-A9C3D64838B8}"/>
              </a:ext>
            </a:extLst>
          </p:cNvPr>
          <p:cNvSpPr>
            <a:spLocks noGrp="1"/>
          </p:cNvSpPr>
          <p:nvPr>
            <p:ph type="title"/>
          </p:nvPr>
        </p:nvSpPr>
        <p:spPr>
          <a:xfrm>
            <a:off x="589560" y="856180"/>
            <a:ext cx="4560584" cy="1128068"/>
          </a:xfrm>
        </p:spPr>
        <p:txBody>
          <a:bodyPr anchor="ctr">
            <a:normAutofit/>
          </a:bodyPr>
          <a:lstStyle/>
          <a:p>
            <a:r>
              <a:rPr lang="en-GB" sz="3700">
                <a:cs typeface="Calibri Light"/>
              </a:rPr>
              <a:t>Task- Leadership styles</a:t>
            </a:r>
            <a:endParaRPr lang="en-GB" sz="3700"/>
          </a:p>
        </p:txBody>
      </p:sp>
      <p:sp>
        <p:nvSpPr>
          <p:cNvPr id="3" name="Content Placeholder 2">
            <a:extLst>
              <a:ext uri="{FF2B5EF4-FFF2-40B4-BE49-F238E27FC236}">
                <a16:creationId xmlns:a16="http://schemas.microsoft.com/office/drawing/2014/main" id="{F9DD6FF8-9253-21DE-5307-73298358D84A}"/>
              </a:ext>
            </a:extLst>
          </p:cNvPr>
          <p:cNvSpPr>
            <a:spLocks noGrp="1"/>
          </p:cNvSpPr>
          <p:nvPr>
            <p:ph idx="1"/>
          </p:nvPr>
        </p:nvSpPr>
        <p:spPr>
          <a:xfrm>
            <a:off x="400219" y="3057869"/>
            <a:ext cx="4559425" cy="3979585"/>
          </a:xfrm>
        </p:spPr>
        <p:txBody>
          <a:bodyPr vert="horz" lIns="91440" tIns="45720" rIns="91440" bIns="45720" rtlCol="0" anchor="ctr">
            <a:noAutofit/>
          </a:bodyPr>
          <a:lstStyle/>
          <a:p>
            <a:pPr marL="0" indent="0">
              <a:buNone/>
            </a:pPr>
            <a:endParaRPr lang="en-GB" sz="2100" dirty="0">
              <a:latin typeface="Arial Nova"/>
              <a:cs typeface="Calibri" panose="020F0502020204030204"/>
            </a:endParaRPr>
          </a:p>
          <a:p>
            <a:r>
              <a:rPr lang="en-GB" sz="2100" dirty="0">
                <a:latin typeface="Arial Nova"/>
                <a:cs typeface="Calibri" panose="020F0502020204030204"/>
              </a:rPr>
              <a:t>Group 1- Autocratic leadership</a:t>
            </a:r>
          </a:p>
          <a:p>
            <a:r>
              <a:rPr lang="en-GB" sz="2100" dirty="0">
                <a:latin typeface="Arial Nova"/>
                <a:ea typeface="Calibri"/>
                <a:cs typeface="Calibri" panose="020F0502020204030204"/>
              </a:rPr>
              <a:t>Group 2- Democratic</a:t>
            </a:r>
            <a:endParaRPr lang="en-GB" sz="2100" dirty="0">
              <a:latin typeface="Arial Nova"/>
              <a:cs typeface="Calibri" panose="020F0502020204030204"/>
            </a:endParaRPr>
          </a:p>
          <a:p>
            <a:r>
              <a:rPr lang="en-GB" sz="2100" dirty="0">
                <a:latin typeface="Arial Nova"/>
                <a:cs typeface="Calibri" panose="020F0502020204030204"/>
              </a:rPr>
              <a:t>Group 3- </a:t>
            </a:r>
            <a:r>
              <a:rPr lang="en-GB" sz="2100" err="1">
                <a:latin typeface="Arial Nova"/>
                <a:cs typeface="Calibri" panose="020F0502020204030204"/>
              </a:rPr>
              <a:t>Liassez</a:t>
            </a:r>
            <a:r>
              <a:rPr lang="en-GB" sz="2100" dirty="0">
                <a:latin typeface="Arial Nova"/>
                <a:cs typeface="Calibri" panose="020F0502020204030204"/>
              </a:rPr>
              <a:t>- fair leadership</a:t>
            </a:r>
          </a:p>
          <a:p>
            <a:endParaRPr lang="en-GB" sz="2100" dirty="0">
              <a:latin typeface="Arial Nova"/>
              <a:cs typeface="Calibri" panose="020F0502020204030204"/>
            </a:endParaRPr>
          </a:p>
          <a:p>
            <a:pPr marL="0" indent="0">
              <a:buNone/>
            </a:pPr>
            <a:r>
              <a:rPr lang="en-GB" sz="2100" u="sng" dirty="0">
                <a:latin typeface="Arial Nova"/>
                <a:cs typeface="Calibri" panose="020F0502020204030204"/>
              </a:rPr>
              <a:t>Explain:-</a:t>
            </a:r>
          </a:p>
          <a:p>
            <a:endParaRPr lang="en-GB" sz="2100" dirty="0">
              <a:latin typeface="Arial Nova"/>
              <a:cs typeface="Calibri" panose="020F0502020204030204"/>
            </a:endParaRPr>
          </a:p>
          <a:p>
            <a:r>
              <a:rPr lang="en-GB" sz="2100" dirty="0">
                <a:latin typeface="Arial Nova"/>
                <a:cs typeface="Calibri" panose="020F0502020204030204"/>
              </a:rPr>
              <a:t>What are the benefits (to the organisation)</a:t>
            </a:r>
          </a:p>
          <a:p>
            <a:r>
              <a:rPr lang="en-GB" sz="2100" dirty="0">
                <a:latin typeface="Arial Nova"/>
                <a:cs typeface="Calibri" panose="020F0502020204030204"/>
              </a:rPr>
              <a:t>What are the drawbacks (to the organisation)</a:t>
            </a:r>
          </a:p>
          <a:p>
            <a:pPr marL="0" indent="0">
              <a:buNone/>
            </a:pPr>
            <a:endParaRPr lang="en-GB" sz="1700">
              <a:cs typeface="Calibri" panose="020F0502020204030204"/>
            </a:endParaRPr>
          </a:p>
          <a:p>
            <a:endParaRPr lang="en-GB" sz="1700">
              <a:cs typeface="Calibri" panose="020F0502020204030204"/>
            </a:endParaRPr>
          </a:p>
          <a:p>
            <a:endParaRPr lang="en-GB" sz="1700">
              <a:cs typeface="Calibri" panose="020F0502020204030204"/>
            </a:endParaRPr>
          </a:p>
          <a:p>
            <a:endParaRPr lang="en-GB" sz="1700">
              <a:cs typeface="Calibri" panose="020F0502020204030204"/>
            </a:endParaRPr>
          </a:p>
        </p:txBody>
      </p:sp>
      <p:pic>
        <p:nvPicPr>
          <p:cNvPr id="4" name="Picture 3" descr="Leadership vs Management: What Skills Set Them Apart? - The Economic Times">
            <a:extLst>
              <a:ext uri="{FF2B5EF4-FFF2-40B4-BE49-F238E27FC236}">
                <a16:creationId xmlns:a16="http://schemas.microsoft.com/office/drawing/2014/main" id="{69ADF993-4709-76E3-C10F-A110DE8C4F82}"/>
              </a:ext>
            </a:extLst>
          </p:cNvPr>
          <p:cNvPicPr>
            <a:picLocks noChangeAspect="1"/>
          </p:cNvPicPr>
          <p:nvPr/>
        </p:nvPicPr>
        <p:blipFill rotWithShape="1">
          <a:blip r:embed="rId2"/>
          <a:srcRect l="19614" r="22361" b="2"/>
          <a:stretch/>
        </p:blipFill>
        <p:spPr>
          <a:xfrm>
            <a:off x="5977788" y="799352"/>
            <a:ext cx="5425410" cy="5259296"/>
          </a:xfrm>
          <a:prstGeom prst="rect">
            <a:avLst/>
          </a:prstGeom>
        </p:spPr>
      </p:pic>
    </p:spTree>
    <p:extLst>
      <p:ext uri="{BB962C8B-B14F-4D97-AF65-F5344CB8AC3E}">
        <p14:creationId xmlns:p14="http://schemas.microsoft.com/office/powerpoint/2010/main" val="5984147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BC1E71-39BA-2460-BCC4-3BFDA7A9C1F2}"/>
              </a:ext>
            </a:extLst>
          </p:cNvPr>
          <p:cNvSpPr>
            <a:spLocks noGrp="1"/>
          </p:cNvSpPr>
          <p:nvPr>
            <p:ph type="title"/>
          </p:nvPr>
        </p:nvSpPr>
        <p:spPr>
          <a:xfrm>
            <a:off x="5297762" y="329184"/>
            <a:ext cx="6251110" cy="1783080"/>
          </a:xfrm>
        </p:spPr>
        <p:txBody>
          <a:bodyPr anchor="b">
            <a:normAutofit/>
          </a:bodyPr>
          <a:lstStyle/>
          <a:p>
            <a:r>
              <a:rPr lang="en-GB" sz="5400">
                <a:cs typeface="Calibri Light"/>
              </a:rPr>
              <a:t>Transformational leadership</a:t>
            </a:r>
            <a:endParaRPr lang="en-GB" sz="5400"/>
          </a:p>
        </p:txBody>
      </p:sp>
      <p:pic>
        <p:nvPicPr>
          <p:cNvPr id="5" name="Picture 4" descr="White bulbs with a yellow one standing out">
            <a:extLst>
              <a:ext uri="{FF2B5EF4-FFF2-40B4-BE49-F238E27FC236}">
                <a16:creationId xmlns:a16="http://schemas.microsoft.com/office/drawing/2014/main" id="{82F820C4-AAB8-5B01-01C7-5715A1ACD3A7}"/>
              </a:ext>
            </a:extLst>
          </p:cNvPr>
          <p:cNvPicPr>
            <a:picLocks noChangeAspect="1"/>
          </p:cNvPicPr>
          <p:nvPr/>
        </p:nvPicPr>
        <p:blipFill rotWithShape="1">
          <a:blip r:embed="rId2"/>
          <a:srcRect l="37323" r="17412"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EF29DD-B9FF-7925-1436-F342999A70D6}"/>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2200">
                <a:cs typeface="Calibri"/>
              </a:rPr>
              <a:t>Involves motivating and inspiring followers to reach high performance</a:t>
            </a:r>
          </a:p>
          <a:p>
            <a:r>
              <a:rPr lang="en-GB" sz="2200">
                <a:cs typeface="Calibri"/>
              </a:rPr>
              <a:t>Encourages empowerment, inclusivity and innovation</a:t>
            </a:r>
          </a:p>
          <a:p>
            <a:r>
              <a:rPr lang="en-GB" sz="2200">
                <a:cs typeface="Calibri"/>
              </a:rPr>
              <a:t>Fosters a shared vision with leaders serving as role models</a:t>
            </a:r>
          </a:p>
          <a:p>
            <a:r>
              <a:rPr lang="en-GB" sz="2200">
                <a:cs typeface="Calibri"/>
              </a:rPr>
              <a:t>Promotes growth and development of followers</a:t>
            </a:r>
          </a:p>
          <a:p>
            <a:endParaRPr lang="en-GB" sz="2200">
              <a:cs typeface="Calibri"/>
            </a:endParaRPr>
          </a:p>
        </p:txBody>
      </p:sp>
    </p:spTree>
    <p:extLst>
      <p:ext uri="{BB962C8B-B14F-4D97-AF65-F5344CB8AC3E}">
        <p14:creationId xmlns:p14="http://schemas.microsoft.com/office/powerpoint/2010/main" val="29637107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12C68DE0-27A5-31C9-C57D-66FD97D8C4EC}"/>
              </a:ext>
            </a:extLst>
          </p:cNvPr>
          <p:cNvSpPr>
            <a:spLocks noGrp="1"/>
          </p:cNvSpPr>
          <p:nvPr>
            <p:ph type="title"/>
          </p:nvPr>
        </p:nvSpPr>
        <p:spPr>
          <a:xfrm>
            <a:off x="838200" y="448721"/>
            <a:ext cx="4707671" cy="1225650"/>
          </a:xfrm>
        </p:spPr>
        <p:txBody>
          <a:bodyPr anchor="b">
            <a:normAutofit/>
          </a:bodyPr>
          <a:lstStyle/>
          <a:p>
            <a:r>
              <a:rPr lang="en-GB" sz="3800">
                <a:solidFill>
                  <a:schemeClr val="bg1"/>
                </a:solidFill>
                <a:cs typeface="Calibri Light"/>
              </a:rPr>
              <a:t>Task- 20 mins</a:t>
            </a:r>
            <a:endParaRPr lang="en-GB" sz="3800">
              <a:solidFill>
                <a:schemeClr val="bg1"/>
              </a:solidFill>
            </a:endParaRP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F147440-0D30-2568-D9C0-B48BC4933279}"/>
              </a:ext>
            </a:extLst>
          </p:cNvPr>
          <p:cNvSpPr>
            <a:spLocks noGrp="1"/>
          </p:cNvSpPr>
          <p:nvPr>
            <p:ph idx="1"/>
          </p:nvPr>
        </p:nvSpPr>
        <p:spPr>
          <a:xfrm>
            <a:off x="897769" y="1909192"/>
            <a:ext cx="4586513" cy="3647710"/>
          </a:xfrm>
        </p:spPr>
        <p:txBody>
          <a:bodyPr vert="horz" lIns="91440" tIns="45720" rIns="91440" bIns="45720" rtlCol="0" anchor="t">
            <a:normAutofit/>
          </a:bodyPr>
          <a:lstStyle/>
          <a:p>
            <a:r>
              <a:rPr lang="en-GB" dirty="0">
                <a:solidFill>
                  <a:schemeClr val="bg1"/>
                </a:solidFill>
                <a:latin typeface="Arial Nova"/>
                <a:cs typeface="Calibri"/>
              </a:rPr>
              <a:t>How do the police foster a shared vision?</a:t>
            </a:r>
          </a:p>
          <a:p>
            <a:r>
              <a:rPr lang="en-GB" dirty="0">
                <a:solidFill>
                  <a:schemeClr val="bg1"/>
                </a:solidFill>
                <a:latin typeface="Arial Nova"/>
                <a:cs typeface="Calibri"/>
              </a:rPr>
              <a:t>How do the police inspire followers?</a:t>
            </a:r>
          </a:p>
          <a:p>
            <a:r>
              <a:rPr lang="en-GB" dirty="0">
                <a:solidFill>
                  <a:schemeClr val="bg1"/>
                </a:solidFill>
                <a:latin typeface="Arial Nova"/>
                <a:cs typeface="Calibri"/>
              </a:rPr>
              <a:t>Provide examples of how police officers are motivated by their leaders</a:t>
            </a: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2ED13541-F7E6-A542-8141-E5260EBB3CCC}"/>
              </a:ext>
            </a:extLst>
          </p:cNvPr>
          <p:cNvPicPr>
            <a:picLocks noChangeAspect="1"/>
          </p:cNvPicPr>
          <p:nvPr/>
        </p:nvPicPr>
        <p:blipFill rotWithShape="1">
          <a:blip r:embed="rId3"/>
          <a:srcRect l="30340" r="26088" b="6250"/>
          <a:stretch/>
        </p:blipFill>
        <p:spPr>
          <a:xfrm>
            <a:off x="6525453" y="10"/>
            <a:ext cx="5666547" cy="6857990"/>
          </a:xfrm>
          <a:prstGeom prst="rect">
            <a:avLst/>
          </a:prstGeom>
        </p:spPr>
      </p:pic>
    </p:spTree>
    <p:extLst>
      <p:ext uri="{BB962C8B-B14F-4D97-AF65-F5344CB8AC3E}">
        <p14:creationId xmlns:p14="http://schemas.microsoft.com/office/powerpoint/2010/main" val="10294748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BAF229-C452-D54F-AD33-76FDA6DC110D}"/>
              </a:ext>
            </a:extLst>
          </p:cNvPr>
          <p:cNvSpPr>
            <a:spLocks noGrp="1"/>
          </p:cNvSpPr>
          <p:nvPr>
            <p:ph type="title"/>
          </p:nvPr>
        </p:nvSpPr>
        <p:spPr>
          <a:xfrm>
            <a:off x="572493" y="238539"/>
            <a:ext cx="11047013" cy="1434415"/>
          </a:xfrm>
        </p:spPr>
        <p:txBody>
          <a:bodyPr anchor="b">
            <a:normAutofit/>
          </a:bodyPr>
          <a:lstStyle/>
          <a:p>
            <a:r>
              <a:rPr lang="en-GB" sz="5400">
                <a:cs typeface="Calibri Light"/>
              </a:rPr>
              <a:t>For example...</a:t>
            </a:r>
            <a:endParaRPr lang="en-GB" sz="5400"/>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E3D776-1F61-7D10-F069-48BF4E36E2EA}"/>
              </a:ext>
            </a:extLst>
          </p:cNvPr>
          <p:cNvSpPr>
            <a:spLocks noGrp="1"/>
          </p:cNvSpPr>
          <p:nvPr>
            <p:ph idx="1"/>
          </p:nvPr>
        </p:nvSpPr>
        <p:spPr>
          <a:xfrm>
            <a:off x="416629" y="1716293"/>
            <a:ext cx="6713552" cy="4119172"/>
          </a:xfrm>
        </p:spPr>
        <p:txBody>
          <a:bodyPr vert="horz" lIns="91440" tIns="45720" rIns="91440" bIns="45720" rtlCol="0" anchor="t">
            <a:noAutofit/>
          </a:bodyPr>
          <a:lstStyle/>
          <a:p>
            <a:pPr marL="0" indent="0">
              <a:buNone/>
            </a:pPr>
            <a:r>
              <a:rPr lang="en-GB" sz="1800" b="1" u="sng" dirty="0">
                <a:latin typeface="Arial Nova"/>
                <a:ea typeface="+mn-lt"/>
                <a:cs typeface="+mn-lt"/>
              </a:rPr>
              <a:t>Community-Oriented Policing Initiative:</a:t>
            </a:r>
            <a:endParaRPr lang="en-GB" sz="1800" u="sng" dirty="0">
              <a:latin typeface="Arial Nova"/>
              <a:cs typeface="Calibri" panose="020F0502020204030204"/>
            </a:endParaRPr>
          </a:p>
          <a:p>
            <a:r>
              <a:rPr lang="en-GB" sz="1800" dirty="0">
                <a:latin typeface="Arial Nova"/>
                <a:ea typeface="+mn-lt"/>
                <a:cs typeface="+mn-lt"/>
              </a:rPr>
              <a:t>A police leader who embraces transformational leadership principles to implement a community-oriented policing (COP) initiative aimed at building trust and collaboration between law enforcement and the community.</a:t>
            </a:r>
            <a:endParaRPr lang="en-GB" sz="1800">
              <a:latin typeface="Arial Nova"/>
            </a:endParaRPr>
          </a:p>
          <a:p>
            <a:r>
              <a:rPr lang="en-GB" sz="1800" b="1" dirty="0">
                <a:latin typeface="Arial Nova"/>
                <a:ea typeface="+mn-lt"/>
                <a:cs typeface="+mn-lt"/>
              </a:rPr>
              <a:t>Visionary Leadership:</a:t>
            </a:r>
            <a:r>
              <a:rPr lang="en-GB" sz="1800" dirty="0">
                <a:latin typeface="Arial Nova"/>
                <a:ea typeface="+mn-lt"/>
                <a:cs typeface="+mn-lt"/>
              </a:rPr>
              <a:t> The police leader articulates a compelling vision for the department's role in promoting public safety and community well-being. They emphasise the importance of fostering positive relationships with residents, addressing underlying social issues, and promoting proactive crime prevention strategies.</a:t>
            </a:r>
            <a:endParaRPr lang="en-GB" sz="1800" dirty="0">
              <a:latin typeface="Arial Nova"/>
            </a:endParaRPr>
          </a:p>
          <a:p>
            <a:r>
              <a:rPr lang="en-GB" sz="1800" b="1" dirty="0">
                <a:latin typeface="Arial Nova"/>
                <a:ea typeface="+mn-lt"/>
                <a:cs typeface="+mn-lt"/>
              </a:rPr>
              <a:t>Inspiring Communication:</a:t>
            </a:r>
            <a:r>
              <a:rPr lang="en-GB" sz="1800" dirty="0">
                <a:latin typeface="Arial Nova"/>
                <a:ea typeface="+mn-lt"/>
                <a:cs typeface="+mn-lt"/>
              </a:rPr>
              <a:t> The police leader communicates the department's vision and values through inspiring speeches, town hall meetings, and internal communications. They motivate officers by highlighting the meaningful impact of their work on improving the quality of life in neighbourhoods and strengthening community trust.</a:t>
            </a:r>
            <a:endParaRPr lang="en-GB" sz="1800" dirty="0">
              <a:latin typeface="Arial Nova"/>
            </a:endParaRPr>
          </a:p>
          <a:p>
            <a:endParaRPr lang="en-GB" sz="1500">
              <a:cs typeface="Calibri"/>
            </a:endParaRPr>
          </a:p>
        </p:txBody>
      </p:sp>
      <p:pic>
        <p:nvPicPr>
          <p:cNvPr id="4" name="Picture 3" descr="Police investigate spate of car thefts in Carmarthen - Carmarthenshire News  Online">
            <a:extLst>
              <a:ext uri="{FF2B5EF4-FFF2-40B4-BE49-F238E27FC236}">
                <a16:creationId xmlns:a16="http://schemas.microsoft.com/office/drawing/2014/main" id="{870D18AA-B023-B658-D8AE-1EC3EE24A9AE}"/>
              </a:ext>
            </a:extLst>
          </p:cNvPr>
          <p:cNvPicPr>
            <a:picLocks noChangeAspect="1"/>
          </p:cNvPicPr>
          <p:nvPr/>
        </p:nvPicPr>
        <p:blipFill rotWithShape="1">
          <a:blip r:embed="rId2"/>
          <a:srcRect l="14504" r="18615" b="-2"/>
          <a:stretch/>
        </p:blipFill>
        <p:spPr>
          <a:xfrm>
            <a:off x="7675658" y="2093976"/>
            <a:ext cx="3941064" cy="4096512"/>
          </a:xfrm>
          <a:prstGeom prst="rect">
            <a:avLst/>
          </a:prstGeom>
        </p:spPr>
      </p:pic>
    </p:spTree>
    <p:extLst>
      <p:ext uri="{BB962C8B-B14F-4D97-AF65-F5344CB8AC3E}">
        <p14:creationId xmlns:p14="http://schemas.microsoft.com/office/powerpoint/2010/main" val="3733504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909CC6-79A3-E7D5-6738-2DF6D8907447}"/>
              </a:ext>
            </a:extLst>
          </p:cNvPr>
          <p:cNvSpPr>
            <a:spLocks noGrp="1"/>
          </p:cNvSpPr>
          <p:nvPr>
            <p:ph type="title"/>
          </p:nvPr>
        </p:nvSpPr>
        <p:spPr>
          <a:xfrm>
            <a:off x="838200" y="365125"/>
            <a:ext cx="10515600" cy="1325563"/>
          </a:xfrm>
        </p:spPr>
        <p:txBody>
          <a:bodyPr>
            <a:normAutofit/>
          </a:bodyPr>
          <a:lstStyle/>
          <a:p>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6F662C-A11D-FC66-CAF5-E38C15C17E3B}"/>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2000" b="1">
                <a:latin typeface="Arial Nova"/>
                <a:ea typeface="+mn-lt"/>
                <a:cs typeface="+mn-lt"/>
              </a:rPr>
              <a:t>Empowerment and Collaboration:</a:t>
            </a:r>
            <a:r>
              <a:rPr lang="en-GB" sz="2000">
                <a:latin typeface="Arial Nova"/>
                <a:ea typeface="+mn-lt"/>
                <a:cs typeface="+mn-lt"/>
              </a:rPr>
              <a:t> The police leader empowers officers at all levels to take ownership of community policing initiatives and encourages collaboration with residents, community organisations, and local stakeholders. Officers are encouraged to leverage their creativity and problem-solving skills to address community concerns proactively.</a:t>
            </a:r>
            <a:endParaRPr lang="en-GB" sz="2000">
              <a:latin typeface="Arial Nova"/>
              <a:cs typeface="Calibri" panose="020F0502020204030204"/>
            </a:endParaRPr>
          </a:p>
          <a:p>
            <a:r>
              <a:rPr lang="en-GB" sz="2000" b="1">
                <a:latin typeface="Arial Nova"/>
                <a:ea typeface="+mn-lt"/>
                <a:cs typeface="+mn-lt"/>
              </a:rPr>
              <a:t>Training and Development:</a:t>
            </a:r>
            <a:r>
              <a:rPr lang="en-GB" sz="2000">
                <a:latin typeface="Arial Nova"/>
                <a:ea typeface="+mn-lt"/>
                <a:cs typeface="+mn-lt"/>
              </a:rPr>
              <a:t> The department invests in training programs to equip officers with the skills and knowledge needed to excel in community-oriented policing. Training focuses on topics such as cultural competency, de-escalation techniques, conflict resolution, and community engagement strategies.</a:t>
            </a:r>
            <a:endParaRPr lang="en-GB" sz="2000">
              <a:latin typeface="Arial Nova"/>
            </a:endParaRPr>
          </a:p>
          <a:p>
            <a:r>
              <a:rPr lang="en-GB" sz="2000" b="1">
                <a:latin typeface="Arial Nova"/>
                <a:ea typeface="+mn-lt"/>
                <a:cs typeface="+mn-lt"/>
              </a:rPr>
              <a:t>Accountability and Feedback:</a:t>
            </a:r>
            <a:r>
              <a:rPr lang="en-GB" sz="2000">
                <a:latin typeface="Arial Nova"/>
                <a:ea typeface="+mn-lt"/>
                <a:cs typeface="+mn-lt"/>
              </a:rPr>
              <a:t> The police leader promotes a culture of accountability by setting clear performance expectations and providing regular feedback to officers. They recognise and reward exemplary performance while addressing areas for improvement through constructive coaching and mentoring.</a:t>
            </a:r>
            <a:endParaRPr lang="en-GB" sz="2000">
              <a:latin typeface="Arial Nova"/>
              <a:cs typeface="Calibri"/>
            </a:endParaRPr>
          </a:p>
        </p:txBody>
      </p:sp>
    </p:spTree>
    <p:extLst>
      <p:ext uri="{BB962C8B-B14F-4D97-AF65-F5344CB8AC3E}">
        <p14:creationId xmlns:p14="http://schemas.microsoft.com/office/powerpoint/2010/main" val="613216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8EB8EE-7E1C-4E1F-69BC-66F4ED13FF86}"/>
              </a:ext>
            </a:extLst>
          </p:cNvPr>
          <p:cNvSpPr>
            <a:spLocks noGrp="1"/>
          </p:cNvSpPr>
          <p:nvPr>
            <p:ph type="title"/>
          </p:nvPr>
        </p:nvSpPr>
        <p:spPr>
          <a:xfrm>
            <a:off x="838200" y="365125"/>
            <a:ext cx="10515600" cy="1325563"/>
          </a:xfrm>
        </p:spPr>
        <p:txBody>
          <a:bodyPr>
            <a:normAutofit/>
          </a:bodyPr>
          <a:lstStyle/>
          <a:p>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6E256B-7BEA-5294-AB0F-716F02F2AEB9}"/>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2200" b="1">
                <a:latin typeface="Arial Nova"/>
                <a:ea typeface="+mn-lt"/>
                <a:cs typeface="+mn-lt"/>
              </a:rPr>
              <a:t>Measuring Success:</a:t>
            </a:r>
            <a:r>
              <a:rPr lang="en-GB" sz="2200">
                <a:latin typeface="Arial Nova"/>
                <a:ea typeface="+mn-lt"/>
                <a:cs typeface="+mn-lt"/>
              </a:rPr>
              <a:t> The department establishes metrics to assess the effectiveness of community-oriented policing efforts, such as improvements in community satisfaction surveys, reductions in crime rates, and increases in positive interactions between officers and residents.</a:t>
            </a:r>
            <a:endParaRPr lang="en-GB" sz="2200">
              <a:latin typeface="Arial Nova"/>
              <a:cs typeface="Calibri" panose="020F0502020204030204"/>
            </a:endParaRPr>
          </a:p>
          <a:p>
            <a:r>
              <a:rPr lang="en-GB" sz="2200" b="1">
                <a:latin typeface="Arial Nova"/>
                <a:ea typeface="+mn-lt"/>
                <a:cs typeface="+mn-lt"/>
              </a:rPr>
              <a:t>Continuous Improvement:</a:t>
            </a:r>
            <a:r>
              <a:rPr lang="en-GB" sz="2200">
                <a:latin typeface="Arial Nova"/>
                <a:ea typeface="+mn-lt"/>
                <a:cs typeface="+mn-lt"/>
              </a:rPr>
              <a:t> The police leader fosters a culture of continuous learning and improvement by encouraging officers to share best practices, participate in peer learning opportunities, and stay abreast of emerging trends and research in community policing.</a:t>
            </a:r>
            <a:endParaRPr lang="en-GB" sz="2200">
              <a:latin typeface="Arial Nova"/>
            </a:endParaRPr>
          </a:p>
          <a:p>
            <a:endParaRPr lang="en-GB" sz="2200">
              <a:cs typeface="Calibri"/>
            </a:endParaRPr>
          </a:p>
        </p:txBody>
      </p:sp>
    </p:spTree>
    <p:extLst>
      <p:ext uri="{BB962C8B-B14F-4D97-AF65-F5344CB8AC3E}">
        <p14:creationId xmlns:p14="http://schemas.microsoft.com/office/powerpoint/2010/main" val="1552279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C6517B-4041-EC51-B931-6C6393545E84}"/>
              </a:ext>
            </a:extLst>
          </p:cNvPr>
          <p:cNvSpPr>
            <a:spLocks noGrp="1"/>
          </p:cNvSpPr>
          <p:nvPr>
            <p:ph type="title"/>
          </p:nvPr>
        </p:nvSpPr>
        <p:spPr>
          <a:xfrm>
            <a:off x="808638" y="386930"/>
            <a:ext cx="9236700" cy="1188950"/>
          </a:xfrm>
        </p:spPr>
        <p:txBody>
          <a:bodyPr anchor="b">
            <a:normAutofit/>
          </a:bodyPr>
          <a:lstStyle/>
          <a:p>
            <a:r>
              <a:rPr lang="en-GB" sz="5400">
                <a:cs typeface="Calibri Light"/>
              </a:rPr>
              <a:t>Transactional leadership</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F68E14-F106-4C33-5D33-8E8F92093229}"/>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400">
                <a:cs typeface="Calibri"/>
              </a:rPr>
              <a:t>Focused on maintaining order</a:t>
            </a:r>
          </a:p>
          <a:p>
            <a:r>
              <a:rPr lang="en-GB" sz="2400">
                <a:cs typeface="Calibri"/>
              </a:rPr>
              <a:t>Enforcing rules and regulations</a:t>
            </a:r>
          </a:p>
          <a:p>
            <a:r>
              <a:rPr lang="en-GB" sz="2400">
                <a:cs typeface="Calibri"/>
              </a:rPr>
              <a:t>Achieving specific performance goals through reward and punishment incentives</a:t>
            </a:r>
          </a:p>
          <a:p>
            <a:r>
              <a:rPr lang="en-GB" sz="2400">
                <a:cs typeface="Calibri"/>
              </a:rPr>
              <a:t>Leaders engage with followers to instil the reward and punishment process</a:t>
            </a:r>
          </a:p>
          <a:p>
            <a:endParaRPr lang="en-GB" sz="2400">
              <a:cs typeface="Calibri"/>
            </a:endParaRPr>
          </a:p>
        </p:txBody>
      </p:sp>
    </p:spTree>
    <p:extLst>
      <p:ext uri="{BB962C8B-B14F-4D97-AF65-F5344CB8AC3E}">
        <p14:creationId xmlns:p14="http://schemas.microsoft.com/office/powerpoint/2010/main" val="10290498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CAB5B4-C7EF-9782-4DB8-EA451F99CBA8}"/>
              </a:ext>
            </a:extLst>
          </p:cNvPr>
          <p:cNvSpPr>
            <a:spLocks noGrp="1"/>
          </p:cNvSpPr>
          <p:nvPr>
            <p:ph type="title"/>
          </p:nvPr>
        </p:nvSpPr>
        <p:spPr>
          <a:xfrm>
            <a:off x="630936" y="502920"/>
            <a:ext cx="3419856" cy="1463040"/>
          </a:xfrm>
        </p:spPr>
        <p:txBody>
          <a:bodyPr anchor="ctr">
            <a:normAutofit/>
          </a:bodyPr>
          <a:lstStyle/>
          <a:p>
            <a:r>
              <a:rPr lang="en-GB" sz="4800">
                <a:cs typeface="Calibri Light"/>
              </a:rPr>
              <a:t>Task- 20 mins</a:t>
            </a:r>
            <a:endParaRPr lang="en-GB" sz="4800"/>
          </a:p>
        </p:txBody>
      </p:sp>
      <p:sp>
        <p:nvSpPr>
          <p:cNvPr id="35"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Content Placeholder 2">
            <a:extLst>
              <a:ext uri="{FF2B5EF4-FFF2-40B4-BE49-F238E27FC236}">
                <a16:creationId xmlns:a16="http://schemas.microsoft.com/office/drawing/2014/main" id="{36EAB00B-7047-5A9B-64A5-FE05CB6CB137}"/>
              </a:ext>
            </a:extLst>
          </p:cNvPr>
          <p:cNvSpPr>
            <a:spLocks noGrp="1"/>
          </p:cNvSpPr>
          <p:nvPr>
            <p:ph idx="1"/>
          </p:nvPr>
        </p:nvSpPr>
        <p:spPr>
          <a:xfrm>
            <a:off x="4654295" y="502920"/>
            <a:ext cx="6894576" cy="1463040"/>
          </a:xfrm>
        </p:spPr>
        <p:txBody>
          <a:bodyPr vert="horz" lIns="91440" tIns="45720" rIns="91440" bIns="45720" rtlCol="0" anchor="ctr">
            <a:normAutofit/>
          </a:bodyPr>
          <a:lstStyle/>
          <a:p>
            <a:r>
              <a:rPr lang="en-GB" sz="2200" dirty="0">
                <a:latin typeface="Arial Nova"/>
                <a:cs typeface="Calibri"/>
              </a:rPr>
              <a:t>How do the police maintain order?</a:t>
            </a:r>
          </a:p>
          <a:p>
            <a:r>
              <a:rPr lang="en-GB" sz="2200" dirty="0">
                <a:latin typeface="Arial Nova"/>
                <a:cs typeface="Calibri"/>
              </a:rPr>
              <a:t>What rewards and punishments are available within the police?</a:t>
            </a:r>
          </a:p>
          <a:p>
            <a:pPr marL="0" indent="0">
              <a:buNone/>
            </a:pPr>
            <a:endParaRPr lang="en-GB" sz="2200">
              <a:cs typeface="Calibri"/>
            </a:endParaRPr>
          </a:p>
        </p:txBody>
      </p:sp>
      <p:pic>
        <p:nvPicPr>
          <p:cNvPr id="13" name="Picture 12" descr="Home | Sussex Police">
            <a:extLst>
              <a:ext uri="{FF2B5EF4-FFF2-40B4-BE49-F238E27FC236}">
                <a16:creationId xmlns:a16="http://schemas.microsoft.com/office/drawing/2014/main" id="{92612FAA-CBED-F04D-CF2F-26A67A22E984}"/>
              </a:ext>
            </a:extLst>
          </p:cNvPr>
          <p:cNvPicPr>
            <a:picLocks noChangeAspect="1"/>
          </p:cNvPicPr>
          <p:nvPr/>
        </p:nvPicPr>
        <p:blipFill>
          <a:blip r:embed="rId2"/>
          <a:stretch>
            <a:fillRect/>
          </a:stretch>
        </p:blipFill>
        <p:spPr>
          <a:xfrm>
            <a:off x="630936" y="2581575"/>
            <a:ext cx="10917936" cy="3378074"/>
          </a:xfrm>
          <a:prstGeom prst="rect">
            <a:avLst/>
          </a:prstGeom>
        </p:spPr>
      </p:pic>
    </p:spTree>
    <p:extLst>
      <p:ext uri="{BB962C8B-B14F-4D97-AF65-F5344CB8AC3E}">
        <p14:creationId xmlns:p14="http://schemas.microsoft.com/office/powerpoint/2010/main" val="5723854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06C1E0-29F2-1FDA-80C3-D9D25B01CC96}"/>
              </a:ext>
            </a:extLst>
          </p:cNvPr>
          <p:cNvSpPr>
            <a:spLocks noGrp="1"/>
          </p:cNvSpPr>
          <p:nvPr>
            <p:ph type="title"/>
          </p:nvPr>
        </p:nvSpPr>
        <p:spPr>
          <a:xfrm>
            <a:off x="808638" y="386930"/>
            <a:ext cx="9236700" cy="1188950"/>
          </a:xfrm>
        </p:spPr>
        <p:txBody>
          <a:bodyPr anchor="b">
            <a:normAutofit/>
          </a:bodyPr>
          <a:lstStyle/>
          <a:p>
            <a:r>
              <a:rPr lang="en-GB" sz="5400">
                <a:cs typeface="Calibri Light"/>
              </a:rPr>
              <a:t>For example....</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5BDB33-E80A-C343-83AE-3A8AFE0FF794}"/>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GB" sz="2200" b="1" u="sng" dirty="0">
                <a:latin typeface="Arial Nova"/>
                <a:ea typeface="+mn-lt"/>
                <a:cs typeface="+mn-lt"/>
              </a:rPr>
              <a:t>Enforcement of Policies and Procedures:</a:t>
            </a:r>
            <a:endParaRPr lang="en-GB" sz="2200" u="sng" dirty="0">
              <a:latin typeface="Arial Nova"/>
              <a:cs typeface="Calibri" panose="020F0502020204030204"/>
            </a:endParaRPr>
          </a:p>
          <a:p>
            <a:r>
              <a:rPr lang="en-GB" sz="2200" dirty="0">
                <a:latin typeface="Arial Nova"/>
                <a:ea typeface="+mn-lt"/>
                <a:cs typeface="+mn-lt"/>
              </a:rPr>
              <a:t>A Chief Constable who utilises transactional leadership to maintain discipline and ensure adherence to departmental policies and procedures.</a:t>
            </a:r>
            <a:endParaRPr lang="en-GB" sz="2200" dirty="0">
              <a:latin typeface="Arial Nova"/>
            </a:endParaRPr>
          </a:p>
          <a:p>
            <a:r>
              <a:rPr lang="en-GB" sz="2200" b="1" dirty="0">
                <a:latin typeface="Arial Nova"/>
                <a:ea typeface="+mn-lt"/>
                <a:cs typeface="+mn-lt"/>
              </a:rPr>
              <a:t>Clear Expectations:</a:t>
            </a:r>
            <a:r>
              <a:rPr lang="en-GB" sz="2200" dirty="0">
                <a:latin typeface="Arial Nova"/>
                <a:ea typeface="+mn-lt"/>
                <a:cs typeface="+mn-lt"/>
              </a:rPr>
              <a:t> The Chief establishes clear expectations for officer conduct and performance, outlining specific rules, regulations, and protocols that must be followed in carrying out law enforcement duties.</a:t>
            </a:r>
            <a:endParaRPr lang="en-GB" sz="2200" dirty="0">
              <a:latin typeface="Arial Nova"/>
            </a:endParaRPr>
          </a:p>
          <a:p>
            <a:r>
              <a:rPr lang="en-GB" sz="2200" b="1" dirty="0">
                <a:latin typeface="Arial Nova"/>
                <a:ea typeface="+mn-lt"/>
                <a:cs typeface="+mn-lt"/>
              </a:rPr>
              <a:t>Monitoring and Oversight:</a:t>
            </a:r>
            <a:r>
              <a:rPr lang="en-GB" sz="2200" dirty="0">
                <a:latin typeface="Arial Nova"/>
                <a:ea typeface="+mn-lt"/>
                <a:cs typeface="+mn-lt"/>
              </a:rPr>
              <a:t> The Chief closely monitors officer behaviour and performance, conducting regular patrols, inspections, and performance evaluations to ensure compliance with established standards.</a:t>
            </a:r>
            <a:endParaRPr lang="en-GB" sz="2200" dirty="0">
              <a:latin typeface="Arial Nova"/>
            </a:endParaRPr>
          </a:p>
          <a:p>
            <a:endParaRPr lang="en-GB" sz="2200">
              <a:cs typeface="Calibri"/>
            </a:endParaRPr>
          </a:p>
        </p:txBody>
      </p:sp>
    </p:spTree>
    <p:extLst>
      <p:ext uri="{BB962C8B-B14F-4D97-AF65-F5344CB8AC3E}">
        <p14:creationId xmlns:p14="http://schemas.microsoft.com/office/powerpoint/2010/main" val="244996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Rectangle 6">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9678FE-9DD9-9A7B-399A-EDA7C6E0BCCC}"/>
              </a:ext>
            </a:extLst>
          </p:cNvPr>
          <p:cNvSpPr>
            <a:spLocks noGrp="1"/>
          </p:cNvSpPr>
          <p:nvPr>
            <p:ph type="title"/>
          </p:nvPr>
        </p:nvSpPr>
        <p:spPr>
          <a:xfrm>
            <a:off x="1282963" y="1238080"/>
            <a:ext cx="9849751" cy="1349671"/>
          </a:xfrm>
        </p:spPr>
        <p:txBody>
          <a:bodyPr anchor="b">
            <a:normAutofit/>
          </a:bodyPr>
          <a:lstStyle/>
          <a:p>
            <a:endParaRPr lang="en-GB" sz="5400"/>
          </a:p>
        </p:txBody>
      </p:sp>
      <p:sp>
        <p:nvSpPr>
          <p:cNvPr id="3" name="Content Placeholder 2">
            <a:extLst>
              <a:ext uri="{FF2B5EF4-FFF2-40B4-BE49-F238E27FC236}">
                <a16:creationId xmlns:a16="http://schemas.microsoft.com/office/drawing/2014/main" id="{A7087A88-D561-BCF7-8364-3A7B2200C6B8}"/>
              </a:ext>
            </a:extLst>
          </p:cNvPr>
          <p:cNvSpPr>
            <a:spLocks noGrp="1"/>
          </p:cNvSpPr>
          <p:nvPr>
            <p:ph idx="1"/>
          </p:nvPr>
        </p:nvSpPr>
        <p:spPr>
          <a:xfrm>
            <a:off x="1289304" y="2902913"/>
            <a:ext cx="9849751" cy="3032168"/>
          </a:xfrm>
        </p:spPr>
        <p:txBody>
          <a:bodyPr vert="horz" lIns="91440" tIns="45720" rIns="91440" bIns="45720" rtlCol="0" anchor="ctr">
            <a:normAutofit/>
          </a:bodyPr>
          <a:lstStyle/>
          <a:p>
            <a:r>
              <a:rPr lang="en-GB" sz="2000" b="1" dirty="0">
                <a:latin typeface="Arial Nova"/>
                <a:ea typeface="+mn-lt"/>
                <a:cs typeface="+mn-lt"/>
              </a:rPr>
              <a:t>Reward System:</a:t>
            </a:r>
            <a:r>
              <a:rPr lang="en-GB" sz="2000" dirty="0">
                <a:latin typeface="Arial Nova"/>
                <a:ea typeface="+mn-lt"/>
                <a:cs typeface="+mn-lt"/>
              </a:rPr>
              <a:t> The Chief employs a reward system to incentivise officers to meet or exceed performance expectations. Rewards may include commendations, awards, promotions, or favourable assignments for officers who demonstrate exceptional performance or achieve specific objectives.</a:t>
            </a:r>
            <a:endParaRPr lang="en-GB" sz="2000" dirty="0">
              <a:latin typeface="Arial Nova"/>
              <a:cs typeface="Calibri" panose="020F0502020204030204"/>
            </a:endParaRPr>
          </a:p>
          <a:p>
            <a:r>
              <a:rPr lang="en-GB" sz="2000" b="1" dirty="0">
                <a:latin typeface="Arial Nova"/>
                <a:ea typeface="+mn-lt"/>
                <a:cs typeface="+mn-lt"/>
              </a:rPr>
              <a:t>Punitive Measures:</a:t>
            </a:r>
            <a:r>
              <a:rPr lang="en-GB" sz="2000" dirty="0">
                <a:latin typeface="Arial Nova"/>
                <a:ea typeface="+mn-lt"/>
                <a:cs typeface="+mn-lt"/>
              </a:rPr>
              <a:t> The Chief also employs punitive measures to address misconduct or non-compliance with departmental policies. Consequences for violations may include reprimands, disciplinary action, loss of privileges, or other forms of corrective action.</a:t>
            </a:r>
            <a:endParaRPr lang="en-GB" sz="2000" dirty="0">
              <a:latin typeface="Arial Nova"/>
            </a:endParaRPr>
          </a:p>
          <a:p>
            <a:pPr marL="0" indent="0">
              <a:buNone/>
            </a:pPr>
            <a:endParaRPr lang="en-GB" sz="2000">
              <a:cs typeface="Calibri"/>
            </a:endParaRPr>
          </a:p>
        </p:txBody>
      </p:sp>
    </p:spTree>
    <p:extLst>
      <p:ext uri="{BB962C8B-B14F-4D97-AF65-F5344CB8AC3E}">
        <p14:creationId xmlns:p14="http://schemas.microsoft.com/office/powerpoint/2010/main" val="270335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009224-9141-4106-5CE3-F3F9DA931A45}"/>
              </a:ext>
            </a:extLst>
          </p:cNvPr>
          <p:cNvSpPr>
            <a:spLocks noGrp="1"/>
          </p:cNvSpPr>
          <p:nvPr>
            <p:ph type="title"/>
          </p:nvPr>
        </p:nvSpPr>
        <p:spPr>
          <a:xfrm>
            <a:off x="686834" y="1153572"/>
            <a:ext cx="3200400" cy="4461163"/>
          </a:xfrm>
        </p:spPr>
        <p:txBody>
          <a:bodyPr>
            <a:normAutofit/>
          </a:bodyPr>
          <a:lstStyle/>
          <a:p>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6BFEDCC-8261-B0DC-72BA-4C0196D7291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400" b="1" dirty="0">
                <a:latin typeface="Arial"/>
                <a:cs typeface="Arial"/>
              </a:rPr>
              <a:t>Transactional Communication:</a:t>
            </a:r>
            <a:r>
              <a:rPr lang="en-GB" sz="2400" dirty="0">
                <a:latin typeface="Arial"/>
                <a:cs typeface="Arial"/>
              </a:rPr>
              <a:t> Communication between the Chief and officers is primarily transactional, focusing on the exchange of information related to performance expectations, rewards, and consequences. Feedback is provided in a straightforward manner, emphasising adherence to established protocols and standards.</a:t>
            </a:r>
          </a:p>
          <a:p>
            <a:r>
              <a:rPr lang="en-GB" sz="2400" b="1" dirty="0">
                <a:latin typeface="Arial"/>
                <a:cs typeface="Arial"/>
              </a:rPr>
              <a:t>Hierarchical Structure:</a:t>
            </a:r>
            <a:r>
              <a:rPr lang="en-GB" sz="2400" dirty="0">
                <a:latin typeface="Arial"/>
                <a:cs typeface="Arial"/>
              </a:rPr>
              <a:t> The department operates within a hierarchical structure, with the Chief at the top providing directives and guidance to subordinate officers. Decision-making authority is centralised, with little input from lower-ranking officers in shaping departmental policies or procedures.</a:t>
            </a:r>
          </a:p>
          <a:p>
            <a:endParaRPr lang="en-GB" sz="2400">
              <a:cs typeface="Calibri"/>
            </a:endParaRPr>
          </a:p>
        </p:txBody>
      </p:sp>
    </p:spTree>
    <p:extLst>
      <p:ext uri="{BB962C8B-B14F-4D97-AF65-F5344CB8AC3E}">
        <p14:creationId xmlns:p14="http://schemas.microsoft.com/office/powerpoint/2010/main" val="2372565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C4C1F6-F09C-A1D0-6A0D-DBE1BBBE4094}"/>
              </a:ext>
            </a:extLst>
          </p:cNvPr>
          <p:cNvSpPr>
            <a:spLocks noGrp="1"/>
          </p:cNvSpPr>
          <p:nvPr>
            <p:ph type="title"/>
          </p:nvPr>
        </p:nvSpPr>
        <p:spPr>
          <a:xfrm>
            <a:off x="761800" y="762001"/>
            <a:ext cx="5334197" cy="1708242"/>
          </a:xfrm>
        </p:spPr>
        <p:txBody>
          <a:bodyPr anchor="ctr">
            <a:normAutofit/>
          </a:bodyPr>
          <a:lstStyle/>
          <a:p>
            <a:r>
              <a:rPr lang="en-GB" sz="4000">
                <a:cs typeface="Calibri Light"/>
              </a:rPr>
              <a:t>What is a team?</a:t>
            </a:r>
            <a:endParaRPr lang="en-GB" sz="4000"/>
          </a:p>
        </p:txBody>
      </p:sp>
      <p:sp>
        <p:nvSpPr>
          <p:cNvPr id="3" name="Content Placeholder 2">
            <a:extLst>
              <a:ext uri="{FF2B5EF4-FFF2-40B4-BE49-F238E27FC236}">
                <a16:creationId xmlns:a16="http://schemas.microsoft.com/office/drawing/2014/main" id="{9F80716F-6CD5-A76B-8316-7786E06A8307}"/>
              </a:ext>
            </a:extLst>
          </p:cNvPr>
          <p:cNvSpPr>
            <a:spLocks noGrp="1"/>
          </p:cNvSpPr>
          <p:nvPr>
            <p:ph idx="1"/>
          </p:nvPr>
        </p:nvSpPr>
        <p:spPr>
          <a:xfrm>
            <a:off x="556646" y="1923167"/>
            <a:ext cx="5334197" cy="3769835"/>
          </a:xfrm>
        </p:spPr>
        <p:txBody>
          <a:bodyPr vert="horz" lIns="91440" tIns="45720" rIns="91440" bIns="45720" rtlCol="0" anchor="ctr">
            <a:normAutofit/>
          </a:bodyPr>
          <a:lstStyle/>
          <a:p>
            <a:endParaRPr lang="en-GB" sz="2000"/>
          </a:p>
          <a:p>
            <a:r>
              <a:rPr lang="en-GB" sz="2000" i="1" dirty="0">
                <a:latin typeface="Arial Nova"/>
                <a:cs typeface="Calibri"/>
              </a:rPr>
              <a:t>"To act together to achieve something"- </a:t>
            </a:r>
            <a:r>
              <a:rPr lang="en-GB" sz="2000" dirty="0">
                <a:latin typeface="Arial Nova"/>
                <a:cs typeface="Calibri"/>
              </a:rPr>
              <a:t>Cambridge Dictionary (2024)</a:t>
            </a:r>
          </a:p>
          <a:p>
            <a:endParaRPr lang="en-GB" sz="2000">
              <a:cs typeface="Calibri"/>
            </a:endParaRPr>
          </a:p>
          <a:p>
            <a:pPr marL="0" indent="0">
              <a:buNone/>
            </a:pPr>
            <a:r>
              <a:rPr lang="en-GB" sz="2000" i="1">
                <a:latin typeface="Arial Nova"/>
                <a:ea typeface="+mn-lt"/>
                <a:cs typeface="+mn-lt"/>
              </a:rPr>
              <a:t>"Great things in business are never done by one person. They're done by a team of people".-</a:t>
            </a:r>
            <a:r>
              <a:rPr lang="en-GB" sz="2000">
                <a:latin typeface="Arial Nova"/>
                <a:ea typeface="+mn-lt"/>
                <a:cs typeface="+mn-lt"/>
              </a:rPr>
              <a:t> Steve Jobs</a:t>
            </a:r>
            <a:endParaRPr lang="en-GB" sz="2000">
              <a:latin typeface="Arial Nova"/>
              <a:cs typeface="Calibri"/>
            </a:endParaRPr>
          </a:p>
        </p:txBody>
      </p:sp>
      <p:pic>
        <p:nvPicPr>
          <p:cNvPr id="5" name="Picture 4" descr="Skydivers make a formation above the clouds">
            <a:extLst>
              <a:ext uri="{FF2B5EF4-FFF2-40B4-BE49-F238E27FC236}">
                <a16:creationId xmlns:a16="http://schemas.microsoft.com/office/drawing/2014/main" id="{839F13B0-E27D-063A-A14D-191CE4AC93DE}"/>
              </a:ext>
            </a:extLst>
          </p:cNvPr>
          <p:cNvPicPr>
            <a:picLocks noChangeAspect="1"/>
          </p:cNvPicPr>
          <p:nvPr/>
        </p:nvPicPr>
        <p:blipFill rotWithShape="1">
          <a:blip r:embed="rId2"/>
          <a:srcRect l="29154" r="19085"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1147775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75C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D276C5-F506-8AA1-EACC-4FEBA25CA7BB}"/>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5 main types of teams</a:t>
            </a: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Teamwork and its importance. Teamwork is the process of working… | by Ahmed  Shoaib | Medium">
            <a:extLst>
              <a:ext uri="{FF2B5EF4-FFF2-40B4-BE49-F238E27FC236}">
                <a16:creationId xmlns:a16="http://schemas.microsoft.com/office/drawing/2014/main" id="{0944FA91-58B0-DA24-06EF-33FA7B9D39F0}"/>
              </a:ext>
            </a:extLst>
          </p:cNvPr>
          <p:cNvPicPr>
            <a:picLocks noGrp="1" noChangeAspect="1"/>
          </p:cNvPicPr>
          <p:nvPr>
            <p:ph idx="1"/>
          </p:nvPr>
        </p:nvPicPr>
        <p:blipFill rotWithShape="1">
          <a:blip r:embed="rId2"/>
          <a:srcRect t="2880" r="-2" b="4338"/>
          <a:stretch/>
        </p:blipFill>
        <p:spPr>
          <a:xfrm>
            <a:off x="976251" y="942538"/>
            <a:ext cx="7163222" cy="4808332"/>
          </a:xfrm>
          <a:prstGeom prst="rect">
            <a:avLst/>
          </a:prstGeom>
          <a:effectLst/>
        </p:spPr>
      </p:pic>
    </p:spTree>
    <p:extLst>
      <p:ext uri="{BB962C8B-B14F-4D97-AF65-F5344CB8AC3E}">
        <p14:creationId xmlns:p14="http://schemas.microsoft.com/office/powerpoint/2010/main" val="2191536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DE9CD4-ABEB-B44B-8BA9-16DD905648E9}"/>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Functional Teams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5592547-CD27-82F5-1100-EC7B67454AF5}"/>
              </a:ext>
            </a:extLst>
          </p:cNvPr>
          <p:cNvSpPr>
            <a:spLocks noGrp="1"/>
          </p:cNvSpPr>
          <p:nvPr>
            <p:ph idx="1"/>
          </p:nvPr>
        </p:nvSpPr>
        <p:spPr>
          <a:xfrm>
            <a:off x="4447308" y="591344"/>
            <a:ext cx="6906491" cy="5585619"/>
          </a:xfrm>
        </p:spPr>
        <p:txBody>
          <a:bodyPr vert="horz" lIns="91440" tIns="45720" rIns="91440" bIns="45720" rtlCol="0" anchor="ctr">
            <a:normAutofit fontScale="92500"/>
          </a:bodyPr>
          <a:lstStyle/>
          <a:p>
            <a:r>
              <a:rPr lang="en-GB" sz="2200" dirty="0">
                <a:latin typeface="Arial Nova"/>
                <a:ea typeface="+mn-lt"/>
                <a:cs typeface="+mn-lt"/>
              </a:rPr>
              <a:t>Functional teams are the most traditional corporate units that are typically represented by departments, as all the team members belong to the same department. </a:t>
            </a:r>
            <a:endParaRPr lang="en-US" sz="2200" dirty="0">
              <a:latin typeface="Arial Nova"/>
            </a:endParaRPr>
          </a:p>
          <a:p>
            <a:r>
              <a:rPr lang="en-GB" sz="2200" dirty="0">
                <a:latin typeface="Arial Nova"/>
                <a:ea typeface="+mn-lt"/>
                <a:cs typeface="+mn-lt"/>
              </a:rPr>
              <a:t>A functional team consists of people who have similar professional expertise, which means it's homogeneous. The roles and responsibilities in functional teams are assigned by a leader to whom team members report.</a:t>
            </a:r>
            <a:endParaRPr lang="en-GB" sz="2200" dirty="0">
              <a:latin typeface="Arial Nova"/>
            </a:endParaRPr>
          </a:p>
          <a:p>
            <a:endParaRPr lang="en-GB" sz="2200" dirty="0">
              <a:latin typeface="Arial Nova"/>
              <a:cs typeface="Calibri"/>
            </a:endParaRPr>
          </a:p>
          <a:p>
            <a:pPr marL="0" indent="0">
              <a:buNone/>
            </a:pPr>
            <a:r>
              <a:rPr lang="en-GB" sz="2200" b="1" dirty="0">
                <a:latin typeface="Arial Nova"/>
                <a:ea typeface="+mn-lt"/>
                <a:cs typeface="+mn-lt"/>
              </a:rPr>
              <a:t>Examples: </a:t>
            </a:r>
            <a:r>
              <a:rPr lang="en-GB" sz="2200" dirty="0">
                <a:latin typeface="Arial Nova"/>
                <a:ea typeface="+mn-lt"/>
                <a:cs typeface="+mn-lt"/>
              </a:rPr>
              <a:t>a quality assurance team or a financial department.</a:t>
            </a:r>
          </a:p>
          <a:p>
            <a:endParaRPr lang="en-GB" sz="2200" dirty="0">
              <a:latin typeface="Arial Nova"/>
              <a:ea typeface="+mn-lt"/>
              <a:cs typeface="+mn-lt"/>
            </a:endParaRPr>
          </a:p>
          <a:p>
            <a:pPr marL="0" indent="0">
              <a:buNone/>
            </a:pPr>
            <a:r>
              <a:rPr lang="en-GB" sz="2200" dirty="0">
                <a:latin typeface="Arial Nova"/>
                <a:ea typeface="+mn-lt"/>
                <a:cs typeface="+mn-lt"/>
              </a:rPr>
              <a:t>What style of leadership do you think best suits this team?</a:t>
            </a:r>
          </a:p>
          <a:p>
            <a:pPr marL="0" indent="0">
              <a:buNone/>
            </a:pPr>
            <a:endParaRPr lang="en-GB" sz="1800">
              <a:ea typeface="+mn-lt"/>
              <a:cs typeface="+mn-lt"/>
            </a:endParaRPr>
          </a:p>
          <a:p>
            <a:pPr marL="0" indent="0">
              <a:buNone/>
            </a:pPr>
            <a:endParaRPr lang="en-GB" sz="1800">
              <a:ea typeface="+mn-lt"/>
              <a:cs typeface="+mn-lt"/>
            </a:endParaRPr>
          </a:p>
          <a:p>
            <a:pPr marL="0" indent="0">
              <a:buNone/>
            </a:pPr>
            <a:endParaRPr lang="en-GB" sz="1800">
              <a:ea typeface="+mn-lt"/>
              <a:cs typeface="+mn-lt"/>
            </a:endParaRPr>
          </a:p>
          <a:p>
            <a:pPr marL="0" indent="0">
              <a:buNone/>
            </a:pPr>
            <a:r>
              <a:rPr lang="en-GB" sz="1800" dirty="0">
                <a:ea typeface="+mn-lt"/>
                <a:cs typeface="+mn-lt"/>
              </a:rPr>
              <a:t>(</a:t>
            </a:r>
            <a:r>
              <a:rPr lang="en-GB" sz="1800" dirty="0" err="1">
                <a:ea typeface="+mn-lt"/>
                <a:cs typeface="+mn-lt"/>
              </a:rPr>
              <a:t>Rossigol</a:t>
            </a:r>
            <a:r>
              <a:rPr lang="en-GB" sz="1800" dirty="0">
                <a:ea typeface="+mn-lt"/>
                <a:cs typeface="+mn-lt"/>
              </a:rPr>
              <a:t>, 2023)</a:t>
            </a:r>
          </a:p>
          <a:p>
            <a:pPr marL="0" indent="0">
              <a:buNone/>
            </a:pPr>
            <a:endParaRPr lang="en-GB" sz="1800">
              <a:ea typeface="+mn-lt"/>
              <a:cs typeface="+mn-lt"/>
            </a:endParaRPr>
          </a:p>
        </p:txBody>
      </p:sp>
    </p:spTree>
    <p:extLst>
      <p:ext uri="{BB962C8B-B14F-4D97-AF65-F5344CB8AC3E}">
        <p14:creationId xmlns:p14="http://schemas.microsoft.com/office/powerpoint/2010/main" val="11478193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964C0A-5553-57F8-FB00-E5B487F653FB}"/>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Cross functional team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731149D-89DB-0BD9-1339-220E407EAE03}"/>
              </a:ext>
            </a:extLst>
          </p:cNvPr>
          <p:cNvSpPr>
            <a:spLocks noGrp="1"/>
          </p:cNvSpPr>
          <p:nvPr>
            <p:ph idx="1"/>
          </p:nvPr>
        </p:nvSpPr>
        <p:spPr>
          <a:xfrm>
            <a:off x="4447308" y="591344"/>
            <a:ext cx="6906491" cy="5585619"/>
          </a:xfrm>
        </p:spPr>
        <p:txBody>
          <a:bodyPr vert="horz" lIns="91440" tIns="45720" rIns="91440" bIns="45720" rtlCol="0" anchor="ctr">
            <a:normAutofit lnSpcReduction="10000"/>
          </a:bodyPr>
          <a:lstStyle/>
          <a:p>
            <a:r>
              <a:rPr lang="en-GB" sz="2200" dirty="0">
                <a:latin typeface="Arial Nova"/>
                <a:ea typeface="+mn-lt"/>
                <a:cs typeface="+mn-lt"/>
              </a:rPr>
              <a:t>A cross-functional team is composed of representatives of various departments that have diverse functional expertise and skills but still work on the same objectives. </a:t>
            </a:r>
            <a:endParaRPr lang="en-US" sz="2200" dirty="0">
              <a:latin typeface="Arial Nova"/>
              <a:cs typeface="Calibri"/>
            </a:endParaRPr>
          </a:p>
          <a:p>
            <a:r>
              <a:rPr lang="en-GB" sz="2200" dirty="0">
                <a:latin typeface="Arial Nova"/>
                <a:ea typeface="+mn-lt"/>
                <a:cs typeface="+mn-lt"/>
              </a:rPr>
              <a:t>Like functional teams, cross-functional ones are homogeneous, as their members belong to the same hierarchical level.</a:t>
            </a:r>
            <a:endParaRPr lang="en-GB" sz="2200" dirty="0">
              <a:latin typeface="Arial Nova"/>
              <a:cs typeface="Calibri"/>
            </a:endParaRPr>
          </a:p>
          <a:p>
            <a:endParaRPr lang="en-GB" sz="2200" dirty="0">
              <a:latin typeface="Arial Nova"/>
              <a:cs typeface="Calibri"/>
            </a:endParaRPr>
          </a:p>
          <a:p>
            <a:pPr marL="0" indent="0">
              <a:buNone/>
            </a:pPr>
            <a:r>
              <a:rPr lang="en-GB" sz="2200" b="1" dirty="0">
                <a:latin typeface="Arial Nova"/>
                <a:ea typeface="+mn-lt"/>
                <a:cs typeface="+mn-lt"/>
              </a:rPr>
              <a:t>Examples:</a:t>
            </a:r>
            <a:r>
              <a:rPr lang="en-GB" sz="2200" dirty="0">
                <a:latin typeface="Arial Nova"/>
                <a:ea typeface="+mn-lt"/>
                <a:cs typeface="+mn-lt"/>
              </a:rPr>
              <a:t> a project team or a marketing team.</a:t>
            </a:r>
          </a:p>
          <a:p>
            <a:pPr marL="0" indent="0">
              <a:buNone/>
            </a:pPr>
            <a:endParaRPr lang="en-GB" sz="2200" dirty="0">
              <a:latin typeface="Arial Nova"/>
              <a:cs typeface="Calibri"/>
            </a:endParaRPr>
          </a:p>
          <a:p>
            <a:pPr marL="0" indent="0">
              <a:buNone/>
            </a:pPr>
            <a:endParaRPr lang="en-GB" sz="2200" dirty="0">
              <a:latin typeface="Arial Nova"/>
              <a:cs typeface="Calibri"/>
            </a:endParaRPr>
          </a:p>
          <a:p>
            <a:pPr marL="0" indent="0">
              <a:buNone/>
            </a:pPr>
            <a:r>
              <a:rPr lang="en-GB" sz="2200" dirty="0">
                <a:latin typeface="Arial Nova"/>
                <a:cs typeface="Calibri"/>
              </a:rPr>
              <a:t>What style of leadership do you think best suits this team?</a:t>
            </a:r>
          </a:p>
          <a:p>
            <a:pPr marL="0" indent="0">
              <a:buNone/>
            </a:pPr>
            <a:endParaRPr lang="en-GB" sz="2000">
              <a:cs typeface="Calibri"/>
            </a:endParaRPr>
          </a:p>
          <a:p>
            <a:pPr marL="0" indent="0">
              <a:buNone/>
            </a:pPr>
            <a:endParaRPr lang="en-GB" sz="2000">
              <a:cs typeface="Calibri"/>
            </a:endParaRPr>
          </a:p>
          <a:p>
            <a:pPr marL="0" indent="0">
              <a:buNone/>
            </a:pPr>
            <a:r>
              <a:rPr lang="en-GB" sz="2000" dirty="0">
                <a:cs typeface="Calibri"/>
              </a:rPr>
              <a:t>(</a:t>
            </a:r>
            <a:r>
              <a:rPr lang="en-GB" sz="2000" dirty="0" err="1">
                <a:cs typeface="Calibri"/>
              </a:rPr>
              <a:t>Rossigol</a:t>
            </a:r>
            <a:r>
              <a:rPr lang="en-GB" sz="2000" dirty="0">
                <a:cs typeface="Calibri"/>
              </a:rPr>
              <a:t>, 2023)</a:t>
            </a:r>
            <a:endParaRPr lang="en-GB" sz="2000" dirty="0"/>
          </a:p>
        </p:txBody>
      </p:sp>
    </p:spTree>
    <p:extLst>
      <p:ext uri="{BB962C8B-B14F-4D97-AF65-F5344CB8AC3E}">
        <p14:creationId xmlns:p14="http://schemas.microsoft.com/office/powerpoint/2010/main" val="315866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B9B656-307B-5F2F-88F2-C4E6055F9581}"/>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Self- managed team</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390EA28-18C8-6547-688B-4BA4F9E587B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000" dirty="0">
                <a:latin typeface="Arial Nova"/>
                <a:ea typeface="+mn-lt"/>
                <a:cs typeface="+mn-lt"/>
              </a:rPr>
              <a:t>A self-managed team is a group of employees who work collaboratively and take full responsibility for both work processes and the final result. They work autonomously, without the supervision of a manager. This means that besides creating products or services, they also perform basic management functions - organising, planning, leading, and controlling.</a:t>
            </a:r>
            <a:endParaRPr lang="en-GB" sz="2000" dirty="0">
              <a:latin typeface="Arial Nova"/>
              <a:cs typeface="Calibri" panose="020F0502020204030204"/>
            </a:endParaRPr>
          </a:p>
          <a:p>
            <a:pPr marL="0" indent="0">
              <a:buNone/>
            </a:pPr>
            <a:endParaRPr lang="en-GB" sz="2000">
              <a:latin typeface="Arial Nova"/>
              <a:ea typeface="+mn-lt"/>
              <a:cs typeface="+mn-lt"/>
            </a:endParaRPr>
          </a:p>
          <a:p>
            <a:r>
              <a:rPr lang="en-GB" sz="2000" dirty="0">
                <a:latin typeface="Arial Nova"/>
                <a:ea typeface="+mn-lt"/>
                <a:cs typeface="+mn-lt"/>
              </a:rPr>
              <a:t>In self-managed teams, the decision-making power is distributed horizontally among team members. People make commitments to each other rather than to a leader.</a:t>
            </a:r>
            <a:endParaRPr lang="en-GB" sz="2000" dirty="0">
              <a:latin typeface="Arial Nova"/>
            </a:endParaRPr>
          </a:p>
          <a:p>
            <a:pPr marL="0" indent="0">
              <a:buNone/>
            </a:pPr>
            <a:r>
              <a:rPr lang="en-GB" sz="2200" b="1" dirty="0">
                <a:ea typeface="+mn-lt"/>
                <a:cs typeface="+mn-lt"/>
              </a:rPr>
              <a:t>Examples:</a:t>
            </a:r>
            <a:r>
              <a:rPr lang="en-GB" sz="2200" dirty="0">
                <a:ea typeface="+mn-lt"/>
                <a:cs typeface="+mn-lt"/>
              </a:rPr>
              <a:t> an IT department</a:t>
            </a:r>
            <a:endParaRPr lang="en-GB" dirty="0"/>
          </a:p>
          <a:p>
            <a:pPr marL="0" indent="0">
              <a:buNone/>
            </a:pPr>
            <a:r>
              <a:rPr lang="en-GB" sz="2200" dirty="0">
                <a:ea typeface="+mn-lt"/>
                <a:cs typeface="+mn-lt"/>
              </a:rPr>
              <a:t>What style of leadership do you think best suits this team?</a:t>
            </a:r>
            <a:endParaRPr lang="en-GB" dirty="0"/>
          </a:p>
          <a:p>
            <a:endParaRPr lang="en-GB" sz="2000">
              <a:cs typeface="Calibri"/>
            </a:endParaRPr>
          </a:p>
          <a:p>
            <a:pPr marL="0" indent="0">
              <a:buNone/>
            </a:pPr>
            <a:r>
              <a:rPr lang="en-GB" sz="2000" dirty="0">
                <a:cs typeface="Calibri"/>
              </a:rPr>
              <a:t>(</a:t>
            </a:r>
            <a:r>
              <a:rPr lang="en-GB" sz="2000" dirty="0" err="1">
                <a:cs typeface="Calibri"/>
              </a:rPr>
              <a:t>Rossigol</a:t>
            </a:r>
            <a:r>
              <a:rPr lang="en-GB" sz="2000" dirty="0">
                <a:cs typeface="Calibri"/>
              </a:rPr>
              <a:t>, 2023)</a:t>
            </a:r>
          </a:p>
        </p:txBody>
      </p:sp>
    </p:spTree>
    <p:extLst>
      <p:ext uri="{BB962C8B-B14F-4D97-AF65-F5344CB8AC3E}">
        <p14:creationId xmlns:p14="http://schemas.microsoft.com/office/powerpoint/2010/main" val="37100677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378238-BA19-1E8F-0E9F-54414D271C50}"/>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Virtual Teams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0C1D7DA-E16D-F27B-58EC-08D39A6186F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mn-lt"/>
                <a:cs typeface="+mn-lt"/>
              </a:rPr>
              <a:t>These teams, also called "remote" or "geographically dispersed", are teams the members of which work remotely, not being physically present. This has been made possible thanks to technological development. The Covid-19 pandemic caused the outburst of virtual teams – people had to work from home, but even after the pandemic, the trend of remote work still stays with us. </a:t>
            </a:r>
          </a:p>
          <a:p>
            <a:r>
              <a:rPr lang="en-GB" b="1" dirty="0">
                <a:cs typeface="Calibri" panose="020F0502020204030204"/>
              </a:rPr>
              <a:t>Example:-</a:t>
            </a:r>
            <a:r>
              <a:rPr lang="en-GB" dirty="0">
                <a:cs typeface="Calibri" panose="020F0502020204030204"/>
              </a:rPr>
              <a:t> Tele sales agents, corporate organisations</a:t>
            </a:r>
          </a:p>
          <a:p>
            <a:pPr marL="0" indent="0">
              <a:buNone/>
            </a:pPr>
            <a:r>
              <a:rPr lang="en-GB" sz="2000" dirty="0">
                <a:cs typeface="Calibri" panose="020F0502020204030204"/>
              </a:rPr>
              <a:t>(</a:t>
            </a:r>
            <a:r>
              <a:rPr lang="en-GB" sz="2000" dirty="0" err="1">
                <a:cs typeface="Calibri" panose="020F0502020204030204"/>
              </a:rPr>
              <a:t>Rossigol</a:t>
            </a:r>
            <a:r>
              <a:rPr lang="en-GB" sz="2000" dirty="0">
                <a:cs typeface="Calibri" panose="020F0502020204030204"/>
              </a:rPr>
              <a:t>, 2023)</a:t>
            </a:r>
            <a:endParaRPr lang="en-GB" dirty="0">
              <a:cs typeface="Calibri" panose="020F0502020204030204"/>
            </a:endParaRPr>
          </a:p>
        </p:txBody>
      </p:sp>
    </p:spTree>
    <p:extLst>
      <p:ext uri="{BB962C8B-B14F-4D97-AF65-F5344CB8AC3E}">
        <p14:creationId xmlns:p14="http://schemas.microsoft.com/office/powerpoint/2010/main" val="21862197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787D43-7566-166D-ED3E-8926A16F784F}"/>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Multiteam system</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3214987-B968-1842-B6C4-50969FBE8879}"/>
              </a:ext>
            </a:extLst>
          </p:cNvPr>
          <p:cNvSpPr>
            <a:spLocks noGrp="1"/>
          </p:cNvSpPr>
          <p:nvPr>
            <p:ph idx="1"/>
          </p:nvPr>
        </p:nvSpPr>
        <p:spPr>
          <a:xfrm>
            <a:off x="4447308" y="591344"/>
            <a:ext cx="6906491" cy="5585619"/>
          </a:xfrm>
        </p:spPr>
        <p:txBody>
          <a:bodyPr vert="horz" lIns="91440" tIns="45720" rIns="91440" bIns="45720" rtlCol="0" anchor="ctr">
            <a:normAutofit fontScale="92500" lnSpcReduction="10000"/>
          </a:bodyPr>
          <a:lstStyle/>
          <a:p>
            <a:r>
              <a:rPr lang="en-GB">
                <a:ea typeface="+mn-lt"/>
                <a:cs typeface="+mn-lt"/>
              </a:rPr>
              <a:t>This is a team that comprises various departments of the same organisation. It’s larger than a typical team but smaller than an organisation. The purpose of a team of teams is to solve complex problems that require coordination.</a:t>
            </a:r>
            <a:endParaRPr lang="en-GB" dirty="0">
              <a:cs typeface="Calibri" panose="020F0502020204030204"/>
            </a:endParaRPr>
          </a:p>
          <a:p>
            <a:r>
              <a:rPr lang="en-GB">
                <a:ea typeface="+mn-lt"/>
                <a:cs typeface="+mn-lt"/>
              </a:rPr>
              <a:t>In this team model, power is decentralised. It encourages a sense of partnership, urging people to work on the same goal. The model is based on meritocracy – the idea that you get recognised by what you do.</a:t>
            </a:r>
          </a:p>
          <a:p>
            <a:endParaRPr lang="en-GB">
              <a:cs typeface="Calibri"/>
            </a:endParaRPr>
          </a:p>
          <a:p>
            <a:pPr marL="0" indent="0">
              <a:buNone/>
            </a:pPr>
            <a:r>
              <a:rPr lang="en-GB" b="1" dirty="0">
                <a:ea typeface="+mn-lt"/>
                <a:cs typeface="+mn-lt"/>
              </a:rPr>
              <a:t>Examples: </a:t>
            </a:r>
            <a:r>
              <a:rPr lang="en-GB" dirty="0">
                <a:ea typeface="+mn-lt"/>
                <a:cs typeface="+mn-lt"/>
              </a:rPr>
              <a:t>emergency response teams </a:t>
            </a:r>
          </a:p>
          <a:p>
            <a:pPr marL="0" indent="0">
              <a:buNone/>
            </a:pPr>
            <a:endParaRPr lang="en-GB" dirty="0">
              <a:cs typeface="Calibri" panose="020F0502020204030204"/>
            </a:endParaRPr>
          </a:p>
          <a:p>
            <a:pPr marL="0" indent="0">
              <a:buNone/>
            </a:pPr>
            <a:r>
              <a:rPr lang="en-GB" sz="2000" dirty="0">
                <a:cs typeface="Calibri" panose="020F0502020204030204"/>
              </a:rPr>
              <a:t>(</a:t>
            </a:r>
            <a:r>
              <a:rPr lang="en-GB" sz="2000" dirty="0" err="1">
                <a:cs typeface="Calibri" panose="020F0502020204030204"/>
              </a:rPr>
              <a:t>Rossigol</a:t>
            </a:r>
            <a:r>
              <a:rPr lang="en-GB" sz="2000" dirty="0">
                <a:cs typeface="Calibri" panose="020F0502020204030204"/>
              </a:rPr>
              <a:t>, 2023)</a:t>
            </a:r>
            <a:endParaRPr lang="en-GB" dirty="0"/>
          </a:p>
        </p:txBody>
      </p:sp>
    </p:spTree>
    <p:extLst>
      <p:ext uri="{BB962C8B-B14F-4D97-AF65-F5344CB8AC3E}">
        <p14:creationId xmlns:p14="http://schemas.microsoft.com/office/powerpoint/2010/main" val="9726227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BEFFD9-7526-BE01-3344-5C52E3341418}"/>
              </a:ext>
            </a:extLst>
          </p:cNvPr>
          <p:cNvSpPr>
            <a:spLocks noGrp="1"/>
          </p:cNvSpPr>
          <p:nvPr>
            <p:ph type="title"/>
          </p:nvPr>
        </p:nvSpPr>
        <p:spPr>
          <a:xfrm>
            <a:off x="793662" y="386930"/>
            <a:ext cx="10066122" cy="1298448"/>
          </a:xfrm>
        </p:spPr>
        <p:txBody>
          <a:bodyPr anchor="b">
            <a:normAutofit/>
          </a:bodyPr>
          <a:lstStyle/>
          <a:p>
            <a:r>
              <a:rPr lang="en-GB" sz="4800">
                <a:latin typeface="Arial Nova"/>
                <a:cs typeface="Calibri Light"/>
              </a:rPr>
              <a:t>Tuckman's theory (1965)</a:t>
            </a:r>
            <a:endParaRPr lang="en-GB" sz="4800">
              <a:latin typeface="Arial Nova"/>
            </a:endParaRP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0426D7-BE25-78AB-6544-3D66F0CA4D85}"/>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buNone/>
            </a:pPr>
            <a:r>
              <a:rPr lang="en-GB" sz="2000" dirty="0">
                <a:latin typeface="Arial Nova"/>
                <a:cs typeface="Calibri"/>
              </a:rPr>
              <a:t>Teams go through 5 stages of development:-</a:t>
            </a:r>
            <a:endParaRPr lang="en-US" sz="2000" dirty="0">
              <a:latin typeface="Arial Nova"/>
            </a:endParaRPr>
          </a:p>
          <a:p>
            <a:r>
              <a:rPr lang="en-GB" sz="2000" dirty="0">
                <a:latin typeface="Arial Nova"/>
                <a:cs typeface="Calibri"/>
              </a:rPr>
              <a:t>Forming</a:t>
            </a:r>
          </a:p>
          <a:p>
            <a:r>
              <a:rPr lang="en-GB" sz="2000" dirty="0">
                <a:latin typeface="Arial Nova"/>
                <a:cs typeface="Calibri"/>
              </a:rPr>
              <a:t>Storming</a:t>
            </a:r>
          </a:p>
          <a:p>
            <a:r>
              <a:rPr lang="en-GB" sz="2000" dirty="0">
                <a:latin typeface="Arial Nova"/>
                <a:cs typeface="Calibri"/>
              </a:rPr>
              <a:t>Norming</a:t>
            </a:r>
          </a:p>
          <a:p>
            <a:r>
              <a:rPr lang="en-GB" sz="2000" dirty="0">
                <a:latin typeface="Arial Nova"/>
                <a:cs typeface="Calibri"/>
              </a:rPr>
              <a:t>Performing</a:t>
            </a:r>
          </a:p>
          <a:p>
            <a:r>
              <a:rPr lang="en-GB" sz="2000" dirty="0">
                <a:latin typeface="Arial Nova"/>
                <a:cs typeface="Calibri"/>
              </a:rPr>
              <a:t>Adjourning </a:t>
            </a:r>
          </a:p>
          <a:p>
            <a:pPr marL="0" indent="0">
              <a:buNone/>
            </a:pPr>
            <a:r>
              <a:rPr lang="en-GB" sz="2000" dirty="0">
                <a:ea typeface="+mn-lt"/>
                <a:cs typeface="+mn-lt"/>
                <a:hlinkClick r:id="rId2"/>
              </a:rPr>
              <a:t>What is the Tuckman Model? (youtube.com)</a:t>
            </a:r>
            <a:endParaRPr lang="en-GB" sz="2000" dirty="0">
              <a:latin typeface="Arial Nova"/>
              <a:cs typeface="Calibri"/>
            </a:endParaRPr>
          </a:p>
          <a:p>
            <a:endParaRPr lang="en-GB" sz="2000">
              <a:latin typeface="Arial Nova"/>
              <a:cs typeface="Calibri"/>
            </a:endParaRPr>
          </a:p>
        </p:txBody>
      </p:sp>
      <p:pic>
        <p:nvPicPr>
          <p:cNvPr id="4" name="Picture 3" descr="Tuckman's Model of Group Development">
            <a:extLst>
              <a:ext uri="{FF2B5EF4-FFF2-40B4-BE49-F238E27FC236}">
                <a16:creationId xmlns:a16="http://schemas.microsoft.com/office/drawing/2014/main" id="{ADF6F770-6CD1-57B0-A39F-1A4F0DD9F13E}"/>
              </a:ext>
            </a:extLst>
          </p:cNvPr>
          <p:cNvPicPr>
            <a:picLocks noChangeAspect="1"/>
          </p:cNvPicPr>
          <p:nvPr/>
        </p:nvPicPr>
        <p:blipFill>
          <a:blip r:embed="rId3"/>
          <a:stretch>
            <a:fillRect/>
          </a:stretch>
        </p:blipFill>
        <p:spPr>
          <a:xfrm>
            <a:off x="5911532" y="2867392"/>
            <a:ext cx="5150277" cy="2947970"/>
          </a:xfrm>
          <a:prstGeom prst="rect">
            <a:avLst/>
          </a:prstGeom>
        </p:spPr>
      </p:pic>
      <p:sp>
        <p:nvSpPr>
          <p:cNvPr id="19" name="Rectangle 1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72130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10" name="Rectangle 9">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pic>
        <p:nvPicPr>
          <p:cNvPr id="4" name="Content Placeholder 3" descr="How Money Heist The Professor adapted the famous Tuckman's model and  accomplished his goal | by siva ramakrishna kv | Dev Genius">
            <a:extLst>
              <a:ext uri="{FF2B5EF4-FFF2-40B4-BE49-F238E27FC236}">
                <a16:creationId xmlns:a16="http://schemas.microsoft.com/office/drawing/2014/main" id="{B7F415FC-5EBF-95A4-4FF0-EC91CF202B4D}"/>
              </a:ext>
            </a:extLst>
          </p:cNvPr>
          <p:cNvPicPr>
            <a:picLocks noGrp="1" noChangeAspect="1"/>
          </p:cNvPicPr>
          <p:nvPr>
            <p:ph idx="1"/>
          </p:nvPr>
        </p:nvPicPr>
        <p:blipFill rotWithShape="1">
          <a:blip r:embed="rId2">
            <a:alphaModFix amt="59000"/>
          </a:blip>
          <a:srcRect t="2180"/>
          <a:stretch/>
        </p:blipFill>
        <p:spPr>
          <a:xfrm>
            <a:off x="20" y="-7624"/>
            <a:ext cx="12191981" cy="6887365"/>
          </a:xfrm>
          <a:prstGeom prst="rect">
            <a:avLst/>
          </a:prstGeom>
        </p:spPr>
      </p:pic>
    </p:spTree>
    <p:extLst>
      <p:ext uri="{BB962C8B-B14F-4D97-AF65-F5344CB8AC3E}">
        <p14:creationId xmlns:p14="http://schemas.microsoft.com/office/powerpoint/2010/main" val="17810575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420DFB-67F9-3182-92B1-5C669861B7BF}"/>
              </a:ext>
            </a:extLst>
          </p:cNvPr>
          <p:cNvSpPr>
            <a:spLocks noGrp="1"/>
          </p:cNvSpPr>
          <p:nvPr>
            <p:ph type="title"/>
          </p:nvPr>
        </p:nvSpPr>
        <p:spPr>
          <a:xfrm>
            <a:off x="808638" y="386930"/>
            <a:ext cx="9236700" cy="1188950"/>
          </a:xfrm>
        </p:spPr>
        <p:txBody>
          <a:bodyPr anchor="b">
            <a:normAutofit/>
          </a:bodyPr>
          <a:lstStyle/>
          <a:p>
            <a:r>
              <a:rPr lang="en-GB" sz="4200">
                <a:cs typeface="Calibri Light"/>
              </a:rPr>
              <a:t>Tuckman's theory  (1965) within policing</a:t>
            </a:r>
            <a:endParaRPr lang="en-GB" sz="42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A3AC74-3C5F-344E-7066-420AD10DE30D}"/>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000" b="1">
                <a:latin typeface="Arial Nova"/>
                <a:ea typeface="+mn-lt"/>
                <a:cs typeface="+mn-lt"/>
              </a:rPr>
              <a:t>Forming:</a:t>
            </a:r>
            <a:r>
              <a:rPr lang="en-GB" sz="2000">
                <a:latin typeface="Arial Nova"/>
                <a:ea typeface="+mn-lt"/>
                <a:cs typeface="+mn-lt"/>
              </a:rPr>
              <a:t> In the forming stage, a new police team or unit is brought together. Officers may be unfamiliar with each other, and there is a focus on orientation, getting to know one another, and understanding the goals and objectives of the team.</a:t>
            </a:r>
            <a:endParaRPr lang="en-GB" sz="2000">
              <a:latin typeface="Arial Nova"/>
              <a:cs typeface="Calibri" panose="020F0502020204030204"/>
            </a:endParaRPr>
          </a:p>
          <a:p>
            <a:r>
              <a:rPr lang="en-GB" sz="2000" b="1">
                <a:latin typeface="Arial Nova"/>
                <a:ea typeface="+mn-lt"/>
                <a:cs typeface="+mn-lt"/>
              </a:rPr>
              <a:t>Storming:</a:t>
            </a:r>
            <a:r>
              <a:rPr lang="en-GB" sz="2000">
                <a:latin typeface="Arial Nova"/>
                <a:ea typeface="+mn-lt"/>
                <a:cs typeface="+mn-lt"/>
              </a:rPr>
              <a:t> During the storming stage, conflicts may arise as officers establish their roles within the team and assert their opinions. There may be disagreements about procedures, tactics, or leadership styles. It's essential for the team to address these conflicts constructively to move forward effectively.</a:t>
            </a:r>
            <a:endParaRPr lang="en-GB" sz="2000">
              <a:latin typeface="Arial Nova"/>
            </a:endParaRPr>
          </a:p>
          <a:p>
            <a:r>
              <a:rPr lang="en-GB" sz="2000" b="1">
                <a:latin typeface="Arial Nova"/>
                <a:ea typeface="+mn-lt"/>
                <a:cs typeface="+mn-lt"/>
              </a:rPr>
              <a:t>Norming:</a:t>
            </a:r>
            <a:r>
              <a:rPr lang="en-GB" sz="2000">
                <a:latin typeface="Arial Nova"/>
                <a:ea typeface="+mn-lt"/>
                <a:cs typeface="+mn-lt"/>
              </a:rPr>
              <a:t> As the team resolves conflicts and establishes norms for working together, they enter the norming stage. Officers develop trust and cohesion, and they begin to collaborate more effectively. They establish clear procedures, communication channels, and expectations for performance.</a:t>
            </a:r>
            <a:endParaRPr lang="en-GB" sz="2000">
              <a:latin typeface="Arial Nova"/>
            </a:endParaRPr>
          </a:p>
          <a:p>
            <a:endParaRPr lang="en-GB" sz="2000">
              <a:cs typeface="Calibri"/>
            </a:endParaRPr>
          </a:p>
        </p:txBody>
      </p:sp>
    </p:spTree>
    <p:extLst>
      <p:ext uri="{BB962C8B-B14F-4D97-AF65-F5344CB8AC3E}">
        <p14:creationId xmlns:p14="http://schemas.microsoft.com/office/powerpoint/2010/main" val="31902392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CFBEDF-2A0B-7F47-6967-E645144CC65A}"/>
              </a:ext>
            </a:extLst>
          </p:cNvPr>
          <p:cNvSpPr>
            <a:spLocks noGrp="1"/>
          </p:cNvSpPr>
          <p:nvPr>
            <p:ph type="title"/>
          </p:nvPr>
        </p:nvSpPr>
        <p:spPr>
          <a:xfrm>
            <a:off x="838200" y="365125"/>
            <a:ext cx="10515600" cy="1325563"/>
          </a:xfrm>
        </p:spPr>
        <p:txBody>
          <a:bodyPr>
            <a:normAutofit/>
          </a:bodyPr>
          <a:lstStyle/>
          <a:p>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71901E-DEA1-F50F-564C-B44DAE044739}"/>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sz="2100" b="1" dirty="0">
                <a:latin typeface="Arial Nova"/>
                <a:ea typeface="+mn-lt"/>
                <a:cs typeface="+mn-lt"/>
              </a:rPr>
              <a:t>Performing:</a:t>
            </a:r>
            <a:r>
              <a:rPr lang="en-GB" sz="2100" dirty="0">
                <a:latin typeface="Arial Nova"/>
                <a:ea typeface="+mn-lt"/>
                <a:cs typeface="+mn-lt"/>
              </a:rPr>
              <a:t> In the performing stage, the team operates at its highest level of productivity and effectiveness. Officers work together seamlessly, leveraging each other's strengths and skills to achieve common goals. They demonstrate high levels of trust, communication, and cooperation.</a:t>
            </a:r>
            <a:endParaRPr lang="en-GB" sz="2100" dirty="0">
              <a:latin typeface="Arial Nova"/>
              <a:cs typeface="Calibri" panose="020F0502020204030204"/>
            </a:endParaRPr>
          </a:p>
          <a:p>
            <a:endParaRPr lang="en-GB" sz="2100" dirty="0">
              <a:latin typeface="Arial Nova"/>
              <a:ea typeface="+mn-lt"/>
              <a:cs typeface="+mn-lt"/>
            </a:endParaRPr>
          </a:p>
          <a:p>
            <a:endParaRPr lang="en-GB" sz="2100" dirty="0">
              <a:latin typeface="Arial Nova"/>
              <a:ea typeface="+mn-lt"/>
              <a:cs typeface="+mn-lt"/>
            </a:endParaRPr>
          </a:p>
          <a:p>
            <a:r>
              <a:rPr lang="en-GB" sz="2100" b="1" dirty="0">
                <a:latin typeface="Arial Nova"/>
                <a:ea typeface="+mn-lt"/>
                <a:cs typeface="+mn-lt"/>
              </a:rPr>
              <a:t>Adjourning (not part of Tuckman's original model):</a:t>
            </a:r>
            <a:r>
              <a:rPr lang="en-GB" sz="2100" dirty="0">
                <a:latin typeface="Arial Nova"/>
                <a:ea typeface="+mn-lt"/>
                <a:cs typeface="+mn-lt"/>
              </a:rPr>
              <a:t> In some adaptations of Tuckman's model, an adjourning stage is added to represent the disbanding or transition of the team. In a police context, this might occur when a temporary task force completes its mission, or when officers are reassigned to different units or departments.</a:t>
            </a:r>
            <a:endParaRPr lang="en-GB" sz="2100" dirty="0">
              <a:latin typeface="Arial Nova"/>
            </a:endParaRPr>
          </a:p>
          <a:p>
            <a:endParaRPr lang="en-GB" sz="1900">
              <a:latin typeface="Arial Nova"/>
              <a:cs typeface="Calibri"/>
            </a:endParaRPr>
          </a:p>
          <a:p>
            <a:pPr marL="0" indent="0">
              <a:buNone/>
            </a:pPr>
            <a:endParaRPr lang="en-GB" sz="1900" dirty="0">
              <a:latin typeface="Arial Nova"/>
              <a:cs typeface="Calibri"/>
            </a:endParaRPr>
          </a:p>
        </p:txBody>
      </p:sp>
    </p:spTree>
    <p:extLst>
      <p:ext uri="{BB962C8B-B14F-4D97-AF65-F5344CB8AC3E}">
        <p14:creationId xmlns:p14="http://schemas.microsoft.com/office/powerpoint/2010/main" val="30239255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377F0D-C10B-78B2-3174-C171C6C57D37}"/>
              </a:ext>
            </a:extLst>
          </p:cNvPr>
          <p:cNvSpPr>
            <a:spLocks noGrp="1"/>
          </p:cNvSpPr>
          <p:nvPr>
            <p:ph type="title"/>
          </p:nvPr>
        </p:nvSpPr>
        <p:spPr>
          <a:xfrm>
            <a:off x="793662" y="386930"/>
            <a:ext cx="10066122" cy="1298448"/>
          </a:xfrm>
        </p:spPr>
        <p:txBody>
          <a:bodyPr anchor="b">
            <a:normAutofit/>
          </a:bodyPr>
          <a:lstStyle/>
          <a:p>
            <a:r>
              <a:rPr lang="en-GB" sz="4800" dirty="0">
                <a:cs typeface="Calibri Light"/>
              </a:rPr>
              <a:t>Tuckman's theory</a:t>
            </a:r>
            <a:endParaRPr lang="en-GB" sz="4800" dirty="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4C6ADB-82E6-F2B6-B22C-E9F956AEA8B7}"/>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GB" sz="1900" dirty="0">
                <a:latin typeface="Arial Nova"/>
                <a:ea typeface="+mn-lt"/>
                <a:cs typeface="+mn-lt"/>
              </a:rPr>
              <a:t>Understanding Tuckman's model can help police leaders anticipate and manage the dynamics of team development within their departments, fostering effective teamwork, communication, and collaboration among officers.</a:t>
            </a:r>
            <a:endParaRPr lang="en-US" dirty="0"/>
          </a:p>
          <a:p>
            <a:r>
              <a:rPr lang="en-GB" sz="1900" dirty="0">
                <a:latin typeface="Arial Nova"/>
                <a:ea typeface="+mn-lt"/>
                <a:cs typeface="+mn-lt"/>
              </a:rPr>
              <a:t> By recognising the stages of group development, leaders can implement strategies to address challenges and facilitate the progression toward high-performance teams within the police force.</a:t>
            </a:r>
            <a:endParaRPr lang="en-GB" dirty="0"/>
          </a:p>
          <a:p>
            <a:endParaRPr lang="en-GB" sz="1900">
              <a:latin typeface="Arial Nova"/>
              <a:cs typeface="Calibri"/>
            </a:endParaRPr>
          </a:p>
          <a:p>
            <a:endParaRPr lang="en-GB" sz="1900">
              <a:latin typeface="Arial Nova"/>
              <a:cs typeface="Calibri"/>
            </a:endParaRPr>
          </a:p>
        </p:txBody>
      </p:sp>
      <p:pic>
        <p:nvPicPr>
          <p:cNvPr id="4" name="Picture 3" descr="Bruce Tuckman Team Development Model | coachingcultureatwork.com">
            <a:extLst>
              <a:ext uri="{FF2B5EF4-FFF2-40B4-BE49-F238E27FC236}">
                <a16:creationId xmlns:a16="http://schemas.microsoft.com/office/drawing/2014/main" id="{3CEC1DFC-9D87-EA43-1393-011687D9337D}"/>
              </a:ext>
            </a:extLst>
          </p:cNvPr>
          <p:cNvPicPr>
            <a:picLocks noChangeAspect="1"/>
          </p:cNvPicPr>
          <p:nvPr/>
        </p:nvPicPr>
        <p:blipFill>
          <a:blip r:embed="rId2"/>
          <a:stretch>
            <a:fillRect/>
          </a:stretch>
        </p:blipFill>
        <p:spPr>
          <a:xfrm>
            <a:off x="5911532" y="3132318"/>
            <a:ext cx="5150277" cy="2418117"/>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587490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45BFCF-1223-46F5-BF1D-8FFB4782B40D}"/>
              </a:ext>
            </a:extLst>
          </p:cNvPr>
          <p:cNvSpPr>
            <a:spLocks noGrp="1"/>
          </p:cNvSpPr>
          <p:nvPr>
            <p:ph type="title"/>
          </p:nvPr>
        </p:nvSpPr>
        <p:spPr>
          <a:xfrm>
            <a:off x="686834" y="1153572"/>
            <a:ext cx="3200400" cy="4461163"/>
          </a:xfrm>
        </p:spPr>
        <p:txBody>
          <a:bodyPr>
            <a:normAutofit/>
          </a:bodyPr>
          <a:lstStyle/>
          <a:p>
            <a:r>
              <a:rPr lang="en-GB" dirty="0">
                <a:solidFill>
                  <a:srgbClr val="FFFFFF"/>
                </a:solidFill>
                <a:cs typeface="Calibri Light"/>
              </a:rPr>
              <a:t>To conclude</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B652EDA-C46B-A414-A87A-73C43546534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latin typeface="Arial"/>
                <a:cs typeface="Arial"/>
              </a:rPr>
              <a:t>Trait theory</a:t>
            </a:r>
            <a:endParaRPr lang="en-US" dirty="0">
              <a:latin typeface="Arial"/>
              <a:cs typeface="Arial"/>
            </a:endParaRPr>
          </a:p>
          <a:p>
            <a:r>
              <a:rPr lang="en-GB" dirty="0">
                <a:latin typeface="Arial"/>
                <a:cs typeface="Arial"/>
              </a:rPr>
              <a:t>Social Identity theory (SIT)</a:t>
            </a:r>
          </a:p>
          <a:p>
            <a:r>
              <a:rPr lang="en-GB" dirty="0">
                <a:latin typeface="Arial"/>
                <a:cs typeface="Arial"/>
              </a:rPr>
              <a:t>Leadership styles- Transactional and Transformational</a:t>
            </a:r>
            <a:endParaRPr lang="en-US">
              <a:latin typeface="Arial"/>
              <a:cs typeface="Arial"/>
            </a:endParaRPr>
          </a:p>
          <a:p>
            <a:r>
              <a:rPr lang="en-GB" dirty="0">
                <a:latin typeface="Arial"/>
                <a:cs typeface="Arial"/>
              </a:rPr>
              <a:t>Tuckman's theory- How groups are forms</a:t>
            </a:r>
            <a:endParaRPr lang="en-US" dirty="0">
              <a:latin typeface="Arial"/>
              <a:cs typeface="Arial"/>
            </a:endParaRPr>
          </a:p>
          <a:p>
            <a:r>
              <a:rPr lang="en-GB" dirty="0">
                <a:latin typeface="Arial"/>
                <a:cs typeface="Arial"/>
              </a:rPr>
              <a:t>Team leadership models</a:t>
            </a:r>
          </a:p>
          <a:p>
            <a:endParaRPr lang="en-GB">
              <a:latin typeface="Arial"/>
              <a:cs typeface="Arial"/>
            </a:endParaRPr>
          </a:p>
          <a:p>
            <a:pPr marL="0" indent="0">
              <a:buNone/>
            </a:pPr>
            <a:r>
              <a:rPr lang="en-GB" dirty="0">
                <a:latin typeface="Arial"/>
                <a:cs typeface="Arial"/>
              </a:rPr>
              <a:t>NEXT WEEK....</a:t>
            </a:r>
          </a:p>
          <a:p>
            <a:pPr marL="0" indent="0">
              <a:buNone/>
            </a:pPr>
            <a:r>
              <a:rPr lang="en-GB" dirty="0">
                <a:latin typeface="Arial"/>
                <a:cs typeface="Arial"/>
              </a:rPr>
              <a:t>Action centred leadership</a:t>
            </a:r>
            <a:endParaRPr lang="en-GB" dirty="0"/>
          </a:p>
        </p:txBody>
      </p:sp>
    </p:spTree>
    <p:extLst>
      <p:ext uri="{BB962C8B-B14F-4D97-AF65-F5344CB8AC3E}">
        <p14:creationId xmlns:p14="http://schemas.microsoft.com/office/powerpoint/2010/main" val="23294194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44</Slides>
  <Notes>1</Notes>
  <HiddenSlides>0</HiddenSlide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office theme</vt:lpstr>
      <vt:lpstr>Week 3</vt:lpstr>
      <vt:lpstr>Aims for today</vt:lpstr>
      <vt:lpstr>Leadership: The Trait Perspective</vt:lpstr>
      <vt:lpstr>Leadership: The Process Perspective</vt:lpstr>
      <vt:lpstr>Assigned and Emergent leadership</vt:lpstr>
      <vt:lpstr>Emergent leaders</vt:lpstr>
      <vt:lpstr>Emergent leaders behaviours</vt:lpstr>
      <vt:lpstr>PowerPoint Presentation</vt:lpstr>
      <vt:lpstr>Emergent leaders</vt:lpstr>
      <vt:lpstr>Women and leadership</vt:lpstr>
      <vt:lpstr>Social Identity Theory (SIT) (Tajfel &amp; Turner, 1979)</vt:lpstr>
      <vt:lpstr>SIT</vt:lpstr>
      <vt:lpstr>SIT</vt:lpstr>
      <vt:lpstr>SIT</vt:lpstr>
      <vt:lpstr>SIT</vt:lpstr>
      <vt:lpstr>SIT</vt:lpstr>
      <vt:lpstr>Kurt Lewin (1930's)</vt:lpstr>
      <vt:lpstr>Autocratic leadership- Goleman (1995) </vt:lpstr>
      <vt:lpstr>Democratic leadership (Participative- McGreggor)</vt:lpstr>
      <vt:lpstr>Laissez- faire leadership</vt:lpstr>
      <vt:lpstr>Task- Leadership styles</vt:lpstr>
      <vt:lpstr>Transformational leadership</vt:lpstr>
      <vt:lpstr>Task- 20 mins</vt:lpstr>
      <vt:lpstr>For example...</vt:lpstr>
      <vt:lpstr>PowerPoint Presentation</vt:lpstr>
      <vt:lpstr>PowerPoint Presentation</vt:lpstr>
      <vt:lpstr>Transactional leadership</vt:lpstr>
      <vt:lpstr>Task- 20 mins</vt:lpstr>
      <vt:lpstr>For example....</vt:lpstr>
      <vt:lpstr>PowerPoint Presentation</vt:lpstr>
      <vt:lpstr>PowerPoint Presentation</vt:lpstr>
      <vt:lpstr>What is a team?</vt:lpstr>
      <vt:lpstr>5 main types of teams</vt:lpstr>
      <vt:lpstr>Functional Teams </vt:lpstr>
      <vt:lpstr>Cross functional team </vt:lpstr>
      <vt:lpstr>Self- managed team</vt:lpstr>
      <vt:lpstr>Virtual Teams </vt:lpstr>
      <vt:lpstr>Multiteam system</vt:lpstr>
      <vt:lpstr>Tuckman's theory (1965)</vt:lpstr>
      <vt:lpstr>PowerPoint Presentation</vt:lpstr>
      <vt:lpstr>Tuckman's theory  (1965) within policing</vt:lpstr>
      <vt:lpstr>PowerPoint Presentation</vt:lpstr>
      <vt:lpstr>Tuckman's theory</vt:lpstr>
      <vt:lpstr>To conclude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470</cp:revision>
  <dcterms:created xsi:type="dcterms:W3CDTF">2024-02-01T18:58:42Z</dcterms:created>
  <dcterms:modified xsi:type="dcterms:W3CDTF">2024-02-12T10:55:47Z</dcterms:modified>
</cp:coreProperties>
</file>