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80663" autoAdjust="0"/>
  </p:normalViewPr>
  <p:slideViewPr>
    <p:cSldViewPr snapToGrid="0">
      <p:cViewPr varScale="1">
        <p:scale>
          <a:sx n="92" d="100"/>
          <a:sy n="92" d="100"/>
        </p:scale>
        <p:origin x="11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7836D-AE99-4A2F-8C7A-0C963FB3C680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DCBE68-17B0-4930-A00E-9E9E4346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393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DCBE68-17B0-4930-A00E-9E9E4346CF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9809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DCBE68-17B0-4930-A00E-9E9E4346CF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46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DCBE68-17B0-4930-A00E-9E9E4346CF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70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DCBE68-17B0-4930-A00E-9E9E4346CF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2769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DCBE68-17B0-4930-A00E-9E9E4346CF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18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D6E35-B0AF-48FD-B13F-F4D23EFE55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9535F3-D197-41BE-9534-7DDDC8A84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30CE1-2089-4262-9F16-6A3908FB7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BBFAF-FBDE-44D5-9AA0-8A34DF531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F4FB0-1835-4614-9A8D-B16BB7D36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222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CA13-7CF4-47AC-88EA-716C06F98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07163-FBB2-4E32-9C2C-6C6941926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0D1C2-3ED1-4A96-A7DA-B6CB8A9F8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BE9AD-B905-4F69-810B-F51AA2672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07585-25A2-40C1-89A7-637ED0FE5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330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2C7B7-AE94-4165-B786-E85F1DDE7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7A1341-EC02-4D25-9740-23E8D671DF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A0746-9FFD-4AC6-9970-10ED4B6E5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1AF9F-A18F-4178-8F96-441860861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21834-F9FF-4C77-BD5A-38504E622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947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F5B95-5C23-4985-BC6F-868EC5364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CF377-03D6-4BCF-ADD4-6BD58715C3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DCC25D-08AA-4662-BE12-3E213AC9DC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B42F3D-0D15-4A7D-8966-0F2A1385F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81F8F-4089-4676-BA57-5A076015A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180C4-495C-4400-9D75-ED7CFEE49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83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9BBF4-EB56-410A-984D-7E2481B64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D06ABB-2CB6-4E88-99B2-2D09E91FB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35F15-C150-4315-AE62-06AC81F15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8F4CBB-F6DD-4EA9-BBF8-9146F5F93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D04FAA-1D50-4BBC-9F8C-FA72551CFD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4713AD-349C-4A88-8566-DD2EB7219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894F01-66DA-42E0-8F20-F7CC0DB00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DB7F01-6C8F-4467-8697-4EA12C99A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81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A5249-BFA2-4F31-A20F-3B8307988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C02D38-EE95-4FB4-8EAB-1200E79FF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41345D-33C3-4271-A54E-2B1A3F251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20AC34-FD62-40D1-91EC-C5315672C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410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9666E8-5808-427E-940F-977B8B67A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3E81B0-81C9-4D22-BF41-BC7EF2D1F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CFF838-27AA-4316-BBAA-239D924B2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14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7FC6A-550B-496F-86D7-54B09467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D79BC-23F8-4722-A82C-E473F3701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ACFCEA-4CCA-4A45-A760-C1DDD8A960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C2BE3A-5D45-4174-848C-05332EF51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7D2589-25A7-4AB4-969D-A52339446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FB4F5A-F1D0-4A69-A994-C94482E28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144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EB17B-5DBC-420A-B5F4-2FF0CC754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11837A-C932-4BC2-B401-D8D4D56774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00FDF3-46FB-47DC-8988-D17935C014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F9A539-293A-4369-AA2A-616FD2810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B229A-43A5-4E9F-8F36-EFB63DC40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830129-C2C9-4FD4-B8CB-80BA72DAA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3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9452E-7160-421B-A317-B1B2A3441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BBA5CB-7492-4354-91A7-3201792C0A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03CCF-4B63-4FB0-ADF2-30B7689AD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E4D6F-BC90-474B-901B-A6311E9AE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E2E23-898B-4627-8482-B0736CE9B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765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B72F37-7852-4A9C-8B34-CAC8A68D68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F37C61-444A-42F6-A759-9333687FA2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A240B-65E8-40CA-8B59-79EA44ABF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BDAFD-B10F-45A8-86BB-E473F23C3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43879-0AFF-4BD5-82B2-F7B752A4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396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4E5EAA-90FB-416C-A6A5-5456284D7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908DEB-EF30-4884-B9C9-FF3B874A2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55D09-8835-4AE4-9A40-14C537596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9EBE9E-6798-482E-8604-1E47590E69F5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FA1863-6175-4A68-B7BF-2165D6E8A6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D9782-0547-4F49-A6C1-30DFC7DB10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DD4DF-1365-4961-8425-BB3320F8B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66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h6IMYRoCZw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u6XAPnuFjJc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Ur42fXDbT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FC958-9966-4A5B-8B52-BF2B8213D5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Brand You – What drives you?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6754C-48E3-453F-8459-FF7D7FD01D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36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D8AD-2088-4FEF-8CDB-4E804EE6E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Two - What drives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95882-C76B-465A-99D5-AA2AB2432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The draw to being in the zone</a:t>
            </a:r>
          </a:p>
          <a:p>
            <a:r>
              <a:rPr lang="en-GB" dirty="0"/>
              <a:t>How autonomy and mastery shape our ambition</a:t>
            </a:r>
          </a:p>
          <a:p>
            <a:r>
              <a:rPr lang="en-GB" dirty="0"/>
              <a:t>Purpose, not pay cheques.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548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20C0B-3755-4AF9-B1A9-F10BD5842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drives you? </a:t>
            </a:r>
            <a:r>
              <a:rPr lang="en-GB" sz="3200" dirty="0"/>
              <a:t>In the Zone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0AA3E-9772-47A9-A154-8AD779033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in the zone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flow –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video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 work and no play</a:t>
            </a:r>
          </a:p>
          <a:p>
            <a:r>
              <a:rPr lang="en-GB" dirty="0"/>
              <a:t>The motivation puzzle – Pinks theory three elements:</a:t>
            </a:r>
          </a:p>
          <a:p>
            <a:pPr lvl="1"/>
            <a:r>
              <a:rPr lang="en-GB" dirty="0"/>
              <a:t>Autonomy</a:t>
            </a:r>
          </a:p>
          <a:p>
            <a:pPr lvl="1"/>
            <a:r>
              <a:rPr lang="en-GB" dirty="0"/>
              <a:t>Mastery</a:t>
            </a:r>
          </a:p>
          <a:p>
            <a:pPr lvl="1"/>
            <a:r>
              <a:rPr lang="en-GB" dirty="0"/>
              <a:t>Purpose</a:t>
            </a:r>
          </a:p>
          <a:p>
            <a:r>
              <a:rPr lang="en-GB" dirty="0"/>
              <a:t>What motivates us – </a:t>
            </a:r>
            <a:r>
              <a:rPr lang="en-GB" dirty="0">
                <a:hlinkClick r:id="rId4"/>
              </a:rPr>
              <a:t>video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675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FB641-F081-452B-B279-204A67479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drives you - </a:t>
            </a:r>
            <a:r>
              <a:rPr lang="en-GB" sz="3200" dirty="0"/>
              <a:t>How autonomy and mastery shape our ambition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A2221-36DE-4D77-942C-836F2E90E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Intrinsic motivation</a:t>
            </a:r>
          </a:p>
          <a:p>
            <a:r>
              <a:rPr lang="en-GB" dirty="0"/>
              <a:t>Extrinsic motivation</a:t>
            </a:r>
          </a:p>
          <a:p>
            <a:endParaRPr lang="en-GB" dirty="0"/>
          </a:p>
          <a:p>
            <a:r>
              <a:rPr lang="en-GB" dirty="0"/>
              <a:t>Autonomy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840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78B5B-E044-4EDD-8EFE-EC34B7D30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drives you - </a:t>
            </a:r>
            <a:r>
              <a:rPr lang="en-GB" sz="3200" dirty="0"/>
              <a:t>How autonomy and mastery shape our ambition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098BB-4496-45A1-9F89-9CD272544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Self determination theory –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video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Secrets of motivation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Optimal motivation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Avoiding action</a:t>
            </a:r>
          </a:p>
          <a:p>
            <a:endParaRPr lang="en-GB" dirty="0"/>
          </a:p>
          <a:p>
            <a:r>
              <a:rPr lang="en-GB" dirty="0"/>
              <a:t>Mastery</a:t>
            </a:r>
          </a:p>
        </p:txBody>
      </p:sp>
    </p:spTree>
    <p:extLst>
      <p:ext uri="{BB962C8B-B14F-4D97-AF65-F5344CB8AC3E}">
        <p14:creationId xmlns:p14="http://schemas.microsoft.com/office/powerpoint/2010/main" val="2825668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FFC29-E3F2-4C66-9AAC-CB8F8BF04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 drives you – Purpose not pay cheques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D1E39B-FC8A-4A0D-A43D-E553D20A9B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8" r="3" b="277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4C42D-A340-403E-9648-D2B9BF7F3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GB" sz="2200"/>
              <a:t>Theories – Sinek’s Golden Circle and Pink’s Autonomy, Mastery and Purpose</a:t>
            </a:r>
          </a:p>
          <a:p>
            <a:r>
              <a:rPr lang="en-GB" sz="2200"/>
              <a:t>Similarities</a:t>
            </a:r>
          </a:p>
        </p:txBody>
      </p:sp>
    </p:spTree>
    <p:extLst>
      <p:ext uri="{BB962C8B-B14F-4D97-AF65-F5344CB8AC3E}">
        <p14:creationId xmlns:p14="http://schemas.microsoft.com/office/powerpoint/2010/main" val="2318361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D8AD-2088-4FEF-8CDB-4E804EE6E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Two - What drives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95882-C76B-465A-99D5-AA2AB2432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r>
              <a:rPr lang="en-GB" dirty="0"/>
              <a:t>The draw to being in the zone</a:t>
            </a:r>
          </a:p>
          <a:p>
            <a:r>
              <a:rPr lang="en-GB" dirty="0"/>
              <a:t>How autonomy and mastery shape our ambition</a:t>
            </a:r>
          </a:p>
          <a:p>
            <a:r>
              <a:rPr lang="en-GB" dirty="0"/>
              <a:t>Purpose, not pay cheques.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726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166</Words>
  <Application>Microsoft Office PowerPoint</Application>
  <PresentationFormat>Widescreen</PresentationFormat>
  <Paragraphs>40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Brand You – What drives you?</vt:lpstr>
      <vt:lpstr>Section Two - What drives you? </vt:lpstr>
      <vt:lpstr>What drives you? In the Zone</vt:lpstr>
      <vt:lpstr>What drives you - How autonomy and mastery shape our ambition </vt:lpstr>
      <vt:lpstr>What drives you - How autonomy and mastery shape our ambition </vt:lpstr>
      <vt:lpstr>What drives you – Purpose not pay cheques</vt:lpstr>
      <vt:lpstr>Section Two - What drives you?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Brand You – What drives you?</dc:title>
  <dc:creator>Anthony Burns</dc:creator>
  <cp:lastModifiedBy>Anthony Burns</cp:lastModifiedBy>
  <cp:revision>16</cp:revision>
  <dcterms:created xsi:type="dcterms:W3CDTF">2021-12-07T10:00:01Z</dcterms:created>
  <dcterms:modified xsi:type="dcterms:W3CDTF">2023-03-17T14:07:56Z</dcterms:modified>
</cp:coreProperties>
</file>