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256" r:id="rId5"/>
    <p:sldId id="257" r:id="rId6"/>
    <p:sldId id="263" r:id="rId7"/>
    <p:sldId id="258" r:id="rId8"/>
    <p:sldId id="259" r:id="rId9"/>
    <p:sldId id="260" r:id="rId10"/>
    <p:sldId id="261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2EDF2B-6882-40D1-9E99-8714046E11C6}" v="1" dt="2026-06-20T09:36:52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3365" autoAdjust="0"/>
    <p:restoredTop sz="94660"/>
  </p:normalViewPr>
  <p:slideViewPr>
    <p:cSldViewPr snapToGrid="0">
      <p:cViewPr>
        <p:scale>
          <a:sx n="44" d="100"/>
          <a:sy n="44" d="100"/>
        </p:scale>
        <p:origin x="43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na Ilyas (2511486)" userId="1a60abe6-0609-4c29-b053-c2983060be0a" providerId="ADAL" clId="{F02D49EE-DF08-460E-96E8-EFD3B659005E}"/>
    <pc:docChg chg="undo redo custSel addSld delSld modSld sldOrd">
      <pc:chgData name="Hina Ilyas (2511486)" userId="1a60abe6-0609-4c29-b053-c2983060be0a" providerId="ADAL" clId="{F02D49EE-DF08-460E-96E8-EFD3B659005E}" dt="2026-06-20T10:06:18.805" v="2939" actId="255"/>
      <pc:docMkLst>
        <pc:docMk/>
      </pc:docMkLst>
      <pc:sldChg chg="addSp delSp modSp mod ord setBg addAnim delAnim">
        <pc:chgData name="Hina Ilyas (2511486)" userId="1a60abe6-0609-4c29-b053-c2983060be0a" providerId="ADAL" clId="{F02D49EE-DF08-460E-96E8-EFD3B659005E}" dt="2026-06-20T09:50:19.690" v="2882" actId="255"/>
        <pc:sldMkLst>
          <pc:docMk/>
          <pc:sldMk cId="888320182" sldId="256"/>
        </pc:sldMkLst>
        <pc:spChg chg="add del mod">
          <ac:chgData name="Hina Ilyas (2511486)" userId="1a60abe6-0609-4c29-b053-c2983060be0a" providerId="ADAL" clId="{F02D49EE-DF08-460E-96E8-EFD3B659005E}" dt="2026-06-20T09:50:19.690" v="2882" actId="255"/>
          <ac:spMkLst>
            <pc:docMk/>
            <pc:sldMk cId="888320182" sldId="256"/>
            <ac:spMk id="2" creationId="{B557F3FF-2F01-1293-D427-816FC2552BCF}"/>
          </ac:spMkLst>
        </pc:spChg>
        <pc:spChg chg="mod ord">
          <ac:chgData name="Hina Ilyas (2511486)" userId="1a60abe6-0609-4c29-b053-c2983060be0a" providerId="ADAL" clId="{F02D49EE-DF08-460E-96E8-EFD3B659005E}" dt="2026-06-18T16:41:40.684" v="1794" actId="20577"/>
          <ac:spMkLst>
            <pc:docMk/>
            <pc:sldMk cId="888320182" sldId="256"/>
            <ac:spMk id="3" creationId="{880F53BD-B1A7-9A12-EFA1-91518EE880A1}"/>
          </ac:spMkLst>
        </pc:spChg>
        <pc:spChg chg="add del">
          <ac:chgData name="Hina Ilyas (2511486)" userId="1a60abe6-0609-4c29-b053-c2983060be0a" providerId="ADAL" clId="{F02D49EE-DF08-460E-96E8-EFD3B659005E}" dt="2026-06-18T14:16:09.038" v="1555" actId="26606"/>
          <ac:spMkLst>
            <pc:docMk/>
            <pc:sldMk cId="888320182" sldId="256"/>
            <ac:spMk id="54" creationId="{9F79630B-0F0B-446E-A637-38FA8F61D10E}"/>
          </ac:spMkLst>
        </pc:spChg>
        <pc:spChg chg="add del">
          <ac:chgData name="Hina Ilyas (2511486)" userId="1a60abe6-0609-4c29-b053-c2983060be0a" providerId="ADAL" clId="{F02D49EE-DF08-460E-96E8-EFD3B659005E}" dt="2026-06-18T14:16:09.038" v="1555" actId="26606"/>
          <ac:spMkLst>
            <pc:docMk/>
            <pc:sldMk cId="888320182" sldId="256"/>
            <ac:spMk id="56" creationId="{B3437C99-FC8E-4311-B48A-F0C4C329B154}"/>
          </ac:spMkLst>
        </pc:spChg>
        <pc:picChg chg="add del mod ord">
          <ac:chgData name="Hina Ilyas (2511486)" userId="1a60abe6-0609-4c29-b053-c2983060be0a" providerId="ADAL" clId="{F02D49EE-DF08-460E-96E8-EFD3B659005E}" dt="2026-06-18T14:16:10.611" v="1558" actId="14100"/>
          <ac:picMkLst>
            <pc:docMk/>
            <pc:sldMk cId="888320182" sldId="256"/>
            <ac:picMk id="4" creationId="{D25219F9-7198-9D22-C13F-2F32CB6E32C3}"/>
          </ac:picMkLst>
        </pc:picChg>
      </pc:sldChg>
      <pc:sldChg chg="addSp delSp modSp mod setBg">
        <pc:chgData name="Hina Ilyas (2511486)" userId="1a60abe6-0609-4c29-b053-c2983060be0a" providerId="ADAL" clId="{F02D49EE-DF08-460E-96E8-EFD3B659005E}" dt="2026-06-20T10:05:41.951" v="2938" actId="255"/>
        <pc:sldMkLst>
          <pc:docMk/>
          <pc:sldMk cId="1751599211" sldId="257"/>
        </pc:sldMkLst>
        <pc:spChg chg="add mod ord">
          <ac:chgData name="Hina Ilyas (2511486)" userId="1a60abe6-0609-4c29-b053-c2983060be0a" providerId="ADAL" clId="{F02D49EE-DF08-460E-96E8-EFD3B659005E}" dt="2026-06-20T10:05:41.951" v="2938" actId="255"/>
          <ac:spMkLst>
            <pc:docMk/>
            <pc:sldMk cId="1751599211" sldId="257"/>
            <ac:spMk id="2" creationId="{48B494F3-2CF7-FC46-35F3-9E0C2FF7F6FA}"/>
          </ac:spMkLst>
        </pc:spChg>
        <pc:spChg chg="add">
          <ac:chgData name="Hina Ilyas (2511486)" userId="1a60abe6-0609-4c29-b053-c2983060be0a" providerId="ADAL" clId="{F02D49EE-DF08-460E-96E8-EFD3B659005E}" dt="2026-06-18T15:57:24.154" v="1723" actId="26606"/>
          <ac:spMkLst>
            <pc:docMk/>
            <pc:sldMk cId="1751599211" sldId="257"/>
            <ac:spMk id="50" creationId="{B6FACB3C-9069-4791-BC5C-0DB7CD19B853}"/>
          </ac:spMkLst>
        </pc:spChg>
        <pc:spChg chg="add">
          <ac:chgData name="Hina Ilyas (2511486)" userId="1a60abe6-0609-4c29-b053-c2983060be0a" providerId="ADAL" clId="{F02D49EE-DF08-460E-96E8-EFD3B659005E}" dt="2026-06-18T15:57:24.154" v="1723" actId="26606"/>
          <ac:spMkLst>
            <pc:docMk/>
            <pc:sldMk cId="1751599211" sldId="257"/>
            <ac:spMk id="51" creationId="{71F2038E-D777-4B76-81DD-DD13EE91B9DD}"/>
          </ac:spMkLst>
        </pc:spChg>
        <pc:grpChg chg="add">
          <ac:chgData name="Hina Ilyas (2511486)" userId="1a60abe6-0609-4c29-b053-c2983060be0a" providerId="ADAL" clId="{F02D49EE-DF08-460E-96E8-EFD3B659005E}" dt="2026-06-18T15:57:24.154" v="1723" actId="26606"/>
          <ac:grpSpMkLst>
            <pc:docMk/>
            <pc:sldMk cId="1751599211" sldId="257"/>
            <ac:grpSpMk id="52" creationId="{DD354807-230F-4402-B1B9-F733A8F1F190}"/>
          </ac:grpSpMkLst>
        </pc:grpChg>
        <pc:picChg chg="add del mod ord">
          <ac:chgData name="Hina Ilyas (2511486)" userId="1a60abe6-0609-4c29-b053-c2983060be0a" providerId="ADAL" clId="{F02D49EE-DF08-460E-96E8-EFD3B659005E}" dt="2026-06-18T15:57:24.154" v="1723" actId="26606"/>
          <ac:picMkLst>
            <pc:docMk/>
            <pc:sldMk cId="1751599211" sldId="257"/>
            <ac:picMk id="3" creationId="{A2939A90-421E-6F27-E426-9BEF7C265393}"/>
          </ac:picMkLst>
        </pc:picChg>
      </pc:sldChg>
      <pc:sldChg chg="addSp delSp modSp mod ord setBg">
        <pc:chgData name="Hina Ilyas (2511486)" userId="1a60abe6-0609-4c29-b053-c2983060be0a" providerId="ADAL" clId="{F02D49EE-DF08-460E-96E8-EFD3B659005E}" dt="2026-06-20T10:06:18.805" v="2939" actId="255"/>
        <pc:sldMkLst>
          <pc:docMk/>
          <pc:sldMk cId="3645915609" sldId="258"/>
        </pc:sldMkLst>
        <pc:spChg chg="add del mod ord">
          <ac:chgData name="Hina Ilyas (2511486)" userId="1a60abe6-0609-4c29-b053-c2983060be0a" providerId="ADAL" clId="{F02D49EE-DF08-460E-96E8-EFD3B659005E}" dt="2026-06-20T10:06:18.805" v="2939" actId="255"/>
          <ac:spMkLst>
            <pc:docMk/>
            <pc:sldMk cId="3645915609" sldId="258"/>
            <ac:spMk id="3" creationId="{DBE3E451-D2EF-9DA5-BD43-0AE05BA949DA}"/>
          </ac:spMkLst>
        </pc:spChg>
        <pc:spChg chg="add">
          <ac:chgData name="Hina Ilyas (2511486)" userId="1a60abe6-0609-4c29-b053-c2983060be0a" providerId="ADAL" clId="{F02D49EE-DF08-460E-96E8-EFD3B659005E}" dt="2026-06-18T16:09:47.733" v="1743" actId="26606"/>
          <ac:spMkLst>
            <pc:docMk/>
            <pc:sldMk cId="3645915609" sldId="258"/>
            <ac:spMk id="56" creationId="{1CD81A2A-6ED4-4EF4-A14C-912D31E14800}"/>
          </ac:spMkLst>
        </pc:spChg>
        <pc:spChg chg="add">
          <ac:chgData name="Hina Ilyas (2511486)" userId="1a60abe6-0609-4c29-b053-c2983060be0a" providerId="ADAL" clId="{F02D49EE-DF08-460E-96E8-EFD3B659005E}" dt="2026-06-18T16:09:47.733" v="1743" actId="26606"/>
          <ac:spMkLst>
            <pc:docMk/>
            <pc:sldMk cId="3645915609" sldId="258"/>
            <ac:spMk id="58" creationId="{1661932C-CA15-4E17-B115-FAE7CBEE4789}"/>
          </ac:spMkLst>
        </pc:spChg>
        <pc:spChg chg="add">
          <ac:chgData name="Hina Ilyas (2511486)" userId="1a60abe6-0609-4c29-b053-c2983060be0a" providerId="ADAL" clId="{F02D49EE-DF08-460E-96E8-EFD3B659005E}" dt="2026-06-18T16:09:47.733" v="1743" actId="26606"/>
          <ac:spMkLst>
            <pc:docMk/>
            <pc:sldMk cId="3645915609" sldId="258"/>
            <ac:spMk id="60" creationId="{8590ADD5-9383-4D3D-9047-3DA2593CCB5D}"/>
          </ac:spMkLst>
        </pc:spChg>
        <pc:spChg chg="add">
          <ac:chgData name="Hina Ilyas (2511486)" userId="1a60abe6-0609-4c29-b053-c2983060be0a" providerId="ADAL" clId="{F02D49EE-DF08-460E-96E8-EFD3B659005E}" dt="2026-06-18T16:09:47.733" v="1743" actId="26606"/>
          <ac:spMkLst>
            <pc:docMk/>
            <pc:sldMk cId="3645915609" sldId="258"/>
            <ac:spMk id="62" creationId="{DABE3E45-88CF-45D8-8D40-C773324D93F6}"/>
          </ac:spMkLst>
        </pc:spChg>
        <pc:spChg chg="add">
          <ac:chgData name="Hina Ilyas (2511486)" userId="1a60abe6-0609-4c29-b053-c2983060be0a" providerId="ADAL" clId="{F02D49EE-DF08-460E-96E8-EFD3B659005E}" dt="2026-06-18T16:09:47.733" v="1743" actId="26606"/>
          <ac:spMkLst>
            <pc:docMk/>
            <pc:sldMk cId="3645915609" sldId="258"/>
            <ac:spMk id="66" creationId="{B91ECDA9-56DC-4270-8F33-01C5637B8CEB}"/>
          </ac:spMkLst>
        </pc:spChg>
        <pc:spChg chg="add">
          <ac:chgData name="Hina Ilyas (2511486)" userId="1a60abe6-0609-4c29-b053-c2983060be0a" providerId="ADAL" clId="{F02D49EE-DF08-460E-96E8-EFD3B659005E}" dt="2026-06-18T16:09:47.733" v="1743" actId="26606"/>
          <ac:spMkLst>
            <pc:docMk/>
            <pc:sldMk cId="3645915609" sldId="258"/>
            <ac:spMk id="68" creationId="{75F47824-961D-465D-84F9-EAE11BC6173B}"/>
          </ac:spMkLst>
        </pc:spChg>
        <pc:spChg chg="add">
          <ac:chgData name="Hina Ilyas (2511486)" userId="1a60abe6-0609-4c29-b053-c2983060be0a" providerId="ADAL" clId="{F02D49EE-DF08-460E-96E8-EFD3B659005E}" dt="2026-06-18T16:09:47.733" v="1743" actId="26606"/>
          <ac:spMkLst>
            <pc:docMk/>
            <pc:sldMk cId="3645915609" sldId="258"/>
            <ac:spMk id="70" creationId="{FEC9DA3E-C1D7-472D-B7C0-F71AE41FBA23}"/>
          </ac:spMkLst>
        </pc:spChg>
        <pc:picChg chg="add mod">
          <ac:chgData name="Hina Ilyas (2511486)" userId="1a60abe6-0609-4c29-b053-c2983060be0a" providerId="ADAL" clId="{F02D49EE-DF08-460E-96E8-EFD3B659005E}" dt="2026-06-18T15:58:07.328" v="1733" actId="14100"/>
          <ac:picMkLst>
            <pc:docMk/>
            <pc:sldMk cId="3645915609" sldId="258"/>
            <ac:picMk id="4" creationId="{AF547F6F-41CE-C25F-65E7-0CA8DECD890A}"/>
          </ac:picMkLst>
        </pc:picChg>
      </pc:sldChg>
      <pc:sldChg chg="addSp delSp modSp mod setBg">
        <pc:chgData name="Hina Ilyas (2511486)" userId="1a60abe6-0609-4c29-b053-c2983060be0a" providerId="ADAL" clId="{F02D49EE-DF08-460E-96E8-EFD3B659005E}" dt="2026-06-20T10:05:11.375" v="2935" actId="5793"/>
        <pc:sldMkLst>
          <pc:docMk/>
          <pc:sldMk cId="618692437" sldId="259"/>
        </pc:sldMkLst>
        <pc:spChg chg="add mod">
          <ac:chgData name="Hina Ilyas (2511486)" userId="1a60abe6-0609-4c29-b053-c2983060be0a" providerId="ADAL" clId="{F02D49EE-DF08-460E-96E8-EFD3B659005E}" dt="2026-06-20T10:05:11.375" v="2935" actId="5793"/>
          <ac:spMkLst>
            <pc:docMk/>
            <pc:sldMk cId="618692437" sldId="259"/>
            <ac:spMk id="2" creationId="{8DB0DC63-9277-98C6-C1EE-E9FC43E4B945}"/>
          </ac:spMkLst>
        </pc:spChg>
        <pc:spChg chg="add">
          <ac:chgData name="Hina Ilyas (2511486)" userId="1a60abe6-0609-4c29-b053-c2983060be0a" providerId="ADAL" clId="{F02D49EE-DF08-460E-96E8-EFD3B659005E}" dt="2026-06-18T13:10:40.119" v="1478" actId="26606"/>
          <ac:spMkLst>
            <pc:docMk/>
            <pc:sldMk cId="618692437" sldId="259"/>
            <ac:spMk id="9" creationId="{EDDBB197-D710-4A4F-A9CA-FD2177498BE8}"/>
          </ac:spMkLst>
        </pc:spChg>
        <pc:spChg chg="add">
          <ac:chgData name="Hina Ilyas (2511486)" userId="1a60abe6-0609-4c29-b053-c2983060be0a" providerId="ADAL" clId="{F02D49EE-DF08-460E-96E8-EFD3B659005E}" dt="2026-06-18T13:10:40.119" v="1478" actId="26606"/>
          <ac:spMkLst>
            <pc:docMk/>
            <pc:sldMk cId="618692437" sldId="259"/>
            <ac:spMk id="11" creationId="{975D1CFA-2CDB-4B64-BD9F-85744E8DA12F}"/>
          </ac:spMkLst>
        </pc:spChg>
        <pc:grpChg chg="add">
          <ac:chgData name="Hina Ilyas (2511486)" userId="1a60abe6-0609-4c29-b053-c2983060be0a" providerId="ADAL" clId="{F02D49EE-DF08-460E-96E8-EFD3B659005E}" dt="2026-06-18T13:10:40.119" v="1478" actId="26606"/>
          <ac:grpSpMkLst>
            <pc:docMk/>
            <pc:sldMk cId="618692437" sldId="259"/>
            <ac:grpSpMk id="13" creationId="{25EE5136-01F1-466C-962D-BA9B4C6757AA}"/>
          </ac:grpSpMkLst>
        </pc:grpChg>
        <pc:picChg chg="add">
          <ac:chgData name="Hina Ilyas (2511486)" userId="1a60abe6-0609-4c29-b053-c2983060be0a" providerId="ADAL" clId="{F02D49EE-DF08-460E-96E8-EFD3B659005E}" dt="2026-06-18T13:10:40.119" v="1478" actId="26606"/>
          <ac:picMkLst>
            <pc:docMk/>
            <pc:sldMk cId="618692437" sldId="259"/>
            <ac:picMk id="6" creationId="{4B5FC342-AF06-DB9E-2887-B5E6B81FC897}"/>
          </ac:picMkLst>
        </pc:picChg>
      </pc:sldChg>
      <pc:sldChg chg="addSp delSp modSp mod setBg">
        <pc:chgData name="Hina Ilyas (2511486)" userId="1a60abe6-0609-4c29-b053-c2983060be0a" providerId="ADAL" clId="{F02D49EE-DF08-460E-96E8-EFD3B659005E}" dt="2026-06-20T10:04:21.924" v="2931" actId="255"/>
        <pc:sldMkLst>
          <pc:docMk/>
          <pc:sldMk cId="1153404138" sldId="260"/>
        </pc:sldMkLst>
        <pc:spChg chg="add mod">
          <ac:chgData name="Hina Ilyas (2511486)" userId="1a60abe6-0609-4c29-b053-c2983060be0a" providerId="ADAL" clId="{F02D49EE-DF08-460E-96E8-EFD3B659005E}" dt="2026-06-20T10:04:21.924" v="2931" actId="255"/>
          <ac:spMkLst>
            <pc:docMk/>
            <pc:sldMk cId="1153404138" sldId="260"/>
            <ac:spMk id="2" creationId="{47E4F21C-D129-8C15-5D14-2EEE304E3FE0}"/>
          </ac:spMkLst>
        </pc:spChg>
        <pc:spChg chg="add">
          <ac:chgData name="Hina Ilyas (2511486)" userId="1a60abe6-0609-4c29-b053-c2983060be0a" providerId="ADAL" clId="{F02D49EE-DF08-460E-96E8-EFD3B659005E}" dt="2026-06-18T13:17:48.231" v="1489" actId="26606"/>
          <ac:spMkLst>
            <pc:docMk/>
            <pc:sldMk cId="1153404138" sldId="260"/>
            <ac:spMk id="9" creationId="{EDDBB197-D710-4A4F-A9CA-FD2177498BE8}"/>
          </ac:spMkLst>
        </pc:spChg>
        <pc:spChg chg="add">
          <ac:chgData name="Hina Ilyas (2511486)" userId="1a60abe6-0609-4c29-b053-c2983060be0a" providerId="ADAL" clId="{F02D49EE-DF08-460E-96E8-EFD3B659005E}" dt="2026-06-18T13:17:48.231" v="1489" actId="26606"/>
          <ac:spMkLst>
            <pc:docMk/>
            <pc:sldMk cId="1153404138" sldId="260"/>
            <ac:spMk id="11" creationId="{975D1CFA-2CDB-4B64-BD9F-85744E8DA12F}"/>
          </ac:spMkLst>
        </pc:spChg>
        <pc:grpChg chg="add">
          <ac:chgData name="Hina Ilyas (2511486)" userId="1a60abe6-0609-4c29-b053-c2983060be0a" providerId="ADAL" clId="{F02D49EE-DF08-460E-96E8-EFD3B659005E}" dt="2026-06-18T13:17:48.231" v="1489" actId="26606"/>
          <ac:grpSpMkLst>
            <pc:docMk/>
            <pc:sldMk cId="1153404138" sldId="260"/>
            <ac:grpSpMk id="13" creationId="{25EE5136-01F1-466C-962D-BA9B4C6757AA}"/>
          </ac:grpSpMkLst>
        </pc:grpChg>
        <pc:picChg chg="add mod">
          <ac:chgData name="Hina Ilyas (2511486)" userId="1a60abe6-0609-4c29-b053-c2983060be0a" providerId="ADAL" clId="{F02D49EE-DF08-460E-96E8-EFD3B659005E}" dt="2026-06-20T09:44:21.446" v="2836" actId="1076"/>
          <ac:picMkLst>
            <pc:docMk/>
            <pc:sldMk cId="1153404138" sldId="260"/>
            <ac:picMk id="6" creationId="{79AD7DD7-BAE9-1359-62E8-345290F21B69}"/>
          </ac:picMkLst>
        </pc:picChg>
      </pc:sldChg>
      <pc:sldChg chg="addSp delSp modSp mod setBg">
        <pc:chgData name="Hina Ilyas (2511486)" userId="1a60abe6-0609-4c29-b053-c2983060be0a" providerId="ADAL" clId="{F02D49EE-DF08-460E-96E8-EFD3B659005E}" dt="2026-06-20T10:03:00.837" v="2924" actId="2711"/>
        <pc:sldMkLst>
          <pc:docMk/>
          <pc:sldMk cId="3509529604" sldId="261"/>
        </pc:sldMkLst>
        <pc:spChg chg="add mod">
          <ac:chgData name="Hina Ilyas (2511486)" userId="1a60abe6-0609-4c29-b053-c2983060be0a" providerId="ADAL" clId="{F02D49EE-DF08-460E-96E8-EFD3B659005E}" dt="2026-06-20T10:03:00.837" v="2924" actId="2711"/>
          <ac:spMkLst>
            <pc:docMk/>
            <pc:sldMk cId="3509529604" sldId="261"/>
            <ac:spMk id="2" creationId="{0AF8C257-716E-E7B1-FD86-1FFD7559147F}"/>
          </ac:spMkLst>
        </pc:spChg>
        <pc:spChg chg="add mod">
          <ac:chgData name="Hina Ilyas (2511486)" userId="1a60abe6-0609-4c29-b053-c2983060be0a" providerId="ADAL" clId="{F02D49EE-DF08-460E-96E8-EFD3B659005E}" dt="2026-06-20T10:02:53.159" v="2923" actId="255"/>
          <ac:spMkLst>
            <pc:docMk/>
            <pc:sldMk cId="3509529604" sldId="261"/>
            <ac:spMk id="3" creationId="{A195B0A1-7DD0-EE95-C73D-4224BE9CD883}"/>
          </ac:spMkLst>
        </pc:spChg>
        <pc:spChg chg="add">
          <ac:chgData name="Hina Ilyas (2511486)" userId="1a60abe6-0609-4c29-b053-c2983060be0a" providerId="ADAL" clId="{F02D49EE-DF08-460E-96E8-EFD3B659005E}" dt="2026-06-18T13:21:45.799" v="1518" actId="26606"/>
          <ac:spMkLst>
            <pc:docMk/>
            <pc:sldMk cId="3509529604" sldId="261"/>
            <ac:spMk id="9" creationId="{4BC99CB9-DDAD-44A2-8A1C-E3AF4E72DF5C}"/>
          </ac:spMkLst>
        </pc:spChg>
        <pc:spChg chg="add">
          <ac:chgData name="Hina Ilyas (2511486)" userId="1a60abe6-0609-4c29-b053-c2983060be0a" providerId="ADAL" clId="{F02D49EE-DF08-460E-96E8-EFD3B659005E}" dt="2026-06-18T13:21:45.799" v="1518" actId="26606"/>
          <ac:spMkLst>
            <pc:docMk/>
            <pc:sldMk cId="3509529604" sldId="261"/>
            <ac:spMk id="11" creationId="{64053CBF-3932-45FF-8285-EE5146085F3A}"/>
          </ac:spMkLst>
        </pc:spChg>
        <pc:grpChg chg="add">
          <ac:chgData name="Hina Ilyas (2511486)" userId="1a60abe6-0609-4c29-b053-c2983060be0a" providerId="ADAL" clId="{F02D49EE-DF08-460E-96E8-EFD3B659005E}" dt="2026-06-18T13:21:45.799" v="1518" actId="26606"/>
          <ac:grpSpMkLst>
            <pc:docMk/>
            <pc:sldMk cId="3509529604" sldId="261"/>
            <ac:grpSpMk id="17" creationId="{2E751C04-BEA6-446B-A678-9C74819EBD4C}"/>
          </ac:grpSpMkLst>
        </pc:grpChg>
        <pc:grpChg chg="add">
          <ac:chgData name="Hina Ilyas (2511486)" userId="1a60abe6-0609-4c29-b053-c2983060be0a" providerId="ADAL" clId="{F02D49EE-DF08-460E-96E8-EFD3B659005E}" dt="2026-06-18T13:21:45.799" v="1518" actId="26606"/>
          <ac:grpSpMkLst>
            <pc:docMk/>
            <pc:sldMk cId="3509529604" sldId="261"/>
            <ac:grpSpMk id="27" creationId="{B63ACBA3-DEFD-4C6D-BBA0-64468FA99C2D}"/>
          </ac:grpSpMkLst>
        </pc:grpChg>
      </pc:sldChg>
      <pc:sldChg chg="addSp delSp modSp mod setBg">
        <pc:chgData name="Hina Ilyas (2511486)" userId="1a60abe6-0609-4c29-b053-c2983060be0a" providerId="ADAL" clId="{F02D49EE-DF08-460E-96E8-EFD3B659005E}" dt="2026-06-20T09:49:36.193" v="2879" actId="5793"/>
        <pc:sldMkLst>
          <pc:docMk/>
          <pc:sldMk cId="1639131318" sldId="262"/>
        </pc:sldMkLst>
        <pc:spChg chg="add del mod">
          <ac:chgData name="Hina Ilyas (2511486)" userId="1a60abe6-0609-4c29-b053-c2983060be0a" providerId="ADAL" clId="{F02D49EE-DF08-460E-96E8-EFD3B659005E}" dt="2026-06-20T09:49:36.193" v="2879" actId="5793"/>
          <ac:spMkLst>
            <pc:docMk/>
            <pc:sldMk cId="1639131318" sldId="262"/>
            <ac:spMk id="3" creationId="{4C5A36EB-898C-9D97-4CBB-510B718FCED4}"/>
          </ac:spMkLst>
        </pc:spChg>
        <pc:spChg chg="add">
          <ac:chgData name="Hina Ilyas (2511486)" userId="1a60abe6-0609-4c29-b053-c2983060be0a" providerId="ADAL" clId="{F02D49EE-DF08-460E-96E8-EFD3B659005E}" dt="2026-06-18T13:57:38.850" v="1545" actId="26606"/>
          <ac:spMkLst>
            <pc:docMk/>
            <pc:sldMk cId="1639131318" sldId="262"/>
            <ac:spMk id="10" creationId="{EDDBB197-D710-4A4F-A9CA-FD2177498BE8}"/>
          </ac:spMkLst>
        </pc:spChg>
        <pc:spChg chg="add">
          <ac:chgData name="Hina Ilyas (2511486)" userId="1a60abe6-0609-4c29-b053-c2983060be0a" providerId="ADAL" clId="{F02D49EE-DF08-460E-96E8-EFD3B659005E}" dt="2026-06-18T13:57:38.850" v="1545" actId="26606"/>
          <ac:spMkLst>
            <pc:docMk/>
            <pc:sldMk cId="1639131318" sldId="262"/>
            <ac:spMk id="12" creationId="{975D1CFA-2CDB-4B64-BD9F-85744E8DA12F}"/>
          </ac:spMkLst>
        </pc:spChg>
        <pc:grpChg chg="add">
          <ac:chgData name="Hina Ilyas (2511486)" userId="1a60abe6-0609-4c29-b053-c2983060be0a" providerId="ADAL" clId="{F02D49EE-DF08-460E-96E8-EFD3B659005E}" dt="2026-06-18T13:57:38.850" v="1545" actId="26606"/>
          <ac:grpSpMkLst>
            <pc:docMk/>
            <pc:sldMk cId="1639131318" sldId="262"/>
            <ac:grpSpMk id="14" creationId="{25EE5136-01F1-466C-962D-BA9B4C6757AA}"/>
          </ac:grpSpMkLst>
        </pc:grpChg>
        <pc:picChg chg="add">
          <ac:chgData name="Hina Ilyas (2511486)" userId="1a60abe6-0609-4c29-b053-c2983060be0a" providerId="ADAL" clId="{F02D49EE-DF08-460E-96E8-EFD3B659005E}" dt="2026-06-18T13:57:38.850" v="1545" actId="26606"/>
          <ac:picMkLst>
            <pc:docMk/>
            <pc:sldMk cId="1639131318" sldId="262"/>
            <ac:picMk id="7" creationId="{1766E381-9FDB-900E-C1C8-DBE751C3118F}"/>
          </ac:picMkLst>
        </pc:picChg>
      </pc:sldChg>
      <pc:sldChg chg="addSp modSp new mod setBg">
        <pc:chgData name="Hina Ilyas (2511486)" userId="1a60abe6-0609-4c29-b053-c2983060be0a" providerId="ADAL" clId="{F02D49EE-DF08-460E-96E8-EFD3B659005E}" dt="2026-06-20T09:55:55.595" v="2908" actId="5793"/>
        <pc:sldMkLst>
          <pc:docMk/>
          <pc:sldMk cId="3530600147" sldId="263"/>
        </pc:sldMkLst>
        <pc:spChg chg="add mod">
          <ac:chgData name="Hina Ilyas (2511486)" userId="1a60abe6-0609-4c29-b053-c2983060be0a" providerId="ADAL" clId="{F02D49EE-DF08-460E-96E8-EFD3B659005E}" dt="2026-06-20T09:55:55.595" v="2908" actId="5793"/>
          <ac:spMkLst>
            <pc:docMk/>
            <pc:sldMk cId="3530600147" sldId="263"/>
            <ac:spMk id="3" creationId="{B5EE0281-860B-F4D7-EA00-576090C4150A}"/>
          </ac:spMkLst>
        </pc:spChg>
        <pc:spChg chg="add">
          <ac:chgData name="Hina Ilyas (2511486)" userId="1a60abe6-0609-4c29-b053-c2983060be0a" providerId="ADAL" clId="{F02D49EE-DF08-460E-96E8-EFD3B659005E}" dt="2026-06-18T13:10:23.960" v="1477" actId="26606"/>
          <ac:spMkLst>
            <pc:docMk/>
            <pc:sldMk cId="3530600147" sldId="263"/>
            <ac:spMk id="8" creationId="{18873D23-2DCF-4B31-A009-95721C06E8E1}"/>
          </ac:spMkLst>
        </pc:spChg>
        <pc:spChg chg="add">
          <ac:chgData name="Hina Ilyas (2511486)" userId="1a60abe6-0609-4c29-b053-c2983060be0a" providerId="ADAL" clId="{F02D49EE-DF08-460E-96E8-EFD3B659005E}" dt="2026-06-18T13:10:23.960" v="1477" actId="26606"/>
          <ac:spMkLst>
            <pc:docMk/>
            <pc:sldMk cId="3530600147" sldId="263"/>
            <ac:spMk id="10" creationId="{C13EF075-D4EF-4929-ADBC-91B27DA19955}"/>
          </ac:spMkLst>
        </pc:spChg>
        <pc:grpChg chg="add">
          <ac:chgData name="Hina Ilyas (2511486)" userId="1a60abe6-0609-4c29-b053-c2983060be0a" providerId="ADAL" clId="{F02D49EE-DF08-460E-96E8-EFD3B659005E}" dt="2026-06-18T13:10:23.960" v="1477" actId="26606"/>
          <ac:grpSpMkLst>
            <pc:docMk/>
            <pc:sldMk cId="3530600147" sldId="263"/>
            <ac:grpSpMk id="12" creationId="{DAA26DFA-AAB2-4973-9C17-16D587C7B198}"/>
          </ac:grpSpMkLst>
        </pc:gr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60F74C-F51B-4E0D-AD7E-138CA3B53DEF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3CF72B-B3EF-44CD-B1EF-1823C11D8F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405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3CF72B-B3EF-44CD-B1EF-1823C11D8F9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436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3CF72B-B3EF-44CD-B1EF-1823C11D8F9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030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05315-D772-6B55-9359-C16C0907B8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A55E2A-827D-2ED7-9A3F-65ABAA6F83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885EE-0FF1-1DDC-3FEF-6A9AD0D6A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CC977-0DC0-4326-B1EC-7303137DD91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FC8A79-8FF8-F420-529A-21E003431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C19152-E59D-FFB4-E72F-26E0FB0DF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82643-F0D9-4B79-A922-149188102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618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60B05-EB18-22B1-6545-6F3E8FE39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476D9-C7AE-E425-E1EB-95C807CA0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685095-89DB-4E5C-4BE2-F2888CD37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CC977-0DC0-4326-B1EC-7303137DD91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7187E-0973-8DCE-4AFC-BE790E2B3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08E57-8F17-54A5-4229-B5FEEEA3E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82643-F0D9-4B79-A922-149188102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672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D977F-4801-3A58-20E3-F102D1495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9F8708-DBB3-1F92-0FBC-C7B3567A95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F7FB60-69DE-92AA-1B70-81FE352CD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CC977-0DC0-4326-B1EC-7303137DD91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E98132-7B1F-5E6B-BF4C-F4656819D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201B56-E4A7-346B-EB08-85DD9BA75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82643-F0D9-4B79-A922-149188102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44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4664F-AAB5-AD55-BF91-34D8A2192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B4BEB-221C-B735-467F-1E8E43CDA6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87AC81-F959-006A-124E-4A72472848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3A2DC9-95FF-B2B6-794E-149179EFD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CC977-0DC0-4326-B1EC-7303137DD91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546143-FF14-63FE-382A-5991CD809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0B27B-7232-68B1-73B3-C7630BA27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82643-F0D9-4B79-A922-149188102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32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00FF7-9715-CC0E-1B8D-9F94A1405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654DD-CF4A-249C-0CDD-80C27D539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7A9B06-BC03-8FB2-E1FA-E644DB58FD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280FE7-AB9E-28BB-E52E-139EB5F8C4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5DDDA6-AE3F-9B72-872F-9D38CA4202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6A4DCF-2A7F-BEDA-2AD6-47F8536A0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CC977-0DC0-4326-B1EC-7303137DD91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E36283-ADBA-6C45-924F-E1204354F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C63711-DE7A-62C5-F834-03AB9A99F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82643-F0D9-4B79-A922-149188102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193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E41D1-5C7B-88FD-1167-19C00292B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E83BF8-2773-F52F-8D1B-8432BE5A1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CC977-0DC0-4326-B1EC-7303137DD91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7331DF-3518-9EFC-DA61-719D7AB80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43244A-50B8-F218-06BE-1220BEA0A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82643-F0D9-4B79-A922-149188102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746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A5E0E7-A046-7DDB-38FB-125A88CC1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CC977-0DC0-4326-B1EC-7303137DD91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A10772-CC09-690C-2673-FC4CB00EE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203ED1-563C-CBA9-D2C5-763BD26FE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82643-F0D9-4B79-A922-149188102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111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7BF48-F3E5-135F-51D6-5C07F9A9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28312-ADF9-30DB-E187-C25F44639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F1C28F-6933-9DCA-D8AB-52B2F6B495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8D07D4-D211-93D0-7689-9C91D5F4F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CC977-0DC0-4326-B1EC-7303137DD91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5FBB0-26BF-956D-E96C-DC2CD7B9C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574CB7-87DA-34A3-88CD-1674EB270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82643-F0D9-4B79-A922-149188102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751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7732D-82A0-68CA-91DD-0B2951B32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54DED6-17A7-754A-2629-672F06E945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1A29C3-24E1-90D4-4384-1C74F2487E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7D88A-62CF-2C9E-4CFD-97FCFA2C3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CC977-0DC0-4326-B1EC-7303137DD91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29B4AF-2375-1462-6620-B16D9BFDF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B9AFD-BD9E-ECDD-E3C2-CDD62B3B4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82643-F0D9-4B79-A922-149188102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403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0ED2F-8AC7-1A1A-631B-B8CD2C794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7DF2CA-78F6-F3C9-6478-01B9814C59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07B2F-1847-3E10-D424-12BC013E4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CC977-0DC0-4326-B1EC-7303137DD91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963A7-00DE-302E-F3B8-6F9E666E7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C122F7-FC06-744D-D1C4-3C10591CE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82643-F0D9-4B79-A922-149188102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981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BBD098-B1A9-ABD6-24C0-F8BDDE1E0D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C8C717-B568-C0B0-D5B3-9E5BE60D3C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D49075-4F7D-A740-CA4F-62681EB46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CC977-0DC0-4326-B1EC-7303137DD91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9CC8A-0B55-5BC3-5EA5-D55453717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EFFE03-DF0E-B561-9CAB-167894DC5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82643-F0D9-4B79-A922-149188102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166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7B51BF-7F00-A139-5407-27DE6EA18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54681E-60D8-A999-C1C6-CCC60FF300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1C54F-B982-5ED3-29F1-F353A9242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2CC977-0DC0-4326-B1EC-7303137DD915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133D25-26D1-A120-AE36-64E1155D43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EDEEB-2507-A696-F56B-689F1FFFEA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A82643-F0D9-4B79-A922-149188102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821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england.nhs.uk%2Fpublication%2Fgood-communication-with-patients-waiting-for-care%2F&amp;data=05%7C02%7C2511486%40student.uwtsd.ac.uk%7C4010f83804474ee0b5a408deceaf3500%7C4e0f11f9046e45059cb8db2152311e21%7C0%7C0%7C639175449213365816%7CUnknown%7CTWFpbGZsb3d8eyJFbXB0eU1hcGkiOnRydWUsIlYiOiIwLjAuMDAwMCIsIlAiOiJXaW4zMiIsIkFOIjoiTWFpbCIsIldUIjoyfQ%3D%3D%7C0%7C%7C%7C&amp;sdata=TTu7umHi47wKMfu1ngQa7MuRbRnxqV4K1fbyQkLkryQ%3D&amp;reserved=0" TargetMode="External"/><Relationship Id="rId2" Type="http://schemas.openxmlformats.org/officeDocument/2006/relationships/hyperlink" Target="https://eur01.safelinks.protection.outlook.com/?url=https%3A%2F%2Fwww.nmc.org.uk%2Fstandards%2Fcode%2F&amp;data=05%7C02%7C2511486%40student.uwtsd.ac.uk%7C4010f83804474ee0b5a408deceaf3500%7C4e0f11f9046e45059cb8db2152311e21%7C0%7C0%7C639175449213338529%7CUnknown%7CTWFpbGZsb3d8eyJFbXB0eU1hcGkiOnRydWUsIlYiOiIwLjAuMDAwMCIsIlAiOiJXaW4zMiIsIkFOIjoiTWFpbCIsIldUIjoyfQ%3D%3D%7C0%7C%7C%7C&amp;sdata=gpCswdi6RIzWcKNsJzMF4o6MY1v8a7d%2FMpoEhc4rbZU%3D&amp;reserved=0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57F3FF-2F01-1293-D427-816FC2552B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504" y="609600"/>
            <a:ext cx="4590209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0F53BD-B1A7-9A12-EFA1-91518EE880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8779" y="1793173"/>
            <a:ext cx="5403273" cy="427388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Presentation on 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Skills in Nursing Practice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Code  : LCHS4009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Component 1 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Submitted by </a:t>
            </a: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Hina Ilyas (2511486)</a:t>
            </a: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Lecture : Wafa Nasir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4" name="Picture 3" descr="Nursing Skills-Communicating Effectively with Patients !JIET college of  Nursing — JIET Jodhpur">
            <a:extLst>
              <a:ext uri="{FF2B5EF4-FFF2-40B4-BE49-F238E27FC236}">
                <a16:creationId xmlns:a16="http://schemas.microsoft.com/office/drawing/2014/main" id="{D25219F9-7198-9D22-C13F-2F32CB6E32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1276" b="1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88320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B494F3-2CF7-FC46-35F3-9E0C2FF7F6FA}"/>
              </a:ext>
            </a:extLst>
          </p:cNvPr>
          <p:cNvSpPr txBox="1"/>
          <p:nvPr/>
        </p:nvSpPr>
        <p:spPr>
          <a:xfrm>
            <a:off x="341376" y="537296"/>
            <a:ext cx="4765949" cy="428547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1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Communication?</a:t>
            </a:r>
          </a:p>
          <a:p>
            <a:pPr>
              <a:lnSpc>
                <a:spcPct val="160000"/>
              </a:lnSpc>
              <a:spcAft>
                <a:spcPts val="600"/>
              </a:spcAft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is the process of sharing information, ideas, feelings, and instructions between people through verbal, non-verbal, written, and digital methods.</a:t>
            </a:r>
          </a:p>
          <a:p>
            <a:pPr>
              <a:lnSpc>
                <a:spcPct val="160000"/>
              </a:lnSpc>
              <a:spcAft>
                <a:spcPts val="600"/>
              </a:spcAft>
            </a:pPr>
            <a:b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is one of the most important skills for nurses because we communicate with patients, families, doctors, and other healthcare professionals every day.</a:t>
            </a:r>
            <a:br>
              <a:rPr lang="en-US" dirty="0">
                <a:solidFill>
                  <a:schemeClr val="tx2"/>
                </a:solidFill>
              </a:rPr>
            </a:b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 descr="What Is Verbal Communication?">
            <a:extLst>
              <a:ext uri="{FF2B5EF4-FFF2-40B4-BE49-F238E27FC236}">
                <a16:creationId xmlns:a16="http://schemas.microsoft.com/office/drawing/2014/main" id="{A2939A90-421E-6F27-E426-9BEF7C2653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92" y="2958770"/>
            <a:ext cx="4142232" cy="1864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599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5EE0281-860B-F4D7-EA00-576090C4150A}"/>
              </a:ext>
            </a:extLst>
          </p:cNvPr>
          <p:cNvSpPr txBox="1"/>
          <p:nvPr/>
        </p:nvSpPr>
        <p:spPr>
          <a:xfrm>
            <a:off x="5215811" y="192050"/>
            <a:ext cx="6177613" cy="58727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160000"/>
              </a:lnSpc>
              <a:spcAft>
                <a:spcPts val="1118"/>
              </a:spcAft>
            </a:pPr>
            <a:r>
              <a:rPr lang="en-US" sz="1900" b="1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Interactive Model of Communication</a:t>
            </a:r>
            <a:endParaRPr lang="en-US" sz="1900" b="0" i="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60000"/>
              </a:lnSpc>
              <a:spcAft>
                <a:spcPts val="1050"/>
              </a:spcAft>
              <a:buFont typeface="Arial" panose="020B0604020202020204" pitchFamily="34" charset="0"/>
              <a:buChar char="•"/>
            </a:pPr>
            <a:r>
              <a:rPr lang="en-US" sz="1600" b="1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it?</a:t>
            </a:r>
            <a:endParaRPr lang="en-US" sz="1600" b="0" i="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60000"/>
              </a:lnSpc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interactive model of communication sees communication as a two-way conversation. Both people share information, listen to each other, and give feedback to make sure they understand one another.</a:t>
            </a:r>
          </a:p>
          <a:p>
            <a:pPr>
              <a:lnSpc>
                <a:spcPct val="160000"/>
              </a:lnSpc>
              <a:spcAft>
                <a:spcPts val="900"/>
              </a:spcAft>
            </a:pPr>
            <a:endParaRPr lang="en-US" sz="1100" b="0" i="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60000"/>
              </a:lnSpc>
              <a:spcAft>
                <a:spcPts val="1050"/>
              </a:spcAft>
              <a:buFont typeface="Arial" panose="020B0604020202020204" pitchFamily="34" charset="0"/>
              <a:buChar char="•"/>
            </a:pPr>
            <a:r>
              <a:rPr lang="en-US" sz="1600" b="1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Points</a:t>
            </a:r>
            <a:endParaRPr lang="en-US" sz="1600" b="0" i="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Aft>
                <a:spcPts val="900"/>
              </a:spcAft>
            </a:pPr>
            <a: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Communication goes back and forth between people.</a:t>
            </a:r>
            <a:b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Feedback helps to avoid misunderstandings.</a:t>
            </a:r>
            <a:b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Body language, facial expressions, and tone of voice all play an important role.</a:t>
            </a:r>
            <a:b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People’s feelings, experiences, and cultural backgrounds can influence how messages are understood.</a:t>
            </a:r>
          </a:p>
          <a:p>
            <a:pPr>
              <a:lnSpc>
                <a:spcPct val="160000"/>
              </a:lnSpc>
              <a:spcAft>
                <a:spcPts val="900"/>
              </a:spcAft>
            </a:pPr>
            <a:endParaRPr lang="en-US" sz="1600" b="0" i="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Aft>
                <a:spcPts val="1050"/>
              </a:spcAft>
            </a:pPr>
            <a:r>
              <a:rPr lang="en-US" sz="1600" b="1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Why is it Important?</a:t>
            </a:r>
            <a:endParaRPr lang="en-US" sz="1600" b="0" i="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60000"/>
              </a:lnSpc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two-way communication helps healthcare professionals to</a:t>
            </a: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Build trust and positive relationships with patients.</a:t>
            </a:r>
            <a:b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Understand patients’ concerns and needs.</a:t>
            </a:r>
            <a:b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Provide safer and more person-</a:t>
            </a:r>
            <a:r>
              <a:rPr lang="en-US" sz="1100" b="0" i="0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  <a:b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Encourage patients to be involved in decisions about their treatment.</a:t>
            </a:r>
            <a:endParaRPr lang="en-US" sz="11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Aft>
                <a:spcPts val="900"/>
              </a:spcAft>
            </a:pPr>
            <a:r>
              <a:rPr lang="en-US" sz="11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(Schramm ,1954)</a:t>
            </a:r>
          </a:p>
        </p:txBody>
      </p:sp>
    </p:spTree>
    <p:extLst>
      <p:ext uri="{BB962C8B-B14F-4D97-AF65-F5344CB8AC3E}">
        <p14:creationId xmlns:p14="http://schemas.microsoft.com/office/powerpoint/2010/main" val="3530600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E3E451-D2EF-9DA5-BD43-0AE05BA949DA}"/>
              </a:ext>
            </a:extLst>
          </p:cNvPr>
          <p:cNvSpPr txBox="1"/>
          <p:nvPr/>
        </p:nvSpPr>
        <p:spPr>
          <a:xfrm>
            <a:off x="523766" y="625028"/>
            <a:ext cx="5707796" cy="55519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b="1" dirty="0"/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Why Communication is Important in Health and Social Care.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Build trust with patients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Share accurate information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Support teamwork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 patient safety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When communication is effective, patients understand their treatment and healthcare professionals can work together more efficiently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at is Effective Communication in Health and Social Care?">
            <a:extLst>
              <a:ext uri="{FF2B5EF4-FFF2-40B4-BE49-F238E27FC236}">
                <a16:creationId xmlns:a16="http://schemas.microsoft.com/office/drawing/2014/main" id="{AF547F6F-41CE-C25F-65E7-0CA8DECD89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7184" y="2161748"/>
            <a:ext cx="3781051" cy="1890525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915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B0DC63-9277-98C6-C1EE-E9FC43E4B945}"/>
              </a:ext>
            </a:extLst>
          </p:cNvPr>
          <p:cNvSpPr txBox="1"/>
          <p:nvPr/>
        </p:nvSpPr>
        <p:spPr>
          <a:xfrm>
            <a:off x="701749" y="478466"/>
            <a:ext cx="5080501" cy="55825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in Professional Nursing Practice</a:t>
            </a: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nurses use communication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Listening to patients’ concerns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Explaining treatments and procedures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Recording patient information accurately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Handing over information to colleagues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Providing emotional support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b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Nurses need excellent communication skills to ensure patients receive safe and effective care.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Graphic 5" descr="Stethoscope">
            <a:extLst>
              <a:ext uri="{FF2B5EF4-FFF2-40B4-BE49-F238E27FC236}">
                <a16:creationId xmlns:a16="http://schemas.microsoft.com/office/drawing/2014/main" id="{4B5FC342-AF06-DB9E-2887-B5E6B81FC89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692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E4F21C-D129-8C15-5D14-2EEE304E3FE0}"/>
              </a:ext>
            </a:extLst>
          </p:cNvPr>
          <p:cNvSpPr txBox="1"/>
          <p:nvPr/>
        </p:nvSpPr>
        <p:spPr>
          <a:xfrm>
            <a:off x="212651" y="98659"/>
            <a:ext cx="7395027" cy="65334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Example: Communicating with a Patient Before Medication Administration Scenario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nurse on a hospital ward, I need to give medication to an elderly patient who appears anxious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 would apply communication skills: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myself clearly.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 the patient’s identity.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what the medication is for.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simple language.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questions.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 carefully to concerns.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understanding before giving medication.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feels reassured.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 is developed.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patient understands how to take the medication safely.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of errors is reduced.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if a patient is worried about taking medication, I would explain the purpose and possible effects clearly and respectfully. This helps the patient feel involved in their care and improves safety 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Graphic 5" descr="Medicine">
            <a:extLst>
              <a:ext uri="{FF2B5EF4-FFF2-40B4-BE49-F238E27FC236}">
                <a16:creationId xmlns:a16="http://schemas.microsoft.com/office/drawing/2014/main" id="{79AD7DD7-BAE9-1359-62E8-345290F21B6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89828" y="1477180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404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AF8C257-716E-E7B1-FD86-1FFD7559147F}"/>
              </a:ext>
            </a:extLst>
          </p:cNvPr>
          <p:cNvSpPr txBox="1"/>
          <p:nvPr/>
        </p:nvSpPr>
        <p:spPr>
          <a:xfrm>
            <a:off x="570016" y="190005"/>
            <a:ext cx="8190117" cy="346759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Development</a:t>
            </a:r>
            <a:endParaRPr lang="en-US" sz="17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will I improve my communication skills</a:t>
            </a:r>
            <a:endParaRPr lang="en-US" sz="11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 active listening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confidence when speaking with patients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Seek feedback from mentors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 communication training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 on my experiences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future nurse, I will continue developing my communication skills because they are essential for providing high-quality care.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8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1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195B0A1-7DD0-EE95-C73D-4224BE9CD883}"/>
              </a:ext>
            </a:extLst>
          </p:cNvPr>
          <p:cNvSpPr txBox="1"/>
          <p:nvPr/>
        </p:nvSpPr>
        <p:spPr>
          <a:xfrm>
            <a:off x="665018" y="4061361"/>
            <a:ext cx="10212780" cy="1950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Communication is a key nursing skill that directly affects patient safety wellbeing ,and quality of care. The interactive model of communication highlights the importance of two-way communication feedback and understanding. 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Communication skill supports teamwork and professional relationships.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helps nurses deliver person-centred care.</a:t>
            </a:r>
          </a:p>
        </p:txBody>
      </p:sp>
    </p:spTree>
    <p:extLst>
      <p:ext uri="{BB962C8B-B14F-4D97-AF65-F5344CB8AC3E}">
        <p14:creationId xmlns:p14="http://schemas.microsoft.com/office/powerpoint/2010/main" val="3509529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5A36EB-898C-9D97-4CBB-510B718FCED4}"/>
              </a:ext>
            </a:extLst>
          </p:cNvPr>
          <p:cNvSpPr txBox="1"/>
          <p:nvPr/>
        </p:nvSpPr>
        <p:spPr>
          <a:xfrm>
            <a:off x="450253" y="98660"/>
            <a:ext cx="5331997" cy="59623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(2018) 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Behaviour for Nurses, Midwives and Nursing Associates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Nursing and Midwifery Council. Available at: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 tooltip="Original URL: https://www.nmc.org.uk/standards/code/. Click or tap if you trust this link."/>
              </a:rPr>
              <a:t>https://www.nmc.org.uk/standards/code/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(Accessed: 2 June 2026).</a:t>
            </a:r>
          </a:p>
          <a:p>
            <a:pPr fontAlgn="base"/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Good Communication with Patients Waiting for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 tooltip="Original URL: https://www.england.nhs.uk/publication/good-communication-with-patients-waiting-for-care/. Click or tap if you trust this link."/>
              </a:rPr>
              <a:t>https://www.england.nhs.uk/publication/good-communication-with-patients-waiting-for-care/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(Accessed: 8 June 2026 )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Schramm, W. (1954)’ How communication works’ in Schramm, W.(ed)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Process and Effects of Mass Communication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Urbana, IL: University of Illinois Press, PP. 3-26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15 June 2026 ).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500" i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Subtitles">
            <a:extLst>
              <a:ext uri="{FF2B5EF4-FFF2-40B4-BE49-F238E27FC236}">
                <a16:creationId xmlns:a16="http://schemas.microsoft.com/office/drawing/2014/main" id="{1766E381-9FDB-900E-C1C8-DBE751C311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131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5c0c2c4e14f68eff23794126f38b6231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29c4c0419ed24d97cac96b903525c216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3493CD41-41D0-43B7-8818-F781E9C5247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49B4BD-6DDD-4855-A3C0-89EA6548232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0DAAC9-451B-4895-ADB6-B6BFA6E0615E}">
  <ds:schemaRefs>
    <ds:schemaRef ds:uri="http://www.w3.org/XML/1998/namespace"/>
    <ds:schemaRef ds:uri="http://purl.org/dc/dcmitype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terms/"/>
    <ds:schemaRef ds:uri="3ef5847a-e696-4fee-a2c0-6c3f87568321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2803</TotalTime>
  <Words>709</Words>
  <Application>Microsoft Office PowerPoint</Application>
  <PresentationFormat>Widescreen</PresentationFormat>
  <Paragraphs>81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Communication Skills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Hina Ilyas (2511486)</dc:creator>
  <cp:lastModifiedBy>Hina Ilyas (2511486)</cp:lastModifiedBy>
  <cp:revision>1</cp:revision>
  <dcterms:created xsi:type="dcterms:W3CDTF">2026-06-11T14:29:35Z</dcterms:created>
  <dcterms:modified xsi:type="dcterms:W3CDTF">2026-06-20T10:06:27Z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