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2" r:id="rId7"/>
    <p:sldId id="263" r:id="rId8"/>
    <p:sldId id="264" r:id="rId9"/>
    <p:sldId id="261" r:id="rId10"/>
    <p:sldId id="266" r:id="rId11"/>
    <p:sldId id="265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20" autoAdjust="0"/>
    <p:restoredTop sz="94660"/>
  </p:normalViewPr>
  <p:slideViewPr>
    <p:cSldViewPr snapToGrid="0">
      <p:cViewPr varScale="1">
        <p:scale>
          <a:sx n="68" d="100"/>
          <a:sy n="68" d="100"/>
        </p:scale>
        <p:origin x="42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A26DF6-6111-4C16-ADA1-0E0A5C8D34F0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7E17BA-4001-4D3B-A2F7-E2CCF62B2EE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60554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062106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58994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9435600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3573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095868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603997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06961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839622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17E17BA-4001-4D3B-A2F7-E2CCF62B2EE5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742132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598701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0365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310080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769809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03896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227731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510359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47191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877473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47434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5434922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2651648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925690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40464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6479258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3921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A96897-8FF5-4182-9BE2-4FFDFB97705A}" type="datetimeFigureOut">
              <a:rPr lang="en-IN" smtClean="0"/>
              <a:t>28-06-2022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BEE5D95-3F39-4BDF-B0D0-FAE8CA63F53F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91185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link.springer.com/article/10.1186/s12913-019-4760-3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mj.com/content/376/bmj.o118.full" TargetMode="External"/><Relationship Id="rId5" Type="http://schemas.openxmlformats.org/officeDocument/2006/relationships/hyperlink" Target="https://academic.oup.com/gerontologist/article-abstract/59/2/e86/3850587" TargetMode="External"/><Relationship Id="rId4" Type="http://schemas.openxmlformats.org/officeDocument/2006/relationships/hyperlink" Target="https://onlinelibrary.wiley.com/doi/abs/10.1111/hsc.12474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2BB44F-A18E-0380-D5D0-33CBD130CF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7048" y="2404534"/>
            <a:ext cx="8930935" cy="1989913"/>
          </a:xfrm>
        </p:spPr>
        <p:txBody>
          <a:bodyPr anchor="t">
            <a:normAutofit fontScale="90000"/>
          </a:bodyPr>
          <a:lstStyle/>
          <a:p>
            <a:pPr algn="ctr">
              <a:lnSpc>
                <a:spcPct val="150000"/>
              </a:lnSpc>
            </a:pPr>
            <a:br>
              <a:rPr lang="en-GB" sz="3100" b="1" u="sng" kern="1400" spc="-5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1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Lack of Care for Patients in Discharge in the Health and Social Care System of the UK</a:t>
            </a:r>
            <a:br>
              <a:rPr lang="en-IN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br>
              <a:rPr lang="en-IN" sz="4000" b="1" u="sng" kern="1400" spc="-5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4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0734FB6-289F-B08E-8621-53273E0D932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6435" y="4394447"/>
            <a:ext cx="9144000" cy="239697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Cristiana </a:t>
            </a:r>
            <a:r>
              <a:rPr lang="en-GB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Iuliana</a:t>
            </a:r>
            <a: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Roman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 </a:t>
            </a:r>
            <a:r>
              <a:rPr lang="en-GB" sz="1800" b="1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BMHP4014</a:t>
            </a:r>
            <a:r>
              <a:rPr lang="en-GB" sz="1800" b="1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)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800" dirty="0"/>
          </a:p>
        </p:txBody>
      </p:sp>
    </p:spTree>
    <p:extLst>
      <p:ext uri="{BB962C8B-B14F-4D97-AF65-F5344CB8AC3E}">
        <p14:creationId xmlns:p14="http://schemas.microsoft.com/office/powerpoint/2010/main" val="38508693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1164C4-A61F-769F-FE25-15D0FE7261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62BC4A-ABF6-2F13-BE2B-9C32A083B9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presentation investigates the health and social care system to highlight issues relevant to the current scenario.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This study explores the issue related to the lack of care experienced by discharging patients in the UK’s health and social care systems.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209270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2DB0C-4EB3-B1CE-ABF9-12F4A91B7C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Investigate a current issue related to health and social care </a:t>
            </a:r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DBB8E7-6A61-8E67-2899-846A92268F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assessment particularly inspects the issue of the lack of care for discharging patients in the health and social care organisations.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key issue that has been observed in many cases is the delayed discharge of patients (Rojas‐García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 2018, p. 47).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Early discharge is also a problem where hospitals try to send patients home early to get new clients.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All these factors create risks for the safety and health of the existing patients. </a:t>
            </a:r>
            <a:endParaRPr lang="en-IN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79EE80A-41C4-680E-257F-D29BF67DAD8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308" y="2465923"/>
            <a:ext cx="4184650" cy="36983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55167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DCE363-7EA6-86E4-9731-D72DD48B1B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Background of the problem</a:t>
            </a:r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223411-3AED-3432-B771-9CBCD1CDA24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prospective issue in discussion is the lack of care related to the discharge of patients in the health and social care setup.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One example of a lack of discharging care is the delayed discharge witnessed by the NHS in recent years.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Another problem related to discharge is the early release of patients without completing the care or treatment.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 per the view of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Landeiro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 al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., (2019, p. 87), the key cause of issues during discharge is a lack of sufficient planning. </a:t>
            </a:r>
            <a:endParaRPr lang="en-IN" dirty="0"/>
          </a:p>
        </p:txBody>
      </p:sp>
      <p:pic>
        <p:nvPicPr>
          <p:cNvPr id="5" name="Content Placeholder 5">
            <a:extLst>
              <a:ext uri="{FF2B5EF4-FFF2-40B4-BE49-F238E27FC236}">
                <a16:creationId xmlns:a16="http://schemas.microsoft.com/office/drawing/2014/main" id="{1C296E34-500A-0255-FC1B-BA00708305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308" y="2396360"/>
            <a:ext cx="4184650" cy="364500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7590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41AA3-9469-52AE-F993-D5AC2CC1A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745" y="219152"/>
            <a:ext cx="8596668" cy="1320800"/>
          </a:xfrm>
        </p:spPr>
        <p:txBody>
          <a:bodyPr>
            <a:normAutofit/>
          </a:bodyPr>
          <a:lstStyle/>
          <a:p>
            <a:pPr algn="ctr"/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Impact</a:t>
            </a:r>
            <a:endParaRPr lang="en-IN" sz="32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F4A014C-DE81-2C81-8F9B-65F49A304C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5745" y="1663458"/>
            <a:ext cx="4185623" cy="806845"/>
          </a:xfrm>
        </p:spPr>
        <p:txBody>
          <a:bodyPr/>
          <a:lstStyle/>
          <a:p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Impact of this issue on service providers</a:t>
            </a:r>
            <a:endParaRPr lang="en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044B3-F113-DC26-D6A8-8C86EBB6D4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7409" y="2984258"/>
            <a:ext cx="4185623" cy="3304117"/>
          </a:xfrm>
        </p:spPr>
        <p:txBody>
          <a:bodyPr>
            <a:normAutofit fontScale="55000" lnSpcReduction="20000"/>
          </a:bodyPr>
          <a:lstStyle/>
          <a:p>
            <a:pPr algn="just">
              <a:lnSpc>
                <a:spcPct val="160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identified impacts of lack of care in discharging patients over service providers are-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6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Increasing costs of operations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6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Inappropriate occupancy of beds or bed blocking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6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Shortage of resources for care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6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Lack of trust from patients (Limb, 2022)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6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Reduced efficiency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6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Reputation damage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55411D56-A347-80BE-7CDD-8EF57CA26D4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237824" y="1663458"/>
            <a:ext cx="4185619" cy="849224"/>
          </a:xfrm>
        </p:spPr>
        <p:txBody>
          <a:bodyPr anchor="t"/>
          <a:lstStyle/>
          <a:p>
            <a:pPr algn="just"/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Impact of this issue on the service users</a:t>
            </a:r>
            <a:endParaRPr lang="en-IN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8E6F38A-C0E5-2122-8268-E3074B4F49C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88385" y="2984258"/>
            <a:ext cx="4185617" cy="3304117"/>
          </a:xfrm>
        </p:spPr>
        <p:txBody>
          <a:bodyPr>
            <a:normAutofit fontScale="47500" lnSpcReduction="20000"/>
          </a:bodyPr>
          <a:lstStyle/>
          <a:p>
            <a:pPr algn="just">
              <a:lnSpc>
                <a:spcPct val="17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lack of care for patients during discharge creates the following impact on the service users-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Risks of infection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Mortality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Psychological problems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Restrictions on the mobility of patients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Repetitive hospital admission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Distrust in the organisation and the concept of care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4446579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CC4C2F-DEA8-3A44-04D8-91A90118A9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Rationale</a:t>
            </a:r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0A429-E6ED-D2B8-D578-63C6F7CC2D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0437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There has been a lack of understanding and perceived significance of the process of discharging from hospitals.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Across the United Kingdom, multiple cases of neglect for patients during discharge have been reported.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While a lack of planned discharge creates risks for the lives of patients, it also leads to financial loss for organisations.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This study highlights the key reasons and implications of the issue alongside recommending strategies for improving the process of discharging to reduce risks in the health and social care setting.</a:t>
            </a:r>
          </a:p>
          <a:p>
            <a:pPr algn="just">
              <a:lnSpc>
                <a:spcPct val="150000"/>
              </a:lnSpc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969030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2E2A9A-2B42-11EF-68D0-9D4A3005A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Relevant Legislation</a:t>
            </a:r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7F4B47-C872-CBCE-00CA-6A22B101F10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legislation guiding the procedure of discharge in the health and social care organisations in the United Kingdom is the Care Act 2014.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To make the discharge process more efficient the Health and Care Bill has been introduced.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NHS is also governed by the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National Health Service Act 2006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which guides the discharge process. </a:t>
            </a:r>
            <a:endParaRPr lang="en-IN" dirty="0"/>
          </a:p>
        </p:txBody>
      </p:sp>
      <p:pic>
        <p:nvPicPr>
          <p:cNvPr id="2050" name="Picture 2" descr="Social care: a summary of the framework and BGS's policy engagement |  British Geriatrics Society">
            <a:extLst>
              <a:ext uri="{FF2B5EF4-FFF2-40B4-BE49-F238E27FC236}">
                <a16:creationId xmlns:a16="http://schemas.microsoft.com/office/drawing/2014/main" id="{0A9BA6A4-9613-9591-A2E0-70612022FBD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8308" y="2160589"/>
            <a:ext cx="4184650" cy="3641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67256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271B10-79E7-B5D5-8C22-228E681112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 for Improvement</a:t>
            </a:r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1E224-4748-637E-C392-E8CED42AE3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77334" y="2160588"/>
            <a:ext cx="4184035" cy="4087811"/>
          </a:xfrm>
        </p:spPr>
        <p:txBody>
          <a:bodyPr>
            <a:normAutofit fontScale="47500" lnSpcReduction="20000"/>
          </a:bodyPr>
          <a:lstStyle/>
          <a:p>
            <a:pPr algn="just">
              <a:lnSpc>
                <a:spcPct val="170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following measures can be adopted to improve patient care during discharge-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Effective communication across the healthcare setting and between caregivers and patients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Service alignment for care continuity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clear plan for clinical discharge management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Proactive planning for discharge seven days a week (Patel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et al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., 2019, p. 87)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efficiency of the system and process for discharge through technological integration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Early determination of the date of transfer or discharge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 fontAlgn="base">
              <a:lnSpc>
                <a:spcPct val="170000"/>
              </a:lnSpc>
              <a:spcAft>
                <a:spcPts val="800"/>
              </a:spcAft>
              <a:buSzPts val="1000"/>
              <a:buFont typeface="Symbol" panose="05050102010706020507" pitchFamily="18" charset="2"/>
              <a:buChar char=""/>
              <a:tabLst>
                <a:tab pos="457200" algn="l"/>
              </a:tabLs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 audit and review</a:t>
            </a:r>
            <a:endParaRPr lang="en-IN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70000"/>
              </a:lnSpc>
            </a:pPr>
            <a:endParaRPr lang="en-IN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96FD46F-0484-E101-94ED-2425355F5A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438274" y="2389061"/>
            <a:ext cx="3719804" cy="3652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229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A54625-C096-B484-A530-ADC2AB868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br>
              <a:rPr lang="en-IN" sz="32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32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FF54924-EAC5-19C1-AF5B-4E01BA5766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 this presentation, the issues that patients have been facing during their discharge have been identified along with the possible reasons and impacts.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effects of discharge-related challenges on the providers and users of health and social care services have been explored. </a:t>
            </a:r>
          </a:p>
          <a:p>
            <a:pPr algn="just"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Furthermore, the legislation governing the process of hospital discharge in the UK has been described. Finally, the techniques for improving the process have been recommended in the study.</a:t>
            </a: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700490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57353"/>
            <a:ext cx="8596668" cy="825062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br>
              <a:rPr lang="en-IN" b="1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182415"/>
            <a:ext cx="8596668" cy="485894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Bai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A.D., Dai, C., Srivastava, S., Smith, C.A. and Gill, S.S., 2019. Risk factors, costs and complications of delayed hospital discharge from internal medicine wards at a Canadian academic medical centre: retrospective cohort study. </a:t>
            </a:r>
            <a:r>
              <a:rPr lang="en-GB" sz="1050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BMC health services research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50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pp.1-9. </a:t>
            </a:r>
            <a:r>
              <a:rPr lang="en-GB" sz="1050" dirty="0">
                <a:solidFill>
                  <a:srgbClr val="1155CC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https://link.springer.com/article/10.1186/s12913-019-4760-3</a:t>
            </a:r>
            <a:endParaRPr lang="en-IN" sz="105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Cornes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Whiteford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Manthorpe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J., Neale, J., Byng, R., Hewett, N., Clark, M., </a:t>
            </a: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Kilmister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A., Fuller, J., Aldridge, R. and </a:t>
            </a: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Tinelli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2018. Improving hospital discharge arrangements for people who are homeless: a realist synthesis of the intermediate care literature. </a:t>
            </a:r>
            <a:r>
              <a:rPr lang="en-GB" sz="1050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&amp; social care in the community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50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26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pp.e345-e359. </a:t>
            </a:r>
            <a:r>
              <a:rPr lang="en-GB" sz="1050" dirty="0">
                <a:solidFill>
                  <a:srgbClr val="1155CC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https://onlinelibrary.wiley.com/doi/abs/10.1111/hsc.12474</a:t>
            </a:r>
            <a:endParaRPr lang="en-IN" sz="105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Landeiro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F., Roberts, K., </a:t>
            </a:r>
            <a:r>
              <a:rPr lang="en-GB" sz="1050" dirty="0" err="1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Gray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A.M. and Leal, J., 2019. Delayed hospital discharges of older patients: a systematic review on prevalence and costs. </a:t>
            </a:r>
            <a:r>
              <a:rPr lang="en-GB" sz="1050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Gerontologist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1050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59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(2), pp.e86-e97. </a:t>
            </a:r>
            <a:r>
              <a:rPr lang="en-GB" sz="1050" dirty="0">
                <a:solidFill>
                  <a:srgbClr val="1155CC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https://academic.oup.com/gerontologist/article-abstract/59/2/e86/3850587</a:t>
            </a:r>
            <a:endParaRPr lang="en-IN" sz="105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Legislation.gov.uk, 2022. Care act 2014. </a:t>
            </a:r>
            <a:r>
              <a:rPr lang="en-GB" sz="1050" i="1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Legislation.gov.uk</a:t>
            </a: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Available at: https://www.legislation.gov.uk/ukpga/2014/23/schedule/3/enacted [Accessed June 23, 2022]. </a:t>
            </a:r>
            <a:endParaRPr lang="en-IN" sz="105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GB" sz="1050" dirty="0">
                <a:solidFill>
                  <a:srgbClr val="222222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Limb, M., 2022. Delayed discharge: how are services and patients being affected?. </a:t>
            </a:r>
            <a:r>
              <a:rPr lang="en-GB" sz="1050" dirty="0">
                <a:solidFill>
                  <a:srgbClr val="1155CC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https://www.bmj.com/content/376/bmj.o118.full</a:t>
            </a:r>
            <a:endParaRPr lang="en-IN" sz="1050" dirty="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sz="1050" dirty="0"/>
          </a:p>
          <a:p>
            <a:endParaRPr lang="en-IN" sz="1050" dirty="0"/>
          </a:p>
        </p:txBody>
      </p:sp>
    </p:spTree>
    <p:extLst>
      <p:ext uri="{BB962C8B-B14F-4D97-AF65-F5344CB8AC3E}">
        <p14:creationId xmlns:p14="http://schemas.microsoft.com/office/powerpoint/2010/main" val="11361589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EB2E-86A7-6C23-7EDE-95FD1245BDC9}"/>
              </a:ext>
            </a:extLst>
          </p:cNvPr>
          <p:cNvSpPr/>
          <p:nvPr/>
        </p:nvSpPr>
        <p:spPr>
          <a:xfrm>
            <a:off x="4329684" y="2967335"/>
            <a:ext cx="35326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6088680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Media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41</TotalTime>
  <Words>1009</Words>
  <Application>Microsoft Office PowerPoint</Application>
  <PresentationFormat>Widescreen</PresentationFormat>
  <Paragraphs>71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8" baseType="lpstr">
      <vt:lpstr>Arial</vt:lpstr>
      <vt:lpstr>Calibri</vt:lpstr>
      <vt:lpstr>Symbol</vt:lpstr>
      <vt:lpstr>Times New Roman</vt:lpstr>
      <vt:lpstr>Trebuchet MS</vt:lpstr>
      <vt:lpstr>Wingdings 3</vt:lpstr>
      <vt:lpstr>Facet</vt:lpstr>
      <vt:lpstr> Lack of Care for Patients in Discharge in the Health and Social Care System of the UK  </vt:lpstr>
      <vt:lpstr>Introduction </vt:lpstr>
      <vt:lpstr>Investigate a current issue related to health and social care  </vt:lpstr>
      <vt:lpstr>Background of the problem </vt:lpstr>
      <vt:lpstr> Impact</vt:lpstr>
      <vt:lpstr>Rationale </vt:lpstr>
      <vt:lpstr>Relevant Legislation </vt:lpstr>
      <vt:lpstr>Recommendations for Improvement </vt:lpstr>
      <vt:lpstr> Conclusion </vt:lpstr>
      <vt:lpstr>References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  Group Presentation</dc:title>
  <dc:creator>pubali chakraborty</dc:creator>
  <cp:lastModifiedBy>Cristiana Marchidan</cp:lastModifiedBy>
  <cp:revision>6</cp:revision>
  <dcterms:created xsi:type="dcterms:W3CDTF">2022-06-23T08:00:17Z</dcterms:created>
  <dcterms:modified xsi:type="dcterms:W3CDTF">2022-06-28T15:08:45Z</dcterms:modified>
</cp:coreProperties>
</file>