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25"/>
  </p:notesMasterIdLst>
  <p:sldIdLst>
    <p:sldId id="256" r:id="rId2"/>
    <p:sldId id="275" r:id="rId3"/>
    <p:sldId id="281" r:id="rId4"/>
    <p:sldId id="282" r:id="rId5"/>
    <p:sldId id="266" r:id="rId6"/>
    <p:sldId id="261" r:id="rId7"/>
    <p:sldId id="257" r:id="rId8"/>
    <p:sldId id="271" r:id="rId9"/>
    <p:sldId id="292" r:id="rId10"/>
    <p:sldId id="273" r:id="rId11"/>
    <p:sldId id="262" r:id="rId12"/>
    <p:sldId id="291" r:id="rId13"/>
    <p:sldId id="290" r:id="rId14"/>
    <p:sldId id="286" r:id="rId15"/>
    <p:sldId id="287" r:id="rId16"/>
    <p:sldId id="288" r:id="rId17"/>
    <p:sldId id="289" r:id="rId18"/>
    <p:sldId id="263" r:id="rId19"/>
    <p:sldId id="293" r:id="rId20"/>
    <p:sldId id="264" r:id="rId21"/>
    <p:sldId id="283" r:id="rId22"/>
    <p:sldId id="284"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0C6F43-A9F8-A7B9-2DA6-9DB736C9ABCE}" v="56" dt="2026-03-14T09:20:59.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berforce Kasaga (2532075)" userId="S::2532075@student.uwtsd.ac.uk::9a897b00-0754-4977-bc2b-812d84b53dc7" providerId="AD" clId="Web-{B38B8A1A-1285-CBCE-19AB-C0B707B56680}"/>
    <pc:docChg chg="modSld">
      <pc:chgData name="Wilberforce Kasaga (2532075)" userId="S::2532075@student.uwtsd.ac.uk::9a897b00-0754-4977-bc2b-812d84b53dc7" providerId="AD" clId="Web-{B38B8A1A-1285-CBCE-19AB-C0B707B56680}" dt="2026-03-09T06:39:26.147" v="12" actId="20577"/>
      <pc:docMkLst>
        <pc:docMk/>
      </pc:docMkLst>
      <pc:sldChg chg="modSp">
        <pc:chgData name="Wilberforce Kasaga (2532075)" userId="S::2532075@student.uwtsd.ac.uk::9a897b00-0754-4977-bc2b-812d84b53dc7" providerId="AD" clId="Web-{B38B8A1A-1285-CBCE-19AB-C0B707B56680}" dt="2026-03-09T06:37:24.738" v="1" actId="20577"/>
        <pc:sldMkLst>
          <pc:docMk/>
          <pc:sldMk cId="2108689580" sldId="281"/>
        </pc:sldMkLst>
        <pc:spChg chg="mod">
          <ac:chgData name="Wilberforce Kasaga (2532075)" userId="S::2532075@student.uwtsd.ac.uk::9a897b00-0754-4977-bc2b-812d84b53dc7" providerId="AD" clId="Web-{B38B8A1A-1285-CBCE-19AB-C0B707B56680}" dt="2026-03-09T06:37:24.738" v="1" actId="20577"/>
          <ac:spMkLst>
            <pc:docMk/>
            <pc:sldMk cId="2108689580" sldId="281"/>
            <ac:spMk id="3" creationId="{65780E73-062D-F0CF-70A0-F47FE6AAEAA4}"/>
          </ac:spMkLst>
        </pc:spChg>
      </pc:sldChg>
      <pc:sldChg chg="modSp">
        <pc:chgData name="Wilberforce Kasaga (2532075)" userId="S::2532075@student.uwtsd.ac.uk::9a897b00-0754-4977-bc2b-812d84b53dc7" providerId="AD" clId="Web-{B38B8A1A-1285-CBCE-19AB-C0B707B56680}" dt="2026-03-09T06:39:26.147" v="12" actId="20577"/>
        <pc:sldMkLst>
          <pc:docMk/>
          <pc:sldMk cId="1720387096" sldId="282"/>
        </pc:sldMkLst>
        <pc:spChg chg="mod">
          <ac:chgData name="Wilberforce Kasaga (2532075)" userId="S::2532075@student.uwtsd.ac.uk::9a897b00-0754-4977-bc2b-812d84b53dc7" providerId="AD" clId="Web-{B38B8A1A-1285-CBCE-19AB-C0B707B56680}" dt="2026-03-09T06:39:26.147" v="12" actId="20577"/>
          <ac:spMkLst>
            <pc:docMk/>
            <pc:sldMk cId="1720387096" sldId="282"/>
            <ac:spMk id="3" creationId="{84109ACD-3DD4-66B4-8903-B914658BD9F8}"/>
          </ac:spMkLst>
        </pc:spChg>
      </pc:sldChg>
    </pc:docChg>
  </pc:docChgLst>
  <pc:docChgLst>
    <pc:chgData name="Valentino Rodriguez Fernando (2532545)" userId="S::2532545@student.uwtsd.ac.uk::81bbf3e4-8683-4d5e-a598-4905317ed33d" providerId="AD" clId="Web-{84A210F5-B22F-06BB-233A-A0FB89D71052}"/>
    <pc:docChg chg="modSld">
      <pc:chgData name="Valentino Rodriguez Fernando (2532545)" userId="S::2532545@student.uwtsd.ac.uk::81bbf3e4-8683-4d5e-a598-4905317ed33d" providerId="AD" clId="Web-{84A210F5-B22F-06BB-233A-A0FB89D71052}" dt="2026-03-01T11:22:22.204" v="45" actId="20577"/>
      <pc:docMkLst>
        <pc:docMk/>
      </pc:docMkLst>
      <pc:sldChg chg="addSp modSp mod setBg">
        <pc:chgData name="Valentino Rodriguez Fernando (2532545)" userId="S::2532545@student.uwtsd.ac.uk::81bbf3e4-8683-4d5e-a598-4905317ed33d" providerId="AD" clId="Web-{84A210F5-B22F-06BB-233A-A0FB89D71052}" dt="2026-03-01T11:22:22.204" v="45" actId="20577"/>
        <pc:sldMkLst>
          <pc:docMk/>
          <pc:sldMk cId="109398830" sldId="262"/>
        </pc:sldMkLst>
        <pc:spChg chg="mod">
          <ac:chgData name="Valentino Rodriguez Fernando (2532545)" userId="S::2532545@student.uwtsd.ac.uk::81bbf3e4-8683-4d5e-a598-4905317ed33d" providerId="AD" clId="Web-{84A210F5-B22F-06BB-233A-A0FB89D71052}" dt="2026-03-01T11:22:22.204" v="45" actId="20577"/>
          <ac:spMkLst>
            <pc:docMk/>
            <pc:sldMk cId="109398830" sldId="262"/>
            <ac:spMk id="2" creationId="{F6BB29C9-88BC-79B8-5E09-E90806C25332}"/>
          </ac:spMkLst>
        </pc:spChg>
        <pc:spChg chg="mod ord">
          <ac:chgData name="Valentino Rodriguez Fernando (2532545)" userId="S::2532545@student.uwtsd.ac.uk::81bbf3e4-8683-4d5e-a598-4905317ed33d" providerId="AD" clId="Web-{84A210F5-B22F-06BB-233A-A0FB89D71052}" dt="2026-03-01T11:13:47.275" v="6"/>
          <ac:spMkLst>
            <pc:docMk/>
            <pc:sldMk cId="109398830" sldId="262"/>
            <ac:spMk id="3" creationId="{2B6C1403-FB55-9B07-81D0-57BD816726E3}"/>
          </ac:spMkLst>
        </pc:spChg>
        <pc:picChg chg="add mod ord modCrop">
          <ac:chgData name="Valentino Rodriguez Fernando (2532545)" userId="S::2532545@student.uwtsd.ac.uk::81bbf3e4-8683-4d5e-a598-4905317ed33d" providerId="AD" clId="Web-{84A210F5-B22F-06BB-233A-A0FB89D71052}" dt="2026-03-01T11:13:47.275" v="6"/>
          <ac:picMkLst>
            <pc:docMk/>
            <pc:sldMk cId="109398830" sldId="262"/>
            <ac:picMk id="4" creationId="{DA003667-19ED-E0C8-937F-21B0C5C1932F}"/>
          </ac:picMkLst>
        </pc:picChg>
        <pc:picChg chg="add mod">
          <ac:chgData name="Valentino Rodriguez Fernando (2532545)" userId="S::2532545@student.uwtsd.ac.uk::81bbf3e4-8683-4d5e-a598-4905317ed33d" providerId="AD" clId="Web-{84A210F5-B22F-06BB-233A-A0FB89D71052}" dt="2026-03-01T11:13:47.275" v="6"/>
          <ac:picMkLst>
            <pc:docMk/>
            <pc:sldMk cId="109398830" sldId="262"/>
            <ac:picMk id="5" creationId="{33BB4399-9575-2E5D-3763-E907398EE909}"/>
          </ac:picMkLst>
        </pc:picChg>
      </pc:sldChg>
    </pc:docChg>
  </pc:docChgLst>
  <pc:docChgLst>
    <pc:chgData name="Jeannette Querubin Capitly (2528624)" userId="S::2528624@student.uwtsd.ac.uk::a4200aec-1592-48e9-a01f-35dcf17b88f2" providerId="AD" clId="Web-{698D8972-6505-BCD0-3AAD-10B0BE994079}"/>
    <pc:docChg chg="modSld">
      <pc:chgData name="Jeannette Querubin Capitly (2528624)" userId="S::2528624@student.uwtsd.ac.uk::a4200aec-1592-48e9-a01f-35dcf17b88f2" providerId="AD" clId="Web-{698D8972-6505-BCD0-3AAD-10B0BE994079}" dt="2026-03-11T15:38:32.175" v="20" actId="20577"/>
      <pc:docMkLst>
        <pc:docMk/>
      </pc:docMkLst>
      <pc:sldChg chg="modSp">
        <pc:chgData name="Jeannette Querubin Capitly (2528624)" userId="S::2528624@student.uwtsd.ac.uk::a4200aec-1592-48e9-a01f-35dcf17b88f2" providerId="AD" clId="Web-{698D8972-6505-BCD0-3AAD-10B0BE994079}" dt="2026-03-11T15:38:32.175" v="20" actId="20577"/>
        <pc:sldMkLst>
          <pc:docMk/>
          <pc:sldMk cId="3834944847" sldId="292"/>
        </pc:sldMkLst>
        <pc:spChg chg="mod">
          <ac:chgData name="Jeannette Querubin Capitly (2528624)" userId="S::2528624@student.uwtsd.ac.uk::a4200aec-1592-48e9-a01f-35dcf17b88f2" providerId="AD" clId="Web-{698D8972-6505-BCD0-3AAD-10B0BE994079}" dt="2026-03-11T15:38:32.175" v="20" actId="20577"/>
          <ac:spMkLst>
            <pc:docMk/>
            <pc:sldMk cId="3834944847" sldId="292"/>
            <ac:spMk id="2" creationId="{A98F4352-8945-2622-E6E2-754542964F89}"/>
          </ac:spMkLst>
        </pc:spChg>
      </pc:sldChg>
    </pc:docChg>
  </pc:docChgLst>
  <pc:docChgLst>
    <pc:chgData name="Eunice Adu-Larbi (2524371)" userId="S::2524371@student.uwtsd.ac.uk::fac09d79-d72e-4014-9a10-e75da315609f" providerId="AD" clId="Web-{D6043108-3F58-0587-E86B-2A298CA05A19}"/>
    <pc:docChg chg="sldOrd">
      <pc:chgData name="Eunice Adu-Larbi (2524371)" userId="S::2524371@student.uwtsd.ac.uk::fac09d79-d72e-4014-9a10-e75da315609f" providerId="AD" clId="Web-{D6043108-3F58-0587-E86B-2A298CA05A19}" dt="2026-03-07T17:38:01.153" v="0"/>
      <pc:docMkLst>
        <pc:docMk/>
      </pc:docMkLst>
      <pc:sldChg chg="ord">
        <pc:chgData name="Eunice Adu-Larbi (2524371)" userId="S::2524371@student.uwtsd.ac.uk::fac09d79-d72e-4014-9a10-e75da315609f" providerId="AD" clId="Web-{D6043108-3F58-0587-E86B-2A298CA05A19}" dt="2026-03-07T17:38:01.153" v="0"/>
        <pc:sldMkLst>
          <pc:docMk/>
          <pc:sldMk cId="1037280370" sldId="273"/>
        </pc:sldMkLst>
      </pc:sldChg>
    </pc:docChg>
  </pc:docChgLst>
  <pc:docChgLst>
    <pc:chgData name="Wilberforce Kasaga (2532075)" userId="S::2532075@student.uwtsd.ac.uk::9a897b00-0754-4977-bc2b-812d84b53dc7" providerId="AD" clId="Web-{C3E7804E-3684-3833-EA08-1DF22C8B76E0}"/>
    <pc:docChg chg="delSld">
      <pc:chgData name="Wilberforce Kasaga (2532075)" userId="S::2532075@student.uwtsd.ac.uk::9a897b00-0754-4977-bc2b-812d84b53dc7" providerId="AD" clId="Web-{C3E7804E-3684-3833-EA08-1DF22C8B76E0}" dt="2026-03-01T08:46:56.387" v="0"/>
      <pc:docMkLst>
        <pc:docMk/>
      </pc:docMkLst>
    </pc:docChg>
  </pc:docChgLst>
  <pc:docChgLst>
    <pc:chgData name="Thelma Laylo Lipa (2527562)" userId="S::2527562@student.uwtsd.ac.uk::e1bfe7f4-869e-4c8f-95b3-914341d730f4" providerId="AD" clId="Web-{18DDE98F-560A-1933-FDB2-28DD4F604763}"/>
    <pc:docChg chg="mod modSld addMainMaster delMainMaster">
      <pc:chgData name="Thelma Laylo Lipa (2527562)" userId="S::2527562@student.uwtsd.ac.uk::e1bfe7f4-869e-4c8f-95b3-914341d730f4" providerId="AD" clId="Web-{18DDE98F-560A-1933-FDB2-28DD4F604763}" dt="2026-03-08T17:16:27.100" v="38" actId="20577"/>
      <pc:docMkLst>
        <pc:docMk/>
      </pc:docMkLst>
      <pc:sldChg chg="delSp modSp mod modClrScheme delDesignElem chgLayout">
        <pc:chgData name="Thelma Laylo Lipa (2527562)" userId="S::2527562@student.uwtsd.ac.uk::e1bfe7f4-869e-4c8f-95b3-914341d730f4" providerId="AD" clId="Web-{18DDE98F-560A-1933-FDB2-28DD4F604763}" dt="2026-03-08T17:04:50.975" v="37"/>
        <pc:sldMkLst>
          <pc:docMk/>
          <pc:sldMk cId="109857222" sldId="256"/>
        </pc:sldMkLst>
        <pc:spChg chg="mod ord">
          <ac:chgData name="Thelma Laylo Lipa (2527562)" userId="S::2527562@student.uwtsd.ac.uk::e1bfe7f4-869e-4c8f-95b3-914341d730f4" providerId="AD" clId="Web-{18DDE98F-560A-1933-FDB2-28DD4F604763}" dt="2026-03-08T17:04:50.975" v="37"/>
          <ac:spMkLst>
            <pc:docMk/>
            <pc:sldMk cId="109857222" sldId="256"/>
            <ac:spMk id="2" creationId="{00000000-0000-0000-0000-000000000000}"/>
          </ac:spMkLst>
        </pc:spChg>
        <pc:spChg chg="mod ord">
          <ac:chgData name="Thelma Laylo Lipa (2527562)" userId="S::2527562@student.uwtsd.ac.uk::e1bfe7f4-869e-4c8f-95b3-914341d730f4" providerId="AD" clId="Web-{18DDE98F-560A-1933-FDB2-28DD4F604763}" dt="2026-03-08T17:04:50.975" v="37"/>
          <ac:spMkLst>
            <pc:docMk/>
            <pc:sldMk cId="109857222" sldId="256"/>
            <ac:spMk id="3" creationId="{00000000-0000-0000-0000-000000000000}"/>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436014872" sldId="257"/>
        </pc:sldMkLst>
        <pc:spChg chg="mod ord">
          <ac:chgData name="Thelma Laylo Lipa (2527562)" userId="S::2527562@student.uwtsd.ac.uk::e1bfe7f4-869e-4c8f-95b3-914341d730f4" providerId="AD" clId="Web-{18DDE98F-560A-1933-FDB2-28DD4F604763}" dt="2026-03-08T17:04:50.975" v="37"/>
          <ac:spMkLst>
            <pc:docMk/>
            <pc:sldMk cId="2436014872" sldId="257"/>
            <ac:spMk id="2" creationId="{1E9B77AA-6E53-6F2A-4AA3-4ECCB0A06D0C}"/>
          </ac:spMkLst>
        </pc:spChg>
        <pc:spChg chg="mod ord">
          <ac:chgData name="Thelma Laylo Lipa (2527562)" userId="S::2527562@student.uwtsd.ac.uk::e1bfe7f4-869e-4c8f-95b3-914341d730f4" providerId="AD" clId="Web-{18DDE98F-560A-1933-FDB2-28DD4F604763}" dt="2026-03-08T17:04:50.975" v="37"/>
          <ac:spMkLst>
            <pc:docMk/>
            <pc:sldMk cId="2436014872" sldId="257"/>
            <ac:spMk id="3" creationId="{8DB995B6-0066-3448-F82D-6CBB8091AB73}"/>
          </ac:spMkLst>
        </pc:spChg>
      </pc:sldChg>
      <pc:sldChg chg="delSp modSp mod modClrScheme delDesignElem chgLayout">
        <pc:chgData name="Thelma Laylo Lipa (2527562)" userId="S::2527562@student.uwtsd.ac.uk::e1bfe7f4-869e-4c8f-95b3-914341d730f4" providerId="AD" clId="Web-{18DDE98F-560A-1933-FDB2-28DD4F604763}" dt="2026-03-08T17:04:50.975" v="37"/>
        <pc:sldMkLst>
          <pc:docMk/>
          <pc:sldMk cId="1777609379" sldId="261"/>
        </pc:sldMkLst>
        <pc:spChg chg="mod ord">
          <ac:chgData name="Thelma Laylo Lipa (2527562)" userId="S::2527562@student.uwtsd.ac.uk::e1bfe7f4-869e-4c8f-95b3-914341d730f4" providerId="AD" clId="Web-{18DDE98F-560A-1933-FDB2-28DD4F604763}" dt="2026-03-08T17:04:50.975" v="37"/>
          <ac:spMkLst>
            <pc:docMk/>
            <pc:sldMk cId="1777609379" sldId="261"/>
            <ac:spMk id="2" creationId="{D9B78D4B-39ED-9E9A-4FA7-3CBC3FBB3761}"/>
          </ac:spMkLst>
        </pc:spChg>
        <pc:spChg chg="mod ord">
          <ac:chgData name="Thelma Laylo Lipa (2527562)" userId="S::2527562@student.uwtsd.ac.uk::e1bfe7f4-869e-4c8f-95b3-914341d730f4" providerId="AD" clId="Web-{18DDE98F-560A-1933-FDB2-28DD4F604763}" dt="2026-03-08T17:04:50.975" v="37"/>
          <ac:spMkLst>
            <pc:docMk/>
            <pc:sldMk cId="1777609379" sldId="261"/>
            <ac:spMk id="3" creationId="{22A7609A-66A6-B9CE-01C3-D6AA0B91278B}"/>
          </ac:spMkLst>
        </pc:spChg>
      </pc:sldChg>
      <pc:sldChg chg="delSp modSp mod modClrScheme delDesignElem chgLayout">
        <pc:chgData name="Thelma Laylo Lipa (2527562)" userId="S::2527562@student.uwtsd.ac.uk::e1bfe7f4-869e-4c8f-95b3-914341d730f4" providerId="AD" clId="Web-{18DDE98F-560A-1933-FDB2-28DD4F604763}" dt="2026-03-08T17:04:50.975" v="37"/>
        <pc:sldMkLst>
          <pc:docMk/>
          <pc:sldMk cId="109398830" sldId="262"/>
        </pc:sldMkLst>
        <pc:spChg chg="mod ord">
          <ac:chgData name="Thelma Laylo Lipa (2527562)" userId="S::2527562@student.uwtsd.ac.uk::e1bfe7f4-869e-4c8f-95b3-914341d730f4" providerId="AD" clId="Web-{18DDE98F-560A-1933-FDB2-28DD4F604763}" dt="2026-03-08T17:04:50.975" v="37"/>
          <ac:spMkLst>
            <pc:docMk/>
            <pc:sldMk cId="109398830" sldId="262"/>
            <ac:spMk id="2" creationId="{F6BB29C9-88BC-79B8-5E09-E90806C25332}"/>
          </ac:spMkLst>
        </pc:spChg>
        <pc:spChg chg="mod ord">
          <ac:chgData name="Thelma Laylo Lipa (2527562)" userId="S::2527562@student.uwtsd.ac.uk::e1bfe7f4-869e-4c8f-95b3-914341d730f4" providerId="AD" clId="Web-{18DDE98F-560A-1933-FDB2-28DD4F604763}" dt="2026-03-08T17:04:50.975" v="37"/>
          <ac:spMkLst>
            <pc:docMk/>
            <pc:sldMk cId="109398830" sldId="262"/>
            <ac:spMk id="3" creationId="{2B6C1403-FB55-9B07-81D0-57BD816726E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174355969" sldId="263"/>
        </pc:sldMkLst>
        <pc:spChg chg="mod ord">
          <ac:chgData name="Thelma Laylo Lipa (2527562)" userId="S::2527562@student.uwtsd.ac.uk::e1bfe7f4-869e-4c8f-95b3-914341d730f4" providerId="AD" clId="Web-{18DDE98F-560A-1933-FDB2-28DD4F604763}" dt="2026-03-08T17:04:50.975" v="37"/>
          <ac:spMkLst>
            <pc:docMk/>
            <pc:sldMk cId="4174355969" sldId="263"/>
            <ac:spMk id="2" creationId="{565D4581-59B3-442A-DBA8-5D41BDEF7BB6}"/>
          </ac:spMkLst>
        </pc:spChg>
        <pc:spChg chg="mod ord">
          <ac:chgData name="Thelma Laylo Lipa (2527562)" userId="S::2527562@student.uwtsd.ac.uk::e1bfe7f4-869e-4c8f-95b3-914341d730f4" providerId="AD" clId="Web-{18DDE98F-560A-1933-FDB2-28DD4F604763}" dt="2026-03-08T17:04:50.975" v="37"/>
          <ac:spMkLst>
            <pc:docMk/>
            <pc:sldMk cId="4174355969" sldId="263"/>
            <ac:spMk id="3" creationId="{3D2BBC00-2EBE-9513-1407-CAAF6DA93BF6}"/>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287833053" sldId="264"/>
        </pc:sldMkLst>
        <pc:spChg chg="mod ord">
          <ac:chgData name="Thelma Laylo Lipa (2527562)" userId="S::2527562@student.uwtsd.ac.uk::e1bfe7f4-869e-4c8f-95b3-914341d730f4" providerId="AD" clId="Web-{18DDE98F-560A-1933-FDB2-28DD4F604763}" dt="2026-03-08T17:04:50.975" v="37"/>
          <ac:spMkLst>
            <pc:docMk/>
            <pc:sldMk cId="4287833053" sldId="264"/>
            <ac:spMk id="2" creationId="{F79531A0-DFFA-3485-0C40-DBA0D76A1C42}"/>
          </ac:spMkLst>
        </pc:spChg>
        <pc:spChg chg="mod ord">
          <ac:chgData name="Thelma Laylo Lipa (2527562)" userId="S::2527562@student.uwtsd.ac.uk::e1bfe7f4-869e-4c8f-95b3-914341d730f4" providerId="AD" clId="Web-{18DDE98F-560A-1933-FDB2-28DD4F604763}" dt="2026-03-08T17:04:50.975" v="37"/>
          <ac:spMkLst>
            <pc:docMk/>
            <pc:sldMk cId="4287833053" sldId="264"/>
            <ac:spMk id="3" creationId="{0BC73355-B68B-4BA9-3DAD-EFACD2EC4522}"/>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368650366" sldId="266"/>
        </pc:sldMkLst>
        <pc:spChg chg="mod ord">
          <ac:chgData name="Thelma Laylo Lipa (2527562)" userId="S::2527562@student.uwtsd.ac.uk::e1bfe7f4-869e-4c8f-95b3-914341d730f4" providerId="AD" clId="Web-{18DDE98F-560A-1933-FDB2-28DD4F604763}" dt="2026-03-08T17:04:50.975" v="37"/>
          <ac:spMkLst>
            <pc:docMk/>
            <pc:sldMk cId="1368650366" sldId="266"/>
            <ac:spMk id="2" creationId="{0C556A13-8851-3A38-BF2D-05A0D09319D2}"/>
          </ac:spMkLst>
        </pc:spChg>
        <pc:spChg chg="mod ord">
          <ac:chgData name="Thelma Laylo Lipa (2527562)" userId="S::2527562@student.uwtsd.ac.uk::e1bfe7f4-869e-4c8f-95b3-914341d730f4" providerId="AD" clId="Web-{18DDE98F-560A-1933-FDB2-28DD4F604763}" dt="2026-03-08T17:04:50.975" v="37"/>
          <ac:spMkLst>
            <pc:docMk/>
            <pc:sldMk cId="1368650366" sldId="266"/>
            <ac:spMk id="3" creationId="{8104E1F4-A017-B1DE-E0D4-7AB26146EA28}"/>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114576244" sldId="271"/>
        </pc:sldMkLst>
        <pc:spChg chg="mod ord">
          <ac:chgData name="Thelma Laylo Lipa (2527562)" userId="S::2527562@student.uwtsd.ac.uk::e1bfe7f4-869e-4c8f-95b3-914341d730f4" providerId="AD" clId="Web-{18DDE98F-560A-1933-FDB2-28DD4F604763}" dt="2026-03-08T17:04:50.975" v="37"/>
          <ac:spMkLst>
            <pc:docMk/>
            <pc:sldMk cId="1114576244" sldId="271"/>
            <ac:spMk id="2" creationId="{86A1656F-C907-68ED-26A7-7FF1A2AE8304}"/>
          </ac:spMkLst>
        </pc:spChg>
        <pc:spChg chg="mod ord">
          <ac:chgData name="Thelma Laylo Lipa (2527562)" userId="S::2527562@student.uwtsd.ac.uk::e1bfe7f4-869e-4c8f-95b3-914341d730f4" providerId="AD" clId="Web-{18DDE98F-560A-1933-FDB2-28DD4F604763}" dt="2026-03-08T17:04:50.975" v="37"/>
          <ac:spMkLst>
            <pc:docMk/>
            <pc:sldMk cId="1114576244" sldId="271"/>
            <ac:spMk id="3" creationId="{B65669AA-2082-29BD-A8F2-203EECE6F2A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037280370" sldId="273"/>
        </pc:sldMkLst>
        <pc:spChg chg="mod ord">
          <ac:chgData name="Thelma Laylo Lipa (2527562)" userId="S::2527562@student.uwtsd.ac.uk::e1bfe7f4-869e-4c8f-95b3-914341d730f4" providerId="AD" clId="Web-{18DDE98F-560A-1933-FDB2-28DD4F604763}" dt="2026-03-08T17:04:50.975" v="37"/>
          <ac:spMkLst>
            <pc:docMk/>
            <pc:sldMk cId="1037280370" sldId="273"/>
            <ac:spMk id="2" creationId="{F0870B59-E0B3-E27E-F530-4BC94B0E6319}"/>
          </ac:spMkLst>
        </pc:spChg>
        <pc:spChg chg="mod ord">
          <ac:chgData name="Thelma Laylo Lipa (2527562)" userId="S::2527562@student.uwtsd.ac.uk::e1bfe7f4-869e-4c8f-95b3-914341d730f4" providerId="AD" clId="Web-{18DDE98F-560A-1933-FDB2-28DD4F604763}" dt="2026-03-08T17:04:50.975" v="37"/>
          <ac:spMkLst>
            <pc:docMk/>
            <pc:sldMk cId="1037280370" sldId="273"/>
            <ac:spMk id="3" creationId="{CAEC7BE0-1945-1A51-E63F-380285257920}"/>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309418938" sldId="274"/>
        </pc:sldMkLst>
        <pc:spChg chg="mod ord">
          <ac:chgData name="Thelma Laylo Lipa (2527562)" userId="S::2527562@student.uwtsd.ac.uk::e1bfe7f4-869e-4c8f-95b3-914341d730f4" providerId="AD" clId="Web-{18DDE98F-560A-1933-FDB2-28DD4F604763}" dt="2026-03-08T17:04:50.975" v="37"/>
          <ac:spMkLst>
            <pc:docMk/>
            <pc:sldMk cId="3309418938" sldId="274"/>
            <ac:spMk id="2" creationId="{C3B3F580-A78F-A259-1511-0B9C506680C5}"/>
          </ac:spMkLst>
        </pc:spChg>
        <pc:spChg chg="mod ord">
          <ac:chgData name="Thelma Laylo Lipa (2527562)" userId="S::2527562@student.uwtsd.ac.uk::e1bfe7f4-869e-4c8f-95b3-914341d730f4" providerId="AD" clId="Web-{18DDE98F-560A-1933-FDB2-28DD4F604763}" dt="2026-03-08T17:04:50.975" v="37"/>
          <ac:spMkLst>
            <pc:docMk/>
            <pc:sldMk cId="3309418938" sldId="274"/>
            <ac:spMk id="3" creationId="{B20D52E3-B9BE-05ED-A9F8-D54F32BA9241}"/>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001299788" sldId="275"/>
        </pc:sldMkLst>
        <pc:spChg chg="mod ord">
          <ac:chgData name="Thelma Laylo Lipa (2527562)" userId="S::2527562@student.uwtsd.ac.uk::e1bfe7f4-869e-4c8f-95b3-914341d730f4" providerId="AD" clId="Web-{18DDE98F-560A-1933-FDB2-28DD4F604763}" dt="2026-03-08T17:04:50.975" v="37"/>
          <ac:spMkLst>
            <pc:docMk/>
            <pc:sldMk cId="4001299788" sldId="275"/>
            <ac:spMk id="2" creationId="{F5CEE1A7-2F26-B691-B59D-C4D51F32F955}"/>
          </ac:spMkLst>
        </pc:spChg>
        <pc:spChg chg="mod ord">
          <ac:chgData name="Thelma Laylo Lipa (2527562)" userId="S::2527562@student.uwtsd.ac.uk::e1bfe7f4-869e-4c8f-95b3-914341d730f4" providerId="AD" clId="Web-{18DDE98F-560A-1933-FDB2-28DD4F604763}" dt="2026-03-08T17:04:50.975" v="37"/>
          <ac:spMkLst>
            <pc:docMk/>
            <pc:sldMk cId="4001299788" sldId="275"/>
            <ac:spMk id="3" creationId="{1B491151-FAFE-F8D6-1F25-F022C4DB4DBC}"/>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108689580" sldId="281"/>
        </pc:sldMkLst>
        <pc:spChg chg="mod ord">
          <ac:chgData name="Thelma Laylo Lipa (2527562)" userId="S::2527562@student.uwtsd.ac.uk::e1bfe7f4-869e-4c8f-95b3-914341d730f4" providerId="AD" clId="Web-{18DDE98F-560A-1933-FDB2-28DD4F604763}" dt="2026-03-08T17:04:50.975" v="37"/>
          <ac:spMkLst>
            <pc:docMk/>
            <pc:sldMk cId="2108689580" sldId="281"/>
            <ac:spMk id="2" creationId="{86BE2630-E6AD-40DE-42AD-4C28D584F6D9}"/>
          </ac:spMkLst>
        </pc:spChg>
        <pc:spChg chg="mod ord">
          <ac:chgData name="Thelma Laylo Lipa (2527562)" userId="S::2527562@student.uwtsd.ac.uk::e1bfe7f4-869e-4c8f-95b3-914341d730f4" providerId="AD" clId="Web-{18DDE98F-560A-1933-FDB2-28DD4F604763}" dt="2026-03-08T17:04:50.975" v="37"/>
          <ac:spMkLst>
            <pc:docMk/>
            <pc:sldMk cId="2108689580" sldId="281"/>
            <ac:spMk id="3" creationId="{65780E73-062D-F0CF-70A0-F47FE6AAEAA4}"/>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20387096" sldId="282"/>
        </pc:sldMkLst>
        <pc:spChg chg="mod ord">
          <ac:chgData name="Thelma Laylo Lipa (2527562)" userId="S::2527562@student.uwtsd.ac.uk::e1bfe7f4-869e-4c8f-95b3-914341d730f4" providerId="AD" clId="Web-{18DDE98F-560A-1933-FDB2-28DD4F604763}" dt="2026-03-08T17:04:50.975" v="37"/>
          <ac:spMkLst>
            <pc:docMk/>
            <pc:sldMk cId="1720387096" sldId="282"/>
            <ac:spMk id="2" creationId="{8C9EF468-B5CA-375C-AA63-85D0D8E10C9D}"/>
          </ac:spMkLst>
        </pc:spChg>
        <pc:spChg chg="mod ord">
          <ac:chgData name="Thelma Laylo Lipa (2527562)" userId="S::2527562@student.uwtsd.ac.uk::e1bfe7f4-869e-4c8f-95b3-914341d730f4" providerId="AD" clId="Web-{18DDE98F-560A-1933-FDB2-28DD4F604763}" dt="2026-03-08T17:04:50.975" v="37"/>
          <ac:spMkLst>
            <pc:docMk/>
            <pc:sldMk cId="1720387096" sldId="282"/>
            <ac:spMk id="3" creationId="{84109ACD-3DD4-66B4-8903-B914658BD9F8}"/>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983532308" sldId="283"/>
        </pc:sldMkLst>
        <pc:spChg chg="mod ord">
          <ac:chgData name="Thelma Laylo Lipa (2527562)" userId="S::2527562@student.uwtsd.ac.uk::e1bfe7f4-869e-4c8f-95b3-914341d730f4" providerId="AD" clId="Web-{18DDE98F-560A-1933-FDB2-28DD4F604763}" dt="2026-03-08T17:04:50.975" v="37"/>
          <ac:spMkLst>
            <pc:docMk/>
            <pc:sldMk cId="1983532308" sldId="283"/>
            <ac:spMk id="2" creationId="{F7D2EF02-1337-D098-9348-3FDDB6DD3F1A}"/>
          </ac:spMkLst>
        </pc:spChg>
        <pc:spChg chg="mod ord">
          <ac:chgData name="Thelma Laylo Lipa (2527562)" userId="S::2527562@student.uwtsd.ac.uk::e1bfe7f4-869e-4c8f-95b3-914341d730f4" providerId="AD" clId="Web-{18DDE98F-560A-1933-FDB2-28DD4F604763}" dt="2026-03-08T17:04:50.975" v="37"/>
          <ac:spMkLst>
            <pc:docMk/>
            <pc:sldMk cId="1983532308" sldId="283"/>
            <ac:spMk id="3" creationId="{679C1B3F-EF38-2BEB-F2DA-8783BA4ED8C4}"/>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054758339" sldId="284"/>
        </pc:sldMkLst>
        <pc:spChg chg="mod ord">
          <ac:chgData name="Thelma Laylo Lipa (2527562)" userId="S::2527562@student.uwtsd.ac.uk::e1bfe7f4-869e-4c8f-95b3-914341d730f4" providerId="AD" clId="Web-{18DDE98F-560A-1933-FDB2-28DD4F604763}" dt="2026-03-08T17:04:50.975" v="37"/>
          <ac:spMkLst>
            <pc:docMk/>
            <pc:sldMk cId="4054758339" sldId="284"/>
            <ac:spMk id="2" creationId="{920782D4-C9FC-C6DE-E159-7240FC0AE22F}"/>
          </ac:spMkLst>
        </pc:spChg>
        <pc:spChg chg="mod ord">
          <ac:chgData name="Thelma Laylo Lipa (2527562)" userId="S::2527562@student.uwtsd.ac.uk::e1bfe7f4-869e-4c8f-95b3-914341d730f4" providerId="AD" clId="Web-{18DDE98F-560A-1933-FDB2-28DD4F604763}" dt="2026-03-08T17:04:50.975" v="37"/>
          <ac:spMkLst>
            <pc:docMk/>
            <pc:sldMk cId="4054758339" sldId="284"/>
            <ac:spMk id="3" creationId="{8DE777A1-CFE8-6C27-E793-4026C55D108D}"/>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906661998" sldId="286"/>
        </pc:sldMkLst>
        <pc:spChg chg="mod ord">
          <ac:chgData name="Thelma Laylo Lipa (2527562)" userId="S::2527562@student.uwtsd.ac.uk::e1bfe7f4-869e-4c8f-95b3-914341d730f4" providerId="AD" clId="Web-{18DDE98F-560A-1933-FDB2-28DD4F604763}" dt="2026-03-08T17:04:50.975" v="37"/>
          <ac:spMkLst>
            <pc:docMk/>
            <pc:sldMk cId="3906661998" sldId="286"/>
            <ac:spMk id="2" creationId="{113E8DBD-2EAB-D3D3-FD25-77D6FA8D970D}"/>
          </ac:spMkLst>
        </pc:spChg>
        <pc:graphicFrameChg chg="mod ord">
          <ac:chgData name="Thelma Laylo Lipa (2527562)" userId="S::2527562@student.uwtsd.ac.uk::e1bfe7f4-869e-4c8f-95b3-914341d730f4" providerId="AD" clId="Web-{18DDE98F-560A-1933-FDB2-28DD4F604763}" dt="2026-03-08T17:04:50.975" v="37"/>
          <ac:graphicFrameMkLst>
            <pc:docMk/>
            <pc:sldMk cId="3906661998" sldId="286"/>
            <ac:graphicFrameMk id="5" creationId="{1E72EF9A-7381-8F5F-EE10-8B5252F703A9}"/>
          </ac:graphicFrameMkLst>
        </pc:graphicFrameChg>
      </pc:sldChg>
      <pc:sldChg chg="addSp delSp modSp mod modClrScheme chgLayout">
        <pc:chgData name="Thelma Laylo Lipa (2527562)" userId="S::2527562@student.uwtsd.ac.uk::e1bfe7f4-869e-4c8f-95b3-914341d730f4" providerId="AD" clId="Web-{18DDE98F-560A-1933-FDB2-28DD4F604763}" dt="2026-03-08T17:16:27.100" v="38" actId="20577"/>
        <pc:sldMkLst>
          <pc:docMk/>
          <pc:sldMk cId="626644253" sldId="287"/>
        </pc:sldMkLst>
        <pc:spChg chg="mod ord">
          <ac:chgData name="Thelma Laylo Lipa (2527562)" userId="S::2527562@student.uwtsd.ac.uk::e1bfe7f4-869e-4c8f-95b3-914341d730f4" providerId="AD" clId="Web-{18DDE98F-560A-1933-FDB2-28DD4F604763}" dt="2026-03-08T17:04:50.975" v="37"/>
          <ac:spMkLst>
            <pc:docMk/>
            <pc:sldMk cId="626644253" sldId="287"/>
            <ac:spMk id="2" creationId="{7FFDCA2F-069F-8B6E-AAAE-67329FC3E2B8}"/>
          </ac:spMkLst>
        </pc:spChg>
        <pc:spChg chg="mod ord">
          <ac:chgData name="Thelma Laylo Lipa (2527562)" userId="S::2527562@student.uwtsd.ac.uk::e1bfe7f4-869e-4c8f-95b3-914341d730f4" providerId="AD" clId="Web-{18DDE98F-560A-1933-FDB2-28DD4F604763}" dt="2026-03-08T17:16:27.100" v="38" actId="20577"/>
          <ac:spMkLst>
            <pc:docMk/>
            <pc:sldMk cId="626644253" sldId="287"/>
            <ac:spMk id="3" creationId="{5434E22F-4C1A-D133-8162-834FA2FB517F}"/>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765245175" sldId="288"/>
        </pc:sldMkLst>
        <pc:spChg chg="mod ord">
          <ac:chgData name="Thelma Laylo Lipa (2527562)" userId="S::2527562@student.uwtsd.ac.uk::e1bfe7f4-869e-4c8f-95b3-914341d730f4" providerId="AD" clId="Web-{18DDE98F-560A-1933-FDB2-28DD4F604763}" dt="2026-03-08T17:04:50.975" v="37"/>
          <ac:spMkLst>
            <pc:docMk/>
            <pc:sldMk cId="2765245175" sldId="288"/>
            <ac:spMk id="2" creationId="{585FFF0B-0CD3-FD43-7CF5-2B230F83B3EB}"/>
          </ac:spMkLst>
        </pc:spChg>
        <pc:spChg chg="mod ord">
          <ac:chgData name="Thelma Laylo Lipa (2527562)" userId="S::2527562@student.uwtsd.ac.uk::e1bfe7f4-869e-4c8f-95b3-914341d730f4" providerId="AD" clId="Web-{18DDE98F-560A-1933-FDB2-28DD4F604763}" dt="2026-03-08T17:04:50.975" v="37"/>
          <ac:spMkLst>
            <pc:docMk/>
            <pc:sldMk cId="2765245175" sldId="288"/>
            <ac:spMk id="3" creationId="{81B471BC-42BF-78FE-B739-DAA0222830B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626309350" sldId="289"/>
        </pc:sldMkLst>
        <pc:spChg chg="mod ord">
          <ac:chgData name="Thelma Laylo Lipa (2527562)" userId="S::2527562@student.uwtsd.ac.uk::e1bfe7f4-869e-4c8f-95b3-914341d730f4" providerId="AD" clId="Web-{18DDE98F-560A-1933-FDB2-28DD4F604763}" dt="2026-03-08T17:04:50.975" v="37"/>
          <ac:spMkLst>
            <pc:docMk/>
            <pc:sldMk cId="3626309350" sldId="289"/>
            <ac:spMk id="2" creationId="{7C95C8EC-F2C6-99E5-6856-6CE61F1A5242}"/>
          </ac:spMkLst>
        </pc:spChg>
        <pc:spChg chg="mod ord">
          <ac:chgData name="Thelma Laylo Lipa (2527562)" userId="S::2527562@student.uwtsd.ac.uk::e1bfe7f4-869e-4c8f-95b3-914341d730f4" providerId="AD" clId="Web-{18DDE98F-560A-1933-FDB2-28DD4F604763}" dt="2026-03-08T17:04:50.975" v="37"/>
          <ac:spMkLst>
            <pc:docMk/>
            <pc:sldMk cId="3626309350" sldId="289"/>
            <ac:spMk id="3" creationId="{AFBB0827-70A2-EF6A-1D87-B0B16FFC681E}"/>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81144029" sldId="290"/>
        </pc:sldMkLst>
        <pc:spChg chg="mod ord">
          <ac:chgData name="Thelma Laylo Lipa (2527562)" userId="S::2527562@student.uwtsd.ac.uk::e1bfe7f4-869e-4c8f-95b3-914341d730f4" providerId="AD" clId="Web-{18DDE98F-560A-1933-FDB2-28DD4F604763}" dt="2026-03-08T17:04:50.975" v="37"/>
          <ac:spMkLst>
            <pc:docMk/>
            <pc:sldMk cId="1781144029" sldId="290"/>
            <ac:spMk id="2" creationId="{A4633B67-C68D-4E6C-3FA0-32F81FAC548F}"/>
          </ac:spMkLst>
        </pc:spChg>
        <pc:spChg chg="mod ord">
          <ac:chgData name="Thelma Laylo Lipa (2527562)" userId="S::2527562@student.uwtsd.ac.uk::e1bfe7f4-869e-4c8f-95b3-914341d730f4" providerId="AD" clId="Web-{18DDE98F-560A-1933-FDB2-28DD4F604763}" dt="2026-03-08T17:04:50.975" v="37"/>
          <ac:spMkLst>
            <pc:docMk/>
            <pc:sldMk cId="1781144029" sldId="290"/>
            <ac:spMk id="3" creationId="{6C310D6F-C5DD-10FA-C5FF-7E4DD2174645}"/>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90099179" sldId="291"/>
        </pc:sldMkLst>
        <pc:spChg chg="mod ord">
          <ac:chgData name="Thelma Laylo Lipa (2527562)" userId="S::2527562@student.uwtsd.ac.uk::e1bfe7f4-869e-4c8f-95b3-914341d730f4" providerId="AD" clId="Web-{18DDE98F-560A-1933-FDB2-28DD4F604763}" dt="2026-03-08T17:04:50.975" v="37"/>
          <ac:spMkLst>
            <pc:docMk/>
            <pc:sldMk cId="1790099179" sldId="291"/>
            <ac:spMk id="2" creationId="{CC4DC860-BFBC-A705-586D-152D85192779}"/>
          </ac:spMkLst>
        </pc:spChg>
        <pc:spChg chg="mod ord">
          <ac:chgData name="Thelma Laylo Lipa (2527562)" userId="S::2527562@student.uwtsd.ac.uk::e1bfe7f4-869e-4c8f-95b3-914341d730f4" providerId="AD" clId="Web-{18DDE98F-560A-1933-FDB2-28DD4F604763}" dt="2026-03-08T17:04:50.975" v="37"/>
          <ac:spMkLst>
            <pc:docMk/>
            <pc:sldMk cId="1790099179" sldId="291"/>
            <ac:spMk id="3" creationId="{54750D15-F9CB-44B7-563B-761E30D0B37E}"/>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834944847" sldId="292"/>
        </pc:sldMkLst>
        <pc:spChg chg="mod ord">
          <ac:chgData name="Thelma Laylo Lipa (2527562)" userId="S::2527562@student.uwtsd.ac.uk::e1bfe7f4-869e-4c8f-95b3-914341d730f4" providerId="AD" clId="Web-{18DDE98F-560A-1933-FDB2-28DD4F604763}" dt="2026-03-08T17:04:50.975" v="37"/>
          <ac:spMkLst>
            <pc:docMk/>
            <pc:sldMk cId="3834944847" sldId="292"/>
            <ac:spMk id="2" creationId="{A98F4352-8945-2622-E6E2-754542964F89}"/>
          </ac:spMkLst>
        </pc:spChg>
        <pc:spChg chg="mod ord">
          <ac:chgData name="Thelma Laylo Lipa (2527562)" userId="S::2527562@student.uwtsd.ac.uk::e1bfe7f4-869e-4c8f-95b3-914341d730f4" providerId="AD" clId="Web-{18DDE98F-560A-1933-FDB2-28DD4F604763}" dt="2026-03-08T17:04:50.975" v="37"/>
          <ac:spMkLst>
            <pc:docMk/>
            <pc:sldMk cId="3834944847" sldId="292"/>
            <ac:spMk id="3" creationId="{41B6055F-45D2-3E5A-C3E0-5302BACF7C5D}"/>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413320008" sldId="293"/>
        </pc:sldMkLst>
        <pc:spChg chg="mod ord">
          <ac:chgData name="Thelma Laylo Lipa (2527562)" userId="S::2527562@student.uwtsd.ac.uk::e1bfe7f4-869e-4c8f-95b3-914341d730f4" providerId="AD" clId="Web-{18DDE98F-560A-1933-FDB2-28DD4F604763}" dt="2026-03-08T17:04:50.975" v="37"/>
          <ac:spMkLst>
            <pc:docMk/>
            <pc:sldMk cId="1413320008" sldId="293"/>
            <ac:spMk id="2" creationId="{ECB431A7-501B-802A-9644-165D9C320888}"/>
          </ac:spMkLst>
        </pc:spChg>
        <pc:spChg chg="mod ord">
          <ac:chgData name="Thelma Laylo Lipa (2527562)" userId="S::2527562@student.uwtsd.ac.uk::e1bfe7f4-869e-4c8f-95b3-914341d730f4" providerId="AD" clId="Web-{18DDE98F-560A-1933-FDB2-28DD4F604763}" dt="2026-03-08T17:04:50.975" v="37"/>
          <ac:spMkLst>
            <pc:docMk/>
            <pc:sldMk cId="1413320008" sldId="293"/>
            <ac:spMk id="3" creationId="{A0F39232-8B40-BF82-8682-05C86A14E692}"/>
          </ac:spMkLst>
        </pc:spChg>
      </pc:sldChg>
    </pc:docChg>
  </pc:docChgLst>
  <pc:docChgLst>
    <pc:chgData name="Valentino Rodriguez Fernando (2532545)" userId="S::2532545@student.uwtsd.ac.uk::81bbf3e4-8683-4d5e-a598-4905317ed33d" providerId="AD" clId="Web-{67FF1744-2FD3-FF4C-6850-3BA3DBA05DBE}"/>
    <pc:docChg chg="addSld delSld modSld">
      <pc:chgData name="Valentino Rodriguez Fernando (2532545)" userId="S::2532545@student.uwtsd.ac.uk::81bbf3e4-8683-4d5e-a598-4905317ed33d" providerId="AD" clId="Web-{67FF1744-2FD3-FF4C-6850-3BA3DBA05DBE}" dt="2026-03-07T13:53:00.523" v="556" actId="20577"/>
      <pc:docMkLst>
        <pc:docMk/>
      </pc:docMkLst>
      <pc:sldChg chg="modSp">
        <pc:chgData name="Valentino Rodriguez Fernando (2532545)" userId="S::2532545@student.uwtsd.ac.uk::81bbf3e4-8683-4d5e-a598-4905317ed33d" providerId="AD" clId="Web-{67FF1744-2FD3-FF4C-6850-3BA3DBA05DBE}" dt="2026-03-07T13:46:49.813" v="280" actId="20577"/>
        <pc:sldMkLst>
          <pc:docMk/>
          <pc:sldMk cId="4287833053" sldId="264"/>
        </pc:sldMkLst>
        <pc:spChg chg="mod">
          <ac:chgData name="Valentino Rodriguez Fernando (2532545)" userId="S::2532545@student.uwtsd.ac.uk::81bbf3e4-8683-4d5e-a598-4905317ed33d" providerId="AD" clId="Web-{67FF1744-2FD3-FF4C-6850-3BA3DBA05DBE}" dt="2026-03-07T13:46:49.813" v="280"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67FF1744-2FD3-FF4C-6850-3BA3DBA05DBE}" dt="2026-03-07T13:48:35" v="349" actId="20577"/>
        <pc:sldMkLst>
          <pc:docMk/>
          <pc:sldMk cId="3309418938" sldId="274"/>
        </pc:sldMkLst>
        <pc:spChg chg="mod">
          <ac:chgData name="Valentino Rodriguez Fernando (2532545)" userId="S::2532545@student.uwtsd.ac.uk::81bbf3e4-8683-4d5e-a598-4905317ed33d" providerId="AD" clId="Web-{67FF1744-2FD3-FF4C-6850-3BA3DBA05DBE}" dt="2026-03-07T13:48:35" v="349"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67FF1744-2FD3-FF4C-6850-3BA3DBA05DBE}" dt="2026-03-07T13:49:54.743" v="455" actId="20577"/>
        <pc:sldMkLst>
          <pc:docMk/>
          <pc:sldMk cId="1983532308" sldId="283"/>
        </pc:sldMkLst>
        <pc:spChg chg="mod">
          <ac:chgData name="Valentino Rodriguez Fernando (2532545)" userId="S::2532545@student.uwtsd.ac.uk::81bbf3e4-8683-4d5e-a598-4905317ed33d" providerId="AD" clId="Web-{67FF1744-2FD3-FF4C-6850-3BA3DBA05DBE}" dt="2026-03-07T13:49:01.722" v="356" actId="20577"/>
          <ac:spMkLst>
            <pc:docMk/>
            <pc:sldMk cId="1983532308" sldId="283"/>
            <ac:spMk id="2" creationId="{F7D2EF02-1337-D098-9348-3FDDB6DD3F1A}"/>
          </ac:spMkLst>
        </pc:spChg>
        <pc:spChg chg="mod">
          <ac:chgData name="Valentino Rodriguez Fernando (2532545)" userId="S::2532545@student.uwtsd.ac.uk::81bbf3e4-8683-4d5e-a598-4905317ed33d" providerId="AD" clId="Web-{67FF1744-2FD3-FF4C-6850-3BA3DBA05DBE}" dt="2026-03-07T13:49:54.743" v="455"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67FF1744-2FD3-FF4C-6850-3BA3DBA05DBE}" dt="2026-03-07T13:47:47.744" v="322" actId="20577"/>
        <pc:sldMkLst>
          <pc:docMk/>
          <pc:sldMk cId="4054758339" sldId="284"/>
        </pc:sldMkLst>
        <pc:spChg chg="mod">
          <ac:chgData name="Valentino Rodriguez Fernando (2532545)" userId="S::2532545@student.uwtsd.ac.uk::81bbf3e4-8683-4d5e-a598-4905317ed33d" providerId="AD" clId="Web-{67FF1744-2FD3-FF4C-6850-3BA3DBA05DBE}" dt="2026-03-07T13:47:47.744" v="322" actId="20577"/>
          <ac:spMkLst>
            <pc:docMk/>
            <pc:sldMk cId="4054758339" sldId="284"/>
            <ac:spMk id="3" creationId="{8DE777A1-CFE8-6C27-E793-4026C55D108D}"/>
          </ac:spMkLst>
        </pc:spChg>
      </pc:sldChg>
      <pc:sldChg chg="modSp">
        <pc:chgData name="Valentino Rodriguez Fernando (2532545)" userId="S::2532545@student.uwtsd.ac.uk::81bbf3e4-8683-4d5e-a598-4905317ed33d" providerId="AD" clId="Web-{67FF1744-2FD3-FF4C-6850-3BA3DBA05DBE}" dt="2026-03-07T13:43:13.374" v="45" actId="20577"/>
        <pc:sldMkLst>
          <pc:docMk/>
          <pc:sldMk cId="626644253" sldId="287"/>
        </pc:sldMkLst>
        <pc:spChg chg="mod">
          <ac:chgData name="Valentino Rodriguez Fernando (2532545)" userId="S::2532545@student.uwtsd.ac.uk::81bbf3e4-8683-4d5e-a598-4905317ed33d" providerId="AD" clId="Web-{67FF1744-2FD3-FF4C-6850-3BA3DBA05DBE}" dt="2026-03-07T13:43:13.374" v="45"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67FF1744-2FD3-FF4C-6850-3BA3DBA05DBE}" dt="2026-03-07T13:50:54.124" v="456" actId="20577"/>
        <pc:sldMkLst>
          <pc:docMk/>
          <pc:sldMk cId="2765245175" sldId="288"/>
        </pc:sldMkLst>
        <pc:spChg chg="mod">
          <ac:chgData name="Valentino Rodriguez Fernando (2532545)" userId="S::2532545@student.uwtsd.ac.uk::81bbf3e4-8683-4d5e-a598-4905317ed33d" providerId="AD" clId="Web-{67FF1744-2FD3-FF4C-6850-3BA3DBA05DBE}" dt="2026-03-07T13:50:54.124" v="456" actId="20577"/>
          <ac:spMkLst>
            <pc:docMk/>
            <pc:sldMk cId="2765245175" sldId="288"/>
            <ac:spMk id="3" creationId="{81B471BC-42BF-78FE-B739-DAA0222830B3}"/>
          </ac:spMkLst>
        </pc:spChg>
      </pc:sldChg>
      <pc:sldChg chg="addSp delSp modSp new">
        <pc:chgData name="Valentino Rodriguez Fernando (2532545)" userId="S::2532545@student.uwtsd.ac.uk::81bbf3e4-8683-4d5e-a598-4905317ed33d" providerId="AD" clId="Web-{67FF1744-2FD3-FF4C-6850-3BA3DBA05DBE}" dt="2026-03-07T13:36:24.280" v="23" actId="20577"/>
        <pc:sldMkLst>
          <pc:docMk/>
          <pc:sldMk cId="3834944847" sldId="292"/>
        </pc:sldMkLst>
        <pc:spChg chg="mod">
          <ac:chgData name="Valentino Rodriguez Fernando (2532545)" userId="S::2532545@student.uwtsd.ac.uk::81bbf3e4-8683-4d5e-a598-4905317ed33d" providerId="AD" clId="Web-{67FF1744-2FD3-FF4C-6850-3BA3DBA05DBE}" dt="2026-03-07T13:34:21.131" v="3" actId="20577"/>
          <ac:spMkLst>
            <pc:docMk/>
            <pc:sldMk cId="3834944847" sldId="292"/>
            <ac:spMk id="2" creationId="{A98F4352-8945-2622-E6E2-754542964F89}"/>
          </ac:spMkLst>
        </pc:spChg>
        <pc:spChg chg="mod">
          <ac:chgData name="Valentino Rodriguez Fernando (2532545)" userId="S::2532545@student.uwtsd.ac.uk::81bbf3e4-8683-4d5e-a598-4905317ed33d" providerId="AD" clId="Web-{67FF1744-2FD3-FF4C-6850-3BA3DBA05DBE}" dt="2026-03-07T13:36:24.280" v="23" actId="20577"/>
          <ac:spMkLst>
            <pc:docMk/>
            <pc:sldMk cId="3834944847" sldId="292"/>
            <ac:spMk id="3" creationId="{41B6055F-45D2-3E5A-C3E0-5302BACF7C5D}"/>
          </ac:spMkLst>
        </pc:spChg>
      </pc:sldChg>
      <pc:sldChg chg="modSp new">
        <pc:chgData name="Valentino Rodriguez Fernando (2532545)" userId="S::2532545@student.uwtsd.ac.uk::81bbf3e4-8683-4d5e-a598-4905317ed33d" providerId="AD" clId="Web-{67FF1744-2FD3-FF4C-6850-3BA3DBA05DBE}" dt="2026-03-07T13:53:00.523" v="556" actId="20577"/>
        <pc:sldMkLst>
          <pc:docMk/>
          <pc:sldMk cId="1413320008" sldId="293"/>
        </pc:sldMkLst>
        <pc:spChg chg="mod">
          <ac:chgData name="Valentino Rodriguez Fernando (2532545)" userId="S::2532545@student.uwtsd.ac.uk::81bbf3e4-8683-4d5e-a598-4905317ed33d" providerId="AD" clId="Web-{67FF1744-2FD3-FF4C-6850-3BA3DBA05DBE}" dt="2026-03-07T13:51:50.925" v="469" actId="20577"/>
          <ac:spMkLst>
            <pc:docMk/>
            <pc:sldMk cId="1413320008" sldId="293"/>
            <ac:spMk id="2" creationId="{ECB431A7-501B-802A-9644-165D9C320888}"/>
          </ac:spMkLst>
        </pc:spChg>
        <pc:spChg chg="mod">
          <ac:chgData name="Valentino Rodriguez Fernando (2532545)" userId="S::2532545@student.uwtsd.ac.uk::81bbf3e4-8683-4d5e-a598-4905317ed33d" providerId="AD" clId="Web-{67FF1744-2FD3-FF4C-6850-3BA3DBA05DBE}" dt="2026-03-07T13:53:00.523" v="556" actId="20577"/>
          <ac:spMkLst>
            <pc:docMk/>
            <pc:sldMk cId="1413320008" sldId="293"/>
            <ac:spMk id="3" creationId="{A0F39232-8B40-BF82-8682-05C86A14E692}"/>
          </ac:spMkLst>
        </pc:spChg>
      </pc:sldChg>
    </pc:docChg>
  </pc:docChgLst>
  <pc:docChgLst>
    <pc:chgData name="Valentino Rodriguez Fernando (2532545)" userId="S::2532545@student.uwtsd.ac.uk::81bbf3e4-8683-4d5e-a598-4905317ed33d" providerId="AD" clId="Web-{DA138B33-261A-195D-E655-8E2BBC189D67}"/>
    <pc:docChg chg="addSld modSld">
      <pc:chgData name="Valentino Rodriguez Fernando (2532545)" userId="S::2532545@student.uwtsd.ac.uk::81bbf3e4-8683-4d5e-a598-4905317ed33d" providerId="AD" clId="Web-{DA138B33-261A-195D-E655-8E2BBC189D67}" dt="2026-02-23T15:21:42.197" v="1529" actId="20577"/>
      <pc:docMkLst>
        <pc:docMk/>
      </pc:docMkLst>
      <pc:sldChg chg="new">
        <pc:chgData name="Valentino Rodriguez Fernando (2532545)" userId="S::2532545@student.uwtsd.ac.uk::81bbf3e4-8683-4d5e-a598-4905317ed33d" providerId="AD" clId="Web-{DA138B33-261A-195D-E655-8E2BBC189D67}" dt="2026-02-23T13:29:23.518" v="9"/>
        <pc:sldMkLst>
          <pc:docMk/>
          <pc:sldMk cId="1777609379" sldId="261"/>
        </pc:sldMkLst>
      </pc:sldChg>
      <pc:sldChg chg="modSp new">
        <pc:chgData name="Valentino Rodriguez Fernando (2532545)" userId="S::2532545@student.uwtsd.ac.uk::81bbf3e4-8683-4d5e-a598-4905317ed33d" providerId="AD" clId="Web-{DA138B33-261A-195D-E655-8E2BBC189D67}" dt="2026-02-23T13:39:50.311" v="220" actId="20577"/>
        <pc:sldMkLst>
          <pc:docMk/>
          <pc:sldMk cId="109398830" sldId="262"/>
        </pc:sldMkLst>
        <pc:spChg chg="mod">
          <ac:chgData name="Valentino Rodriguez Fernando (2532545)" userId="S::2532545@student.uwtsd.ac.uk::81bbf3e4-8683-4d5e-a598-4905317ed33d" providerId="AD" clId="Web-{DA138B33-261A-195D-E655-8E2BBC189D67}" dt="2026-02-23T13:36:20.340" v="163" actId="20577"/>
          <ac:spMkLst>
            <pc:docMk/>
            <pc:sldMk cId="109398830" sldId="262"/>
            <ac:spMk id="2" creationId="{F6BB29C9-88BC-79B8-5E09-E90806C25332}"/>
          </ac:spMkLst>
        </pc:spChg>
        <pc:spChg chg="mod">
          <ac:chgData name="Valentino Rodriguez Fernando (2532545)" userId="S::2532545@student.uwtsd.ac.uk::81bbf3e4-8683-4d5e-a598-4905317ed33d" providerId="AD" clId="Web-{DA138B33-261A-195D-E655-8E2BBC189D67}" dt="2026-02-23T13:39:50.311" v="220" actId="20577"/>
          <ac:spMkLst>
            <pc:docMk/>
            <pc:sldMk cId="109398830" sldId="262"/>
            <ac:spMk id="3" creationId="{2B6C1403-FB55-9B07-81D0-57BD816726E3}"/>
          </ac:spMkLst>
        </pc:spChg>
      </pc:sldChg>
      <pc:sldChg chg="modSp new mod modShow">
        <pc:chgData name="Valentino Rodriguez Fernando (2532545)" userId="S::2532545@student.uwtsd.ac.uk::81bbf3e4-8683-4d5e-a598-4905317ed33d" providerId="AD" clId="Web-{DA138B33-261A-195D-E655-8E2BBC189D67}" dt="2026-02-23T15:16:29.301" v="1513" actId="20577"/>
        <pc:sldMkLst>
          <pc:docMk/>
          <pc:sldMk cId="4174355969" sldId="263"/>
        </pc:sldMkLst>
        <pc:spChg chg="mod">
          <ac:chgData name="Valentino Rodriguez Fernando (2532545)" userId="S::2532545@student.uwtsd.ac.uk::81bbf3e4-8683-4d5e-a598-4905317ed33d" providerId="AD" clId="Web-{DA138B33-261A-195D-E655-8E2BBC189D67}" dt="2026-02-23T15:16:29.301" v="1513" actId="20577"/>
          <ac:spMkLst>
            <pc:docMk/>
            <pc:sldMk cId="4174355969" sldId="263"/>
            <ac:spMk id="3" creationId="{3D2BBC00-2EBE-9513-1407-CAAF6DA93BF6}"/>
          </ac:spMkLst>
        </pc:spChg>
      </pc:sldChg>
      <pc:sldChg chg="new">
        <pc:chgData name="Valentino Rodriguez Fernando (2532545)" userId="S::2532545@student.uwtsd.ac.uk::81bbf3e4-8683-4d5e-a598-4905317ed33d" providerId="AD" clId="Web-{DA138B33-261A-195D-E655-8E2BBC189D67}" dt="2026-02-23T14:47:14.505" v="1300"/>
        <pc:sldMkLst>
          <pc:docMk/>
          <pc:sldMk cId="4287833053" sldId="264"/>
        </pc:sldMkLst>
      </pc:sldChg>
    </pc:docChg>
  </pc:docChgLst>
  <pc:docChgLst>
    <pc:chgData name="Eunice Adu-Larbi (2524371)" userId="S::2524371@student.uwtsd.ac.uk::fac09d79-d72e-4014-9a10-e75da315609f" providerId="AD" clId="Web-{CCA2E7D0-CDE5-BED8-90BD-AD2339ED0327}"/>
    <pc:docChg chg="addSld delSld modSld sldOrd">
      <pc:chgData name="Eunice Adu-Larbi (2524371)" userId="S::2524371@student.uwtsd.ac.uk::fac09d79-d72e-4014-9a10-e75da315609f" providerId="AD" clId="Web-{CCA2E7D0-CDE5-BED8-90BD-AD2339ED0327}" dt="2026-02-28T18:44:26.138" v="412" actId="20577"/>
      <pc:docMkLst>
        <pc:docMk/>
      </pc:docMkLst>
      <pc:sldChg chg="modSp">
        <pc:chgData name="Eunice Adu-Larbi (2524371)" userId="S::2524371@student.uwtsd.ac.uk::fac09d79-d72e-4014-9a10-e75da315609f" providerId="AD" clId="Web-{CCA2E7D0-CDE5-BED8-90BD-AD2339ED0327}" dt="2026-02-28T18:44:26.138" v="412" actId="20577"/>
        <pc:sldMkLst>
          <pc:docMk/>
          <pc:sldMk cId="2436014872" sldId="257"/>
        </pc:sldMkLst>
        <pc:spChg chg="mod">
          <ac:chgData name="Eunice Adu-Larbi (2524371)" userId="S::2524371@student.uwtsd.ac.uk::fac09d79-d72e-4014-9a10-e75da315609f" providerId="AD" clId="Web-{CCA2E7D0-CDE5-BED8-90BD-AD2339ED0327}" dt="2026-02-28T18:34:22.729" v="130" actId="20577"/>
          <ac:spMkLst>
            <pc:docMk/>
            <pc:sldMk cId="2436014872" sldId="257"/>
            <ac:spMk id="2" creationId="{1E9B77AA-6E53-6F2A-4AA3-4ECCB0A06D0C}"/>
          </ac:spMkLst>
        </pc:spChg>
        <pc:spChg chg="mod">
          <ac:chgData name="Eunice Adu-Larbi (2524371)" userId="S::2524371@student.uwtsd.ac.uk::fac09d79-d72e-4014-9a10-e75da315609f" providerId="AD" clId="Web-{CCA2E7D0-CDE5-BED8-90BD-AD2339ED0327}" dt="2026-02-28T18:44:26.138" v="412" actId="20577"/>
          <ac:spMkLst>
            <pc:docMk/>
            <pc:sldMk cId="2436014872" sldId="257"/>
            <ac:spMk id="3" creationId="{8DB995B6-0066-3448-F82D-6CBB8091AB73}"/>
          </ac:spMkLst>
        </pc:spChg>
      </pc:sldChg>
      <pc:sldChg chg="addSp delSp modSp mod ord setBg">
        <pc:chgData name="Eunice Adu-Larbi (2524371)" userId="S::2524371@student.uwtsd.ac.uk::fac09d79-d72e-4014-9a10-e75da315609f" providerId="AD" clId="Web-{CCA2E7D0-CDE5-BED8-90BD-AD2339ED0327}" dt="2026-02-28T17:20:27.629" v="100"/>
        <pc:sldMkLst>
          <pc:docMk/>
          <pc:sldMk cId="1777609379" sldId="261"/>
        </pc:sldMkLst>
        <pc:spChg chg="mod">
          <ac:chgData name="Eunice Adu-Larbi (2524371)" userId="S::2524371@student.uwtsd.ac.uk::fac09d79-d72e-4014-9a10-e75da315609f" providerId="AD" clId="Web-{CCA2E7D0-CDE5-BED8-90BD-AD2339ED0327}" dt="2026-02-28T17:19:27.019" v="99"/>
          <ac:spMkLst>
            <pc:docMk/>
            <pc:sldMk cId="1777609379" sldId="261"/>
            <ac:spMk id="2" creationId="{D9B78D4B-39ED-9E9A-4FA7-3CBC3FBB3761}"/>
          </ac:spMkLst>
        </pc:spChg>
        <pc:spChg chg="mod">
          <ac:chgData name="Eunice Adu-Larbi (2524371)" userId="S::2524371@student.uwtsd.ac.uk::fac09d79-d72e-4014-9a10-e75da315609f" providerId="AD" clId="Web-{CCA2E7D0-CDE5-BED8-90BD-AD2339ED0327}" dt="2026-02-28T17:19:27.019" v="99"/>
          <ac:spMkLst>
            <pc:docMk/>
            <pc:sldMk cId="1777609379" sldId="261"/>
            <ac:spMk id="3" creationId="{22A7609A-66A6-B9CE-01C3-D6AA0B91278B}"/>
          </ac:spMkLst>
        </pc:spChg>
        <pc:picChg chg="add mod">
          <ac:chgData name="Eunice Adu-Larbi (2524371)" userId="S::2524371@student.uwtsd.ac.uk::fac09d79-d72e-4014-9a10-e75da315609f" providerId="AD" clId="Web-{CCA2E7D0-CDE5-BED8-90BD-AD2339ED0327}" dt="2026-02-28T17:19:27.019" v="99"/>
          <ac:picMkLst>
            <pc:docMk/>
            <pc:sldMk cId="1777609379" sldId="261"/>
            <ac:picMk id="4" creationId="{22599164-CE5F-6443-1C2E-6C25F620B8A1}"/>
          </ac:picMkLst>
        </pc:picChg>
      </pc:sldChg>
      <pc:sldChg chg="modSp ord">
        <pc:chgData name="Eunice Adu-Larbi (2524371)" userId="S::2524371@student.uwtsd.ac.uk::fac09d79-d72e-4014-9a10-e75da315609f" providerId="AD" clId="Web-{CCA2E7D0-CDE5-BED8-90BD-AD2339ED0327}" dt="2026-02-28T17:00:29.306" v="18" actId="20577"/>
        <pc:sldMkLst>
          <pc:docMk/>
          <pc:sldMk cId="1114576244" sldId="271"/>
        </pc:sldMkLst>
        <pc:spChg chg="mod">
          <ac:chgData name="Eunice Adu-Larbi (2524371)" userId="S::2524371@student.uwtsd.ac.uk::fac09d79-d72e-4014-9a10-e75da315609f" providerId="AD" clId="Web-{CCA2E7D0-CDE5-BED8-90BD-AD2339ED0327}" dt="2026-02-28T17:00:29.306" v="18" actId="20577"/>
          <ac:spMkLst>
            <pc:docMk/>
            <pc:sldMk cId="1114576244" sldId="271"/>
            <ac:spMk id="2" creationId="{86A1656F-C907-68ED-26A7-7FF1A2AE8304}"/>
          </ac:spMkLst>
        </pc:spChg>
      </pc:sldChg>
      <pc:sldChg chg="modSp add ord">
        <pc:chgData name="Eunice Adu-Larbi (2524371)" userId="S::2524371@student.uwtsd.ac.uk::fac09d79-d72e-4014-9a10-e75da315609f" providerId="AD" clId="Web-{CCA2E7D0-CDE5-BED8-90BD-AD2339ED0327}" dt="2026-02-28T17:03:42.451" v="26" actId="20577"/>
        <pc:sldMkLst>
          <pc:docMk/>
          <pc:sldMk cId="1037280370" sldId="273"/>
        </pc:sldMkLst>
        <pc:spChg chg="mod">
          <ac:chgData name="Eunice Adu-Larbi (2524371)" userId="S::2524371@student.uwtsd.ac.uk::fac09d79-d72e-4014-9a10-e75da315609f" providerId="AD" clId="Web-{CCA2E7D0-CDE5-BED8-90BD-AD2339ED0327}" dt="2026-02-28T17:03:42.451" v="26" actId="20577"/>
          <ac:spMkLst>
            <pc:docMk/>
            <pc:sldMk cId="1037280370" sldId="273"/>
            <ac:spMk id="2" creationId="{F0870B59-E0B3-E27E-F530-4BC94B0E6319}"/>
          </ac:spMkLst>
        </pc:spChg>
      </pc:sldChg>
      <pc:sldChg chg="modSp add">
        <pc:chgData name="Eunice Adu-Larbi (2524371)" userId="S::2524371@student.uwtsd.ac.uk::fac09d79-d72e-4014-9a10-e75da315609f" providerId="AD" clId="Web-{CCA2E7D0-CDE5-BED8-90BD-AD2339ED0327}" dt="2026-02-28T17:05:50.675" v="37" actId="20577"/>
        <pc:sldMkLst>
          <pc:docMk/>
          <pc:sldMk cId="3309418938" sldId="274"/>
        </pc:sldMkLst>
        <pc:spChg chg="mod">
          <ac:chgData name="Eunice Adu-Larbi (2524371)" userId="S::2524371@student.uwtsd.ac.uk::fac09d79-d72e-4014-9a10-e75da315609f" providerId="AD" clId="Web-{CCA2E7D0-CDE5-BED8-90BD-AD2339ED0327}" dt="2026-02-28T17:05:08.090" v="35" actId="20577"/>
          <ac:spMkLst>
            <pc:docMk/>
            <pc:sldMk cId="3309418938" sldId="274"/>
            <ac:spMk id="2" creationId="{C3B3F580-A78F-A259-1511-0B9C506680C5}"/>
          </ac:spMkLst>
        </pc:spChg>
        <pc:spChg chg="mod">
          <ac:chgData name="Eunice Adu-Larbi (2524371)" userId="S::2524371@student.uwtsd.ac.uk::fac09d79-d72e-4014-9a10-e75da315609f" providerId="AD" clId="Web-{CCA2E7D0-CDE5-BED8-90BD-AD2339ED0327}" dt="2026-02-28T17:05:50.675" v="37" actId="20577"/>
          <ac:spMkLst>
            <pc:docMk/>
            <pc:sldMk cId="3309418938" sldId="274"/>
            <ac:spMk id="3" creationId="{B20D52E3-B9BE-05ED-A9F8-D54F32BA9241}"/>
          </ac:spMkLst>
        </pc:spChg>
      </pc:sldChg>
    </pc:docChg>
  </pc:docChgLst>
  <pc:docChgLst>
    <pc:chgData name="Jeannette Querubin Capitly (2528624)" userId="S::2528624@student.uwtsd.ac.uk::a4200aec-1592-48e9-a01f-35dcf17b88f2" providerId="AD" clId="Web-{F60C6F43-A9F8-A7B9-2DA6-9DB736C9ABCE}"/>
    <pc:docChg chg="modSld">
      <pc:chgData name="Jeannette Querubin Capitly (2528624)" userId="S::2528624@student.uwtsd.ac.uk::a4200aec-1592-48e9-a01f-35dcf17b88f2" providerId="AD" clId="Web-{F60C6F43-A9F8-A7B9-2DA6-9DB736C9ABCE}" dt="2026-03-14T09:20:57.652" v="55" actId="20577"/>
      <pc:docMkLst>
        <pc:docMk/>
      </pc:docMkLst>
      <pc:sldChg chg="modSp">
        <pc:chgData name="Jeannette Querubin Capitly (2528624)" userId="S::2528624@student.uwtsd.ac.uk::a4200aec-1592-48e9-a01f-35dcf17b88f2" providerId="AD" clId="Web-{F60C6F43-A9F8-A7B9-2DA6-9DB736C9ABCE}" dt="2026-03-14T09:20:57.652" v="55" actId="20577"/>
        <pc:sldMkLst>
          <pc:docMk/>
          <pc:sldMk cId="1037280370" sldId="273"/>
        </pc:sldMkLst>
        <pc:spChg chg="mod">
          <ac:chgData name="Jeannette Querubin Capitly (2528624)" userId="S::2528624@student.uwtsd.ac.uk::a4200aec-1592-48e9-a01f-35dcf17b88f2" providerId="AD" clId="Web-{F60C6F43-A9F8-A7B9-2DA6-9DB736C9ABCE}" dt="2026-03-14T09:20:57.652" v="55" actId="20577"/>
          <ac:spMkLst>
            <pc:docMk/>
            <pc:sldMk cId="1037280370" sldId="273"/>
            <ac:spMk id="2" creationId="{F0870B59-E0B3-E27E-F530-4BC94B0E6319}"/>
          </ac:spMkLst>
        </pc:spChg>
      </pc:sldChg>
      <pc:sldChg chg="modSp">
        <pc:chgData name="Jeannette Querubin Capitly (2528624)" userId="S::2528624@student.uwtsd.ac.uk::a4200aec-1592-48e9-a01f-35dcf17b88f2" providerId="AD" clId="Web-{F60C6F43-A9F8-A7B9-2DA6-9DB736C9ABCE}" dt="2026-03-14T09:20:16.510" v="40" actId="20577"/>
        <pc:sldMkLst>
          <pc:docMk/>
          <pc:sldMk cId="3834944847" sldId="292"/>
        </pc:sldMkLst>
        <pc:spChg chg="mod">
          <ac:chgData name="Jeannette Querubin Capitly (2528624)" userId="S::2528624@student.uwtsd.ac.uk::a4200aec-1592-48e9-a01f-35dcf17b88f2" providerId="AD" clId="Web-{F60C6F43-A9F8-A7B9-2DA6-9DB736C9ABCE}" dt="2026-03-14T09:20:16.510" v="40" actId="20577"/>
          <ac:spMkLst>
            <pc:docMk/>
            <pc:sldMk cId="3834944847" sldId="292"/>
            <ac:spMk id="2" creationId="{A98F4352-8945-2622-E6E2-754542964F89}"/>
          </ac:spMkLst>
        </pc:spChg>
      </pc:sldChg>
    </pc:docChg>
  </pc:docChgLst>
  <pc:docChgLst>
    <pc:chgData name="Valentino Rodriguez Fernando (2532545)" userId="S::2532545@student.uwtsd.ac.uk::81bbf3e4-8683-4d5e-a598-4905317ed33d" providerId="AD" clId="Web-{D079A175-808D-4549-1980-948E70E4E209}"/>
    <pc:docChg chg="addSld">
      <pc:chgData name="Valentino Rodriguez Fernando (2532545)" userId="S::2532545@student.uwtsd.ac.uk::81bbf3e4-8683-4d5e-a598-4905317ed33d" providerId="AD" clId="Web-{D079A175-808D-4549-1980-948E70E4E209}" dt="2026-02-28T11:16:36.239" v="0"/>
      <pc:docMkLst>
        <pc:docMk/>
      </pc:docMkLst>
      <pc:sldChg chg="new">
        <pc:chgData name="Valentino Rodriguez Fernando (2532545)" userId="S::2532545@student.uwtsd.ac.uk::81bbf3e4-8683-4d5e-a598-4905317ed33d" providerId="AD" clId="Web-{D079A175-808D-4549-1980-948E70E4E209}" dt="2026-02-28T11:16:36.239" v="0"/>
        <pc:sldMkLst>
          <pc:docMk/>
          <pc:sldMk cId="1368650366" sldId="266"/>
        </pc:sldMkLst>
      </pc:sldChg>
    </pc:docChg>
  </pc:docChgLst>
  <pc:docChgLst>
    <pc:chgData name="Valentino Rodriguez Fernando (2532545)" userId="S::2532545@student.uwtsd.ac.uk::81bbf3e4-8683-4d5e-a598-4905317ed33d" providerId="AD" clId="Web-{373C8299-5BA4-234D-332F-63F582FCC0E5}"/>
    <pc:docChg chg="modSld addMainMaster delMainMaster">
      <pc:chgData name="Valentino Rodriguez Fernando (2532545)" userId="S::2532545@student.uwtsd.ac.uk::81bbf3e4-8683-4d5e-a598-4905317ed33d" providerId="AD" clId="Web-{373C8299-5BA4-234D-332F-63F582FCC0E5}" dt="2026-02-21T13:08:39.614" v="0"/>
      <pc:docMkLst>
        <pc:docMk/>
      </pc:docMkLst>
      <pc:sldChg chg="addSp modSp mod setBg modClrScheme chgLayout">
        <pc:chgData name="Valentino Rodriguez Fernando (2532545)" userId="S::2532545@student.uwtsd.ac.uk::81bbf3e4-8683-4d5e-a598-4905317ed33d" providerId="AD" clId="Web-{373C8299-5BA4-234D-332F-63F582FCC0E5}" dt="2026-02-21T13:08:39.614" v="0"/>
        <pc:sldMkLst>
          <pc:docMk/>
          <pc:sldMk cId="109857222" sldId="256"/>
        </pc:sldMkLst>
        <pc:spChg chg="mod">
          <ac:chgData name="Valentino Rodriguez Fernando (2532545)" userId="S::2532545@student.uwtsd.ac.uk::81bbf3e4-8683-4d5e-a598-4905317ed33d" providerId="AD" clId="Web-{373C8299-5BA4-234D-332F-63F582FCC0E5}" dt="2026-02-21T13:08:39.614" v="0"/>
          <ac:spMkLst>
            <pc:docMk/>
            <pc:sldMk cId="109857222" sldId="256"/>
            <ac:spMk id="2" creationId="{00000000-0000-0000-0000-000000000000}"/>
          </ac:spMkLst>
        </pc:spChg>
        <pc:spChg chg="mod">
          <ac:chgData name="Valentino Rodriguez Fernando (2532545)" userId="S::2532545@student.uwtsd.ac.uk::81bbf3e4-8683-4d5e-a598-4905317ed33d" providerId="AD" clId="Web-{373C8299-5BA4-234D-332F-63F582FCC0E5}" dt="2026-02-21T13:08:39.614" v="0"/>
          <ac:spMkLst>
            <pc:docMk/>
            <pc:sldMk cId="109857222" sldId="256"/>
            <ac:spMk id="3" creationId="{00000000-0000-0000-0000-000000000000}"/>
          </ac:spMkLst>
        </pc:spChg>
      </pc:sldChg>
    </pc:docChg>
  </pc:docChgLst>
  <pc:docChgLst>
    <pc:chgData name="Eunice Adu-Larbi (2524371)" userId="S::2524371@student.uwtsd.ac.uk::fac09d79-d72e-4014-9a10-e75da315609f" providerId="AD" clId="Web-{54B17A04-DE6F-A6C2-643E-71EC8EE14176}"/>
    <pc:docChg chg="modSld">
      <pc:chgData name="Eunice Adu-Larbi (2524371)" userId="S::2524371@student.uwtsd.ac.uk::fac09d79-d72e-4014-9a10-e75da315609f" providerId="AD" clId="Web-{54B17A04-DE6F-A6C2-643E-71EC8EE14176}" dt="2026-03-06T21:55:27.914" v="48" actId="1076"/>
      <pc:docMkLst>
        <pc:docMk/>
      </pc:docMkLst>
      <pc:sldChg chg="modSp">
        <pc:chgData name="Eunice Adu-Larbi (2524371)" userId="S::2524371@student.uwtsd.ac.uk::fac09d79-d72e-4014-9a10-e75da315609f" providerId="AD" clId="Web-{54B17A04-DE6F-A6C2-643E-71EC8EE14176}" dt="2026-03-06T21:42:44.806" v="47" actId="20577"/>
        <pc:sldMkLst>
          <pc:docMk/>
          <pc:sldMk cId="2436014872" sldId="257"/>
        </pc:sldMkLst>
        <pc:spChg chg="mod">
          <ac:chgData name="Eunice Adu-Larbi (2524371)" userId="S::2524371@student.uwtsd.ac.uk::fac09d79-d72e-4014-9a10-e75da315609f" providerId="AD" clId="Web-{54B17A04-DE6F-A6C2-643E-71EC8EE14176}" dt="2026-03-06T21:42:44.806" v="47" actId="20577"/>
          <ac:spMkLst>
            <pc:docMk/>
            <pc:sldMk cId="2436014872" sldId="257"/>
            <ac:spMk id="3" creationId="{8DB995B6-0066-3448-F82D-6CBB8091AB73}"/>
          </ac:spMkLst>
        </pc:spChg>
      </pc:sldChg>
      <pc:sldChg chg="addSp delSp modSp">
        <pc:chgData name="Eunice Adu-Larbi (2524371)" userId="S::2524371@student.uwtsd.ac.uk::fac09d79-d72e-4014-9a10-e75da315609f" providerId="AD" clId="Web-{54B17A04-DE6F-A6C2-643E-71EC8EE14176}" dt="2026-03-06T21:36:31.950" v="33"/>
        <pc:sldMkLst>
          <pc:docMk/>
          <pc:sldMk cId="1777609379" sldId="261"/>
        </pc:sldMkLst>
        <pc:spChg chg="mod">
          <ac:chgData name="Eunice Adu-Larbi (2524371)" userId="S::2524371@student.uwtsd.ac.uk::fac09d79-d72e-4014-9a10-e75da315609f" providerId="AD" clId="Web-{54B17A04-DE6F-A6C2-643E-71EC8EE14176}" dt="2026-03-06T21:36:31.950" v="33"/>
          <ac:spMkLst>
            <pc:docMk/>
            <pc:sldMk cId="1777609379" sldId="261"/>
            <ac:spMk id="2" creationId="{D9B78D4B-39ED-9E9A-4FA7-3CBC3FBB3761}"/>
          </ac:spMkLst>
        </pc:spChg>
        <pc:spChg chg="mod ord">
          <ac:chgData name="Eunice Adu-Larbi (2524371)" userId="S::2524371@student.uwtsd.ac.uk::fac09d79-d72e-4014-9a10-e75da315609f" providerId="AD" clId="Web-{54B17A04-DE6F-A6C2-643E-71EC8EE14176}" dt="2026-03-06T21:36:31.950" v="33"/>
          <ac:spMkLst>
            <pc:docMk/>
            <pc:sldMk cId="1777609379" sldId="261"/>
            <ac:spMk id="3" creationId="{22A7609A-66A6-B9CE-01C3-D6AA0B91278B}"/>
          </ac:spMkLst>
        </pc:spChg>
        <pc:picChg chg="mod">
          <ac:chgData name="Eunice Adu-Larbi (2524371)" userId="S::2524371@student.uwtsd.ac.uk::fac09d79-d72e-4014-9a10-e75da315609f" providerId="AD" clId="Web-{54B17A04-DE6F-A6C2-643E-71EC8EE14176}" dt="2026-03-06T21:34:35.964" v="27"/>
          <ac:picMkLst>
            <pc:docMk/>
            <pc:sldMk cId="1777609379" sldId="261"/>
            <ac:picMk id="4" creationId="{22599164-CE5F-6443-1C2E-6C25F620B8A1}"/>
          </ac:picMkLst>
        </pc:picChg>
        <pc:picChg chg="add mod">
          <ac:chgData name="Eunice Adu-Larbi (2524371)" userId="S::2524371@student.uwtsd.ac.uk::fac09d79-d72e-4014-9a10-e75da315609f" providerId="AD" clId="Web-{54B17A04-DE6F-A6C2-643E-71EC8EE14176}" dt="2026-03-06T21:36:31.950" v="33"/>
          <ac:picMkLst>
            <pc:docMk/>
            <pc:sldMk cId="1777609379" sldId="261"/>
            <ac:picMk id="5" creationId="{706A3411-53A8-9119-7C2E-71BB38BE526C}"/>
          </ac:picMkLst>
        </pc:picChg>
      </pc:sldChg>
      <pc:sldChg chg="modSp">
        <pc:chgData name="Eunice Adu-Larbi (2524371)" userId="S::2524371@student.uwtsd.ac.uk::fac09d79-d72e-4014-9a10-e75da315609f" providerId="AD" clId="Web-{54B17A04-DE6F-A6C2-643E-71EC8EE14176}" dt="2026-03-06T21:55:27.914" v="48" actId="1076"/>
        <pc:sldMkLst>
          <pc:docMk/>
          <pc:sldMk cId="1114576244" sldId="271"/>
        </pc:sldMkLst>
        <pc:spChg chg="mod">
          <ac:chgData name="Eunice Adu-Larbi (2524371)" userId="S::2524371@student.uwtsd.ac.uk::fac09d79-d72e-4014-9a10-e75da315609f" providerId="AD" clId="Web-{54B17A04-DE6F-A6C2-643E-71EC8EE14176}" dt="2026-03-06T21:55:27.914" v="48" actId="1076"/>
          <ac:spMkLst>
            <pc:docMk/>
            <pc:sldMk cId="1114576244" sldId="271"/>
            <ac:spMk id="3" creationId="{B65669AA-2082-29BD-A8F2-203EECE6F2A3}"/>
          </ac:spMkLst>
        </pc:spChg>
      </pc:sldChg>
    </pc:docChg>
  </pc:docChgLst>
  <pc:docChgLst>
    <pc:chgData name="Valentino Rodriguez Fernando (2532545)" userId="S::2532545@student.uwtsd.ac.uk::81bbf3e4-8683-4d5e-a598-4905317ed33d" providerId="AD" clId="Web-{07A623B7-4977-5249-1E54-77909298CF03}"/>
    <pc:docChg chg="modSld">
      <pc:chgData name="Valentino Rodriguez Fernando (2532545)" userId="S::2532545@student.uwtsd.ac.uk::81bbf3e4-8683-4d5e-a598-4905317ed33d" providerId="AD" clId="Web-{07A623B7-4977-5249-1E54-77909298CF03}" dt="2026-03-03T13:11:11.325" v="316" actId="20577"/>
      <pc:docMkLst>
        <pc:docMk/>
      </pc:docMkLst>
      <pc:sldChg chg="modSp">
        <pc:chgData name="Valentino Rodriguez Fernando (2532545)" userId="S::2532545@student.uwtsd.ac.uk::81bbf3e4-8683-4d5e-a598-4905317ed33d" providerId="AD" clId="Web-{07A623B7-4977-5249-1E54-77909298CF03}" dt="2026-03-03T13:11:11.325" v="316" actId="20577"/>
        <pc:sldMkLst>
          <pc:docMk/>
          <pc:sldMk cId="109398830" sldId="262"/>
        </pc:sldMkLst>
        <pc:spChg chg="mod">
          <ac:chgData name="Valentino Rodriguez Fernando (2532545)" userId="S::2532545@student.uwtsd.ac.uk::81bbf3e4-8683-4d5e-a598-4905317ed33d" providerId="AD" clId="Web-{07A623B7-4977-5249-1E54-77909298CF03}" dt="2026-03-03T13:11:11.325" v="316" actId="20577"/>
          <ac:spMkLst>
            <pc:docMk/>
            <pc:sldMk cId="109398830" sldId="262"/>
            <ac:spMk id="2" creationId="{F6BB29C9-88BC-79B8-5E09-E90806C25332}"/>
          </ac:spMkLst>
        </pc:spChg>
      </pc:sldChg>
      <pc:sldChg chg="modSp">
        <pc:chgData name="Valentino Rodriguez Fernando (2532545)" userId="S::2532545@student.uwtsd.ac.uk::81bbf3e4-8683-4d5e-a598-4905317ed33d" providerId="AD" clId="Web-{07A623B7-4977-5249-1E54-77909298CF03}" dt="2026-03-03T12:42:00.470" v="167" actId="20577"/>
        <pc:sldMkLst>
          <pc:docMk/>
          <pc:sldMk cId="4287833053" sldId="264"/>
        </pc:sldMkLst>
        <pc:spChg chg="mod">
          <ac:chgData name="Valentino Rodriguez Fernando (2532545)" userId="S::2532545@student.uwtsd.ac.uk::81bbf3e4-8683-4d5e-a598-4905317ed33d" providerId="AD" clId="Web-{07A623B7-4977-5249-1E54-77909298CF03}" dt="2026-03-03T12:42:00.470" v="167" actId="20577"/>
          <ac:spMkLst>
            <pc:docMk/>
            <pc:sldMk cId="4287833053" sldId="264"/>
            <ac:spMk id="2" creationId="{F79531A0-DFFA-3485-0C40-DBA0D76A1C42}"/>
          </ac:spMkLst>
        </pc:spChg>
      </pc:sldChg>
      <pc:sldChg chg="modSp">
        <pc:chgData name="Valentino Rodriguez Fernando (2532545)" userId="S::2532545@student.uwtsd.ac.uk::81bbf3e4-8683-4d5e-a598-4905317ed33d" providerId="AD" clId="Web-{07A623B7-4977-5249-1E54-77909298CF03}" dt="2026-03-03T12:56:09.312" v="314" actId="20577"/>
        <pc:sldMkLst>
          <pc:docMk/>
          <pc:sldMk cId="4001299788" sldId="275"/>
        </pc:sldMkLst>
        <pc:spChg chg="mod">
          <ac:chgData name="Valentino Rodriguez Fernando (2532545)" userId="S::2532545@student.uwtsd.ac.uk::81bbf3e4-8683-4d5e-a598-4905317ed33d" providerId="AD" clId="Web-{07A623B7-4977-5249-1E54-77909298CF03}" dt="2026-03-03T12:56:09.312" v="314" actId="20577"/>
          <ac:spMkLst>
            <pc:docMk/>
            <pc:sldMk cId="4001299788" sldId="275"/>
            <ac:spMk id="2" creationId="{F5CEE1A7-2F26-B691-B59D-C4D51F32F955}"/>
          </ac:spMkLst>
        </pc:spChg>
      </pc:sldChg>
      <pc:sldChg chg="modSp">
        <pc:chgData name="Valentino Rodriguez Fernando (2532545)" userId="S::2532545@student.uwtsd.ac.uk::81bbf3e4-8683-4d5e-a598-4905317ed33d" providerId="AD" clId="Web-{07A623B7-4977-5249-1E54-77909298CF03}" dt="2026-03-03T12:48:12.118" v="202" actId="20577"/>
        <pc:sldMkLst>
          <pc:docMk/>
          <pc:sldMk cId="4054758339" sldId="284"/>
        </pc:sldMkLst>
        <pc:spChg chg="mod">
          <ac:chgData name="Valentino Rodriguez Fernando (2532545)" userId="S::2532545@student.uwtsd.ac.uk::81bbf3e4-8683-4d5e-a598-4905317ed33d" providerId="AD" clId="Web-{07A623B7-4977-5249-1E54-77909298CF03}" dt="2026-03-03T12:35:27.635" v="16" actId="20577"/>
          <ac:spMkLst>
            <pc:docMk/>
            <pc:sldMk cId="4054758339" sldId="284"/>
            <ac:spMk id="2" creationId="{920782D4-C9FC-C6DE-E159-7240FC0AE22F}"/>
          </ac:spMkLst>
        </pc:spChg>
        <pc:spChg chg="mod">
          <ac:chgData name="Valentino Rodriguez Fernando (2532545)" userId="S::2532545@student.uwtsd.ac.uk::81bbf3e4-8683-4d5e-a598-4905317ed33d" providerId="AD" clId="Web-{07A623B7-4977-5249-1E54-77909298CF03}" dt="2026-03-03T12:48:12.118" v="202" actId="20577"/>
          <ac:spMkLst>
            <pc:docMk/>
            <pc:sldMk cId="4054758339" sldId="284"/>
            <ac:spMk id="3" creationId="{8DE777A1-CFE8-6C27-E793-4026C55D108D}"/>
          </ac:spMkLst>
        </pc:spChg>
      </pc:sldChg>
      <pc:sldChg chg="modSp">
        <pc:chgData name="Valentino Rodriguez Fernando (2532545)" userId="S::2532545@student.uwtsd.ac.uk::81bbf3e4-8683-4d5e-a598-4905317ed33d" providerId="AD" clId="Web-{07A623B7-4977-5249-1E54-77909298CF03}" dt="2026-03-03T12:52:50.673" v="286" actId="20577"/>
        <pc:sldMkLst>
          <pc:docMk/>
          <pc:sldMk cId="626644253" sldId="287"/>
        </pc:sldMkLst>
        <pc:spChg chg="mod">
          <ac:chgData name="Valentino Rodriguez Fernando (2532545)" userId="S::2532545@student.uwtsd.ac.uk::81bbf3e4-8683-4d5e-a598-4905317ed33d" providerId="AD" clId="Web-{07A623B7-4977-5249-1E54-77909298CF03}" dt="2026-03-03T12:52:50.673" v="286"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07A623B7-4977-5249-1E54-77909298CF03}" dt="2026-03-03T12:51:31.293" v="258" actId="20577"/>
        <pc:sldMkLst>
          <pc:docMk/>
          <pc:sldMk cId="2765245175" sldId="288"/>
        </pc:sldMkLst>
        <pc:spChg chg="mod">
          <ac:chgData name="Valentino Rodriguez Fernando (2532545)" userId="S::2532545@student.uwtsd.ac.uk::81bbf3e4-8683-4d5e-a598-4905317ed33d" providerId="AD" clId="Web-{07A623B7-4977-5249-1E54-77909298CF03}" dt="2026-03-03T12:51:31.293" v="258" actId="20577"/>
          <ac:spMkLst>
            <pc:docMk/>
            <pc:sldMk cId="2765245175" sldId="288"/>
            <ac:spMk id="3" creationId="{81B471BC-42BF-78FE-B739-DAA0222830B3}"/>
          </ac:spMkLst>
        </pc:spChg>
      </pc:sldChg>
      <pc:sldChg chg="modSp">
        <pc:chgData name="Valentino Rodriguez Fernando (2532545)" userId="S::2532545@student.uwtsd.ac.uk::81bbf3e4-8683-4d5e-a598-4905317ed33d" providerId="AD" clId="Web-{07A623B7-4977-5249-1E54-77909298CF03}" dt="2026-03-03T12:44:13.348" v="201" actId="20577"/>
        <pc:sldMkLst>
          <pc:docMk/>
          <pc:sldMk cId="1790099179" sldId="291"/>
        </pc:sldMkLst>
        <pc:spChg chg="mod">
          <ac:chgData name="Valentino Rodriguez Fernando (2532545)" userId="S::2532545@student.uwtsd.ac.uk::81bbf3e4-8683-4d5e-a598-4905317ed33d" providerId="AD" clId="Web-{07A623B7-4977-5249-1E54-77909298CF03}" dt="2026-03-03T12:44:13.348" v="201" actId="20577"/>
          <ac:spMkLst>
            <pc:docMk/>
            <pc:sldMk cId="1790099179" sldId="291"/>
            <ac:spMk id="3" creationId="{54750D15-F9CB-44B7-563B-761E30D0B37E}"/>
          </ac:spMkLst>
        </pc:spChg>
      </pc:sldChg>
    </pc:docChg>
  </pc:docChgLst>
  <pc:docChgLst>
    <pc:chgData name="Thelma Laylo Lipa (2527562)" userId="e1bfe7f4-869e-4c8f-95b3-914341d730f4" providerId="ADAL" clId="{35A29AB9-6055-4BEB-8470-3BA4CCBFFC53}"/>
    <pc:docChg chg="modSld">
      <pc:chgData name="Thelma Laylo Lipa (2527562)" userId="e1bfe7f4-869e-4c8f-95b3-914341d730f4" providerId="ADAL" clId="{35A29AB9-6055-4BEB-8470-3BA4CCBFFC53}" dt="2026-03-07T14:03:09.591" v="132" actId="20577"/>
      <pc:docMkLst>
        <pc:docMk/>
      </pc:docMkLst>
      <pc:sldChg chg="modSp mod">
        <pc:chgData name="Thelma Laylo Lipa (2527562)" userId="e1bfe7f4-869e-4c8f-95b3-914341d730f4" providerId="ADAL" clId="{35A29AB9-6055-4BEB-8470-3BA4CCBFFC53}" dt="2026-03-07T14:01:42.594" v="38" actId="20577"/>
        <pc:sldMkLst>
          <pc:docMk/>
          <pc:sldMk cId="3906661998" sldId="286"/>
        </pc:sldMkLst>
        <pc:spChg chg="mod">
          <ac:chgData name="Thelma Laylo Lipa (2527562)" userId="e1bfe7f4-869e-4c8f-95b3-914341d730f4" providerId="ADAL" clId="{35A29AB9-6055-4BEB-8470-3BA4CCBFFC53}" dt="2026-03-07T14:01:42.594" v="38" actId="20577"/>
          <ac:spMkLst>
            <pc:docMk/>
            <pc:sldMk cId="3906661998" sldId="286"/>
            <ac:spMk id="4" creationId="{03A27066-FEDF-83D7-D08E-C5D6329A59BC}"/>
          </ac:spMkLst>
        </pc:spChg>
      </pc:sldChg>
      <pc:sldChg chg="modSp mod">
        <pc:chgData name="Thelma Laylo Lipa (2527562)" userId="e1bfe7f4-869e-4c8f-95b3-914341d730f4" providerId="ADAL" clId="{35A29AB9-6055-4BEB-8470-3BA4CCBFFC53}" dt="2026-03-07T14:03:09.591" v="132" actId="20577"/>
        <pc:sldMkLst>
          <pc:docMk/>
          <pc:sldMk cId="2765245175" sldId="288"/>
        </pc:sldMkLst>
        <pc:spChg chg="mod">
          <ac:chgData name="Thelma Laylo Lipa (2527562)" userId="e1bfe7f4-869e-4c8f-95b3-914341d730f4" providerId="ADAL" clId="{35A29AB9-6055-4BEB-8470-3BA4CCBFFC53}" dt="2026-03-07T14:03:09.591" v="132" actId="20577"/>
          <ac:spMkLst>
            <pc:docMk/>
            <pc:sldMk cId="2765245175" sldId="288"/>
            <ac:spMk id="3" creationId="{81B471BC-42BF-78FE-B739-DAA0222830B3}"/>
          </ac:spMkLst>
        </pc:spChg>
      </pc:sldChg>
    </pc:docChg>
  </pc:docChgLst>
  <pc:docChgLst>
    <pc:chgData name="Wilberforce Kasaga (2532075)" userId="S::2532075@student.uwtsd.ac.uk::9a897b00-0754-4977-bc2b-812d84b53dc7" providerId="AD" clId="Web-{4DD61A72-1979-13F2-ED78-A8481E2A1F55}"/>
    <pc:docChg chg="modSld">
      <pc:chgData name="Wilberforce Kasaga (2532075)" userId="S::2532075@student.uwtsd.ac.uk::9a897b00-0754-4977-bc2b-812d84b53dc7" providerId="AD" clId="Web-{4DD61A72-1979-13F2-ED78-A8481E2A1F55}" dt="2026-03-01T08:59:36.274" v="6" actId="20577"/>
      <pc:docMkLst>
        <pc:docMk/>
      </pc:docMkLst>
      <pc:sldChg chg="modSp">
        <pc:chgData name="Wilberforce Kasaga (2532075)" userId="S::2532075@student.uwtsd.ac.uk::9a897b00-0754-4977-bc2b-812d84b53dc7" providerId="AD" clId="Web-{4DD61A72-1979-13F2-ED78-A8481E2A1F55}" dt="2026-03-01T08:59:36.274" v="6" actId="20577"/>
        <pc:sldMkLst>
          <pc:docMk/>
          <pc:sldMk cId="2108689580" sldId="281"/>
        </pc:sldMkLst>
        <pc:spChg chg="mod">
          <ac:chgData name="Wilberforce Kasaga (2532075)" userId="S::2532075@student.uwtsd.ac.uk::9a897b00-0754-4977-bc2b-812d84b53dc7" providerId="AD" clId="Web-{4DD61A72-1979-13F2-ED78-A8481E2A1F55}" dt="2026-03-01T08:59:36.274" v="6" actId="20577"/>
          <ac:spMkLst>
            <pc:docMk/>
            <pc:sldMk cId="2108689580" sldId="281"/>
            <ac:spMk id="3" creationId="{65780E73-062D-F0CF-70A0-F47FE6AAEAA4}"/>
          </ac:spMkLst>
        </pc:spChg>
      </pc:sldChg>
    </pc:docChg>
  </pc:docChgLst>
  <pc:docChgLst>
    <pc:chgData name="Eunice Adu-Larbi (2524371)" userId="S::2524371@student.uwtsd.ac.uk::fac09d79-d72e-4014-9a10-e75da315609f" providerId="AD" clId="Web-{F3BDE06C-54B8-2676-9A07-4985567C2901}"/>
    <pc:docChg chg="modSld">
      <pc:chgData name="Eunice Adu-Larbi (2524371)" userId="S::2524371@student.uwtsd.ac.uk::fac09d79-d72e-4014-9a10-e75da315609f" providerId="AD" clId="Web-{F3BDE06C-54B8-2676-9A07-4985567C2901}" dt="2026-03-08T18:36:27.322" v="94" actId="20577"/>
      <pc:docMkLst>
        <pc:docMk/>
      </pc:docMkLst>
      <pc:sldChg chg="modSp">
        <pc:chgData name="Eunice Adu-Larbi (2524371)" userId="S::2524371@student.uwtsd.ac.uk::fac09d79-d72e-4014-9a10-e75da315609f" providerId="AD" clId="Web-{F3BDE06C-54B8-2676-9A07-4985567C2901}" dt="2026-03-08T18:32:09.976" v="84" actId="20577"/>
        <pc:sldMkLst>
          <pc:docMk/>
          <pc:sldMk cId="1114576244" sldId="271"/>
        </pc:sldMkLst>
        <pc:spChg chg="mod">
          <ac:chgData name="Eunice Adu-Larbi (2524371)" userId="S::2524371@student.uwtsd.ac.uk::fac09d79-d72e-4014-9a10-e75da315609f" providerId="AD" clId="Web-{F3BDE06C-54B8-2676-9A07-4985567C2901}" dt="2026-03-08T18:32:09.976" v="84" actId="20577"/>
          <ac:spMkLst>
            <pc:docMk/>
            <pc:sldMk cId="1114576244" sldId="271"/>
            <ac:spMk id="3" creationId="{B65669AA-2082-29BD-A8F2-203EECE6F2A3}"/>
          </ac:spMkLst>
        </pc:spChg>
      </pc:sldChg>
      <pc:sldChg chg="modSp">
        <pc:chgData name="Eunice Adu-Larbi (2524371)" userId="S::2524371@student.uwtsd.ac.uk::fac09d79-d72e-4014-9a10-e75da315609f" providerId="AD" clId="Web-{F3BDE06C-54B8-2676-9A07-4985567C2901}" dt="2026-03-08T18:36:27.322" v="94" actId="20577"/>
        <pc:sldMkLst>
          <pc:docMk/>
          <pc:sldMk cId="3834944847" sldId="292"/>
        </pc:sldMkLst>
        <pc:spChg chg="mod">
          <ac:chgData name="Eunice Adu-Larbi (2524371)" userId="S::2524371@student.uwtsd.ac.uk::fac09d79-d72e-4014-9a10-e75da315609f" providerId="AD" clId="Web-{F3BDE06C-54B8-2676-9A07-4985567C2901}" dt="2026-03-08T18:36:27.322" v="94" actId="20577"/>
          <ac:spMkLst>
            <pc:docMk/>
            <pc:sldMk cId="3834944847" sldId="292"/>
            <ac:spMk id="3" creationId="{41B6055F-45D2-3E5A-C3E0-5302BACF7C5D}"/>
          </ac:spMkLst>
        </pc:spChg>
      </pc:sldChg>
    </pc:docChg>
  </pc:docChgLst>
  <pc:docChgLst>
    <pc:chgData name="Thelma Laylo Lipa (2527562)" userId="S::2527562@student.uwtsd.ac.uk::e1bfe7f4-869e-4c8f-95b3-914341d730f4" providerId="AD" clId="Web-{440CD102-A680-8AD2-FB16-B196E84DBCE1}"/>
    <pc:docChg chg="addSld">
      <pc:chgData name="Thelma Laylo Lipa (2527562)" userId="S::2527562@student.uwtsd.ac.uk::e1bfe7f4-869e-4c8f-95b3-914341d730f4" providerId="AD" clId="Web-{440CD102-A680-8AD2-FB16-B196E84DBCE1}" dt="2026-02-21T13:12:31.869" v="0"/>
      <pc:docMkLst>
        <pc:docMk/>
      </pc:docMkLst>
    </pc:docChg>
  </pc:docChgLst>
  <pc:docChgLst>
    <pc:chgData name="Eunice Adu-Larbi (2524371)" userId="S::2524371@student.uwtsd.ac.uk::fac09d79-d72e-4014-9a10-e75da315609f" providerId="AD" clId="Web-{EC85AE91-643B-81B1-1BF6-16B9BAC12C06}"/>
    <pc:docChg chg="modSld">
      <pc:chgData name="Eunice Adu-Larbi (2524371)" userId="S::2524371@student.uwtsd.ac.uk::fac09d79-d72e-4014-9a10-e75da315609f" providerId="AD" clId="Web-{EC85AE91-643B-81B1-1BF6-16B9BAC12C06}" dt="2026-03-08T17:55:14.638" v="29" actId="20577"/>
      <pc:docMkLst>
        <pc:docMk/>
      </pc:docMkLst>
      <pc:sldChg chg="modSp">
        <pc:chgData name="Eunice Adu-Larbi (2524371)" userId="S::2524371@student.uwtsd.ac.uk::fac09d79-d72e-4014-9a10-e75da315609f" providerId="AD" clId="Web-{EC85AE91-643B-81B1-1BF6-16B9BAC12C06}" dt="2026-03-08T17:55:14.638" v="29" actId="20577"/>
        <pc:sldMkLst>
          <pc:docMk/>
          <pc:sldMk cId="1114576244" sldId="271"/>
        </pc:sldMkLst>
        <pc:spChg chg="mod">
          <ac:chgData name="Eunice Adu-Larbi (2524371)" userId="S::2524371@student.uwtsd.ac.uk::fac09d79-d72e-4014-9a10-e75da315609f" providerId="AD" clId="Web-{EC85AE91-643B-81B1-1BF6-16B9BAC12C06}" dt="2026-03-08T17:55:14.638" v="29" actId="20577"/>
          <ac:spMkLst>
            <pc:docMk/>
            <pc:sldMk cId="1114576244" sldId="271"/>
            <ac:spMk id="3" creationId="{B65669AA-2082-29BD-A8F2-203EECE6F2A3}"/>
          </ac:spMkLst>
        </pc:spChg>
      </pc:sldChg>
    </pc:docChg>
  </pc:docChgLst>
  <pc:docChgLst>
    <pc:chgData name="Thelma Laylo Lipa (2527562)" userId="S::2527562@student.uwtsd.ac.uk::e1bfe7f4-869e-4c8f-95b3-914341d730f4" providerId="AD" clId="Web-{086120EF-B5AB-499F-E85B-1472F2716EA9}"/>
    <pc:docChg chg="modSld sldOrd">
      <pc:chgData name="Thelma Laylo Lipa (2527562)" userId="S::2527562@student.uwtsd.ac.uk::e1bfe7f4-869e-4c8f-95b3-914341d730f4" providerId="AD" clId="Web-{086120EF-B5AB-499F-E85B-1472F2716EA9}" dt="2026-03-01T08:58:27.041" v="8"/>
      <pc:docMkLst>
        <pc:docMk/>
      </pc:docMkLst>
      <pc:sldChg chg="ord">
        <pc:chgData name="Thelma Laylo Lipa (2527562)" userId="S::2527562@student.uwtsd.ac.uk::e1bfe7f4-869e-4c8f-95b3-914341d730f4" providerId="AD" clId="Web-{086120EF-B5AB-499F-E85B-1472F2716EA9}" dt="2026-03-01T08:58:27.041" v="8"/>
        <pc:sldMkLst>
          <pc:docMk/>
          <pc:sldMk cId="3309418938" sldId="274"/>
        </pc:sldMkLst>
      </pc:sldChg>
    </pc:docChg>
  </pc:docChgLst>
  <pc:docChgLst>
    <pc:chgData name="Wilberforce Kasaga (2532075)" userId="S::2532075@student.uwtsd.ac.uk::9a897b00-0754-4977-bc2b-812d84b53dc7" providerId="AD" clId="Web-{E997E34E-FED6-C51B-C3D7-4FA4449DF4F8}"/>
    <pc:docChg chg="addSld delSld modSld">
      <pc:chgData name="Wilberforce Kasaga (2532075)" userId="S::2532075@student.uwtsd.ac.uk::9a897b00-0754-4977-bc2b-812d84b53dc7" providerId="AD" clId="Web-{E997E34E-FED6-C51B-C3D7-4FA4449DF4F8}" dt="2026-02-28T13:13:16.397" v="28" actId="20577"/>
      <pc:docMkLst>
        <pc:docMk/>
      </pc:docMkLst>
    </pc:docChg>
  </pc:docChgLst>
  <pc:docChgLst>
    <pc:chgData name="Wilberforce Kasaga (2532075)" userId="S::2532075@student.uwtsd.ac.uk::9a897b00-0754-4977-bc2b-812d84b53dc7" providerId="AD" clId="Web-{B2159B6C-E2A3-6C4C-7D0D-654A20472B8C}"/>
    <pc:docChg chg="sldOrd">
      <pc:chgData name="Wilberforce Kasaga (2532075)" userId="S::2532075@student.uwtsd.ac.uk::9a897b00-0754-4977-bc2b-812d84b53dc7" providerId="AD" clId="Web-{B2159B6C-E2A3-6C4C-7D0D-654A20472B8C}" dt="2026-03-07T11:18:08.994" v="0"/>
      <pc:docMkLst>
        <pc:docMk/>
      </pc:docMkLst>
    </pc:docChg>
  </pc:docChgLst>
  <pc:docChgLst>
    <pc:chgData name="Valentino Rodriguez Fernando (2532545)" userId="S::2532545@student.uwtsd.ac.uk::81bbf3e4-8683-4d5e-a598-4905317ed33d" providerId="AD" clId="Web-{2F8D6283-C84B-DC5A-CCC3-6EEB7B26A7F1}"/>
    <pc:docChg chg="modSld">
      <pc:chgData name="Valentino Rodriguez Fernando (2532545)" userId="S::2532545@student.uwtsd.ac.uk::81bbf3e4-8683-4d5e-a598-4905317ed33d" providerId="AD" clId="Web-{2F8D6283-C84B-DC5A-CCC3-6EEB7B26A7F1}" dt="2026-03-10T16:48:36.482" v="265" actId="20577"/>
      <pc:docMkLst>
        <pc:docMk/>
      </pc:docMkLst>
      <pc:sldChg chg="addSp delSp modSp">
        <pc:chgData name="Valentino Rodriguez Fernando (2532545)" userId="S::2532545@student.uwtsd.ac.uk::81bbf3e4-8683-4d5e-a598-4905317ed33d" providerId="AD" clId="Web-{2F8D6283-C84B-DC5A-CCC3-6EEB7B26A7F1}" dt="2026-03-10T16:40:50.198" v="218" actId="20577"/>
        <pc:sldMkLst>
          <pc:docMk/>
          <pc:sldMk cId="109857222" sldId="256"/>
        </pc:sldMkLst>
        <pc:spChg chg="mod">
          <ac:chgData name="Valentino Rodriguez Fernando (2532545)" userId="S::2532545@student.uwtsd.ac.uk::81bbf3e4-8683-4d5e-a598-4905317ed33d" providerId="AD" clId="Web-{2F8D6283-C84B-DC5A-CCC3-6EEB7B26A7F1}" dt="2026-03-10T16:40:50.198" v="218" actId="20577"/>
          <ac:spMkLst>
            <pc:docMk/>
            <pc:sldMk cId="109857222" sldId="256"/>
            <ac:spMk id="3" creationId="{00000000-0000-0000-0000-000000000000}"/>
          </ac:spMkLst>
        </pc:spChg>
        <pc:picChg chg="add mod">
          <ac:chgData name="Valentino Rodriguez Fernando (2532545)" userId="S::2532545@student.uwtsd.ac.uk::81bbf3e4-8683-4d5e-a598-4905317ed33d" providerId="AD" clId="Web-{2F8D6283-C84B-DC5A-CCC3-6EEB7B26A7F1}" dt="2026-03-10T16:36:24.140" v="187" actId="1076"/>
          <ac:picMkLst>
            <pc:docMk/>
            <pc:sldMk cId="109857222" sldId="256"/>
            <ac:picMk id="6" creationId="{5407458B-974D-4B51-F692-DE3207AF3231}"/>
          </ac:picMkLst>
        </pc:picChg>
      </pc:sldChg>
      <pc:sldChg chg="modSp">
        <pc:chgData name="Valentino Rodriguez Fernando (2532545)" userId="S::2532545@student.uwtsd.ac.uk::81bbf3e4-8683-4d5e-a598-4905317ed33d" providerId="AD" clId="Web-{2F8D6283-C84B-DC5A-CCC3-6EEB7B26A7F1}" dt="2026-03-10T16:27:40.027" v="150" actId="20577"/>
        <pc:sldMkLst>
          <pc:docMk/>
          <pc:sldMk cId="4174355969" sldId="263"/>
        </pc:sldMkLst>
        <pc:spChg chg="mod">
          <ac:chgData name="Valentino Rodriguez Fernando (2532545)" userId="S::2532545@student.uwtsd.ac.uk::81bbf3e4-8683-4d5e-a598-4905317ed33d" providerId="AD" clId="Web-{2F8D6283-C84B-DC5A-CCC3-6EEB7B26A7F1}" dt="2026-03-10T16:27:40.027" v="150" actId="20577"/>
          <ac:spMkLst>
            <pc:docMk/>
            <pc:sldMk cId="4174355969" sldId="263"/>
            <ac:spMk id="3" creationId="{3D2BBC00-2EBE-9513-1407-CAAF6DA93BF6}"/>
          </ac:spMkLst>
        </pc:spChg>
      </pc:sldChg>
      <pc:sldChg chg="modSp">
        <pc:chgData name="Valentino Rodriguez Fernando (2532545)" userId="S::2532545@student.uwtsd.ac.uk::81bbf3e4-8683-4d5e-a598-4905317ed33d" providerId="AD" clId="Web-{2F8D6283-C84B-DC5A-CCC3-6EEB7B26A7F1}" dt="2026-03-10T16:18:20.834" v="78" actId="20577"/>
        <pc:sldMkLst>
          <pc:docMk/>
          <pc:sldMk cId="4287833053" sldId="264"/>
        </pc:sldMkLst>
        <pc:spChg chg="mod">
          <ac:chgData name="Valentino Rodriguez Fernando (2532545)" userId="S::2532545@student.uwtsd.ac.uk::81bbf3e4-8683-4d5e-a598-4905317ed33d" providerId="AD" clId="Web-{2F8D6283-C84B-DC5A-CCC3-6EEB7B26A7F1}" dt="2026-03-10T16:18:20.834" v="78" actId="20577"/>
          <ac:spMkLst>
            <pc:docMk/>
            <pc:sldMk cId="4287833053" sldId="264"/>
            <ac:spMk id="2" creationId="{F79531A0-DFFA-3485-0C40-DBA0D76A1C42}"/>
          </ac:spMkLst>
        </pc:spChg>
      </pc:sldChg>
      <pc:sldChg chg="modSp">
        <pc:chgData name="Valentino Rodriguez Fernando (2532545)" userId="S::2532545@student.uwtsd.ac.uk::81bbf3e4-8683-4d5e-a598-4905317ed33d" providerId="AD" clId="Web-{2F8D6283-C84B-DC5A-CCC3-6EEB7B26A7F1}" dt="2026-03-10T16:17:34.815" v="77" actId="20577"/>
        <pc:sldMkLst>
          <pc:docMk/>
          <pc:sldMk cId="3309418938" sldId="274"/>
        </pc:sldMkLst>
        <pc:spChg chg="mod">
          <ac:chgData name="Valentino Rodriguez Fernando (2532545)" userId="S::2532545@student.uwtsd.ac.uk::81bbf3e4-8683-4d5e-a598-4905317ed33d" providerId="AD" clId="Web-{2F8D6283-C84B-DC5A-CCC3-6EEB7B26A7F1}" dt="2026-03-10T16:17:34.815" v="77"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2F8D6283-C84B-DC5A-CCC3-6EEB7B26A7F1}" dt="2026-03-10T16:46:47.479" v="241" actId="20577"/>
        <pc:sldMkLst>
          <pc:docMk/>
          <pc:sldMk cId="1983532308" sldId="283"/>
        </pc:sldMkLst>
        <pc:spChg chg="mod">
          <ac:chgData name="Valentino Rodriguez Fernando (2532545)" userId="S::2532545@student.uwtsd.ac.uk::81bbf3e4-8683-4d5e-a598-4905317ed33d" providerId="AD" clId="Web-{2F8D6283-C84B-DC5A-CCC3-6EEB7B26A7F1}" dt="2026-03-10T16:46:47.479" v="241" actId="20577"/>
          <ac:spMkLst>
            <pc:docMk/>
            <pc:sldMk cId="1983532308" sldId="283"/>
            <ac:spMk id="2" creationId="{F7D2EF02-1337-D098-9348-3FDDB6DD3F1A}"/>
          </ac:spMkLst>
        </pc:spChg>
        <pc:spChg chg="mod">
          <ac:chgData name="Valentino Rodriguez Fernando (2532545)" userId="S::2532545@student.uwtsd.ac.uk::81bbf3e4-8683-4d5e-a598-4905317ed33d" providerId="AD" clId="Web-{2F8D6283-C84B-DC5A-CCC3-6EEB7B26A7F1}" dt="2026-03-10T16:43:18.457" v="220"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2F8D6283-C84B-DC5A-CCC3-6EEB7B26A7F1}" dt="2026-03-10T16:20:59.030" v="86" actId="20577"/>
        <pc:sldMkLst>
          <pc:docMk/>
          <pc:sldMk cId="3906661998" sldId="286"/>
        </pc:sldMkLst>
        <pc:spChg chg="mod">
          <ac:chgData name="Valentino Rodriguez Fernando (2532545)" userId="S::2532545@student.uwtsd.ac.uk::81bbf3e4-8683-4d5e-a598-4905317ed33d" providerId="AD" clId="Web-{2F8D6283-C84B-DC5A-CCC3-6EEB7B26A7F1}" dt="2026-03-10T16:20:59.030" v="86" actId="20577"/>
          <ac:spMkLst>
            <pc:docMk/>
            <pc:sldMk cId="3906661998" sldId="286"/>
            <ac:spMk id="4" creationId="{03A27066-FEDF-83D7-D08E-C5D6329A59BC}"/>
          </ac:spMkLst>
        </pc:spChg>
      </pc:sldChg>
      <pc:sldChg chg="modSp">
        <pc:chgData name="Valentino Rodriguez Fernando (2532545)" userId="S::2532545@student.uwtsd.ac.uk::81bbf3e4-8683-4d5e-a598-4905317ed33d" providerId="AD" clId="Web-{2F8D6283-C84B-DC5A-CCC3-6EEB7B26A7F1}" dt="2026-03-10T16:24:27.587" v="116" actId="20577"/>
        <pc:sldMkLst>
          <pc:docMk/>
          <pc:sldMk cId="626644253" sldId="287"/>
        </pc:sldMkLst>
        <pc:spChg chg="mod">
          <ac:chgData name="Valentino Rodriguez Fernando (2532545)" userId="S::2532545@student.uwtsd.ac.uk::81bbf3e4-8683-4d5e-a598-4905317ed33d" providerId="AD" clId="Web-{2F8D6283-C84B-DC5A-CCC3-6EEB7B26A7F1}" dt="2026-03-10T16:24:27.587" v="116"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2F8D6283-C84B-DC5A-CCC3-6EEB7B26A7F1}" dt="2026-03-10T16:42:45.112" v="219" actId="20577"/>
        <pc:sldMkLst>
          <pc:docMk/>
          <pc:sldMk cId="1781144029" sldId="290"/>
        </pc:sldMkLst>
        <pc:spChg chg="mod">
          <ac:chgData name="Valentino Rodriguez Fernando (2532545)" userId="S::2532545@student.uwtsd.ac.uk::81bbf3e4-8683-4d5e-a598-4905317ed33d" providerId="AD" clId="Web-{2F8D6283-C84B-DC5A-CCC3-6EEB7B26A7F1}" dt="2026-03-10T16:42:45.112" v="219" actId="20577"/>
          <ac:spMkLst>
            <pc:docMk/>
            <pc:sldMk cId="1781144029" sldId="290"/>
            <ac:spMk id="3" creationId="{6C310D6F-C5DD-10FA-C5FF-7E4DD2174645}"/>
          </ac:spMkLst>
        </pc:spChg>
      </pc:sldChg>
      <pc:sldChg chg="modSp">
        <pc:chgData name="Valentino Rodriguez Fernando (2532545)" userId="S::2532545@student.uwtsd.ac.uk::81bbf3e4-8683-4d5e-a598-4905317ed33d" providerId="AD" clId="Web-{2F8D6283-C84B-DC5A-CCC3-6EEB7B26A7F1}" dt="2026-03-10T16:19:45.010" v="80" actId="20577"/>
        <pc:sldMkLst>
          <pc:docMk/>
          <pc:sldMk cId="1790099179" sldId="291"/>
        </pc:sldMkLst>
        <pc:spChg chg="mod">
          <ac:chgData name="Valentino Rodriguez Fernando (2532545)" userId="S::2532545@student.uwtsd.ac.uk::81bbf3e4-8683-4d5e-a598-4905317ed33d" providerId="AD" clId="Web-{2F8D6283-C84B-DC5A-CCC3-6EEB7B26A7F1}" dt="2026-03-10T16:19:45.010" v="80" actId="20577"/>
          <ac:spMkLst>
            <pc:docMk/>
            <pc:sldMk cId="1790099179" sldId="291"/>
            <ac:spMk id="3" creationId="{54750D15-F9CB-44B7-563B-761E30D0B37E}"/>
          </ac:spMkLst>
        </pc:spChg>
      </pc:sldChg>
      <pc:sldChg chg="modSp">
        <pc:chgData name="Valentino Rodriguez Fernando (2532545)" userId="S::2532545@student.uwtsd.ac.uk::81bbf3e4-8683-4d5e-a598-4905317ed33d" providerId="AD" clId="Web-{2F8D6283-C84B-DC5A-CCC3-6EEB7B26A7F1}" dt="2026-03-10T16:48:36.482" v="265" actId="20577"/>
        <pc:sldMkLst>
          <pc:docMk/>
          <pc:sldMk cId="1413320008" sldId="293"/>
        </pc:sldMkLst>
        <pc:spChg chg="mod">
          <ac:chgData name="Valentino Rodriguez Fernando (2532545)" userId="S::2532545@student.uwtsd.ac.uk::81bbf3e4-8683-4d5e-a598-4905317ed33d" providerId="AD" clId="Web-{2F8D6283-C84B-DC5A-CCC3-6EEB7B26A7F1}" dt="2026-03-10T16:47:52.950" v="244" actId="20577"/>
          <ac:spMkLst>
            <pc:docMk/>
            <pc:sldMk cId="1413320008" sldId="293"/>
            <ac:spMk id="2" creationId="{ECB431A7-501B-802A-9644-165D9C320888}"/>
          </ac:spMkLst>
        </pc:spChg>
        <pc:spChg chg="mod">
          <ac:chgData name="Valentino Rodriguez Fernando (2532545)" userId="S::2532545@student.uwtsd.ac.uk::81bbf3e4-8683-4d5e-a598-4905317ed33d" providerId="AD" clId="Web-{2F8D6283-C84B-DC5A-CCC3-6EEB7B26A7F1}" dt="2026-03-10T16:48:36.482" v="265" actId="20577"/>
          <ac:spMkLst>
            <pc:docMk/>
            <pc:sldMk cId="1413320008" sldId="293"/>
            <ac:spMk id="3" creationId="{A0F39232-8B40-BF82-8682-05C86A14E692}"/>
          </ac:spMkLst>
        </pc:spChg>
      </pc:sldChg>
    </pc:docChg>
  </pc:docChgLst>
  <pc:docChgLst>
    <pc:chgData name="Valentino Rodriguez Fernando (2532545)" userId="81bbf3e4-8683-4d5e-a598-4905317ed33d" providerId="ADAL" clId="{F74CCE46-B844-417F-ACEA-C9B80E7DA39C}"/>
    <pc:docChg chg="modSld">
      <pc:chgData name="Valentino Rodriguez Fernando (2532545)" userId="81bbf3e4-8683-4d5e-a598-4905317ed33d" providerId="ADAL" clId="{F74CCE46-B844-417F-ACEA-C9B80E7DA39C}" dt="2026-02-28T11:17:05.380" v="3" actId="20577"/>
      <pc:docMkLst>
        <pc:docMk/>
      </pc:docMkLst>
    </pc:docChg>
  </pc:docChgLst>
  <pc:docChgLst>
    <pc:chgData name="Wilberforce Kasaga (2532075)" userId="S::2532075@student.uwtsd.ac.uk::9a897b00-0754-4977-bc2b-812d84b53dc7" providerId="AD" clId="Web-{C71C623E-86EA-18CE-EA02-8D3696179334}"/>
    <pc:docChg chg="addSld delSld modSld sldOrd">
      <pc:chgData name="Wilberforce Kasaga (2532075)" userId="S::2532075@student.uwtsd.ac.uk::9a897b00-0754-4977-bc2b-812d84b53dc7" providerId="AD" clId="Web-{C71C623E-86EA-18CE-EA02-8D3696179334}" dt="2026-03-01T08:30:21.442" v="1447" actId="20577"/>
      <pc:docMkLst>
        <pc:docMk/>
      </pc:docMkLst>
      <pc:sldChg chg="addSp modSp new">
        <pc:chgData name="Wilberforce Kasaga (2532075)" userId="S::2532075@student.uwtsd.ac.uk::9a897b00-0754-4977-bc2b-812d84b53dc7" providerId="AD" clId="Web-{C71C623E-86EA-18CE-EA02-8D3696179334}" dt="2026-02-28T21:22:50.862" v="1155" actId="20577"/>
        <pc:sldMkLst>
          <pc:docMk/>
          <pc:sldMk cId="4001299788" sldId="275"/>
        </pc:sldMkLst>
        <pc:spChg chg="mod">
          <ac:chgData name="Wilberforce Kasaga (2532075)" userId="S::2532075@student.uwtsd.ac.uk::9a897b00-0754-4977-bc2b-812d84b53dc7" providerId="AD" clId="Web-{C71C623E-86EA-18CE-EA02-8D3696179334}" dt="2026-02-28T21:13:41.217" v="1076" actId="20577"/>
          <ac:spMkLst>
            <pc:docMk/>
            <pc:sldMk cId="4001299788" sldId="275"/>
            <ac:spMk id="2" creationId="{F5CEE1A7-2F26-B691-B59D-C4D51F32F955}"/>
          </ac:spMkLst>
        </pc:spChg>
        <pc:spChg chg="mod">
          <ac:chgData name="Wilberforce Kasaga (2532075)" userId="S::2532075@student.uwtsd.ac.uk::9a897b00-0754-4977-bc2b-812d84b53dc7" providerId="AD" clId="Web-{C71C623E-86EA-18CE-EA02-8D3696179334}" dt="2026-02-28T21:22:50.862" v="1155" actId="20577"/>
          <ac:spMkLst>
            <pc:docMk/>
            <pc:sldMk cId="4001299788" sldId="275"/>
            <ac:spMk id="3" creationId="{1B491151-FAFE-F8D6-1F25-F022C4DB4DBC}"/>
          </ac:spMkLst>
        </pc:spChg>
        <pc:picChg chg="add mod">
          <ac:chgData name="Wilberforce Kasaga (2532075)" userId="S::2532075@student.uwtsd.ac.uk::9a897b00-0754-4977-bc2b-812d84b53dc7" providerId="AD" clId="Web-{C71C623E-86EA-18CE-EA02-8D3696179334}" dt="2026-02-28T21:20:03.419" v="1143" actId="1076"/>
          <ac:picMkLst>
            <pc:docMk/>
            <pc:sldMk cId="4001299788" sldId="275"/>
            <ac:picMk id="4" creationId="{742D8845-FCCC-EE4F-6E62-8DB542E267FC}"/>
          </ac:picMkLst>
        </pc:picChg>
      </pc:sldChg>
      <pc:sldChg chg="add replId">
        <pc:chgData name="Wilberforce Kasaga (2532075)" userId="S::2532075@student.uwtsd.ac.uk::9a897b00-0754-4977-bc2b-812d84b53dc7" providerId="AD" clId="Web-{C71C623E-86EA-18CE-EA02-8D3696179334}" dt="2026-02-28T21:23:20.472" v="1158"/>
        <pc:sldMkLst>
          <pc:docMk/>
          <pc:sldMk cId="2108689580" sldId="281"/>
        </pc:sldMkLst>
      </pc:sldChg>
      <pc:sldChg chg="modSp new">
        <pc:chgData name="Wilberforce Kasaga (2532075)" userId="S::2532075@student.uwtsd.ac.uk::9a897b00-0754-4977-bc2b-812d84b53dc7" providerId="AD" clId="Web-{C71C623E-86EA-18CE-EA02-8D3696179334}" dt="2026-03-01T08:30:21.442" v="1447" actId="20577"/>
        <pc:sldMkLst>
          <pc:docMk/>
          <pc:sldMk cId="1720387096" sldId="282"/>
        </pc:sldMkLst>
        <pc:spChg chg="mod">
          <ac:chgData name="Wilberforce Kasaga (2532075)" userId="S::2532075@student.uwtsd.ac.uk::9a897b00-0754-4977-bc2b-812d84b53dc7" providerId="AD" clId="Web-{C71C623E-86EA-18CE-EA02-8D3696179334}" dt="2026-03-01T08:30:21.442" v="1447" actId="20577"/>
          <ac:spMkLst>
            <pc:docMk/>
            <pc:sldMk cId="1720387096" sldId="282"/>
            <ac:spMk id="3" creationId="{84109ACD-3DD4-66B4-8903-B914658BD9F8}"/>
          </ac:spMkLst>
        </pc:spChg>
      </pc:sldChg>
    </pc:docChg>
  </pc:docChgLst>
  <pc:docChgLst>
    <pc:chgData name="Eunice Adu-Larbi (2524371)" userId="S::2524371@student.uwtsd.ac.uk::fac09d79-d72e-4014-9a10-e75da315609f" providerId="AD" clId="Web-{23423CC0-FD7D-7A19-32B5-E147A2E564E6}"/>
    <pc:docChg chg="modSld">
      <pc:chgData name="Eunice Adu-Larbi (2524371)" userId="S::2524371@student.uwtsd.ac.uk::fac09d79-d72e-4014-9a10-e75da315609f" providerId="AD" clId="Web-{23423CC0-FD7D-7A19-32B5-E147A2E564E6}" dt="2026-03-04T13:59:28.316" v="9" actId="1076"/>
      <pc:docMkLst>
        <pc:docMk/>
      </pc:docMkLst>
      <pc:sldChg chg="modSp">
        <pc:chgData name="Eunice Adu-Larbi (2524371)" userId="S::2524371@student.uwtsd.ac.uk::fac09d79-d72e-4014-9a10-e75da315609f" providerId="AD" clId="Web-{23423CC0-FD7D-7A19-32B5-E147A2E564E6}" dt="2026-03-04T13:26:47.851" v="7" actId="20577"/>
        <pc:sldMkLst>
          <pc:docMk/>
          <pc:sldMk cId="2436014872" sldId="257"/>
        </pc:sldMkLst>
        <pc:spChg chg="mod">
          <ac:chgData name="Eunice Adu-Larbi (2524371)" userId="S::2524371@student.uwtsd.ac.uk::fac09d79-d72e-4014-9a10-e75da315609f" providerId="AD" clId="Web-{23423CC0-FD7D-7A19-32B5-E147A2E564E6}" dt="2026-03-04T13:26:47.851" v="7" actId="20577"/>
          <ac:spMkLst>
            <pc:docMk/>
            <pc:sldMk cId="2436014872" sldId="257"/>
            <ac:spMk id="3" creationId="{8DB995B6-0066-3448-F82D-6CBB8091AB73}"/>
          </ac:spMkLst>
        </pc:spChg>
      </pc:sldChg>
      <pc:sldChg chg="modSp">
        <pc:chgData name="Eunice Adu-Larbi (2524371)" userId="S::2524371@student.uwtsd.ac.uk::fac09d79-d72e-4014-9a10-e75da315609f" providerId="AD" clId="Web-{23423CC0-FD7D-7A19-32B5-E147A2E564E6}" dt="2026-03-04T13:59:28.316" v="9" actId="1076"/>
        <pc:sldMkLst>
          <pc:docMk/>
          <pc:sldMk cId="1777609379" sldId="261"/>
        </pc:sldMkLst>
        <pc:picChg chg="mod">
          <ac:chgData name="Eunice Adu-Larbi (2524371)" userId="S::2524371@student.uwtsd.ac.uk::fac09d79-d72e-4014-9a10-e75da315609f" providerId="AD" clId="Web-{23423CC0-FD7D-7A19-32B5-E147A2E564E6}" dt="2026-03-04T13:59:28.316" v="9" actId="1076"/>
          <ac:picMkLst>
            <pc:docMk/>
            <pc:sldMk cId="1777609379" sldId="261"/>
            <ac:picMk id="4" creationId="{22599164-CE5F-6443-1C2E-6C25F620B8A1}"/>
          </ac:picMkLst>
        </pc:picChg>
      </pc:sldChg>
    </pc:docChg>
  </pc:docChgLst>
  <pc:docChgLst>
    <pc:chgData name="Valentino Rodriguez Fernando (2532545)" userId="S::2532545@student.uwtsd.ac.uk::81bbf3e4-8683-4d5e-a598-4905317ed33d" providerId="AD" clId="Web-{E99EE385-3648-E84D-2B36-5FED3632A859}"/>
    <pc:docChg chg="modSld">
      <pc:chgData name="Valentino Rodriguez Fernando (2532545)" userId="S::2532545@student.uwtsd.ac.uk::81bbf3e4-8683-4d5e-a598-4905317ed33d" providerId="AD" clId="Web-{E99EE385-3648-E84D-2B36-5FED3632A859}" dt="2026-02-22T08:47:34.320" v="101" actId="20577"/>
      <pc:docMkLst>
        <pc:docMk/>
      </pc:docMkLst>
      <pc:sldChg chg="modSp">
        <pc:chgData name="Valentino Rodriguez Fernando (2532545)" userId="S::2532545@student.uwtsd.ac.uk::81bbf3e4-8683-4d5e-a598-4905317ed33d" providerId="AD" clId="Web-{E99EE385-3648-E84D-2B36-5FED3632A859}" dt="2026-02-21T13:15:13.960" v="62" actId="20577"/>
        <pc:sldMkLst>
          <pc:docMk/>
          <pc:sldMk cId="109857222" sldId="256"/>
        </pc:sldMkLst>
        <pc:spChg chg="mod">
          <ac:chgData name="Valentino Rodriguez Fernando (2532545)" userId="S::2532545@student.uwtsd.ac.uk::81bbf3e4-8683-4d5e-a598-4905317ed33d" providerId="AD" clId="Web-{E99EE385-3648-E84D-2B36-5FED3632A859}" dt="2026-02-21T13:13:31.497" v="7" actId="20577"/>
          <ac:spMkLst>
            <pc:docMk/>
            <pc:sldMk cId="109857222" sldId="256"/>
            <ac:spMk id="2" creationId="{00000000-0000-0000-0000-000000000000}"/>
          </ac:spMkLst>
        </pc:spChg>
        <pc:spChg chg="mod">
          <ac:chgData name="Valentino Rodriguez Fernando (2532545)" userId="S::2532545@student.uwtsd.ac.uk::81bbf3e4-8683-4d5e-a598-4905317ed33d" providerId="AD" clId="Web-{E99EE385-3648-E84D-2B36-5FED3632A859}" dt="2026-02-21T13:15:13.960" v="62" actId="20577"/>
          <ac:spMkLst>
            <pc:docMk/>
            <pc:sldMk cId="109857222" sldId="256"/>
            <ac:spMk id="3" creationId="{00000000-0000-0000-0000-000000000000}"/>
          </ac:spMkLst>
        </pc:spChg>
      </pc:sldChg>
    </pc:docChg>
  </pc:docChgLst>
  <pc:docChgLst>
    <pc:chgData name="Valentino Rodriguez Fernando (2532545)" userId="S::2532545@student.uwtsd.ac.uk::81bbf3e4-8683-4d5e-a598-4905317ed33d" providerId="AD" clId="Web-{66737046-B3E2-81BE-F656-03186FAF8AF5}"/>
    <pc:docChg chg="addSld delSld modSld">
      <pc:chgData name="Valentino Rodriguez Fernando (2532545)" userId="S::2532545@student.uwtsd.ac.uk::81bbf3e4-8683-4d5e-a598-4905317ed33d" providerId="AD" clId="Web-{66737046-B3E2-81BE-F656-03186FAF8AF5}" dt="2026-03-02T14:02:57.023" v="1434" actId="20577"/>
      <pc:docMkLst>
        <pc:docMk/>
      </pc:docMkLst>
      <pc:sldChg chg="addSp delSp modSp">
        <pc:chgData name="Valentino Rodriguez Fernando (2532545)" userId="S::2532545@student.uwtsd.ac.uk::81bbf3e4-8683-4d5e-a598-4905317ed33d" providerId="AD" clId="Web-{66737046-B3E2-81BE-F656-03186FAF8AF5}" dt="2026-03-02T13:40:48.441" v="1378" actId="20577"/>
        <pc:sldMkLst>
          <pc:docMk/>
          <pc:sldMk cId="109398830" sldId="262"/>
        </pc:sldMkLst>
        <pc:spChg chg="mod">
          <ac:chgData name="Valentino Rodriguez Fernando (2532545)" userId="S::2532545@student.uwtsd.ac.uk::81bbf3e4-8683-4d5e-a598-4905317ed33d" providerId="AD" clId="Web-{66737046-B3E2-81BE-F656-03186FAF8AF5}" dt="2026-03-02T13:40:48.441" v="1378" actId="20577"/>
          <ac:spMkLst>
            <pc:docMk/>
            <pc:sldMk cId="109398830" sldId="262"/>
            <ac:spMk id="2" creationId="{F6BB29C9-88BC-79B8-5E09-E90806C25332}"/>
          </ac:spMkLst>
        </pc:spChg>
        <pc:spChg chg="mod">
          <ac:chgData name="Valentino Rodriguez Fernando (2532545)" userId="S::2532545@student.uwtsd.ac.uk::81bbf3e4-8683-4d5e-a598-4905317ed33d" providerId="AD" clId="Web-{66737046-B3E2-81BE-F656-03186FAF8AF5}" dt="2026-03-02T12:58:49.429" v="476" actId="14100"/>
          <ac:spMkLst>
            <pc:docMk/>
            <pc:sldMk cId="109398830" sldId="262"/>
            <ac:spMk id="3" creationId="{2B6C1403-FB55-9B07-81D0-57BD816726E3}"/>
          </ac:spMkLst>
        </pc:spChg>
      </pc:sldChg>
      <pc:sldChg chg="modSp">
        <pc:chgData name="Valentino Rodriguez Fernando (2532545)" userId="S::2532545@student.uwtsd.ac.uk::81bbf3e4-8683-4d5e-a598-4905317ed33d" providerId="AD" clId="Web-{66737046-B3E2-81BE-F656-03186FAF8AF5}" dt="2026-03-02T13:28:27.269" v="1044" actId="20577"/>
        <pc:sldMkLst>
          <pc:docMk/>
          <pc:sldMk cId="4174355969" sldId="263"/>
        </pc:sldMkLst>
        <pc:spChg chg="mod">
          <ac:chgData name="Valentino Rodriguez Fernando (2532545)" userId="S::2532545@student.uwtsd.ac.uk::81bbf3e4-8683-4d5e-a598-4905317ed33d" providerId="AD" clId="Web-{66737046-B3E2-81BE-F656-03186FAF8AF5}" dt="2026-03-02T13:27:15.961" v="1029" actId="20577"/>
          <ac:spMkLst>
            <pc:docMk/>
            <pc:sldMk cId="4174355969" sldId="263"/>
            <ac:spMk id="2" creationId="{565D4581-59B3-442A-DBA8-5D41BDEF7BB6}"/>
          </ac:spMkLst>
        </pc:spChg>
        <pc:spChg chg="mod">
          <ac:chgData name="Valentino Rodriguez Fernando (2532545)" userId="S::2532545@student.uwtsd.ac.uk::81bbf3e4-8683-4d5e-a598-4905317ed33d" providerId="AD" clId="Web-{66737046-B3E2-81BE-F656-03186FAF8AF5}" dt="2026-03-02T13:28:27.269" v="1044" actId="20577"/>
          <ac:spMkLst>
            <pc:docMk/>
            <pc:sldMk cId="4174355969" sldId="263"/>
            <ac:spMk id="3" creationId="{3D2BBC00-2EBE-9513-1407-CAAF6DA93BF6}"/>
          </ac:spMkLst>
        </pc:spChg>
      </pc:sldChg>
      <pc:sldChg chg="modSp">
        <pc:chgData name="Valentino Rodriguez Fernando (2532545)" userId="S::2532545@student.uwtsd.ac.uk::81bbf3e4-8683-4d5e-a598-4905317ed33d" providerId="AD" clId="Web-{66737046-B3E2-81BE-F656-03186FAF8AF5}" dt="2026-03-02T13:42:49.053" v="1395" actId="20577"/>
        <pc:sldMkLst>
          <pc:docMk/>
          <pc:sldMk cId="4287833053" sldId="264"/>
        </pc:sldMkLst>
        <pc:spChg chg="mod">
          <ac:chgData name="Valentino Rodriguez Fernando (2532545)" userId="S::2532545@student.uwtsd.ac.uk::81bbf3e4-8683-4d5e-a598-4905317ed33d" providerId="AD" clId="Web-{66737046-B3E2-81BE-F656-03186FAF8AF5}" dt="2026-03-02T13:42:49.053" v="1395"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66737046-B3E2-81BE-F656-03186FAF8AF5}" dt="2026-03-02T14:00:49.764" v="1433" actId="20577"/>
        <pc:sldMkLst>
          <pc:docMk/>
          <pc:sldMk cId="3309418938" sldId="274"/>
        </pc:sldMkLst>
        <pc:spChg chg="mod">
          <ac:chgData name="Valentino Rodriguez Fernando (2532545)" userId="S::2532545@student.uwtsd.ac.uk::81bbf3e4-8683-4d5e-a598-4905317ed33d" providerId="AD" clId="Web-{66737046-B3E2-81BE-F656-03186FAF8AF5}" dt="2026-03-02T14:00:49.764" v="1433"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66737046-B3E2-81BE-F656-03186FAF8AF5}" dt="2026-03-02T13:59:08.552" v="1427" actId="20577"/>
        <pc:sldMkLst>
          <pc:docMk/>
          <pc:sldMk cId="1983532308" sldId="283"/>
        </pc:sldMkLst>
        <pc:spChg chg="mod">
          <ac:chgData name="Valentino Rodriguez Fernando (2532545)" userId="S::2532545@student.uwtsd.ac.uk::81bbf3e4-8683-4d5e-a598-4905317ed33d" providerId="AD" clId="Web-{66737046-B3E2-81BE-F656-03186FAF8AF5}" dt="2026-03-02T13:59:08.552" v="1427"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66737046-B3E2-81BE-F656-03186FAF8AF5}" dt="2026-03-02T12:37:48.630" v="8" actId="20577"/>
        <pc:sldMkLst>
          <pc:docMk/>
          <pc:sldMk cId="4054758339" sldId="284"/>
        </pc:sldMkLst>
        <pc:spChg chg="mod">
          <ac:chgData name="Valentino Rodriguez Fernando (2532545)" userId="S::2532545@student.uwtsd.ac.uk::81bbf3e4-8683-4d5e-a598-4905317ed33d" providerId="AD" clId="Web-{66737046-B3E2-81BE-F656-03186FAF8AF5}" dt="2026-03-02T12:37:48.630" v="8" actId="20577"/>
          <ac:spMkLst>
            <pc:docMk/>
            <pc:sldMk cId="4054758339" sldId="284"/>
            <ac:spMk id="3" creationId="{8DE777A1-CFE8-6C27-E793-4026C55D108D}"/>
          </ac:spMkLst>
        </pc:spChg>
      </pc:sldChg>
      <pc:sldChg chg="addSp delSp modSp new">
        <pc:chgData name="Valentino Rodriguez Fernando (2532545)" userId="S::2532545@student.uwtsd.ac.uk::81bbf3e4-8683-4d5e-a598-4905317ed33d" providerId="AD" clId="Web-{66737046-B3E2-81BE-F656-03186FAF8AF5}" dt="2026-03-02T14:02:57.023" v="1434" actId="20577"/>
        <pc:sldMkLst>
          <pc:docMk/>
          <pc:sldMk cId="3906661998" sldId="286"/>
        </pc:sldMkLst>
        <pc:spChg chg="mod">
          <ac:chgData name="Valentino Rodriguez Fernando (2532545)" userId="S::2532545@student.uwtsd.ac.uk::81bbf3e4-8683-4d5e-a598-4905317ed33d" providerId="AD" clId="Web-{66737046-B3E2-81BE-F656-03186FAF8AF5}" dt="2026-03-02T13:10:14.450" v="562" actId="20577"/>
          <ac:spMkLst>
            <pc:docMk/>
            <pc:sldMk cId="3906661998" sldId="286"/>
            <ac:spMk id="2" creationId="{113E8DBD-2EAB-D3D3-FD25-77D6FA8D970D}"/>
          </ac:spMkLst>
        </pc:spChg>
        <pc:spChg chg="add mod">
          <ac:chgData name="Valentino Rodriguez Fernando (2532545)" userId="S::2532545@student.uwtsd.ac.uk::81bbf3e4-8683-4d5e-a598-4905317ed33d" providerId="AD" clId="Web-{66737046-B3E2-81BE-F656-03186FAF8AF5}" dt="2026-03-02T14:02:57.023" v="1434" actId="20577"/>
          <ac:spMkLst>
            <pc:docMk/>
            <pc:sldMk cId="3906661998" sldId="286"/>
            <ac:spMk id="4" creationId="{03A27066-FEDF-83D7-D08E-C5D6329A59BC}"/>
          </ac:spMkLst>
        </pc:spChg>
        <pc:graphicFrameChg chg="add del mod ord modGraphic">
          <ac:chgData name="Valentino Rodriguez Fernando (2532545)" userId="S::2532545@student.uwtsd.ac.uk::81bbf3e4-8683-4d5e-a598-4905317ed33d" providerId="AD" clId="Web-{66737046-B3E2-81BE-F656-03186FAF8AF5}" dt="2026-03-02T13:50:40.871" v="1400"/>
          <ac:graphicFrameMkLst>
            <pc:docMk/>
            <pc:sldMk cId="3906661998" sldId="286"/>
            <ac:graphicFrameMk id="5" creationId="{1E72EF9A-7381-8F5F-EE10-8B5252F703A9}"/>
          </ac:graphicFrameMkLst>
        </pc:graphicFrameChg>
      </pc:sldChg>
      <pc:sldChg chg="modSp new">
        <pc:chgData name="Valentino Rodriguez Fernando (2532545)" userId="S::2532545@student.uwtsd.ac.uk::81bbf3e4-8683-4d5e-a598-4905317ed33d" providerId="AD" clId="Web-{66737046-B3E2-81BE-F656-03186FAF8AF5}" dt="2026-03-02T13:30:07.359" v="1131" actId="20577"/>
        <pc:sldMkLst>
          <pc:docMk/>
          <pc:sldMk cId="626644253" sldId="287"/>
        </pc:sldMkLst>
        <pc:spChg chg="mod">
          <ac:chgData name="Valentino Rodriguez Fernando (2532545)" userId="S::2532545@student.uwtsd.ac.uk::81bbf3e4-8683-4d5e-a598-4905317ed33d" providerId="AD" clId="Web-{66737046-B3E2-81BE-F656-03186FAF8AF5}" dt="2026-03-02T12:47:31.465" v="60" actId="20577"/>
          <ac:spMkLst>
            <pc:docMk/>
            <pc:sldMk cId="626644253" sldId="287"/>
            <ac:spMk id="2" creationId="{7FFDCA2F-069F-8B6E-AAAE-67329FC3E2B8}"/>
          </ac:spMkLst>
        </pc:spChg>
        <pc:spChg chg="mod">
          <ac:chgData name="Valentino Rodriguez Fernando (2532545)" userId="S::2532545@student.uwtsd.ac.uk::81bbf3e4-8683-4d5e-a598-4905317ed33d" providerId="AD" clId="Web-{66737046-B3E2-81BE-F656-03186FAF8AF5}" dt="2026-03-02T13:30:07.359" v="1131" actId="20577"/>
          <ac:spMkLst>
            <pc:docMk/>
            <pc:sldMk cId="626644253" sldId="287"/>
            <ac:spMk id="3" creationId="{5434E22F-4C1A-D133-8162-834FA2FB517F}"/>
          </ac:spMkLst>
        </pc:spChg>
      </pc:sldChg>
      <pc:sldChg chg="modSp new">
        <pc:chgData name="Valentino Rodriguez Fernando (2532545)" userId="S::2532545@student.uwtsd.ac.uk::81bbf3e4-8683-4d5e-a598-4905317ed33d" providerId="AD" clId="Web-{66737046-B3E2-81BE-F656-03186FAF8AF5}" dt="2026-03-02T13:51:47" v="1412" actId="20577"/>
        <pc:sldMkLst>
          <pc:docMk/>
          <pc:sldMk cId="2765245175" sldId="288"/>
        </pc:sldMkLst>
        <pc:spChg chg="mod">
          <ac:chgData name="Valentino Rodriguez Fernando (2532545)" userId="S::2532545@student.uwtsd.ac.uk::81bbf3e4-8683-4d5e-a598-4905317ed33d" providerId="AD" clId="Web-{66737046-B3E2-81BE-F656-03186FAF8AF5}" dt="2026-03-02T12:57:07.734" v="233" actId="20577"/>
          <ac:spMkLst>
            <pc:docMk/>
            <pc:sldMk cId="2765245175" sldId="288"/>
            <ac:spMk id="2" creationId="{585FFF0B-0CD3-FD43-7CF5-2B230F83B3EB}"/>
          </ac:spMkLst>
        </pc:spChg>
        <pc:spChg chg="mod">
          <ac:chgData name="Valentino Rodriguez Fernando (2532545)" userId="S::2532545@student.uwtsd.ac.uk::81bbf3e4-8683-4d5e-a598-4905317ed33d" providerId="AD" clId="Web-{66737046-B3E2-81BE-F656-03186FAF8AF5}" dt="2026-03-02T13:51:47" v="1412" actId="20577"/>
          <ac:spMkLst>
            <pc:docMk/>
            <pc:sldMk cId="2765245175" sldId="288"/>
            <ac:spMk id="3" creationId="{81B471BC-42BF-78FE-B739-DAA0222830B3}"/>
          </ac:spMkLst>
        </pc:spChg>
      </pc:sldChg>
      <pc:sldChg chg="modSp new">
        <pc:chgData name="Valentino Rodriguez Fernando (2532545)" userId="S::2532545@student.uwtsd.ac.uk::81bbf3e4-8683-4d5e-a598-4905317ed33d" providerId="AD" clId="Web-{66737046-B3E2-81BE-F656-03186FAF8AF5}" dt="2026-03-02T13:23:49.507" v="1007" actId="20577"/>
        <pc:sldMkLst>
          <pc:docMk/>
          <pc:sldMk cId="3626309350" sldId="289"/>
        </pc:sldMkLst>
        <pc:spChg chg="mod">
          <ac:chgData name="Valentino Rodriguez Fernando (2532545)" userId="S::2532545@student.uwtsd.ac.uk::81bbf3e4-8683-4d5e-a598-4905317ed33d" providerId="AD" clId="Web-{66737046-B3E2-81BE-F656-03186FAF8AF5}" dt="2026-03-02T13:21:00.236" v="853" actId="20577"/>
          <ac:spMkLst>
            <pc:docMk/>
            <pc:sldMk cId="3626309350" sldId="289"/>
            <ac:spMk id="2" creationId="{7C95C8EC-F2C6-99E5-6856-6CE61F1A5242}"/>
          </ac:spMkLst>
        </pc:spChg>
        <pc:spChg chg="mod">
          <ac:chgData name="Valentino Rodriguez Fernando (2532545)" userId="S::2532545@student.uwtsd.ac.uk::81bbf3e4-8683-4d5e-a598-4905317ed33d" providerId="AD" clId="Web-{66737046-B3E2-81BE-F656-03186FAF8AF5}" dt="2026-03-02T13:23:49.507" v="1007" actId="20577"/>
          <ac:spMkLst>
            <pc:docMk/>
            <pc:sldMk cId="3626309350" sldId="289"/>
            <ac:spMk id="3" creationId="{AFBB0827-70A2-EF6A-1D87-B0B16FFC681E}"/>
          </ac:spMkLst>
        </pc:spChg>
      </pc:sldChg>
      <pc:sldChg chg="modSp new">
        <pc:chgData name="Valentino Rodriguez Fernando (2532545)" userId="S::2532545@student.uwtsd.ac.uk::81bbf3e4-8683-4d5e-a598-4905317ed33d" providerId="AD" clId="Web-{66737046-B3E2-81BE-F656-03186FAF8AF5}" dt="2026-03-02T13:08:30.217" v="522" actId="20577"/>
        <pc:sldMkLst>
          <pc:docMk/>
          <pc:sldMk cId="1781144029" sldId="290"/>
        </pc:sldMkLst>
        <pc:spChg chg="mod">
          <ac:chgData name="Valentino Rodriguez Fernando (2532545)" userId="S::2532545@student.uwtsd.ac.uk::81bbf3e4-8683-4d5e-a598-4905317ed33d" providerId="AD" clId="Web-{66737046-B3E2-81BE-F656-03186FAF8AF5}" dt="2026-03-02T12:51:31.425" v="126" actId="20577"/>
          <ac:spMkLst>
            <pc:docMk/>
            <pc:sldMk cId="1781144029" sldId="290"/>
            <ac:spMk id="2" creationId="{A4633B67-C68D-4E6C-3FA0-32F81FAC548F}"/>
          </ac:spMkLst>
        </pc:spChg>
        <pc:spChg chg="mod">
          <ac:chgData name="Valentino Rodriguez Fernando (2532545)" userId="S::2532545@student.uwtsd.ac.uk::81bbf3e4-8683-4d5e-a598-4905317ed33d" providerId="AD" clId="Web-{66737046-B3E2-81BE-F656-03186FAF8AF5}" dt="2026-03-02T13:08:30.217" v="522" actId="20577"/>
          <ac:spMkLst>
            <pc:docMk/>
            <pc:sldMk cId="1781144029" sldId="290"/>
            <ac:spMk id="3" creationId="{6C310D6F-C5DD-10FA-C5FF-7E4DD2174645}"/>
          </ac:spMkLst>
        </pc:spChg>
      </pc:sldChg>
      <pc:sldChg chg="modSp new">
        <pc:chgData name="Valentino Rodriguez Fernando (2532545)" userId="S::2532545@student.uwtsd.ac.uk::81bbf3e4-8683-4d5e-a598-4905317ed33d" providerId="AD" clId="Web-{66737046-B3E2-81BE-F656-03186FAF8AF5}" dt="2026-03-02T13:40:15.018" v="1375" actId="20577"/>
        <pc:sldMkLst>
          <pc:docMk/>
          <pc:sldMk cId="1790099179" sldId="291"/>
        </pc:sldMkLst>
        <pc:spChg chg="mod">
          <ac:chgData name="Valentino Rodriguez Fernando (2532545)" userId="S::2532545@student.uwtsd.ac.uk::81bbf3e4-8683-4d5e-a598-4905317ed33d" providerId="AD" clId="Web-{66737046-B3E2-81BE-F656-03186FAF8AF5}" dt="2026-03-02T12:54:21.231" v="139" actId="20577"/>
          <ac:spMkLst>
            <pc:docMk/>
            <pc:sldMk cId="1790099179" sldId="291"/>
            <ac:spMk id="2" creationId="{CC4DC860-BFBC-A705-586D-152D85192779}"/>
          </ac:spMkLst>
        </pc:spChg>
        <pc:spChg chg="mod">
          <ac:chgData name="Valentino Rodriguez Fernando (2532545)" userId="S::2532545@student.uwtsd.ac.uk::81bbf3e4-8683-4d5e-a598-4905317ed33d" providerId="AD" clId="Web-{66737046-B3E2-81BE-F656-03186FAF8AF5}" dt="2026-03-02T13:40:15.018" v="1375" actId="20577"/>
          <ac:spMkLst>
            <pc:docMk/>
            <pc:sldMk cId="1790099179" sldId="291"/>
            <ac:spMk id="3" creationId="{54750D15-F9CB-44B7-563B-761E30D0B37E}"/>
          </ac:spMkLst>
        </pc:spChg>
      </pc:sldChg>
    </pc:docChg>
  </pc:docChgLst>
  <pc:docChgLst>
    <pc:chgData name="Jeannette Querubin Capitly (2528624)" userId="S::2528624@student.uwtsd.ac.uk::a4200aec-1592-48e9-a01f-35dcf17b88f2" providerId="AD" clId="Web-{DE93C824-EE86-0B4D-7F5F-D0D9E95AB28B}"/>
    <pc:docChg chg="modSld">
      <pc:chgData name="Jeannette Querubin Capitly (2528624)" userId="S::2528624@student.uwtsd.ac.uk::a4200aec-1592-48e9-a01f-35dcf17b88f2" providerId="AD" clId="Web-{DE93C824-EE86-0B4D-7F5F-D0D9E95AB28B}" dt="2026-03-01T11:26:06.475" v="46" actId="20577"/>
      <pc:docMkLst>
        <pc:docMk/>
      </pc:docMkLst>
      <pc:sldChg chg="modSp">
        <pc:chgData name="Jeannette Querubin Capitly (2528624)" userId="S::2528624@student.uwtsd.ac.uk::a4200aec-1592-48e9-a01f-35dcf17b88f2" providerId="AD" clId="Web-{DE93C824-EE86-0B4D-7F5F-D0D9E95AB28B}" dt="2026-03-01T11:26:06.475" v="46" actId="20577"/>
        <pc:sldMkLst>
          <pc:docMk/>
          <pc:sldMk cId="1777609379" sldId="261"/>
        </pc:sldMkLst>
        <pc:spChg chg="mod">
          <ac:chgData name="Jeannette Querubin Capitly (2528624)" userId="S::2528624@student.uwtsd.ac.uk::a4200aec-1592-48e9-a01f-35dcf17b88f2" providerId="AD" clId="Web-{DE93C824-EE86-0B4D-7F5F-D0D9E95AB28B}" dt="2026-03-01T11:26:06.475" v="46" actId="20577"/>
          <ac:spMkLst>
            <pc:docMk/>
            <pc:sldMk cId="1777609379" sldId="261"/>
            <ac:spMk id="3" creationId="{22A7609A-66A6-B9CE-01C3-D6AA0B91278B}"/>
          </ac:spMkLst>
        </pc:spChg>
      </pc:sldChg>
    </pc:docChg>
  </pc:docChgLst>
  <pc:docChgLst>
    <pc:chgData name="Valentino Rodriguez Fernando (2532545)" userId="S::2532545@student.uwtsd.ac.uk::81bbf3e4-8683-4d5e-a598-4905317ed33d" providerId="AD" clId="Web-{F4611908-F564-8FED-A8B6-7CD1EEA4CA5F}"/>
    <pc:docChg chg="addSld delSld modSld">
      <pc:chgData name="Valentino Rodriguez Fernando (2532545)" userId="S::2532545@student.uwtsd.ac.uk::81bbf3e4-8683-4d5e-a598-4905317ed33d" providerId="AD" clId="Web-{F4611908-F564-8FED-A8B6-7CD1EEA4CA5F}" dt="2026-03-01T09:05:59.641" v="918" actId="20577"/>
      <pc:docMkLst>
        <pc:docMk/>
      </pc:docMkLst>
      <pc:sldChg chg="modSp">
        <pc:chgData name="Valentino Rodriguez Fernando (2532545)" userId="S::2532545@student.uwtsd.ac.uk::81bbf3e4-8683-4d5e-a598-4905317ed33d" providerId="AD" clId="Web-{F4611908-F564-8FED-A8B6-7CD1EEA4CA5F}" dt="2026-03-01T09:05:59.641" v="918" actId="20577"/>
        <pc:sldMkLst>
          <pc:docMk/>
          <pc:sldMk cId="109398830" sldId="262"/>
        </pc:sldMkLst>
        <pc:spChg chg="mod">
          <ac:chgData name="Valentino Rodriguez Fernando (2532545)" userId="S::2532545@student.uwtsd.ac.uk::81bbf3e4-8683-4d5e-a598-4905317ed33d" providerId="AD" clId="Web-{F4611908-F564-8FED-A8B6-7CD1EEA4CA5F}" dt="2026-03-01T09:05:59.641" v="918" actId="20577"/>
          <ac:spMkLst>
            <pc:docMk/>
            <pc:sldMk cId="109398830" sldId="262"/>
            <ac:spMk id="3" creationId="{2B6C1403-FB55-9B07-81D0-57BD816726E3}"/>
          </ac:spMkLst>
        </pc:spChg>
      </pc:sldChg>
      <pc:sldChg chg="modSp">
        <pc:chgData name="Valentino Rodriguez Fernando (2532545)" userId="S::2532545@student.uwtsd.ac.uk::81bbf3e4-8683-4d5e-a598-4905317ed33d" providerId="AD" clId="Web-{F4611908-F564-8FED-A8B6-7CD1EEA4CA5F}" dt="2026-03-01T08:23:51.157" v="319" actId="20577"/>
        <pc:sldMkLst>
          <pc:docMk/>
          <pc:sldMk cId="4287833053" sldId="264"/>
        </pc:sldMkLst>
        <pc:spChg chg="mod">
          <ac:chgData name="Valentino Rodriguez Fernando (2532545)" userId="S::2532545@student.uwtsd.ac.uk::81bbf3e4-8683-4d5e-a598-4905317ed33d" providerId="AD" clId="Web-{F4611908-F564-8FED-A8B6-7CD1EEA4CA5F}" dt="2026-03-01T08:23:51.157" v="319"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F4611908-F564-8FED-A8B6-7CD1EEA4CA5F}" dt="2026-03-01T08:57:57.209" v="879" actId="20577"/>
        <pc:sldMkLst>
          <pc:docMk/>
          <pc:sldMk cId="1368650366" sldId="266"/>
        </pc:sldMkLst>
        <pc:spChg chg="mod">
          <ac:chgData name="Valentino Rodriguez Fernando (2532545)" userId="S::2532545@student.uwtsd.ac.uk::81bbf3e4-8683-4d5e-a598-4905317ed33d" providerId="AD" clId="Web-{F4611908-F564-8FED-A8B6-7CD1EEA4CA5F}" dt="2026-03-01T08:57:57.209" v="879" actId="20577"/>
          <ac:spMkLst>
            <pc:docMk/>
            <pc:sldMk cId="1368650366" sldId="266"/>
            <ac:spMk id="3" creationId="{8104E1F4-A017-B1DE-E0D4-7AB26146EA28}"/>
          </ac:spMkLst>
        </pc:spChg>
      </pc:sldChg>
      <pc:sldChg chg="modSp new">
        <pc:chgData name="Valentino Rodriguez Fernando (2532545)" userId="S::2532545@student.uwtsd.ac.uk::81bbf3e4-8683-4d5e-a598-4905317ed33d" providerId="AD" clId="Web-{F4611908-F564-8FED-A8B6-7CD1EEA4CA5F}" dt="2026-03-01T08:39:05.940" v="778" actId="20577"/>
        <pc:sldMkLst>
          <pc:docMk/>
          <pc:sldMk cId="1983532308" sldId="283"/>
        </pc:sldMkLst>
        <pc:spChg chg="mod">
          <ac:chgData name="Valentino Rodriguez Fernando (2532545)" userId="S::2532545@student.uwtsd.ac.uk::81bbf3e4-8683-4d5e-a598-4905317ed33d" providerId="AD" clId="Web-{F4611908-F564-8FED-A8B6-7CD1EEA4CA5F}" dt="2026-03-01T08:39:05.940" v="778" actId="20577"/>
          <ac:spMkLst>
            <pc:docMk/>
            <pc:sldMk cId="1983532308" sldId="283"/>
            <ac:spMk id="3" creationId="{679C1B3F-EF38-2BEB-F2DA-8783BA4ED8C4}"/>
          </ac:spMkLst>
        </pc:spChg>
      </pc:sldChg>
      <pc:sldChg chg="modSp new">
        <pc:chgData name="Valentino Rodriguez Fernando (2532545)" userId="S::2532545@student.uwtsd.ac.uk::81bbf3e4-8683-4d5e-a598-4905317ed33d" providerId="AD" clId="Web-{F4611908-F564-8FED-A8B6-7CD1EEA4CA5F}" dt="2026-03-01T08:40:14.490" v="854" actId="20577"/>
        <pc:sldMkLst>
          <pc:docMk/>
          <pc:sldMk cId="4054758339" sldId="284"/>
        </pc:sldMkLst>
        <pc:spChg chg="mod">
          <ac:chgData name="Valentino Rodriguez Fernando (2532545)" userId="S::2532545@student.uwtsd.ac.uk::81bbf3e4-8683-4d5e-a598-4905317ed33d" providerId="AD" clId="Web-{F4611908-F564-8FED-A8B6-7CD1EEA4CA5F}" dt="2026-03-01T08:40:14.490" v="854" actId="20577"/>
          <ac:spMkLst>
            <pc:docMk/>
            <pc:sldMk cId="4054758339" sldId="284"/>
            <ac:spMk id="3" creationId="{8DE777A1-CFE8-6C27-E793-4026C55D108D}"/>
          </ac:spMkLst>
        </pc:spChg>
      </pc:sldChg>
    </pc:docChg>
  </pc:docChgLst>
  <pc:docChgLst>
    <pc:chgData name="Jeannette Querubin Capitly (2528624)" userId="S::2528624@student.uwtsd.ac.uk::a4200aec-1592-48e9-a01f-35dcf17b88f2" providerId="AD" clId="Web-{CD72C9B5-9067-9EB4-456B-8E01DC967C2E}"/>
    <pc:docChg chg="modSld">
      <pc:chgData name="Jeannette Querubin Capitly (2528624)" userId="S::2528624@student.uwtsd.ac.uk::a4200aec-1592-48e9-a01f-35dcf17b88f2" providerId="AD" clId="Web-{CD72C9B5-9067-9EB4-456B-8E01DC967C2E}" dt="2026-03-01T09:20:30.710" v="352" actId="20577"/>
      <pc:docMkLst>
        <pc:docMk/>
      </pc:docMkLst>
      <pc:sldChg chg="modSp">
        <pc:chgData name="Jeannette Querubin Capitly (2528624)" userId="S::2528624@student.uwtsd.ac.uk::a4200aec-1592-48e9-a01f-35dcf17b88f2" providerId="AD" clId="Web-{CD72C9B5-9067-9EB4-456B-8E01DC967C2E}" dt="2026-03-01T08:56:59.700" v="347" actId="20577"/>
        <pc:sldMkLst>
          <pc:docMk/>
          <pc:sldMk cId="1368650366" sldId="266"/>
        </pc:sldMkLst>
        <pc:spChg chg="mod">
          <ac:chgData name="Jeannette Querubin Capitly (2528624)" userId="S::2528624@student.uwtsd.ac.uk::a4200aec-1592-48e9-a01f-35dcf17b88f2" providerId="AD" clId="Web-{CD72C9B5-9067-9EB4-456B-8E01DC967C2E}" dt="2026-02-28T14:04:53.362" v="83" actId="20577"/>
          <ac:spMkLst>
            <pc:docMk/>
            <pc:sldMk cId="1368650366" sldId="266"/>
            <ac:spMk id="2" creationId="{0C556A13-8851-3A38-BF2D-05A0D09319D2}"/>
          </ac:spMkLst>
        </pc:spChg>
        <pc:spChg chg="mod">
          <ac:chgData name="Jeannette Querubin Capitly (2528624)" userId="S::2528624@student.uwtsd.ac.uk::a4200aec-1592-48e9-a01f-35dcf17b88f2" providerId="AD" clId="Web-{CD72C9B5-9067-9EB4-456B-8E01DC967C2E}" dt="2026-03-01T08:56:59.700" v="347" actId="20577"/>
          <ac:spMkLst>
            <pc:docMk/>
            <pc:sldMk cId="1368650366" sldId="266"/>
            <ac:spMk id="3" creationId="{8104E1F4-A017-B1DE-E0D4-7AB26146EA28}"/>
          </ac:spMkLst>
        </pc:spChg>
      </pc:sldChg>
      <pc:sldChg chg="modSp">
        <pc:chgData name="Jeannette Querubin Capitly (2528624)" userId="S::2528624@student.uwtsd.ac.uk::a4200aec-1592-48e9-a01f-35dcf17b88f2" providerId="AD" clId="Web-{CD72C9B5-9067-9EB4-456B-8E01DC967C2E}" dt="2026-03-01T09:20:30.710" v="352" actId="20577"/>
        <pc:sldMkLst>
          <pc:docMk/>
          <pc:sldMk cId="4001299788" sldId="275"/>
        </pc:sldMkLst>
        <pc:spChg chg="mod">
          <ac:chgData name="Jeannette Querubin Capitly (2528624)" userId="S::2528624@student.uwtsd.ac.uk::a4200aec-1592-48e9-a01f-35dcf17b88f2" providerId="AD" clId="Web-{CD72C9B5-9067-9EB4-456B-8E01DC967C2E}" dt="2026-03-01T09:20:30.710" v="352" actId="20577"/>
          <ac:spMkLst>
            <pc:docMk/>
            <pc:sldMk cId="4001299788" sldId="275"/>
            <ac:spMk id="2" creationId="{F5CEE1A7-2F26-B691-B59D-C4D51F32F955}"/>
          </ac:spMkLst>
        </pc:spChg>
      </pc:sldChg>
    </pc:docChg>
  </pc:docChgLst>
  <pc:docChgLst>
    <pc:chgData name="Eunice Adu-Larbi (2524371)" userId="S::2524371@student.uwtsd.ac.uk::fac09d79-d72e-4014-9a10-e75da315609f" providerId="AD" clId="Web-{D049CB01-6250-52E9-374A-5B41049B238C}"/>
    <pc:docChg chg="modSld">
      <pc:chgData name="Eunice Adu-Larbi (2524371)" userId="S::2524371@student.uwtsd.ac.uk::fac09d79-d72e-4014-9a10-e75da315609f" providerId="AD" clId="Web-{D049CB01-6250-52E9-374A-5B41049B238C}" dt="2026-03-11T06:59:23.075" v="15" actId="20577"/>
      <pc:docMkLst>
        <pc:docMk/>
      </pc:docMkLst>
      <pc:sldChg chg="modSp">
        <pc:chgData name="Eunice Adu-Larbi (2524371)" userId="S::2524371@student.uwtsd.ac.uk::fac09d79-d72e-4014-9a10-e75da315609f" providerId="AD" clId="Web-{D049CB01-6250-52E9-374A-5B41049B238C}" dt="2026-03-11T06:59:23.075" v="15" actId="20577"/>
        <pc:sldMkLst>
          <pc:docMk/>
          <pc:sldMk cId="2436014872" sldId="257"/>
        </pc:sldMkLst>
        <pc:spChg chg="mod">
          <ac:chgData name="Eunice Adu-Larbi (2524371)" userId="S::2524371@student.uwtsd.ac.uk::fac09d79-d72e-4014-9a10-e75da315609f" providerId="AD" clId="Web-{D049CB01-6250-52E9-374A-5B41049B238C}" dt="2026-03-11T06:59:23.075" v="15" actId="20577"/>
          <ac:spMkLst>
            <pc:docMk/>
            <pc:sldMk cId="2436014872" sldId="257"/>
            <ac:spMk id="3" creationId="{8DB995B6-0066-3448-F82D-6CBB8091AB73}"/>
          </ac:spMkLst>
        </pc:spChg>
      </pc:sldChg>
    </pc:docChg>
  </pc:docChgLst>
  <pc:docChgLst>
    <pc:chgData name="Eunice Adu-Larbi (2524371)" userId="S::2524371@student.uwtsd.ac.uk::fac09d79-d72e-4014-9a10-e75da315609f" providerId="AD" clId="Web-{0BD239DB-4EB2-8A64-3C21-F22FCAF12B9B}"/>
    <pc:docChg chg="addSld modSld sldOrd">
      <pc:chgData name="Eunice Adu-Larbi (2524371)" userId="S::2524371@student.uwtsd.ac.uk::fac09d79-d72e-4014-9a10-e75da315609f" providerId="AD" clId="Web-{0BD239DB-4EB2-8A64-3C21-F22FCAF12B9B}" dt="2026-02-28T16:39:36.524" v="26"/>
      <pc:docMkLst>
        <pc:docMk/>
      </pc:docMkLst>
      <pc:sldChg chg="modSp add ord">
        <pc:chgData name="Eunice Adu-Larbi (2524371)" userId="S::2524371@student.uwtsd.ac.uk::fac09d79-d72e-4014-9a10-e75da315609f" providerId="AD" clId="Web-{0BD239DB-4EB2-8A64-3C21-F22FCAF12B9B}" dt="2026-02-28T16:39:36.524" v="26"/>
        <pc:sldMkLst>
          <pc:docMk/>
          <pc:sldMk cId="2436014872" sldId="257"/>
        </pc:sldMkLst>
        <pc:spChg chg="mod">
          <ac:chgData name="Eunice Adu-Larbi (2524371)" userId="S::2524371@student.uwtsd.ac.uk::fac09d79-d72e-4014-9a10-e75da315609f" providerId="AD" clId="Web-{0BD239DB-4EB2-8A64-3C21-F22FCAF12B9B}" dt="2026-02-28T16:37:35.702" v="25" actId="20577"/>
          <ac:spMkLst>
            <pc:docMk/>
            <pc:sldMk cId="2436014872" sldId="257"/>
            <ac:spMk id="2" creationId="{1E9B77AA-6E53-6F2A-4AA3-4ECCB0A06D0C}"/>
          </ac:spMkLst>
        </pc:spChg>
      </pc:sldChg>
      <pc:sldChg chg="modSp">
        <pc:chgData name="Eunice Adu-Larbi (2524371)" userId="S::2524371@student.uwtsd.ac.uk::fac09d79-d72e-4014-9a10-e75da315609f" providerId="AD" clId="Web-{0BD239DB-4EB2-8A64-3C21-F22FCAF12B9B}" dt="2026-02-28T13:04:30.825" v="10" actId="20577"/>
        <pc:sldMkLst>
          <pc:docMk/>
          <pc:sldMk cId="1368650366" sldId="266"/>
        </pc:sldMkLst>
        <pc:spChg chg="mod">
          <ac:chgData name="Eunice Adu-Larbi (2524371)" userId="S::2524371@student.uwtsd.ac.uk::fac09d79-d72e-4014-9a10-e75da315609f" providerId="AD" clId="Web-{0BD239DB-4EB2-8A64-3C21-F22FCAF12B9B}" dt="2026-02-28T13:04:30.825" v="10" actId="20577"/>
          <ac:spMkLst>
            <pc:docMk/>
            <pc:sldMk cId="1368650366" sldId="266"/>
            <ac:spMk id="3" creationId="{8104E1F4-A017-B1DE-E0D4-7AB26146EA28}"/>
          </ac:spMkLst>
        </pc:spChg>
      </pc:sldChg>
      <pc:sldChg chg="add">
        <pc:chgData name="Eunice Adu-Larbi (2524371)" userId="S::2524371@student.uwtsd.ac.uk::fac09d79-d72e-4014-9a10-e75da315609f" providerId="AD" clId="Web-{0BD239DB-4EB2-8A64-3C21-F22FCAF12B9B}" dt="2026-02-28T13:28:21.417" v="17"/>
        <pc:sldMkLst>
          <pc:docMk/>
          <pc:sldMk cId="1114576244" sldId="271"/>
        </pc:sldMkLst>
      </pc:sldChg>
    </pc:docChg>
  </pc:docChgLst>
  <pc:docChgLst>
    <pc:chgData name="Wilberforce Kasaga (2532075)" userId="S::2532075@student.uwtsd.ac.uk::9a897b00-0754-4977-bc2b-812d84b53dc7" providerId="AD" clId="Web-{9DDEA953-B49C-0BCF-5028-10A259BBE94A}"/>
    <pc:docChg chg="modSld">
      <pc:chgData name="Wilberforce Kasaga (2532075)" userId="S::2532075@student.uwtsd.ac.uk::9a897b00-0754-4977-bc2b-812d84b53dc7" providerId="AD" clId="Web-{9DDEA953-B49C-0BCF-5028-10A259BBE94A}" dt="2026-03-07T13:36:24.335" v="9" actId="20577"/>
      <pc:docMkLst>
        <pc:docMk/>
      </pc:docMkLst>
      <pc:sldChg chg="modSp">
        <pc:chgData name="Wilberforce Kasaga (2532075)" userId="S::2532075@student.uwtsd.ac.uk::9a897b00-0754-4977-bc2b-812d84b53dc7" providerId="AD" clId="Web-{9DDEA953-B49C-0BCF-5028-10A259BBE94A}" dt="2026-03-07T13:36:24.335" v="9" actId="20577"/>
        <pc:sldMkLst>
          <pc:docMk/>
          <pc:sldMk cId="2108689580" sldId="281"/>
        </pc:sldMkLst>
        <pc:spChg chg="mod">
          <ac:chgData name="Wilberforce Kasaga (2532075)" userId="S::2532075@student.uwtsd.ac.uk::9a897b00-0754-4977-bc2b-812d84b53dc7" providerId="AD" clId="Web-{9DDEA953-B49C-0BCF-5028-10A259BBE94A}" dt="2026-03-07T13:36:24.335" v="9" actId="20577"/>
          <ac:spMkLst>
            <pc:docMk/>
            <pc:sldMk cId="2108689580" sldId="281"/>
            <ac:spMk id="3" creationId="{65780E73-062D-F0CF-70A0-F47FE6AAEAA4}"/>
          </ac:spMkLst>
        </pc:spChg>
      </pc:sldChg>
    </pc:docChg>
  </pc:docChgLst>
  <pc:docChgLst>
    <pc:chgData name="Valentino Rodriguez Fernando (2532545)" userId="S::2532545@student.uwtsd.ac.uk::81bbf3e4-8683-4d5e-a598-4905317ed33d" providerId="AD" clId="Web-{079F54B4-7B87-6F22-4389-337E9FD7678F}"/>
    <pc:docChg chg="modSld">
      <pc:chgData name="Valentino Rodriguez Fernando (2532545)" userId="S::2532545@student.uwtsd.ac.uk::81bbf3e4-8683-4d5e-a598-4905317ed33d" providerId="AD" clId="Web-{079F54B4-7B87-6F22-4389-337E9FD7678F}" dt="2026-02-28T13:23:50.854" v="118" actId="20577"/>
      <pc:docMkLst>
        <pc:docMk/>
      </pc:docMkLst>
      <pc:sldChg chg="modSp">
        <pc:chgData name="Valentino Rodriguez Fernando (2532545)" userId="S::2532545@student.uwtsd.ac.uk::81bbf3e4-8683-4d5e-a598-4905317ed33d" providerId="AD" clId="Web-{079F54B4-7B87-6F22-4389-337E9FD7678F}" dt="2026-02-28T13:23:50.854" v="118" actId="20577"/>
        <pc:sldMkLst>
          <pc:docMk/>
          <pc:sldMk cId="109398830" sldId="262"/>
        </pc:sldMkLst>
        <pc:spChg chg="mod">
          <ac:chgData name="Valentino Rodriguez Fernando (2532545)" userId="S::2532545@student.uwtsd.ac.uk::81bbf3e4-8683-4d5e-a598-4905317ed33d" providerId="AD" clId="Web-{079F54B4-7B87-6F22-4389-337E9FD7678F}" dt="2026-02-28T13:23:50.854" v="118" actId="20577"/>
          <ac:spMkLst>
            <pc:docMk/>
            <pc:sldMk cId="109398830" sldId="262"/>
            <ac:spMk id="2" creationId="{F6BB29C9-88BC-79B8-5E09-E90806C25332}"/>
          </ac:spMkLst>
        </pc:spChg>
      </pc:sldChg>
      <pc:sldChg chg="modSp">
        <pc:chgData name="Valentino Rodriguez Fernando (2532545)" userId="S::2532545@student.uwtsd.ac.uk::81bbf3e4-8683-4d5e-a598-4905317ed33d" providerId="AD" clId="Web-{079F54B4-7B87-6F22-4389-337E9FD7678F}" dt="2026-02-28T13:19:29.895" v="71" actId="20577"/>
        <pc:sldMkLst>
          <pc:docMk/>
          <pc:sldMk cId="4287833053" sldId="264"/>
        </pc:sldMkLst>
        <pc:spChg chg="mod">
          <ac:chgData name="Valentino Rodriguez Fernando (2532545)" userId="S::2532545@student.uwtsd.ac.uk::81bbf3e4-8683-4d5e-a598-4905317ed33d" providerId="AD" clId="Web-{079F54B4-7B87-6F22-4389-337E9FD7678F}" dt="2026-02-28T13:19:29.895" v="71" actId="20577"/>
          <ac:spMkLst>
            <pc:docMk/>
            <pc:sldMk cId="4287833053" sldId="264"/>
            <ac:spMk id="2" creationId="{F79531A0-DFFA-3485-0C40-DBA0D76A1C42}"/>
          </ac:spMkLst>
        </pc:spChg>
        <pc:spChg chg="mod">
          <ac:chgData name="Valentino Rodriguez Fernando (2532545)" userId="S::2532545@student.uwtsd.ac.uk::81bbf3e4-8683-4d5e-a598-4905317ed33d" providerId="AD" clId="Web-{079F54B4-7B87-6F22-4389-337E9FD7678F}" dt="2026-02-28T13:13:57.534" v="42" actId="20577"/>
          <ac:spMkLst>
            <pc:docMk/>
            <pc:sldMk cId="4287833053" sldId="264"/>
            <ac:spMk id="3" creationId="{0BC73355-B68B-4BA9-3DAD-EFACD2EC4522}"/>
          </ac:spMkLst>
        </pc:spChg>
      </pc:sldChg>
    </pc:docChg>
  </pc:docChgLst>
  <pc:docChgLst>
    <pc:chgData name="Eunice Adu-Larbi (2524371)" userId="S::2524371@student.uwtsd.ac.uk::fac09d79-d72e-4014-9a10-e75da315609f" providerId="AD" clId="Web-{0E2265C7-C7ED-0171-AA75-53D28E45BE10}"/>
    <pc:docChg chg="modSld">
      <pc:chgData name="Eunice Adu-Larbi (2524371)" userId="S::2524371@student.uwtsd.ac.uk::fac09d79-d72e-4014-9a10-e75da315609f" providerId="AD" clId="Web-{0E2265C7-C7ED-0171-AA75-53D28E45BE10}" dt="2026-03-01T09:02:26.646" v="117" actId="20577"/>
      <pc:docMkLst>
        <pc:docMk/>
      </pc:docMkLst>
      <pc:sldChg chg="modSp">
        <pc:chgData name="Eunice Adu-Larbi (2524371)" userId="S::2524371@student.uwtsd.ac.uk::fac09d79-d72e-4014-9a10-e75da315609f" providerId="AD" clId="Web-{0E2265C7-C7ED-0171-AA75-53D28E45BE10}" dt="2026-03-01T09:02:26.646" v="117" actId="20577"/>
        <pc:sldMkLst>
          <pc:docMk/>
          <pc:sldMk cId="3309418938" sldId="274"/>
        </pc:sldMkLst>
        <pc:spChg chg="mod">
          <ac:chgData name="Eunice Adu-Larbi (2524371)" userId="S::2524371@student.uwtsd.ac.uk::fac09d79-d72e-4014-9a10-e75da315609f" providerId="AD" clId="Web-{0E2265C7-C7ED-0171-AA75-53D28E45BE10}" dt="2026-03-01T09:02:26.646" v="117" actId="20577"/>
          <ac:spMkLst>
            <pc:docMk/>
            <pc:sldMk cId="3309418938" sldId="274"/>
            <ac:spMk id="3" creationId="{B20D52E3-B9BE-05ED-A9F8-D54F32BA924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B2E34-FD6C-46ED-B789-D7D3A320B0A1}"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01ED65FF-2358-4DCD-B4BD-01ED256A9A31}">
      <dgm:prSet phldrT="[Text]" phldr="1"/>
      <dgm:spPr/>
      <dgm:t>
        <a:bodyPr/>
        <a:lstStyle/>
        <a:p>
          <a:endParaRPr lang="en-GB"/>
        </a:p>
      </dgm:t>
    </dgm:pt>
    <dgm:pt modelId="{E80F89A4-1529-4948-98B1-124280967987}" type="parTrans" cxnId="{D7D1975D-5B83-46F8-AE1A-B2DE6A11E86D}">
      <dgm:prSet/>
      <dgm:spPr/>
      <dgm:t>
        <a:bodyPr/>
        <a:lstStyle/>
        <a:p>
          <a:endParaRPr lang="en-GB"/>
        </a:p>
      </dgm:t>
    </dgm:pt>
    <dgm:pt modelId="{6EEE249F-6C42-4C8F-884E-220DF57793D6}" type="sibTrans" cxnId="{D7D1975D-5B83-46F8-AE1A-B2DE6A11E86D}">
      <dgm:prSet/>
      <dgm:spPr/>
      <dgm:t>
        <a:bodyPr/>
        <a:lstStyle/>
        <a:p>
          <a:endParaRPr lang="en-GB"/>
        </a:p>
      </dgm:t>
    </dgm:pt>
    <dgm:pt modelId="{DE40A385-03D7-4209-8F93-FDFEBDC3933F}">
      <dgm:prSet phldrT="[Text]" phldr="1"/>
      <dgm:spPr/>
      <dgm:t>
        <a:bodyPr/>
        <a:lstStyle/>
        <a:p>
          <a:endParaRPr lang="en-GB"/>
        </a:p>
      </dgm:t>
    </dgm:pt>
    <dgm:pt modelId="{016EEEC2-6357-4CCD-B16A-AA534F89B049}" type="parTrans" cxnId="{CB5B5E5B-5E2F-4F72-84A7-1C25008320CF}">
      <dgm:prSet/>
      <dgm:spPr/>
      <dgm:t>
        <a:bodyPr/>
        <a:lstStyle/>
        <a:p>
          <a:endParaRPr lang="en-GB"/>
        </a:p>
      </dgm:t>
    </dgm:pt>
    <dgm:pt modelId="{6DD0B864-E961-43A0-9CD9-46B329FEF0D8}" type="sibTrans" cxnId="{CB5B5E5B-5E2F-4F72-84A7-1C25008320CF}">
      <dgm:prSet/>
      <dgm:spPr/>
      <dgm:t>
        <a:bodyPr/>
        <a:lstStyle/>
        <a:p>
          <a:endParaRPr lang="en-GB"/>
        </a:p>
      </dgm:t>
    </dgm:pt>
    <dgm:pt modelId="{F01DCC9C-E913-4080-B07F-FB996C219B30}">
      <dgm:prSet phldrT="[Text]" phldr="1"/>
      <dgm:spPr/>
      <dgm:t>
        <a:bodyPr/>
        <a:lstStyle/>
        <a:p>
          <a:endParaRPr lang="en-GB"/>
        </a:p>
      </dgm:t>
    </dgm:pt>
    <dgm:pt modelId="{C6B9D047-E5C3-463A-8D67-6E5FBDA1D82C}" type="parTrans" cxnId="{940351FA-4EA7-4E03-8A50-D0C5D65A33A8}">
      <dgm:prSet/>
      <dgm:spPr/>
      <dgm:t>
        <a:bodyPr/>
        <a:lstStyle/>
        <a:p>
          <a:endParaRPr lang="en-GB"/>
        </a:p>
      </dgm:t>
    </dgm:pt>
    <dgm:pt modelId="{EED2A46F-8B1B-4693-AB54-6C43F3CF1067}" type="sibTrans" cxnId="{940351FA-4EA7-4E03-8A50-D0C5D65A33A8}">
      <dgm:prSet/>
      <dgm:spPr/>
      <dgm:t>
        <a:bodyPr/>
        <a:lstStyle/>
        <a:p>
          <a:endParaRPr lang="en-GB"/>
        </a:p>
      </dgm:t>
    </dgm:pt>
    <dgm:pt modelId="{BD6D41C6-0CD6-4FCF-96AB-9594B44BCA4C}">
      <dgm:prSet phldrT="[Text]" phldr="1"/>
      <dgm:spPr/>
      <dgm:t>
        <a:bodyPr/>
        <a:lstStyle/>
        <a:p>
          <a:endParaRPr lang="en-GB"/>
        </a:p>
      </dgm:t>
    </dgm:pt>
    <dgm:pt modelId="{1A94A8B6-A9D8-4AE1-9083-4E36EEDB1811}" type="parTrans" cxnId="{46A5E0CC-DDF3-4245-A0CB-85E0CCFF5FB8}">
      <dgm:prSet/>
      <dgm:spPr/>
      <dgm:t>
        <a:bodyPr/>
        <a:lstStyle/>
        <a:p>
          <a:endParaRPr lang="en-GB"/>
        </a:p>
      </dgm:t>
    </dgm:pt>
    <dgm:pt modelId="{8045619C-09D7-44F4-AE41-FD151E714179}" type="sibTrans" cxnId="{46A5E0CC-DDF3-4245-A0CB-85E0CCFF5FB8}">
      <dgm:prSet/>
      <dgm:spPr/>
      <dgm:t>
        <a:bodyPr/>
        <a:lstStyle/>
        <a:p>
          <a:endParaRPr lang="en-GB"/>
        </a:p>
      </dgm:t>
    </dgm:pt>
    <dgm:pt modelId="{5EBB5FA6-8A0E-4819-8B5E-F19AF9CAE6A0}">
      <dgm:prSet phldrT="[Text]" phldr="1"/>
      <dgm:spPr/>
      <dgm:t>
        <a:bodyPr/>
        <a:lstStyle/>
        <a:p>
          <a:endParaRPr lang="en-GB"/>
        </a:p>
      </dgm:t>
    </dgm:pt>
    <dgm:pt modelId="{B1BCC1CE-0760-479F-ADBB-CA1C982B0552}" type="parTrans" cxnId="{8546378B-7311-450D-894A-3F9CD49A7A28}">
      <dgm:prSet/>
      <dgm:spPr/>
      <dgm:t>
        <a:bodyPr/>
        <a:lstStyle/>
        <a:p>
          <a:endParaRPr lang="en-GB"/>
        </a:p>
      </dgm:t>
    </dgm:pt>
    <dgm:pt modelId="{3315C0BF-C61A-4717-9674-F05D7EFB5E4F}" type="sibTrans" cxnId="{8546378B-7311-450D-894A-3F9CD49A7A28}">
      <dgm:prSet/>
      <dgm:spPr/>
      <dgm:t>
        <a:bodyPr/>
        <a:lstStyle/>
        <a:p>
          <a:endParaRPr lang="en-GB"/>
        </a:p>
      </dgm:t>
    </dgm:pt>
    <dgm:pt modelId="{C6556565-0BA4-43FF-A6CC-DC4D786E7E0D}" type="pres">
      <dgm:prSet presAssocID="{5ADB2E34-FD6C-46ED-B789-D7D3A320B0A1}" presName="diagram" presStyleCnt="0">
        <dgm:presLayoutVars>
          <dgm:dir/>
          <dgm:resizeHandles val="exact"/>
        </dgm:presLayoutVars>
      </dgm:prSet>
      <dgm:spPr/>
    </dgm:pt>
    <dgm:pt modelId="{86A1FBCF-BE5A-47B7-B13F-98A96D909C8E}" type="pres">
      <dgm:prSet presAssocID="{01ED65FF-2358-4DCD-B4BD-01ED256A9A31}" presName="node" presStyleLbl="node1" presStyleIdx="0" presStyleCnt="5">
        <dgm:presLayoutVars>
          <dgm:bulletEnabled val="1"/>
        </dgm:presLayoutVars>
      </dgm:prSet>
      <dgm:spPr/>
    </dgm:pt>
    <dgm:pt modelId="{F6B08C60-85A9-4EB4-9C4B-A208F1ECE35E}" type="pres">
      <dgm:prSet presAssocID="{6EEE249F-6C42-4C8F-884E-220DF57793D6}" presName="sibTrans" presStyleCnt="0"/>
      <dgm:spPr/>
    </dgm:pt>
    <dgm:pt modelId="{AA614931-CE95-4C10-810D-2153B08EB388}" type="pres">
      <dgm:prSet presAssocID="{DE40A385-03D7-4209-8F93-FDFEBDC3933F}" presName="node" presStyleLbl="node1" presStyleIdx="1" presStyleCnt="5">
        <dgm:presLayoutVars>
          <dgm:bulletEnabled val="1"/>
        </dgm:presLayoutVars>
      </dgm:prSet>
      <dgm:spPr/>
    </dgm:pt>
    <dgm:pt modelId="{313926E8-F61F-47D7-8654-23BCADD77565}" type="pres">
      <dgm:prSet presAssocID="{6DD0B864-E961-43A0-9CD9-46B329FEF0D8}" presName="sibTrans" presStyleCnt="0"/>
      <dgm:spPr/>
    </dgm:pt>
    <dgm:pt modelId="{4989B4C2-49FD-41A8-B86D-9056AFF7B7D6}" type="pres">
      <dgm:prSet presAssocID="{F01DCC9C-E913-4080-B07F-FB996C219B30}" presName="node" presStyleLbl="node1" presStyleIdx="2" presStyleCnt="5">
        <dgm:presLayoutVars>
          <dgm:bulletEnabled val="1"/>
        </dgm:presLayoutVars>
      </dgm:prSet>
      <dgm:spPr/>
    </dgm:pt>
    <dgm:pt modelId="{4B338F3F-3C82-4124-A211-C2D8EACD6F3B}" type="pres">
      <dgm:prSet presAssocID="{EED2A46F-8B1B-4693-AB54-6C43F3CF1067}" presName="sibTrans" presStyleCnt="0"/>
      <dgm:spPr/>
    </dgm:pt>
    <dgm:pt modelId="{07DCCE54-D20B-4798-B3F0-8A2A2AA87EA3}" type="pres">
      <dgm:prSet presAssocID="{BD6D41C6-0CD6-4FCF-96AB-9594B44BCA4C}" presName="node" presStyleLbl="node1" presStyleIdx="3" presStyleCnt="5">
        <dgm:presLayoutVars>
          <dgm:bulletEnabled val="1"/>
        </dgm:presLayoutVars>
      </dgm:prSet>
      <dgm:spPr/>
    </dgm:pt>
    <dgm:pt modelId="{4673D88C-7134-4551-835C-BC7C32DBDEF1}" type="pres">
      <dgm:prSet presAssocID="{8045619C-09D7-44F4-AE41-FD151E714179}" presName="sibTrans" presStyleCnt="0"/>
      <dgm:spPr/>
    </dgm:pt>
    <dgm:pt modelId="{FD9910CF-6066-434D-8013-3AADE69556B9}" type="pres">
      <dgm:prSet presAssocID="{5EBB5FA6-8A0E-4819-8B5E-F19AF9CAE6A0}" presName="node" presStyleLbl="node1" presStyleIdx="4" presStyleCnt="5">
        <dgm:presLayoutVars>
          <dgm:bulletEnabled val="1"/>
        </dgm:presLayoutVars>
      </dgm:prSet>
      <dgm:spPr/>
    </dgm:pt>
  </dgm:ptLst>
  <dgm:cxnLst>
    <dgm:cxn modelId="{C258FD15-0139-43D9-9E83-80AA695D0E84}" type="presOf" srcId="{5ADB2E34-FD6C-46ED-B789-D7D3A320B0A1}" destId="{C6556565-0BA4-43FF-A6CC-DC4D786E7E0D}" srcOrd="0" destOrd="0" presId="urn:microsoft.com/office/officeart/2005/8/layout/default"/>
    <dgm:cxn modelId="{449BFA20-3A66-4ED3-B406-DC091F09A28E}" type="presOf" srcId="{5EBB5FA6-8A0E-4819-8B5E-F19AF9CAE6A0}" destId="{FD9910CF-6066-434D-8013-3AADE69556B9}" srcOrd="0" destOrd="0" presId="urn:microsoft.com/office/officeart/2005/8/layout/default"/>
    <dgm:cxn modelId="{4D9F1722-A164-42BA-9CE1-F93147C17BA9}" type="presOf" srcId="{DE40A385-03D7-4209-8F93-FDFEBDC3933F}" destId="{AA614931-CE95-4C10-810D-2153B08EB388}" srcOrd="0" destOrd="0" presId="urn:microsoft.com/office/officeart/2005/8/layout/default"/>
    <dgm:cxn modelId="{CB5B5E5B-5E2F-4F72-84A7-1C25008320CF}" srcId="{5ADB2E34-FD6C-46ED-B789-D7D3A320B0A1}" destId="{DE40A385-03D7-4209-8F93-FDFEBDC3933F}" srcOrd="1" destOrd="0" parTransId="{016EEEC2-6357-4CCD-B16A-AA534F89B049}" sibTransId="{6DD0B864-E961-43A0-9CD9-46B329FEF0D8}"/>
    <dgm:cxn modelId="{D7D1975D-5B83-46F8-AE1A-B2DE6A11E86D}" srcId="{5ADB2E34-FD6C-46ED-B789-D7D3A320B0A1}" destId="{01ED65FF-2358-4DCD-B4BD-01ED256A9A31}" srcOrd="0" destOrd="0" parTransId="{E80F89A4-1529-4948-98B1-124280967987}" sibTransId="{6EEE249F-6C42-4C8F-884E-220DF57793D6}"/>
    <dgm:cxn modelId="{2FB2E95F-D195-4CAC-B7CF-0BE8A03C4D0D}" type="presOf" srcId="{F01DCC9C-E913-4080-B07F-FB996C219B30}" destId="{4989B4C2-49FD-41A8-B86D-9056AFF7B7D6}" srcOrd="0" destOrd="0" presId="urn:microsoft.com/office/officeart/2005/8/layout/default"/>
    <dgm:cxn modelId="{0813C07B-2BD8-4FC1-BE80-B2C152E177B3}" type="presOf" srcId="{01ED65FF-2358-4DCD-B4BD-01ED256A9A31}" destId="{86A1FBCF-BE5A-47B7-B13F-98A96D909C8E}" srcOrd="0" destOrd="0" presId="urn:microsoft.com/office/officeart/2005/8/layout/default"/>
    <dgm:cxn modelId="{8546378B-7311-450D-894A-3F9CD49A7A28}" srcId="{5ADB2E34-FD6C-46ED-B789-D7D3A320B0A1}" destId="{5EBB5FA6-8A0E-4819-8B5E-F19AF9CAE6A0}" srcOrd="4" destOrd="0" parTransId="{B1BCC1CE-0760-479F-ADBB-CA1C982B0552}" sibTransId="{3315C0BF-C61A-4717-9674-F05D7EFB5E4F}"/>
    <dgm:cxn modelId="{682341C7-95B8-4D8C-B444-95680C97A27D}" type="presOf" srcId="{BD6D41C6-0CD6-4FCF-96AB-9594B44BCA4C}" destId="{07DCCE54-D20B-4798-B3F0-8A2A2AA87EA3}" srcOrd="0" destOrd="0" presId="urn:microsoft.com/office/officeart/2005/8/layout/default"/>
    <dgm:cxn modelId="{46A5E0CC-DDF3-4245-A0CB-85E0CCFF5FB8}" srcId="{5ADB2E34-FD6C-46ED-B789-D7D3A320B0A1}" destId="{BD6D41C6-0CD6-4FCF-96AB-9594B44BCA4C}" srcOrd="3" destOrd="0" parTransId="{1A94A8B6-A9D8-4AE1-9083-4E36EEDB1811}" sibTransId="{8045619C-09D7-44F4-AE41-FD151E714179}"/>
    <dgm:cxn modelId="{940351FA-4EA7-4E03-8A50-D0C5D65A33A8}" srcId="{5ADB2E34-FD6C-46ED-B789-D7D3A320B0A1}" destId="{F01DCC9C-E913-4080-B07F-FB996C219B30}" srcOrd="2" destOrd="0" parTransId="{C6B9D047-E5C3-463A-8D67-6E5FBDA1D82C}" sibTransId="{EED2A46F-8B1B-4693-AB54-6C43F3CF1067}"/>
    <dgm:cxn modelId="{634E39F8-5201-4029-A70F-DAA62CF67384}" type="presParOf" srcId="{C6556565-0BA4-43FF-A6CC-DC4D786E7E0D}" destId="{86A1FBCF-BE5A-47B7-B13F-98A96D909C8E}" srcOrd="0" destOrd="0" presId="urn:microsoft.com/office/officeart/2005/8/layout/default"/>
    <dgm:cxn modelId="{002F24FB-196E-4C4D-A467-E7657F11D541}" type="presParOf" srcId="{C6556565-0BA4-43FF-A6CC-DC4D786E7E0D}" destId="{F6B08C60-85A9-4EB4-9C4B-A208F1ECE35E}" srcOrd="1" destOrd="0" presId="urn:microsoft.com/office/officeart/2005/8/layout/default"/>
    <dgm:cxn modelId="{D714CC2A-735B-4B48-A6D5-B3E441C1CCB2}" type="presParOf" srcId="{C6556565-0BA4-43FF-A6CC-DC4D786E7E0D}" destId="{AA614931-CE95-4C10-810D-2153B08EB388}" srcOrd="2" destOrd="0" presId="urn:microsoft.com/office/officeart/2005/8/layout/default"/>
    <dgm:cxn modelId="{C524D0EE-438F-43FB-84FA-F2A92BE8C154}" type="presParOf" srcId="{C6556565-0BA4-43FF-A6CC-DC4D786E7E0D}" destId="{313926E8-F61F-47D7-8654-23BCADD77565}" srcOrd="3" destOrd="0" presId="urn:microsoft.com/office/officeart/2005/8/layout/default"/>
    <dgm:cxn modelId="{BC126044-8E22-41E8-8A08-DB1E62ADE100}" type="presParOf" srcId="{C6556565-0BA4-43FF-A6CC-DC4D786E7E0D}" destId="{4989B4C2-49FD-41A8-B86D-9056AFF7B7D6}" srcOrd="4" destOrd="0" presId="urn:microsoft.com/office/officeart/2005/8/layout/default"/>
    <dgm:cxn modelId="{7DF31A74-B12B-49C2-A404-437CD3EA5FEF}" type="presParOf" srcId="{C6556565-0BA4-43FF-A6CC-DC4D786E7E0D}" destId="{4B338F3F-3C82-4124-A211-C2D8EACD6F3B}" srcOrd="5" destOrd="0" presId="urn:microsoft.com/office/officeart/2005/8/layout/default"/>
    <dgm:cxn modelId="{108BBFC7-EF62-47DD-9CFC-66FC721E09C6}" type="presParOf" srcId="{C6556565-0BA4-43FF-A6CC-DC4D786E7E0D}" destId="{07DCCE54-D20B-4798-B3F0-8A2A2AA87EA3}" srcOrd="6" destOrd="0" presId="urn:microsoft.com/office/officeart/2005/8/layout/default"/>
    <dgm:cxn modelId="{827034FE-14E0-42C9-9387-3AC2631ECA31}" type="presParOf" srcId="{C6556565-0BA4-43FF-A6CC-DC4D786E7E0D}" destId="{4673D88C-7134-4551-835C-BC7C32DBDEF1}" srcOrd="7" destOrd="0" presId="urn:microsoft.com/office/officeart/2005/8/layout/default"/>
    <dgm:cxn modelId="{9027EB33-B9DC-4782-A6B5-21B7CD9E68AC}" type="presParOf" srcId="{C6556565-0BA4-43FF-A6CC-DC4D786E7E0D}" destId="{FD9910CF-6066-434D-8013-3AADE69556B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1FBCF-BE5A-47B7-B13F-98A96D909C8E}">
      <dsp:nvSpPr>
        <dsp:cNvPr id="0" name=""/>
        <dsp:cNvSpPr/>
      </dsp:nvSpPr>
      <dsp:spPr>
        <a:xfrm>
          <a:off x="2950643"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50643" y="30"/>
        <a:ext cx="203097" cy="121858"/>
      </dsp:txXfrm>
    </dsp:sp>
    <dsp:sp modelId="{AA614931-CE95-4C10-810D-2153B08EB388}">
      <dsp:nvSpPr>
        <dsp:cNvPr id="0" name=""/>
        <dsp:cNvSpPr/>
      </dsp:nvSpPr>
      <dsp:spPr>
        <a:xfrm>
          <a:off x="3174051"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74051" y="30"/>
        <a:ext cx="203097" cy="121858"/>
      </dsp:txXfrm>
    </dsp:sp>
    <dsp:sp modelId="{4989B4C2-49FD-41A8-B86D-9056AFF7B7D6}">
      <dsp:nvSpPr>
        <dsp:cNvPr id="0" name=""/>
        <dsp:cNvSpPr/>
      </dsp:nvSpPr>
      <dsp:spPr>
        <a:xfrm>
          <a:off x="3397459"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7459" y="30"/>
        <a:ext cx="203097" cy="121858"/>
      </dsp:txXfrm>
    </dsp:sp>
    <dsp:sp modelId="{07DCCE54-D20B-4798-B3F0-8A2A2AA87EA3}">
      <dsp:nvSpPr>
        <dsp:cNvPr id="0" name=""/>
        <dsp:cNvSpPr/>
      </dsp:nvSpPr>
      <dsp:spPr>
        <a:xfrm>
          <a:off x="3620867"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20867" y="30"/>
        <a:ext cx="203097" cy="121858"/>
      </dsp:txXfrm>
    </dsp:sp>
    <dsp:sp modelId="{FD9910CF-6066-434D-8013-3AADE69556B9}">
      <dsp:nvSpPr>
        <dsp:cNvPr id="0" name=""/>
        <dsp:cNvSpPr/>
      </dsp:nvSpPr>
      <dsp:spPr>
        <a:xfrm>
          <a:off x="3844275"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44275" y="30"/>
        <a:ext cx="203097" cy="121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49452-EC13-4E06-9062-FD49CB1CC280}" type="datetimeFigureOut">
              <a:t>3/14/2026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5D3760-5BFF-4E07-986D-FD1A64E85FA9}" type="slidenum">
              <a:t>‹#›</a:t>
            </a:fld>
            <a:endParaRPr lang="en-GB"/>
          </a:p>
        </p:txBody>
      </p:sp>
    </p:spTree>
    <p:extLst>
      <p:ext uri="{BB962C8B-B14F-4D97-AF65-F5344CB8AC3E}">
        <p14:creationId xmlns:p14="http://schemas.microsoft.com/office/powerpoint/2010/main" val="1328990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3/14/2026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634119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3/14/2026</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030216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3/14/2026</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86898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3/14/2026</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74995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3/14/2026</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41454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3/14/2026</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31956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3/14/2026</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73344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3/14/2026</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159846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3/14/2026</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081973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3/14/2026</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120204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3/14/2026</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201573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sv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3/14/2026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1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57651698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38626" y="1981199"/>
            <a:ext cx="4192348" cy="2006601"/>
          </a:xfrm>
        </p:spPr>
        <p:txBody>
          <a:bodyPr>
            <a:normAutofit/>
          </a:bodyPr>
          <a:lstStyle/>
          <a:p>
            <a:pPr algn="ctr"/>
            <a:r>
              <a:rPr lang="en-GB" sz="3200">
                <a:solidFill>
                  <a:srgbClr val="000000"/>
                </a:solidFill>
              </a:rPr>
              <a:t>Group 2</a:t>
            </a:r>
          </a:p>
        </p:txBody>
      </p:sp>
      <p:sp>
        <p:nvSpPr>
          <p:cNvPr id="3" name="Subtitle 2"/>
          <p:cNvSpPr>
            <a:spLocks noGrp="1"/>
          </p:cNvSpPr>
          <p:nvPr>
            <p:ph type="subTitle" idx="1"/>
          </p:nvPr>
        </p:nvSpPr>
        <p:spPr>
          <a:xfrm>
            <a:off x="1704512" y="4262120"/>
            <a:ext cx="4371649" cy="2132739"/>
          </a:xfrm>
        </p:spPr>
        <p:txBody>
          <a:bodyPr vert="horz" lIns="91440" tIns="45720" rIns="91440" bIns="45720" rtlCol="0" anchor="t">
            <a:normAutofit/>
          </a:bodyPr>
          <a:lstStyle/>
          <a:p>
            <a:pPr algn="ctr"/>
            <a:r>
              <a:rPr lang="en-GB">
                <a:solidFill>
                  <a:srgbClr val="000000"/>
                </a:solidFill>
              </a:rPr>
              <a:t>Assessment component1:</a:t>
            </a:r>
          </a:p>
          <a:p>
            <a:pPr algn="ctr"/>
            <a:r>
              <a:rPr lang="en-GB">
                <a:solidFill>
                  <a:srgbClr val="000000"/>
                </a:solidFill>
              </a:rPr>
              <a:t>Group presentation</a:t>
            </a:r>
          </a:p>
          <a:p>
            <a:pPr algn="ctr"/>
            <a:r>
              <a:rPr lang="en-GB" dirty="0" err="1">
                <a:solidFill>
                  <a:srgbClr val="000000"/>
                </a:solidFill>
              </a:rPr>
              <a:t>LECturer:kwame</a:t>
            </a:r>
            <a:r>
              <a:rPr lang="en-GB" dirty="0">
                <a:solidFill>
                  <a:srgbClr val="000000"/>
                </a:solidFill>
              </a:rPr>
              <a:t> </a:t>
            </a:r>
            <a:r>
              <a:rPr lang="en-GB" dirty="0" err="1">
                <a:solidFill>
                  <a:srgbClr val="000000"/>
                </a:solidFill>
              </a:rPr>
              <a:t>assa-Agyel</a:t>
            </a:r>
          </a:p>
        </p:txBody>
      </p:sp>
      <p:pic>
        <p:nvPicPr>
          <p:cNvPr id="6" name="Picture 5" descr="A white paper cutout of snowflakes&#10;&#10;AI-generated content may be incorrect.">
            <a:extLst>
              <a:ext uri="{FF2B5EF4-FFF2-40B4-BE49-F238E27FC236}">
                <a16:creationId xmlns:a16="http://schemas.microsoft.com/office/drawing/2014/main" id="{5407458B-974D-4B51-F692-DE3207AF3231}"/>
              </a:ext>
            </a:extLst>
          </p:cNvPr>
          <p:cNvPicPr>
            <a:picLocks noChangeAspect="1"/>
          </p:cNvPicPr>
          <p:nvPr/>
        </p:nvPicPr>
        <p:blipFill>
          <a:blip r:embed="rId2"/>
          <a:stretch>
            <a:fillRect/>
          </a:stretch>
        </p:blipFill>
        <p:spPr>
          <a:xfrm>
            <a:off x="6094588" y="304800"/>
            <a:ext cx="10287000" cy="6858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E1A7-2F26-B691-B59D-C4D51F32F955}"/>
              </a:ext>
            </a:extLst>
          </p:cNvPr>
          <p:cNvSpPr>
            <a:spLocks noGrp="1"/>
          </p:cNvSpPr>
          <p:nvPr>
            <p:ph type="title"/>
          </p:nvPr>
        </p:nvSpPr>
        <p:spPr>
          <a:xfrm>
            <a:off x="808661" y="365125"/>
            <a:ext cx="5729740" cy="1438450"/>
          </a:xfrm>
        </p:spPr>
        <p:txBody>
          <a:bodyPr>
            <a:normAutofit/>
          </a:bodyPr>
          <a:lstStyle/>
          <a:p>
            <a:r>
              <a:rPr lang="en-GB"/>
              <a:t>Technology in health care</a:t>
            </a:r>
          </a:p>
        </p:txBody>
      </p:sp>
      <p:sp>
        <p:nvSpPr>
          <p:cNvPr id="3" name="Content Placeholder 2">
            <a:extLst>
              <a:ext uri="{FF2B5EF4-FFF2-40B4-BE49-F238E27FC236}">
                <a16:creationId xmlns:a16="http://schemas.microsoft.com/office/drawing/2014/main" id="{1B491151-FAFE-F8D6-1F25-F022C4DB4DBC}"/>
              </a:ext>
            </a:extLst>
          </p:cNvPr>
          <p:cNvSpPr>
            <a:spLocks noGrp="1"/>
          </p:cNvSpPr>
          <p:nvPr>
            <p:ph idx="1"/>
          </p:nvPr>
        </p:nvSpPr>
        <p:spPr/>
        <p:txBody>
          <a:bodyPr vert="horz" lIns="91440" tIns="45720" rIns="91440" bIns="45720" rtlCol="0" anchor="t">
            <a:normAutofit/>
          </a:bodyPr>
          <a:lstStyle/>
          <a:p>
            <a:r>
              <a:rPr lang="en-GB"/>
              <a:t>LCSH 4007</a:t>
            </a:r>
          </a:p>
          <a:p>
            <a:r>
              <a:rPr lang="en-GB"/>
              <a:t>DIGITAL SKILLS</a:t>
            </a:r>
          </a:p>
          <a:p>
            <a:r>
              <a:rPr lang="en-GB"/>
              <a:t>AND RESEARCH</a:t>
            </a:r>
          </a:p>
          <a:p>
            <a:r>
              <a:rPr lang="en-GB"/>
              <a:t>METHODS:</a:t>
            </a:r>
          </a:p>
          <a:p>
            <a:endParaRPr lang="en-GB"/>
          </a:p>
          <a:p>
            <a:endParaRPr lang="en-GB"/>
          </a:p>
          <a:p>
            <a:pPr marL="0" indent="0">
              <a:buNone/>
            </a:pPr>
            <a:r>
              <a:rPr lang="en-GB"/>
              <a:t>Wilberforce </a:t>
            </a:r>
            <a:r>
              <a:rPr lang="en-GB" err="1"/>
              <a:t>Kasaga</a:t>
            </a:r>
            <a:r>
              <a:rPr lang="en-GB"/>
              <a:t> :2532075</a:t>
            </a:r>
          </a:p>
        </p:txBody>
      </p:sp>
      <p:pic>
        <p:nvPicPr>
          <p:cNvPr id="4" name="Picture 3" descr="Selective Focus Photography of Pink and White Daisy Flower · Free Stock ...">
            <a:extLst>
              <a:ext uri="{FF2B5EF4-FFF2-40B4-BE49-F238E27FC236}">
                <a16:creationId xmlns:a16="http://schemas.microsoft.com/office/drawing/2014/main" id="{742D8845-FCCC-EE4F-6E62-8DB542E267FC}"/>
              </a:ext>
            </a:extLst>
          </p:cNvPr>
          <p:cNvPicPr>
            <a:picLocks noChangeAspect="1"/>
          </p:cNvPicPr>
          <p:nvPr/>
        </p:nvPicPr>
        <p:blipFill>
          <a:blip r:embed="rId2"/>
          <a:stretch>
            <a:fillRect/>
          </a:stretch>
        </p:blipFill>
        <p:spPr>
          <a:xfrm>
            <a:off x="6624782" y="504536"/>
            <a:ext cx="4114800" cy="6172200"/>
          </a:xfrm>
          <a:prstGeom prst="rect">
            <a:avLst/>
          </a:prstGeom>
        </p:spPr>
      </p:pic>
    </p:spTree>
    <p:extLst>
      <p:ext uri="{BB962C8B-B14F-4D97-AF65-F5344CB8AC3E}">
        <p14:creationId xmlns:p14="http://schemas.microsoft.com/office/powerpoint/2010/main" val="4001299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42939-BA1A-26E5-F674-E9C8F0884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BE2630-E6AD-40DE-42AD-4C28D584F6D9}"/>
              </a:ext>
            </a:extLst>
          </p:cNvPr>
          <p:cNvSpPr>
            <a:spLocks noGrp="1"/>
          </p:cNvSpPr>
          <p:nvPr>
            <p:ph type="title"/>
          </p:nvPr>
        </p:nvSpPr>
        <p:spPr/>
        <p:txBody>
          <a:bodyPr vert="horz" lIns="91440" tIns="45720" rIns="91440" bIns="45720" rtlCol="0" anchor="b">
            <a:noAutofit/>
          </a:bodyPr>
          <a:lstStyle/>
          <a:p>
            <a:r>
              <a:rPr lang="en-GB" b="1"/>
              <a:t>Microsoft 365 communication in </a:t>
            </a:r>
            <a:r>
              <a:rPr lang="en-GB" b="1" err="1"/>
              <a:t>greenfeild</a:t>
            </a:r>
            <a:r>
              <a:rPr lang="en-GB" b="1"/>
              <a:t> care agency.</a:t>
            </a:r>
          </a:p>
        </p:txBody>
      </p:sp>
      <p:sp>
        <p:nvSpPr>
          <p:cNvPr id="3" name="Content Placeholder 2">
            <a:extLst>
              <a:ext uri="{FF2B5EF4-FFF2-40B4-BE49-F238E27FC236}">
                <a16:creationId xmlns:a16="http://schemas.microsoft.com/office/drawing/2014/main" id="{65780E73-062D-F0CF-70A0-F47FE6AAEAA4}"/>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a:t>                                    </a:t>
            </a:r>
            <a:r>
              <a:rPr lang="en-GB" b="1"/>
              <a:t> </a:t>
            </a:r>
            <a:r>
              <a:rPr lang="en-GB" b="1">
                <a:solidFill>
                  <a:srgbClr val="FF0000"/>
                </a:solidFill>
              </a:rPr>
              <a:t>How Microsoft 365 has changed  the Care Home.:</a:t>
            </a:r>
          </a:p>
          <a:p>
            <a:r>
              <a:rPr lang="en-GB" sz="1800"/>
              <a:t>Before the introduction of Microsoft 365 to the care agency, staff were operating in a manually and fragmented style of doing day to day operations. Things like Scheduling visits and staff rotas were mixed up, Reports and Documentation  handwritten and very often they could not track Medications logs properly.</a:t>
            </a:r>
          </a:p>
          <a:p>
            <a:r>
              <a:rPr lang="en-GB" sz="1800" b="1"/>
              <a:t>Using Excel as a digital tool:</a:t>
            </a:r>
          </a:p>
          <a:p>
            <a:r>
              <a:rPr lang="en-GB" sz="1800"/>
              <a:t>With the introduction of Excel to the care home , they has been reduction in errors from staff, time management is at the high and visibility across the all-Care home has increased, </a:t>
            </a:r>
          </a:p>
          <a:p>
            <a:r>
              <a:rPr lang="en-GB" sz="1800" b="1">
                <a:solidFill>
                  <a:srgbClr val="FF0000"/>
                </a:solidFill>
              </a:rPr>
              <a:t>Scheduling:</a:t>
            </a:r>
          </a:p>
          <a:p>
            <a:r>
              <a:rPr lang="en-GB" sz="1800"/>
              <a:t>After the introduction of Excel as a digital tool, all staff now can access and share updated time schedules by using SharePoint instantly.</a:t>
            </a:r>
          </a:p>
          <a:p>
            <a:r>
              <a:rPr lang="en-GB" sz="1800">
                <a:solidFill>
                  <a:srgbClr val="000000"/>
                </a:solidFill>
              </a:rPr>
              <a:t>They has been reduced typing errors and all the names of members of staff and their rotas plus work locations has improved.</a:t>
            </a:r>
          </a:p>
          <a:p>
            <a:r>
              <a:rPr lang="en-GB" sz="1800">
                <a:solidFill>
                  <a:srgbClr val="000000"/>
                </a:solidFill>
              </a:rPr>
              <a:t>There is a reduction in  administration  time because templates are they for coordinates to re-use every week.</a:t>
            </a:r>
          </a:p>
          <a:p>
            <a:r>
              <a:rPr lang="en-GB" sz="1800">
                <a:solidFill>
                  <a:srgbClr val="000000"/>
                </a:solidFill>
              </a:rPr>
              <a:t>What's App messages are also used for staff to check their rotas..</a:t>
            </a:r>
            <a:endParaRPr lang="en-GB"/>
          </a:p>
          <a:p>
            <a:endParaRPr lang="en-GB" sz="1800">
              <a:solidFill>
                <a:srgbClr val="000000"/>
              </a:solidFill>
            </a:endParaRPr>
          </a:p>
          <a:p>
            <a:endParaRPr lang="en-GB" sz="1800" b="1">
              <a:solidFill>
                <a:srgbClr val="000000"/>
              </a:solidFill>
            </a:endParaRPr>
          </a:p>
          <a:p>
            <a:endParaRPr lang="en-GB" sz="1800" b="1">
              <a:solidFill>
                <a:srgbClr val="FF0000"/>
              </a:solidFill>
            </a:endParaRPr>
          </a:p>
          <a:p>
            <a:endParaRPr lang="en-GB" sz="1800" b="1"/>
          </a:p>
          <a:p>
            <a:endParaRPr lang="en-GB" sz="1800" b="1"/>
          </a:p>
          <a:p>
            <a:pPr marL="0" indent="0">
              <a:buNone/>
            </a:pPr>
            <a:endParaRPr lang="en-GB" sz="1800" b="1"/>
          </a:p>
        </p:txBody>
      </p:sp>
    </p:spTree>
    <p:extLst>
      <p:ext uri="{BB962C8B-B14F-4D97-AF65-F5344CB8AC3E}">
        <p14:creationId xmlns:p14="http://schemas.microsoft.com/office/powerpoint/2010/main" val="2108689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F468-B5CA-375C-AA63-85D0D8E10C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109ACD-3DD4-66B4-8903-B914658BD9F8}"/>
              </a:ext>
            </a:extLst>
          </p:cNvPr>
          <p:cNvSpPr>
            <a:spLocks noGrp="1"/>
          </p:cNvSpPr>
          <p:nvPr>
            <p:ph idx="1"/>
          </p:nvPr>
        </p:nvSpPr>
        <p:spPr/>
        <p:txBody>
          <a:bodyPr vert="horz" lIns="91440" tIns="45720" rIns="91440" bIns="45720" rtlCol="0" anchor="t">
            <a:normAutofit/>
          </a:bodyPr>
          <a:lstStyle/>
          <a:p>
            <a:r>
              <a:rPr lang="en-GB" b="1">
                <a:solidFill>
                  <a:schemeClr val="accent5"/>
                </a:solidFill>
              </a:rPr>
              <a:t>Medication Logs:</a:t>
            </a:r>
          </a:p>
          <a:p>
            <a:r>
              <a:rPr lang="en-GB"/>
              <a:t>With the use of Excel as a digital tool , staff now use a well-structured and safer digital process instead of the Mar sheets.</a:t>
            </a:r>
          </a:p>
          <a:p>
            <a:r>
              <a:rPr lang="en-GB" err="1"/>
              <a:t>Validatio</a:t>
            </a:r>
            <a:r>
              <a:rPr lang="en-GB"/>
              <a:t>n of data to ensure that the staff  are allowed values. For example, who they gave medicine and who missed.</a:t>
            </a:r>
          </a:p>
          <a:p>
            <a:r>
              <a:rPr lang="en-GB"/>
              <a:t>To reduce transcription errors now carers, use pre-filled medication lists.</a:t>
            </a:r>
          </a:p>
        </p:txBody>
      </p:sp>
    </p:spTree>
    <p:extLst>
      <p:ext uri="{BB962C8B-B14F-4D97-AF65-F5344CB8AC3E}">
        <p14:creationId xmlns:p14="http://schemas.microsoft.com/office/powerpoint/2010/main" val="1720387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56A13-8851-3A38-BF2D-05A0D09319D2}"/>
              </a:ext>
            </a:extLst>
          </p:cNvPr>
          <p:cNvSpPr>
            <a:spLocks noGrp="1"/>
          </p:cNvSpPr>
          <p:nvPr>
            <p:ph type="title"/>
          </p:nvPr>
        </p:nvSpPr>
        <p:spPr/>
        <p:txBody>
          <a:bodyPr/>
          <a:lstStyle/>
          <a:p>
            <a:r>
              <a:rPr lang="en-GB"/>
              <a:t>Advantages and disadvantages in digital technology</a:t>
            </a:r>
          </a:p>
        </p:txBody>
      </p:sp>
      <p:sp>
        <p:nvSpPr>
          <p:cNvPr id="3" name="Content Placeholder 2">
            <a:extLst>
              <a:ext uri="{FF2B5EF4-FFF2-40B4-BE49-F238E27FC236}">
                <a16:creationId xmlns:a16="http://schemas.microsoft.com/office/drawing/2014/main" id="{8104E1F4-A017-B1DE-E0D4-7AB26146EA28}"/>
              </a:ext>
            </a:extLst>
          </p:cNvPr>
          <p:cNvSpPr>
            <a:spLocks noGrp="1"/>
          </p:cNvSpPr>
          <p:nvPr>
            <p:ph idx="1"/>
          </p:nvPr>
        </p:nvSpPr>
        <p:spPr/>
        <p:txBody>
          <a:bodyPr vert="horz" lIns="91440" tIns="45720" rIns="91440" bIns="45720" rtlCol="0" anchor="t">
            <a:normAutofit/>
          </a:bodyPr>
          <a:lstStyle/>
          <a:p>
            <a:pPr marL="0" indent="0">
              <a:buNone/>
            </a:pPr>
            <a:r>
              <a:rPr lang="en-GB"/>
              <a:t>Technology improves communication, education and healthcare but can also causes distraction, job loss, pollution, privacy issues and surrounding isolation. Research improves services and treatments just not for us but also can extend for future generations</a:t>
            </a:r>
          </a:p>
          <a:p>
            <a:pPr marL="0" indent="0">
              <a:buNone/>
            </a:pPr>
            <a:r>
              <a:rPr lang="en-GB"/>
              <a:t>,</a:t>
            </a:r>
          </a:p>
        </p:txBody>
      </p:sp>
    </p:spTree>
    <p:extLst>
      <p:ext uri="{BB962C8B-B14F-4D97-AF65-F5344CB8AC3E}">
        <p14:creationId xmlns:p14="http://schemas.microsoft.com/office/powerpoint/2010/main" val="1368650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78D4B-39ED-9E9A-4FA7-3CBC3FBB3761}"/>
              </a:ext>
            </a:extLst>
          </p:cNvPr>
          <p:cNvSpPr>
            <a:spLocks noGrp="1"/>
          </p:cNvSpPr>
          <p:nvPr>
            <p:ph type="title"/>
          </p:nvPr>
        </p:nvSpPr>
        <p:spPr>
          <a:xfrm>
            <a:off x="816256" y="381454"/>
            <a:ext cx="6820997" cy="1784106"/>
          </a:xfrm>
        </p:spPr>
        <p:txBody>
          <a:bodyPr>
            <a:normAutofit/>
          </a:bodyPr>
          <a:lstStyle/>
          <a:p>
            <a:pPr>
              <a:lnSpc>
                <a:spcPct val="110000"/>
              </a:lnSpc>
            </a:pPr>
            <a:r>
              <a:rPr lang="en-GB"/>
              <a:t>LCHS4007</a:t>
            </a:r>
            <a:br>
              <a:rPr lang="en-GB"/>
            </a:br>
            <a:r>
              <a:rPr lang="en-GB"/>
              <a:t>DIGITAL SKILLS AND</a:t>
            </a:r>
            <a:br>
              <a:rPr lang="en-GB"/>
            </a:br>
            <a:r>
              <a:rPr lang="en-GB"/>
              <a:t>RESEARCH METHOD</a:t>
            </a:r>
          </a:p>
        </p:txBody>
      </p:sp>
      <p:sp>
        <p:nvSpPr>
          <p:cNvPr id="3" name="Content Placeholder 2">
            <a:extLst>
              <a:ext uri="{FF2B5EF4-FFF2-40B4-BE49-F238E27FC236}">
                <a16:creationId xmlns:a16="http://schemas.microsoft.com/office/drawing/2014/main" id="{22A7609A-66A6-B9CE-01C3-D6AA0B91278B}"/>
              </a:ext>
            </a:extLst>
          </p:cNvPr>
          <p:cNvSpPr>
            <a:spLocks noGrp="1"/>
          </p:cNvSpPr>
          <p:nvPr>
            <p:ph idx="1"/>
          </p:nvPr>
        </p:nvSpPr>
        <p:spPr>
          <a:xfrm>
            <a:off x="816258" y="2592087"/>
            <a:ext cx="4825417" cy="3587086"/>
          </a:xfrm>
        </p:spPr>
        <p:txBody>
          <a:bodyPr vert="horz" lIns="91440" tIns="45720" rIns="91440" bIns="45720" rtlCol="0">
            <a:normAutofit/>
          </a:bodyPr>
          <a:lstStyle/>
          <a:p>
            <a:endParaRPr lang="en-GB"/>
          </a:p>
          <a:p>
            <a:endParaRPr lang="en-GB"/>
          </a:p>
          <a:p>
            <a:r>
              <a:rPr lang="en-GB"/>
              <a:t>Eunice Adu Larbi 2524371</a:t>
            </a:r>
          </a:p>
          <a:p>
            <a:r>
              <a:rPr lang="en-GB"/>
              <a:t>Jeannette </a:t>
            </a:r>
            <a:r>
              <a:rPr lang="en-GB" err="1"/>
              <a:t>Capitly</a:t>
            </a:r>
            <a:r>
              <a:rPr lang="en-GB"/>
              <a:t> 2528624</a:t>
            </a:r>
          </a:p>
        </p:txBody>
      </p:sp>
      <p:pic>
        <p:nvPicPr>
          <p:cNvPr id="4" name="Picture 3" descr="A close up of blue flowers&#10;&#10;AI-generated content may be incorrect.">
            <a:extLst>
              <a:ext uri="{FF2B5EF4-FFF2-40B4-BE49-F238E27FC236}">
                <a16:creationId xmlns:a16="http://schemas.microsoft.com/office/drawing/2014/main" id="{22599164-CE5F-6443-1C2E-6C25F620B8A1}"/>
              </a:ext>
            </a:extLst>
          </p:cNvPr>
          <p:cNvPicPr>
            <a:picLocks noChangeAspect="1"/>
          </p:cNvPicPr>
          <p:nvPr/>
        </p:nvPicPr>
        <p:blipFill>
          <a:blip r:embed="rId2"/>
          <a:srcRect l="12738" r="14010" b="-2"/>
          <a:stretch>
            <a:fillRect/>
          </a:stretch>
        </p:blipFill>
        <p:spPr>
          <a:xfrm>
            <a:off x="8594507" y="477548"/>
            <a:ext cx="2951453" cy="2951453"/>
          </a:xfrm>
          <a:custGeom>
            <a:avLst/>
            <a:gdLst/>
            <a:ahLst/>
            <a:cxnLst/>
            <a:rect l="l" t="t" r="r" b="b"/>
            <a:pathLst>
              <a:path w="4625350" h="4625350">
                <a:moveTo>
                  <a:pt x="2312675" y="0"/>
                </a:moveTo>
                <a:cubicBezTo>
                  <a:pt x="3589930" y="0"/>
                  <a:pt x="4625350" y="1035420"/>
                  <a:pt x="4625350" y="2312675"/>
                </a:cubicBezTo>
                <a:cubicBezTo>
                  <a:pt x="4625350" y="3589930"/>
                  <a:pt x="3589930" y="4625350"/>
                  <a:pt x="2312675" y="4625350"/>
                </a:cubicBezTo>
                <a:cubicBezTo>
                  <a:pt x="1035420" y="4625350"/>
                  <a:pt x="0" y="3589930"/>
                  <a:pt x="0" y="2312675"/>
                </a:cubicBezTo>
                <a:cubicBezTo>
                  <a:pt x="0" y="1035420"/>
                  <a:pt x="1035420" y="0"/>
                  <a:pt x="2312675" y="0"/>
                </a:cubicBezTo>
                <a:close/>
              </a:path>
            </a:pathLst>
          </a:custGeom>
          <a:effectLst>
            <a:outerShdw dist="165100" dir="8100000" algn="tr" rotWithShape="0">
              <a:schemeClr val="tx1"/>
            </a:outerShdw>
          </a:effectLst>
        </p:spPr>
      </p:pic>
      <p:pic>
        <p:nvPicPr>
          <p:cNvPr id="5" name="Picture 4" descr="A close up of blue flowers&#10;&#10;AI-generated content may be incorrect.">
            <a:extLst>
              <a:ext uri="{FF2B5EF4-FFF2-40B4-BE49-F238E27FC236}">
                <a16:creationId xmlns:a16="http://schemas.microsoft.com/office/drawing/2014/main" id="{706A3411-53A8-9119-7C2E-71BB38BE526C}"/>
              </a:ext>
            </a:extLst>
          </p:cNvPr>
          <p:cNvPicPr>
            <a:picLocks noChangeAspect="1"/>
          </p:cNvPicPr>
          <p:nvPr/>
        </p:nvPicPr>
        <p:blipFill>
          <a:blip r:embed="rId2"/>
          <a:srcRect l="12738" r="14010" b="-2"/>
          <a:stretch>
            <a:fillRect/>
          </a:stretch>
        </p:blipFill>
        <p:spPr>
          <a:xfrm>
            <a:off x="6605801" y="3327401"/>
            <a:ext cx="2951454" cy="2951454"/>
          </a:xfrm>
          <a:custGeom>
            <a:avLst/>
            <a:gdLst/>
            <a:ahLst/>
            <a:cxnLst/>
            <a:rect l="l" t="t" r="r" b="b"/>
            <a:pathLst>
              <a:path w="2951454" h="2951454">
                <a:moveTo>
                  <a:pt x="1475727" y="0"/>
                </a:moveTo>
                <a:cubicBezTo>
                  <a:pt x="2290749" y="0"/>
                  <a:pt x="2951454" y="660705"/>
                  <a:pt x="2951454" y="1475727"/>
                </a:cubicBezTo>
                <a:cubicBezTo>
                  <a:pt x="2951454" y="2290749"/>
                  <a:pt x="2290749" y="2951454"/>
                  <a:pt x="1475727" y="2951454"/>
                </a:cubicBezTo>
                <a:cubicBezTo>
                  <a:pt x="660705" y="2951454"/>
                  <a:pt x="0" y="2290749"/>
                  <a:pt x="0" y="1475727"/>
                </a:cubicBezTo>
                <a:cubicBezTo>
                  <a:pt x="0" y="660705"/>
                  <a:pt x="660705" y="0"/>
                  <a:pt x="1475727" y="0"/>
                </a:cubicBezTo>
                <a:close/>
              </a:path>
            </a:pathLst>
          </a:custGeom>
          <a:effectLst>
            <a:outerShdw dist="165100" dir="8100000" algn="tr" rotWithShape="0">
              <a:schemeClr val="tx1"/>
            </a:outerShdw>
          </a:effectLst>
        </p:spPr>
      </p:pic>
    </p:spTree>
    <p:extLst>
      <p:ext uri="{BB962C8B-B14F-4D97-AF65-F5344CB8AC3E}">
        <p14:creationId xmlns:p14="http://schemas.microsoft.com/office/powerpoint/2010/main" val="1777609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77AA-6E53-6F2A-4AA3-4ECCB0A06D0C}"/>
              </a:ext>
            </a:extLst>
          </p:cNvPr>
          <p:cNvSpPr>
            <a:spLocks noGrp="1"/>
          </p:cNvSpPr>
          <p:nvPr>
            <p:ph type="title"/>
          </p:nvPr>
        </p:nvSpPr>
        <p:spPr>
          <a:xfrm>
            <a:off x="350729" y="125260"/>
            <a:ext cx="11216431" cy="676406"/>
          </a:xfrm>
        </p:spPr>
        <p:txBody>
          <a:bodyPr>
            <a:normAutofit fontScale="90000"/>
          </a:bodyPr>
          <a:lstStyle/>
          <a:p>
            <a:br>
              <a:rPr lang="en-GB"/>
            </a:br>
            <a:br>
              <a:rPr lang="en-GB" sz="3600"/>
            </a:br>
            <a:r>
              <a:rPr lang="en-GB" sz="3600"/>
              <a:t>                                                          </a:t>
            </a:r>
            <a:r>
              <a:rPr lang="en-GB" sz="3600">
                <a:solidFill>
                  <a:srgbClr val="000000"/>
                </a:solidFill>
              </a:rPr>
              <a:t>   </a:t>
            </a:r>
            <a:r>
              <a:rPr lang="en-GB" sz="3600">
                <a:solidFill>
                  <a:schemeClr val="tx2">
                    <a:lumMod val="60000"/>
                    <a:lumOff val="40000"/>
                  </a:schemeClr>
                </a:solidFill>
              </a:rPr>
              <a:t>  </a:t>
            </a:r>
            <a:r>
              <a:rPr lang="en-GB" sz="3600">
                <a:solidFill>
                  <a:schemeClr val="accent4">
                    <a:lumMod val="75000"/>
                  </a:schemeClr>
                </a:solidFill>
              </a:rPr>
              <a:t> </a:t>
            </a:r>
          </a:p>
        </p:txBody>
      </p:sp>
      <p:sp>
        <p:nvSpPr>
          <p:cNvPr id="3" name="Content Placeholder 2">
            <a:extLst>
              <a:ext uri="{FF2B5EF4-FFF2-40B4-BE49-F238E27FC236}">
                <a16:creationId xmlns:a16="http://schemas.microsoft.com/office/drawing/2014/main" id="{8DB995B6-0066-3448-F82D-6CBB8091AB73}"/>
              </a:ext>
            </a:extLst>
          </p:cNvPr>
          <p:cNvSpPr>
            <a:spLocks noGrp="1"/>
          </p:cNvSpPr>
          <p:nvPr>
            <p:ph idx="1"/>
          </p:nvPr>
        </p:nvSpPr>
        <p:spPr>
          <a:xfrm>
            <a:off x="236867" y="951978"/>
            <a:ext cx="10954512" cy="5323562"/>
          </a:xfrm>
        </p:spPr>
        <p:txBody>
          <a:bodyPr vert="horz" lIns="91440" tIns="45720" rIns="91440" bIns="45720" rtlCol="0" anchor="t">
            <a:normAutofit fontScale="92500"/>
          </a:bodyPr>
          <a:lstStyle/>
          <a:p>
            <a:pPr marL="0" indent="0" algn="l">
              <a:spcAft>
                <a:spcPts val="900"/>
              </a:spcAft>
              <a:buNone/>
            </a:pPr>
            <a:endParaRPr lang="en-GB">
              <a:solidFill>
                <a:srgbClr val="7030A0"/>
              </a:solidFill>
              <a:latin typeface="Times New Roman"/>
              <a:cs typeface="Times New Roman"/>
            </a:endParaRPr>
          </a:p>
          <a:p>
            <a:pPr marL="0" indent="0">
              <a:spcAft>
                <a:spcPts val="900"/>
              </a:spcAft>
              <a:buNone/>
            </a:pPr>
            <a:r>
              <a:rPr lang="en-GB">
                <a:solidFill>
                  <a:srgbClr val="7030A0"/>
                </a:solidFill>
              </a:rPr>
              <a:t>MICROSOFT TEAMS AS A COMMUNICATION OR COLLABORATION TOOL TO ENHANCE </a:t>
            </a:r>
            <a:r>
              <a:rPr lang="en-GB" dirty="0">
                <a:solidFill>
                  <a:srgbClr val="7030A0"/>
                </a:solidFill>
              </a:rPr>
              <a:t>COMMUNICATION AND EVALUATE ITS USE WITHIN GREENFIELD CARE HOME, AS WELL AS EMPHASISE ON IT ADVANTAGE AND CHALLENGES. </a:t>
            </a:r>
            <a:br>
              <a:rPr lang="en-GB" dirty="0"/>
            </a:br>
            <a:endParaRPr lang="en-GB">
              <a:solidFill>
                <a:srgbClr val="7030A0"/>
              </a:solidFill>
            </a:endParaRPr>
          </a:p>
          <a:p>
            <a:pPr marL="0" indent="0">
              <a:spcAft>
                <a:spcPts val="900"/>
              </a:spcAft>
              <a:buNone/>
            </a:pPr>
            <a:r>
              <a:rPr lang="en-GB"/>
              <a:t>In health and social care organisations, effective communication is crucial for ensuring safe coordination and providing person–centred care. This presentation evaluates the communication and collaboration features of Microsoft Teams within the Greenfield organisation. Microsoft Teams, a part of Microsoft 365, offers instant messaging, virtual meetings, and secure document sharing capabilities that are essential for organisations with operations in multiple locations like Greenfield.</a:t>
            </a:r>
          </a:p>
          <a:p>
            <a:pPr marL="0" indent="0">
              <a:buNone/>
            </a:pPr>
            <a:br>
              <a:rPr lang="en-GB" dirty="0"/>
            </a:br>
            <a:endParaRPr lang="en-GB"/>
          </a:p>
        </p:txBody>
      </p:sp>
    </p:spTree>
    <p:extLst>
      <p:ext uri="{BB962C8B-B14F-4D97-AF65-F5344CB8AC3E}">
        <p14:creationId xmlns:p14="http://schemas.microsoft.com/office/powerpoint/2010/main" val="2436014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656F-C907-68ED-26A7-7FF1A2AE8304}"/>
              </a:ext>
            </a:extLst>
          </p:cNvPr>
          <p:cNvSpPr>
            <a:spLocks noGrp="1"/>
          </p:cNvSpPr>
          <p:nvPr>
            <p:ph type="title"/>
          </p:nvPr>
        </p:nvSpPr>
        <p:spPr>
          <a:xfrm>
            <a:off x="612648" y="457199"/>
            <a:ext cx="10954512" cy="587381"/>
          </a:xfrm>
        </p:spPr>
        <p:txBody>
          <a:bodyPr>
            <a:normAutofit fontScale="90000"/>
          </a:bodyPr>
          <a:lstStyle/>
          <a:p>
            <a:r>
              <a:rPr lang="en-GB">
                <a:solidFill>
                  <a:schemeClr val="accent4">
                    <a:lumMod val="75000"/>
                  </a:schemeClr>
                </a:solidFill>
              </a:rPr>
              <a:t>                        </a:t>
            </a:r>
            <a:r>
              <a:rPr lang="en-GB">
                <a:solidFill>
                  <a:schemeClr val="tx2">
                    <a:lumMod val="60000"/>
                    <a:lumOff val="40000"/>
                  </a:schemeClr>
                </a:solidFill>
              </a:rPr>
              <a:t>Communication Across Locations </a:t>
            </a:r>
            <a:r>
              <a:rPr lang="en-GB">
                <a:solidFill>
                  <a:schemeClr val="accent4">
                    <a:lumMod val="75000"/>
                  </a:schemeClr>
                </a:solidFill>
              </a:rPr>
              <a:t> </a:t>
            </a:r>
          </a:p>
        </p:txBody>
      </p:sp>
      <p:sp>
        <p:nvSpPr>
          <p:cNvPr id="3" name="Content Placeholder 2">
            <a:extLst>
              <a:ext uri="{FF2B5EF4-FFF2-40B4-BE49-F238E27FC236}">
                <a16:creationId xmlns:a16="http://schemas.microsoft.com/office/drawing/2014/main" id="{B65669AA-2082-29BD-A8F2-203EECE6F2A3}"/>
              </a:ext>
            </a:extLst>
          </p:cNvPr>
          <p:cNvSpPr>
            <a:spLocks noGrp="1"/>
          </p:cNvSpPr>
          <p:nvPr>
            <p:ph idx="1"/>
          </p:nvPr>
        </p:nvSpPr>
        <p:spPr>
          <a:xfrm>
            <a:off x="790844" y="1057495"/>
            <a:ext cx="10784910" cy="5163414"/>
          </a:xfrm>
        </p:spPr>
        <p:txBody>
          <a:bodyPr vert="horz" lIns="91440" tIns="45720" rIns="91440" bIns="45720" rtlCol="0" anchor="t">
            <a:normAutofit fontScale="77500" lnSpcReduction="20000"/>
          </a:bodyPr>
          <a:lstStyle/>
          <a:p>
            <a:r>
              <a:rPr lang="en-GB" sz="1900">
                <a:solidFill>
                  <a:srgbClr val="7030A0"/>
                </a:solidFill>
              </a:rPr>
              <a:t>Real-time chat</a:t>
            </a:r>
          </a:p>
          <a:p>
            <a:r>
              <a:rPr lang="en-GB" sz="1900">
                <a:solidFill>
                  <a:srgbClr val="7030A0"/>
                </a:solidFill>
              </a:rPr>
              <a:t>Virtual supervision &amp; meetings</a:t>
            </a:r>
          </a:p>
          <a:p>
            <a:r>
              <a:rPr lang="en-GB" sz="1900">
                <a:solidFill>
                  <a:srgbClr val="7030A0"/>
                </a:solidFill>
              </a:rPr>
              <a:t>Encrypted  document sharing</a:t>
            </a:r>
          </a:p>
          <a:p>
            <a:r>
              <a:rPr lang="en-GB" sz="1900">
                <a:solidFill>
                  <a:srgbClr val="7030A0"/>
                </a:solidFill>
              </a:rPr>
              <a:t>Mobile accessibility</a:t>
            </a:r>
          </a:p>
          <a:p>
            <a:endParaRPr lang="en-GB" sz="1900">
              <a:solidFill>
                <a:srgbClr val="7030A0"/>
              </a:solidFill>
            </a:endParaRPr>
          </a:p>
          <a:p>
            <a:pPr marL="0" indent="0">
              <a:buNone/>
            </a:pPr>
            <a:r>
              <a:rPr lang="en-GB" sz="1900"/>
              <a:t>Greenfield care employees frequently engage in community work, while administrative staff typically work from the main office. Microsoft Teams facilitates </a:t>
            </a:r>
            <a:r>
              <a:rPr lang="en-GB" sz="1900">
                <a:ea typeface="+mj-lt"/>
                <a:cs typeface="+mj-lt"/>
              </a:rPr>
              <a:t>real-time communication between these groups, eliminating delays in decision–making</a:t>
            </a:r>
            <a:r>
              <a:rPr lang="en-GB" sz="1900"/>
              <a:t> processes.</a:t>
            </a:r>
          </a:p>
          <a:p>
            <a:pPr marL="0" indent="0">
              <a:buNone/>
            </a:pPr>
            <a:r>
              <a:rPr lang="en-GB" sz="1900"/>
              <a:t>For example, if a carer identifies a safeguarding concern, they can immediately contact management through Teams. Virtual meetings allow supervision and training to take place without travel, increasing effective communication.</a:t>
            </a:r>
          </a:p>
          <a:p>
            <a:pPr marL="0" indent="0">
              <a:buNone/>
            </a:pPr>
            <a:r>
              <a:rPr lang="en-GB" sz="1900"/>
              <a:t>Furthermore, Teams integrates with secure cloud storage, ensuring that any file shared, uploaded, or edited within Teams is automatically saved, secured, and managed in a protected, centralised location. centralised. This feature enables safe access to care plans, supporting continuity of care and reducing the risk of miscommunication.</a:t>
            </a:r>
          </a:p>
          <a:p>
            <a:pPr marL="0" indent="0" algn="just">
              <a:buNone/>
            </a:pPr>
            <a:br>
              <a:rPr lang="en-GB"/>
            </a:br>
            <a:endParaRPr lang="en-GB"/>
          </a:p>
        </p:txBody>
      </p:sp>
    </p:spTree>
    <p:extLst>
      <p:ext uri="{BB962C8B-B14F-4D97-AF65-F5344CB8AC3E}">
        <p14:creationId xmlns:p14="http://schemas.microsoft.com/office/powerpoint/2010/main" val="1114576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F4352-8945-2622-E6E2-754542964F89}"/>
              </a:ext>
            </a:extLst>
          </p:cNvPr>
          <p:cNvSpPr>
            <a:spLocks noGrp="1"/>
          </p:cNvSpPr>
          <p:nvPr>
            <p:ph type="title"/>
          </p:nvPr>
        </p:nvSpPr>
        <p:spPr/>
        <p:txBody>
          <a:bodyPr/>
          <a:lstStyle/>
          <a:p>
            <a:r>
              <a:rPr lang="en-US" dirty="0"/>
              <a:t>Advantages  </a:t>
            </a:r>
            <a:r>
              <a:rPr lang="en-US" dirty="0" err="1"/>
              <a:t>jeannette</a:t>
            </a:r>
            <a:r>
              <a:rPr lang="en-US" dirty="0"/>
              <a:t> </a:t>
            </a:r>
            <a:r>
              <a:rPr lang="en-US" dirty="0" err="1"/>
              <a:t>capitly</a:t>
            </a:r>
          </a:p>
        </p:txBody>
      </p:sp>
      <p:sp>
        <p:nvSpPr>
          <p:cNvPr id="3" name="Content Placeholder 2">
            <a:extLst>
              <a:ext uri="{FF2B5EF4-FFF2-40B4-BE49-F238E27FC236}">
                <a16:creationId xmlns:a16="http://schemas.microsoft.com/office/drawing/2014/main" id="{41B6055F-45D2-3E5A-C3E0-5302BACF7C5D}"/>
              </a:ext>
            </a:extLst>
          </p:cNvPr>
          <p:cNvSpPr>
            <a:spLocks noGrp="1"/>
          </p:cNvSpPr>
          <p:nvPr>
            <p:ph idx="1"/>
          </p:nvPr>
        </p:nvSpPr>
        <p:spPr/>
        <p:txBody>
          <a:bodyPr vert="horz" lIns="91440" tIns="45720" rIns="91440" bIns="45720" rtlCol="0" anchor="t">
            <a:normAutofit lnSpcReduction="10000"/>
          </a:bodyPr>
          <a:lstStyle/>
          <a:p>
            <a:r>
              <a:rPr lang="en-GB" sz="1400">
                <a:solidFill>
                  <a:srgbClr val="7030A0"/>
                </a:solidFill>
              </a:rPr>
              <a:t>Increases efficiency</a:t>
            </a:r>
            <a:endParaRPr lang="en-US" sz="1400"/>
          </a:p>
          <a:p>
            <a:r>
              <a:rPr lang="en-GB" sz="1400">
                <a:solidFill>
                  <a:srgbClr val="7030A0"/>
                </a:solidFill>
              </a:rPr>
              <a:t>Improves collaborative practices</a:t>
            </a:r>
            <a:endParaRPr lang="en-GB" sz="1400"/>
          </a:p>
          <a:p>
            <a:r>
              <a:rPr lang="en-GB" sz="1400">
                <a:solidFill>
                  <a:srgbClr val="7030A0"/>
                </a:solidFill>
              </a:rPr>
              <a:t>Secure &amp; compliant with data protection</a:t>
            </a:r>
            <a:endParaRPr lang="en-GB" sz="1400"/>
          </a:p>
          <a:p>
            <a:r>
              <a:rPr lang="en-GB" sz="1400">
                <a:solidFill>
                  <a:srgbClr val="7030A0"/>
                </a:solidFill>
              </a:rPr>
              <a:t>Reduces operational costs</a:t>
            </a:r>
            <a:endParaRPr lang="en-GB" sz="1400"/>
          </a:p>
          <a:p>
            <a:r>
              <a:rPr lang="en-GB" sz="1700"/>
              <a:t>One significant benefit of utilising Microsoft Teams is the enhancement of efficiency through real-time communication, resulting in reduced response times and improved service delivery.</a:t>
            </a:r>
          </a:p>
          <a:p>
            <a:r>
              <a:rPr lang="en-GB" sz="1700"/>
              <a:t>Additionally, Microsoft Teams facilitates collaborative practices, a key principle in the health and social care sector, by enabling staff to share documents and work together to support service users.</a:t>
            </a:r>
          </a:p>
          <a:p>
            <a:r>
              <a:rPr lang="en-GB" sz="1700"/>
              <a:t>Furthermore, MS Teams are designed to meet data protection standards, supporting compliance with the General Data Protection Regulation (GDPR)</a:t>
            </a:r>
          </a:p>
          <a:p>
            <a:r>
              <a:rPr lang="en-GB" sz="1400"/>
              <a:t>Over time, digital communication may also lead to reduced travel and printing costs</a:t>
            </a:r>
          </a:p>
        </p:txBody>
      </p:sp>
    </p:spTree>
    <p:extLst>
      <p:ext uri="{BB962C8B-B14F-4D97-AF65-F5344CB8AC3E}">
        <p14:creationId xmlns:p14="http://schemas.microsoft.com/office/powerpoint/2010/main" val="3834944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70B59-E0B3-E27E-F530-4BC94B0E6319}"/>
              </a:ext>
            </a:extLst>
          </p:cNvPr>
          <p:cNvSpPr>
            <a:spLocks noGrp="1"/>
          </p:cNvSpPr>
          <p:nvPr>
            <p:ph type="title"/>
          </p:nvPr>
        </p:nvSpPr>
        <p:spPr/>
        <p:txBody>
          <a:bodyPr>
            <a:normAutofit/>
          </a:bodyPr>
          <a:lstStyle/>
          <a:p>
            <a:r>
              <a:rPr lang="en-GB" dirty="0">
                <a:solidFill>
                  <a:schemeClr val="accent4">
                    <a:lumMod val="75000"/>
                  </a:schemeClr>
                </a:solidFill>
              </a:rPr>
              <a:t>                                                   </a:t>
            </a:r>
            <a:r>
              <a:rPr lang="en-GB" dirty="0">
                <a:solidFill>
                  <a:schemeClr val="tx2">
                    <a:lumMod val="60000"/>
                    <a:lumOff val="40000"/>
                  </a:schemeClr>
                </a:solidFill>
              </a:rPr>
              <a:t>C</a:t>
            </a:r>
            <a:br>
              <a:rPr lang="en-GB" dirty="0">
                <a:solidFill>
                  <a:schemeClr val="tx2">
                    <a:lumMod val="60000"/>
                    <a:lumOff val="40000"/>
                  </a:schemeClr>
                </a:solidFill>
              </a:rPr>
            </a:br>
            <a:r>
              <a:rPr lang="en-GB" dirty="0" err="1">
                <a:solidFill>
                  <a:schemeClr val="tx2">
                    <a:lumMod val="60000"/>
                    <a:lumOff val="40000"/>
                  </a:schemeClr>
                </a:solidFill>
              </a:rPr>
              <a:t>cHALLENGES</a:t>
            </a:r>
            <a:r>
              <a:rPr lang="en-GB" dirty="0">
                <a:solidFill>
                  <a:schemeClr val="tx2">
                    <a:lumMod val="60000"/>
                    <a:lumOff val="40000"/>
                  </a:schemeClr>
                </a:solidFill>
              </a:rPr>
              <a:t>    </a:t>
            </a:r>
            <a:r>
              <a:rPr lang="en-GB" dirty="0" err="1">
                <a:solidFill>
                  <a:schemeClr val="tx2">
                    <a:lumMod val="60000"/>
                    <a:lumOff val="40000"/>
                  </a:schemeClr>
                </a:solidFill>
              </a:rPr>
              <a:t>jeannette</a:t>
            </a:r>
            <a:r>
              <a:rPr lang="en-GB" dirty="0">
                <a:solidFill>
                  <a:schemeClr val="tx2">
                    <a:lumMod val="60000"/>
                    <a:lumOff val="40000"/>
                  </a:schemeClr>
                </a:solidFill>
              </a:rPr>
              <a:t> </a:t>
            </a:r>
            <a:r>
              <a:rPr lang="en-GB" dirty="0" err="1">
                <a:solidFill>
                  <a:schemeClr val="tx2">
                    <a:lumMod val="60000"/>
                    <a:lumOff val="40000"/>
                  </a:schemeClr>
                </a:solidFill>
              </a:rPr>
              <a:t>capitly</a:t>
            </a:r>
          </a:p>
        </p:txBody>
      </p:sp>
      <p:sp>
        <p:nvSpPr>
          <p:cNvPr id="3" name="Content Placeholder 2">
            <a:extLst>
              <a:ext uri="{FF2B5EF4-FFF2-40B4-BE49-F238E27FC236}">
                <a16:creationId xmlns:a16="http://schemas.microsoft.com/office/drawing/2014/main" id="{CAEC7BE0-1945-1A51-E63F-380285257920}"/>
              </a:ext>
            </a:extLst>
          </p:cNvPr>
          <p:cNvSpPr>
            <a:spLocks noGrp="1"/>
          </p:cNvSpPr>
          <p:nvPr>
            <p:ph idx="1"/>
          </p:nvPr>
        </p:nvSpPr>
        <p:spPr/>
        <p:txBody>
          <a:bodyPr>
            <a:normAutofit/>
          </a:bodyPr>
          <a:lstStyle/>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Digital literacy barriers</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Infrastructure limitations</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Risk of data misuse</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Over-reliance on technology</a:t>
            </a:r>
          </a:p>
          <a:p>
            <a:pPr marL="0" indent="0">
              <a:spcAft>
                <a:spcPts val="900"/>
              </a:spcAft>
              <a:buNone/>
            </a:pPr>
            <a:r>
              <a:rPr lang="en-GB"/>
              <a:t>While digital literacy offers numerous advantages, challenges such as insufficient staff, lack of training, and poor internet connectivity can hinder its effective implementation.</a:t>
            </a:r>
          </a:p>
          <a:p>
            <a:pPr marL="0" indent="0">
              <a:spcAft>
                <a:spcPts val="900"/>
              </a:spcAft>
              <a:buNone/>
            </a:pPr>
            <a:r>
              <a:rPr lang="en-GB"/>
              <a:t>Additionally, there is a risk of data breaches if devices are not properly secured. Over-reliance on digital systems may also diminish face-to-face communication, which is crucial in a care environment</a:t>
            </a:r>
            <a:br>
              <a:rPr lang="en-GB"/>
            </a:br>
            <a:endParaRPr lang="en-GB" b="0" i="0">
              <a:solidFill>
                <a:srgbClr val="222222"/>
              </a:solidFill>
              <a:effectLst/>
              <a:latin typeface="Times New Roman" panose="02020603050405020304" pitchFamily="18" charset="0"/>
            </a:endParaRPr>
          </a:p>
          <a:p>
            <a:pPr>
              <a:buNone/>
            </a:pPr>
            <a:endParaRPr lang="en-GB"/>
          </a:p>
        </p:txBody>
      </p:sp>
    </p:spTree>
    <p:extLst>
      <p:ext uri="{BB962C8B-B14F-4D97-AF65-F5344CB8AC3E}">
        <p14:creationId xmlns:p14="http://schemas.microsoft.com/office/powerpoint/2010/main" val="1037280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B29C9-88BC-79B8-5E09-E90806C25332}"/>
              </a:ext>
            </a:extLst>
          </p:cNvPr>
          <p:cNvSpPr>
            <a:spLocks noGrp="1"/>
          </p:cNvSpPr>
          <p:nvPr>
            <p:ph type="title"/>
          </p:nvPr>
        </p:nvSpPr>
        <p:spPr>
          <a:xfrm>
            <a:off x="5361026" y="637504"/>
            <a:ext cx="5432870" cy="3219210"/>
          </a:xfrm>
        </p:spPr>
        <p:txBody>
          <a:bodyPr>
            <a:normAutofit/>
          </a:bodyPr>
          <a:lstStyle/>
          <a:p>
            <a:pPr>
              <a:lnSpc>
                <a:spcPct val="110000"/>
              </a:lnSpc>
            </a:pPr>
            <a:r>
              <a:rPr lang="en-GB" sz="2000"/>
              <a:t>ACTION PLAN TO IMPROVE SECURITY AND DATA PROTECTION</a:t>
            </a:r>
            <a:br>
              <a:rPr lang="en-GB" sz="2000"/>
            </a:br>
            <a:br>
              <a:rPr lang="en-GB" sz="2000"/>
            </a:br>
            <a:r>
              <a:rPr lang="en-GB" sz="2000"/>
              <a:t>Valentino </a:t>
            </a:r>
            <a:r>
              <a:rPr lang="en-GB" sz="2000" err="1"/>
              <a:t>fernando</a:t>
            </a:r>
            <a:r>
              <a:rPr lang="en-GB" sz="2000"/>
              <a:t> 2532545</a:t>
            </a:r>
            <a:br>
              <a:rPr lang="en-GB" sz="2000"/>
            </a:br>
            <a:r>
              <a:rPr lang="en-GB" sz="2000"/>
              <a:t>Thelma lipa-2527562</a:t>
            </a:r>
          </a:p>
        </p:txBody>
      </p:sp>
      <p:sp>
        <p:nvSpPr>
          <p:cNvPr id="3" name="Content Placeholder 2">
            <a:extLst>
              <a:ext uri="{FF2B5EF4-FFF2-40B4-BE49-F238E27FC236}">
                <a16:creationId xmlns:a16="http://schemas.microsoft.com/office/drawing/2014/main" id="{2B6C1403-FB55-9B07-81D0-57BD816726E3}"/>
              </a:ext>
            </a:extLst>
          </p:cNvPr>
          <p:cNvSpPr>
            <a:spLocks noGrp="1"/>
          </p:cNvSpPr>
          <p:nvPr>
            <p:ph idx="1"/>
          </p:nvPr>
        </p:nvSpPr>
        <p:spPr>
          <a:xfrm flipV="1">
            <a:off x="5361026" y="6237771"/>
            <a:ext cx="4396550" cy="42010"/>
          </a:xfrm>
        </p:spPr>
        <p:txBody>
          <a:bodyPr vert="horz" lIns="91440" tIns="45720" rIns="91440" bIns="45720" rtlCol="0" anchor="t">
            <a:normAutofit fontScale="25000" lnSpcReduction="20000"/>
          </a:bodyPr>
          <a:lstStyle/>
          <a:p>
            <a:pPr marL="0" indent="0">
              <a:lnSpc>
                <a:spcPct val="120000"/>
              </a:lnSpc>
              <a:buNone/>
            </a:pPr>
            <a:endParaRPr lang="en-GB" sz="500"/>
          </a:p>
        </p:txBody>
      </p:sp>
      <p:pic>
        <p:nvPicPr>
          <p:cNvPr id="5" name="Picture 4" descr="A close up of icebergs&#10;&#10;AI-generated content may be incorrect.">
            <a:extLst>
              <a:ext uri="{FF2B5EF4-FFF2-40B4-BE49-F238E27FC236}">
                <a16:creationId xmlns:a16="http://schemas.microsoft.com/office/drawing/2014/main" id="{33BB4399-9575-2E5D-3763-E907398EE909}"/>
              </a:ext>
            </a:extLst>
          </p:cNvPr>
          <p:cNvPicPr>
            <a:picLocks noChangeAspect="1"/>
          </p:cNvPicPr>
          <p:nvPr/>
        </p:nvPicPr>
        <p:blipFill>
          <a:blip r:embed="rId2"/>
          <a:srcRect l="18919" r="20507" b="-2"/>
          <a:stretch>
            <a:fillRect/>
          </a:stretch>
        </p:blipFill>
        <p:spPr>
          <a:xfrm>
            <a:off x="430932" y="10"/>
            <a:ext cx="2629626" cy="2441976"/>
          </a:xfrm>
          <a:custGeom>
            <a:avLst/>
            <a:gdLst/>
            <a:ahLst/>
            <a:cxnLst/>
            <a:rect l="l" t="t" r="r" b="b"/>
            <a:pathLst>
              <a:path w="2765260" h="2567942">
                <a:moveTo>
                  <a:pt x="673478" y="0"/>
                </a:moveTo>
                <a:lnTo>
                  <a:pt x="2091782" y="0"/>
                </a:lnTo>
                <a:lnTo>
                  <a:pt x="2155671" y="38814"/>
                </a:lnTo>
                <a:cubicBezTo>
                  <a:pt x="2523453" y="287282"/>
                  <a:pt x="2765260" y="708059"/>
                  <a:pt x="2765260" y="1185312"/>
                </a:cubicBezTo>
                <a:cubicBezTo>
                  <a:pt x="2765260" y="1948917"/>
                  <a:pt x="2146235" y="2567942"/>
                  <a:pt x="1382630" y="2567942"/>
                </a:cubicBezTo>
                <a:cubicBezTo>
                  <a:pt x="619025" y="2567942"/>
                  <a:pt x="0" y="1948917"/>
                  <a:pt x="0" y="1185312"/>
                </a:cubicBezTo>
                <a:cubicBezTo>
                  <a:pt x="0" y="708059"/>
                  <a:pt x="241807" y="287282"/>
                  <a:pt x="609589" y="38814"/>
                </a:cubicBezTo>
                <a:close/>
              </a:path>
            </a:pathLst>
          </a:custGeom>
        </p:spPr>
      </p:pic>
      <p:pic>
        <p:nvPicPr>
          <p:cNvPr id="4" name="Picture 3" descr="A close up of icebergs&#10;&#10;AI-generated content may be incorrect.">
            <a:extLst>
              <a:ext uri="{FF2B5EF4-FFF2-40B4-BE49-F238E27FC236}">
                <a16:creationId xmlns:a16="http://schemas.microsoft.com/office/drawing/2014/main" id="{DA003667-19ED-E0C8-937F-21B0C5C1932F}"/>
              </a:ext>
            </a:extLst>
          </p:cNvPr>
          <p:cNvPicPr>
            <a:picLocks noChangeAspect="1"/>
          </p:cNvPicPr>
          <p:nvPr/>
        </p:nvPicPr>
        <p:blipFill>
          <a:blip r:embed="rId2"/>
          <a:srcRect l="21081" r="22668" b="-3"/>
          <a:stretch>
            <a:fillRect/>
          </a:stretch>
        </p:blipFill>
        <p:spPr>
          <a:xfrm>
            <a:off x="1161826" y="2680776"/>
            <a:ext cx="3665344" cy="3665344"/>
          </a:xfrm>
          <a:custGeom>
            <a:avLst/>
            <a:gdLst/>
            <a:ahLst/>
            <a:cxnLst/>
            <a:rect l="l" t="t" r="r" b="b"/>
            <a:pathLst>
              <a:path w="2705100" h="2705100">
                <a:moveTo>
                  <a:pt x="1352550" y="0"/>
                </a:moveTo>
                <a:cubicBezTo>
                  <a:pt x="2099543" y="0"/>
                  <a:pt x="2705100" y="605557"/>
                  <a:pt x="2705100" y="1352550"/>
                </a:cubicBezTo>
                <a:cubicBezTo>
                  <a:pt x="2705100" y="2099543"/>
                  <a:pt x="2099543" y="2705100"/>
                  <a:pt x="1352550" y="2705100"/>
                </a:cubicBezTo>
                <a:cubicBezTo>
                  <a:pt x="605557" y="2705100"/>
                  <a:pt x="0" y="2099543"/>
                  <a:pt x="0" y="1352550"/>
                </a:cubicBezTo>
                <a:cubicBezTo>
                  <a:pt x="0" y="605557"/>
                  <a:pt x="605557" y="0"/>
                  <a:pt x="1352550" y="0"/>
                </a:cubicBezTo>
                <a:close/>
              </a:path>
            </a:pathLst>
          </a:custGeom>
        </p:spPr>
      </p:pic>
    </p:spTree>
    <p:extLst>
      <p:ext uri="{BB962C8B-B14F-4D97-AF65-F5344CB8AC3E}">
        <p14:creationId xmlns:p14="http://schemas.microsoft.com/office/powerpoint/2010/main" val="10939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DC860-BFBC-A705-586D-152D85192779}"/>
              </a:ext>
            </a:extLst>
          </p:cNvPr>
          <p:cNvSpPr>
            <a:spLocks noGrp="1"/>
          </p:cNvSpPr>
          <p:nvPr>
            <p:ph type="title"/>
          </p:nvPr>
        </p:nvSpPr>
        <p:spPr/>
        <p:txBody>
          <a:bodyPr/>
          <a:lstStyle/>
          <a:p>
            <a:r>
              <a:rPr lang="en-GB"/>
              <a:t>Staying safe while online</a:t>
            </a:r>
          </a:p>
        </p:txBody>
      </p:sp>
      <p:sp>
        <p:nvSpPr>
          <p:cNvPr id="3" name="Content Placeholder 2">
            <a:extLst>
              <a:ext uri="{FF2B5EF4-FFF2-40B4-BE49-F238E27FC236}">
                <a16:creationId xmlns:a16="http://schemas.microsoft.com/office/drawing/2014/main" id="{54750D15-F9CB-44B7-563B-761E30D0B37E}"/>
              </a:ext>
            </a:extLst>
          </p:cNvPr>
          <p:cNvSpPr>
            <a:spLocks noGrp="1"/>
          </p:cNvSpPr>
          <p:nvPr>
            <p:ph idx="1"/>
          </p:nvPr>
        </p:nvSpPr>
        <p:spPr/>
        <p:txBody>
          <a:bodyPr vert="horz" lIns="91440" tIns="45720" rIns="91440" bIns="45720" rtlCol="0" anchor="t">
            <a:normAutofit/>
          </a:bodyPr>
          <a:lstStyle/>
          <a:p>
            <a:pPr>
              <a:lnSpc>
                <a:spcPct val="120000"/>
              </a:lnSpc>
            </a:pPr>
            <a:r>
              <a:rPr lang="en-GB" sz="2400"/>
              <a:t>When using  computer , safety is a priority.</a:t>
            </a:r>
            <a:endParaRPr lang="en-GB" sz="1300"/>
          </a:p>
          <a:p>
            <a:pPr>
              <a:lnSpc>
                <a:spcPct val="120000"/>
              </a:lnSpc>
            </a:pPr>
            <a:r>
              <a:rPr lang="en-GB" sz="2400"/>
              <a:t> Crash course is important to enhance skills and knowledge. </a:t>
            </a:r>
            <a:endParaRPr lang="en-GB" sz="1300"/>
          </a:p>
          <a:p>
            <a:pPr>
              <a:lnSpc>
                <a:spcPct val="120000"/>
              </a:lnSpc>
            </a:pPr>
            <a:r>
              <a:rPr lang="en-GB" sz="2400"/>
              <a:t>Navigating internet without training can cause potential risk in personal and financial.</a:t>
            </a:r>
            <a:endParaRPr lang="en-GB" sz="1300"/>
          </a:p>
          <a:p>
            <a:pPr>
              <a:lnSpc>
                <a:spcPct val="120000"/>
              </a:lnSpc>
            </a:pPr>
            <a:endParaRPr lang="en-GB" sz="1300"/>
          </a:p>
          <a:p>
            <a:pPr>
              <a:lnSpc>
                <a:spcPct val="120000"/>
              </a:lnSpc>
            </a:pPr>
            <a:endParaRPr lang="en-GB" sz="1300"/>
          </a:p>
          <a:p>
            <a:pPr>
              <a:lnSpc>
                <a:spcPct val="120000"/>
              </a:lnSpc>
            </a:pPr>
            <a:endParaRPr lang="en-GB" sz="1300"/>
          </a:p>
          <a:p>
            <a:pPr marL="0" indent="0">
              <a:lnSpc>
                <a:spcPct val="120000"/>
              </a:lnSpc>
              <a:buNone/>
            </a:pPr>
            <a:endParaRPr lang="en-GB" sz="1300"/>
          </a:p>
          <a:p>
            <a:pPr>
              <a:lnSpc>
                <a:spcPct val="120000"/>
              </a:lnSpc>
            </a:pPr>
            <a:endParaRPr lang="en-GB" sz="1300"/>
          </a:p>
          <a:p>
            <a:endParaRPr lang="en-GB"/>
          </a:p>
        </p:txBody>
      </p:sp>
    </p:spTree>
    <p:extLst>
      <p:ext uri="{BB962C8B-B14F-4D97-AF65-F5344CB8AC3E}">
        <p14:creationId xmlns:p14="http://schemas.microsoft.com/office/powerpoint/2010/main" val="1790099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33B67-C68D-4E6C-3FA0-32F81FAC548F}"/>
              </a:ext>
            </a:extLst>
          </p:cNvPr>
          <p:cNvSpPr>
            <a:spLocks noGrp="1"/>
          </p:cNvSpPr>
          <p:nvPr>
            <p:ph type="title"/>
          </p:nvPr>
        </p:nvSpPr>
        <p:spPr/>
        <p:txBody>
          <a:bodyPr/>
          <a:lstStyle/>
          <a:p>
            <a:r>
              <a:rPr lang="en-GB"/>
              <a:t>Use InPrivate browsing</a:t>
            </a:r>
          </a:p>
        </p:txBody>
      </p:sp>
      <p:sp>
        <p:nvSpPr>
          <p:cNvPr id="3" name="Content Placeholder 2">
            <a:extLst>
              <a:ext uri="{FF2B5EF4-FFF2-40B4-BE49-F238E27FC236}">
                <a16:creationId xmlns:a16="http://schemas.microsoft.com/office/drawing/2014/main" id="{6C310D6F-C5DD-10FA-C5FF-7E4DD2174645}"/>
              </a:ext>
            </a:extLst>
          </p:cNvPr>
          <p:cNvSpPr>
            <a:spLocks noGrp="1"/>
          </p:cNvSpPr>
          <p:nvPr>
            <p:ph idx="1"/>
          </p:nvPr>
        </p:nvSpPr>
        <p:spPr/>
        <p:txBody>
          <a:bodyPr vert="horz" lIns="91440" tIns="45720" rIns="91440" bIns="45720" rtlCol="0" anchor="t">
            <a:normAutofit/>
          </a:bodyPr>
          <a:lstStyle/>
          <a:p>
            <a:r>
              <a:rPr lang="en-GB"/>
              <a:t>Do not</a:t>
            </a:r>
            <a:r>
              <a:rPr lang="en-GB" dirty="0"/>
              <a:t> open suspicious </a:t>
            </a:r>
            <a:r>
              <a:rPr lang="en-GB"/>
              <a:t>website</a:t>
            </a:r>
            <a:endParaRPr lang="en-US" dirty="0"/>
          </a:p>
          <a:p>
            <a:pPr marL="0" indent="0">
              <a:buNone/>
            </a:pPr>
            <a:r>
              <a:rPr lang="en-GB"/>
              <a:t> .  window will activate alert that can infiltrate your system</a:t>
            </a:r>
          </a:p>
        </p:txBody>
      </p:sp>
    </p:spTree>
    <p:extLst>
      <p:ext uri="{BB962C8B-B14F-4D97-AF65-F5344CB8AC3E}">
        <p14:creationId xmlns:p14="http://schemas.microsoft.com/office/powerpoint/2010/main" val="1781144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E8DBD-2EAB-D3D3-FD25-77D6FA8D970D}"/>
              </a:ext>
            </a:extLst>
          </p:cNvPr>
          <p:cNvSpPr>
            <a:spLocks noGrp="1"/>
          </p:cNvSpPr>
          <p:nvPr>
            <p:ph type="title"/>
          </p:nvPr>
        </p:nvSpPr>
        <p:spPr/>
        <p:txBody>
          <a:bodyPr/>
          <a:lstStyle/>
          <a:p>
            <a:r>
              <a:rPr lang="en-GB"/>
              <a:t>Use smart screen filter block unwanted apps.</a:t>
            </a:r>
          </a:p>
        </p:txBody>
      </p:sp>
      <p:graphicFrame>
        <p:nvGraphicFramePr>
          <p:cNvPr id="5" name="Content Placeholder 4">
            <a:extLst>
              <a:ext uri="{FF2B5EF4-FFF2-40B4-BE49-F238E27FC236}">
                <a16:creationId xmlns:a16="http://schemas.microsoft.com/office/drawing/2014/main" id="{1E72EF9A-7381-8F5F-EE10-8B5252F703A9}"/>
              </a:ext>
            </a:extLst>
          </p:cNvPr>
          <p:cNvGraphicFramePr>
            <a:graphicFrameLocks noGrp="1"/>
          </p:cNvGraphicFramePr>
          <p:nvPr>
            <p:ph idx="1"/>
            <p:extLst>
              <p:ext uri="{D42A27DB-BD31-4B8C-83A1-F6EECF244321}">
                <p14:modId xmlns:p14="http://schemas.microsoft.com/office/powerpoint/2010/main" val="29872960"/>
              </p:ext>
            </p:extLst>
          </p:nvPr>
        </p:nvGraphicFramePr>
        <p:xfrm>
          <a:off x="4168458" y="6012180"/>
          <a:ext cx="6998017" cy="12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3A27066-FEDF-83D7-D08E-C5D6329A59BC}"/>
              </a:ext>
            </a:extLst>
          </p:cNvPr>
          <p:cNvSpPr txBox="1"/>
          <p:nvPr/>
        </p:nvSpPr>
        <p:spPr>
          <a:xfrm>
            <a:off x="2" y="1557416"/>
            <a:ext cx="1189540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latin typeface="Avenir Next LT Pro Light"/>
              <a:ea typeface="Arial"/>
              <a:cs typeface="Arial"/>
            </a:endParaRPr>
          </a:p>
          <a:p>
            <a:pPr lvl="0" rtl="0"/>
            <a:endParaRPr lang="en-GB"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Understanding of software security </a:t>
            </a:r>
            <a:r>
              <a:rPr lang="en-GB" sz="2400">
                <a:latin typeface="Avenir Next LT Pro Light"/>
                <a:ea typeface="Arial"/>
                <a:cs typeface="Arial"/>
              </a:rPr>
              <a:t>can</a:t>
            </a:r>
            <a:r>
              <a:rPr lang="en-GB" sz="2400" baseline="0">
                <a:latin typeface="Avenir Next LT Pro Light"/>
                <a:ea typeface="Arial"/>
                <a:cs typeface="Arial"/>
              </a:rPr>
              <a:t> protect the service users from breech of cybersecurity.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We can secure this by regular system update.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The use of secure access connection for power wireless sensor network can  reduce episode of phishing.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It is important to be aware of dangerous programs referred to as malware.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To secure this we need to run antimalware utility , windows update , use </a:t>
            </a:r>
            <a:r>
              <a:rPr lang="en-GB" sz="2400">
                <a:latin typeface="Avenir Next LT Pro Light"/>
                <a:ea typeface="Arial"/>
                <a:cs typeface="Arial"/>
              </a:rPr>
              <a:t>security system</a:t>
            </a:r>
            <a:endParaRPr lang="en-US" sz="2400">
              <a:latin typeface="Avenir Next LT Pro Light"/>
              <a:ea typeface="Arial"/>
              <a:cs typeface="Arial"/>
            </a:endParaRPr>
          </a:p>
          <a:p>
            <a:pPr lvl="0" algn="ctr"/>
            <a:endParaRPr lang="en-GB" sz="2400">
              <a:latin typeface="Avenir Next LT Pro"/>
              <a:ea typeface="Arial"/>
              <a:cs typeface="Arial"/>
            </a:endParaRPr>
          </a:p>
        </p:txBody>
      </p:sp>
    </p:spTree>
    <p:extLst>
      <p:ext uri="{BB962C8B-B14F-4D97-AF65-F5344CB8AC3E}">
        <p14:creationId xmlns:p14="http://schemas.microsoft.com/office/powerpoint/2010/main" val="3906661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DCA2F-069F-8B6E-AAAE-67329FC3E2B8}"/>
              </a:ext>
            </a:extLst>
          </p:cNvPr>
          <p:cNvSpPr>
            <a:spLocks noGrp="1"/>
          </p:cNvSpPr>
          <p:nvPr>
            <p:ph type="title"/>
          </p:nvPr>
        </p:nvSpPr>
        <p:spPr/>
        <p:txBody>
          <a:bodyPr/>
          <a:lstStyle/>
          <a:p>
            <a:r>
              <a:rPr lang="en-GB"/>
              <a:t>Privacy setting</a:t>
            </a:r>
          </a:p>
        </p:txBody>
      </p:sp>
      <p:sp>
        <p:nvSpPr>
          <p:cNvPr id="3" name="Content Placeholder 2">
            <a:extLst>
              <a:ext uri="{FF2B5EF4-FFF2-40B4-BE49-F238E27FC236}">
                <a16:creationId xmlns:a16="http://schemas.microsoft.com/office/drawing/2014/main" id="{5434E22F-4C1A-D133-8162-834FA2FB517F}"/>
              </a:ext>
            </a:extLst>
          </p:cNvPr>
          <p:cNvSpPr>
            <a:spLocks noGrp="1"/>
          </p:cNvSpPr>
          <p:nvPr>
            <p:ph idx="1"/>
          </p:nvPr>
        </p:nvSpPr>
        <p:spPr/>
        <p:txBody>
          <a:bodyPr vert="horz" lIns="91440" tIns="45720" rIns="91440" bIns="45720" rtlCol="0" anchor="t">
            <a:normAutofit/>
          </a:bodyPr>
          <a:lstStyle/>
          <a:p>
            <a:pPr marL="0" indent="0">
              <a:buNone/>
            </a:pPr>
            <a:r>
              <a:rPr lang="en-GB"/>
              <a:t>To keep  information by safe browsing habits or identity safer and control how cookies is handled</a:t>
            </a:r>
          </a:p>
          <a:p>
            <a:pPr marL="0" indent="0">
              <a:buNone/>
            </a:pPr>
            <a:r>
              <a:rPr lang="en-GB"/>
              <a:t>Install privacy setting in your computer</a:t>
            </a:r>
          </a:p>
          <a:p>
            <a:pPr marL="0" indent="0">
              <a:buNone/>
            </a:pPr>
            <a:endParaRPr lang="en-GB"/>
          </a:p>
          <a:p>
            <a:pPr marL="0" indent="0">
              <a:buNone/>
            </a:pPr>
            <a:endParaRPr lang="en-GB"/>
          </a:p>
        </p:txBody>
      </p:sp>
    </p:spTree>
    <p:extLst>
      <p:ext uri="{BB962C8B-B14F-4D97-AF65-F5344CB8AC3E}">
        <p14:creationId xmlns:p14="http://schemas.microsoft.com/office/powerpoint/2010/main" val="626644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FFF0B-0CD3-FD43-7CF5-2B230F83B3EB}"/>
              </a:ext>
            </a:extLst>
          </p:cNvPr>
          <p:cNvSpPr>
            <a:spLocks noGrp="1"/>
          </p:cNvSpPr>
          <p:nvPr>
            <p:ph type="title"/>
          </p:nvPr>
        </p:nvSpPr>
        <p:spPr/>
        <p:txBody>
          <a:bodyPr/>
          <a:lstStyle/>
          <a:p>
            <a:r>
              <a:rPr lang="en-GB"/>
              <a:t>Understand exposure information </a:t>
            </a:r>
          </a:p>
        </p:txBody>
      </p:sp>
      <p:sp>
        <p:nvSpPr>
          <p:cNvPr id="3" name="Content Placeholder 2">
            <a:extLst>
              <a:ext uri="{FF2B5EF4-FFF2-40B4-BE49-F238E27FC236}">
                <a16:creationId xmlns:a16="http://schemas.microsoft.com/office/drawing/2014/main" id="{81B471BC-42BF-78FE-B739-DAA0222830B3}"/>
              </a:ext>
            </a:extLst>
          </p:cNvPr>
          <p:cNvSpPr>
            <a:spLocks noGrp="1"/>
          </p:cNvSpPr>
          <p:nvPr>
            <p:ph idx="1"/>
          </p:nvPr>
        </p:nvSpPr>
        <p:spPr/>
        <p:txBody>
          <a:bodyPr vert="horz" lIns="91440" tIns="45720" rIns="91440" bIns="45720" rtlCol="0" anchor="t">
            <a:normAutofit/>
          </a:bodyPr>
          <a:lstStyle/>
          <a:p>
            <a:pPr marL="0" indent="0">
              <a:lnSpc>
                <a:spcPct val="120000"/>
              </a:lnSpc>
              <a:buNone/>
            </a:pPr>
            <a:r>
              <a:rPr lang="en-US"/>
              <a:t>Your  information is available to your employer , government agencies , family members, and friends and online directories . You can periodically check information and remove unwanted website as necessary</a:t>
            </a:r>
          </a:p>
          <a:p>
            <a:pPr marL="0" indent="0">
              <a:lnSpc>
                <a:spcPct val="120000"/>
              </a:lnSpc>
              <a:buNone/>
            </a:pPr>
            <a:r>
              <a:rPr lang="en-US"/>
              <a:t>Use encrypted e-mail</a:t>
            </a:r>
          </a:p>
          <a:p>
            <a:pPr>
              <a:lnSpc>
                <a:spcPct val="120000"/>
              </a:lnSpc>
            </a:pPr>
            <a:endParaRPr lang="en-GB" sz="1300"/>
          </a:p>
          <a:p>
            <a:endParaRPr lang="en-GB"/>
          </a:p>
        </p:txBody>
      </p:sp>
    </p:spTree>
    <p:extLst>
      <p:ext uri="{BB962C8B-B14F-4D97-AF65-F5344CB8AC3E}">
        <p14:creationId xmlns:p14="http://schemas.microsoft.com/office/powerpoint/2010/main" val="2765245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C8EC-F2C6-99E5-6856-6CE61F1A5242}"/>
              </a:ext>
            </a:extLst>
          </p:cNvPr>
          <p:cNvSpPr>
            <a:spLocks noGrp="1"/>
          </p:cNvSpPr>
          <p:nvPr>
            <p:ph type="title"/>
          </p:nvPr>
        </p:nvSpPr>
        <p:spPr/>
        <p:txBody>
          <a:bodyPr/>
          <a:lstStyle/>
          <a:p>
            <a:r>
              <a:rPr lang="en-GB"/>
              <a:t>Keep your information private</a:t>
            </a:r>
            <a:endParaRPr lang="en-US"/>
          </a:p>
        </p:txBody>
      </p:sp>
      <p:sp>
        <p:nvSpPr>
          <p:cNvPr id="3" name="Content Placeholder 2">
            <a:extLst>
              <a:ext uri="{FF2B5EF4-FFF2-40B4-BE49-F238E27FC236}">
                <a16:creationId xmlns:a16="http://schemas.microsoft.com/office/drawing/2014/main" id="{AFBB0827-70A2-EF6A-1D87-B0B16FFC681E}"/>
              </a:ext>
            </a:extLst>
          </p:cNvPr>
          <p:cNvSpPr>
            <a:spLocks noGrp="1"/>
          </p:cNvSpPr>
          <p:nvPr>
            <p:ph idx="1"/>
          </p:nvPr>
        </p:nvSpPr>
        <p:spPr/>
        <p:txBody>
          <a:bodyPr vert="horz" lIns="91440" tIns="45720" rIns="91440" bIns="45720" rtlCol="0" anchor="t">
            <a:normAutofit/>
          </a:bodyPr>
          <a:lstStyle/>
          <a:p>
            <a:r>
              <a:rPr lang="en-GB"/>
              <a:t>Avoid sharing information online with the wrong people and shady companies.</a:t>
            </a:r>
          </a:p>
          <a:p>
            <a:r>
              <a:rPr lang="en-GB"/>
              <a:t>Exposing personal information is a biggest risk</a:t>
            </a:r>
          </a:p>
          <a:p>
            <a:endParaRPr lang="en-GB"/>
          </a:p>
        </p:txBody>
      </p:sp>
    </p:spTree>
    <p:extLst>
      <p:ext uri="{BB962C8B-B14F-4D97-AF65-F5344CB8AC3E}">
        <p14:creationId xmlns:p14="http://schemas.microsoft.com/office/powerpoint/2010/main" val="3626309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D4581-59B3-442A-DBA8-5D41BDEF7BB6}"/>
              </a:ext>
            </a:extLst>
          </p:cNvPr>
          <p:cNvSpPr>
            <a:spLocks noGrp="1"/>
          </p:cNvSpPr>
          <p:nvPr>
            <p:ph type="title"/>
          </p:nvPr>
        </p:nvSpPr>
        <p:spPr/>
        <p:txBody>
          <a:bodyPr/>
          <a:lstStyle/>
          <a:p>
            <a:r>
              <a:rPr lang="en-GB"/>
              <a:t>Create safe password</a:t>
            </a:r>
          </a:p>
        </p:txBody>
      </p:sp>
      <p:sp>
        <p:nvSpPr>
          <p:cNvPr id="3" name="Content Placeholder 2">
            <a:extLst>
              <a:ext uri="{FF2B5EF4-FFF2-40B4-BE49-F238E27FC236}">
                <a16:creationId xmlns:a16="http://schemas.microsoft.com/office/drawing/2014/main" id="{3D2BBC00-2EBE-9513-1407-CAAF6DA93BF6}"/>
              </a:ext>
            </a:extLst>
          </p:cNvPr>
          <p:cNvSpPr>
            <a:spLocks noGrp="1"/>
          </p:cNvSpPr>
          <p:nvPr>
            <p:ph idx="1"/>
          </p:nvPr>
        </p:nvSpPr>
        <p:spPr>
          <a:xfrm>
            <a:off x="303723" y="2019299"/>
            <a:ext cx="10862605" cy="4114801"/>
          </a:xfrm>
        </p:spPr>
        <p:txBody>
          <a:bodyPr vert="horz" lIns="91440" tIns="45720" rIns="91440" bIns="45720" rtlCol="0" anchor="t">
            <a:normAutofit/>
          </a:bodyPr>
          <a:lstStyle/>
          <a:p>
            <a:pPr marL="0" indent="0">
              <a:buNone/>
            </a:pPr>
            <a:endParaRPr lang="en-GB"/>
          </a:p>
          <a:p>
            <a:r>
              <a:rPr lang="en-GB" sz="1700"/>
              <a:t>. Create strong password can protect information online accounts and sites </a:t>
            </a:r>
            <a:endParaRPr lang="en-US" sz="1700"/>
          </a:p>
          <a:p>
            <a:r>
              <a:rPr lang="en-GB" sz="1700"/>
              <a:t>. Never give your password to others .</a:t>
            </a:r>
            <a:endParaRPr lang="en-US" sz="1700"/>
          </a:p>
          <a:p>
            <a:r>
              <a:rPr lang="en-GB" sz="1700"/>
              <a:t> .Change passwords in sensitive accounts such as bank and investment accounts</a:t>
            </a:r>
            <a:endParaRPr lang="en-US" sz="1700"/>
          </a:p>
          <a:p>
            <a:r>
              <a:rPr lang="en-GB" sz="1700" dirty="0"/>
              <a:t>. </a:t>
            </a:r>
            <a:r>
              <a:rPr lang="en-GB" sz="1700"/>
              <a:t>Do not</a:t>
            </a:r>
            <a:r>
              <a:rPr lang="en-GB" sz="1700" dirty="0"/>
              <a:t> use your date of birth as password</a:t>
            </a:r>
          </a:p>
          <a:p>
            <a:pPr marL="0" indent="0">
              <a:buNone/>
            </a:pPr>
            <a:endParaRPr lang="en-GB"/>
          </a:p>
          <a:p>
            <a:pPr marL="0" indent="0">
              <a:buNone/>
            </a:pPr>
            <a:endParaRPr lang="en-GB"/>
          </a:p>
          <a:p>
            <a:pPr marL="0" indent="0">
              <a:buNone/>
            </a:pPr>
            <a:r>
              <a:rPr lang="en-GB"/>
              <a:t> </a:t>
            </a:r>
          </a:p>
          <a:p>
            <a:pPr marL="0" indent="0">
              <a:buNone/>
            </a:pPr>
            <a:endParaRPr lang="en-GB"/>
          </a:p>
        </p:txBody>
      </p:sp>
    </p:spTree>
    <p:extLst>
      <p:ext uri="{BB962C8B-B14F-4D97-AF65-F5344CB8AC3E}">
        <p14:creationId xmlns:p14="http://schemas.microsoft.com/office/powerpoint/2010/main" val="4174355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31A7-501B-802A-9644-165D9C320888}"/>
              </a:ext>
            </a:extLst>
          </p:cNvPr>
          <p:cNvSpPr>
            <a:spLocks noGrp="1"/>
          </p:cNvSpPr>
          <p:nvPr>
            <p:ph type="title"/>
          </p:nvPr>
        </p:nvSpPr>
        <p:spPr/>
        <p:txBody>
          <a:bodyPr/>
          <a:lstStyle/>
          <a:p>
            <a:r>
              <a:rPr lang="en-GB" dirty="0" err="1"/>
              <a:t>icloud</a:t>
            </a:r>
            <a:r>
              <a:rPr lang="en-GB"/>
              <a:t> storage</a:t>
            </a:r>
          </a:p>
        </p:txBody>
      </p:sp>
      <p:sp>
        <p:nvSpPr>
          <p:cNvPr id="3" name="Content Placeholder 2">
            <a:extLst>
              <a:ext uri="{FF2B5EF4-FFF2-40B4-BE49-F238E27FC236}">
                <a16:creationId xmlns:a16="http://schemas.microsoft.com/office/drawing/2014/main" id="{A0F39232-8B40-BF82-8682-05C86A14E692}"/>
              </a:ext>
            </a:extLst>
          </p:cNvPr>
          <p:cNvSpPr>
            <a:spLocks noGrp="1"/>
          </p:cNvSpPr>
          <p:nvPr>
            <p:ph idx="1"/>
          </p:nvPr>
        </p:nvSpPr>
        <p:spPr/>
        <p:txBody>
          <a:bodyPr vert="horz" lIns="91440" tIns="45720" rIns="91440" bIns="45720" rtlCol="0" anchor="t">
            <a:normAutofit/>
          </a:bodyPr>
          <a:lstStyle/>
          <a:p>
            <a:r>
              <a:rPr lang="en-GB"/>
              <a:t>Data should be stored using username and password</a:t>
            </a:r>
          </a:p>
          <a:p>
            <a:r>
              <a:rPr lang="en-GB" dirty="0"/>
              <a:t>Enhances </a:t>
            </a:r>
            <a:r>
              <a:rPr lang="en-GB"/>
              <a:t>privacy protection</a:t>
            </a:r>
            <a:endParaRPr lang="en-GB" dirty="0"/>
          </a:p>
        </p:txBody>
      </p:sp>
    </p:spTree>
    <p:extLst>
      <p:ext uri="{BB962C8B-B14F-4D97-AF65-F5344CB8AC3E}">
        <p14:creationId xmlns:p14="http://schemas.microsoft.com/office/powerpoint/2010/main" val="1413320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31A0-DFFA-3485-0C40-DBA0D76A1C42}"/>
              </a:ext>
            </a:extLst>
          </p:cNvPr>
          <p:cNvSpPr>
            <a:spLocks noGrp="1"/>
          </p:cNvSpPr>
          <p:nvPr>
            <p:ph type="title"/>
          </p:nvPr>
        </p:nvSpPr>
        <p:spPr/>
        <p:txBody>
          <a:bodyPr/>
          <a:lstStyle/>
          <a:p>
            <a:r>
              <a:rPr lang="en-GB"/>
              <a:t> </a:t>
            </a:r>
            <a:r>
              <a:rPr lang="en-GB" err="1"/>
              <a:t>caldicott</a:t>
            </a:r>
            <a:r>
              <a:rPr lang="en-GB"/>
              <a:t> guardian</a:t>
            </a:r>
          </a:p>
        </p:txBody>
      </p:sp>
      <p:sp>
        <p:nvSpPr>
          <p:cNvPr id="3" name="Content Placeholder 2">
            <a:extLst>
              <a:ext uri="{FF2B5EF4-FFF2-40B4-BE49-F238E27FC236}">
                <a16:creationId xmlns:a16="http://schemas.microsoft.com/office/drawing/2014/main" id="{0BC73355-B68B-4BA9-3DAD-EFACD2EC4522}"/>
              </a:ext>
            </a:extLst>
          </p:cNvPr>
          <p:cNvSpPr>
            <a:spLocks noGrp="1"/>
          </p:cNvSpPr>
          <p:nvPr>
            <p:ph idx="1"/>
          </p:nvPr>
        </p:nvSpPr>
        <p:spPr/>
        <p:txBody>
          <a:bodyPr vert="horz" lIns="91440" tIns="45720" rIns="91440" bIns="45720" rtlCol="0" anchor="t">
            <a:normAutofit/>
          </a:bodyPr>
          <a:lstStyle/>
          <a:p>
            <a:pPr marL="0" indent="0">
              <a:buNone/>
            </a:pPr>
            <a:r>
              <a:rPr lang="en-GB"/>
              <a:t>Caldicott principles (revised 2018):</a:t>
            </a:r>
          </a:p>
          <a:p>
            <a:pPr marL="0" indent="0">
              <a:buNone/>
            </a:pPr>
            <a:r>
              <a:rPr lang="en-GB"/>
              <a:t>A senior NHS official responsible in guidance ,monitoring and investigation in NHS breach in data protection</a:t>
            </a:r>
          </a:p>
          <a:p>
            <a:pPr>
              <a:buFont typeface="Wingdings" panose="020B0604020202020204" pitchFamily="34" charset="0"/>
              <a:buChar char="Ø"/>
            </a:pPr>
            <a:endParaRPr lang="en-GB"/>
          </a:p>
          <a:p>
            <a:pPr marL="0" indent="0">
              <a:buNone/>
            </a:pPr>
            <a:endParaRPr lang="en-GB"/>
          </a:p>
        </p:txBody>
      </p:sp>
    </p:spTree>
    <p:extLst>
      <p:ext uri="{BB962C8B-B14F-4D97-AF65-F5344CB8AC3E}">
        <p14:creationId xmlns:p14="http://schemas.microsoft.com/office/powerpoint/2010/main" val="4287833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2EF02-1337-D098-9348-3FDDB6DD3F1A}"/>
              </a:ext>
            </a:extLst>
          </p:cNvPr>
          <p:cNvSpPr>
            <a:spLocks noGrp="1"/>
          </p:cNvSpPr>
          <p:nvPr>
            <p:ph type="title"/>
          </p:nvPr>
        </p:nvSpPr>
        <p:spPr/>
        <p:txBody>
          <a:bodyPr/>
          <a:lstStyle/>
          <a:p>
            <a:r>
              <a:rPr lang="en-GB"/>
              <a:t>Uk </a:t>
            </a:r>
            <a:r>
              <a:rPr lang="en-GB" err="1"/>
              <a:t>gdpr</a:t>
            </a:r>
            <a:r>
              <a:rPr lang="en-GB" dirty="0"/>
              <a:t> ( general data protection regulation)</a:t>
            </a:r>
          </a:p>
        </p:txBody>
      </p:sp>
      <p:sp>
        <p:nvSpPr>
          <p:cNvPr id="3" name="Content Placeholder 2">
            <a:extLst>
              <a:ext uri="{FF2B5EF4-FFF2-40B4-BE49-F238E27FC236}">
                <a16:creationId xmlns:a16="http://schemas.microsoft.com/office/drawing/2014/main" id="{679C1B3F-EF38-2BEB-F2DA-8783BA4ED8C4}"/>
              </a:ext>
            </a:extLst>
          </p:cNvPr>
          <p:cNvSpPr>
            <a:spLocks noGrp="1"/>
          </p:cNvSpPr>
          <p:nvPr>
            <p:ph idx="1"/>
          </p:nvPr>
        </p:nvSpPr>
        <p:spPr/>
        <p:txBody>
          <a:bodyPr vert="horz" lIns="91440" tIns="45720" rIns="91440" bIns="45720" rtlCol="0" anchor="t">
            <a:normAutofit/>
          </a:bodyPr>
          <a:lstStyle/>
          <a:p>
            <a:pPr marL="0" indent="0">
              <a:buNone/>
            </a:pPr>
            <a:r>
              <a:rPr lang="en-GB"/>
              <a:t>. It aims to balance data subject with legal needs of organizations emphasizing accountability and transparency in handling data</a:t>
            </a:r>
          </a:p>
          <a:p>
            <a:pPr marL="0" indent="0">
              <a:buNone/>
            </a:pPr>
            <a:r>
              <a:rPr lang="en-GB"/>
              <a:t>. Breach of confidentiality has a profound consequences </a:t>
            </a:r>
          </a:p>
          <a:p>
            <a:pPr marL="0" indent="0">
              <a:buNone/>
            </a:pPr>
            <a:r>
              <a:rPr lang="en-GB"/>
              <a:t>. Has legal impediments and penalty</a:t>
            </a:r>
          </a:p>
          <a:p>
            <a:pPr>
              <a:buFont typeface="Wingdings" panose="020B0604020202020204" pitchFamily="34" charset="0"/>
              <a:buChar char="Ø"/>
            </a:pPr>
            <a:endParaRPr lang="en-GB"/>
          </a:p>
          <a:p>
            <a:pPr marL="0" indent="0">
              <a:buNone/>
            </a:pPr>
            <a:endParaRPr lang="en-GB"/>
          </a:p>
        </p:txBody>
      </p:sp>
    </p:spTree>
    <p:extLst>
      <p:ext uri="{BB962C8B-B14F-4D97-AF65-F5344CB8AC3E}">
        <p14:creationId xmlns:p14="http://schemas.microsoft.com/office/powerpoint/2010/main" val="1983532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82D4-C9FC-C6DE-E159-7240FC0AE22F}"/>
              </a:ext>
            </a:extLst>
          </p:cNvPr>
          <p:cNvSpPr>
            <a:spLocks noGrp="1"/>
          </p:cNvSpPr>
          <p:nvPr>
            <p:ph type="title"/>
          </p:nvPr>
        </p:nvSpPr>
        <p:spPr/>
        <p:txBody>
          <a:bodyPr/>
          <a:lstStyle/>
          <a:p>
            <a:r>
              <a:rPr lang="en-GB"/>
              <a:t>Principles</a:t>
            </a:r>
            <a:r>
              <a:rPr lang="en-GB">
                <a:solidFill>
                  <a:srgbClr val="000000"/>
                </a:solidFill>
                <a:latin typeface="Avenir Next LT Pro Light"/>
              </a:rPr>
              <a:t> of data protection</a:t>
            </a:r>
            <a:endParaRPr lang="en-GB"/>
          </a:p>
        </p:txBody>
      </p:sp>
      <p:sp>
        <p:nvSpPr>
          <p:cNvPr id="3" name="Content Placeholder 2">
            <a:extLst>
              <a:ext uri="{FF2B5EF4-FFF2-40B4-BE49-F238E27FC236}">
                <a16:creationId xmlns:a16="http://schemas.microsoft.com/office/drawing/2014/main" id="{8DE777A1-CFE8-6C27-E793-4026C55D108D}"/>
              </a:ext>
            </a:extLst>
          </p:cNvPr>
          <p:cNvSpPr>
            <a:spLocks noGrp="1"/>
          </p:cNvSpPr>
          <p:nvPr>
            <p:ph idx="1"/>
          </p:nvPr>
        </p:nvSpPr>
        <p:spPr/>
        <p:txBody>
          <a:bodyPr vert="horz" lIns="91440" tIns="45720" rIns="91440" bIns="45720" rtlCol="0" anchor="t">
            <a:normAutofit/>
          </a:bodyPr>
          <a:lstStyle/>
          <a:p>
            <a:pPr marL="0" indent="0">
              <a:buNone/>
            </a:pPr>
            <a:r>
              <a:rPr lang="en-GB"/>
              <a:t>People safety and preferences are supported when the confidentiality of their personal data is maintained , its integrity is protected against loss or damage, and the information is accessible by those who are authorized.</a:t>
            </a:r>
            <a:endParaRPr lang="en-US"/>
          </a:p>
          <a:p>
            <a:pPr marL="0" indent="0">
              <a:buNone/>
            </a:pPr>
            <a:endParaRPr lang="en-GB"/>
          </a:p>
        </p:txBody>
      </p:sp>
    </p:spTree>
    <p:extLst>
      <p:ext uri="{BB962C8B-B14F-4D97-AF65-F5344CB8AC3E}">
        <p14:creationId xmlns:p14="http://schemas.microsoft.com/office/powerpoint/2010/main" val="40547583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3F580-A78F-A259-1511-0B9C506680C5}"/>
              </a:ext>
            </a:extLst>
          </p:cNvPr>
          <p:cNvSpPr>
            <a:spLocks noGrp="1"/>
          </p:cNvSpPr>
          <p:nvPr>
            <p:ph type="title"/>
          </p:nvPr>
        </p:nvSpPr>
        <p:spPr>
          <a:xfrm>
            <a:off x="612648" y="0"/>
            <a:ext cx="10954512" cy="1998655"/>
          </a:xfrm>
        </p:spPr>
        <p:txBody>
          <a:bodyPr>
            <a:normAutofit fontScale="90000"/>
          </a:bodyPr>
          <a:lstStyle/>
          <a:p>
            <a:r>
              <a:rPr lang="en-GB"/>
              <a:t>                                                             </a:t>
            </a:r>
            <a:r>
              <a:rPr lang="en-GB">
                <a:solidFill>
                  <a:srgbClr val="000000"/>
                </a:solidFill>
              </a:rPr>
              <a:t>     </a:t>
            </a:r>
            <a:r>
              <a:rPr lang="en-GB">
                <a:solidFill>
                  <a:schemeClr val="tx2">
                    <a:lumMod val="60000"/>
                    <a:lumOff val="40000"/>
                  </a:schemeClr>
                </a:solidFill>
              </a:rPr>
              <a:t>Conclusion </a:t>
            </a:r>
            <a:br>
              <a:rPr lang="en-GB">
                <a:solidFill>
                  <a:schemeClr val="tx2">
                    <a:lumMod val="60000"/>
                    <a:lumOff val="40000"/>
                  </a:schemeClr>
                </a:solidFill>
              </a:rPr>
            </a:br>
            <a:br>
              <a:rPr lang="en-GB">
                <a:solidFill>
                  <a:schemeClr val="tx2">
                    <a:lumMod val="60000"/>
                    <a:lumOff val="40000"/>
                  </a:schemeClr>
                </a:solidFill>
              </a:rPr>
            </a:br>
            <a:r>
              <a:rPr lang="en-GB">
                <a:solidFill>
                  <a:schemeClr val="tx2">
                    <a:lumMod val="60000"/>
                    <a:lumOff val="40000"/>
                  </a:schemeClr>
                </a:solidFill>
              </a:rPr>
              <a:t>   </a:t>
            </a:r>
          </a:p>
        </p:txBody>
      </p:sp>
      <p:sp>
        <p:nvSpPr>
          <p:cNvPr id="3" name="Content Placeholder 2">
            <a:extLst>
              <a:ext uri="{FF2B5EF4-FFF2-40B4-BE49-F238E27FC236}">
                <a16:creationId xmlns:a16="http://schemas.microsoft.com/office/drawing/2014/main" id="{B20D52E3-B9BE-05ED-A9F8-D54F32BA9241}"/>
              </a:ext>
            </a:extLst>
          </p:cNvPr>
          <p:cNvSpPr>
            <a:spLocks noGrp="1"/>
          </p:cNvSpPr>
          <p:nvPr>
            <p:ph idx="1"/>
          </p:nvPr>
        </p:nvSpPr>
        <p:spPr>
          <a:xfrm>
            <a:off x="612648" y="1008649"/>
            <a:ext cx="10954512" cy="5720142"/>
          </a:xfrm>
        </p:spPr>
        <p:txBody>
          <a:bodyPr vert="horz" lIns="91440" tIns="45720" rIns="91440" bIns="45720" rtlCol="0" anchor="t">
            <a:normAutofit fontScale="25000" lnSpcReduction="20000"/>
          </a:bodyPr>
          <a:lstStyle/>
          <a:p>
            <a:r>
              <a:rPr lang="en-GB" sz="7200">
                <a:solidFill>
                  <a:srgbClr val="7030A0"/>
                </a:solidFill>
              </a:rPr>
              <a:t>Improves communication &amp; coordination</a:t>
            </a:r>
          </a:p>
          <a:p>
            <a:r>
              <a:rPr lang="en-GB" sz="7200">
                <a:solidFill>
                  <a:srgbClr val="7030A0"/>
                </a:solidFill>
              </a:rPr>
              <a:t>Supports safe, integrated care</a:t>
            </a:r>
          </a:p>
          <a:p>
            <a:r>
              <a:rPr lang="en-GB" sz="7200">
                <a:solidFill>
                  <a:srgbClr val="7030A0"/>
                </a:solidFill>
              </a:rPr>
              <a:t>Requires training &amp; governance</a:t>
            </a:r>
            <a:endParaRPr lang="en-GB" sz="3300">
              <a:solidFill>
                <a:srgbClr val="E5197B"/>
              </a:solidFill>
            </a:endParaRPr>
          </a:p>
          <a:p>
            <a:r>
              <a:rPr lang="en-GB" sz="7200">
                <a:solidFill>
                  <a:srgbClr val="7030A0"/>
                </a:solidFill>
              </a:rPr>
              <a:t>Responsible and accountable</a:t>
            </a:r>
          </a:p>
          <a:p>
            <a:pPr marL="0" indent="0">
              <a:buNone/>
            </a:pPr>
            <a:br>
              <a:rPr lang="en-GB" sz="3300"/>
            </a:br>
            <a:endParaRPr lang="en-GB" sz="3300">
              <a:solidFill>
                <a:schemeClr val="accent4">
                  <a:lumMod val="75000"/>
                </a:schemeClr>
              </a:solidFill>
            </a:endParaRPr>
          </a:p>
          <a:p>
            <a:pPr marL="0" indent="0">
              <a:buNone/>
            </a:pPr>
            <a:r>
              <a:rPr lang="en-GB" sz="5500"/>
              <a:t>In a concussion, Microsoft Teams can greatly enhance communication and collaboration within Greenfield by linking field careers with office-based staff. This platform supports safe, coordinated and integrated care delivery.</a:t>
            </a:r>
          </a:p>
          <a:p>
            <a:pPr marL="0" indent="0">
              <a:buNone/>
            </a:pPr>
            <a:r>
              <a:rPr lang="en-GB" sz="5500"/>
              <a:t>However, the successful implementation of this technology relies on sufficient staff training, digital proficiency, secured data handling and dependable infrastructure.</a:t>
            </a:r>
          </a:p>
          <a:p>
            <a:pPr marL="0" indent="0">
              <a:buNone/>
            </a:pPr>
            <a:r>
              <a:rPr lang="en-GB" sz="5500"/>
              <a:t>.    Caldicott principles (revised in December 2020)</a:t>
            </a:r>
            <a:endParaRPr lang="en-GB" sz="5500" dirty="0"/>
          </a:p>
          <a:p>
            <a:pPr marL="0" indent="0">
              <a:buNone/>
            </a:pPr>
            <a:r>
              <a:rPr lang="en-GB" sz="5500"/>
              <a:t>.    Data Protection Act 2018 (DPA 2018)</a:t>
            </a:r>
            <a:endParaRPr lang="en-GB" sz="5500" dirty="0"/>
          </a:p>
          <a:p>
            <a:r>
              <a:rPr lang="en-GB" sz="5500"/>
              <a:t>Microsoft (2023) Microsoft Teams overview. Available at: </a:t>
            </a:r>
            <a:r>
              <a:rPr lang="en-GB" sz="5500">
                <a:hlinkClick r:id="rId2"/>
              </a:rPr>
              <a:t>https://www.microsoft.com</a:t>
            </a:r>
            <a:r>
              <a:rPr lang="en-GB" sz="5500"/>
              <a:t> (Accessed: 21 February 2026).</a:t>
            </a:r>
          </a:p>
          <a:p>
            <a:r>
              <a:rPr lang="en-GB" sz="5500"/>
              <a:t>NHS England (2022) Digital transformation in health and social care. Available at: </a:t>
            </a:r>
            <a:r>
              <a:rPr lang="en-GB" sz="5500">
                <a:hlinkClick r:id="rId3"/>
              </a:rPr>
              <a:t>https://www.england.nhs.uk</a:t>
            </a:r>
            <a:r>
              <a:rPr lang="en-GB" sz="5500"/>
              <a:t> (Accessed: 21 February 2026).</a:t>
            </a:r>
          </a:p>
          <a:p>
            <a:pPr marL="0" indent="0">
              <a:buNone/>
            </a:pPr>
            <a:endParaRPr lang="en-GB" sz="5500" dirty="0"/>
          </a:p>
          <a:p>
            <a:pPr marL="0" indent="0">
              <a:buNone/>
            </a:pPr>
            <a:endParaRPr lang="en-GB" sz="5500" dirty="0"/>
          </a:p>
          <a:p>
            <a:pPr marL="0" indent="0">
              <a:buNone/>
            </a:pPr>
            <a:br>
              <a:rPr lang="en-GB" sz="5500"/>
            </a:br>
            <a:endParaRPr lang="en-GB" sz="5500"/>
          </a:p>
        </p:txBody>
      </p:sp>
    </p:spTree>
    <p:extLst>
      <p:ext uri="{BB962C8B-B14F-4D97-AF65-F5344CB8AC3E}">
        <p14:creationId xmlns:p14="http://schemas.microsoft.com/office/powerpoint/2010/main" val="3309418938"/>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VeniceBeachVTI</vt:lpstr>
      <vt:lpstr>Group 2</vt:lpstr>
      <vt:lpstr>Technology in health care</vt:lpstr>
      <vt:lpstr>Microsoft 365 communication in greenfeild care agency.</vt:lpstr>
      <vt:lpstr>PowerPoint Presentation</vt:lpstr>
      <vt:lpstr>Advantages and disadvantages in digital technology</vt:lpstr>
      <vt:lpstr>LCHS4007 DIGITAL SKILLS AND RESEARCH METHOD</vt:lpstr>
      <vt:lpstr>                                                                  </vt:lpstr>
      <vt:lpstr>                        Communication Across Locations  </vt:lpstr>
      <vt:lpstr>Advantages  jeannette capitly</vt:lpstr>
      <vt:lpstr>                                                   C cHALLENGES    jeannette capitly</vt:lpstr>
      <vt:lpstr>ACTION PLAN TO IMPROVE SECURITY AND DATA PROTECTION  Valentino fernando 2532545 Thelma lipa-2527562</vt:lpstr>
      <vt:lpstr>Staying safe while online</vt:lpstr>
      <vt:lpstr>Use InPrivate browsing</vt:lpstr>
      <vt:lpstr>Use smart screen filter block unwanted apps.</vt:lpstr>
      <vt:lpstr>Privacy setting</vt:lpstr>
      <vt:lpstr>Understand exposure information </vt:lpstr>
      <vt:lpstr>Keep your information private</vt:lpstr>
      <vt:lpstr>Create safe password</vt:lpstr>
      <vt:lpstr>icloud storage</vt:lpstr>
      <vt:lpstr> caldicott guardian</vt:lpstr>
      <vt:lpstr>Uk gdpr ( general data protection regulation)</vt:lpstr>
      <vt:lpstr>Principles of data protection</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40</cp:revision>
  <dcterms:created xsi:type="dcterms:W3CDTF">2026-02-21T13:04:38Z</dcterms:created>
  <dcterms:modified xsi:type="dcterms:W3CDTF">2026-03-14T09:21:00Z</dcterms:modified>
</cp:coreProperties>
</file>