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7" r:id="rId1"/>
  </p:sldMasterIdLst>
  <p:notesMasterIdLst>
    <p:notesMasterId r:id="rId10"/>
  </p:notes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17D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80635"/>
  </p:normalViewPr>
  <p:slideViewPr>
    <p:cSldViewPr snapToGrid="0" snapToObjects="1">
      <p:cViewPr varScale="1">
        <p:scale>
          <a:sx n="89" d="100"/>
          <a:sy n="89" d="100"/>
        </p:scale>
        <p:origin x="143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6C91C3-EB19-A94E-BDE8-C708CC5A8DCB}" type="datetimeFigureOut">
              <a:rPr lang="en-US" smtClean="0"/>
              <a:t>11/19/19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BF6F90-DCCF-4B4E-AB31-E6651F5CCB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82044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Introducing the question,</a:t>
            </a:r>
          </a:p>
          <a:p>
            <a:r>
              <a:rPr lang="en-US" dirty="0"/>
              <a:t>Opportunity for children to also name a few of the clothes and whether they already know the pattern for the answer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BF6F90-DCCF-4B4E-AB31-E6651F5CCB9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19538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Introducing the answer </a:t>
            </a:r>
          </a:p>
          <a:p>
            <a:r>
              <a:rPr lang="en-US" dirty="0"/>
              <a:t>Introducing pattern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BF6F90-DCCF-4B4E-AB31-E6651F5CCB9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83701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Introduce word </a:t>
            </a:r>
            <a:r>
              <a:rPr lang="en-US" dirty="0" err="1"/>
              <a:t>dilliad</a:t>
            </a:r>
            <a:r>
              <a:rPr lang="en-US" dirty="0"/>
              <a:t> – clothes</a:t>
            </a:r>
          </a:p>
          <a:p>
            <a:r>
              <a:rPr lang="en-US" dirty="0"/>
              <a:t>Introduce clothing</a:t>
            </a:r>
          </a:p>
          <a:p>
            <a:r>
              <a:rPr lang="en-US" dirty="0"/>
              <a:t>Introduce idea that description (</a:t>
            </a:r>
            <a:r>
              <a:rPr lang="en-US" dirty="0" err="1"/>
              <a:t>ie</a:t>
            </a:r>
            <a:r>
              <a:rPr lang="en-US" dirty="0"/>
              <a:t> </a:t>
            </a:r>
            <a:r>
              <a:rPr lang="en-US" dirty="0" err="1"/>
              <a:t>colour</a:t>
            </a:r>
            <a:r>
              <a:rPr lang="en-US" dirty="0"/>
              <a:t>) comes AFTER the noun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BF6F90-DCCF-4B4E-AB31-E6651F5CCB9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69044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BF6F90-DCCF-4B4E-AB31-E6651F5CCB9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36834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Asking a few of the children (modelling correct pronunciation, if incorrect can be corrected)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BF6F90-DCCF-4B4E-AB31-E6651F5CCB9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89508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CD34-02F1-C640-B699-108F6669F5DE}" type="datetimeFigureOut">
              <a:rPr lang="en-US" smtClean="0"/>
              <a:t>11/19/19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663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CD34-02F1-C640-B699-108F6669F5DE}" type="datetimeFigureOut">
              <a:rPr lang="en-US" smtClean="0"/>
              <a:t>11/19/19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39492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CD34-02F1-C640-B699-108F6669F5DE}" type="datetimeFigureOut">
              <a:rPr lang="en-US" smtClean="0"/>
              <a:t>11/19/19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00334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CD34-02F1-C640-B699-108F6669F5DE}" type="datetimeFigureOut">
              <a:rPr lang="en-US" smtClean="0"/>
              <a:t>11/19/19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243851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CD34-02F1-C640-B699-108F6669F5DE}" type="datetimeFigureOut">
              <a:rPr lang="en-US" smtClean="0"/>
              <a:t>11/19/19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96568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CD34-02F1-C640-B699-108F6669F5DE}" type="datetimeFigureOut">
              <a:rPr lang="en-US" smtClean="0"/>
              <a:t>11/19/19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64634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CD34-02F1-C640-B699-108F6669F5DE}" type="datetimeFigureOut">
              <a:rPr lang="en-US" smtClean="0"/>
              <a:t>11/19/19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91946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CD34-02F1-C640-B699-108F6669F5DE}" type="datetimeFigureOut">
              <a:rPr lang="en-US" smtClean="0"/>
              <a:t>11/19/19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679494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CD34-02F1-C640-B699-108F6669F5DE}" type="datetimeFigureOut">
              <a:rPr lang="en-US" smtClean="0"/>
              <a:t>11/19/19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32663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CD34-02F1-C640-B699-108F6669F5DE}" type="datetimeFigureOut">
              <a:rPr lang="en-US" smtClean="0"/>
              <a:t>11/19/19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720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CD34-02F1-C640-B699-108F6669F5DE}" type="datetimeFigureOut">
              <a:rPr lang="en-US" smtClean="0"/>
              <a:t>11/19/19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474156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CD34-02F1-C640-B699-108F6669F5DE}" type="datetimeFigureOut">
              <a:rPr lang="en-US" smtClean="0"/>
              <a:t>11/19/19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0909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CD34-02F1-C640-B699-108F6669F5DE}" type="datetimeFigureOut">
              <a:rPr lang="en-US" smtClean="0"/>
              <a:t>11/19/19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991791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CD34-02F1-C640-B699-108F6669F5DE}" type="datetimeFigureOut">
              <a:rPr lang="en-US" smtClean="0"/>
              <a:t>11/19/19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22677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CD34-02F1-C640-B699-108F6669F5DE}" type="datetimeFigureOut">
              <a:rPr lang="en-US" smtClean="0"/>
              <a:t>11/19/19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06590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CD34-02F1-C640-B699-108F6669F5DE}" type="datetimeFigureOut">
              <a:rPr lang="en-US" smtClean="0"/>
              <a:t>11/19/19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1990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DCCD34-02F1-C640-B699-108F6669F5DE}" type="datetimeFigureOut">
              <a:rPr lang="en-US" smtClean="0"/>
              <a:t>11/19/19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47316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  <p:sldLayoutId id="2147483749" r:id="rId12"/>
    <p:sldLayoutId id="2147483750" r:id="rId13"/>
    <p:sldLayoutId id="2147483751" r:id="rId14"/>
    <p:sldLayoutId id="2147483752" r:id="rId15"/>
    <p:sldLayoutId id="214748375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tiff"/><Relationship Id="rId3" Type="http://schemas.openxmlformats.org/officeDocument/2006/relationships/image" Target="../media/image1.tiff"/><Relationship Id="rId7" Type="http://schemas.openxmlformats.org/officeDocument/2006/relationships/image" Target="../media/image5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tiff"/><Relationship Id="rId11" Type="http://schemas.openxmlformats.org/officeDocument/2006/relationships/image" Target="../media/image9.tiff"/><Relationship Id="rId5" Type="http://schemas.openxmlformats.org/officeDocument/2006/relationships/image" Target="../media/image3.tiff"/><Relationship Id="rId10" Type="http://schemas.openxmlformats.org/officeDocument/2006/relationships/image" Target="../media/image8.tiff"/><Relationship Id="rId4" Type="http://schemas.openxmlformats.org/officeDocument/2006/relationships/image" Target="../media/image2.tiff"/><Relationship Id="rId9" Type="http://schemas.openxmlformats.org/officeDocument/2006/relationships/image" Target="../media/image7.tif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tif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tif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tif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E1A1EE2-47B7-084C-AC1C-3751D662880F}"/>
              </a:ext>
            </a:extLst>
          </p:cNvPr>
          <p:cNvSpPr txBox="1"/>
          <p:nvPr/>
        </p:nvSpPr>
        <p:spPr>
          <a:xfrm>
            <a:off x="3424845" y="2159738"/>
            <a:ext cx="589146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/>
              <a:t>Beth </a:t>
            </a:r>
            <a:r>
              <a:rPr lang="en-GB" sz="7200" dirty="0" err="1"/>
              <a:t>wyt</a:t>
            </a:r>
            <a:r>
              <a:rPr lang="en-GB" sz="7200" dirty="0"/>
              <a:t> </a:t>
            </a:r>
            <a:r>
              <a:rPr lang="en-GB" sz="7200" dirty="0" err="1"/>
              <a:t>ti’n</a:t>
            </a:r>
            <a:r>
              <a:rPr lang="en-GB" sz="7200" dirty="0"/>
              <a:t> </a:t>
            </a:r>
            <a:r>
              <a:rPr lang="en-GB" sz="7200" dirty="0" err="1"/>
              <a:t>hoffi</a:t>
            </a:r>
            <a:r>
              <a:rPr lang="en-GB" sz="7200" dirty="0"/>
              <a:t> </a:t>
            </a:r>
            <a:r>
              <a:rPr lang="en-GB" sz="7200" dirty="0" err="1"/>
              <a:t>gwisgo</a:t>
            </a:r>
            <a:r>
              <a:rPr lang="en-GB" sz="7200" dirty="0"/>
              <a:t>?</a:t>
            </a:r>
            <a:endParaRPr lang="en-US" sz="7200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E99275D-EEC0-794F-A8F8-13A11730DD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532153">
            <a:off x="816050" y="1541675"/>
            <a:ext cx="2078863" cy="194720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0D348D1-5623-6F4D-9A4C-6078094687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58792"/>
            <a:ext cx="2070419" cy="206351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A22104D-25D4-0844-A1F8-3C4D369D579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339031">
            <a:off x="10250033" y="2826996"/>
            <a:ext cx="1495489" cy="222463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ECDD131-41CE-EB4A-BF04-A7E556E262B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0091248">
            <a:off x="4604865" y="4461009"/>
            <a:ext cx="2982270" cy="236195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5BAAB52F-3CC1-3A45-A3E5-B5134C0CB2B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637942">
            <a:off x="2945234" y="-5291"/>
            <a:ext cx="2254727" cy="2105351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429CAD9C-3C2B-C948-8DD7-71AF62E0A8A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07003">
            <a:off x="9065427" y="362489"/>
            <a:ext cx="2314981" cy="2079625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9FF8707B-709F-C64A-B6A2-EE2273B0D91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0522653">
            <a:off x="3046449" y="4566501"/>
            <a:ext cx="756790" cy="1896889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9A010A14-222B-CB46-BDFD-A5479F95E3D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700785">
            <a:off x="315850" y="4006513"/>
            <a:ext cx="2405063" cy="2405063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15F8930C-773C-D048-A650-49FFCF0F0B7F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0301396">
            <a:off x="8223916" y="4558476"/>
            <a:ext cx="2242978" cy="1912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11459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DD8FD4A-2276-8B42-B624-6674A7F3F30F}"/>
              </a:ext>
            </a:extLst>
          </p:cNvPr>
          <p:cNvSpPr txBox="1"/>
          <p:nvPr/>
        </p:nvSpPr>
        <p:spPr>
          <a:xfrm>
            <a:off x="1838933" y="3429000"/>
            <a:ext cx="954820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 err="1"/>
              <a:t>Dw</a:t>
            </a:r>
            <a:r>
              <a:rPr lang="en-US" sz="4800" dirty="0"/>
              <a:t>   </a:t>
            </a:r>
            <a:r>
              <a:rPr lang="en-US" sz="4800" dirty="0" err="1"/>
              <a:t>i’n</a:t>
            </a:r>
            <a:r>
              <a:rPr lang="en-US" sz="4800" dirty="0"/>
              <a:t>   </a:t>
            </a:r>
            <a:r>
              <a:rPr lang="en-US" sz="4800" dirty="0" err="1"/>
              <a:t>hoffi</a:t>
            </a:r>
            <a:r>
              <a:rPr lang="en-US" sz="4800" dirty="0"/>
              <a:t>   </a:t>
            </a:r>
            <a:r>
              <a:rPr lang="en-US" sz="4800" dirty="0" err="1"/>
              <a:t>gwisgo</a:t>
            </a:r>
            <a:r>
              <a:rPr lang="en-US" sz="4800" dirty="0"/>
              <a:t>…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6F4F653-4F6E-E546-8945-0D871052B936}"/>
              </a:ext>
            </a:extLst>
          </p:cNvPr>
          <p:cNvSpPr txBox="1"/>
          <p:nvPr/>
        </p:nvSpPr>
        <p:spPr>
          <a:xfrm>
            <a:off x="1838933" y="773850"/>
            <a:ext cx="589146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/>
              <a:t>Beth </a:t>
            </a:r>
            <a:r>
              <a:rPr lang="en-GB" sz="7200" dirty="0" err="1"/>
              <a:t>wyt</a:t>
            </a:r>
            <a:r>
              <a:rPr lang="en-GB" sz="7200" dirty="0"/>
              <a:t> </a:t>
            </a:r>
            <a:r>
              <a:rPr lang="en-GB" sz="7200" dirty="0" err="1"/>
              <a:t>ti’n</a:t>
            </a:r>
            <a:r>
              <a:rPr lang="en-GB" sz="7200" dirty="0"/>
              <a:t> </a:t>
            </a:r>
            <a:r>
              <a:rPr lang="en-GB" sz="7200" dirty="0" err="1"/>
              <a:t>hoffi</a:t>
            </a:r>
            <a:r>
              <a:rPr lang="en-GB" sz="7200" dirty="0"/>
              <a:t> </a:t>
            </a:r>
            <a:r>
              <a:rPr lang="en-GB" sz="7200" dirty="0" err="1"/>
              <a:t>gwisgo</a:t>
            </a:r>
            <a:r>
              <a:rPr lang="en-GB" sz="7200" dirty="0"/>
              <a:t>?</a:t>
            </a:r>
            <a:endParaRPr lang="en-US" sz="7200" dirty="0"/>
          </a:p>
        </p:txBody>
      </p:sp>
    </p:spTree>
    <p:extLst>
      <p:ext uri="{BB962C8B-B14F-4D97-AF65-F5344CB8AC3E}">
        <p14:creationId xmlns:p14="http://schemas.microsoft.com/office/powerpoint/2010/main" val="4081392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89B3637-309F-064E-9922-82620BC102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637942">
            <a:off x="1462716" y="996756"/>
            <a:ext cx="3665828" cy="369030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8F8A810-6243-D140-AB0C-4AE63EA8750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532153">
            <a:off x="6171708" y="1147135"/>
            <a:ext cx="3618738" cy="338955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0DFD951-3FCB-964B-B5B2-BAA3AE7BE621}"/>
              </a:ext>
            </a:extLst>
          </p:cNvPr>
          <p:cNvSpPr txBox="1"/>
          <p:nvPr/>
        </p:nvSpPr>
        <p:spPr>
          <a:xfrm>
            <a:off x="1595300" y="4747010"/>
            <a:ext cx="29432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siwmper</a:t>
            </a:r>
            <a:r>
              <a:rPr lang="en-US" sz="2800" b="1" dirty="0"/>
              <a:t> </a:t>
            </a:r>
            <a:r>
              <a:rPr lang="en-US" sz="2800" b="1" dirty="0" err="1">
                <a:solidFill>
                  <a:srgbClr val="00B050"/>
                </a:solidFill>
              </a:rPr>
              <a:t>gwyrdd</a:t>
            </a:r>
            <a:endParaRPr lang="en-US" sz="2800" b="1" dirty="0">
              <a:solidFill>
                <a:srgbClr val="00B05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0EE2A13-C827-C644-BF22-57B1AE35F473}"/>
              </a:ext>
            </a:extLst>
          </p:cNvPr>
          <p:cNvSpPr txBox="1"/>
          <p:nvPr/>
        </p:nvSpPr>
        <p:spPr>
          <a:xfrm>
            <a:off x="7097597" y="4939429"/>
            <a:ext cx="30051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crys</a:t>
            </a:r>
            <a:r>
              <a:rPr lang="en-US" sz="2800" b="1" dirty="0"/>
              <a:t> t </a:t>
            </a:r>
            <a:r>
              <a:rPr lang="en-US" sz="2800" b="1" dirty="0" err="1">
                <a:solidFill>
                  <a:schemeClr val="accent2">
                    <a:lumMod val="75000"/>
                  </a:schemeClr>
                </a:solidFill>
              </a:rPr>
              <a:t>oren</a:t>
            </a:r>
            <a:endParaRPr lang="en-US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2A1A257-B4C7-C141-BB6E-BF57E4F7EE85}"/>
              </a:ext>
            </a:extLst>
          </p:cNvPr>
          <p:cNvSpPr txBox="1"/>
          <p:nvPr/>
        </p:nvSpPr>
        <p:spPr>
          <a:xfrm>
            <a:off x="5133101" y="413592"/>
            <a:ext cx="1525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u="sng" dirty="0" err="1">
                <a:solidFill>
                  <a:srgbClr val="002060"/>
                </a:solidFill>
              </a:rPr>
              <a:t>Dilliad</a:t>
            </a:r>
            <a:endParaRPr lang="en-US" sz="2800" b="1" i="1" u="sng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56728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F0A4534-8068-AB47-BD3B-E2FABA7120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2588" y="998088"/>
            <a:ext cx="2776538" cy="276728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27019CF-8FF7-AF43-BB5D-490222F6E1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07003">
            <a:off x="6593538" y="1400495"/>
            <a:ext cx="2972660" cy="267044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73DB2F0-A0B0-054D-AF37-6DACE8D3661F}"/>
              </a:ext>
            </a:extLst>
          </p:cNvPr>
          <p:cNvSpPr txBox="1"/>
          <p:nvPr/>
        </p:nvSpPr>
        <p:spPr>
          <a:xfrm>
            <a:off x="1652588" y="4421294"/>
            <a:ext cx="29432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esgidiau</a:t>
            </a:r>
            <a:r>
              <a:rPr lang="en-US" sz="2800" b="1" dirty="0"/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coch</a:t>
            </a:r>
            <a:endParaRPr lang="en-US" sz="2800" b="1" dirty="0">
              <a:solidFill>
                <a:srgbClr val="FF000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C2B18FF-5E37-1547-BD87-4955723A06C0}"/>
              </a:ext>
            </a:extLst>
          </p:cNvPr>
          <p:cNvSpPr txBox="1"/>
          <p:nvPr/>
        </p:nvSpPr>
        <p:spPr>
          <a:xfrm>
            <a:off x="6095999" y="4292707"/>
            <a:ext cx="4443413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sanau</a:t>
            </a:r>
            <a:r>
              <a:rPr lang="en-US" sz="2800" b="1" dirty="0"/>
              <a:t> </a:t>
            </a:r>
            <a:r>
              <a:rPr lang="en-US" sz="2800" b="1" dirty="0" err="1">
                <a:solidFill>
                  <a:srgbClr val="FF17D1"/>
                </a:solidFill>
              </a:rPr>
              <a:t>pinc</a:t>
            </a:r>
            <a:r>
              <a:rPr lang="en-US" sz="2800" b="1" dirty="0">
                <a:solidFill>
                  <a:srgbClr val="FF0000"/>
                </a:solidFill>
              </a:rPr>
              <a:t> </a:t>
            </a:r>
            <a:r>
              <a:rPr lang="en-US" sz="2800" b="1" dirty="0"/>
              <a:t>a</a:t>
            </a:r>
            <a:r>
              <a:rPr lang="en-US" sz="2800" b="1" dirty="0">
                <a:solidFill>
                  <a:srgbClr val="FF0000"/>
                </a:solidFill>
              </a:rPr>
              <a:t> </a:t>
            </a:r>
            <a:r>
              <a:rPr lang="en-US" sz="2800" b="1" dirty="0" err="1">
                <a:solidFill>
                  <a:srgbClr val="7030A0"/>
                </a:solidFill>
              </a:rPr>
              <a:t>porffor</a:t>
            </a:r>
            <a:endParaRPr lang="en-US" sz="2800" b="1" dirty="0">
              <a:solidFill>
                <a:srgbClr val="7030A0"/>
              </a:solidFill>
            </a:endParaRPr>
          </a:p>
          <a:p>
            <a:endParaRPr lang="en-US" sz="2800" b="1" dirty="0">
              <a:solidFill>
                <a:srgbClr val="FF0000"/>
              </a:solidFill>
            </a:endParaRPr>
          </a:p>
          <a:p>
            <a:r>
              <a:rPr lang="en-US" sz="2800" b="1" dirty="0" err="1"/>
              <a:t>sanau</a:t>
            </a:r>
            <a:r>
              <a:rPr lang="en-US" sz="2800" b="1" dirty="0">
                <a:solidFill>
                  <a:srgbClr val="FF0000"/>
                </a:solidFill>
              </a:rPr>
              <a:t> </a:t>
            </a:r>
            <a:r>
              <a:rPr lang="en-US" sz="2800" b="1" dirty="0" err="1">
                <a:solidFill>
                  <a:srgbClr val="FFFF00"/>
                </a:solidFill>
                <a:highlight>
                  <a:srgbClr val="000000"/>
                </a:highlight>
              </a:rPr>
              <a:t>melyn</a:t>
            </a:r>
            <a:r>
              <a:rPr lang="en-US" sz="2800" b="1" dirty="0">
                <a:solidFill>
                  <a:srgbClr val="FF0000"/>
                </a:solidFill>
              </a:rPr>
              <a:t> </a:t>
            </a:r>
            <a:r>
              <a:rPr lang="en-US" sz="2800" b="1" dirty="0"/>
              <a:t>a</a:t>
            </a:r>
            <a:r>
              <a:rPr lang="en-US" sz="2800" b="1" dirty="0">
                <a:solidFill>
                  <a:srgbClr val="FF000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coch</a:t>
            </a:r>
            <a:r>
              <a:rPr lang="en-US" sz="2800" b="1" dirty="0">
                <a:solidFill>
                  <a:srgbClr val="FF0000"/>
                </a:solidFill>
              </a:rPr>
              <a:t> </a:t>
            </a:r>
            <a:r>
              <a:rPr lang="en-US" sz="2800" b="1" dirty="0"/>
              <a:t>a </a:t>
            </a:r>
            <a:r>
              <a:rPr lang="en-US" sz="2800" b="1" dirty="0" err="1">
                <a:solidFill>
                  <a:srgbClr val="0070C0"/>
                </a:solidFill>
              </a:rPr>
              <a:t>glas</a:t>
            </a:r>
            <a:endParaRPr lang="en-US" sz="2800" b="1" dirty="0">
              <a:solidFill>
                <a:srgbClr val="0070C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C3041AF-E037-D745-84ED-19AF3A0289FA}"/>
              </a:ext>
            </a:extLst>
          </p:cNvPr>
          <p:cNvSpPr txBox="1"/>
          <p:nvPr/>
        </p:nvSpPr>
        <p:spPr>
          <a:xfrm>
            <a:off x="5133101" y="413592"/>
            <a:ext cx="1525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u="sng" dirty="0" err="1">
                <a:solidFill>
                  <a:srgbClr val="002060"/>
                </a:solidFill>
              </a:rPr>
              <a:t>Dilliad</a:t>
            </a:r>
            <a:endParaRPr lang="en-US" sz="2800" b="1" i="1" u="sng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49866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A0C0EB7-E794-BD48-A882-1757C5AB46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339031">
            <a:off x="6831145" y="1397111"/>
            <a:ext cx="2341043" cy="348244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1B62B38-5A56-CA4C-A56A-0A604994AA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091248">
            <a:off x="1613467" y="1701109"/>
            <a:ext cx="3251656" cy="257531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1F7B6D0-72B7-AC41-B39A-DAE9E185211E}"/>
              </a:ext>
            </a:extLst>
          </p:cNvPr>
          <p:cNvSpPr txBox="1"/>
          <p:nvPr/>
        </p:nvSpPr>
        <p:spPr>
          <a:xfrm>
            <a:off x="2314973" y="4660297"/>
            <a:ext cx="29432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sgert</a:t>
            </a:r>
            <a:r>
              <a:rPr lang="en-US" sz="2800" b="1" dirty="0">
                <a:solidFill>
                  <a:srgbClr val="FF0000"/>
                </a:solidFill>
              </a:rPr>
              <a:t> </a:t>
            </a:r>
            <a:r>
              <a:rPr lang="en-US" sz="2800" b="1" dirty="0" err="1">
                <a:solidFill>
                  <a:srgbClr val="FF17D1"/>
                </a:solidFill>
              </a:rPr>
              <a:t>pinc</a:t>
            </a:r>
            <a:endParaRPr lang="en-US" sz="2800" b="1" dirty="0">
              <a:solidFill>
                <a:srgbClr val="FF17D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8714AB9-F117-AA43-BB56-BAAA8414D553}"/>
              </a:ext>
            </a:extLst>
          </p:cNvPr>
          <p:cNvSpPr txBox="1"/>
          <p:nvPr/>
        </p:nvSpPr>
        <p:spPr>
          <a:xfrm>
            <a:off x="7299721" y="4921907"/>
            <a:ext cx="29432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ffrog</a:t>
            </a:r>
            <a:r>
              <a:rPr lang="en-US" sz="2800" b="1" dirty="0"/>
              <a:t> du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D01E660-773A-A74D-AF4B-C3AADD317637}"/>
              </a:ext>
            </a:extLst>
          </p:cNvPr>
          <p:cNvSpPr txBox="1"/>
          <p:nvPr/>
        </p:nvSpPr>
        <p:spPr>
          <a:xfrm>
            <a:off x="5133101" y="413592"/>
            <a:ext cx="1525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u="sng" dirty="0" err="1">
                <a:solidFill>
                  <a:srgbClr val="002060"/>
                </a:solidFill>
              </a:rPr>
              <a:t>Dilliad</a:t>
            </a:r>
            <a:endParaRPr lang="en-US" sz="2800" b="1" i="1" u="sng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31882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BBF8D1B-06E7-D140-B331-B95787FB43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301396">
            <a:off x="6525442" y="1462812"/>
            <a:ext cx="2976011" cy="253811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5FC7322-58B2-AB4E-8950-D3EF575117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700785">
            <a:off x="980003" y="1427642"/>
            <a:ext cx="2939483" cy="293948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1EEC442-856F-6E4C-8118-676F634EC3D1}"/>
              </a:ext>
            </a:extLst>
          </p:cNvPr>
          <p:cNvSpPr txBox="1"/>
          <p:nvPr/>
        </p:nvSpPr>
        <p:spPr>
          <a:xfrm>
            <a:off x="1863955" y="4460272"/>
            <a:ext cx="35795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trowsus</a:t>
            </a:r>
            <a:r>
              <a:rPr lang="en-US" sz="2800" b="1" dirty="0">
                <a:solidFill>
                  <a:srgbClr val="FF17D1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glas</a:t>
            </a:r>
            <a:endParaRPr lang="en-US" sz="2800" b="1" dirty="0">
              <a:solidFill>
                <a:srgbClr val="0070C0"/>
              </a:solidFill>
            </a:endParaRPr>
          </a:p>
          <a:p>
            <a:r>
              <a:rPr lang="en-US" sz="2800" b="1" dirty="0" err="1"/>
              <a:t>j</a:t>
            </a:r>
            <a:r>
              <a:rPr lang="en-US" sz="2400" b="1" dirty="0" err="1"/>
              <a:t>Î</a:t>
            </a:r>
            <a:r>
              <a:rPr lang="en-US" sz="2800" b="1" dirty="0" err="1"/>
              <a:t>ns</a:t>
            </a:r>
            <a:r>
              <a:rPr lang="en-US" sz="2800" b="1" dirty="0">
                <a:solidFill>
                  <a:srgbClr val="FF17D1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glas</a:t>
            </a:r>
            <a:endParaRPr lang="en-US" sz="2800" b="1" dirty="0">
              <a:solidFill>
                <a:srgbClr val="0070C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47C774-B424-9F4B-9762-DDC72750689F}"/>
              </a:ext>
            </a:extLst>
          </p:cNvPr>
          <p:cNvSpPr txBox="1"/>
          <p:nvPr/>
        </p:nvSpPr>
        <p:spPr>
          <a:xfrm>
            <a:off x="5861900" y="4303021"/>
            <a:ext cx="357958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siorts</a:t>
            </a:r>
            <a:r>
              <a:rPr lang="en-US" sz="2800" b="1" dirty="0"/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coch</a:t>
            </a:r>
            <a:r>
              <a:rPr lang="en-US" sz="2800" b="1" dirty="0"/>
              <a:t> a </a:t>
            </a:r>
            <a:r>
              <a:rPr lang="en-US" sz="2800" b="1" dirty="0" err="1">
                <a:solidFill>
                  <a:srgbClr val="FFFF00"/>
                </a:solidFill>
                <a:highlight>
                  <a:srgbClr val="000000"/>
                </a:highlight>
              </a:rPr>
              <a:t>melyn</a:t>
            </a:r>
            <a:endParaRPr lang="en-US" sz="2800" b="1" dirty="0">
              <a:solidFill>
                <a:srgbClr val="FFFF00"/>
              </a:solidFill>
              <a:highlight>
                <a:srgbClr val="000000"/>
              </a:highlight>
            </a:endParaRPr>
          </a:p>
          <a:p>
            <a:r>
              <a:rPr lang="en-US" sz="2800" b="1" dirty="0"/>
              <a:t>a </a:t>
            </a:r>
            <a:r>
              <a:rPr lang="en-US" sz="2800" b="1" dirty="0" err="1">
                <a:solidFill>
                  <a:srgbClr val="FF17D1"/>
                </a:solidFill>
              </a:rPr>
              <a:t>pinc</a:t>
            </a:r>
            <a:r>
              <a:rPr lang="en-US" sz="2800" b="1" dirty="0"/>
              <a:t> a </a:t>
            </a:r>
            <a:r>
              <a:rPr lang="en-US" sz="2800" b="1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oren</a:t>
            </a:r>
            <a:r>
              <a:rPr lang="en-US" sz="2800" b="1" dirty="0"/>
              <a:t> a </a:t>
            </a:r>
            <a:r>
              <a:rPr lang="en-US" sz="2800" b="1" dirty="0" err="1">
                <a:solidFill>
                  <a:srgbClr val="7030A0"/>
                </a:solidFill>
              </a:rPr>
              <a:t>porffor</a:t>
            </a:r>
            <a:endParaRPr lang="en-US" sz="2800" b="1" dirty="0">
              <a:solidFill>
                <a:srgbClr val="7030A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CBB63C9-B7C7-0744-9A2E-EFD22BEE9589}"/>
              </a:ext>
            </a:extLst>
          </p:cNvPr>
          <p:cNvSpPr txBox="1"/>
          <p:nvPr/>
        </p:nvSpPr>
        <p:spPr>
          <a:xfrm>
            <a:off x="4636813" y="637317"/>
            <a:ext cx="1525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u="sng" dirty="0" err="1">
                <a:solidFill>
                  <a:srgbClr val="002060"/>
                </a:solidFill>
              </a:rPr>
              <a:t>Dilliad</a:t>
            </a:r>
            <a:endParaRPr lang="en-US" sz="2800" b="1" i="1" u="sng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75107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148032E-C227-C845-A731-3BC02E1BD9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522653">
            <a:off x="8370196" y="641747"/>
            <a:ext cx="1187604" cy="297672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C50F473-27F5-314B-AAD1-78B3BBAB18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1713" y="885824"/>
            <a:ext cx="2693987" cy="269398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893A1B3-FF77-5F4F-A289-5E013443B5C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367" y="2232817"/>
            <a:ext cx="3251200" cy="32512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1D6069A-E52D-E141-ABB3-B01FD9C5BF91}"/>
              </a:ext>
            </a:extLst>
          </p:cNvPr>
          <p:cNvSpPr txBox="1"/>
          <p:nvPr/>
        </p:nvSpPr>
        <p:spPr>
          <a:xfrm>
            <a:off x="612807" y="4431697"/>
            <a:ext cx="35795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sgarff</a:t>
            </a:r>
            <a:r>
              <a:rPr lang="en-US" sz="2800" b="1" dirty="0"/>
              <a:t> </a:t>
            </a:r>
            <a:r>
              <a:rPr lang="en-US" sz="2800" b="1" dirty="0" err="1">
                <a:solidFill>
                  <a:srgbClr val="7030A0"/>
                </a:solidFill>
              </a:rPr>
              <a:t>porffor</a:t>
            </a:r>
            <a:endParaRPr lang="en-US" sz="2800" b="1" dirty="0">
              <a:solidFill>
                <a:srgbClr val="7030A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03E3C8C-6FBE-2845-AF98-D67A59FF00EC}"/>
              </a:ext>
            </a:extLst>
          </p:cNvPr>
          <p:cNvSpPr txBox="1"/>
          <p:nvPr/>
        </p:nvSpPr>
        <p:spPr>
          <a:xfrm>
            <a:off x="3915757" y="5545193"/>
            <a:ext cx="4565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menig</a:t>
            </a:r>
            <a:r>
              <a:rPr lang="en-US" sz="2800" b="1" dirty="0"/>
              <a:t> </a:t>
            </a:r>
            <a:r>
              <a:rPr lang="en-US" sz="2800" b="1" dirty="0" err="1">
                <a:solidFill>
                  <a:schemeClr val="accent2">
                    <a:lumMod val="75000"/>
                  </a:schemeClr>
                </a:solidFill>
              </a:rPr>
              <a:t>oren</a:t>
            </a:r>
            <a:r>
              <a:rPr lang="en-US" sz="2800" b="1" dirty="0"/>
              <a:t> a </a:t>
            </a:r>
            <a:r>
              <a:rPr lang="en-US" sz="2800" b="1" dirty="0" err="1">
                <a:solidFill>
                  <a:srgbClr val="7030A0"/>
                </a:solidFill>
              </a:rPr>
              <a:t>phorffor</a:t>
            </a:r>
            <a:endParaRPr lang="en-US" sz="2800" b="1" dirty="0">
              <a:solidFill>
                <a:srgbClr val="7030A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7789AE3-5416-E845-8AEE-B63C9E4207ED}"/>
              </a:ext>
            </a:extLst>
          </p:cNvPr>
          <p:cNvSpPr txBox="1"/>
          <p:nvPr/>
        </p:nvSpPr>
        <p:spPr>
          <a:xfrm>
            <a:off x="8481573" y="3908477"/>
            <a:ext cx="35795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tei</a:t>
            </a:r>
            <a:r>
              <a:rPr lang="en-US" sz="2800" b="1" dirty="0"/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coch</a:t>
            </a:r>
            <a:endParaRPr lang="en-US" sz="2800" b="1" dirty="0">
              <a:solidFill>
                <a:srgbClr val="FF000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4AFB141-74AD-CD45-BC5F-A18395FCF232}"/>
              </a:ext>
            </a:extLst>
          </p:cNvPr>
          <p:cNvSpPr txBox="1"/>
          <p:nvPr/>
        </p:nvSpPr>
        <p:spPr>
          <a:xfrm>
            <a:off x="5055254" y="205441"/>
            <a:ext cx="1525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u="sng" dirty="0" err="1">
                <a:solidFill>
                  <a:srgbClr val="002060"/>
                </a:solidFill>
              </a:rPr>
              <a:t>Dilliad</a:t>
            </a:r>
            <a:endParaRPr lang="en-US" sz="2800" b="1" i="1" u="sng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32594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199ED06-0613-404C-9EA2-D40EDF12AD0C}"/>
              </a:ext>
            </a:extLst>
          </p:cNvPr>
          <p:cNvSpPr txBox="1"/>
          <p:nvPr/>
        </p:nvSpPr>
        <p:spPr>
          <a:xfrm>
            <a:off x="2981933" y="1816838"/>
            <a:ext cx="589146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/>
              <a:t>Beth </a:t>
            </a:r>
            <a:r>
              <a:rPr lang="en-GB" sz="7200" dirty="0" err="1"/>
              <a:t>wyt</a:t>
            </a:r>
            <a:r>
              <a:rPr lang="en-GB" sz="7200" dirty="0"/>
              <a:t> </a:t>
            </a:r>
            <a:r>
              <a:rPr lang="en-GB" sz="7200" dirty="0" err="1"/>
              <a:t>ti’n</a:t>
            </a:r>
            <a:r>
              <a:rPr lang="en-GB" sz="7200" dirty="0"/>
              <a:t> </a:t>
            </a:r>
            <a:r>
              <a:rPr lang="en-GB" sz="7200" dirty="0" err="1"/>
              <a:t>hoffi</a:t>
            </a:r>
            <a:r>
              <a:rPr lang="en-GB" sz="7200" dirty="0"/>
              <a:t> </a:t>
            </a:r>
            <a:r>
              <a:rPr lang="en-GB" sz="7200" dirty="0" err="1"/>
              <a:t>gwisgo</a:t>
            </a:r>
            <a:r>
              <a:rPr lang="en-GB" sz="7200" dirty="0"/>
              <a:t>?</a:t>
            </a:r>
            <a:endParaRPr lang="en-US" sz="7200" dirty="0"/>
          </a:p>
        </p:txBody>
      </p:sp>
    </p:spTree>
    <p:extLst>
      <p:ext uri="{BB962C8B-B14F-4D97-AF65-F5344CB8AC3E}">
        <p14:creationId xmlns:p14="http://schemas.microsoft.com/office/powerpoint/2010/main" val="221030662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{1BC822F0-A6CF-3D4B-8EA2-8F0F427E681F}tf10001060</Template>
  <TotalTime>2261</TotalTime>
  <Words>142</Words>
  <Application>Microsoft Macintosh PowerPoint</Application>
  <PresentationFormat>Widescreen</PresentationFormat>
  <Paragraphs>37</Paragraphs>
  <Slides>8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JONES K. (868538)</dc:creator>
  <cp:lastModifiedBy>JONES K. (868538)</cp:lastModifiedBy>
  <cp:revision>20</cp:revision>
  <dcterms:created xsi:type="dcterms:W3CDTF">2019-10-27T18:21:13Z</dcterms:created>
  <dcterms:modified xsi:type="dcterms:W3CDTF">2019-11-19T20:42:37Z</dcterms:modified>
</cp:coreProperties>
</file>