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4" r:id="rId8"/>
    <p:sldId id="263" r:id="rId9"/>
    <p:sldId id="265" r:id="rId10"/>
    <p:sldId id="266" r:id="rId11"/>
    <p:sldId id="25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F0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34471B-C272-5058-4E9A-9BF410527345}" v="36" dt="2024-01-13T13:05:12.282"/>
    <p1510:client id="{2D19A059-EEC0-4773-CDD9-E3B52B8E337A}" v="478" dt="2024-01-10T22:13:15.802"/>
    <p1510:client id="{B6C346C0-9852-4ABE-1D2B-1B072E6B7BFD}" v="1490" dt="2024-01-12T20:22:38.902"/>
    <p1510:client id="{BE5F4B48-1A2C-4522-9D6A-C9B0BA3F8734}" v="1415" dt="2024-01-09T21:40:00.0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loi Uzzell (2015466)" userId="S::2015466@student.uwtsd.ac.uk::393aa15c-9b86-4a61-b7b4-b4ca3cd646af" providerId="AD" clId="Web-{BE5F4B48-1A2C-4522-9D6A-C9B0BA3F8734}"/>
    <pc:docChg chg="addSld modSld addMainMaster delMainMaster">
      <pc:chgData name="Chloi Uzzell (2015466)" userId="S::2015466@student.uwtsd.ac.uk::393aa15c-9b86-4a61-b7b4-b4ca3cd646af" providerId="AD" clId="Web-{BE5F4B48-1A2C-4522-9D6A-C9B0BA3F8734}" dt="2024-01-09T21:39:56.316" v="1112" actId="20577"/>
      <pc:docMkLst>
        <pc:docMk/>
      </pc:docMkLst>
      <pc:sldChg chg="addSp modSp mod setBg modClrScheme chgLayout">
        <pc:chgData name="Chloi Uzzell (2015466)" userId="S::2015466@student.uwtsd.ac.uk::393aa15c-9b86-4a61-b7b4-b4ca3cd646af" providerId="AD" clId="Web-{BE5F4B48-1A2C-4522-9D6A-C9B0BA3F8734}" dt="2024-01-09T20:23:18.209" v="20"/>
        <pc:sldMkLst>
          <pc:docMk/>
          <pc:sldMk cId="109857222" sldId="256"/>
        </pc:sldMkLst>
        <pc:spChg chg="mod">
          <ac:chgData name="Chloi Uzzell (2015466)" userId="S::2015466@student.uwtsd.ac.uk::393aa15c-9b86-4a61-b7b4-b4ca3cd646af" providerId="AD" clId="Web-{BE5F4B48-1A2C-4522-9D6A-C9B0BA3F8734}" dt="2024-01-09T20:23:18.209" v="2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hloi Uzzell (2015466)" userId="S::2015466@student.uwtsd.ac.uk::393aa15c-9b86-4a61-b7b4-b4ca3cd646af" providerId="AD" clId="Web-{BE5F4B48-1A2C-4522-9D6A-C9B0BA3F8734}" dt="2024-01-09T20:23:18.209" v="2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hloi Uzzell (2015466)" userId="S::2015466@student.uwtsd.ac.uk::393aa15c-9b86-4a61-b7b4-b4ca3cd646af" providerId="AD" clId="Web-{BE5F4B48-1A2C-4522-9D6A-C9B0BA3F8734}" dt="2024-01-09T20:23:18.209" v="20"/>
          <ac:spMkLst>
            <pc:docMk/>
            <pc:sldMk cId="109857222" sldId="256"/>
            <ac:spMk id="10" creationId="{489B7BFD-8F45-4093-AD9C-91B15B0503D9}"/>
          </ac:spMkLst>
        </pc:spChg>
        <pc:spChg chg="add">
          <ac:chgData name="Chloi Uzzell (2015466)" userId="S::2015466@student.uwtsd.ac.uk::393aa15c-9b86-4a61-b7b4-b4ca3cd646af" providerId="AD" clId="Web-{BE5F4B48-1A2C-4522-9D6A-C9B0BA3F8734}" dt="2024-01-09T20:23:18.209" v="20"/>
          <ac:spMkLst>
            <pc:docMk/>
            <pc:sldMk cId="109857222" sldId="256"/>
            <ac:spMk id="24" creationId="{9CAF21A9-6F58-4C27-ABB4-F704F8757593}"/>
          </ac:spMkLst>
        </pc:spChg>
        <pc:spChg chg="add">
          <ac:chgData name="Chloi Uzzell (2015466)" userId="S::2015466@student.uwtsd.ac.uk::393aa15c-9b86-4a61-b7b4-b4ca3cd646af" providerId="AD" clId="Web-{BE5F4B48-1A2C-4522-9D6A-C9B0BA3F8734}" dt="2024-01-09T20:23:18.209" v="20"/>
          <ac:spMkLst>
            <pc:docMk/>
            <pc:sldMk cId="109857222" sldId="256"/>
            <ac:spMk id="26" creationId="{FC6B31EB-41A1-4598-9355-9BA3E1702E64}"/>
          </ac:spMkLst>
        </pc:spChg>
        <pc:spChg chg="add">
          <ac:chgData name="Chloi Uzzell (2015466)" userId="S::2015466@student.uwtsd.ac.uk::393aa15c-9b86-4a61-b7b4-b4ca3cd646af" providerId="AD" clId="Web-{BE5F4B48-1A2C-4522-9D6A-C9B0BA3F8734}" dt="2024-01-09T20:23:18.209" v="20"/>
          <ac:spMkLst>
            <pc:docMk/>
            <pc:sldMk cId="109857222" sldId="256"/>
            <ac:spMk id="28" creationId="{133B2AAB-4B79-4B0A-8F9F-4D58D0FF6F98}"/>
          </ac:spMkLst>
        </pc:spChg>
        <pc:spChg chg="add">
          <ac:chgData name="Chloi Uzzell (2015466)" userId="S::2015466@student.uwtsd.ac.uk::393aa15c-9b86-4a61-b7b4-b4ca3cd646af" providerId="AD" clId="Web-{BE5F4B48-1A2C-4522-9D6A-C9B0BA3F8734}" dt="2024-01-09T20:23:18.209" v="20"/>
          <ac:spMkLst>
            <pc:docMk/>
            <pc:sldMk cId="109857222" sldId="256"/>
            <ac:spMk id="30" creationId="{D94D3E2A-B9E7-4003-A145-9FC44168D31D}"/>
          </ac:spMkLst>
        </pc:spChg>
        <pc:spChg chg="add">
          <ac:chgData name="Chloi Uzzell (2015466)" userId="S::2015466@student.uwtsd.ac.uk::393aa15c-9b86-4a61-b7b4-b4ca3cd646af" providerId="AD" clId="Web-{BE5F4B48-1A2C-4522-9D6A-C9B0BA3F8734}" dt="2024-01-09T20:23:18.209" v="20"/>
          <ac:spMkLst>
            <pc:docMk/>
            <pc:sldMk cId="109857222" sldId="256"/>
            <ac:spMk id="32" creationId="{351E04DE-FFB1-44B7-AD73-813D33AC1E37}"/>
          </ac:spMkLst>
        </pc:spChg>
        <pc:grpChg chg="add">
          <ac:chgData name="Chloi Uzzell (2015466)" userId="S::2015466@student.uwtsd.ac.uk::393aa15c-9b86-4a61-b7b4-b4ca3cd646af" providerId="AD" clId="Web-{BE5F4B48-1A2C-4522-9D6A-C9B0BA3F8734}" dt="2024-01-09T20:23:18.209" v="20"/>
          <ac:grpSpMkLst>
            <pc:docMk/>
            <pc:sldMk cId="109857222" sldId="256"/>
            <ac:grpSpMk id="12" creationId="{8D5A7C7F-E3B1-44B8-9FDE-52A4B74F3487}"/>
          </ac:grpSpMkLst>
        </pc:grpChg>
        <pc:grpChg chg="add">
          <ac:chgData name="Chloi Uzzell (2015466)" userId="S::2015466@student.uwtsd.ac.uk::393aa15c-9b86-4a61-b7b4-b4ca3cd646af" providerId="AD" clId="Web-{BE5F4B48-1A2C-4522-9D6A-C9B0BA3F8734}" dt="2024-01-09T20:23:18.209" v="20"/>
          <ac:grpSpMkLst>
            <pc:docMk/>
            <pc:sldMk cId="109857222" sldId="256"/>
            <ac:grpSpMk id="16" creationId="{D405E706-6901-4726-A0FD-F352E089736D}"/>
          </ac:grpSpMkLst>
        </pc:grpChg>
        <pc:grpChg chg="add">
          <ac:chgData name="Chloi Uzzell (2015466)" userId="S::2015466@student.uwtsd.ac.uk::393aa15c-9b86-4a61-b7b4-b4ca3cd646af" providerId="AD" clId="Web-{BE5F4B48-1A2C-4522-9D6A-C9B0BA3F8734}" dt="2024-01-09T20:23:18.209" v="20"/>
          <ac:grpSpMkLst>
            <pc:docMk/>
            <pc:sldMk cId="109857222" sldId="256"/>
            <ac:grpSpMk id="20" creationId="{99864689-43D0-436E-B71E-6F61D95EFA63}"/>
          </ac:grpSpMkLst>
        </pc:grpChg>
        <pc:picChg chg="add">
          <ac:chgData name="Chloi Uzzell (2015466)" userId="S::2015466@student.uwtsd.ac.uk::393aa15c-9b86-4a61-b7b4-b4ca3cd646af" providerId="AD" clId="Web-{BE5F4B48-1A2C-4522-9D6A-C9B0BA3F8734}" dt="2024-01-09T20:23:18.209" v="20"/>
          <ac:picMkLst>
            <pc:docMk/>
            <pc:sldMk cId="109857222" sldId="256"/>
            <ac:picMk id="4" creationId="{542707AB-23C4-1F46-DE7E-CE98BAAD9D7A}"/>
          </ac:picMkLst>
        </pc:picChg>
        <pc:picChg chg="add">
          <ac:chgData name="Chloi Uzzell (2015466)" userId="S::2015466@student.uwtsd.ac.uk::393aa15c-9b86-4a61-b7b4-b4ca3cd646af" providerId="AD" clId="Web-{BE5F4B48-1A2C-4522-9D6A-C9B0BA3F8734}" dt="2024-01-09T20:23:18.209" v="20"/>
          <ac:picMkLst>
            <pc:docMk/>
            <pc:sldMk cId="109857222" sldId="256"/>
            <ac:picMk id="5" creationId="{E13F12E0-BB14-A1D2-E024-20AF69027A29}"/>
          </ac:picMkLst>
        </pc:picChg>
      </pc:sldChg>
      <pc:sldChg chg="addSp modSp new mod setBg">
        <pc:chgData name="Chloi Uzzell (2015466)" userId="S::2015466@student.uwtsd.ac.uk::393aa15c-9b86-4a61-b7b4-b4ca3cd646af" providerId="AD" clId="Web-{BE5F4B48-1A2C-4522-9D6A-C9B0BA3F8734}" dt="2024-01-09T20:30:28.223" v="108"/>
        <pc:sldMkLst>
          <pc:docMk/>
          <pc:sldMk cId="1235830381" sldId="257"/>
        </pc:sldMkLst>
        <pc:spChg chg="mod">
          <ac:chgData name="Chloi Uzzell (2015466)" userId="S::2015466@student.uwtsd.ac.uk::393aa15c-9b86-4a61-b7b4-b4ca3cd646af" providerId="AD" clId="Web-{BE5F4B48-1A2C-4522-9D6A-C9B0BA3F8734}" dt="2024-01-09T20:30:28.223" v="108"/>
          <ac:spMkLst>
            <pc:docMk/>
            <pc:sldMk cId="1235830381" sldId="257"/>
            <ac:spMk id="2" creationId="{7DD9FACA-D038-B3A2-3290-4927E6258132}"/>
          </ac:spMkLst>
        </pc:spChg>
        <pc:spChg chg="add mod">
          <ac:chgData name="Chloi Uzzell (2015466)" userId="S::2015466@student.uwtsd.ac.uk::393aa15c-9b86-4a61-b7b4-b4ca3cd646af" providerId="AD" clId="Web-{BE5F4B48-1A2C-4522-9D6A-C9B0BA3F8734}" dt="2024-01-09T20:30:28.223" v="108"/>
          <ac:spMkLst>
            <pc:docMk/>
            <pc:sldMk cId="1235830381" sldId="257"/>
            <ac:spMk id="3" creationId="{97E5639B-B0CE-62ED-DFCB-CBB54C822978}"/>
          </ac:spMkLst>
        </pc:spChg>
        <pc:spChg chg="add">
          <ac:chgData name="Chloi Uzzell (2015466)" userId="S::2015466@student.uwtsd.ac.uk::393aa15c-9b86-4a61-b7b4-b4ca3cd646af" providerId="AD" clId="Web-{BE5F4B48-1A2C-4522-9D6A-C9B0BA3F8734}" dt="2024-01-09T20:30:28.223" v="108"/>
          <ac:spMkLst>
            <pc:docMk/>
            <pc:sldMk cId="1235830381" sldId="257"/>
            <ac:spMk id="17" creationId="{104332FF-8349-42A5-B5C8-5EE3825CE252}"/>
          </ac:spMkLst>
        </pc:spChg>
        <pc:spChg chg="add">
          <ac:chgData name="Chloi Uzzell (2015466)" userId="S::2015466@student.uwtsd.ac.uk::393aa15c-9b86-4a61-b7b4-b4ca3cd646af" providerId="AD" clId="Web-{BE5F4B48-1A2C-4522-9D6A-C9B0BA3F8734}" dt="2024-01-09T20:30:28.223" v="108"/>
          <ac:spMkLst>
            <pc:docMk/>
            <pc:sldMk cId="1235830381" sldId="257"/>
            <ac:spMk id="19" creationId="{5A0118C5-4F8D-4CF4-BADD-53FEACC6C42A}"/>
          </ac:spMkLst>
        </pc:spChg>
        <pc:spChg chg="add">
          <ac:chgData name="Chloi Uzzell (2015466)" userId="S::2015466@student.uwtsd.ac.uk::393aa15c-9b86-4a61-b7b4-b4ca3cd646af" providerId="AD" clId="Web-{BE5F4B48-1A2C-4522-9D6A-C9B0BA3F8734}" dt="2024-01-09T20:30:28.223" v="108"/>
          <ac:spMkLst>
            <pc:docMk/>
            <pc:sldMk cId="1235830381" sldId="257"/>
            <ac:spMk id="21" creationId="{3C1D1FA3-6212-4B97-9B1E-C7F81247C2B9}"/>
          </ac:spMkLst>
        </pc:spChg>
        <pc:spChg chg="add">
          <ac:chgData name="Chloi Uzzell (2015466)" userId="S::2015466@student.uwtsd.ac.uk::393aa15c-9b86-4a61-b7b4-b4ca3cd646af" providerId="AD" clId="Web-{BE5F4B48-1A2C-4522-9D6A-C9B0BA3F8734}" dt="2024-01-09T20:30:28.223" v="108"/>
          <ac:spMkLst>
            <pc:docMk/>
            <pc:sldMk cId="1235830381" sldId="257"/>
            <ac:spMk id="23" creationId="{11C51958-04D4-4687-95A2-95DCDCF47464}"/>
          </ac:spMkLst>
        </pc:spChg>
        <pc:spChg chg="add">
          <ac:chgData name="Chloi Uzzell (2015466)" userId="S::2015466@student.uwtsd.ac.uk::393aa15c-9b86-4a61-b7b4-b4ca3cd646af" providerId="AD" clId="Web-{BE5F4B48-1A2C-4522-9D6A-C9B0BA3F8734}" dt="2024-01-09T20:30:28.223" v="108"/>
          <ac:spMkLst>
            <pc:docMk/>
            <pc:sldMk cId="1235830381" sldId="257"/>
            <ac:spMk id="25" creationId="{79AFCB35-9C04-4524-A0B1-57FF6865D013}"/>
          </ac:spMkLst>
        </pc:spChg>
        <pc:spChg chg="add">
          <ac:chgData name="Chloi Uzzell (2015466)" userId="S::2015466@student.uwtsd.ac.uk::393aa15c-9b86-4a61-b7b4-b4ca3cd646af" providerId="AD" clId="Web-{BE5F4B48-1A2C-4522-9D6A-C9B0BA3F8734}" dt="2024-01-09T20:30:28.223" v="108"/>
          <ac:spMkLst>
            <pc:docMk/>
            <pc:sldMk cId="1235830381" sldId="257"/>
            <ac:spMk id="27" creationId="{D11AD2AD-0BA0-4DD3-8EEA-84686A0E718C}"/>
          </ac:spMkLst>
        </pc:spChg>
        <pc:grpChg chg="add">
          <ac:chgData name="Chloi Uzzell (2015466)" userId="S::2015466@student.uwtsd.ac.uk::393aa15c-9b86-4a61-b7b4-b4ca3cd646af" providerId="AD" clId="Web-{BE5F4B48-1A2C-4522-9D6A-C9B0BA3F8734}" dt="2024-01-09T20:30:28.223" v="108"/>
          <ac:grpSpMkLst>
            <pc:docMk/>
            <pc:sldMk cId="1235830381" sldId="257"/>
            <ac:grpSpMk id="10" creationId="{8997F1B7-1EE7-4EA5-A5A4-866F9A810C9F}"/>
          </ac:grpSpMkLst>
        </pc:grpChg>
        <pc:grpChg chg="add">
          <ac:chgData name="Chloi Uzzell (2015466)" userId="S::2015466@student.uwtsd.ac.uk::393aa15c-9b86-4a61-b7b4-b4ca3cd646af" providerId="AD" clId="Web-{BE5F4B48-1A2C-4522-9D6A-C9B0BA3F8734}" dt="2024-01-09T20:30:28.223" v="108"/>
          <ac:grpSpMkLst>
            <pc:docMk/>
            <pc:sldMk cId="1235830381" sldId="257"/>
            <ac:grpSpMk id="29" creationId="{0C156BF8-7FF7-440F-BE2B-417DFFE8BFA5}"/>
          </ac:grpSpMkLst>
        </pc:grpChg>
        <pc:picChg chg="add">
          <ac:chgData name="Chloi Uzzell (2015466)" userId="S::2015466@student.uwtsd.ac.uk::393aa15c-9b86-4a61-b7b4-b4ca3cd646af" providerId="AD" clId="Web-{BE5F4B48-1A2C-4522-9D6A-C9B0BA3F8734}" dt="2024-01-09T20:30:28.223" v="108"/>
          <ac:picMkLst>
            <pc:docMk/>
            <pc:sldMk cId="1235830381" sldId="257"/>
            <ac:picMk id="7" creationId="{F85ACEE1-AC5D-4B76-4473-07C954630756}"/>
          </ac:picMkLst>
        </pc:picChg>
      </pc:sldChg>
      <pc:sldChg chg="addSp delSp modSp new mod setBg">
        <pc:chgData name="Chloi Uzzell (2015466)" userId="S::2015466@student.uwtsd.ac.uk::393aa15c-9b86-4a61-b7b4-b4ca3cd646af" providerId="AD" clId="Web-{BE5F4B48-1A2C-4522-9D6A-C9B0BA3F8734}" dt="2024-01-09T21:03:20.413" v="475"/>
        <pc:sldMkLst>
          <pc:docMk/>
          <pc:sldMk cId="1185009209" sldId="258"/>
        </pc:sldMkLst>
        <pc:spChg chg="mod">
          <ac:chgData name="Chloi Uzzell (2015466)" userId="S::2015466@student.uwtsd.ac.uk::393aa15c-9b86-4a61-b7b4-b4ca3cd646af" providerId="AD" clId="Web-{BE5F4B48-1A2C-4522-9D6A-C9B0BA3F8734}" dt="2024-01-09T21:02:29.865" v="474"/>
          <ac:spMkLst>
            <pc:docMk/>
            <pc:sldMk cId="1185009209" sldId="258"/>
            <ac:spMk id="2" creationId="{CE3D9491-6763-F58E-3CC8-23DD5E194BF1}"/>
          </ac:spMkLst>
        </pc:spChg>
        <pc:spChg chg="del mod">
          <ac:chgData name="Chloi Uzzell (2015466)" userId="S::2015466@student.uwtsd.ac.uk::393aa15c-9b86-4a61-b7b4-b4ca3cd646af" providerId="AD" clId="Web-{BE5F4B48-1A2C-4522-9D6A-C9B0BA3F8734}" dt="2024-01-09T21:02:29.865" v="474"/>
          <ac:spMkLst>
            <pc:docMk/>
            <pc:sldMk cId="1185009209" sldId="258"/>
            <ac:spMk id="3" creationId="{95556F28-8D9E-812A-15D3-4AD795A5EA9E}"/>
          </ac:spMkLst>
        </pc:spChg>
        <pc:spChg chg="add">
          <ac:chgData name="Chloi Uzzell (2015466)" userId="S::2015466@student.uwtsd.ac.uk::393aa15c-9b86-4a61-b7b4-b4ca3cd646af" providerId="AD" clId="Web-{BE5F4B48-1A2C-4522-9D6A-C9B0BA3F8734}" dt="2024-01-09T21:02:29.865" v="474"/>
          <ac:spMkLst>
            <pc:docMk/>
            <pc:sldMk cId="1185009209" sldId="258"/>
            <ac:spMk id="9" creationId="{E5F17139-31EE-46AC-B04F-DBBD852DD6CB}"/>
          </ac:spMkLst>
        </pc:spChg>
        <pc:spChg chg="add">
          <ac:chgData name="Chloi Uzzell (2015466)" userId="S::2015466@student.uwtsd.ac.uk::393aa15c-9b86-4a61-b7b4-b4ca3cd646af" providerId="AD" clId="Web-{BE5F4B48-1A2C-4522-9D6A-C9B0BA3F8734}" dt="2024-01-09T21:02:29.865" v="474"/>
          <ac:spMkLst>
            <pc:docMk/>
            <pc:sldMk cId="1185009209" sldId="258"/>
            <ac:spMk id="11" creationId="{AAD42DD4-86F6-4FD2-869F-32D35E310CF6}"/>
          </ac:spMkLst>
        </pc:spChg>
        <pc:spChg chg="add">
          <ac:chgData name="Chloi Uzzell (2015466)" userId="S::2015466@student.uwtsd.ac.uk::393aa15c-9b86-4a61-b7b4-b4ca3cd646af" providerId="AD" clId="Web-{BE5F4B48-1A2C-4522-9D6A-C9B0BA3F8734}" dt="2024-01-09T21:02:29.865" v="474"/>
          <ac:spMkLst>
            <pc:docMk/>
            <pc:sldMk cId="1185009209" sldId="258"/>
            <ac:spMk id="13" creationId="{4C36B8C5-0DEB-41B5-911D-572E2E835E3C}"/>
          </ac:spMkLst>
        </pc:spChg>
        <pc:spChg chg="add">
          <ac:chgData name="Chloi Uzzell (2015466)" userId="S::2015466@student.uwtsd.ac.uk::393aa15c-9b86-4a61-b7b4-b4ca3cd646af" providerId="AD" clId="Web-{BE5F4B48-1A2C-4522-9D6A-C9B0BA3F8734}" dt="2024-01-09T21:02:29.865" v="474"/>
          <ac:spMkLst>
            <pc:docMk/>
            <pc:sldMk cId="1185009209" sldId="258"/>
            <ac:spMk id="15" creationId="{5D1FF148-6725-4278-A9A8-A9A6A3F261CC}"/>
          </ac:spMkLst>
        </pc:spChg>
        <pc:spChg chg="add">
          <ac:chgData name="Chloi Uzzell (2015466)" userId="S::2015466@student.uwtsd.ac.uk::393aa15c-9b86-4a61-b7b4-b4ca3cd646af" providerId="AD" clId="Web-{BE5F4B48-1A2C-4522-9D6A-C9B0BA3F8734}" dt="2024-01-09T21:02:29.865" v="474"/>
          <ac:spMkLst>
            <pc:docMk/>
            <pc:sldMk cId="1185009209" sldId="258"/>
            <ac:spMk id="17" creationId="{B247507B-4D21-4FF7-B49C-239309CF2A0B}"/>
          </ac:spMkLst>
        </pc:spChg>
        <pc:graphicFrameChg chg="add modGraphic">
          <ac:chgData name="Chloi Uzzell (2015466)" userId="S::2015466@student.uwtsd.ac.uk::393aa15c-9b86-4a61-b7b4-b4ca3cd646af" providerId="AD" clId="Web-{BE5F4B48-1A2C-4522-9D6A-C9B0BA3F8734}" dt="2024-01-09T21:03:20.413" v="475"/>
          <ac:graphicFrameMkLst>
            <pc:docMk/>
            <pc:sldMk cId="1185009209" sldId="258"/>
            <ac:graphicFrameMk id="5" creationId="{295D5FD4-596B-E714-585C-B98F6D967D75}"/>
          </ac:graphicFrameMkLst>
        </pc:graphicFrameChg>
      </pc:sldChg>
      <pc:sldChg chg="modSp new">
        <pc:chgData name="Chloi Uzzell (2015466)" userId="S::2015466@student.uwtsd.ac.uk::393aa15c-9b86-4a61-b7b4-b4ca3cd646af" providerId="AD" clId="Web-{BE5F4B48-1A2C-4522-9D6A-C9B0BA3F8734}" dt="2024-01-09T21:39:50.113" v="1111" actId="20577"/>
        <pc:sldMkLst>
          <pc:docMk/>
          <pc:sldMk cId="2282094967" sldId="259"/>
        </pc:sldMkLst>
        <pc:spChg chg="mod">
          <ac:chgData name="Chloi Uzzell (2015466)" userId="S::2015466@student.uwtsd.ac.uk::393aa15c-9b86-4a61-b7b4-b4ca3cd646af" providerId="AD" clId="Web-{BE5F4B48-1A2C-4522-9D6A-C9B0BA3F8734}" dt="2024-01-09T20:41:43.729" v="173" actId="20577"/>
          <ac:spMkLst>
            <pc:docMk/>
            <pc:sldMk cId="2282094967" sldId="259"/>
            <ac:spMk id="2" creationId="{68EC0712-5708-8F02-C4FA-B9219AACBAB7}"/>
          </ac:spMkLst>
        </pc:spChg>
        <pc:spChg chg="mod">
          <ac:chgData name="Chloi Uzzell (2015466)" userId="S::2015466@student.uwtsd.ac.uk::393aa15c-9b86-4a61-b7b4-b4ca3cd646af" providerId="AD" clId="Web-{BE5F4B48-1A2C-4522-9D6A-C9B0BA3F8734}" dt="2024-01-09T21:39:50.113" v="1111" actId="20577"/>
          <ac:spMkLst>
            <pc:docMk/>
            <pc:sldMk cId="2282094967" sldId="259"/>
            <ac:spMk id="3" creationId="{8BBF1FA7-3D4A-EEB8-B157-B22494F0E8E5}"/>
          </ac:spMkLst>
        </pc:spChg>
      </pc:sldChg>
      <pc:sldChg chg="addSp delSp modSp new">
        <pc:chgData name="Chloi Uzzell (2015466)" userId="S::2015466@student.uwtsd.ac.uk::393aa15c-9b86-4a61-b7b4-b4ca3cd646af" providerId="AD" clId="Web-{BE5F4B48-1A2C-4522-9D6A-C9B0BA3F8734}" dt="2024-01-09T21:39:56.316" v="1112" actId="20577"/>
        <pc:sldMkLst>
          <pc:docMk/>
          <pc:sldMk cId="3561909132" sldId="260"/>
        </pc:sldMkLst>
        <pc:spChg chg="mod">
          <ac:chgData name="Chloi Uzzell (2015466)" userId="S::2015466@student.uwtsd.ac.uk::393aa15c-9b86-4a61-b7b4-b4ca3cd646af" providerId="AD" clId="Web-{BE5F4B48-1A2C-4522-9D6A-C9B0BA3F8734}" dt="2024-01-09T21:14:24.326" v="632" actId="20577"/>
          <ac:spMkLst>
            <pc:docMk/>
            <pc:sldMk cId="3561909132" sldId="260"/>
            <ac:spMk id="2" creationId="{CDDB955C-2D9F-D37A-6087-003103435B33}"/>
          </ac:spMkLst>
        </pc:spChg>
        <pc:spChg chg="del mod">
          <ac:chgData name="Chloi Uzzell (2015466)" userId="S::2015466@student.uwtsd.ac.uk::393aa15c-9b86-4a61-b7b4-b4ca3cd646af" providerId="AD" clId="Web-{BE5F4B48-1A2C-4522-9D6A-C9B0BA3F8734}" dt="2024-01-09T21:15:49.079" v="635"/>
          <ac:spMkLst>
            <pc:docMk/>
            <pc:sldMk cId="3561909132" sldId="260"/>
            <ac:spMk id="3" creationId="{66705977-CA6A-C763-2CC5-878AB9B451C6}"/>
          </ac:spMkLst>
        </pc:spChg>
        <pc:spChg chg="add del mod">
          <ac:chgData name="Chloi Uzzell (2015466)" userId="S::2015466@student.uwtsd.ac.uk::393aa15c-9b86-4a61-b7b4-b4ca3cd646af" providerId="AD" clId="Web-{BE5F4B48-1A2C-4522-9D6A-C9B0BA3F8734}" dt="2024-01-09T21:16:23.955" v="662"/>
          <ac:spMkLst>
            <pc:docMk/>
            <pc:sldMk cId="3561909132" sldId="260"/>
            <ac:spMk id="5" creationId="{5E7B793D-E80C-3758-55A6-3A9F0E0BE65E}"/>
          </ac:spMkLst>
        </pc:spChg>
        <pc:spChg chg="add mod">
          <ac:chgData name="Chloi Uzzell (2015466)" userId="S::2015466@student.uwtsd.ac.uk::393aa15c-9b86-4a61-b7b4-b4ca3cd646af" providerId="AD" clId="Web-{BE5F4B48-1A2C-4522-9D6A-C9B0BA3F8734}" dt="2024-01-09T21:39:56.316" v="1112" actId="20577"/>
          <ac:spMkLst>
            <pc:docMk/>
            <pc:sldMk cId="3561909132" sldId="260"/>
            <ac:spMk id="7" creationId="{5C7A6E4B-6A0D-3A43-A151-A79BC63D47EF}"/>
          </ac:spMkLst>
        </pc:spChg>
        <pc:spChg chg="add mod">
          <ac:chgData name="Chloi Uzzell (2015466)" userId="S::2015466@student.uwtsd.ac.uk::393aa15c-9b86-4a61-b7b4-b4ca3cd646af" providerId="AD" clId="Web-{BE5F4B48-1A2C-4522-9D6A-C9B0BA3F8734}" dt="2024-01-09T21:32:04.957" v="925" actId="20577"/>
          <ac:spMkLst>
            <pc:docMk/>
            <pc:sldMk cId="3561909132" sldId="260"/>
            <ac:spMk id="8" creationId="{47317C7A-8619-C2DD-3FBB-E80F82BE37A9}"/>
          </ac:spMkLst>
        </pc:spChg>
        <pc:picChg chg="add mod ord">
          <ac:chgData name="Chloi Uzzell (2015466)" userId="S::2015466@student.uwtsd.ac.uk::393aa15c-9b86-4a61-b7b4-b4ca3cd646af" providerId="AD" clId="Web-{BE5F4B48-1A2C-4522-9D6A-C9B0BA3F8734}" dt="2024-01-09T21:16:35.518" v="664" actId="14100"/>
          <ac:picMkLst>
            <pc:docMk/>
            <pc:sldMk cId="3561909132" sldId="260"/>
            <ac:picMk id="4" creationId="{D9EF51AD-7F52-A0BD-37C3-988FB60E5D6B}"/>
          </ac:picMkLst>
        </pc:picChg>
      </pc:sldChg>
      <pc:sldMasterChg chg="del delSldLayout">
        <pc:chgData name="Chloi Uzzell (2015466)" userId="S::2015466@student.uwtsd.ac.uk::393aa15c-9b86-4a61-b7b4-b4ca3cd646af" providerId="AD" clId="Web-{BE5F4B48-1A2C-4522-9D6A-C9B0BA3F8734}" dt="2024-01-09T20:23:18.209" v="20"/>
        <pc:sldMasterMkLst>
          <pc:docMk/>
          <pc:sldMasterMk cId="2460954070" sldId="2147483660"/>
        </pc:sldMasterMkLst>
        <pc:sldLayoutChg chg="del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hloi Uzzell (2015466)" userId="S::2015466@student.uwtsd.ac.uk::393aa15c-9b86-4a61-b7b4-b4ca3cd646af" providerId="AD" clId="Web-{BE5F4B48-1A2C-4522-9D6A-C9B0BA3F8734}" dt="2024-01-09T20:23:18.209" v="20"/>
        <pc:sldMasterMkLst>
          <pc:docMk/>
          <pc:sldMasterMk cId="3241853678" sldId="2147483737"/>
        </pc:sldMasterMkLst>
        <pc:sldLayoutChg chg="add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3241853678" sldId="2147483737"/>
            <pc:sldLayoutMk cId="315618815" sldId="2147483726"/>
          </pc:sldLayoutMkLst>
        </pc:sldLayoutChg>
        <pc:sldLayoutChg chg="add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3241853678" sldId="2147483737"/>
            <pc:sldLayoutMk cId="842362377" sldId="2147483727"/>
          </pc:sldLayoutMkLst>
        </pc:sldLayoutChg>
        <pc:sldLayoutChg chg="add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3241853678" sldId="2147483737"/>
            <pc:sldLayoutMk cId="1502514989" sldId="2147483728"/>
          </pc:sldLayoutMkLst>
        </pc:sldLayoutChg>
        <pc:sldLayoutChg chg="add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3241853678" sldId="2147483737"/>
            <pc:sldLayoutMk cId="1069208022" sldId="2147483729"/>
          </pc:sldLayoutMkLst>
        </pc:sldLayoutChg>
        <pc:sldLayoutChg chg="add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3241853678" sldId="2147483737"/>
            <pc:sldLayoutMk cId="2804196435" sldId="2147483730"/>
          </pc:sldLayoutMkLst>
        </pc:sldLayoutChg>
        <pc:sldLayoutChg chg="add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3241853678" sldId="2147483737"/>
            <pc:sldLayoutMk cId="1526403781" sldId="2147483731"/>
          </pc:sldLayoutMkLst>
        </pc:sldLayoutChg>
        <pc:sldLayoutChg chg="add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3241853678" sldId="2147483737"/>
            <pc:sldLayoutMk cId="2180485860" sldId="2147483732"/>
          </pc:sldLayoutMkLst>
        </pc:sldLayoutChg>
        <pc:sldLayoutChg chg="add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3241853678" sldId="2147483737"/>
            <pc:sldLayoutMk cId="260907113" sldId="2147483733"/>
          </pc:sldLayoutMkLst>
        </pc:sldLayoutChg>
        <pc:sldLayoutChg chg="add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3241853678" sldId="2147483737"/>
            <pc:sldLayoutMk cId="1357943174" sldId="2147483734"/>
          </pc:sldLayoutMkLst>
        </pc:sldLayoutChg>
        <pc:sldLayoutChg chg="add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3241853678" sldId="2147483737"/>
            <pc:sldLayoutMk cId="4240874014" sldId="2147483735"/>
          </pc:sldLayoutMkLst>
        </pc:sldLayoutChg>
        <pc:sldLayoutChg chg="add">
          <pc:chgData name="Chloi Uzzell (2015466)" userId="S::2015466@student.uwtsd.ac.uk::393aa15c-9b86-4a61-b7b4-b4ca3cd646af" providerId="AD" clId="Web-{BE5F4B48-1A2C-4522-9D6A-C9B0BA3F8734}" dt="2024-01-09T20:23:18.209" v="20"/>
          <pc:sldLayoutMkLst>
            <pc:docMk/>
            <pc:sldMasterMk cId="3241853678" sldId="2147483737"/>
            <pc:sldLayoutMk cId="192278916" sldId="2147483736"/>
          </pc:sldLayoutMkLst>
        </pc:sldLayoutChg>
      </pc:sldMasterChg>
    </pc:docChg>
  </pc:docChgLst>
  <pc:docChgLst>
    <pc:chgData name="Chloi Uzzell (2015466)" userId="S::2015466@student.uwtsd.ac.uk::393aa15c-9b86-4a61-b7b4-b4ca3cd646af" providerId="AD" clId="Web-{2D19A059-EEC0-4773-CDD9-E3B52B8E337A}"/>
    <pc:docChg chg="addSld modSld modMainMaster">
      <pc:chgData name="Chloi Uzzell (2015466)" userId="S::2015466@student.uwtsd.ac.uk::393aa15c-9b86-4a61-b7b4-b4ca3cd646af" providerId="AD" clId="Web-{2D19A059-EEC0-4773-CDD9-E3B52B8E337A}" dt="2024-01-10T22:13:15.802" v="471" actId="20577"/>
      <pc:docMkLst>
        <pc:docMk/>
      </pc:docMkLst>
      <pc:sldChg chg="mod">
        <pc:chgData name="Chloi Uzzell (2015466)" userId="S::2015466@student.uwtsd.ac.uk::393aa15c-9b86-4a61-b7b4-b4ca3cd646af" providerId="AD" clId="Web-{2D19A059-EEC0-4773-CDD9-E3B52B8E337A}" dt="2024-01-10T21:20:04.782" v="289"/>
        <pc:sldMkLst>
          <pc:docMk/>
          <pc:sldMk cId="109857222" sldId="256"/>
        </pc:sldMkLst>
      </pc:sldChg>
      <pc:sldChg chg="modSp mod">
        <pc:chgData name="Chloi Uzzell (2015466)" userId="S::2015466@student.uwtsd.ac.uk::393aa15c-9b86-4a61-b7b4-b4ca3cd646af" providerId="AD" clId="Web-{2D19A059-EEC0-4773-CDD9-E3B52B8E337A}" dt="2024-01-10T21:24:35.633" v="343" actId="20577"/>
        <pc:sldMkLst>
          <pc:docMk/>
          <pc:sldMk cId="1235830381" sldId="257"/>
        </pc:sldMkLst>
        <pc:spChg chg="mod">
          <ac:chgData name="Chloi Uzzell (2015466)" userId="S::2015466@student.uwtsd.ac.uk::393aa15c-9b86-4a61-b7b4-b4ca3cd646af" providerId="AD" clId="Web-{2D19A059-EEC0-4773-CDD9-E3B52B8E337A}" dt="2024-01-10T21:24:35.633" v="343" actId="20577"/>
          <ac:spMkLst>
            <pc:docMk/>
            <pc:sldMk cId="1235830381" sldId="257"/>
            <ac:spMk id="3" creationId="{97E5639B-B0CE-62ED-DFCB-CBB54C822978}"/>
          </ac:spMkLst>
        </pc:spChg>
      </pc:sldChg>
      <pc:sldChg chg="mod">
        <pc:chgData name="Chloi Uzzell (2015466)" userId="S::2015466@student.uwtsd.ac.uk::393aa15c-9b86-4a61-b7b4-b4ca3cd646af" providerId="AD" clId="Web-{2D19A059-EEC0-4773-CDD9-E3B52B8E337A}" dt="2024-01-10T21:20:04.782" v="289"/>
        <pc:sldMkLst>
          <pc:docMk/>
          <pc:sldMk cId="1185009209" sldId="258"/>
        </pc:sldMkLst>
      </pc:sldChg>
      <pc:sldChg chg="modSp mod">
        <pc:chgData name="Chloi Uzzell (2015466)" userId="S::2015466@student.uwtsd.ac.uk::393aa15c-9b86-4a61-b7b4-b4ca3cd646af" providerId="AD" clId="Web-{2D19A059-EEC0-4773-CDD9-E3B52B8E337A}" dt="2024-01-10T21:20:04.782" v="289"/>
        <pc:sldMkLst>
          <pc:docMk/>
          <pc:sldMk cId="2282094967" sldId="259"/>
        </pc:sldMkLst>
        <pc:spChg chg="mod">
          <ac:chgData name="Chloi Uzzell (2015466)" userId="S::2015466@student.uwtsd.ac.uk::393aa15c-9b86-4a61-b7b4-b4ca3cd646af" providerId="AD" clId="Web-{2D19A059-EEC0-4773-CDD9-E3B52B8E337A}" dt="2024-01-10T20:27:55.454" v="182" actId="20577"/>
          <ac:spMkLst>
            <pc:docMk/>
            <pc:sldMk cId="2282094967" sldId="259"/>
            <ac:spMk id="3" creationId="{8BBF1FA7-3D4A-EEB8-B157-B22494F0E8E5}"/>
          </ac:spMkLst>
        </pc:spChg>
      </pc:sldChg>
      <pc:sldChg chg="modSp mod">
        <pc:chgData name="Chloi Uzzell (2015466)" userId="S::2015466@student.uwtsd.ac.uk::393aa15c-9b86-4a61-b7b4-b4ca3cd646af" providerId="AD" clId="Web-{2D19A059-EEC0-4773-CDD9-E3B52B8E337A}" dt="2024-01-10T21:20:04.782" v="289"/>
        <pc:sldMkLst>
          <pc:docMk/>
          <pc:sldMk cId="3561909132" sldId="260"/>
        </pc:sldMkLst>
        <pc:spChg chg="mod">
          <ac:chgData name="Chloi Uzzell (2015466)" userId="S::2015466@student.uwtsd.ac.uk::393aa15c-9b86-4a61-b7b4-b4ca3cd646af" providerId="AD" clId="Web-{2D19A059-EEC0-4773-CDD9-E3B52B8E337A}" dt="2024-01-10T20:28:21.095" v="185" actId="20577"/>
          <ac:spMkLst>
            <pc:docMk/>
            <pc:sldMk cId="3561909132" sldId="260"/>
            <ac:spMk id="8" creationId="{47317C7A-8619-C2DD-3FBB-E80F82BE37A9}"/>
          </ac:spMkLst>
        </pc:spChg>
      </pc:sldChg>
      <pc:sldChg chg="modSp new mod setBg">
        <pc:chgData name="Chloi Uzzell (2015466)" userId="S::2015466@student.uwtsd.ac.uk::393aa15c-9b86-4a61-b7b4-b4ca3cd646af" providerId="AD" clId="Web-{2D19A059-EEC0-4773-CDD9-E3B52B8E337A}" dt="2024-01-10T21:20:04.782" v="289"/>
        <pc:sldMkLst>
          <pc:docMk/>
          <pc:sldMk cId="3974666432" sldId="261"/>
        </pc:sldMkLst>
        <pc:spChg chg="mod">
          <ac:chgData name="Chloi Uzzell (2015466)" userId="S::2015466@student.uwtsd.ac.uk::393aa15c-9b86-4a61-b7b4-b4ca3cd646af" providerId="AD" clId="Web-{2D19A059-EEC0-4773-CDD9-E3B52B8E337A}" dt="2024-01-10T21:18:17.561" v="286" actId="20577"/>
          <ac:spMkLst>
            <pc:docMk/>
            <pc:sldMk cId="3974666432" sldId="261"/>
            <ac:spMk id="3" creationId="{E321E866-6D5C-85E1-B38C-81EECADD364E}"/>
          </ac:spMkLst>
        </pc:spChg>
      </pc:sldChg>
      <pc:sldChg chg="modSp new">
        <pc:chgData name="Chloi Uzzell (2015466)" userId="S::2015466@student.uwtsd.ac.uk::393aa15c-9b86-4a61-b7b4-b4ca3cd646af" providerId="AD" clId="Web-{2D19A059-EEC0-4773-CDD9-E3B52B8E337A}" dt="2024-01-10T22:13:15.802" v="471" actId="20577"/>
        <pc:sldMkLst>
          <pc:docMk/>
          <pc:sldMk cId="2254982090" sldId="262"/>
        </pc:sldMkLst>
        <pc:spChg chg="mod">
          <ac:chgData name="Chloi Uzzell (2015466)" userId="S::2015466@student.uwtsd.ac.uk::393aa15c-9b86-4a61-b7b4-b4ca3cd646af" providerId="AD" clId="Web-{2D19A059-EEC0-4773-CDD9-E3B52B8E337A}" dt="2024-01-10T22:13:15.802" v="471" actId="20577"/>
          <ac:spMkLst>
            <pc:docMk/>
            <pc:sldMk cId="2254982090" sldId="262"/>
            <ac:spMk id="3" creationId="{10A66836-E898-1B96-C625-6357FA4226C1}"/>
          </ac:spMkLst>
        </pc:spChg>
      </pc:sldChg>
      <pc:sldMasterChg chg="mod setBg modSldLayout">
        <pc:chgData name="Chloi Uzzell (2015466)" userId="S::2015466@student.uwtsd.ac.uk::393aa15c-9b86-4a61-b7b4-b4ca3cd646af" providerId="AD" clId="Web-{2D19A059-EEC0-4773-CDD9-E3B52B8E337A}" dt="2024-01-10T21:20:04.782" v="289"/>
        <pc:sldMasterMkLst>
          <pc:docMk/>
          <pc:sldMasterMk cId="3241853678" sldId="2147483737"/>
        </pc:sldMasterMkLst>
        <pc:sldLayoutChg chg="mod">
          <pc:chgData name="Chloi Uzzell (2015466)" userId="S::2015466@student.uwtsd.ac.uk::393aa15c-9b86-4a61-b7b4-b4ca3cd646af" providerId="AD" clId="Web-{2D19A059-EEC0-4773-CDD9-E3B52B8E337A}" dt="2024-01-10T21:20:04.782" v="289"/>
          <pc:sldLayoutMkLst>
            <pc:docMk/>
            <pc:sldMasterMk cId="3241853678" sldId="2147483737"/>
            <pc:sldLayoutMk cId="315618815" sldId="2147483726"/>
          </pc:sldLayoutMkLst>
        </pc:sldLayoutChg>
        <pc:sldLayoutChg chg="mod">
          <pc:chgData name="Chloi Uzzell (2015466)" userId="S::2015466@student.uwtsd.ac.uk::393aa15c-9b86-4a61-b7b4-b4ca3cd646af" providerId="AD" clId="Web-{2D19A059-EEC0-4773-CDD9-E3B52B8E337A}" dt="2024-01-10T21:20:04.782" v="289"/>
          <pc:sldLayoutMkLst>
            <pc:docMk/>
            <pc:sldMasterMk cId="3241853678" sldId="2147483737"/>
            <pc:sldLayoutMk cId="842362377" sldId="2147483727"/>
          </pc:sldLayoutMkLst>
        </pc:sldLayoutChg>
        <pc:sldLayoutChg chg="mod">
          <pc:chgData name="Chloi Uzzell (2015466)" userId="S::2015466@student.uwtsd.ac.uk::393aa15c-9b86-4a61-b7b4-b4ca3cd646af" providerId="AD" clId="Web-{2D19A059-EEC0-4773-CDD9-E3B52B8E337A}" dt="2024-01-10T21:20:04.782" v="289"/>
          <pc:sldLayoutMkLst>
            <pc:docMk/>
            <pc:sldMasterMk cId="3241853678" sldId="2147483737"/>
            <pc:sldLayoutMk cId="1502514989" sldId="2147483728"/>
          </pc:sldLayoutMkLst>
        </pc:sldLayoutChg>
        <pc:sldLayoutChg chg="mod">
          <pc:chgData name="Chloi Uzzell (2015466)" userId="S::2015466@student.uwtsd.ac.uk::393aa15c-9b86-4a61-b7b4-b4ca3cd646af" providerId="AD" clId="Web-{2D19A059-EEC0-4773-CDD9-E3B52B8E337A}" dt="2024-01-10T21:20:04.782" v="289"/>
          <pc:sldLayoutMkLst>
            <pc:docMk/>
            <pc:sldMasterMk cId="3241853678" sldId="2147483737"/>
            <pc:sldLayoutMk cId="1069208022" sldId="2147483729"/>
          </pc:sldLayoutMkLst>
        </pc:sldLayoutChg>
        <pc:sldLayoutChg chg="mod">
          <pc:chgData name="Chloi Uzzell (2015466)" userId="S::2015466@student.uwtsd.ac.uk::393aa15c-9b86-4a61-b7b4-b4ca3cd646af" providerId="AD" clId="Web-{2D19A059-EEC0-4773-CDD9-E3B52B8E337A}" dt="2024-01-10T21:20:04.782" v="289"/>
          <pc:sldLayoutMkLst>
            <pc:docMk/>
            <pc:sldMasterMk cId="3241853678" sldId="2147483737"/>
            <pc:sldLayoutMk cId="2804196435" sldId="2147483730"/>
          </pc:sldLayoutMkLst>
        </pc:sldLayoutChg>
        <pc:sldLayoutChg chg="mod">
          <pc:chgData name="Chloi Uzzell (2015466)" userId="S::2015466@student.uwtsd.ac.uk::393aa15c-9b86-4a61-b7b4-b4ca3cd646af" providerId="AD" clId="Web-{2D19A059-EEC0-4773-CDD9-E3B52B8E337A}" dt="2024-01-10T21:20:04.782" v="289"/>
          <pc:sldLayoutMkLst>
            <pc:docMk/>
            <pc:sldMasterMk cId="3241853678" sldId="2147483737"/>
            <pc:sldLayoutMk cId="1526403781" sldId="2147483731"/>
          </pc:sldLayoutMkLst>
        </pc:sldLayoutChg>
        <pc:sldLayoutChg chg="mod">
          <pc:chgData name="Chloi Uzzell (2015466)" userId="S::2015466@student.uwtsd.ac.uk::393aa15c-9b86-4a61-b7b4-b4ca3cd646af" providerId="AD" clId="Web-{2D19A059-EEC0-4773-CDD9-E3B52B8E337A}" dt="2024-01-10T21:20:04.782" v="289"/>
          <pc:sldLayoutMkLst>
            <pc:docMk/>
            <pc:sldMasterMk cId="3241853678" sldId="2147483737"/>
            <pc:sldLayoutMk cId="2180485860" sldId="2147483732"/>
          </pc:sldLayoutMkLst>
        </pc:sldLayoutChg>
        <pc:sldLayoutChg chg="mod">
          <pc:chgData name="Chloi Uzzell (2015466)" userId="S::2015466@student.uwtsd.ac.uk::393aa15c-9b86-4a61-b7b4-b4ca3cd646af" providerId="AD" clId="Web-{2D19A059-EEC0-4773-CDD9-E3B52B8E337A}" dt="2024-01-10T21:20:04.782" v="289"/>
          <pc:sldLayoutMkLst>
            <pc:docMk/>
            <pc:sldMasterMk cId="3241853678" sldId="2147483737"/>
            <pc:sldLayoutMk cId="260907113" sldId="2147483733"/>
          </pc:sldLayoutMkLst>
        </pc:sldLayoutChg>
        <pc:sldLayoutChg chg="mod">
          <pc:chgData name="Chloi Uzzell (2015466)" userId="S::2015466@student.uwtsd.ac.uk::393aa15c-9b86-4a61-b7b4-b4ca3cd646af" providerId="AD" clId="Web-{2D19A059-EEC0-4773-CDD9-E3B52B8E337A}" dt="2024-01-10T21:20:04.782" v="289"/>
          <pc:sldLayoutMkLst>
            <pc:docMk/>
            <pc:sldMasterMk cId="3241853678" sldId="2147483737"/>
            <pc:sldLayoutMk cId="1357943174" sldId="2147483734"/>
          </pc:sldLayoutMkLst>
        </pc:sldLayoutChg>
        <pc:sldLayoutChg chg="mod">
          <pc:chgData name="Chloi Uzzell (2015466)" userId="S::2015466@student.uwtsd.ac.uk::393aa15c-9b86-4a61-b7b4-b4ca3cd646af" providerId="AD" clId="Web-{2D19A059-EEC0-4773-CDD9-E3B52B8E337A}" dt="2024-01-10T21:20:04.782" v="289"/>
          <pc:sldLayoutMkLst>
            <pc:docMk/>
            <pc:sldMasterMk cId="3241853678" sldId="2147483737"/>
            <pc:sldLayoutMk cId="4240874014" sldId="2147483735"/>
          </pc:sldLayoutMkLst>
        </pc:sldLayoutChg>
        <pc:sldLayoutChg chg="mod">
          <pc:chgData name="Chloi Uzzell (2015466)" userId="S::2015466@student.uwtsd.ac.uk::393aa15c-9b86-4a61-b7b4-b4ca3cd646af" providerId="AD" clId="Web-{2D19A059-EEC0-4773-CDD9-E3B52B8E337A}" dt="2024-01-10T21:20:04.782" v="289"/>
          <pc:sldLayoutMkLst>
            <pc:docMk/>
            <pc:sldMasterMk cId="3241853678" sldId="2147483737"/>
            <pc:sldLayoutMk cId="192278916" sldId="2147483736"/>
          </pc:sldLayoutMkLst>
        </pc:sldLayoutChg>
      </pc:sldMasterChg>
    </pc:docChg>
  </pc:docChgLst>
  <pc:docChgLst>
    <pc:chgData name="Chloi Uzzell (2015466)" userId="S::2015466@student.uwtsd.ac.uk::393aa15c-9b86-4a61-b7b4-b4ca3cd646af" providerId="AD" clId="Web-{B6C346C0-9852-4ABE-1D2B-1B072E6B7BFD}"/>
    <pc:docChg chg="addSld modSld">
      <pc:chgData name="Chloi Uzzell (2015466)" userId="S::2015466@student.uwtsd.ac.uk::393aa15c-9b86-4a61-b7b4-b4ca3cd646af" providerId="AD" clId="Web-{B6C346C0-9852-4ABE-1D2B-1B072E6B7BFD}" dt="2024-01-12T20:22:38.902" v="1499" actId="20577"/>
      <pc:docMkLst>
        <pc:docMk/>
      </pc:docMkLst>
      <pc:sldChg chg="modSp">
        <pc:chgData name="Chloi Uzzell (2015466)" userId="S::2015466@student.uwtsd.ac.uk::393aa15c-9b86-4a61-b7b4-b4ca3cd646af" providerId="AD" clId="Web-{B6C346C0-9852-4ABE-1D2B-1B072E6B7BFD}" dt="2024-01-11T22:24:25.158" v="1301" actId="20577"/>
        <pc:sldMkLst>
          <pc:docMk/>
          <pc:sldMk cId="2282094967" sldId="259"/>
        </pc:sldMkLst>
        <pc:spChg chg="mod">
          <ac:chgData name="Chloi Uzzell (2015466)" userId="S::2015466@student.uwtsd.ac.uk::393aa15c-9b86-4a61-b7b4-b4ca3cd646af" providerId="AD" clId="Web-{B6C346C0-9852-4ABE-1D2B-1B072E6B7BFD}" dt="2024-01-11T22:24:25.158" v="1301" actId="20577"/>
          <ac:spMkLst>
            <pc:docMk/>
            <pc:sldMk cId="2282094967" sldId="259"/>
            <ac:spMk id="3" creationId="{8BBF1FA7-3D4A-EEB8-B157-B22494F0E8E5}"/>
          </ac:spMkLst>
        </pc:spChg>
      </pc:sldChg>
      <pc:sldChg chg="modSp">
        <pc:chgData name="Chloi Uzzell (2015466)" userId="S::2015466@student.uwtsd.ac.uk::393aa15c-9b86-4a61-b7b4-b4ca3cd646af" providerId="AD" clId="Web-{B6C346C0-9852-4ABE-1D2B-1B072E6B7BFD}" dt="2024-01-11T11:22:07.014" v="454" actId="20577"/>
        <pc:sldMkLst>
          <pc:docMk/>
          <pc:sldMk cId="3974666432" sldId="261"/>
        </pc:sldMkLst>
        <pc:spChg chg="mod">
          <ac:chgData name="Chloi Uzzell (2015466)" userId="S::2015466@student.uwtsd.ac.uk::393aa15c-9b86-4a61-b7b4-b4ca3cd646af" providerId="AD" clId="Web-{B6C346C0-9852-4ABE-1D2B-1B072E6B7BFD}" dt="2024-01-11T11:22:07.014" v="454" actId="20577"/>
          <ac:spMkLst>
            <pc:docMk/>
            <pc:sldMk cId="3974666432" sldId="261"/>
            <ac:spMk id="2" creationId="{BB8E96AE-4309-105D-D212-F7629A97E3BE}"/>
          </ac:spMkLst>
        </pc:spChg>
      </pc:sldChg>
      <pc:sldChg chg="addSp delSp modSp mod setBg">
        <pc:chgData name="Chloi Uzzell (2015466)" userId="S::2015466@student.uwtsd.ac.uk::393aa15c-9b86-4a61-b7b4-b4ca3cd646af" providerId="AD" clId="Web-{B6C346C0-9852-4ABE-1D2B-1B072E6B7BFD}" dt="2024-01-11T11:22:36.843" v="468" actId="20577"/>
        <pc:sldMkLst>
          <pc:docMk/>
          <pc:sldMk cId="2254982090" sldId="262"/>
        </pc:sldMkLst>
        <pc:spChg chg="mod">
          <ac:chgData name="Chloi Uzzell (2015466)" userId="S::2015466@student.uwtsd.ac.uk::393aa15c-9b86-4a61-b7b4-b4ca3cd646af" providerId="AD" clId="Web-{B6C346C0-9852-4ABE-1D2B-1B072E6B7BFD}" dt="2024-01-11T11:22:36.843" v="468" actId="20577"/>
          <ac:spMkLst>
            <pc:docMk/>
            <pc:sldMk cId="2254982090" sldId="262"/>
            <ac:spMk id="2" creationId="{DAEFC62D-43EC-F365-7F7C-700A28D3D4D7}"/>
          </ac:spMkLst>
        </pc:spChg>
        <pc:spChg chg="del mod">
          <ac:chgData name="Chloi Uzzell (2015466)" userId="S::2015466@student.uwtsd.ac.uk::393aa15c-9b86-4a61-b7b4-b4ca3cd646af" providerId="AD" clId="Web-{B6C346C0-9852-4ABE-1D2B-1B072E6B7BFD}" dt="2024-01-11T10:55:31.057" v="148"/>
          <ac:spMkLst>
            <pc:docMk/>
            <pc:sldMk cId="2254982090" sldId="262"/>
            <ac:spMk id="3" creationId="{10A66836-E898-1B96-C625-6357FA4226C1}"/>
          </ac:spMkLst>
        </pc:spChg>
        <pc:spChg chg="add">
          <ac:chgData name="Chloi Uzzell (2015466)" userId="S::2015466@student.uwtsd.ac.uk::393aa15c-9b86-4a61-b7b4-b4ca3cd646af" providerId="AD" clId="Web-{B6C346C0-9852-4ABE-1D2B-1B072E6B7BFD}" dt="2024-01-11T10:55:31.057" v="148"/>
          <ac:spMkLst>
            <pc:docMk/>
            <pc:sldMk cId="2254982090" sldId="262"/>
            <ac:spMk id="9" creationId="{E5F17139-31EE-46AC-B04F-DBBD852DD6CB}"/>
          </ac:spMkLst>
        </pc:spChg>
        <pc:spChg chg="add">
          <ac:chgData name="Chloi Uzzell (2015466)" userId="S::2015466@student.uwtsd.ac.uk::393aa15c-9b86-4a61-b7b4-b4ca3cd646af" providerId="AD" clId="Web-{B6C346C0-9852-4ABE-1D2B-1B072E6B7BFD}" dt="2024-01-11T10:55:31.057" v="148"/>
          <ac:spMkLst>
            <pc:docMk/>
            <pc:sldMk cId="2254982090" sldId="262"/>
            <ac:spMk id="11" creationId="{AAD42DD4-86F6-4FD2-869F-32D35E310CF6}"/>
          </ac:spMkLst>
        </pc:spChg>
        <pc:spChg chg="add">
          <ac:chgData name="Chloi Uzzell (2015466)" userId="S::2015466@student.uwtsd.ac.uk::393aa15c-9b86-4a61-b7b4-b4ca3cd646af" providerId="AD" clId="Web-{B6C346C0-9852-4ABE-1D2B-1B072E6B7BFD}" dt="2024-01-11T10:55:31.057" v="148"/>
          <ac:spMkLst>
            <pc:docMk/>
            <pc:sldMk cId="2254982090" sldId="262"/>
            <ac:spMk id="13" creationId="{4C36B8C5-0DEB-41B5-911D-572E2E835E3C}"/>
          </ac:spMkLst>
        </pc:spChg>
        <pc:spChg chg="add">
          <ac:chgData name="Chloi Uzzell (2015466)" userId="S::2015466@student.uwtsd.ac.uk::393aa15c-9b86-4a61-b7b4-b4ca3cd646af" providerId="AD" clId="Web-{B6C346C0-9852-4ABE-1D2B-1B072E6B7BFD}" dt="2024-01-11T10:55:31.057" v="148"/>
          <ac:spMkLst>
            <pc:docMk/>
            <pc:sldMk cId="2254982090" sldId="262"/>
            <ac:spMk id="15" creationId="{5D1FF148-6725-4278-A9A8-A9A6A3F261CC}"/>
          </ac:spMkLst>
        </pc:spChg>
        <pc:spChg chg="add">
          <ac:chgData name="Chloi Uzzell (2015466)" userId="S::2015466@student.uwtsd.ac.uk::393aa15c-9b86-4a61-b7b4-b4ca3cd646af" providerId="AD" clId="Web-{B6C346C0-9852-4ABE-1D2B-1B072E6B7BFD}" dt="2024-01-11T10:55:31.057" v="148"/>
          <ac:spMkLst>
            <pc:docMk/>
            <pc:sldMk cId="2254982090" sldId="262"/>
            <ac:spMk id="17" creationId="{B247507B-4D21-4FF7-B49C-239309CF2A0B}"/>
          </ac:spMkLst>
        </pc:spChg>
        <pc:graphicFrameChg chg="add">
          <ac:chgData name="Chloi Uzzell (2015466)" userId="S::2015466@student.uwtsd.ac.uk::393aa15c-9b86-4a61-b7b4-b4ca3cd646af" providerId="AD" clId="Web-{B6C346C0-9852-4ABE-1D2B-1B072E6B7BFD}" dt="2024-01-11T10:55:31.057" v="148"/>
          <ac:graphicFrameMkLst>
            <pc:docMk/>
            <pc:sldMk cId="2254982090" sldId="262"/>
            <ac:graphicFrameMk id="5" creationId="{C032FE30-3076-0A01-068F-E13C8B393218}"/>
          </ac:graphicFrameMkLst>
        </pc:graphicFrameChg>
      </pc:sldChg>
      <pc:sldChg chg="addSp delSp modSp new mod setBg">
        <pc:chgData name="Chloi Uzzell (2015466)" userId="S::2015466@student.uwtsd.ac.uk::393aa15c-9b86-4a61-b7b4-b4ca3cd646af" providerId="AD" clId="Web-{B6C346C0-9852-4ABE-1D2B-1B072E6B7BFD}" dt="2024-01-11T19:48:24.830" v="593"/>
        <pc:sldMkLst>
          <pc:docMk/>
          <pc:sldMk cId="3262678476" sldId="263"/>
        </pc:sldMkLst>
        <pc:spChg chg="mod">
          <ac:chgData name="Chloi Uzzell (2015466)" userId="S::2015466@student.uwtsd.ac.uk::393aa15c-9b86-4a61-b7b4-b4ca3cd646af" providerId="AD" clId="Web-{B6C346C0-9852-4ABE-1D2B-1B072E6B7BFD}" dt="2024-01-11T19:48:13.564" v="592"/>
          <ac:spMkLst>
            <pc:docMk/>
            <pc:sldMk cId="3262678476" sldId="263"/>
            <ac:spMk id="2" creationId="{DBBFF152-BB84-D4BF-D46F-B2EFCB84DC2A}"/>
          </ac:spMkLst>
        </pc:spChg>
        <pc:spChg chg="mod ord">
          <ac:chgData name="Chloi Uzzell (2015466)" userId="S::2015466@student.uwtsd.ac.uk::393aa15c-9b86-4a61-b7b4-b4ca3cd646af" providerId="AD" clId="Web-{B6C346C0-9852-4ABE-1D2B-1B072E6B7BFD}" dt="2024-01-11T19:48:13.564" v="592"/>
          <ac:spMkLst>
            <pc:docMk/>
            <pc:sldMk cId="3262678476" sldId="263"/>
            <ac:spMk id="3" creationId="{6C26C6F4-65F1-690C-E249-9870EA4B4919}"/>
          </ac:spMkLst>
        </pc:spChg>
        <pc:spChg chg="add del">
          <ac:chgData name="Chloi Uzzell (2015466)" userId="S::2015466@student.uwtsd.ac.uk::393aa15c-9b86-4a61-b7b4-b4ca3cd646af" providerId="AD" clId="Web-{B6C346C0-9852-4ABE-1D2B-1B072E6B7BFD}" dt="2024-01-11T19:48:13.564" v="592"/>
          <ac:spMkLst>
            <pc:docMk/>
            <pc:sldMk cId="3262678476" sldId="263"/>
            <ac:spMk id="8" creationId="{5A0118C5-4F8D-4CF4-BADD-53FEACC6C42A}"/>
          </ac:spMkLst>
        </pc:spChg>
        <pc:spChg chg="add del">
          <ac:chgData name="Chloi Uzzell (2015466)" userId="S::2015466@student.uwtsd.ac.uk::393aa15c-9b86-4a61-b7b4-b4ca3cd646af" providerId="AD" clId="Web-{B6C346C0-9852-4ABE-1D2B-1B072E6B7BFD}" dt="2024-01-11T19:48:13.564" v="592"/>
          <ac:spMkLst>
            <pc:docMk/>
            <pc:sldMk cId="3262678476" sldId="263"/>
            <ac:spMk id="10" creationId="{4E0A5C5C-2A95-428E-9F6A-0D29EBD57C9F}"/>
          </ac:spMkLst>
        </pc:spChg>
        <pc:spChg chg="add del">
          <ac:chgData name="Chloi Uzzell (2015466)" userId="S::2015466@student.uwtsd.ac.uk::393aa15c-9b86-4a61-b7b4-b4ca3cd646af" providerId="AD" clId="Web-{B6C346C0-9852-4ABE-1D2B-1B072E6B7BFD}" dt="2024-01-11T19:48:13.564" v="592"/>
          <ac:spMkLst>
            <pc:docMk/>
            <pc:sldMk cId="3262678476" sldId="263"/>
            <ac:spMk id="12" creationId="{1056F38F-7C4E-461D-8709-7D0024AE1F79}"/>
          </ac:spMkLst>
        </pc:spChg>
        <pc:spChg chg="add del">
          <ac:chgData name="Chloi Uzzell (2015466)" userId="S::2015466@student.uwtsd.ac.uk::393aa15c-9b86-4a61-b7b4-b4ca3cd646af" providerId="AD" clId="Web-{B6C346C0-9852-4ABE-1D2B-1B072E6B7BFD}" dt="2024-01-11T19:48:13.564" v="592"/>
          <ac:spMkLst>
            <pc:docMk/>
            <pc:sldMk cId="3262678476" sldId="263"/>
            <ac:spMk id="14" creationId="{C7278469-3C3C-49CE-AEEE-E176A4900B78}"/>
          </ac:spMkLst>
        </pc:spChg>
        <pc:spChg chg="add del">
          <ac:chgData name="Chloi Uzzell (2015466)" userId="S::2015466@student.uwtsd.ac.uk::393aa15c-9b86-4a61-b7b4-b4ca3cd646af" providerId="AD" clId="Web-{B6C346C0-9852-4ABE-1D2B-1B072E6B7BFD}" dt="2024-01-11T19:48:13.564" v="592"/>
          <ac:spMkLst>
            <pc:docMk/>
            <pc:sldMk cId="3262678476" sldId="263"/>
            <ac:spMk id="20" creationId="{4C6598AB-1C17-4D54-951C-A082D94ACB7A}"/>
          </ac:spMkLst>
        </pc:spChg>
        <pc:spChg chg="add del">
          <ac:chgData name="Chloi Uzzell (2015466)" userId="S::2015466@student.uwtsd.ac.uk::393aa15c-9b86-4a61-b7b4-b4ca3cd646af" providerId="AD" clId="Web-{B6C346C0-9852-4ABE-1D2B-1B072E6B7BFD}" dt="2024-01-11T19:48:13.564" v="592"/>
          <ac:spMkLst>
            <pc:docMk/>
            <pc:sldMk cId="3262678476" sldId="263"/>
            <ac:spMk id="22" creationId="{C83B66D7-137D-4AC1-B172-53D60F08BEB5}"/>
          </ac:spMkLst>
        </pc:spChg>
        <pc:spChg chg="add del">
          <ac:chgData name="Chloi Uzzell (2015466)" userId="S::2015466@student.uwtsd.ac.uk::393aa15c-9b86-4a61-b7b4-b4ca3cd646af" providerId="AD" clId="Web-{B6C346C0-9852-4ABE-1D2B-1B072E6B7BFD}" dt="2024-01-11T19:48:13.564" v="592"/>
          <ac:spMkLst>
            <pc:docMk/>
            <pc:sldMk cId="3262678476" sldId="263"/>
            <ac:spMk id="24" creationId="{F6B92503-6984-4D15-8B98-8718709B785D}"/>
          </ac:spMkLst>
        </pc:spChg>
        <pc:spChg chg="add del">
          <ac:chgData name="Chloi Uzzell (2015466)" userId="S::2015466@student.uwtsd.ac.uk::393aa15c-9b86-4a61-b7b4-b4ca3cd646af" providerId="AD" clId="Web-{B6C346C0-9852-4ABE-1D2B-1B072E6B7BFD}" dt="2024-01-11T19:48:13.564" v="592"/>
          <ac:spMkLst>
            <pc:docMk/>
            <pc:sldMk cId="3262678476" sldId="263"/>
            <ac:spMk id="26" creationId="{08DDF938-524E-4C18-A47D-C00627832366}"/>
          </ac:spMkLst>
        </pc:spChg>
        <pc:spChg chg="add">
          <ac:chgData name="Chloi Uzzell (2015466)" userId="S::2015466@student.uwtsd.ac.uk::393aa15c-9b86-4a61-b7b4-b4ca3cd646af" providerId="AD" clId="Web-{B6C346C0-9852-4ABE-1D2B-1B072E6B7BFD}" dt="2024-01-11T19:48:13.564" v="592"/>
          <ac:spMkLst>
            <pc:docMk/>
            <pc:sldMk cId="3262678476" sldId="263"/>
            <ac:spMk id="38" creationId="{5A0118C5-4F8D-4CF4-BADD-53FEACC6C42A}"/>
          </ac:spMkLst>
        </pc:spChg>
        <pc:spChg chg="add">
          <ac:chgData name="Chloi Uzzell (2015466)" userId="S::2015466@student.uwtsd.ac.uk::393aa15c-9b86-4a61-b7b4-b4ca3cd646af" providerId="AD" clId="Web-{B6C346C0-9852-4ABE-1D2B-1B072E6B7BFD}" dt="2024-01-11T19:48:13.564" v="592"/>
          <ac:spMkLst>
            <pc:docMk/>
            <pc:sldMk cId="3262678476" sldId="263"/>
            <ac:spMk id="44" creationId="{4E0A5C5C-2A95-428E-9F6A-0D29EBD57C9F}"/>
          </ac:spMkLst>
        </pc:spChg>
        <pc:grpChg chg="add del">
          <ac:chgData name="Chloi Uzzell (2015466)" userId="S::2015466@student.uwtsd.ac.uk::393aa15c-9b86-4a61-b7b4-b4ca3cd646af" providerId="AD" clId="Web-{B6C346C0-9852-4ABE-1D2B-1B072E6B7BFD}" dt="2024-01-11T19:48:13.564" v="592"/>
          <ac:grpSpMkLst>
            <pc:docMk/>
            <pc:sldMk cId="3262678476" sldId="263"/>
            <ac:grpSpMk id="16" creationId="{93DC754C-7E09-422D-A8BB-AF632E90DFA2}"/>
          </ac:grpSpMkLst>
        </pc:grpChg>
        <pc:grpChg chg="add del">
          <ac:chgData name="Chloi Uzzell (2015466)" userId="S::2015466@student.uwtsd.ac.uk::393aa15c-9b86-4a61-b7b4-b4ca3cd646af" providerId="AD" clId="Web-{B6C346C0-9852-4ABE-1D2B-1B072E6B7BFD}" dt="2024-01-11T19:48:13.564" v="592"/>
          <ac:grpSpMkLst>
            <pc:docMk/>
            <pc:sldMk cId="3262678476" sldId="263"/>
            <ac:grpSpMk id="28" creationId="{3773FAF5-C452-4455-9411-D6AF5EBD4CA9}"/>
          </ac:grpSpMkLst>
        </pc:grpChg>
        <pc:grpChg chg="add">
          <ac:chgData name="Chloi Uzzell (2015466)" userId="S::2015466@student.uwtsd.ac.uk::393aa15c-9b86-4a61-b7b4-b4ca3cd646af" providerId="AD" clId="Web-{B6C346C0-9852-4ABE-1D2B-1B072E6B7BFD}" dt="2024-01-11T19:48:13.564" v="592"/>
          <ac:grpSpMkLst>
            <pc:docMk/>
            <pc:sldMk cId="3262678476" sldId="263"/>
            <ac:grpSpMk id="40" creationId="{2A638C7D-9088-41A9-88A0-7357157BC168}"/>
          </ac:grpSpMkLst>
        </pc:grpChg>
        <pc:grpChg chg="add">
          <ac:chgData name="Chloi Uzzell (2015466)" userId="S::2015466@student.uwtsd.ac.uk::393aa15c-9b86-4a61-b7b4-b4ca3cd646af" providerId="AD" clId="Web-{B6C346C0-9852-4ABE-1D2B-1B072E6B7BFD}" dt="2024-01-11T19:48:13.564" v="592"/>
          <ac:grpSpMkLst>
            <pc:docMk/>
            <pc:sldMk cId="3262678476" sldId="263"/>
            <ac:grpSpMk id="46" creationId="{3F219210-B16A-47B6-9AA8-207DAFF37E66}"/>
          </ac:grpSpMkLst>
        </pc:grpChg>
        <pc:grpChg chg="add">
          <ac:chgData name="Chloi Uzzell (2015466)" userId="S::2015466@student.uwtsd.ac.uk::393aa15c-9b86-4a61-b7b4-b4ca3cd646af" providerId="AD" clId="Web-{B6C346C0-9852-4ABE-1D2B-1B072E6B7BFD}" dt="2024-01-11T19:48:13.564" v="592"/>
          <ac:grpSpMkLst>
            <pc:docMk/>
            <pc:sldMk cId="3262678476" sldId="263"/>
            <ac:grpSpMk id="50" creationId="{582A903B-6B78-4F0A-B7C9-3D80499020B8}"/>
          </ac:grpSpMkLst>
        </pc:grpChg>
        <pc:picChg chg="add mod">
          <ac:chgData name="Chloi Uzzell (2015466)" userId="S::2015466@student.uwtsd.ac.uk::393aa15c-9b86-4a61-b7b4-b4ca3cd646af" providerId="AD" clId="Web-{B6C346C0-9852-4ABE-1D2B-1B072E6B7BFD}" dt="2024-01-11T19:48:13.564" v="592"/>
          <ac:picMkLst>
            <pc:docMk/>
            <pc:sldMk cId="3262678476" sldId="263"/>
            <ac:picMk id="4" creationId="{5FB2CBA0-7A9A-7BD7-20E9-6D3CF5D54335}"/>
          </ac:picMkLst>
        </pc:picChg>
      </pc:sldChg>
      <pc:sldChg chg="modSp new">
        <pc:chgData name="Chloi Uzzell (2015466)" userId="S::2015466@student.uwtsd.ac.uk::393aa15c-9b86-4a61-b7b4-b4ca3cd646af" providerId="AD" clId="Web-{B6C346C0-9852-4ABE-1D2B-1B072E6B7BFD}" dt="2024-01-11T11:20:07.229" v="447" actId="20577"/>
        <pc:sldMkLst>
          <pc:docMk/>
          <pc:sldMk cId="4190514172" sldId="264"/>
        </pc:sldMkLst>
        <pc:spChg chg="mod">
          <ac:chgData name="Chloi Uzzell (2015466)" userId="S::2015466@student.uwtsd.ac.uk::393aa15c-9b86-4a61-b7b4-b4ca3cd646af" providerId="AD" clId="Web-{B6C346C0-9852-4ABE-1D2B-1B072E6B7BFD}" dt="2024-01-11T10:58:07.750" v="170" actId="20577"/>
          <ac:spMkLst>
            <pc:docMk/>
            <pc:sldMk cId="4190514172" sldId="264"/>
            <ac:spMk id="2" creationId="{63658F9C-6C17-5199-21D6-F76690A5CE4C}"/>
          </ac:spMkLst>
        </pc:spChg>
        <pc:spChg chg="mod">
          <ac:chgData name="Chloi Uzzell (2015466)" userId="S::2015466@student.uwtsd.ac.uk::393aa15c-9b86-4a61-b7b4-b4ca3cd646af" providerId="AD" clId="Web-{B6C346C0-9852-4ABE-1D2B-1B072E6B7BFD}" dt="2024-01-11T11:20:07.229" v="447" actId="20577"/>
          <ac:spMkLst>
            <pc:docMk/>
            <pc:sldMk cId="4190514172" sldId="264"/>
            <ac:spMk id="3" creationId="{05F06E15-D88C-157E-AEE5-BE70C8CE414D}"/>
          </ac:spMkLst>
        </pc:spChg>
      </pc:sldChg>
      <pc:sldChg chg="modSp new">
        <pc:chgData name="Chloi Uzzell (2015466)" userId="S::2015466@student.uwtsd.ac.uk::393aa15c-9b86-4a61-b7b4-b4ca3cd646af" providerId="AD" clId="Web-{B6C346C0-9852-4ABE-1D2B-1B072E6B7BFD}" dt="2024-01-12T20:18:30.881" v="1396" actId="20577"/>
        <pc:sldMkLst>
          <pc:docMk/>
          <pc:sldMk cId="3708417950" sldId="265"/>
        </pc:sldMkLst>
        <pc:spChg chg="mod">
          <ac:chgData name="Chloi Uzzell (2015466)" userId="S::2015466@student.uwtsd.ac.uk::393aa15c-9b86-4a61-b7b4-b4ca3cd646af" providerId="AD" clId="Web-{B6C346C0-9852-4ABE-1D2B-1B072E6B7BFD}" dt="2024-01-11T20:13:47.077" v="607" actId="20577"/>
          <ac:spMkLst>
            <pc:docMk/>
            <pc:sldMk cId="3708417950" sldId="265"/>
            <ac:spMk id="2" creationId="{AAFCB7F6-AAB1-4656-CA0D-18DC9A936B55}"/>
          </ac:spMkLst>
        </pc:spChg>
        <pc:spChg chg="mod">
          <ac:chgData name="Chloi Uzzell (2015466)" userId="S::2015466@student.uwtsd.ac.uk::393aa15c-9b86-4a61-b7b4-b4ca3cd646af" providerId="AD" clId="Web-{B6C346C0-9852-4ABE-1D2B-1B072E6B7BFD}" dt="2024-01-12T20:18:30.881" v="1396" actId="20577"/>
          <ac:spMkLst>
            <pc:docMk/>
            <pc:sldMk cId="3708417950" sldId="265"/>
            <ac:spMk id="3" creationId="{966225B7-D4D5-5DF2-4090-B6C3A80772AB}"/>
          </ac:spMkLst>
        </pc:spChg>
      </pc:sldChg>
      <pc:sldChg chg="modSp new">
        <pc:chgData name="Chloi Uzzell (2015466)" userId="S::2015466@student.uwtsd.ac.uk::393aa15c-9b86-4a61-b7b4-b4ca3cd646af" providerId="AD" clId="Web-{B6C346C0-9852-4ABE-1D2B-1B072E6B7BFD}" dt="2024-01-12T20:22:38.902" v="1499" actId="20577"/>
        <pc:sldMkLst>
          <pc:docMk/>
          <pc:sldMk cId="1242940054" sldId="266"/>
        </pc:sldMkLst>
        <pc:spChg chg="mod">
          <ac:chgData name="Chloi Uzzell (2015466)" userId="S::2015466@student.uwtsd.ac.uk::393aa15c-9b86-4a61-b7b4-b4ca3cd646af" providerId="AD" clId="Web-{B6C346C0-9852-4ABE-1D2B-1B072E6B7BFD}" dt="2024-01-11T20:40:12.031" v="931" actId="20577"/>
          <ac:spMkLst>
            <pc:docMk/>
            <pc:sldMk cId="1242940054" sldId="266"/>
            <ac:spMk id="2" creationId="{801EDAE4-2EEC-5199-1EA4-5FC455D373A0}"/>
          </ac:spMkLst>
        </pc:spChg>
        <pc:spChg chg="mod">
          <ac:chgData name="Chloi Uzzell (2015466)" userId="S::2015466@student.uwtsd.ac.uk::393aa15c-9b86-4a61-b7b4-b4ca3cd646af" providerId="AD" clId="Web-{B6C346C0-9852-4ABE-1D2B-1B072E6B7BFD}" dt="2024-01-12T20:22:38.902" v="1499" actId="20577"/>
          <ac:spMkLst>
            <pc:docMk/>
            <pc:sldMk cId="1242940054" sldId="266"/>
            <ac:spMk id="3" creationId="{2757A2EC-5B05-D960-8EC3-EAB0379CCCDD}"/>
          </ac:spMkLst>
        </pc:spChg>
      </pc:sldChg>
    </pc:docChg>
  </pc:docChgLst>
  <pc:docChgLst>
    <pc:chgData name="Chloi Uzzell (2015466)" userId="S::2015466@student.uwtsd.ac.uk::393aa15c-9b86-4a61-b7b4-b4ca3cd646af" providerId="AD" clId="Web-{0A34471B-C272-5058-4E9A-9BF410527345}"/>
    <pc:docChg chg="modSld">
      <pc:chgData name="Chloi Uzzell (2015466)" userId="S::2015466@student.uwtsd.ac.uk::393aa15c-9b86-4a61-b7b4-b4ca3cd646af" providerId="AD" clId="Web-{0A34471B-C272-5058-4E9A-9BF410527345}" dt="2024-01-13T13:05:10.657" v="34" actId="20577"/>
      <pc:docMkLst>
        <pc:docMk/>
      </pc:docMkLst>
      <pc:sldChg chg="modSp">
        <pc:chgData name="Chloi Uzzell (2015466)" userId="S::2015466@student.uwtsd.ac.uk::393aa15c-9b86-4a61-b7b4-b4ca3cd646af" providerId="AD" clId="Web-{0A34471B-C272-5058-4E9A-9BF410527345}" dt="2024-01-13T13:05:10.657" v="34" actId="20577"/>
        <pc:sldMkLst>
          <pc:docMk/>
          <pc:sldMk cId="109857222" sldId="256"/>
        </pc:sldMkLst>
        <pc:spChg chg="mod">
          <ac:chgData name="Chloi Uzzell (2015466)" userId="S::2015466@student.uwtsd.ac.uk::393aa15c-9b86-4a61-b7b4-b4ca3cd646af" providerId="AD" clId="Web-{0A34471B-C272-5058-4E9A-9BF410527345}" dt="2024-01-13T13:05:10.657" v="3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Chloi Uzzell (2015466)" userId="S::2015466@student.uwtsd.ac.uk::393aa15c-9b86-4a61-b7b4-b4ca3cd646af" providerId="AD" clId="Web-{0A34471B-C272-5058-4E9A-9BF410527345}" dt="2024-01-13T10:29:38.526" v="23" actId="20577"/>
        <pc:sldMkLst>
          <pc:docMk/>
          <pc:sldMk cId="3708417950" sldId="265"/>
        </pc:sldMkLst>
        <pc:spChg chg="mod">
          <ac:chgData name="Chloi Uzzell (2015466)" userId="S::2015466@student.uwtsd.ac.uk::393aa15c-9b86-4a61-b7b4-b4ca3cd646af" providerId="AD" clId="Web-{0A34471B-C272-5058-4E9A-9BF410527345}" dt="2024-01-13T10:29:38.526" v="23" actId="20577"/>
          <ac:spMkLst>
            <pc:docMk/>
            <pc:sldMk cId="3708417950" sldId="265"/>
            <ac:spMk id="3" creationId="{966225B7-D4D5-5DF2-4090-B6C3A80772A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9AD53E-670A-4D5F-AD88-2364EE91C3CB}" type="doc">
      <dgm:prSet loTypeId="urn:microsoft.com/office/officeart/2005/8/layout/vList2" loCatId="list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6F8E1BF-A26A-462F-8FAE-8548C3AC442B}">
      <dgm:prSet/>
      <dgm:spPr/>
      <dgm:t>
        <a:bodyPr/>
        <a:lstStyle/>
        <a:p>
          <a:pPr>
            <a:defRPr cap="all"/>
          </a:pPr>
          <a:r>
            <a:rPr lang="en-US"/>
            <a:t>"Free the child's potential and you will transform him into the world." (Montessori, 1948).  </a:t>
          </a:r>
        </a:p>
      </dgm:t>
    </dgm:pt>
    <dgm:pt modelId="{F46EFF53-7C6F-420C-ADFD-8ABE91604FC5}" type="parTrans" cxnId="{C873CEDE-058E-426F-BC8E-B01C7ECCB317}">
      <dgm:prSet/>
      <dgm:spPr/>
      <dgm:t>
        <a:bodyPr/>
        <a:lstStyle/>
        <a:p>
          <a:endParaRPr lang="en-US"/>
        </a:p>
      </dgm:t>
    </dgm:pt>
    <dgm:pt modelId="{5684FA20-F79A-4028-9497-4DDC3B39DEA4}" type="sibTrans" cxnId="{C873CEDE-058E-426F-BC8E-B01C7ECCB317}">
      <dgm:prSet/>
      <dgm:spPr/>
      <dgm:t>
        <a:bodyPr/>
        <a:lstStyle/>
        <a:p>
          <a:endParaRPr lang="en-US"/>
        </a:p>
      </dgm:t>
    </dgm:pt>
    <dgm:pt modelId="{9418636D-0994-443C-90EB-6243F610BDA0}">
      <dgm:prSet/>
      <dgm:spPr/>
      <dgm:t>
        <a:bodyPr/>
        <a:lstStyle/>
        <a:p>
          <a:pPr>
            <a:defRPr cap="all"/>
          </a:pPr>
          <a:r>
            <a:rPr lang="en-US"/>
            <a:t>Montessori proclaimed that play is process of real-life experiences without a desired or set outcome, and it is fundamental for children's development (Garhart Mooney, 2000). </a:t>
          </a:r>
        </a:p>
      </dgm:t>
    </dgm:pt>
    <dgm:pt modelId="{8BFB6727-D3D8-4F48-B31B-F72CEC373467}" type="parTrans" cxnId="{17F28922-380A-4123-BE3D-F8ECB8101BCB}">
      <dgm:prSet/>
      <dgm:spPr/>
      <dgm:t>
        <a:bodyPr/>
        <a:lstStyle/>
        <a:p>
          <a:endParaRPr lang="en-US"/>
        </a:p>
      </dgm:t>
    </dgm:pt>
    <dgm:pt modelId="{C2EC19E6-CA9B-4E15-B27E-71F42DCA5C33}" type="sibTrans" cxnId="{17F28922-380A-4123-BE3D-F8ECB8101BCB}">
      <dgm:prSet/>
      <dgm:spPr/>
      <dgm:t>
        <a:bodyPr/>
        <a:lstStyle/>
        <a:p>
          <a:endParaRPr lang="en-US"/>
        </a:p>
      </dgm:t>
    </dgm:pt>
    <dgm:pt modelId="{FC0B9973-E958-4D91-853A-E9D95D27B5F1}">
      <dgm:prSet/>
      <dgm:spPr/>
      <dgm:t>
        <a:bodyPr/>
        <a:lstStyle/>
        <a:p>
          <a:pPr>
            <a:defRPr cap="all"/>
          </a:pPr>
          <a:r>
            <a:rPr lang="en-US"/>
            <a:t>The Curriculum for Wales offers a framework of holistic development practice, striving for real-life, authentic experience, with play being a vital component (Welsh Government, 2023).</a:t>
          </a:r>
        </a:p>
      </dgm:t>
    </dgm:pt>
    <dgm:pt modelId="{7E8C5595-8829-4CD3-90DE-87FD058B7E21}" type="parTrans" cxnId="{F98B81E9-AC29-40AC-BA12-B70DA62C7AE1}">
      <dgm:prSet/>
      <dgm:spPr/>
      <dgm:t>
        <a:bodyPr/>
        <a:lstStyle/>
        <a:p>
          <a:endParaRPr lang="en-US"/>
        </a:p>
      </dgm:t>
    </dgm:pt>
    <dgm:pt modelId="{8C186A93-BB06-4629-98BF-1DC4DB2580FA}" type="sibTrans" cxnId="{F98B81E9-AC29-40AC-BA12-B70DA62C7AE1}">
      <dgm:prSet/>
      <dgm:spPr/>
      <dgm:t>
        <a:bodyPr/>
        <a:lstStyle/>
        <a:p>
          <a:endParaRPr lang="en-US"/>
        </a:p>
      </dgm:t>
    </dgm:pt>
    <dgm:pt modelId="{F30078E9-FB8A-48B6-9BAA-13EBEF60A4EE}" type="pres">
      <dgm:prSet presAssocID="{FD9AD53E-670A-4D5F-AD88-2364EE91C3CB}" presName="linear" presStyleCnt="0">
        <dgm:presLayoutVars>
          <dgm:animLvl val="lvl"/>
          <dgm:resizeHandles val="exact"/>
        </dgm:presLayoutVars>
      </dgm:prSet>
      <dgm:spPr/>
    </dgm:pt>
    <dgm:pt modelId="{360BDB0B-2A83-4A47-A2A1-80443C911097}" type="pres">
      <dgm:prSet presAssocID="{36F8E1BF-A26A-462F-8FAE-8548C3AC442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E461B09-D2D6-41C4-8A58-7A53909FA256}" type="pres">
      <dgm:prSet presAssocID="{5684FA20-F79A-4028-9497-4DDC3B39DEA4}" presName="spacer" presStyleCnt="0"/>
      <dgm:spPr/>
    </dgm:pt>
    <dgm:pt modelId="{65322216-65D0-4A3F-90CA-B06CDD0A453B}" type="pres">
      <dgm:prSet presAssocID="{9418636D-0994-443C-90EB-6243F610BDA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6F1B28A-9D29-443A-ABD2-714742BCB6EF}" type="pres">
      <dgm:prSet presAssocID="{C2EC19E6-CA9B-4E15-B27E-71F42DCA5C33}" presName="spacer" presStyleCnt="0"/>
      <dgm:spPr/>
    </dgm:pt>
    <dgm:pt modelId="{EE5F5B7C-1F3F-41DD-908B-03C66C8B5EDC}" type="pres">
      <dgm:prSet presAssocID="{FC0B9973-E958-4D91-853A-E9D95D27B5F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7F28922-380A-4123-BE3D-F8ECB8101BCB}" srcId="{FD9AD53E-670A-4D5F-AD88-2364EE91C3CB}" destId="{9418636D-0994-443C-90EB-6243F610BDA0}" srcOrd="1" destOrd="0" parTransId="{8BFB6727-D3D8-4F48-B31B-F72CEC373467}" sibTransId="{C2EC19E6-CA9B-4E15-B27E-71F42DCA5C33}"/>
    <dgm:cxn modelId="{597E9549-DCA8-4D74-B61D-D158AB2D304D}" type="presOf" srcId="{FD9AD53E-670A-4D5F-AD88-2364EE91C3CB}" destId="{F30078E9-FB8A-48B6-9BAA-13EBEF60A4EE}" srcOrd="0" destOrd="0" presId="urn:microsoft.com/office/officeart/2005/8/layout/vList2"/>
    <dgm:cxn modelId="{63C5C194-1981-45A7-AA5B-80CB2695D34A}" type="presOf" srcId="{FC0B9973-E958-4D91-853A-E9D95D27B5F1}" destId="{EE5F5B7C-1F3F-41DD-908B-03C66C8B5EDC}" srcOrd="0" destOrd="0" presId="urn:microsoft.com/office/officeart/2005/8/layout/vList2"/>
    <dgm:cxn modelId="{C873CEDE-058E-426F-BC8E-B01C7ECCB317}" srcId="{FD9AD53E-670A-4D5F-AD88-2364EE91C3CB}" destId="{36F8E1BF-A26A-462F-8FAE-8548C3AC442B}" srcOrd="0" destOrd="0" parTransId="{F46EFF53-7C6F-420C-ADFD-8ABE91604FC5}" sibTransId="{5684FA20-F79A-4028-9497-4DDC3B39DEA4}"/>
    <dgm:cxn modelId="{DEAB66E3-CF5E-4CAA-981B-EB2DE3D64F42}" type="presOf" srcId="{36F8E1BF-A26A-462F-8FAE-8548C3AC442B}" destId="{360BDB0B-2A83-4A47-A2A1-80443C911097}" srcOrd="0" destOrd="0" presId="urn:microsoft.com/office/officeart/2005/8/layout/vList2"/>
    <dgm:cxn modelId="{F98B81E9-AC29-40AC-BA12-B70DA62C7AE1}" srcId="{FD9AD53E-670A-4D5F-AD88-2364EE91C3CB}" destId="{FC0B9973-E958-4D91-853A-E9D95D27B5F1}" srcOrd="2" destOrd="0" parTransId="{7E8C5595-8829-4CD3-90DE-87FD058B7E21}" sibTransId="{8C186A93-BB06-4629-98BF-1DC4DB2580FA}"/>
    <dgm:cxn modelId="{821047FF-8BEE-4D5C-83B6-47502560D498}" type="presOf" srcId="{9418636D-0994-443C-90EB-6243F610BDA0}" destId="{65322216-65D0-4A3F-90CA-B06CDD0A453B}" srcOrd="0" destOrd="0" presId="urn:microsoft.com/office/officeart/2005/8/layout/vList2"/>
    <dgm:cxn modelId="{7528CD81-26FC-470C-9349-27E2505CC3F0}" type="presParOf" srcId="{F30078E9-FB8A-48B6-9BAA-13EBEF60A4EE}" destId="{360BDB0B-2A83-4A47-A2A1-80443C911097}" srcOrd="0" destOrd="0" presId="urn:microsoft.com/office/officeart/2005/8/layout/vList2"/>
    <dgm:cxn modelId="{80E1FC94-99EB-4108-B3C8-B3485E4CAD37}" type="presParOf" srcId="{F30078E9-FB8A-48B6-9BAA-13EBEF60A4EE}" destId="{6E461B09-D2D6-41C4-8A58-7A53909FA256}" srcOrd="1" destOrd="0" presId="urn:microsoft.com/office/officeart/2005/8/layout/vList2"/>
    <dgm:cxn modelId="{372CC7DD-929D-4F9D-978E-E31EB4C5B621}" type="presParOf" srcId="{F30078E9-FB8A-48B6-9BAA-13EBEF60A4EE}" destId="{65322216-65D0-4A3F-90CA-B06CDD0A453B}" srcOrd="2" destOrd="0" presId="urn:microsoft.com/office/officeart/2005/8/layout/vList2"/>
    <dgm:cxn modelId="{6B69F95C-B92B-4FAE-B503-780D76872B5E}" type="presParOf" srcId="{F30078E9-FB8A-48B6-9BAA-13EBEF60A4EE}" destId="{66F1B28A-9D29-443A-ABD2-714742BCB6EF}" srcOrd="3" destOrd="0" presId="urn:microsoft.com/office/officeart/2005/8/layout/vList2"/>
    <dgm:cxn modelId="{5D85E6BF-DBFB-4B26-B9BF-842C95ED3F07}" type="presParOf" srcId="{F30078E9-FB8A-48B6-9BAA-13EBEF60A4EE}" destId="{EE5F5B7C-1F3F-41DD-908B-03C66C8B5ED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AA186D-977A-467A-BEAB-8F421F3B348A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9C8A1B6-341E-404B-937C-00A8B9B9C178}">
      <dgm:prSet/>
      <dgm:spPr/>
      <dgm:t>
        <a:bodyPr/>
        <a:lstStyle/>
        <a:p>
          <a:r>
            <a:rPr lang="en-US"/>
            <a:t>Education in current times is a complex arrangement for the practitioners whose role has been impacted by sociological factors and achieving social justice in the education setting (Gandolfi and Mills, 2019).  </a:t>
          </a:r>
        </a:p>
      </dgm:t>
    </dgm:pt>
    <dgm:pt modelId="{66398022-4C58-4709-8A80-E72EC5AB3021}" type="parTrans" cxnId="{AEBB1415-821D-414D-8C0A-BD30FA02AEAC}">
      <dgm:prSet/>
      <dgm:spPr/>
      <dgm:t>
        <a:bodyPr/>
        <a:lstStyle/>
        <a:p>
          <a:endParaRPr lang="en-US"/>
        </a:p>
      </dgm:t>
    </dgm:pt>
    <dgm:pt modelId="{DA8D9589-FB22-4A3E-8302-AC762D72F002}" type="sibTrans" cxnId="{AEBB1415-821D-414D-8C0A-BD30FA02AEAC}">
      <dgm:prSet/>
      <dgm:spPr/>
      <dgm:t>
        <a:bodyPr/>
        <a:lstStyle/>
        <a:p>
          <a:endParaRPr lang="en-US"/>
        </a:p>
      </dgm:t>
    </dgm:pt>
    <dgm:pt modelId="{8D78F151-E1A0-419F-9C12-2D33DED9C825}">
      <dgm:prSet/>
      <dgm:spPr/>
      <dgm:t>
        <a:bodyPr/>
        <a:lstStyle/>
        <a:p>
          <a:r>
            <a:rPr lang="en-US"/>
            <a:t>Provision should be individual and supportive of children's socio-economic needs, with special consideration to creating a curriculum that closes the gap on academic attainment between socio-economic groups (Welsh Government, 2022). </a:t>
          </a:r>
        </a:p>
      </dgm:t>
    </dgm:pt>
    <dgm:pt modelId="{65A1C238-E10F-4627-9D8A-0733E4023911}" type="parTrans" cxnId="{56EE830E-01B8-43B7-8946-A773F32D2BA9}">
      <dgm:prSet/>
      <dgm:spPr/>
      <dgm:t>
        <a:bodyPr/>
        <a:lstStyle/>
        <a:p>
          <a:endParaRPr lang="en-US"/>
        </a:p>
      </dgm:t>
    </dgm:pt>
    <dgm:pt modelId="{58AFD681-B303-4EFD-9DA8-37F31E229873}" type="sibTrans" cxnId="{56EE830E-01B8-43B7-8946-A773F32D2BA9}">
      <dgm:prSet/>
      <dgm:spPr/>
      <dgm:t>
        <a:bodyPr/>
        <a:lstStyle/>
        <a:p>
          <a:endParaRPr lang="en-US"/>
        </a:p>
      </dgm:t>
    </dgm:pt>
    <dgm:pt modelId="{ED3949C2-9F93-4C49-B37E-6C3070E84A42}" type="pres">
      <dgm:prSet presAssocID="{B6AA186D-977A-467A-BEAB-8F421F3B348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814BC1C-5944-4223-BB5B-B716B3973B3A}" type="pres">
      <dgm:prSet presAssocID="{89C8A1B6-341E-404B-937C-00A8B9B9C178}" presName="hierRoot1" presStyleCnt="0"/>
      <dgm:spPr/>
    </dgm:pt>
    <dgm:pt modelId="{A49D7252-6E6A-43CD-B5CB-A642BF5D523D}" type="pres">
      <dgm:prSet presAssocID="{89C8A1B6-341E-404B-937C-00A8B9B9C178}" presName="composite" presStyleCnt="0"/>
      <dgm:spPr/>
    </dgm:pt>
    <dgm:pt modelId="{5F9C66EB-B472-4202-A345-16CA208042F1}" type="pres">
      <dgm:prSet presAssocID="{89C8A1B6-341E-404B-937C-00A8B9B9C178}" presName="background" presStyleLbl="node0" presStyleIdx="0" presStyleCnt="2"/>
      <dgm:spPr/>
    </dgm:pt>
    <dgm:pt modelId="{CE4556E9-93CB-4C7F-90A6-25C72CB8065B}" type="pres">
      <dgm:prSet presAssocID="{89C8A1B6-341E-404B-937C-00A8B9B9C178}" presName="text" presStyleLbl="fgAcc0" presStyleIdx="0" presStyleCnt="2">
        <dgm:presLayoutVars>
          <dgm:chPref val="3"/>
        </dgm:presLayoutVars>
      </dgm:prSet>
      <dgm:spPr/>
    </dgm:pt>
    <dgm:pt modelId="{7F94C4A7-C471-4EB0-857C-00A65ECE75D8}" type="pres">
      <dgm:prSet presAssocID="{89C8A1B6-341E-404B-937C-00A8B9B9C178}" presName="hierChild2" presStyleCnt="0"/>
      <dgm:spPr/>
    </dgm:pt>
    <dgm:pt modelId="{06735C10-7E7C-4875-BA12-6AEDD75D5885}" type="pres">
      <dgm:prSet presAssocID="{8D78F151-E1A0-419F-9C12-2D33DED9C825}" presName="hierRoot1" presStyleCnt="0"/>
      <dgm:spPr/>
    </dgm:pt>
    <dgm:pt modelId="{C326E098-1F83-47FB-9EB2-747B027FC76A}" type="pres">
      <dgm:prSet presAssocID="{8D78F151-E1A0-419F-9C12-2D33DED9C825}" presName="composite" presStyleCnt="0"/>
      <dgm:spPr/>
    </dgm:pt>
    <dgm:pt modelId="{92C1389C-6333-4C12-AF3E-596CBF4E394A}" type="pres">
      <dgm:prSet presAssocID="{8D78F151-E1A0-419F-9C12-2D33DED9C825}" presName="background" presStyleLbl="node0" presStyleIdx="1" presStyleCnt="2"/>
      <dgm:spPr/>
    </dgm:pt>
    <dgm:pt modelId="{16DEC1CF-D113-4EB5-AB77-C1F5AE918AAF}" type="pres">
      <dgm:prSet presAssocID="{8D78F151-E1A0-419F-9C12-2D33DED9C825}" presName="text" presStyleLbl="fgAcc0" presStyleIdx="1" presStyleCnt="2">
        <dgm:presLayoutVars>
          <dgm:chPref val="3"/>
        </dgm:presLayoutVars>
      </dgm:prSet>
      <dgm:spPr/>
    </dgm:pt>
    <dgm:pt modelId="{BB82A998-DFAA-429E-BF89-1A306B1646D2}" type="pres">
      <dgm:prSet presAssocID="{8D78F151-E1A0-419F-9C12-2D33DED9C825}" presName="hierChild2" presStyleCnt="0"/>
      <dgm:spPr/>
    </dgm:pt>
  </dgm:ptLst>
  <dgm:cxnLst>
    <dgm:cxn modelId="{56EE830E-01B8-43B7-8946-A773F32D2BA9}" srcId="{B6AA186D-977A-467A-BEAB-8F421F3B348A}" destId="{8D78F151-E1A0-419F-9C12-2D33DED9C825}" srcOrd="1" destOrd="0" parTransId="{65A1C238-E10F-4627-9D8A-0733E4023911}" sibTransId="{58AFD681-B303-4EFD-9DA8-37F31E229873}"/>
    <dgm:cxn modelId="{AEBB1415-821D-414D-8C0A-BD30FA02AEAC}" srcId="{B6AA186D-977A-467A-BEAB-8F421F3B348A}" destId="{89C8A1B6-341E-404B-937C-00A8B9B9C178}" srcOrd="0" destOrd="0" parTransId="{66398022-4C58-4709-8A80-E72EC5AB3021}" sibTransId="{DA8D9589-FB22-4A3E-8302-AC762D72F002}"/>
    <dgm:cxn modelId="{BC843223-D572-4CDA-88C8-1973B3899B39}" type="presOf" srcId="{B6AA186D-977A-467A-BEAB-8F421F3B348A}" destId="{ED3949C2-9F93-4C49-B37E-6C3070E84A42}" srcOrd="0" destOrd="0" presId="urn:microsoft.com/office/officeart/2005/8/layout/hierarchy1"/>
    <dgm:cxn modelId="{82D17E89-8D46-4DAE-B7DD-905656A2C492}" type="presOf" srcId="{8D78F151-E1A0-419F-9C12-2D33DED9C825}" destId="{16DEC1CF-D113-4EB5-AB77-C1F5AE918AAF}" srcOrd="0" destOrd="0" presId="urn:microsoft.com/office/officeart/2005/8/layout/hierarchy1"/>
    <dgm:cxn modelId="{F1C0C8AD-9548-4E41-A6B8-2B98953315B6}" type="presOf" srcId="{89C8A1B6-341E-404B-937C-00A8B9B9C178}" destId="{CE4556E9-93CB-4C7F-90A6-25C72CB8065B}" srcOrd="0" destOrd="0" presId="urn:microsoft.com/office/officeart/2005/8/layout/hierarchy1"/>
    <dgm:cxn modelId="{D07E8B44-B90E-4461-A9D4-32C44DB683C6}" type="presParOf" srcId="{ED3949C2-9F93-4C49-B37E-6C3070E84A42}" destId="{A814BC1C-5944-4223-BB5B-B716B3973B3A}" srcOrd="0" destOrd="0" presId="urn:microsoft.com/office/officeart/2005/8/layout/hierarchy1"/>
    <dgm:cxn modelId="{C8A9BC73-381C-4C62-910B-48FDD93296E3}" type="presParOf" srcId="{A814BC1C-5944-4223-BB5B-B716B3973B3A}" destId="{A49D7252-6E6A-43CD-B5CB-A642BF5D523D}" srcOrd="0" destOrd="0" presId="urn:microsoft.com/office/officeart/2005/8/layout/hierarchy1"/>
    <dgm:cxn modelId="{F4C0EE54-F7BD-48CF-A465-64791DA5BDA0}" type="presParOf" srcId="{A49D7252-6E6A-43CD-B5CB-A642BF5D523D}" destId="{5F9C66EB-B472-4202-A345-16CA208042F1}" srcOrd="0" destOrd="0" presId="urn:microsoft.com/office/officeart/2005/8/layout/hierarchy1"/>
    <dgm:cxn modelId="{3DCD5073-B5E2-4063-95BA-18CF494E7743}" type="presParOf" srcId="{A49D7252-6E6A-43CD-B5CB-A642BF5D523D}" destId="{CE4556E9-93CB-4C7F-90A6-25C72CB8065B}" srcOrd="1" destOrd="0" presId="urn:microsoft.com/office/officeart/2005/8/layout/hierarchy1"/>
    <dgm:cxn modelId="{FBB75605-0B27-4F9F-8F1D-0E38DED3E9B4}" type="presParOf" srcId="{A814BC1C-5944-4223-BB5B-B716B3973B3A}" destId="{7F94C4A7-C471-4EB0-857C-00A65ECE75D8}" srcOrd="1" destOrd="0" presId="urn:microsoft.com/office/officeart/2005/8/layout/hierarchy1"/>
    <dgm:cxn modelId="{619269EE-930A-423D-A01A-655BE0D2FBE5}" type="presParOf" srcId="{ED3949C2-9F93-4C49-B37E-6C3070E84A42}" destId="{06735C10-7E7C-4875-BA12-6AEDD75D5885}" srcOrd="1" destOrd="0" presId="urn:microsoft.com/office/officeart/2005/8/layout/hierarchy1"/>
    <dgm:cxn modelId="{6495F63D-9E03-4740-99AC-2F0DC5FB7FDD}" type="presParOf" srcId="{06735C10-7E7C-4875-BA12-6AEDD75D5885}" destId="{C326E098-1F83-47FB-9EB2-747B027FC76A}" srcOrd="0" destOrd="0" presId="urn:microsoft.com/office/officeart/2005/8/layout/hierarchy1"/>
    <dgm:cxn modelId="{5CA24A25-20C6-441A-A271-65BFFF245D2E}" type="presParOf" srcId="{C326E098-1F83-47FB-9EB2-747B027FC76A}" destId="{92C1389C-6333-4C12-AF3E-596CBF4E394A}" srcOrd="0" destOrd="0" presId="urn:microsoft.com/office/officeart/2005/8/layout/hierarchy1"/>
    <dgm:cxn modelId="{BD024105-3B94-4A56-9181-8E01AAAE162F}" type="presParOf" srcId="{C326E098-1F83-47FB-9EB2-747B027FC76A}" destId="{16DEC1CF-D113-4EB5-AB77-C1F5AE918AAF}" srcOrd="1" destOrd="0" presId="urn:microsoft.com/office/officeart/2005/8/layout/hierarchy1"/>
    <dgm:cxn modelId="{018EB3B3-0146-4C3B-854B-E9A5A6999257}" type="presParOf" srcId="{06735C10-7E7C-4875-BA12-6AEDD75D5885}" destId="{BB82A998-DFAA-429E-BF89-1A306B1646D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0BDB0B-2A83-4A47-A2A1-80443C911097}">
      <dsp:nvSpPr>
        <dsp:cNvPr id="0" name=""/>
        <dsp:cNvSpPr/>
      </dsp:nvSpPr>
      <dsp:spPr>
        <a:xfrm>
          <a:off x="0" y="79523"/>
          <a:ext cx="10515600" cy="1351350"/>
        </a:xfrm>
        <a:prstGeom prst="round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"Free the child's potential and you will transform him into the world." (Montessori, 1948).  </a:t>
          </a:r>
        </a:p>
      </dsp:txBody>
      <dsp:txXfrm>
        <a:off x="65967" y="145490"/>
        <a:ext cx="10383666" cy="1219416"/>
      </dsp:txXfrm>
    </dsp:sp>
    <dsp:sp modelId="{65322216-65D0-4A3F-90CA-B06CDD0A453B}">
      <dsp:nvSpPr>
        <dsp:cNvPr id="0" name=""/>
        <dsp:cNvSpPr/>
      </dsp:nvSpPr>
      <dsp:spPr>
        <a:xfrm>
          <a:off x="0" y="1499994"/>
          <a:ext cx="10515600" cy="1351350"/>
        </a:xfrm>
        <a:prstGeom prst="round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Montessori proclaimed that play is process of real-life experiences without a desired or set outcome, and it is fundamental for children's development (Garhart Mooney, 2000). </a:t>
          </a:r>
        </a:p>
      </dsp:txBody>
      <dsp:txXfrm>
        <a:off x="65967" y="1565961"/>
        <a:ext cx="10383666" cy="1219416"/>
      </dsp:txXfrm>
    </dsp:sp>
    <dsp:sp modelId="{EE5F5B7C-1F3F-41DD-908B-03C66C8B5EDC}">
      <dsp:nvSpPr>
        <dsp:cNvPr id="0" name=""/>
        <dsp:cNvSpPr/>
      </dsp:nvSpPr>
      <dsp:spPr>
        <a:xfrm>
          <a:off x="0" y="2920464"/>
          <a:ext cx="10515600" cy="1351350"/>
        </a:xfrm>
        <a:prstGeom prst="round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The Curriculum for Wales offers a framework of holistic development practice, striving for real-life, authentic experience, with play being a vital component (Welsh Government, 2023).</a:t>
          </a:r>
        </a:p>
      </dsp:txBody>
      <dsp:txXfrm>
        <a:off x="65967" y="2986431"/>
        <a:ext cx="10383666" cy="12194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9C66EB-B472-4202-A345-16CA208042F1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556E9-93CB-4C7F-90A6-25C72CB8065B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Education in current times is a complex arrangement for the practitioners whose role has been impacted by sociological factors and achieving social justice in the education setting (Gandolfi and Mills, 2019).  </a:t>
          </a:r>
        </a:p>
      </dsp:txBody>
      <dsp:txXfrm>
        <a:off x="585701" y="1066737"/>
        <a:ext cx="4337991" cy="2693452"/>
      </dsp:txXfrm>
    </dsp:sp>
    <dsp:sp modelId="{92C1389C-6333-4C12-AF3E-596CBF4E394A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DEC1CF-D113-4EB5-AB77-C1F5AE918AAF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Provision should be individual and supportive of children's socio-economic needs, with special consideration to creating a curriculum that closes the gap on academic attainment between socio-economic groups (Welsh Government, 2022). </a:t>
          </a:r>
        </a:p>
      </dsp:txBody>
      <dsp:txXfrm>
        <a:off x="6092527" y="1066737"/>
        <a:ext cx="4337991" cy="26934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6847D-1CF6-46BA-B46B-48BED0604A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1" cap="all" spc="1500" baseline="0">
                <a:latin typeface="+mj-lt"/>
                <a:ea typeface="Source Sans Pro SemiBold" panose="020B0603030403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B4F5A5-C931-4A4C-B6B1-EF4C95965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 cap="all" spc="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E4AEC-B6E4-439C-B716-EBE3D4D1D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FF81C-1FCB-4DBA-8044-F1A0FCFD45A6}" type="datetime1">
              <a:rPr lang="en-US" smtClean="0"/>
              <a:t>1/13/2024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8BC18-102E-45BF-8FEA-801E9C59D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8BF5F-B1F8-461F-9B3D-7D50D0242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D6BF779-0B8C-4CC2-9268-9506AD0C5331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485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88500-1605-41EA-A15F-9B79DF7E4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14AC8-25A5-4D7F-BF23-CB20AA2EC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95D22-0146-4DE2-9E78-4C00333D4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7773D-8987-489A-A650-3D6F7D5C7C38}" type="datetime1">
              <a:rPr lang="en-US" smtClean="0"/>
              <a:t>1/13/2024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9717A-A1FE-485D-AFFF-2C7026C71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DB88B-64CF-4100-8F07-D191DD79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04332FF-8349-42A5-B5C8-5EE3825CE25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071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BFE6C-EBF1-47DE-8468-E7125172B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04992-D139-48DC-BCCE-D71EA23CA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A8C5E768-0E62-4DE7-A0AF-93121DA843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402845F-9E8A-41E1-B051-1AAA46C997A2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A45C410-5FD0-4339-A3BC-A865DE4190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7B0B703-8BA8-483C-A433-C44C809687DE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CCFA03D-B879-419B-88B9-F4F3645C8AF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6B0260A-6B2D-4F54-8614-60BC3103E166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AB8F6-0796-47E9-B1D4-760B7CCFC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150C1-1D78-4D80-810D-E9E86F6E88AB}" type="datetime1">
              <a:rPr lang="en-US" smtClean="0"/>
              <a:t>1/13/2024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86FC0-7327-44D9-B689-0AE73FD25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9D265-BFBA-4C93-9B1A-B9483AE6B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4F5FEB-DE92-47DA-8C46-DC088E8960A4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943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637BE-B22F-40EE-94F0-04549BC56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1582-4BAF-4211-AD4A-476ED6EB11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9DCF6B-C800-4345-BAE9-EE9FA6590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E6190A1E-5381-43C4-B058-7758339984D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7E35469-0BEA-4E5E-955F-1AA300A62DE5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8F650BE-565E-4A52-8143-7A87700FC5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86A3F89-AA2A-44E5-915E-C47A069EB68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C57F514-AB27-4489-8D3C-01DD1025DDAD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141169F-1C39-4D04-AF32-D0D14D004B05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087465-759F-4895-8FC6-DD464FB91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CBD8-1588-4B6B-B74D-87480DDE94C0}" type="datetime1">
              <a:rPr lang="en-US" smtClean="0"/>
              <a:t>1/13/2024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1AA18-D8A5-44D9-881C-522258ED5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BA574-A76A-4F4C-8CBD-768278B66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793E083-ADC4-4391-83DD-781529A6611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874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1B666-D6BE-4FA8-9CF1-F15FD58B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E4B4A-DE64-4563-83CD-C40B1D681D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A0314-0202-4E6D-8352-C28376A9C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56083-87B4-4603-B6FF-A9EB68E3E6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3708CF-F028-4917-A9CB-59BF5248A2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1B934BF-E239-47E1-93E9-EA3182162D21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3BBF177-5044-426A-93ED-64BDC84BF184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270648-77F5-4D28-B691-DA57AA28FD73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86B770-2F70-4B7B-9525-286BBD63AD7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7DDC14D-7AE3-41CD-ADFC-A3601D4F9DF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2181834-8401-4B66-85EE-1CBF57807DA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33C091-3B62-4087-9A97-63BBE28CF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94440-721C-4D75-BD4F-4CFB3D51CDCA}" type="datetime1">
              <a:rPr lang="en-US" smtClean="0"/>
              <a:t>1/13/2024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0710C3-2723-4847-BCAF-96D9FAE50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618B2C-95AC-4438-97FD-07ACF297B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6B0F5A7-6E8A-4BCD-8F1F-233ECD21B26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78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9CF7F-748D-4598-983E-96A2BE269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aphic 185">
            <a:extLst>
              <a:ext uri="{FF2B5EF4-FFF2-40B4-BE49-F238E27FC236}">
                <a16:creationId xmlns:a16="http://schemas.microsoft.com/office/drawing/2014/main" id="{DFD4D3BE-80D4-4E69-9C76-F0D8517DF690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0B6E97F-00E1-4372-8978-8BCBDC9026E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C7651B7-7A30-4AFA-A4D7-0B0C5D2DDA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D2FC5CA-556B-4409-B084-34753A1F04E6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E63FB41-EE1F-4889-9096-3A38936330D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D19F3B-7B3E-4861-8FDA-D0116C96C16E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0A2C46-C908-4010-AAE2-9FA41B145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01A64-483B-4532-94FB-D8F90CB6DEE0}" type="datetime1">
              <a:rPr lang="en-US" smtClean="0"/>
              <a:t>1/13/2024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CF5279-7D37-4D98-9A70-987C84F62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6FAD0-59EF-49AA-BBC6-A0EC184DD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76EB399-18D2-46D5-8757-35FCFF8EA80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196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8C302-4224-4668-8CAC-3267172A0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8FB39-20FB-4E2E-B861-45B709B9C3C5}" type="datetime1">
              <a:rPr lang="en-US" smtClean="0"/>
              <a:t>1/13/2024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C8FC22-AEB6-4BAF-BF93-41A2C757C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2CA88A-5462-4F17-AFA0-52721ADDB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0CCC791-94D7-4BB8-9EDF-423CEA1F6215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18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AC37-C5B5-462A-BE4A-E55CEBF2A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007F-32A8-4688-BBEF-4FCB99DF5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2E2EB-BF8A-44A4-8AE0-BD6C31B1D9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FC9E188F-54C8-4547-9F8C-525712AD7DB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99C4538-3939-47A9-A590-09FF2196065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541CA75-5D05-4996-A26D-CE0C909CD5F7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6305856-26BC-4BCC-BEF3-5E9CED94177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C69651C-AC37-4CD2-8367-19297D7E2389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3E9031B-BA8D-4D9D-9BB3-A16F7A80F85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840A2-CF60-4C47-B955-E65BC451F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AC19-8BD6-476C-9770-8884373BCF00}" type="datetime1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79DC6E-CC55-47AB-A405-5FB7EE2D1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D5E7D-EBA7-4DB0-8C78-7EB8A85F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B051DE-636E-4B3C-9886-2055CE23E49A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362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1D355-3146-41D1-B7DC-20B8ACE39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D4AAFB-E8F8-4FD1-8C6A-ED2C3FAD50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51AF1-B16F-43B9-95CC-C17B570DE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C8B77273-9FF7-4B93-8385-AD09A5F86AE5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117A673-3729-4EAD-9E8C-52BEBF74B857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E8DB752-94CD-4A94-BDE3-DD285EB89F3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2F8DDFC-E5CA-4F36-B2BE-BCE49D4F6C9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BB589AE-2F9C-4C83-8DC7-1205CB03752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AC9A2DE-3C9E-4CD0-8C7A-CC5F9F9942E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8C8714-2467-4715-934E-6787C84F7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8C53-8AD1-4F09-9486-FB3406B99CFA}" type="datetime1">
              <a:rPr lang="en-US" smtClean="0"/>
              <a:t>1/13/2024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6F13D6-03EC-4D31-8BB1-9FFDE3633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5D4DD-A2A4-4DF6-9527-E5F12FEB9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202F3A-9FDE-4E11-B865-FBAEC415F88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514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3A871-D377-4EC0-9ACF-86842F01E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D53202-92A9-45A3-B812-777DB9578B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7196FB0C-3A9D-4892-90C9-21F3459AAD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6938C96-CF0F-4B69-A695-913F11BFC6F0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CA7E6BB-6B60-4BF5-9D3E-A3FE782EF5B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F693EDA-57B3-4AEB-863B-B198C2A5A8E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3A04A96-045F-4B6E-AEEE-11A2FA01B4F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FB357DC-5AD3-44F4-879B-5AD6B18AC36F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CA47F-83AD-4BE3-AC2F-6C17883F7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092B3-2D87-4CDF-B84B-C46E5F5D31F7}" type="datetime1">
              <a:rPr lang="en-US" smtClean="0"/>
              <a:t>1/13/2024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18A72-3200-4597-A9C5-0D9ECFF3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0055A-71D4-49B4-8A8F-19AFDB84E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B0E5D27-C447-432F-982D-B60FDD6F34A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208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59DBB-9256-464D-8A6A-8BDA71541D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5E310-E6CB-4838-8E9B-B288DA5527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BCF412A8-E798-47AD-ABD9-98D76A55D30B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70160C5-475D-401A-AEE2-2C04E99A1518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7CC7CE9-9C7F-49C2-8609-47BF523390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26FD5F1-978C-45AF-9086-D5DBE1F01681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873AB1C-723A-4FB4-9B23-65BAF507483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1DE5510-5094-4FA4-96E5-AD4841D1C38A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E2202-679F-48B0-B2DD-F6F547112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69E57-47B1-47B0-B526-3153E4B1E729}" type="datetime1">
              <a:rPr lang="en-US" smtClean="0"/>
              <a:t>1/13/2024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BC83D-E4C0-49E1-ADA1-1AF403984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F211E-B2EA-4CDC-9E84-B68983949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FE2F5FD-5D31-4C1D-82F8-93624C7B0A3C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403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0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33F5C3-CD4B-4472-B59A-49D460CB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2236B-AB2C-4D6F-AE15-700992DA9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0F509-07BE-4446-8772-F44E09936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BA543EDD-D0D2-447F-B24F-3717AF4B109D}" type="datetime1">
              <a:rPr lang="en-US" smtClean="0"/>
              <a:pPr/>
              <a:t>1/13/2024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B927E-3833-4F85-99B5-56B5F1E540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CB64-4E98-43DE-B543-7BE5B329D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1853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0" r:id="rId6"/>
    <p:sldLayoutId id="2147483726" r:id="rId7"/>
    <p:sldLayoutId id="2147483727" r:id="rId8"/>
    <p:sldLayoutId id="2147483728" r:id="rId9"/>
    <p:sldLayoutId id="2147483729" r:id="rId10"/>
    <p:sldLayoutId id="214748373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psychpics/4559862181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little-albert.html" TargetMode="External"/><Relationship Id="rId2" Type="http://schemas.openxmlformats.org/officeDocument/2006/relationships/hyperlink" Target="https://doi.org/10.1080/2331186X.2022.204298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XHgLYI9KZ-A&amp;t=1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.uk/wp-content/uploads/2019/10/UNCRC_summary-1_1.pdf" TargetMode="External"/><Relationship Id="rId7" Type="http://schemas.openxmlformats.org/officeDocument/2006/relationships/hyperlink" Target="https://hwb.gov.wales/curriculum-for-wales/designing-your-curriculum/pedagogy/" TargetMode="External"/><Relationship Id="rId2" Type="http://schemas.openxmlformats.org/officeDocument/2006/relationships/hyperlink" Target="https://doi.org/10.1080/00131911.2018.145947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aw.gov.wales/safeguarding" TargetMode="External"/><Relationship Id="rId5" Type="http://schemas.openxmlformats.org/officeDocument/2006/relationships/hyperlink" Target="https://www.gov.wales/review-adverse-childhood-experiences-ace-policy-report-html" TargetMode="External"/><Relationship Id="rId4" Type="http://schemas.openxmlformats.org/officeDocument/2006/relationships/hyperlink" Target="https://hwb.gov.wales/curriculum-for-wales/designing-your-curriculum/developing-a-vision-for-curriculum-desig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aphic 38">
            <a:extLst>
              <a:ext uri="{FF2B5EF4-FFF2-40B4-BE49-F238E27FC236}">
                <a16:creationId xmlns:a16="http://schemas.microsoft.com/office/drawing/2014/main" id="{8D5A7C7F-E3B1-44B8-9FDE-52A4B74F3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51257" y="285652"/>
            <a:ext cx="1910252" cy="709660"/>
            <a:chOff x="2267504" y="2540250"/>
            <a:chExt cx="1990951" cy="739640"/>
          </a:xfrm>
          <a:solidFill>
            <a:schemeClr val="tx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D551F61-E0D5-44DC-BB30-6A62E23A2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5A4CF26-BA16-4F51-9327-A4077E384F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D405E706-6901-4726-A0FD-F352E0897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51257" y="285652"/>
            <a:ext cx="1910252" cy="709660"/>
            <a:chOff x="2267504" y="2540250"/>
            <a:chExt cx="1990951" cy="739640"/>
          </a:xfrm>
          <a:solidFill>
            <a:schemeClr val="tx1">
              <a:alpha val="20000"/>
            </a:schemeClr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AE1B075-9F48-41D0-A3D1-82A9BC434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E15D66E-AA4C-4B80-9271-41A345A789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9864689-43D0-436E-B71E-6F61D95EF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8555" y="1289904"/>
            <a:ext cx="5145145" cy="4483168"/>
            <a:chOff x="1674895" y="1345036"/>
            <a:chExt cx="5428610" cy="4210939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9ED12A06-5C25-497A-9033-BA32B5D3E6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DD52755A-7F46-4B03-B1C9-F0C605CD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CAF21A9-6F58-4C27-ABB4-F704F8757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699" y="1187311"/>
            <a:ext cx="5089552" cy="4483379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76412" y="1827504"/>
            <a:ext cx="3624471" cy="2577893"/>
          </a:xfrm>
        </p:spPr>
        <p:txBody>
          <a:bodyPr>
            <a:normAutofit/>
          </a:bodyPr>
          <a:lstStyle/>
          <a:p>
            <a:r>
              <a:rPr lang="en-US" sz="5100">
                <a:cs typeface="Calibri Light"/>
              </a:rPr>
              <a:t>Chloi Uzzell</a:t>
            </a:r>
            <a:endParaRPr lang="en-US" sz="51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76412" y="4497473"/>
            <a:ext cx="3624471" cy="811604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sz="1300" dirty="0">
                <a:cs typeface="Calibri"/>
              </a:rPr>
              <a:t>2015466</a:t>
            </a:r>
          </a:p>
          <a:p>
            <a:r>
              <a:rPr lang="en-US" sz="1300" dirty="0">
                <a:ea typeface="Source Sans Pro"/>
                <a:cs typeface="Calibri"/>
              </a:rPr>
              <a:t>ECCP7001C</a:t>
            </a:r>
            <a:endParaRPr lang="en-US" sz="1300" dirty="0">
              <a:cs typeface="Calibri"/>
            </a:endParaRPr>
          </a:p>
          <a:p>
            <a:r>
              <a:rPr lang="en-US" sz="1300" dirty="0">
                <a:cs typeface="Calibri"/>
              </a:rPr>
              <a:t>MA Childhood, Youth and Education</a:t>
            </a:r>
            <a:endParaRPr lang="en-US" sz="1300" dirty="0">
              <a:ea typeface="Source Sans Pro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2707AB-23C4-1F46-DE7E-CE98BAAD9D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5174" y="1187520"/>
            <a:ext cx="3270232" cy="2179623"/>
          </a:xfrm>
          <a:prstGeom prst="rect">
            <a:avLst/>
          </a:prstGeom>
        </p:spPr>
      </p:pic>
      <p:sp>
        <p:nvSpPr>
          <p:cNvPr id="26" name="Graphic 212">
            <a:extLst>
              <a:ext uri="{FF2B5EF4-FFF2-40B4-BE49-F238E27FC236}">
                <a16:creationId xmlns:a16="http://schemas.microsoft.com/office/drawing/2014/main" id="{FC6B31EB-41A1-4598-9355-9BA3E1702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50647" y="1635889"/>
            <a:ext cx="663342" cy="663342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8" name="Graphic 212">
            <a:extLst>
              <a:ext uri="{FF2B5EF4-FFF2-40B4-BE49-F238E27FC236}">
                <a16:creationId xmlns:a16="http://schemas.microsoft.com/office/drawing/2014/main" id="{133B2AAB-4B79-4B0A-8F9F-4D58D0FF6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50647" y="1635889"/>
            <a:ext cx="663342" cy="663342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D94D3E2A-B9E7-4003-A145-9FC44168D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307" y="4580404"/>
            <a:ext cx="406409" cy="406409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351E04DE-FFB1-44B7-AD73-813D33AC1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307" y="4580404"/>
            <a:ext cx="406409" cy="406409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3F12E0-BB14-A1D2-E024-20AF69027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5174" y="3488804"/>
            <a:ext cx="3270232" cy="2179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104332FF-8349-42A5-B5C8-5EE3825CE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C1D1FA3-6212-4B97-9B1E-C7F81247C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11C51958-04D4-4687-95A2-95DCDCF47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D9FACA-D038-B3A2-3290-4927E6258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854" y="633046"/>
            <a:ext cx="4834021" cy="13149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Professional Practice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E5639B-B0CE-62ED-DFCB-CBB54C822978}"/>
              </a:ext>
            </a:extLst>
          </p:cNvPr>
          <p:cNvSpPr txBox="1"/>
          <p:nvPr/>
        </p:nvSpPr>
        <p:spPr>
          <a:xfrm>
            <a:off x="1861854" y="2125737"/>
            <a:ext cx="4834021" cy="40444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Primary school in a Key Stage 2 setting. </a:t>
            </a:r>
            <a:endParaRPr lang="en-US" sz="2000" dirty="0">
              <a:ea typeface="Source Sans Pro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ea typeface="Source Sans Pro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a typeface="Source Sans Pro"/>
              </a:rPr>
              <a:t>BA Early Years Education and 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ea typeface="Source Sans Pro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Unqualified teacher status while undergoing my PGCE training through work to become a fully qualified teacher.  </a:t>
            </a:r>
            <a:endParaRPr lang="en-US" sz="2000">
              <a:ea typeface="Source Sans Pro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ea typeface="Source Sans Pro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a typeface="Source Sans Pro"/>
              </a:rPr>
              <a:t>MA Childhood, Youth and Education.</a:t>
            </a:r>
          </a:p>
        </p:txBody>
      </p: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F85ACEE1-AC5D-4B76-4473-07C9546307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35473" y="1200223"/>
            <a:ext cx="4072815" cy="4072815"/>
          </a:xfrm>
          <a:prstGeom prst="rect">
            <a:avLst/>
          </a:prstGeom>
        </p:spPr>
      </p:pic>
      <p:grpSp>
        <p:nvGrpSpPr>
          <p:cNvPr id="29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358303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3D9491-6763-F58E-3CC8-23DD5E194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088" y="565739"/>
            <a:ext cx="9745883" cy="1124949"/>
          </a:xfrm>
        </p:spPr>
        <p:txBody>
          <a:bodyPr>
            <a:normAutofit/>
          </a:bodyPr>
          <a:lstStyle/>
          <a:p>
            <a:r>
              <a:rPr lang="en-US" dirty="0">
                <a:ea typeface="Source Sans Pro"/>
              </a:rPr>
              <a:t>Influences </a:t>
            </a:r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AD42DD4-86F6-4FD2-869F-32D35E310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1037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5744 h 274629"/>
              <a:gd name="connsiteX2" fmla="*/ 924829 w 1170294"/>
              <a:gd name="connsiteY2" fmla="*/ 0 h 274629"/>
              <a:gd name="connsiteX3" fmla="*/ 1170294 w 1170294"/>
              <a:gd name="connsiteY3" fmla="*/ 24546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577 h 274629"/>
              <a:gd name="connsiteX11" fmla="*/ 215168 w 1170294"/>
              <a:gd name="connsiteY11" fmla="*/ 23574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5744"/>
                </a:lnTo>
                <a:lnTo>
                  <a:pt x="924829" y="0"/>
                </a:lnTo>
                <a:lnTo>
                  <a:pt x="1170294" y="24546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577"/>
                </a:lnTo>
                <a:lnTo>
                  <a:pt x="215168" y="235744"/>
                </a:lnTo>
                <a:close/>
              </a:path>
            </a:pathLst>
          </a:custGeom>
          <a:solidFill>
            <a:schemeClr val="tx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C36B8C5-0DEB-41B5-911D-572E2E835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16069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8174 h 274629"/>
              <a:gd name="connsiteX2" fmla="*/ 924829 w 1170294"/>
              <a:gd name="connsiteY2" fmla="*/ 0 h 274629"/>
              <a:gd name="connsiteX3" fmla="*/ 1170294 w 1170294"/>
              <a:gd name="connsiteY3" fmla="*/ 24789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789 h 274629"/>
              <a:gd name="connsiteX11" fmla="*/ 215168 w 1170294"/>
              <a:gd name="connsiteY11" fmla="*/ 23817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8174"/>
                </a:lnTo>
                <a:lnTo>
                  <a:pt x="924829" y="0"/>
                </a:lnTo>
                <a:lnTo>
                  <a:pt x="1170294" y="24789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789"/>
                </a:lnTo>
                <a:lnTo>
                  <a:pt x="215168" y="23817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D1FF148-6725-4278-A9A8-A9A6A3F26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0389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247507B-4D21-4FF7-B49C-239309CF2A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0389" y="4752208"/>
            <a:ext cx="365021" cy="365021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5D5FD4-596B-E714-585C-B98F6D967D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271480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50092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B955C-2D9F-D37A-6087-003103435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Source Sans Pro"/>
              </a:rPr>
              <a:t>Influences </a:t>
            </a:r>
            <a:endParaRPr lang="en-US" dirty="0"/>
          </a:p>
        </p:txBody>
      </p:sp>
      <p:pic>
        <p:nvPicPr>
          <p:cNvPr id="4" name="Content Placeholder 3" descr="A group of people with a baby&#10;&#10;Description automatically generated">
            <a:extLst>
              <a:ext uri="{FF2B5EF4-FFF2-40B4-BE49-F238E27FC236}">
                <a16:creationId xmlns:a16="http://schemas.microsoft.com/office/drawing/2014/main" id="{D9EF51AD-7F52-A0BD-37C3-988FB60E5D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H="1">
            <a:off x="633158" y="1844710"/>
            <a:ext cx="2866153" cy="199694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C7A6E4B-6A0D-3A43-A151-A79BC63D47EF}"/>
              </a:ext>
            </a:extLst>
          </p:cNvPr>
          <p:cNvSpPr txBox="1"/>
          <p:nvPr/>
        </p:nvSpPr>
        <p:spPr>
          <a:xfrm>
            <a:off x="3773960" y="1114682"/>
            <a:ext cx="609857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ea typeface="Source Sans Pro"/>
              </a:rPr>
              <a:t>The "Little Albert Experiment" by Watson and Rayner on classical conditioning (Mcleod, 2023).</a:t>
            </a:r>
            <a:endParaRPr lang="en-US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317C7A-8619-C2DD-3FBB-E80F82BE37A9}"/>
              </a:ext>
            </a:extLst>
          </p:cNvPr>
          <p:cNvSpPr txBox="1"/>
          <p:nvPr/>
        </p:nvSpPr>
        <p:spPr>
          <a:xfrm>
            <a:off x="3737919" y="2757101"/>
            <a:ext cx="5926094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ea typeface="Source Sans Pro"/>
              </a:rPr>
              <a:t>The best interest of the child should be priority in any decision making that may affect the child, Article 3 of the UNCRC (UNICEF, no date). </a:t>
            </a:r>
          </a:p>
          <a:p>
            <a:endParaRPr lang="en-US" sz="2400" dirty="0">
              <a:ea typeface="Source Sans Pro"/>
            </a:endParaRPr>
          </a:p>
          <a:p>
            <a:endParaRPr lang="en-US" sz="2400" dirty="0">
              <a:ea typeface="Source Sans Pro"/>
            </a:endParaRPr>
          </a:p>
          <a:p>
            <a:r>
              <a:rPr lang="en-US" sz="2400" dirty="0">
                <a:ea typeface="Source Sans Pro"/>
              </a:rPr>
              <a:t>There is a duty of care under the Children's Act 2004 for local authorities to protect the needs of children and their welfare (Welsh Government a, 2021). </a:t>
            </a:r>
          </a:p>
        </p:txBody>
      </p:sp>
    </p:spTree>
    <p:extLst>
      <p:ext uri="{BB962C8B-B14F-4D97-AF65-F5344CB8AC3E}">
        <p14:creationId xmlns:p14="http://schemas.microsoft.com/office/powerpoint/2010/main" val="3561909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E96AE-4309-105D-D212-F7629A97E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Source Sans Pro"/>
              </a:rPr>
              <a:t>Professional Practice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1E866-6D5C-85E1-B38C-81EECADD36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>
              <a:ea typeface="Source Sans Pro"/>
            </a:endParaRPr>
          </a:p>
          <a:p>
            <a:r>
              <a:rPr lang="en-US" dirty="0">
                <a:ea typeface="Source Sans Pro"/>
              </a:rPr>
              <a:t>The immediate effects of ACE's are detrimental to children's development and emotional well-being, a cycle that often continues into adulthood (Public Health Network Cymru, 2017).</a:t>
            </a:r>
          </a:p>
          <a:p>
            <a:endParaRPr lang="en-US" dirty="0">
              <a:ea typeface="Source Sans Pro"/>
            </a:endParaRPr>
          </a:p>
          <a:p>
            <a:r>
              <a:rPr lang="en-US" dirty="0">
                <a:ea typeface="Source Sans Pro"/>
              </a:rPr>
              <a:t>There has been significant progress in Wales to make public services ACE's aware, however the prevention of ACE's needs to be targeted primarily (Welsh Government b, 2021).</a:t>
            </a:r>
          </a:p>
        </p:txBody>
      </p:sp>
    </p:spTree>
    <p:extLst>
      <p:ext uri="{BB962C8B-B14F-4D97-AF65-F5344CB8AC3E}">
        <p14:creationId xmlns:p14="http://schemas.microsoft.com/office/powerpoint/2010/main" val="39746664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EFC62D-43EC-F365-7F7C-700A28D3D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088" y="565739"/>
            <a:ext cx="9745883" cy="1124949"/>
          </a:xfrm>
        </p:spPr>
        <p:txBody>
          <a:bodyPr>
            <a:normAutofit/>
          </a:bodyPr>
          <a:lstStyle/>
          <a:p>
            <a:r>
              <a:rPr lang="en-US" dirty="0">
                <a:ea typeface="Source Sans Pro"/>
              </a:rPr>
              <a:t>Professional Practice</a:t>
            </a:r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AD42DD4-86F6-4FD2-869F-32D35E310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1037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5744 h 274629"/>
              <a:gd name="connsiteX2" fmla="*/ 924829 w 1170294"/>
              <a:gd name="connsiteY2" fmla="*/ 0 h 274629"/>
              <a:gd name="connsiteX3" fmla="*/ 1170294 w 1170294"/>
              <a:gd name="connsiteY3" fmla="*/ 24546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577 h 274629"/>
              <a:gd name="connsiteX11" fmla="*/ 215168 w 1170294"/>
              <a:gd name="connsiteY11" fmla="*/ 23574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5744"/>
                </a:lnTo>
                <a:lnTo>
                  <a:pt x="924829" y="0"/>
                </a:lnTo>
                <a:lnTo>
                  <a:pt x="1170294" y="24546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577"/>
                </a:lnTo>
                <a:lnTo>
                  <a:pt x="215168" y="235744"/>
                </a:lnTo>
                <a:close/>
              </a:path>
            </a:pathLst>
          </a:custGeom>
          <a:solidFill>
            <a:schemeClr val="tx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C36B8C5-0DEB-41B5-911D-572E2E835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16069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8174 h 274629"/>
              <a:gd name="connsiteX2" fmla="*/ 924829 w 1170294"/>
              <a:gd name="connsiteY2" fmla="*/ 0 h 274629"/>
              <a:gd name="connsiteX3" fmla="*/ 1170294 w 1170294"/>
              <a:gd name="connsiteY3" fmla="*/ 24789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789 h 274629"/>
              <a:gd name="connsiteX11" fmla="*/ 215168 w 1170294"/>
              <a:gd name="connsiteY11" fmla="*/ 23817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8174"/>
                </a:lnTo>
                <a:lnTo>
                  <a:pt x="924829" y="0"/>
                </a:lnTo>
                <a:lnTo>
                  <a:pt x="1170294" y="24789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789"/>
                </a:lnTo>
                <a:lnTo>
                  <a:pt x="215168" y="23817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D1FF148-6725-4278-A9A8-A9A6A3F26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0389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247507B-4D21-4FF7-B49C-239309CF2A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0389" y="4752208"/>
            <a:ext cx="365021" cy="365021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32FE30-3076-0A01-068F-E13C8B3932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69324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49820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58F9C-6C17-5199-21D6-F76690A5C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Source Sans Pro"/>
              </a:rPr>
              <a:t>Leading and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06E15-D88C-157E-AEE5-BE70C8CE4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>
                <a:ea typeface="Source Sans Pro"/>
              </a:rPr>
              <a:t>Commitment and dedication for greater, is not the power or status behind change but the confidence to speak out and inspire for better outcomes (Culp and Cox, 2014).  </a:t>
            </a:r>
          </a:p>
          <a:p>
            <a:endParaRPr lang="en-US" dirty="0">
              <a:ea typeface="Source Sans Pro"/>
            </a:endParaRPr>
          </a:p>
          <a:p>
            <a:r>
              <a:rPr lang="en-US" dirty="0">
                <a:ea typeface="Source Sans Pro"/>
              </a:rPr>
              <a:t>Reflection is a critical process to ensure early years provisions are purposeful for everybody involved, therefore frequent reflections and evaluations and current practice should be routine by practitioners (Sims, Hewitt and Harris, 2015).</a:t>
            </a:r>
          </a:p>
          <a:p>
            <a:endParaRPr lang="en-US" dirty="0">
              <a:ea typeface="Source Sans Pro"/>
            </a:endParaRPr>
          </a:p>
          <a:p>
            <a:r>
              <a:rPr lang="en-US" dirty="0">
                <a:ea typeface="Source Sans Pro"/>
              </a:rPr>
              <a:t>Practitioners need empowerment and motivation to strive for purposeful and supporting education settings (Mcdowell, Clark and Murray, 2012).</a:t>
            </a:r>
          </a:p>
        </p:txBody>
      </p:sp>
    </p:spTree>
    <p:extLst>
      <p:ext uri="{BB962C8B-B14F-4D97-AF65-F5344CB8AC3E}">
        <p14:creationId xmlns:p14="http://schemas.microsoft.com/office/powerpoint/2010/main" val="4190514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0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2A638C7D-9088-41A9-88A0-7357157BC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31180" y="1109243"/>
            <a:ext cx="4842710" cy="4842710"/>
            <a:chOff x="1881974" y="1174396"/>
            <a:chExt cx="5290997" cy="5290997"/>
          </a:xfrm>
        </p:grpSpPr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9714B173-1D32-4BBC-A685-1F5D257AB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BEF82DD1-2343-4F41-B6A7-A6489A713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 useBgFill="1">
        <p:nvSpPr>
          <p:cNvPr id="44" name="Oval 43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270" y="1095407"/>
            <a:ext cx="4754948" cy="4754948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BFF152-BB84-D4BF-D46F-B2EFCB84D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4751" y="568517"/>
            <a:ext cx="6161004" cy="886379"/>
          </a:xfrm>
        </p:spPr>
        <p:txBody>
          <a:bodyPr>
            <a:normAutofit/>
          </a:bodyPr>
          <a:lstStyle/>
          <a:p>
            <a:r>
              <a:rPr lang="en-US" dirty="0">
                <a:ea typeface="Source Sans Pro"/>
              </a:rPr>
              <a:t>Personal Development </a:t>
            </a:r>
            <a:endParaRPr lang="en-U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3F219210-B16A-47B6-9AA8-207DAFF37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/>
          </a:solidFill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pic>
        <p:nvPicPr>
          <p:cNvPr id="4" name="Picture 3" descr="A person with his head down and a group of people with their heads sticking out&#10;&#10;Description automatically generated">
            <a:extLst>
              <a:ext uri="{FF2B5EF4-FFF2-40B4-BE49-F238E27FC236}">
                <a16:creationId xmlns:a16="http://schemas.microsoft.com/office/drawing/2014/main" id="{5FB2CBA0-7A9A-7BD7-20E9-6D3CF5D543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5985" y="1864214"/>
            <a:ext cx="2943517" cy="3217333"/>
          </a:xfrm>
          <a:prstGeom prst="rect">
            <a:avLst/>
          </a:prstGeom>
        </p:spPr>
      </p:pic>
      <p:grpSp>
        <p:nvGrpSpPr>
          <p:cNvPr id="50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6C6F4-65F1-690C-E249-9870EA4B49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820369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ea typeface="Source Sans Pro"/>
              </a:rPr>
              <a:t>Practitioners are the advocates for children and the chance for children with sociological backgrounds to have a better start in life (Jerome and Starkey, 2022). </a:t>
            </a:r>
          </a:p>
          <a:p>
            <a:endParaRPr lang="en-US" dirty="0"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3262678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CB7F6-AAB1-4656-CA0D-18DC9A936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Source Sans Pro"/>
              </a:rPr>
              <a:t>Personal Development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225B7-D4D5-5DF2-4090-B6C3A80772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>
                <a:ea typeface="Source Sans Pro"/>
              </a:rPr>
              <a:t>Collaboration is equal roles, sharing views and beliefs in confidence. Parent- teacher relationships should be built on a foundation of empathy and trust, not prejudice and isolation (</a:t>
            </a:r>
            <a:r>
              <a:rPr lang="en-US" err="1">
                <a:ea typeface="Source Sans Pro"/>
              </a:rPr>
              <a:t>Stroetinga</a:t>
            </a:r>
            <a:r>
              <a:rPr lang="en-US" dirty="0">
                <a:ea typeface="Source Sans Pro"/>
              </a:rPr>
              <a:t>, Leeman and </a:t>
            </a:r>
            <a:r>
              <a:rPr lang="en-US" err="1">
                <a:ea typeface="Source Sans Pro"/>
              </a:rPr>
              <a:t>Veugelers</a:t>
            </a:r>
            <a:r>
              <a:rPr lang="en-US" dirty="0">
                <a:ea typeface="Source Sans Pro"/>
              </a:rPr>
              <a:t>, 2018). </a:t>
            </a:r>
          </a:p>
          <a:p>
            <a:endParaRPr lang="en-US" dirty="0">
              <a:ea typeface="Source Sans Pro"/>
            </a:endParaRPr>
          </a:p>
          <a:p>
            <a:r>
              <a:rPr lang="en-US" dirty="0">
                <a:ea typeface="Source Sans Pro"/>
              </a:rPr>
              <a:t>Understanding, relating and engaging with families and their personal circumstances is crucial for positive partnerships for families with socio-logical factors (Davis and Dunn, 2022). </a:t>
            </a:r>
          </a:p>
          <a:p>
            <a:endParaRPr lang="en-US" dirty="0">
              <a:ea typeface="Source Sans Pro"/>
            </a:endParaRPr>
          </a:p>
          <a:p>
            <a:r>
              <a:rPr lang="en-US">
                <a:ea typeface="Source Sans Pro"/>
              </a:rPr>
              <a:t>Decentering is acknowledging an experience without experiencing it </a:t>
            </a:r>
            <a:r>
              <a:rPr lang="en-US" dirty="0">
                <a:ea typeface="Source Sans Pro"/>
              </a:rPr>
              <a:t>personally, unlocks the opportunity for different perspectives and empathy (Bernstein </a:t>
            </a:r>
            <a:r>
              <a:rPr lang="en-US" i="1" dirty="0">
                <a:ea typeface="Source Sans Pro"/>
              </a:rPr>
              <a:t>et al., </a:t>
            </a:r>
            <a:r>
              <a:rPr lang="en-US" dirty="0">
                <a:ea typeface="Source Sans Pro"/>
              </a:rPr>
              <a:t>2015). </a:t>
            </a:r>
          </a:p>
        </p:txBody>
      </p:sp>
    </p:spTree>
    <p:extLst>
      <p:ext uri="{BB962C8B-B14F-4D97-AF65-F5344CB8AC3E}">
        <p14:creationId xmlns:p14="http://schemas.microsoft.com/office/powerpoint/2010/main" val="37084179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EDAE4-2EEC-5199-1EA4-5FC455D37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Source Sans Pro"/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57A2EC-5B05-D960-8EC3-EAB0379CCC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42856"/>
            <a:ext cx="10515600" cy="479681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1600">
                <a:ea typeface="+mn-lt"/>
                <a:cs typeface="+mn-lt"/>
              </a:rPr>
              <a:t>Bernstein, A. et al. 'Decentering and related constructs: a critical review and metacognitive processes model' </a:t>
            </a:r>
            <a:r>
              <a:rPr lang="en-US" sz="1600" i="1">
                <a:ea typeface="+mn-lt"/>
                <a:cs typeface="+mn-lt"/>
              </a:rPr>
              <a:t>Perspectives on Psychological Science, </a:t>
            </a:r>
            <a:r>
              <a:rPr lang="en-US" sz="1600">
                <a:ea typeface="+mn-lt"/>
                <a:cs typeface="+mn-lt"/>
              </a:rPr>
              <a:t>10(5), pp. 599-617.</a:t>
            </a:r>
          </a:p>
          <a:p>
            <a:r>
              <a:rPr lang="en-US" sz="1600">
                <a:ea typeface="+mn-lt"/>
                <a:cs typeface="+mn-lt"/>
              </a:rPr>
              <a:t>Culp, K. and Cox, K. (2016) ‘Leadership styles for the new millenium: creating new paradigms’, </a:t>
            </a:r>
            <a:r>
              <a:rPr lang="en-US" sz="1600" i="1" dirty="0">
                <a:ea typeface="+mn-lt"/>
                <a:cs typeface="+mn-lt"/>
              </a:rPr>
              <a:t>Journal of Leadership and Organizational Studies, </a:t>
            </a:r>
            <a:r>
              <a:rPr lang="en-US" sz="1600" dirty="0">
                <a:ea typeface="+mn-lt"/>
                <a:cs typeface="+mn-lt"/>
              </a:rPr>
              <a:t>4(1), pp. 3-17. </a:t>
            </a:r>
          </a:p>
          <a:p>
            <a:r>
              <a:rPr lang="en-US" sz="1600">
                <a:ea typeface="+mn-lt"/>
                <a:cs typeface="+mn-lt"/>
              </a:rPr>
              <a:t>Davis, B. and Dunn, R. (2022) 'Educators working with infants and toddlers from low socio-economic status families' </a:t>
            </a:r>
            <a:r>
              <a:rPr lang="en-US" sz="1600" i="1">
                <a:ea typeface="+mn-lt"/>
                <a:cs typeface="+mn-lt"/>
              </a:rPr>
              <a:t>Cognet Education, </a:t>
            </a:r>
            <a:r>
              <a:rPr lang="en-US" sz="1600">
                <a:ea typeface="+mn-lt"/>
                <a:cs typeface="+mn-lt"/>
              </a:rPr>
              <a:t>9(1) , </a:t>
            </a:r>
            <a:r>
              <a:rPr lang="en-US" sz="1600" dirty="0">
                <a:solidFill>
                  <a:srgbClr val="006DB4"/>
                </a:solidFill>
                <a:ea typeface="+mn-lt"/>
                <a:cs typeface="+mn-lt"/>
                <a:hlinkClick r:id="rId2"/>
              </a:rPr>
              <a:t>doi.org/10.1080/2331186X.2022.2042988</a:t>
            </a:r>
            <a:endParaRPr lang="en-US" sz="1600">
              <a:solidFill>
                <a:srgbClr val="006DB4"/>
              </a:solidFill>
              <a:ea typeface="+mn-lt"/>
              <a:cs typeface="+mn-lt"/>
            </a:endParaRPr>
          </a:p>
          <a:p>
            <a:r>
              <a:rPr lang="en-US" sz="1600">
                <a:ea typeface="+mn-lt"/>
                <a:cs typeface="+mn-lt"/>
              </a:rPr>
              <a:t>Gandolfi, H. E. and Mills, M (2022) 'Teachers for social justice: exploring the lives and work of teachers committed to social justice in education' </a:t>
            </a:r>
            <a:r>
              <a:rPr lang="en-US" sz="1600" i="1">
                <a:ea typeface="+mn-lt"/>
                <a:cs typeface="+mn-lt"/>
              </a:rPr>
              <a:t>Oxford Review o</a:t>
            </a:r>
            <a:r>
              <a:rPr lang="en-US" sz="1600">
                <a:ea typeface="+mn-lt"/>
                <a:cs typeface="+mn-lt"/>
              </a:rPr>
              <a:t>f </a:t>
            </a:r>
            <a:r>
              <a:rPr lang="en-US" sz="1600" i="1">
                <a:ea typeface="+mn-lt"/>
                <a:cs typeface="+mn-lt"/>
              </a:rPr>
              <a:t>Education</a:t>
            </a:r>
            <a:r>
              <a:rPr lang="en-US" sz="1600">
                <a:ea typeface="+mn-lt"/>
                <a:cs typeface="+mn-lt"/>
              </a:rPr>
              <a:t>, </a:t>
            </a:r>
            <a:r>
              <a:rPr lang="en-US" sz="1600">
                <a:solidFill>
                  <a:srgbClr val="006DB4"/>
                </a:solidFill>
                <a:ea typeface="+mn-lt"/>
                <a:cs typeface="+mn-lt"/>
              </a:rPr>
              <a:t>DOI: 10.1080/03054985.2022.2105314</a:t>
            </a:r>
            <a:r>
              <a:rPr lang="en-US" sz="1600">
                <a:ea typeface="+mn-lt"/>
                <a:cs typeface="+mn-lt"/>
              </a:rPr>
              <a:t>.</a:t>
            </a:r>
            <a:endParaRPr lang="en-US" sz="1600" dirty="0">
              <a:solidFill>
                <a:srgbClr val="006DB4"/>
              </a:solidFill>
              <a:ea typeface="+mn-lt"/>
              <a:cs typeface="+mn-lt"/>
            </a:endParaRPr>
          </a:p>
          <a:p>
            <a:r>
              <a:rPr lang="en-US" sz="1600" dirty="0">
                <a:latin typeface="Arial"/>
                <a:ea typeface="Source Sans Pro"/>
                <a:cs typeface="Arial"/>
              </a:rPr>
              <a:t>Garhart Mooney, C. (2000) </a:t>
            </a:r>
            <a:r>
              <a:rPr lang="en-US" sz="1600" i="1" dirty="0">
                <a:latin typeface="Arial"/>
                <a:ea typeface="Source Sans Pro"/>
                <a:cs typeface="Arial"/>
              </a:rPr>
              <a:t>Theories of Childhood: An Introduction to Dewey, Montessori, Erikson, Piaget and Vygotsky. </a:t>
            </a:r>
            <a:r>
              <a:rPr lang="en-US" sz="1600" dirty="0">
                <a:latin typeface="Arial"/>
                <a:ea typeface="Source Sans Pro"/>
                <a:cs typeface="Arial"/>
              </a:rPr>
              <a:t>St. Paul- Redleaf Press.</a:t>
            </a:r>
            <a:endParaRPr lang="en-US" sz="1600">
              <a:latin typeface="Arial"/>
              <a:ea typeface="Source Sans Pro"/>
              <a:cs typeface="Arial"/>
            </a:endParaRPr>
          </a:p>
          <a:p>
            <a:r>
              <a:rPr lang="en-US" sz="1600">
                <a:ea typeface="+mn-lt"/>
                <a:cs typeface="+mn-lt"/>
              </a:rPr>
              <a:t>Jerome, L. and Starkey, H. (2022) ‘Developing children’s agency within a children’s rights education framework: 10 propositions’, </a:t>
            </a:r>
            <a:r>
              <a:rPr lang="en-US" sz="1600" i="1">
                <a:ea typeface="+mn-lt"/>
                <a:cs typeface="+mn-lt"/>
              </a:rPr>
              <a:t>International Journal of Primary, Elementary and Early Years Education. </a:t>
            </a:r>
            <a:r>
              <a:rPr lang="en-US" sz="1600">
                <a:ea typeface="+mn-lt"/>
                <a:cs typeface="+mn-lt"/>
              </a:rPr>
              <a:t>50(4), pp.439-451.</a:t>
            </a:r>
            <a:endParaRPr lang="en-US" sz="1600" dirty="0">
              <a:latin typeface="Arial"/>
              <a:ea typeface="Source Sans Pro"/>
              <a:cs typeface="Arial"/>
            </a:endParaRPr>
          </a:p>
          <a:p>
            <a:r>
              <a:rPr lang="en-US" sz="1600" dirty="0">
                <a:latin typeface="Arial Nova"/>
                <a:ea typeface="Source Sans Pro"/>
                <a:cs typeface="Arial"/>
              </a:rPr>
              <a:t>McDowall Clark, R. and Murray, J. (2012</a:t>
            </a:r>
            <a:r>
              <a:rPr lang="en-US" sz="1600" i="1" dirty="0">
                <a:latin typeface="Arial Nova"/>
                <a:ea typeface="Source Sans Pro"/>
                <a:cs typeface="Arial"/>
              </a:rPr>
              <a:t>) Reconceptualizing Leadership in the Early Years. </a:t>
            </a:r>
            <a:r>
              <a:rPr lang="en-US" sz="1600" dirty="0">
                <a:latin typeface="Arial Nova"/>
                <a:ea typeface="Source Sans Pro"/>
                <a:cs typeface="Arial"/>
              </a:rPr>
              <a:t>England: McGraw Hill Education. </a:t>
            </a:r>
            <a:endParaRPr lang="en-US" sz="1600">
              <a:latin typeface="Arial Nova"/>
              <a:ea typeface="Source Sans Pro"/>
              <a:cs typeface="Arial"/>
            </a:endParaRPr>
          </a:p>
          <a:p>
            <a:r>
              <a:rPr lang="en-US" sz="1600" dirty="0">
                <a:latin typeface="Arial"/>
                <a:ea typeface="Source Sans Pro"/>
                <a:cs typeface="Arial"/>
              </a:rPr>
              <a:t>Mcleod, S. (2023) </a:t>
            </a:r>
            <a:r>
              <a:rPr lang="en-US" sz="1600" i="1" dirty="0">
                <a:latin typeface="Arial"/>
                <a:ea typeface="Source Sans Pro"/>
                <a:cs typeface="Arial"/>
              </a:rPr>
              <a:t>The Little Albert Experiment (Watson and Rayner). </a:t>
            </a:r>
            <a:r>
              <a:rPr lang="en-US" sz="1600" dirty="0">
                <a:latin typeface="Arial"/>
                <a:ea typeface="Source Sans Pro"/>
                <a:cs typeface="Arial"/>
              </a:rPr>
              <a:t>Available at: </a:t>
            </a:r>
            <a:r>
              <a:rPr lang="en-US" sz="1600" dirty="0">
                <a:latin typeface="Arial"/>
                <a:ea typeface="Source Sans Pro"/>
                <a:cs typeface="Arial"/>
                <a:hlinkClick r:id="rId3"/>
              </a:rPr>
              <a:t>https://www.simplypsychology.org/little-albert.html</a:t>
            </a:r>
            <a:r>
              <a:rPr lang="en-US" sz="1600" dirty="0">
                <a:latin typeface="Arial"/>
                <a:ea typeface="Source Sans Pro"/>
                <a:cs typeface="Arial"/>
              </a:rPr>
              <a:t>  [Accessed: 2nd January 2024]. </a:t>
            </a:r>
            <a:endParaRPr lang="en-US" sz="1600">
              <a:latin typeface="Arial"/>
              <a:ea typeface="Source Sans Pro"/>
              <a:cs typeface="Arial"/>
            </a:endParaRPr>
          </a:p>
          <a:p>
            <a:r>
              <a:rPr lang="en-US" sz="1600" dirty="0">
                <a:latin typeface="Arial"/>
                <a:ea typeface="Source Sans Pro"/>
                <a:cs typeface="Arial"/>
              </a:rPr>
              <a:t>Montessori, M. (1948) </a:t>
            </a:r>
            <a:r>
              <a:rPr lang="en-US" sz="1600" i="1" dirty="0">
                <a:latin typeface="Arial"/>
                <a:ea typeface="Source Sans Pro"/>
                <a:cs typeface="Arial"/>
              </a:rPr>
              <a:t>The Discovery of the Child. </a:t>
            </a:r>
            <a:r>
              <a:rPr lang="en-US" sz="1600" dirty="0">
                <a:latin typeface="Arial"/>
                <a:ea typeface="Source Sans Pro"/>
                <a:cs typeface="Arial"/>
              </a:rPr>
              <a:t>Delhi- Aakar Books.  </a:t>
            </a:r>
            <a:endParaRPr lang="en-US" sz="1600" dirty="0">
              <a:ea typeface="Source Sans Pro"/>
            </a:endParaRPr>
          </a:p>
          <a:p>
            <a:r>
              <a:rPr lang="en-US" sz="1600" dirty="0">
                <a:ea typeface="Source Sans Pro"/>
              </a:rPr>
              <a:t>Public Health Network Cymru (2017) </a:t>
            </a:r>
            <a:r>
              <a:rPr lang="en-US" sz="1600" i="1" dirty="0">
                <a:ea typeface="Source Sans Pro"/>
              </a:rPr>
              <a:t>Adverse Childhood Experiences (ACE's). </a:t>
            </a:r>
            <a:r>
              <a:rPr lang="en-US" sz="1600" dirty="0">
                <a:ea typeface="Source Sans Pro"/>
              </a:rPr>
              <a:t>Available at: </a:t>
            </a:r>
            <a:r>
              <a:rPr lang="en-US" sz="1600" dirty="0">
                <a:ea typeface="+mn-lt"/>
                <a:cs typeface="+mn-lt"/>
                <a:hlinkClick r:id="rId4"/>
              </a:rPr>
              <a:t>https://www.youtube.com/watch?v=XHgLYI9KZ-A&amp;t=1s</a:t>
            </a:r>
            <a:r>
              <a:rPr lang="en-US" sz="1600" dirty="0">
                <a:ea typeface="+mn-lt"/>
                <a:cs typeface="+mn-lt"/>
              </a:rPr>
              <a:t>  </a:t>
            </a:r>
            <a:endParaRPr lang="en-US" sz="1600" dirty="0"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12429400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C0712-5708-8F02-C4FA-B9219AACB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Source Sans Pro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F1FA7-3D4A-EEB8-B157-B22494F0E8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endParaRPr lang="en-US" sz="1600" dirty="0">
              <a:ea typeface="Source Sans Pro"/>
            </a:endParaRPr>
          </a:p>
          <a:p>
            <a:r>
              <a:rPr lang="en-US" sz="1600" dirty="0">
                <a:latin typeface="Arial Nova"/>
                <a:ea typeface="Source Sans Pro"/>
              </a:rPr>
              <a:t>Sims, S., Hewitt, G. and Harris, R. (2015) ‘Evidence of a shared purpose, critical reflection, innovation and leadership in interprofessional healthcare teams: a real synthesis’ </a:t>
            </a:r>
            <a:r>
              <a:rPr lang="en-US" sz="1600" i="1" dirty="0">
                <a:latin typeface="Arial Nova"/>
                <a:ea typeface="Source Sans Pro"/>
              </a:rPr>
              <a:t>J </a:t>
            </a:r>
            <a:r>
              <a:rPr lang="en-US" sz="1600" i="1" err="1">
                <a:latin typeface="Arial Nova"/>
                <a:ea typeface="Source Sans Pro"/>
              </a:rPr>
              <a:t>Interprof</a:t>
            </a:r>
            <a:r>
              <a:rPr lang="en-US" sz="1600" i="1" dirty="0">
                <a:latin typeface="Arial Nova"/>
                <a:ea typeface="Source Sans Pro"/>
              </a:rPr>
              <a:t> Care. </a:t>
            </a:r>
            <a:r>
              <a:rPr lang="en-US" sz="1600" dirty="0">
                <a:latin typeface="Arial Nova"/>
                <a:ea typeface="Source Sans Pro"/>
              </a:rPr>
              <a:t>29(3),  </a:t>
            </a:r>
            <a:r>
              <a:rPr lang="en-US" sz="1600" err="1">
                <a:latin typeface="Arial Nova"/>
                <a:ea typeface="Source Sans Pro"/>
              </a:rPr>
              <a:t>doi</a:t>
            </a:r>
            <a:r>
              <a:rPr lang="en-US" sz="1600" dirty="0">
                <a:latin typeface="Arial Nova"/>
                <a:ea typeface="Source Sans Pro"/>
              </a:rPr>
              <a:t>: 10.3109/13561820.2014.941459.</a:t>
            </a:r>
            <a:endParaRPr lang="en-US" sz="1600" dirty="0">
              <a:ea typeface="Source Sans Pro"/>
            </a:endParaRPr>
          </a:p>
          <a:p>
            <a:r>
              <a:rPr lang="en-US" sz="1600" err="1">
                <a:ea typeface="Source Sans Pro"/>
              </a:rPr>
              <a:t>Stroetinga</a:t>
            </a:r>
            <a:r>
              <a:rPr lang="en-US" sz="1600" dirty="0">
                <a:ea typeface="Source Sans Pro"/>
              </a:rPr>
              <a:t>, M., Leeman, Y. and </a:t>
            </a:r>
            <a:r>
              <a:rPr lang="en-US" sz="1600" err="1">
                <a:ea typeface="Source Sans Pro"/>
              </a:rPr>
              <a:t>Veugelers</a:t>
            </a:r>
            <a:r>
              <a:rPr lang="en-US" sz="1600" dirty="0">
                <a:ea typeface="Source Sans Pro"/>
              </a:rPr>
              <a:t>, W. (2018) 'primary school teachers' collaboration with parents on upbringing: a review on the empirical literature' </a:t>
            </a:r>
            <a:r>
              <a:rPr lang="en-US" sz="1600" i="1" dirty="0">
                <a:ea typeface="Source Sans Pro"/>
              </a:rPr>
              <a:t>Educational Review,</a:t>
            </a:r>
            <a:r>
              <a:rPr lang="en-US" sz="1600" dirty="0">
                <a:ea typeface="Source Sans Pro"/>
              </a:rPr>
              <a:t> 71 (5), </a:t>
            </a:r>
            <a:r>
              <a:rPr lang="en-US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US" sz="1600" dirty="0">
                <a:solidFill>
                  <a:srgbClr val="006DB4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doi.org/10.1080/00131911.2018.14594</a:t>
            </a:r>
            <a:r>
              <a:rPr lang="en-US" sz="1600" dirty="0">
                <a:solidFill>
                  <a:srgbClr val="006DB4"/>
                </a:solidFill>
                <a:ea typeface="+mn-lt"/>
                <a:cs typeface="+mn-lt"/>
              </a:rPr>
              <a:t>78</a:t>
            </a:r>
            <a:endParaRPr lang="en-US" sz="1600" dirty="0">
              <a:ea typeface="Source Sans Pro"/>
            </a:endParaRPr>
          </a:p>
          <a:p>
            <a:r>
              <a:rPr lang="en-US" sz="1600" dirty="0">
                <a:ea typeface="Source Sans Pro"/>
              </a:rPr>
              <a:t>UNICEF (no date) </a:t>
            </a:r>
            <a:r>
              <a:rPr lang="en-US" sz="1600" i="1" dirty="0">
                <a:ea typeface="Source Sans Pro"/>
              </a:rPr>
              <a:t>A Summary of the UN Convention on the Rights of the Child. </a:t>
            </a:r>
            <a:r>
              <a:rPr lang="en-US" sz="1600" dirty="0">
                <a:ea typeface="Source Sans Pro"/>
              </a:rPr>
              <a:t>Available at: </a:t>
            </a:r>
            <a:r>
              <a:rPr lang="en-US" sz="1600" dirty="0">
                <a:ea typeface="+mn-lt"/>
                <a:cs typeface="+mn-lt"/>
                <a:hlinkClick r:id="rId3"/>
              </a:rPr>
              <a:t>https://www.unicef.org.uk/wp-content/uploads/2019/10/UNCRC_summary-1_1.pdf</a:t>
            </a:r>
            <a:r>
              <a:rPr lang="en-US" sz="1600" dirty="0">
                <a:ea typeface="+mn-lt"/>
                <a:cs typeface="+mn-lt"/>
              </a:rPr>
              <a:t>  [Accessed: 2nd January 2023]. </a:t>
            </a:r>
            <a:endParaRPr lang="en-US" sz="1600" dirty="0">
              <a:ea typeface="Source Sans Pro"/>
            </a:endParaRPr>
          </a:p>
          <a:p>
            <a:r>
              <a:rPr lang="en-US" sz="1600" dirty="0">
                <a:ea typeface="Source Sans Pro"/>
              </a:rPr>
              <a:t>Welsh Government (2022) </a:t>
            </a:r>
            <a:r>
              <a:rPr lang="en-US" sz="1600" i="1" dirty="0">
                <a:ea typeface="Source Sans Pro"/>
              </a:rPr>
              <a:t>Developing a Vision for Curriculum Design. </a:t>
            </a:r>
            <a:r>
              <a:rPr lang="en-US" sz="1600" dirty="0">
                <a:ea typeface="Source Sans Pro"/>
              </a:rPr>
              <a:t>Available at: </a:t>
            </a:r>
            <a:r>
              <a:rPr lang="en-US" sz="1600" dirty="0">
                <a:ea typeface="+mn-lt"/>
                <a:cs typeface="+mn-lt"/>
                <a:hlinkClick r:id="rId4"/>
              </a:rPr>
              <a:t>https://hwb.gov.wales/curriculum-for-wales/designing-your-curriculum/developing-a-vision-for-curriculum-design/</a:t>
            </a:r>
            <a:r>
              <a:rPr lang="en-US" sz="1600" dirty="0">
                <a:ea typeface="+mn-lt"/>
                <a:cs typeface="+mn-lt"/>
              </a:rPr>
              <a:t> </a:t>
            </a:r>
            <a:endParaRPr lang="en-US" sz="1600" dirty="0">
              <a:ea typeface="Source Sans Pro"/>
            </a:endParaRPr>
          </a:p>
          <a:p>
            <a:r>
              <a:rPr lang="en-US" sz="1600" dirty="0">
                <a:ea typeface="Source Sans Pro"/>
              </a:rPr>
              <a:t>Welsh Government b (2021) </a:t>
            </a:r>
            <a:r>
              <a:rPr lang="en-US" sz="1600" i="1" dirty="0">
                <a:ea typeface="Source Sans Pro"/>
              </a:rPr>
              <a:t>Review of Adverse Childhood Experiences (ACE) Policy: Report. </a:t>
            </a:r>
            <a:r>
              <a:rPr lang="en-US" sz="1600" dirty="0">
                <a:ea typeface="Source Sans Pro"/>
              </a:rPr>
              <a:t>Available at:  </a:t>
            </a:r>
            <a:r>
              <a:rPr lang="en-US" sz="1600" dirty="0">
                <a:ea typeface="+mn-lt"/>
                <a:cs typeface="+mn-lt"/>
                <a:hlinkClick r:id="rId5"/>
              </a:rPr>
              <a:t>https://www.gov.wales/review-adverse-childhood-experiences-ace-policy-report-html</a:t>
            </a:r>
            <a:r>
              <a:rPr lang="en-US" sz="1600" dirty="0">
                <a:ea typeface="+mn-lt"/>
                <a:cs typeface="+mn-lt"/>
              </a:rPr>
              <a:t>  [Accessed: 4th January 2024].</a:t>
            </a:r>
            <a:endParaRPr lang="en-US" sz="1600" dirty="0">
              <a:ea typeface="Source Sans Pro"/>
            </a:endParaRPr>
          </a:p>
          <a:p>
            <a:r>
              <a:rPr lang="en-US" sz="1600" dirty="0">
                <a:ea typeface="Source Sans Pro"/>
              </a:rPr>
              <a:t>Welsh Government a (2021) </a:t>
            </a:r>
            <a:r>
              <a:rPr lang="en-US" sz="1600" i="1" dirty="0">
                <a:ea typeface="Source Sans Pro"/>
              </a:rPr>
              <a:t>Safeguarding. </a:t>
            </a:r>
            <a:r>
              <a:rPr lang="en-US" sz="1600" dirty="0">
                <a:ea typeface="Source Sans Pro"/>
              </a:rPr>
              <a:t>Available at: </a:t>
            </a:r>
            <a:r>
              <a:rPr lang="en-US" sz="1600" dirty="0">
                <a:ea typeface="+mn-lt"/>
                <a:cs typeface="+mn-lt"/>
                <a:hlinkClick r:id="rId6"/>
              </a:rPr>
              <a:t>https://law.gov.wales/safeguarding</a:t>
            </a:r>
            <a:r>
              <a:rPr lang="en-US" sz="1600" dirty="0">
                <a:ea typeface="+mn-lt"/>
                <a:cs typeface="+mn-lt"/>
              </a:rPr>
              <a:t> [Accessed: 2nd January 2024].</a:t>
            </a:r>
            <a:endParaRPr lang="en-US" sz="1600" dirty="0">
              <a:ea typeface="Source Sans Pro"/>
            </a:endParaRPr>
          </a:p>
          <a:p>
            <a:pPr marL="285750" indent="-285750"/>
            <a:r>
              <a:rPr lang="en-US" sz="1600" dirty="0">
                <a:ea typeface="Source Sans Pro"/>
              </a:rPr>
              <a:t>Welsh Government (2023) </a:t>
            </a:r>
            <a:r>
              <a:rPr lang="en-US" sz="1600" i="1" dirty="0">
                <a:ea typeface="Source Sans Pro"/>
              </a:rPr>
              <a:t>Pedagogy. </a:t>
            </a:r>
            <a:r>
              <a:rPr lang="en-US" sz="1600" dirty="0">
                <a:ea typeface="Source Sans Pro"/>
              </a:rPr>
              <a:t>Available at: </a:t>
            </a:r>
            <a:r>
              <a:rPr lang="en-US" sz="1600" dirty="0">
                <a:ea typeface="+mn-lt"/>
                <a:cs typeface="+mn-lt"/>
                <a:hlinkClick r:id="rId7"/>
              </a:rPr>
              <a:t>https://hwb.gov.wales/curriculum-for-wales/designing-your-curriculum/pedagogy/</a:t>
            </a:r>
            <a:r>
              <a:rPr lang="en-US" sz="1600" dirty="0">
                <a:ea typeface="+mn-lt"/>
                <a:cs typeface="+mn-lt"/>
              </a:rPr>
              <a:t>  [Accessed: 2nd January 2024].</a:t>
            </a:r>
            <a:endParaRPr lang="en-US" sz="1600" dirty="0"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2282094967"/>
      </p:ext>
    </p:extLst>
  </p:cSld>
  <p:clrMapOvr>
    <a:masterClrMapping/>
  </p:clrMapOvr>
</p:sld>
</file>

<file path=ppt/theme/theme1.xml><?xml version="1.0" encoding="utf-8"?>
<a:theme xmlns:a="http://schemas.openxmlformats.org/drawingml/2006/main" name="FunkyShapesVTI">
  <a:themeElements>
    <a:clrScheme name="Custom 15">
      <a:dk1>
        <a:sysClr val="windowText" lastClr="000000"/>
      </a:dk1>
      <a:lt1>
        <a:sysClr val="window" lastClr="FFFFFF"/>
      </a:lt1>
      <a:dk2>
        <a:srgbClr val="2D2D2D"/>
      </a:dk2>
      <a:lt2>
        <a:srgbClr val="F3FFF8"/>
      </a:lt2>
      <a:accent1>
        <a:srgbClr val="FF80BD"/>
      </a:accent1>
      <a:accent2>
        <a:srgbClr val="1EB9D3"/>
      </a:accent2>
      <a:accent3>
        <a:srgbClr val="21C46B"/>
      </a:accent3>
      <a:accent4>
        <a:srgbClr val="EA9600"/>
      </a:accent4>
      <a:accent5>
        <a:srgbClr val="F43B56"/>
      </a:accent5>
      <a:accent6>
        <a:srgbClr val="4B56E8"/>
      </a:accent6>
      <a:hlink>
        <a:srgbClr val="8F61FF"/>
      </a:hlink>
      <a:folHlink>
        <a:srgbClr val="F900A0"/>
      </a:folHlink>
    </a:clrScheme>
    <a:fontScheme name="Source Sans Pro">
      <a:majorFont>
        <a:latin typeface="Source Sans Pro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nkyShapesVTI" id="{A7F40C41-3FB2-45B0-B0D6-DFB7FDD9B7AD}" vid="{C49381A0-09CD-46EE-B141-E2CDD87ABFE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FunkyShapesVTI</vt:lpstr>
      <vt:lpstr>Chloi Uzzell</vt:lpstr>
      <vt:lpstr>Professional Practice</vt:lpstr>
      <vt:lpstr>Influences </vt:lpstr>
      <vt:lpstr>Influences </vt:lpstr>
      <vt:lpstr>Professional Practice</vt:lpstr>
      <vt:lpstr>Professional Practice</vt:lpstr>
      <vt:lpstr>Leading and Learning</vt:lpstr>
      <vt:lpstr>Personal Development </vt:lpstr>
      <vt:lpstr>Personal Development</vt:lpstr>
      <vt:lpstr>References 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758</cp:revision>
  <dcterms:created xsi:type="dcterms:W3CDTF">2024-01-09T20:21:06Z</dcterms:created>
  <dcterms:modified xsi:type="dcterms:W3CDTF">2024-01-13T13:05:18Z</dcterms:modified>
</cp:coreProperties>
</file>