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1" r:id="rId3"/>
    <p:sldId id="263" r:id="rId4"/>
    <p:sldId id="265" r:id="rId5"/>
    <p:sldId id="258" r:id="rId6"/>
    <p:sldId id="259" r:id="rId7"/>
    <p:sldId id="264" r:id="rId8"/>
    <p:sldId id="267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6A8DF0-A33E-4A8A-A6BB-6AA37215A0DD}" v="115" dt="2025-11-21T11:27:15.4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82" y="6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laudia Rutkowska (2515611)" userId="05c7c944-15a4-4b79-9df6-db88caa7f12e" providerId="ADAL" clId="{1E0CE20F-AB22-4A7D-88D3-A15E564AE58A}"/>
    <pc:docChg chg="undo custSel delSld modSld sldOrd">
      <pc:chgData name="Klaudia Rutkowska (2515611)" userId="05c7c944-15a4-4b79-9df6-db88caa7f12e" providerId="ADAL" clId="{1E0CE20F-AB22-4A7D-88D3-A15E564AE58A}" dt="2025-11-21T11:27:15.411" v="3516"/>
      <pc:docMkLst>
        <pc:docMk/>
      </pc:docMkLst>
      <pc:sldChg chg="modSp mod modNotesTx">
        <pc:chgData name="Klaudia Rutkowska (2515611)" userId="05c7c944-15a4-4b79-9df6-db88caa7f12e" providerId="ADAL" clId="{1E0CE20F-AB22-4A7D-88D3-A15E564AE58A}" dt="2025-11-21T11:07:03.665" v="3011" actId="20577"/>
        <pc:sldMkLst>
          <pc:docMk/>
          <pc:sldMk cId="756281878" sldId="258"/>
        </pc:sldMkLst>
        <pc:graphicFrameChg chg="mod modGraphic">
          <ac:chgData name="Klaudia Rutkowska (2515611)" userId="05c7c944-15a4-4b79-9df6-db88caa7f12e" providerId="ADAL" clId="{1E0CE20F-AB22-4A7D-88D3-A15E564AE58A}" dt="2025-11-21T11:07:03.665" v="3011" actId="20577"/>
          <ac:graphicFrameMkLst>
            <pc:docMk/>
            <pc:sldMk cId="756281878" sldId="258"/>
            <ac:graphicFrameMk id="9" creationId="{BC2BFC5B-A279-F8B1-F729-998C6254CE1F}"/>
          </ac:graphicFrameMkLst>
        </pc:graphicFrameChg>
      </pc:sldChg>
      <pc:sldChg chg="addSp delSp modSp mod setBg setClrOvrMap modNotesTx">
        <pc:chgData name="Klaudia Rutkowska (2515611)" userId="05c7c944-15a4-4b79-9df6-db88caa7f12e" providerId="ADAL" clId="{1E0CE20F-AB22-4A7D-88D3-A15E564AE58A}" dt="2025-11-21T11:20:14.303" v="3443" actId="255"/>
        <pc:sldMkLst>
          <pc:docMk/>
          <pc:sldMk cId="3847395915" sldId="259"/>
        </pc:sldMkLst>
        <pc:spChg chg="add del">
          <ac:chgData name="Klaudia Rutkowska (2515611)" userId="05c7c944-15a4-4b79-9df6-db88caa7f12e" providerId="ADAL" clId="{1E0CE20F-AB22-4A7D-88D3-A15E564AE58A}" dt="2025-11-20T15:40:03.636" v="2761" actId="26606"/>
          <ac:spMkLst>
            <pc:docMk/>
            <pc:sldMk cId="3847395915" sldId="259"/>
            <ac:spMk id="23" creationId="{B50AB553-2A96-4A92-96F2-93548E096954}"/>
          </ac:spMkLst>
        </pc:spChg>
        <pc:graphicFrameChg chg="mod modGraphic">
          <ac:chgData name="Klaudia Rutkowska (2515611)" userId="05c7c944-15a4-4b79-9df6-db88caa7f12e" providerId="ADAL" clId="{1E0CE20F-AB22-4A7D-88D3-A15E564AE58A}" dt="2025-11-21T11:20:14.303" v="3443" actId="255"/>
          <ac:graphicFrameMkLst>
            <pc:docMk/>
            <pc:sldMk cId="3847395915" sldId="259"/>
            <ac:graphicFrameMk id="18" creationId="{3971FF38-D354-DBCD-417F-B76CFA89C0E3}"/>
          </ac:graphicFrameMkLst>
        </pc:graphicFrameChg>
        <pc:picChg chg="mod">
          <ac:chgData name="Klaudia Rutkowska (2515611)" userId="05c7c944-15a4-4b79-9df6-db88caa7f12e" providerId="ADAL" clId="{1E0CE20F-AB22-4A7D-88D3-A15E564AE58A}" dt="2025-11-20T15:40:03.636" v="2761" actId="26606"/>
          <ac:picMkLst>
            <pc:docMk/>
            <pc:sldMk cId="3847395915" sldId="259"/>
            <ac:picMk id="19" creationId="{B2D13A40-57C7-0201-20EF-4CCCEC163191}"/>
          </ac:picMkLst>
        </pc:picChg>
      </pc:sldChg>
      <pc:sldChg chg="modSp mod modNotesTx">
        <pc:chgData name="Klaudia Rutkowska (2515611)" userId="05c7c944-15a4-4b79-9df6-db88caa7f12e" providerId="ADAL" clId="{1E0CE20F-AB22-4A7D-88D3-A15E564AE58A}" dt="2025-11-21T11:04:51.752" v="2994" actId="20577"/>
        <pc:sldMkLst>
          <pc:docMk/>
          <pc:sldMk cId="315968456" sldId="261"/>
        </pc:sldMkLst>
        <pc:graphicFrameChg chg="mod modGraphic">
          <ac:chgData name="Klaudia Rutkowska (2515611)" userId="05c7c944-15a4-4b79-9df6-db88caa7f12e" providerId="ADAL" clId="{1E0CE20F-AB22-4A7D-88D3-A15E564AE58A}" dt="2025-11-21T11:04:24.265" v="2986" actId="20577"/>
          <ac:graphicFrameMkLst>
            <pc:docMk/>
            <pc:sldMk cId="315968456" sldId="261"/>
            <ac:graphicFrameMk id="25" creationId="{7C053DD3-8167-DB21-5488-4F6AAF3653BC}"/>
          </ac:graphicFrameMkLst>
        </pc:graphicFrameChg>
      </pc:sldChg>
      <pc:sldChg chg="addSp delSp modSp mod">
        <pc:chgData name="Klaudia Rutkowska (2515611)" userId="05c7c944-15a4-4b79-9df6-db88caa7f12e" providerId="ADAL" clId="{1E0CE20F-AB22-4A7D-88D3-A15E564AE58A}" dt="2025-11-20T15:30:34.320" v="2569" actId="208"/>
        <pc:sldMkLst>
          <pc:docMk/>
          <pc:sldMk cId="2538520312" sldId="262"/>
        </pc:sldMkLst>
        <pc:spChg chg="del">
          <ac:chgData name="Klaudia Rutkowska (2515611)" userId="05c7c944-15a4-4b79-9df6-db88caa7f12e" providerId="ADAL" clId="{1E0CE20F-AB22-4A7D-88D3-A15E564AE58A}" dt="2025-11-20T15:29:05.847" v="2566" actId="26606"/>
          <ac:spMkLst>
            <pc:docMk/>
            <pc:sldMk cId="2538520312" sldId="262"/>
            <ac:spMk id="20" creationId="{9203DE33-2CD4-4CA8-9AF3-37C3B65133B0}"/>
          </ac:spMkLst>
        </pc:spChg>
        <pc:spChg chg="del">
          <ac:chgData name="Klaudia Rutkowska (2515611)" userId="05c7c944-15a4-4b79-9df6-db88caa7f12e" providerId="ADAL" clId="{1E0CE20F-AB22-4A7D-88D3-A15E564AE58A}" dt="2025-11-20T15:29:05.847" v="2566" actId="26606"/>
          <ac:spMkLst>
            <pc:docMk/>
            <pc:sldMk cId="2538520312" sldId="262"/>
            <ac:spMk id="22" creationId="{0AF57B88-1D4C-41FA-A761-EC1DD10C35CB}"/>
          </ac:spMkLst>
        </pc:spChg>
        <pc:spChg chg="del">
          <ac:chgData name="Klaudia Rutkowska (2515611)" userId="05c7c944-15a4-4b79-9df6-db88caa7f12e" providerId="ADAL" clId="{1E0CE20F-AB22-4A7D-88D3-A15E564AE58A}" dt="2025-11-20T15:29:05.847" v="2566" actId="26606"/>
          <ac:spMkLst>
            <pc:docMk/>
            <pc:sldMk cId="2538520312" sldId="262"/>
            <ac:spMk id="24" creationId="{D2548F45-5164-4ABB-8212-7F293FDED8D4}"/>
          </ac:spMkLst>
        </pc:spChg>
        <pc:spChg chg="del">
          <ac:chgData name="Klaudia Rutkowska (2515611)" userId="05c7c944-15a4-4b79-9df6-db88caa7f12e" providerId="ADAL" clId="{1E0CE20F-AB22-4A7D-88D3-A15E564AE58A}" dt="2025-11-20T15:29:05.847" v="2566" actId="26606"/>
          <ac:spMkLst>
            <pc:docMk/>
            <pc:sldMk cId="2538520312" sldId="262"/>
            <ac:spMk id="26" creationId="{5E81CCFB-7BEF-4186-86FB-D09450B4D02D}"/>
          </ac:spMkLst>
        </pc:spChg>
        <pc:spChg chg="add del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33" creationId="{658970D8-8D1D-4B5C-894B-E871CC86543D}"/>
          </ac:spMkLst>
        </pc:spChg>
        <pc:spChg chg="add del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35" creationId="{F227E5B6-9132-43CA-B503-37A18562ADF2}"/>
          </ac:spMkLst>
        </pc:spChg>
        <pc:spChg chg="add del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37" creationId="{03C2051E-A88D-48E5-BACF-AAED17892722}"/>
          </ac:spMkLst>
        </pc:spChg>
        <pc:spChg chg="add del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39" creationId="{7821A508-2985-4905-874A-527429BAABFA}"/>
          </ac:spMkLst>
        </pc:spChg>
        <pc:spChg chg="add del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41" creationId="{D2929CB1-0E3C-4B2D-ADC5-0154FB33BA44}"/>
          </ac:spMkLst>
        </pc:spChg>
        <pc:spChg chg="add del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43" creationId="{5F2F0C84-BE8C-4DC2-A6D3-30349A801D5C}"/>
          </ac:spMkLst>
        </pc:spChg>
        <pc:spChg chg="add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48" creationId="{A8384FB5-9ADC-4DDC-881B-597D56F5B15D}"/>
          </ac:spMkLst>
        </pc:spChg>
        <pc:spChg chg="add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50" creationId="{91E5A9A7-95C6-4F4F-B00E-C82E07FE62EF}"/>
          </ac:spMkLst>
        </pc:spChg>
        <pc:spChg chg="add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52" creationId="{D07DD2DE-F619-49DD-B5E7-03A290FF4ED1}"/>
          </ac:spMkLst>
        </pc:spChg>
        <pc:spChg chg="add">
          <ac:chgData name="Klaudia Rutkowska (2515611)" userId="05c7c944-15a4-4b79-9df6-db88caa7f12e" providerId="ADAL" clId="{1E0CE20F-AB22-4A7D-88D3-A15E564AE58A}" dt="2025-11-20T15:29:39.110" v="2567" actId="26606"/>
          <ac:spMkLst>
            <pc:docMk/>
            <pc:sldMk cId="2538520312" sldId="262"/>
            <ac:spMk id="54" creationId="{85149191-5F60-4A28-AAFF-039F96B0F3EC}"/>
          </ac:spMkLst>
        </pc:spChg>
        <pc:picChg chg="mod">
          <ac:chgData name="Klaudia Rutkowska (2515611)" userId="05c7c944-15a4-4b79-9df6-db88caa7f12e" providerId="ADAL" clId="{1E0CE20F-AB22-4A7D-88D3-A15E564AE58A}" dt="2025-11-20T15:30:34.320" v="2569" actId="208"/>
          <ac:picMkLst>
            <pc:docMk/>
            <pc:sldMk cId="2538520312" sldId="262"/>
            <ac:picMk id="5" creationId="{8AE45192-1130-5550-612E-7E9B46E4E207}"/>
          </ac:picMkLst>
        </pc:picChg>
      </pc:sldChg>
      <pc:sldChg chg="addSp delSp modSp mod modNotesTx">
        <pc:chgData name="Klaudia Rutkowska (2515611)" userId="05c7c944-15a4-4b79-9df6-db88caa7f12e" providerId="ADAL" clId="{1E0CE20F-AB22-4A7D-88D3-A15E564AE58A}" dt="2025-11-21T10:51:12.974" v="2785" actId="478"/>
        <pc:sldMkLst>
          <pc:docMk/>
          <pc:sldMk cId="1689779781" sldId="263"/>
        </pc:sldMkLst>
        <pc:spChg chg="mod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2" creationId="{FD85F05A-CF50-0962-09A8-68FA0DFC13C9}"/>
          </ac:spMkLst>
        </pc:spChg>
        <pc:spChg chg="del mod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3" creationId="{2F18C0C6-0FED-C168-0DFE-3A34CA0F24EE}"/>
          </ac:spMkLst>
        </pc:spChg>
        <pc:spChg chg="del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21" creationId="{53CF6D67-C5A8-4ADD-9E8E-1E38CA1D3166}"/>
          </ac:spMkLst>
        </pc:spChg>
        <pc:spChg chg="del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23" creationId="{86909FA0-B515-4681-B7A8-FA281D133B94}"/>
          </ac:spMkLst>
        </pc:spChg>
        <pc:spChg chg="del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27" creationId="{7D96243B-ECED-4B71-8E06-AE9A285EAD20}"/>
          </ac:spMkLst>
        </pc:spChg>
        <pc:spChg chg="add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35" creationId="{BACC6370-2D7E-4714-9D71-7542949D7D5D}"/>
          </ac:spMkLst>
        </pc:spChg>
        <pc:spChg chg="add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37" creationId="{256B2C21-A230-48C0-8DF1-C46611373C44}"/>
          </ac:spMkLst>
        </pc:spChg>
        <pc:spChg chg="add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41" creationId="{3150CB11-0C61-439E-910F-5787759E72A0}"/>
          </ac:spMkLst>
        </pc:spChg>
        <pc:spChg chg="add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43" creationId="{43F8A58B-5155-44CE-A5FF-7647B47D0A7A}"/>
          </ac:spMkLst>
        </pc:spChg>
        <pc:spChg chg="add">
          <ac:chgData name="Klaudia Rutkowska (2515611)" userId="05c7c944-15a4-4b79-9df6-db88caa7f12e" providerId="ADAL" clId="{1E0CE20F-AB22-4A7D-88D3-A15E564AE58A}" dt="2025-11-20T15:21:46.884" v="2565" actId="26606"/>
          <ac:spMkLst>
            <pc:docMk/>
            <pc:sldMk cId="1689779781" sldId="263"/>
            <ac:spMk id="45" creationId="{443F2ACA-E6D6-4028-82DD-F03C262D5DE6}"/>
          </ac:spMkLst>
        </pc:spChg>
        <pc:graphicFrameChg chg="mod modGraphic">
          <ac:chgData name="Klaudia Rutkowska (2515611)" userId="05c7c944-15a4-4b79-9df6-db88caa7f12e" providerId="ADAL" clId="{1E0CE20F-AB22-4A7D-88D3-A15E564AE58A}" dt="2025-11-21T10:51:12.974" v="2785" actId="478"/>
          <ac:graphicFrameMkLst>
            <pc:docMk/>
            <pc:sldMk cId="1689779781" sldId="263"/>
            <ac:graphicFrameMk id="31" creationId="{81614FEF-32C2-9F8D-60FE-559E5F0AFC66}"/>
          </ac:graphicFrameMkLst>
        </pc:graphicFrameChg>
      </pc:sldChg>
      <pc:sldChg chg="addSp delSp modSp mod modNotesTx">
        <pc:chgData name="Klaudia Rutkowska (2515611)" userId="05c7c944-15a4-4b79-9df6-db88caa7f12e" providerId="ADAL" clId="{1E0CE20F-AB22-4A7D-88D3-A15E564AE58A}" dt="2025-11-21T11:26:01.915" v="3506"/>
        <pc:sldMkLst>
          <pc:docMk/>
          <pc:sldMk cId="63245096" sldId="264"/>
        </pc:sldMkLst>
        <pc:spChg chg="mod">
          <ac:chgData name="Klaudia Rutkowska (2515611)" userId="05c7c944-15a4-4b79-9df6-db88caa7f12e" providerId="ADAL" clId="{1E0CE20F-AB22-4A7D-88D3-A15E564AE58A}" dt="2025-11-20T15:36:45.361" v="2729" actId="26606"/>
          <ac:spMkLst>
            <pc:docMk/>
            <pc:sldMk cId="63245096" sldId="264"/>
            <ac:spMk id="2" creationId="{BE716BB8-1DA7-FD79-FD0B-DF9460DFA48D}"/>
          </ac:spMkLst>
        </pc:spChg>
        <pc:spChg chg="add del">
          <ac:chgData name="Klaudia Rutkowska (2515611)" userId="05c7c944-15a4-4b79-9df6-db88caa7f12e" providerId="ADAL" clId="{1E0CE20F-AB22-4A7D-88D3-A15E564AE58A}" dt="2025-11-20T15:36:45.361" v="2729" actId="26606"/>
          <ac:spMkLst>
            <pc:docMk/>
            <pc:sldMk cId="63245096" sldId="264"/>
            <ac:spMk id="9" creationId="{BACC6370-2D7E-4714-9D71-7542949D7D5D}"/>
          </ac:spMkLst>
        </pc:spChg>
        <pc:spChg chg="add del">
          <ac:chgData name="Klaudia Rutkowska (2515611)" userId="05c7c944-15a4-4b79-9df6-db88caa7f12e" providerId="ADAL" clId="{1E0CE20F-AB22-4A7D-88D3-A15E564AE58A}" dt="2025-11-20T15:36:45.361" v="2729" actId="26606"/>
          <ac:spMkLst>
            <pc:docMk/>
            <pc:sldMk cId="63245096" sldId="264"/>
            <ac:spMk id="11" creationId="{F68B3F68-107C-434F-AA38-110D5EA91B85}"/>
          </ac:spMkLst>
        </pc:spChg>
        <pc:spChg chg="add del">
          <ac:chgData name="Klaudia Rutkowska (2515611)" userId="05c7c944-15a4-4b79-9df6-db88caa7f12e" providerId="ADAL" clId="{1E0CE20F-AB22-4A7D-88D3-A15E564AE58A}" dt="2025-11-20T15:36:45.361" v="2729" actId="26606"/>
          <ac:spMkLst>
            <pc:docMk/>
            <pc:sldMk cId="63245096" sldId="264"/>
            <ac:spMk id="13" creationId="{AAD0DBB9-1A4B-4391-81D4-CB19F9AB918A}"/>
          </ac:spMkLst>
        </pc:spChg>
        <pc:spChg chg="add del">
          <ac:chgData name="Klaudia Rutkowska (2515611)" userId="05c7c944-15a4-4b79-9df6-db88caa7f12e" providerId="ADAL" clId="{1E0CE20F-AB22-4A7D-88D3-A15E564AE58A}" dt="2025-11-20T15:36:45.361" v="2729" actId="26606"/>
          <ac:spMkLst>
            <pc:docMk/>
            <pc:sldMk cId="63245096" sldId="264"/>
            <ac:spMk id="15" creationId="{063BBA22-50EA-4C4D-BE05-F1CE4E63AA56}"/>
          </ac:spMkLst>
        </pc:spChg>
        <pc:spChg chg="add del">
          <ac:chgData name="Klaudia Rutkowska (2515611)" userId="05c7c944-15a4-4b79-9df6-db88caa7f12e" providerId="ADAL" clId="{1E0CE20F-AB22-4A7D-88D3-A15E564AE58A}" dt="2025-11-20T15:36:34.686" v="2724" actId="26606"/>
          <ac:spMkLst>
            <pc:docMk/>
            <pc:sldMk cId="63245096" sldId="264"/>
            <ac:spMk id="20" creationId="{BACC6370-2D7E-4714-9D71-7542949D7D5D}"/>
          </ac:spMkLst>
        </pc:spChg>
        <pc:spChg chg="add del">
          <ac:chgData name="Klaudia Rutkowska (2515611)" userId="05c7c944-15a4-4b79-9df6-db88caa7f12e" providerId="ADAL" clId="{1E0CE20F-AB22-4A7D-88D3-A15E564AE58A}" dt="2025-11-20T15:36:34.686" v="2724" actId="26606"/>
          <ac:spMkLst>
            <pc:docMk/>
            <pc:sldMk cId="63245096" sldId="264"/>
            <ac:spMk id="22" creationId="{F68B3F68-107C-434F-AA38-110D5EA91B85}"/>
          </ac:spMkLst>
        </pc:spChg>
        <pc:spChg chg="add del">
          <ac:chgData name="Klaudia Rutkowska (2515611)" userId="05c7c944-15a4-4b79-9df6-db88caa7f12e" providerId="ADAL" clId="{1E0CE20F-AB22-4A7D-88D3-A15E564AE58A}" dt="2025-11-20T15:36:34.686" v="2724" actId="26606"/>
          <ac:spMkLst>
            <pc:docMk/>
            <pc:sldMk cId="63245096" sldId="264"/>
            <ac:spMk id="24" creationId="{AAD0DBB9-1A4B-4391-81D4-CB19F9AB918A}"/>
          </ac:spMkLst>
        </pc:spChg>
        <pc:spChg chg="add del">
          <ac:chgData name="Klaudia Rutkowska (2515611)" userId="05c7c944-15a4-4b79-9df6-db88caa7f12e" providerId="ADAL" clId="{1E0CE20F-AB22-4A7D-88D3-A15E564AE58A}" dt="2025-11-20T15:36:34.686" v="2724" actId="26606"/>
          <ac:spMkLst>
            <pc:docMk/>
            <pc:sldMk cId="63245096" sldId="264"/>
            <ac:spMk id="26" creationId="{063BBA22-50EA-4C4D-BE05-F1CE4E63AA56}"/>
          </ac:spMkLst>
        </pc:spChg>
        <pc:spChg chg="add del">
          <ac:chgData name="Klaudia Rutkowska (2515611)" userId="05c7c944-15a4-4b79-9df6-db88caa7f12e" providerId="ADAL" clId="{1E0CE20F-AB22-4A7D-88D3-A15E564AE58A}" dt="2025-11-20T15:36:38.743" v="2726" actId="26606"/>
          <ac:spMkLst>
            <pc:docMk/>
            <pc:sldMk cId="63245096" sldId="264"/>
            <ac:spMk id="28" creationId="{35DB3719-6FDC-4E5D-891D-FF40B7300F64}"/>
          </ac:spMkLst>
        </pc:spChg>
        <pc:spChg chg="add del">
          <ac:chgData name="Klaudia Rutkowska (2515611)" userId="05c7c944-15a4-4b79-9df6-db88caa7f12e" providerId="ADAL" clId="{1E0CE20F-AB22-4A7D-88D3-A15E564AE58A}" dt="2025-11-20T15:36:38.743" v="2726" actId="26606"/>
          <ac:spMkLst>
            <pc:docMk/>
            <pc:sldMk cId="63245096" sldId="264"/>
            <ac:spMk id="29" creationId="{E0CBAC23-2E3F-4A90-BA59-F8299F6A5439}"/>
          </ac:spMkLst>
        </pc:spChg>
        <pc:spChg chg="add del">
          <ac:chgData name="Klaudia Rutkowska (2515611)" userId="05c7c944-15a4-4b79-9df6-db88caa7f12e" providerId="ADAL" clId="{1E0CE20F-AB22-4A7D-88D3-A15E564AE58A}" dt="2025-11-20T15:36:45.323" v="2728" actId="26606"/>
          <ac:spMkLst>
            <pc:docMk/>
            <pc:sldMk cId="63245096" sldId="264"/>
            <ac:spMk id="31" creationId="{BACC6370-2D7E-4714-9D71-7542949D7D5D}"/>
          </ac:spMkLst>
        </pc:spChg>
        <pc:spChg chg="add del">
          <ac:chgData name="Klaudia Rutkowska (2515611)" userId="05c7c944-15a4-4b79-9df6-db88caa7f12e" providerId="ADAL" clId="{1E0CE20F-AB22-4A7D-88D3-A15E564AE58A}" dt="2025-11-20T15:36:45.323" v="2728" actId="26606"/>
          <ac:spMkLst>
            <pc:docMk/>
            <pc:sldMk cId="63245096" sldId="264"/>
            <ac:spMk id="32" creationId="{F68B3F68-107C-434F-AA38-110D5EA91B85}"/>
          </ac:spMkLst>
        </pc:spChg>
        <pc:spChg chg="add del">
          <ac:chgData name="Klaudia Rutkowska (2515611)" userId="05c7c944-15a4-4b79-9df6-db88caa7f12e" providerId="ADAL" clId="{1E0CE20F-AB22-4A7D-88D3-A15E564AE58A}" dt="2025-11-20T15:36:45.323" v="2728" actId="26606"/>
          <ac:spMkLst>
            <pc:docMk/>
            <pc:sldMk cId="63245096" sldId="264"/>
            <ac:spMk id="33" creationId="{AAD0DBB9-1A4B-4391-81D4-CB19F9AB918A}"/>
          </ac:spMkLst>
        </pc:spChg>
        <pc:spChg chg="add del">
          <ac:chgData name="Klaudia Rutkowska (2515611)" userId="05c7c944-15a4-4b79-9df6-db88caa7f12e" providerId="ADAL" clId="{1E0CE20F-AB22-4A7D-88D3-A15E564AE58A}" dt="2025-11-20T15:36:45.323" v="2728" actId="26606"/>
          <ac:spMkLst>
            <pc:docMk/>
            <pc:sldMk cId="63245096" sldId="264"/>
            <ac:spMk id="34" creationId="{063BBA22-50EA-4C4D-BE05-F1CE4E63AA56}"/>
          </ac:spMkLst>
        </pc:spChg>
        <pc:spChg chg="add del">
          <ac:chgData name="Klaudia Rutkowska (2515611)" userId="05c7c944-15a4-4b79-9df6-db88caa7f12e" providerId="ADAL" clId="{1E0CE20F-AB22-4A7D-88D3-A15E564AE58A}" dt="2025-11-21T11:21:39.213" v="3452" actId="26606"/>
          <ac:spMkLst>
            <pc:docMk/>
            <pc:sldMk cId="63245096" sldId="264"/>
            <ac:spMk id="36" creationId="{BACC6370-2D7E-4714-9D71-7542949D7D5D}"/>
          </ac:spMkLst>
        </pc:spChg>
        <pc:spChg chg="add del">
          <ac:chgData name="Klaudia Rutkowska (2515611)" userId="05c7c944-15a4-4b79-9df6-db88caa7f12e" providerId="ADAL" clId="{1E0CE20F-AB22-4A7D-88D3-A15E564AE58A}" dt="2025-11-21T11:21:39.213" v="3452" actId="26606"/>
          <ac:spMkLst>
            <pc:docMk/>
            <pc:sldMk cId="63245096" sldId="264"/>
            <ac:spMk id="37" creationId="{F68B3F68-107C-434F-AA38-110D5EA91B85}"/>
          </ac:spMkLst>
        </pc:spChg>
        <pc:spChg chg="add del">
          <ac:chgData name="Klaudia Rutkowska (2515611)" userId="05c7c944-15a4-4b79-9df6-db88caa7f12e" providerId="ADAL" clId="{1E0CE20F-AB22-4A7D-88D3-A15E564AE58A}" dt="2025-11-21T11:21:39.213" v="3452" actId="26606"/>
          <ac:spMkLst>
            <pc:docMk/>
            <pc:sldMk cId="63245096" sldId="264"/>
            <ac:spMk id="38" creationId="{AAD0DBB9-1A4B-4391-81D4-CB19F9AB918A}"/>
          </ac:spMkLst>
        </pc:spChg>
        <pc:spChg chg="add del">
          <ac:chgData name="Klaudia Rutkowska (2515611)" userId="05c7c944-15a4-4b79-9df6-db88caa7f12e" providerId="ADAL" clId="{1E0CE20F-AB22-4A7D-88D3-A15E564AE58A}" dt="2025-11-21T11:21:39.213" v="3452" actId="26606"/>
          <ac:spMkLst>
            <pc:docMk/>
            <pc:sldMk cId="63245096" sldId="264"/>
            <ac:spMk id="39" creationId="{063BBA22-50EA-4C4D-BE05-F1CE4E63AA56}"/>
          </ac:spMkLst>
        </pc:spChg>
        <pc:spChg chg="add">
          <ac:chgData name="Klaudia Rutkowska (2515611)" userId="05c7c944-15a4-4b79-9df6-db88caa7f12e" providerId="ADAL" clId="{1E0CE20F-AB22-4A7D-88D3-A15E564AE58A}" dt="2025-11-21T11:21:39.213" v="3452" actId="26606"/>
          <ac:spMkLst>
            <pc:docMk/>
            <pc:sldMk cId="63245096" sldId="264"/>
            <ac:spMk id="44" creationId="{BACC6370-2D7E-4714-9D71-7542949D7D5D}"/>
          </ac:spMkLst>
        </pc:spChg>
        <pc:spChg chg="add">
          <ac:chgData name="Klaudia Rutkowska (2515611)" userId="05c7c944-15a4-4b79-9df6-db88caa7f12e" providerId="ADAL" clId="{1E0CE20F-AB22-4A7D-88D3-A15E564AE58A}" dt="2025-11-21T11:21:39.213" v="3452" actId="26606"/>
          <ac:spMkLst>
            <pc:docMk/>
            <pc:sldMk cId="63245096" sldId="264"/>
            <ac:spMk id="46" creationId="{F68B3F68-107C-434F-AA38-110D5EA91B85}"/>
          </ac:spMkLst>
        </pc:spChg>
        <pc:spChg chg="add">
          <ac:chgData name="Klaudia Rutkowska (2515611)" userId="05c7c944-15a4-4b79-9df6-db88caa7f12e" providerId="ADAL" clId="{1E0CE20F-AB22-4A7D-88D3-A15E564AE58A}" dt="2025-11-21T11:21:39.213" v="3452" actId="26606"/>
          <ac:spMkLst>
            <pc:docMk/>
            <pc:sldMk cId="63245096" sldId="264"/>
            <ac:spMk id="48" creationId="{AAD0DBB9-1A4B-4391-81D4-CB19F9AB918A}"/>
          </ac:spMkLst>
        </pc:spChg>
        <pc:spChg chg="add">
          <ac:chgData name="Klaudia Rutkowska (2515611)" userId="05c7c944-15a4-4b79-9df6-db88caa7f12e" providerId="ADAL" clId="{1E0CE20F-AB22-4A7D-88D3-A15E564AE58A}" dt="2025-11-21T11:21:39.213" v="3452" actId="26606"/>
          <ac:spMkLst>
            <pc:docMk/>
            <pc:sldMk cId="63245096" sldId="264"/>
            <ac:spMk id="50" creationId="{063BBA22-50EA-4C4D-BE05-F1CE4E63AA56}"/>
          </ac:spMkLst>
        </pc:spChg>
        <pc:graphicFrameChg chg="mod modGraphic">
          <ac:chgData name="Klaudia Rutkowska (2515611)" userId="05c7c944-15a4-4b79-9df6-db88caa7f12e" providerId="ADAL" clId="{1E0CE20F-AB22-4A7D-88D3-A15E564AE58A}" dt="2025-11-21T11:26:01.915" v="3506"/>
          <ac:graphicFrameMkLst>
            <pc:docMk/>
            <pc:sldMk cId="63245096" sldId="264"/>
            <ac:graphicFrameMk id="5" creationId="{C064E010-AA1B-C82D-CB0E-0502E49C4CE4}"/>
          </ac:graphicFrameMkLst>
        </pc:graphicFrameChg>
      </pc:sldChg>
      <pc:sldChg chg="modSp mod modNotesTx">
        <pc:chgData name="Klaudia Rutkowska (2515611)" userId="05c7c944-15a4-4b79-9df6-db88caa7f12e" providerId="ADAL" clId="{1E0CE20F-AB22-4A7D-88D3-A15E564AE58A}" dt="2025-11-21T11:06:27.356" v="3010" actId="20577"/>
        <pc:sldMkLst>
          <pc:docMk/>
          <pc:sldMk cId="248981842" sldId="265"/>
        </pc:sldMkLst>
        <pc:graphicFrameChg chg="modGraphic">
          <ac:chgData name="Klaudia Rutkowska (2515611)" userId="05c7c944-15a4-4b79-9df6-db88caa7f12e" providerId="ADAL" clId="{1E0CE20F-AB22-4A7D-88D3-A15E564AE58A}" dt="2025-11-21T11:06:27.356" v="3010" actId="20577"/>
          <ac:graphicFrameMkLst>
            <pc:docMk/>
            <pc:sldMk cId="248981842" sldId="265"/>
            <ac:graphicFrameMk id="5" creationId="{A8A413D8-816F-B25F-FB74-656C8A3EB057}"/>
          </ac:graphicFrameMkLst>
        </pc:graphicFrameChg>
      </pc:sldChg>
      <pc:sldChg chg="modSp del mod ord">
        <pc:chgData name="Klaudia Rutkowska (2515611)" userId="05c7c944-15a4-4b79-9df6-db88caa7f12e" providerId="ADAL" clId="{1E0CE20F-AB22-4A7D-88D3-A15E564AE58A}" dt="2025-11-20T14:37:12.041" v="447" actId="2696"/>
        <pc:sldMkLst>
          <pc:docMk/>
          <pc:sldMk cId="9493739" sldId="266"/>
        </pc:sldMkLst>
        <pc:spChg chg="mod">
          <ac:chgData name="Klaudia Rutkowska (2515611)" userId="05c7c944-15a4-4b79-9df6-db88caa7f12e" providerId="ADAL" clId="{1E0CE20F-AB22-4A7D-88D3-A15E564AE58A}" dt="2025-11-20T14:27:35.849" v="84" actId="20577"/>
          <ac:spMkLst>
            <pc:docMk/>
            <pc:sldMk cId="9493739" sldId="266"/>
            <ac:spMk id="3" creationId="{31CE4E4A-FBF8-45AD-CCF5-7E2DFC13B1D7}"/>
          </ac:spMkLst>
        </pc:spChg>
        <pc:spChg chg="mod">
          <ac:chgData name="Klaudia Rutkowska (2515611)" userId="05c7c944-15a4-4b79-9df6-db88caa7f12e" providerId="ADAL" clId="{1E0CE20F-AB22-4A7D-88D3-A15E564AE58A}" dt="2025-11-20T14:28:20.824" v="119" actId="20577"/>
          <ac:spMkLst>
            <pc:docMk/>
            <pc:sldMk cId="9493739" sldId="266"/>
            <ac:spMk id="4" creationId="{D6E015CB-B494-3A23-A21D-5B4FD830FC89}"/>
          </ac:spMkLst>
        </pc:spChg>
      </pc:sldChg>
      <pc:sldChg chg="addSp delSp modSp mod modNotesTx">
        <pc:chgData name="Klaudia Rutkowska (2515611)" userId="05c7c944-15a4-4b79-9df6-db88caa7f12e" providerId="ADAL" clId="{1E0CE20F-AB22-4A7D-88D3-A15E564AE58A}" dt="2025-11-21T11:27:15.411" v="3516"/>
        <pc:sldMkLst>
          <pc:docMk/>
          <pc:sldMk cId="4020065641" sldId="267"/>
        </pc:sldMkLst>
        <pc:spChg chg="mod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2" creationId="{AF2D6189-57E2-9714-066E-3385C1F65D15}"/>
          </ac:spMkLst>
        </pc:spChg>
        <pc:spChg chg="del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9" creationId="{BACC6370-2D7E-4714-9D71-7542949D7D5D}"/>
          </ac:spMkLst>
        </pc:spChg>
        <pc:spChg chg="del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11" creationId="{F68B3F68-107C-434F-AA38-110D5EA91B85}"/>
          </ac:spMkLst>
        </pc:spChg>
        <pc:spChg chg="del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13" creationId="{AAD0DBB9-1A4B-4391-81D4-CB19F9AB918A}"/>
          </ac:spMkLst>
        </pc:spChg>
        <pc:spChg chg="del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15" creationId="{063BBA22-50EA-4C4D-BE05-F1CE4E63AA56}"/>
          </ac:spMkLst>
        </pc:spChg>
        <pc:spChg chg="add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20" creationId="{BACC6370-2D7E-4714-9D71-7542949D7D5D}"/>
          </ac:spMkLst>
        </pc:spChg>
        <pc:spChg chg="add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22" creationId="{F68B3F68-107C-434F-AA38-110D5EA91B85}"/>
          </ac:spMkLst>
        </pc:spChg>
        <pc:spChg chg="add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24" creationId="{AAD0DBB9-1A4B-4391-81D4-CB19F9AB918A}"/>
          </ac:spMkLst>
        </pc:spChg>
        <pc:spChg chg="add">
          <ac:chgData name="Klaudia Rutkowska (2515611)" userId="05c7c944-15a4-4b79-9df6-db88caa7f12e" providerId="ADAL" clId="{1E0CE20F-AB22-4A7D-88D3-A15E564AE58A}" dt="2025-11-21T11:00:03.666" v="2873" actId="26606"/>
          <ac:spMkLst>
            <pc:docMk/>
            <pc:sldMk cId="4020065641" sldId="267"/>
            <ac:spMk id="26" creationId="{063BBA22-50EA-4C4D-BE05-F1CE4E63AA56}"/>
          </ac:spMkLst>
        </pc:spChg>
        <pc:graphicFrameChg chg="mod modGraphic">
          <ac:chgData name="Klaudia Rutkowska (2515611)" userId="05c7c944-15a4-4b79-9df6-db88caa7f12e" providerId="ADAL" clId="{1E0CE20F-AB22-4A7D-88D3-A15E564AE58A}" dt="2025-11-21T11:27:15.411" v="3516"/>
          <ac:graphicFrameMkLst>
            <pc:docMk/>
            <pc:sldMk cId="4020065641" sldId="267"/>
            <ac:graphicFrameMk id="5" creationId="{C85AEB67-1CA1-B56A-C64B-18F9463CC124}"/>
          </ac:graphicFrameMkLst>
        </pc:graphicFrameChg>
      </pc:sldChg>
      <pc:sldChg chg="addSp delSp modSp mod">
        <pc:chgData name="Klaudia Rutkowska (2515611)" userId="05c7c944-15a4-4b79-9df6-db88caa7f12e" providerId="ADAL" clId="{1E0CE20F-AB22-4A7D-88D3-A15E564AE58A}" dt="2025-11-21T11:01:52.208" v="2882" actId="20577"/>
        <pc:sldMkLst>
          <pc:docMk/>
          <pc:sldMk cId="1468135800" sldId="268"/>
        </pc:sldMkLst>
        <pc:spChg chg="del">
          <ac:chgData name="Klaudia Rutkowska (2515611)" userId="05c7c944-15a4-4b79-9df6-db88caa7f12e" providerId="ADAL" clId="{1E0CE20F-AB22-4A7D-88D3-A15E564AE58A}" dt="2025-11-20T15:39:36.161" v="2759" actId="26606"/>
          <ac:spMkLst>
            <pc:docMk/>
            <pc:sldMk cId="1468135800" sldId="268"/>
            <ac:spMk id="17" creationId="{BACC6370-2D7E-4714-9D71-7542949D7D5D}"/>
          </ac:spMkLst>
        </pc:spChg>
        <pc:spChg chg="del">
          <ac:chgData name="Klaudia Rutkowska (2515611)" userId="05c7c944-15a4-4b79-9df6-db88caa7f12e" providerId="ADAL" clId="{1E0CE20F-AB22-4A7D-88D3-A15E564AE58A}" dt="2025-11-20T15:39:36.161" v="2759" actId="26606"/>
          <ac:spMkLst>
            <pc:docMk/>
            <pc:sldMk cId="1468135800" sldId="268"/>
            <ac:spMk id="18" creationId="{F68B3F68-107C-434F-AA38-110D5EA91B85}"/>
          </ac:spMkLst>
        </pc:spChg>
        <pc:spChg chg="del">
          <ac:chgData name="Klaudia Rutkowska (2515611)" userId="05c7c944-15a4-4b79-9df6-db88caa7f12e" providerId="ADAL" clId="{1E0CE20F-AB22-4A7D-88D3-A15E564AE58A}" dt="2025-11-20T15:39:36.161" v="2759" actId="26606"/>
          <ac:spMkLst>
            <pc:docMk/>
            <pc:sldMk cId="1468135800" sldId="268"/>
            <ac:spMk id="19" creationId="{AAD0DBB9-1A4B-4391-81D4-CB19F9AB918A}"/>
          </ac:spMkLst>
        </pc:spChg>
        <pc:spChg chg="del">
          <ac:chgData name="Klaudia Rutkowska (2515611)" userId="05c7c944-15a4-4b79-9df6-db88caa7f12e" providerId="ADAL" clId="{1E0CE20F-AB22-4A7D-88D3-A15E564AE58A}" dt="2025-11-20T15:39:36.161" v="2759" actId="26606"/>
          <ac:spMkLst>
            <pc:docMk/>
            <pc:sldMk cId="1468135800" sldId="268"/>
            <ac:spMk id="20" creationId="{063BBA22-50EA-4C4D-BE05-F1CE4E63AA56}"/>
          </ac:spMkLst>
        </pc:spChg>
        <pc:spChg chg="add">
          <ac:chgData name="Klaudia Rutkowska (2515611)" userId="05c7c944-15a4-4b79-9df6-db88caa7f12e" providerId="ADAL" clId="{1E0CE20F-AB22-4A7D-88D3-A15E564AE58A}" dt="2025-11-20T15:39:36.161" v="2759" actId="26606"/>
          <ac:spMkLst>
            <pc:docMk/>
            <pc:sldMk cId="1468135800" sldId="268"/>
            <ac:spMk id="26" creationId="{BACC6370-2D7E-4714-9D71-7542949D7D5D}"/>
          </ac:spMkLst>
        </pc:spChg>
        <pc:spChg chg="add">
          <ac:chgData name="Klaudia Rutkowska (2515611)" userId="05c7c944-15a4-4b79-9df6-db88caa7f12e" providerId="ADAL" clId="{1E0CE20F-AB22-4A7D-88D3-A15E564AE58A}" dt="2025-11-20T15:39:36.161" v="2759" actId="26606"/>
          <ac:spMkLst>
            <pc:docMk/>
            <pc:sldMk cId="1468135800" sldId="268"/>
            <ac:spMk id="28" creationId="{F68B3F68-107C-434F-AA38-110D5EA91B85}"/>
          </ac:spMkLst>
        </pc:spChg>
        <pc:spChg chg="add">
          <ac:chgData name="Klaudia Rutkowska (2515611)" userId="05c7c944-15a4-4b79-9df6-db88caa7f12e" providerId="ADAL" clId="{1E0CE20F-AB22-4A7D-88D3-A15E564AE58A}" dt="2025-11-20T15:39:36.161" v="2759" actId="26606"/>
          <ac:spMkLst>
            <pc:docMk/>
            <pc:sldMk cId="1468135800" sldId="268"/>
            <ac:spMk id="30" creationId="{AAD0DBB9-1A4B-4391-81D4-CB19F9AB918A}"/>
          </ac:spMkLst>
        </pc:spChg>
        <pc:spChg chg="add">
          <ac:chgData name="Klaudia Rutkowska (2515611)" userId="05c7c944-15a4-4b79-9df6-db88caa7f12e" providerId="ADAL" clId="{1E0CE20F-AB22-4A7D-88D3-A15E564AE58A}" dt="2025-11-20T15:39:36.161" v="2759" actId="26606"/>
          <ac:spMkLst>
            <pc:docMk/>
            <pc:sldMk cId="1468135800" sldId="268"/>
            <ac:spMk id="32" creationId="{063BBA22-50EA-4C4D-BE05-F1CE4E63AA56}"/>
          </ac:spMkLst>
        </pc:spChg>
        <pc:graphicFrameChg chg="mod modGraphic">
          <ac:chgData name="Klaudia Rutkowska (2515611)" userId="05c7c944-15a4-4b79-9df6-db88caa7f12e" providerId="ADAL" clId="{1E0CE20F-AB22-4A7D-88D3-A15E564AE58A}" dt="2025-11-21T11:01:52.208" v="2882" actId="20577"/>
          <ac:graphicFrameMkLst>
            <pc:docMk/>
            <pc:sldMk cId="1468135800" sldId="268"/>
            <ac:graphicFrameMk id="21" creationId="{72E40DD8-6A2B-940D-8FCB-5E59B22684A9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AFD8F4-D575-43BE-A633-6B728737DC6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CE4ACF1-C353-4539-8050-4DECB6DD3412}">
      <dgm:prSet/>
      <dgm:spPr/>
      <dgm:t>
        <a:bodyPr/>
        <a:lstStyle/>
        <a:p>
          <a:r>
            <a:rPr lang="en-GB" dirty="0"/>
            <a:t>Topic: </a:t>
          </a:r>
          <a:r>
            <a:rPr lang="en-GB" b="1" dirty="0"/>
            <a:t>What are the challenges and opportunities for students in the digital era, and how can they adapt to succeed?</a:t>
          </a:r>
          <a:endParaRPr lang="en-US" b="1" dirty="0"/>
        </a:p>
      </dgm:t>
    </dgm:pt>
    <dgm:pt modelId="{273442AA-CA73-4EDC-8A06-323543FF360C}" type="parTrans" cxnId="{3EBBB8B3-43CB-4497-BF1B-9B3AB0B2CC13}">
      <dgm:prSet/>
      <dgm:spPr/>
      <dgm:t>
        <a:bodyPr/>
        <a:lstStyle/>
        <a:p>
          <a:endParaRPr lang="en-US"/>
        </a:p>
      </dgm:t>
    </dgm:pt>
    <dgm:pt modelId="{680127F3-B183-4393-99B5-E1F6C91AE936}" type="sibTrans" cxnId="{3EBBB8B3-43CB-4497-BF1B-9B3AB0B2CC13}">
      <dgm:prSet/>
      <dgm:spPr/>
      <dgm:t>
        <a:bodyPr/>
        <a:lstStyle/>
        <a:p>
          <a:endParaRPr lang="en-US"/>
        </a:p>
      </dgm:t>
    </dgm:pt>
    <dgm:pt modelId="{FDA3811D-0726-4E77-AB52-ECEF9C5A4363}">
      <dgm:prSet/>
      <dgm:spPr/>
      <dgm:t>
        <a:bodyPr/>
        <a:lstStyle/>
        <a:p>
          <a:pPr>
            <a:buNone/>
          </a:pPr>
          <a:r>
            <a:rPr lang="en-GB" b="0" dirty="0"/>
            <a:t>My finding: </a:t>
          </a:r>
          <a:r>
            <a:rPr lang="en-GB" b="1" dirty="0"/>
            <a:t>When used ethically, it can be very beneficial, as challenges are often beyond our control.</a:t>
          </a:r>
          <a:endParaRPr lang="en-US" dirty="0"/>
        </a:p>
      </dgm:t>
    </dgm:pt>
    <dgm:pt modelId="{6456F4AB-79DC-4B3D-AF88-6918FE5A2020}" type="parTrans" cxnId="{C8D0154E-63D4-421E-8AE2-66C04B39C05D}">
      <dgm:prSet/>
      <dgm:spPr/>
      <dgm:t>
        <a:bodyPr/>
        <a:lstStyle/>
        <a:p>
          <a:endParaRPr lang="en-US"/>
        </a:p>
      </dgm:t>
    </dgm:pt>
    <dgm:pt modelId="{28DBE561-7E8B-466B-8F8C-C7C7FCDC0343}" type="sibTrans" cxnId="{C8D0154E-63D4-421E-8AE2-66C04B39C05D}">
      <dgm:prSet/>
      <dgm:spPr/>
      <dgm:t>
        <a:bodyPr/>
        <a:lstStyle/>
        <a:p>
          <a:endParaRPr lang="en-US"/>
        </a:p>
      </dgm:t>
    </dgm:pt>
    <dgm:pt modelId="{78B3D72B-DDB0-47A0-9CA0-6AB6B6E38E55}">
      <dgm:prSet/>
      <dgm:spPr/>
      <dgm:t>
        <a:bodyPr/>
        <a:lstStyle/>
        <a:p>
          <a:pPr>
            <a:buNone/>
          </a:pPr>
          <a:r>
            <a:rPr lang="en-GB" b="0" dirty="0"/>
            <a:t>Unexpected insight: </a:t>
          </a:r>
          <a:r>
            <a:rPr lang="en-GB" b="1" dirty="0"/>
            <a:t>Many of the opportunities turned out to be challenges and some challenges proved to be opportunities.</a:t>
          </a:r>
          <a:endParaRPr lang="en-US" dirty="0"/>
        </a:p>
      </dgm:t>
    </dgm:pt>
    <dgm:pt modelId="{DE2D14BB-CEEB-4E26-96B1-E2FF36C2EC07}" type="parTrans" cxnId="{50308908-085A-4E6D-9D3F-04FBD16E2CE7}">
      <dgm:prSet/>
      <dgm:spPr/>
      <dgm:t>
        <a:bodyPr/>
        <a:lstStyle/>
        <a:p>
          <a:endParaRPr lang="en-US"/>
        </a:p>
      </dgm:t>
    </dgm:pt>
    <dgm:pt modelId="{9D0F7531-1F96-4DD6-8E63-AAD04DFEFD83}" type="sibTrans" cxnId="{50308908-085A-4E6D-9D3F-04FBD16E2CE7}">
      <dgm:prSet/>
      <dgm:spPr/>
      <dgm:t>
        <a:bodyPr/>
        <a:lstStyle/>
        <a:p>
          <a:endParaRPr lang="en-US"/>
        </a:p>
      </dgm:t>
    </dgm:pt>
    <dgm:pt modelId="{5E2263EA-8D16-4F7D-8689-13BC7879F81D}" type="pres">
      <dgm:prSet presAssocID="{A2AFD8F4-D575-43BE-A633-6B728737DC6C}" presName="outerComposite" presStyleCnt="0">
        <dgm:presLayoutVars>
          <dgm:chMax val="5"/>
          <dgm:dir/>
          <dgm:resizeHandles val="exact"/>
        </dgm:presLayoutVars>
      </dgm:prSet>
      <dgm:spPr/>
    </dgm:pt>
    <dgm:pt modelId="{7BBF0B76-25F4-4B85-959A-04F4835DF752}" type="pres">
      <dgm:prSet presAssocID="{A2AFD8F4-D575-43BE-A633-6B728737DC6C}" presName="dummyMaxCanvas" presStyleCnt="0">
        <dgm:presLayoutVars/>
      </dgm:prSet>
      <dgm:spPr/>
    </dgm:pt>
    <dgm:pt modelId="{50771180-F64C-4425-97F4-C8822D3D940F}" type="pres">
      <dgm:prSet presAssocID="{A2AFD8F4-D575-43BE-A633-6B728737DC6C}" presName="ThreeNodes_1" presStyleLbl="node1" presStyleIdx="0" presStyleCnt="3">
        <dgm:presLayoutVars>
          <dgm:bulletEnabled val="1"/>
        </dgm:presLayoutVars>
      </dgm:prSet>
      <dgm:spPr/>
    </dgm:pt>
    <dgm:pt modelId="{89798B60-D1AE-40A7-BA1A-EFB0A3C8ACED}" type="pres">
      <dgm:prSet presAssocID="{A2AFD8F4-D575-43BE-A633-6B728737DC6C}" presName="ThreeNodes_2" presStyleLbl="node1" presStyleIdx="1" presStyleCnt="3">
        <dgm:presLayoutVars>
          <dgm:bulletEnabled val="1"/>
        </dgm:presLayoutVars>
      </dgm:prSet>
      <dgm:spPr/>
    </dgm:pt>
    <dgm:pt modelId="{FD3AE7E2-7D2A-48AA-861E-990A10785A5A}" type="pres">
      <dgm:prSet presAssocID="{A2AFD8F4-D575-43BE-A633-6B728737DC6C}" presName="ThreeNodes_3" presStyleLbl="node1" presStyleIdx="2" presStyleCnt="3">
        <dgm:presLayoutVars>
          <dgm:bulletEnabled val="1"/>
        </dgm:presLayoutVars>
      </dgm:prSet>
      <dgm:spPr/>
    </dgm:pt>
    <dgm:pt modelId="{EEE1CCF5-E632-4022-B1F2-05110C3917A9}" type="pres">
      <dgm:prSet presAssocID="{A2AFD8F4-D575-43BE-A633-6B728737DC6C}" presName="ThreeConn_1-2" presStyleLbl="fgAccFollowNode1" presStyleIdx="0" presStyleCnt="2">
        <dgm:presLayoutVars>
          <dgm:bulletEnabled val="1"/>
        </dgm:presLayoutVars>
      </dgm:prSet>
      <dgm:spPr/>
    </dgm:pt>
    <dgm:pt modelId="{9A1B5438-885C-40B2-9F5E-A4F28E8C58D1}" type="pres">
      <dgm:prSet presAssocID="{A2AFD8F4-D575-43BE-A633-6B728737DC6C}" presName="ThreeConn_2-3" presStyleLbl="fgAccFollowNode1" presStyleIdx="1" presStyleCnt="2">
        <dgm:presLayoutVars>
          <dgm:bulletEnabled val="1"/>
        </dgm:presLayoutVars>
      </dgm:prSet>
      <dgm:spPr/>
    </dgm:pt>
    <dgm:pt modelId="{C5192B18-5094-4E88-98D5-F953EBAC7B30}" type="pres">
      <dgm:prSet presAssocID="{A2AFD8F4-D575-43BE-A633-6B728737DC6C}" presName="ThreeNodes_1_text" presStyleLbl="node1" presStyleIdx="2" presStyleCnt="3">
        <dgm:presLayoutVars>
          <dgm:bulletEnabled val="1"/>
        </dgm:presLayoutVars>
      </dgm:prSet>
      <dgm:spPr/>
    </dgm:pt>
    <dgm:pt modelId="{7ECD979C-6EF6-4942-881F-118428E603BD}" type="pres">
      <dgm:prSet presAssocID="{A2AFD8F4-D575-43BE-A633-6B728737DC6C}" presName="ThreeNodes_2_text" presStyleLbl="node1" presStyleIdx="2" presStyleCnt="3">
        <dgm:presLayoutVars>
          <dgm:bulletEnabled val="1"/>
        </dgm:presLayoutVars>
      </dgm:prSet>
      <dgm:spPr/>
    </dgm:pt>
    <dgm:pt modelId="{22AB3CFD-A33B-4A24-A2DB-1AE24D3ACF01}" type="pres">
      <dgm:prSet presAssocID="{A2AFD8F4-D575-43BE-A633-6B728737DC6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6B93C07-3E75-4A7B-A3ED-9B4765D05FAE}" type="presOf" srcId="{A2AFD8F4-D575-43BE-A633-6B728737DC6C}" destId="{5E2263EA-8D16-4F7D-8689-13BC7879F81D}" srcOrd="0" destOrd="0" presId="urn:microsoft.com/office/officeart/2005/8/layout/vProcess5"/>
    <dgm:cxn modelId="{50308908-085A-4E6D-9D3F-04FBD16E2CE7}" srcId="{A2AFD8F4-D575-43BE-A633-6B728737DC6C}" destId="{78B3D72B-DDB0-47A0-9CA0-6AB6B6E38E55}" srcOrd="2" destOrd="0" parTransId="{DE2D14BB-CEEB-4E26-96B1-E2FF36C2EC07}" sibTransId="{9D0F7531-1F96-4DD6-8E63-AAD04DFEFD83}"/>
    <dgm:cxn modelId="{8A42CB1B-BD9F-46EC-815D-66C92A59F30F}" type="presOf" srcId="{78B3D72B-DDB0-47A0-9CA0-6AB6B6E38E55}" destId="{22AB3CFD-A33B-4A24-A2DB-1AE24D3ACF01}" srcOrd="1" destOrd="0" presId="urn:microsoft.com/office/officeart/2005/8/layout/vProcess5"/>
    <dgm:cxn modelId="{C8CDFA3A-CCDE-428B-8C4B-B7EC6A2FDCCF}" type="presOf" srcId="{FCE4ACF1-C353-4539-8050-4DECB6DD3412}" destId="{50771180-F64C-4425-97F4-C8822D3D940F}" srcOrd="0" destOrd="0" presId="urn:microsoft.com/office/officeart/2005/8/layout/vProcess5"/>
    <dgm:cxn modelId="{C8D0154E-63D4-421E-8AE2-66C04B39C05D}" srcId="{A2AFD8F4-D575-43BE-A633-6B728737DC6C}" destId="{FDA3811D-0726-4E77-AB52-ECEF9C5A4363}" srcOrd="1" destOrd="0" parTransId="{6456F4AB-79DC-4B3D-AF88-6918FE5A2020}" sibTransId="{28DBE561-7E8B-466B-8F8C-C7C7FCDC0343}"/>
    <dgm:cxn modelId="{CDAFC1A3-26AD-4907-9DC6-0817230A2C09}" type="presOf" srcId="{680127F3-B183-4393-99B5-E1F6C91AE936}" destId="{EEE1CCF5-E632-4022-B1F2-05110C3917A9}" srcOrd="0" destOrd="0" presId="urn:microsoft.com/office/officeart/2005/8/layout/vProcess5"/>
    <dgm:cxn modelId="{593AEBA7-5632-4D3D-9EB0-E1E1439467C8}" type="presOf" srcId="{FDA3811D-0726-4E77-AB52-ECEF9C5A4363}" destId="{7ECD979C-6EF6-4942-881F-118428E603BD}" srcOrd="1" destOrd="0" presId="urn:microsoft.com/office/officeart/2005/8/layout/vProcess5"/>
    <dgm:cxn modelId="{3EBBB8B3-43CB-4497-BF1B-9B3AB0B2CC13}" srcId="{A2AFD8F4-D575-43BE-A633-6B728737DC6C}" destId="{FCE4ACF1-C353-4539-8050-4DECB6DD3412}" srcOrd="0" destOrd="0" parTransId="{273442AA-CA73-4EDC-8A06-323543FF360C}" sibTransId="{680127F3-B183-4393-99B5-E1F6C91AE936}"/>
    <dgm:cxn modelId="{6FA2ADD1-A9C3-479A-A94D-4EC48F279828}" type="presOf" srcId="{FCE4ACF1-C353-4539-8050-4DECB6DD3412}" destId="{C5192B18-5094-4E88-98D5-F953EBAC7B30}" srcOrd="1" destOrd="0" presId="urn:microsoft.com/office/officeart/2005/8/layout/vProcess5"/>
    <dgm:cxn modelId="{A2A4ECD1-DE11-4AD8-A24B-DBC351499B04}" type="presOf" srcId="{78B3D72B-DDB0-47A0-9CA0-6AB6B6E38E55}" destId="{FD3AE7E2-7D2A-48AA-861E-990A10785A5A}" srcOrd="0" destOrd="0" presId="urn:microsoft.com/office/officeart/2005/8/layout/vProcess5"/>
    <dgm:cxn modelId="{4F49D7DF-628F-4FAD-B91E-DE2F9D1BDE83}" type="presOf" srcId="{FDA3811D-0726-4E77-AB52-ECEF9C5A4363}" destId="{89798B60-D1AE-40A7-BA1A-EFB0A3C8ACED}" srcOrd="0" destOrd="0" presId="urn:microsoft.com/office/officeart/2005/8/layout/vProcess5"/>
    <dgm:cxn modelId="{6D1194FA-393C-4D2D-9756-FEC338A495E7}" type="presOf" srcId="{28DBE561-7E8B-466B-8F8C-C7C7FCDC0343}" destId="{9A1B5438-885C-40B2-9F5E-A4F28E8C58D1}" srcOrd="0" destOrd="0" presId="urn:microsoft.com/office/officeart/2005/8/layout/vProcess5"/>
    <dgm:cxn modelId="{7D8FBF1B-82A2-4A3F-B297-6D17D9D03D03}" type="presParOf" srcId="{5E2263EA-8D16-4F7D-8689-13BC7879F81D}" destId="{7BBF0B76-25F4-4B85-959A-04F4835DF752}" srcOrd="0" destOrd="0" presId="urn:microsoft.com/office/officeart/2005/8/layout/vProcess5"/>
    <dgm:cxn modelId="{C1DA7D22-C694-4916-BF57-1A1014DF81AA}" type="presParOf" srcId="{5E2263EA-8D16-4F7D-8689-13BC7879F81D}" destId="{50771180-F64C-4425-97F4-C8822D3D940F}" srcOrd="1" destOrd="0" presId="urn:microsoft.com/office/officeart/2005/8/layout/vProcess5"/>
    <dgm:cxn modelId="{8C2A226C-EE0B-4500-9572-ABC74A33E4AC}" type="presParOf" srcId="{5E2263EA-8D16-4F7D-8689-13BC7879F81D}" destId="{89798B60-D1AE-40A7-BA1A-EFB0A3C8ACED}" srcOrd="2" destOrd="0" presId="urn:microsoft.com/office/officeart/2005/8/layout/vProcess5"/>
    <dgm:cxn modelId="{700EF03A-450E-44E8-B198-8CD22E8A79F7}" type="presParOf" srcId="{5E2263EA-8D16-4F7D-8689-13BC7879F81D}" destId="{FD3AE7E2-7D2A-48AA-861E-990A10785A5A}" srcOrd="3" destOrd="0" presId="urn:microsoft.com/office/officeart/2005/8/layout/vProcess5"/>
    <dgm:cxn modelId="{5951BC5E-753A-4EBC-B8D4-0B2BD05FE99B}" type="presParOf" srcId="{5E2263EA-8D16-4F7D-8689-13BC7879F81D}" destId="{EEE1CCF5-E632-4022-B1F2-05110C3917A9}" srcOrd="4" destOrd="0" presId="urn:microsoft.com/office/officeart/2005/8/layout/vProcess5"/>
    <dgm:cxn modelId="{E3257166-AC27-4541-98C5-992626389CF3}" type="presParOf" srcId="{5E2263EA-8D16-4F7D-8689-13BC7879F81D}" destId="{9A1B5438-885C-40B2-9F5E-A4F28E8C58D1}" srcOrd="5" destOrd="0" presId="urn:microsoft.com/office/officeart/2005/8/layout/vProcess5"/>
    <dgm:cxn modelId="{FEB4A632-883C-4D27-93BD-2EB2EB69D26D}" type="presParOf" srcId="{5E2263EA-8D16-4F7D-8689-13BC7879F81D}" destId="{C5192B18-5094-4E88-98D5-F953EBAC7B30}" srcOrd="6" destOrd="0" presId="urn:microsoft.com/office/officeart/2005/8/layout/vProcess5"/>
    <dgm:cxn modelId="{0326E94E-999D-46C3-A4A7-AE7299881F2A}" type="presParOf" srcId="{5E2263EA-8D16-4F7D-8689-13BC7879F81D}" destId="{7ECD979C-6EF6-4942-881F-118428E603BD}" srcOrd="7" destOrd="0" presId="urn:microsoft.com/office/officeart/2005/8/layout/vProcess5"/>
    <dgm:cxn modelId="{A1457232-B222-42C5-82F7-2F726B5AEC88}" type="presParOf" srcId="{5E2263EA-8D16-4F7D-8689-13BC7879F81D}" destId="{22AB3CFD-A33B-4A24-A2DB-1AE24D3ACF0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B802B0-71E7-454A-9935-1E725F8D0571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F198B93-DDFB-43E9-8651-D77E543D4330}">
      <dgm:prSet/>
      <dgm:spPr/>
      <dgm:t>
        <a:bodyPr/>
        <a:lstStyle/>
        <a:p>
          <a:r>
            <a:rPr lang="en-GB"/>
            <a:t>Planning and Writing</a:t>
          </a:r>
          <a:endParaRPr lang="en-US"/>
        </a:p>
      </dgm:t>
    </dgm:pt>
    <dgm:pt modelId="{EC57E146-CD61-4B05-8ED9-91FEFCCAE0F5}" type="parTrans" cxnId="{1F3CCF3B-EB60-4385-9102-5AB1B64252AC}">
      <dgm:prSet/>
      <dgm:spPr/>
      <dgm:t>
        <a:bodyPr/>
        <a:lstStyle/>
        <a:p>
          <a:endParaRPr lang="en-US"/>
        </a:p>
      </dgm:t>
    </dgm:pt>
    <dgm:pt modelId="{05940095-BB62-4130-A424-D27AD735E687}" type="sibTrans" cxnId="{1F3CCF3B-EB60-4385-9102-5AB1B64252AC}">
      <dgm:prSet/>
      <dgm:spPr/>
      <dgm:t>
        <a:bodyPr/>
        <a:lstStyle/>
        <a:p>
          <a:endParaRPr lang="en-US"/>
        </a:p>
      </dgm:t>
    </dgm:pt>
    <dgm:pt modelId="{E13DB259-D289-4454-9F54-C32C40D066AD}">
      <dgm:prSet/>
      <dgm:spPr/>
      <dgm:t>
        <a:bodyPr/>
        <a:lstStyle/>
        <a:p>
          <a:r>
            <a:rPr lang="en-GB"/>
            <a:t>Research</a:t>
          </a:r>
          <a:endParaRPr lang="en-US"/>
        </a:p>
      </dgm:t>
    </dgm:pt>
    <dgm:pt modelId="{57F4F22D-DADB-41EB-B9DE-43738A89C9A3}" type="parTrans" cxnId="{173BB818-E4D3-4284-8515-22B9DFF131D8}">
      <dgm:prSet/>
      <dgm:spPr/>
      <dgm:t>
        <a:bodyPr/>
        <a:lstStyle/>
        <a:p>
          <a:endParaRPr lang="en-US"/>
        </a:p>
      </dgm:t>
    </dgm:pt>
    <dgm:pt modelId="{DEEBE3B9-8E45-40CA-BDA5-FB94D792D0FE}" type="sibTrans" cxnId="{173BB818-E4D3-4284-8515-22B9DFF131D8}">
      <dgm:prSet/>
      <dgm:spPr/>
      <dgm:t>
        <a:bodyPr/>
        <a:lstStyle/>
        <a:p>
          <a:endParaRPr lang="en-US"/>
        </a:p>
      </dgm:t>
    </dgm:pt>
    <dgm:pt modelId="{99BFBB31-CFB5-452E-AD20-FBA38F27A5E3}">
      <dgm:prSet/>
      <dgm:spPr/>
      <dgm:t>
        <a:bodyPr/>
        <a:lstStyle/>
        <a:p>
          <a:r>
            <a:rPr lang="en-GB"/>
            <a:t>Challenges</a:t>
          </a:r>
          <a:endParaRPr lang="en-US"/>
        </a:p>
      </dgm:t>
    </dgm:pt>
    <dgm:pt modelId="{F9F24458-A0BA-4CBD-B169-7DFAB51E28C5}" type="parTrans" cxnId="{3607D82A-EBAB-4BB4-A551-095E97822607}">
      <dgm:prSet/>
      <dgm:spPr/>
      <dgm:t>
        <a:bodyPr/>
        <a:lstStyle/>
        <a:p>
          <a:endParaRPr lang="en-US"/>
        </a:p>
      </dgm:t>
    </dgm:pt>
    <dgm:pt modelId="{A7371AA8-ED7E-48E5-9168-5E1C9C4F5624}" type="sibTrans" cxnId="{3607D82A-EBAB-4BB4-A551-095E97822607}">
      <dgm:prSet/>
      <dgm:spPr/>
      <dgm:t>
        <a:bodyPr/>
        <a:lstStyle/>
        <a:p>
          <a:endParaRPr lang="en-US"/>
        </a:p>
      </dgm:t>
    </dgm:pt>
    <dgm:pt modelId="{18B6FF9D-FD42-4ACE-9799-2D0956A0BAA8}">
      <dgm:prSet/>
      <dgm:spPr/>
      <dgm:t>
        <a:bodyPr/>
        <a:lstStyle/>
        <a:p>
          <a:r>
            <a:rPr lang="en-GB"/>
            <a:t>Successes</a:t>
          </a:r>
          <a:endParaRPr lang="en-US"/>
        </a:p>
      </dgm:t>
    </dgm:pt>
    <dgm:pt modelId="{61B115A0-F296-4DEE-9CDB-114F7DCAA3D4}" type="parTrans" cxnId="{2D839EE8-86EB-4A85-B71A-64144F7127A0}">
      <dgm:prSet/>
      <dgm:spPr/>
      <dgm:t>
        <a:bodyPr/>
        <a:lstStyle/>
        <a:p>
          <a:endParaRPr lang="en-US"/>
        </a:p>
      </dgm:t>
    </dgm:pt>
    <dgm:pt modelId="{3EB1FDAC-4CA1-4E92-91A2-E383687E8D5A}" type="sibTrans" cxnId="{2D839EE8-86EB-4A85-B71A-64144F7127A0}">
      <dgm:prSet/>
      <dgm:spPr/>
      <dgm:t>
        <a:bodyPr/>
        <a:lstStyle/>
        <a:p>
          <a:endParaRPr lang="en-US"/>
        </a:p>
      </dgm:t>
    </dgm:pt>
    <dgm:pt modelId="{FE21C7CE-8ECB-404A-A0E3-543B4FEAC3FE}" type="pres">
      <dgm:prSet presAssocID="{67B802B0-71E7-454A-9935-1E725F8D0571}" presName="linear" presStyleCnt="0">
        <dgm:presLayoutVars>
          <dgm:dir/>
          <dgm:animLvl val="lvl"/>
          <dgm:resizeHandles val="exact"/>
        </dgm:presLayoutVars>
      </dgm:prSet>
      <dgm:spPr/>
    </dgm:pt>
    <dgm:pt modelId="{FD4A4537-181D-4D32-99A9-B7F73F50497E}" type="pres">
      <dgm:prSet presAssocID="{FF198B93-DDFB-43E9-8651-D77E543D4330}" presName="parentLin" presStyleCnt="0"/>
      <dgm:spPr/>
    </dgm:pt>
    <dgm:pt modelId="{65165346-27A0-48AC-8880-798E1AB51386}" type="pres">
      <dgm:prSet presAssocID="{FF198B93-DDFB-43E9-8651-D77E543D4330}" presName="parentLeftMargin" presStyleLbl="node1" presStyleIdx="0" presStyleCnt="4"/>
      <dgm:spPr/>
    </dgm:pt>
    <dgm:pt modelId="{34A8DD12-59A3-4968-BF08-B8210842C585}" type="pres">
      <dgm:prSet presAssocID="{FF198B93-DDFB-43E9-8651-D77E543D433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70D6146-192E-4889-ACC6-CDB0512A3E41}" type="pres">
      <dgm:prSet presAssocID="{FF198B93-DDFB-43E9-8651-D77E543D4330}" presName="negativeSpace" presStyleCnt="0"/>
      <dgm:spPr/>
    </dgm:pt>
    <dgm:pt modelId="{B7182DA1-693E-49A0-93A6-6C3F37AE8E39}" type="pres">
      <dgm:prSet presAssocID="{FF198B93-DDFB-43E9-8651-D77E543D4330}" presName="childText" presStyleLbl="conFgAcc1" presStyleIdx="0" presStyleCnt="4">
        <dgm:presLayoutVars>
          <dgm:bulletEnabled val="1"/>
        </dgm:presLayoutVars>
      </dgm:prSet>
      <dgm:spPr/>
    </dgm:pt>
    <dgm:pt modelId="{10ACBBE9-AFB1-42F6-8A5C-91991A547D3C}" type="pres">
      <dgm:prSet presAssocID="{05940095-BB62-4130-A424-D27AD735E687}" presName="spaceBetweenRectangles" presStyleCnt="0"/>
      <dgm:spPr/>
    </dgm:pt>
    <dgm:pt modelId="{8013F72A-3643-4905-9AA8-C50C748AE453}" type="pres">
      <dgm:prSet presAssocID="{E13DB259-D289-4454-9F54-C32C40D066AD}" presName="parentLin" presStyleCnt="0"/>
      <dgm:spPr/>
    </dgm:pt>
    <dgm:pt modelId="{3E4D3F3C-A62F-420B-8AF9-78FB8F803297}" type="pres">
      <dgm:prSet presAssocID="{E13DB259-D289-4454-9F54-C32C40D066AD}" presName="parentLeftMargin" presStyleLbl="node1" presStyleIdx="0" presStyleCnt="4"/>
      <dgm:spPr/>
    </dgm:pt>
    <dgm:pt modelId="{101A39BB-3985-47E7-BCD2-B24CE6C6666E}" type="pres">
      <dgm:prSet presAssocID="{E13DB259-D289-4454-9F54-C32C40D066A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0831145-E101-41A4-8800-C96436900043}" type="pres">
      <dgm:prSet presAssocID="{E13DB259-D289-4454-9F54-C32C40D066AD}" presName="negativeSpace" presStyleCnt="0"/>
      <dgm:spPr/>
    </dgm:pt>
    <dgm:pt modelId="{D236F426-DB1F-4889-BA48-7A939F45E422}" type="pres">
      <dgm:prSet presAssocID="{E13DB259-D289-4454-9F54-C32C40D066AD}" presName="childText" presStyleLbl="conFgAcc1" presStyleIdx="1" presStyleCnt="4">
        <dgm:presLayoutVars>
          <dgm:bulletEnabled val="1"/>
        </dgm:presLayoutVars>
      </dgm:prSet>
      <dgm:spPr/>
    </dgm:pt>
    <dgm:pt modelId="{1E7A8798-C267-4821-B34C-042D697ECB30}" type="pres">
      <dgm:prSet presAssocID="{DEEBE3B9-8E45-40CA-BDA5-FB94D792D0FE}" presName="spaceBetweenRectangles" presStyleCnt="0"/>
      <dgm:spPr/>
    </dgm:pt>
    <dgm:pt modelId="{C8DE2755-1ACE-4CA8-A58F-56AE7FBB3FA1}" type="pres">
      <dgm:prSet presAssocID="{99BFBB31-CFB5-452E-AD20-FBA38F27A5E3}" presName="parentLin" presStyleCnt="0"/>
      <dgm:spPr/>
    </dgm:pt>
    <dgm:pt modelId="{50CE5462-6C50-45D4-9CD6-35C9B8D17BE5}" type="pres">
      <dgm:prSet presAssocID="{99BFBB31-CFB5-452E-AD20-FBA38F27A5E3}" presName="parentLeftMargin" presStyleLbl="node1" presStyleIdx="1" presStyleCnt="4"/>
      <dgm:spPr/>
    </dgm:pt>
    <dgm:pt modelId="{A5A3B1F1-303F-4471-BA0A-A16AD13AD9FB}" type="pres">
      <dgm:prSet presAssocID="{99BFBB31-CFB5-452E-AD20-FBA38F27A5E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780F4B7-B09A-412B-88E8-99CA76D5D5B5}" type="pres">
      <dgm:prSet presAssocID="{99BFBB31-CFB5-452E-AD20-FBA38F27A5E3}" presName="negativeSpace" presStyleCnt="0"/>
      <dgm:spPr/>
    </dgm:pt>
    <dgm:pt modelId="{AD7F3BE8-293B-43D5-A66F-42A3AC32B62A}" type="pres">
      <dgm:prSet presAssocID="{99BFBB31-CFB5-452E-AD20-FBA38F27A5E3}" presName="childText" presStyleLbl="conFgAcc1" presStyleIdx="2" presStyleCnt="4">
        <dgm:presLayoutVars>
          <dgm:bulletEnabled val="1"/>
        </dgm:presLayoutVars>
      </dgm:prSet>
      <dgm:spPr/>
    </dgm:pt>
    <dgm:pt modelId="{42ADD883-F390-4EB9-A76C-7F80ED4369FF}" type="pres">
      <dgm:prSet presAssocID="{A7371AA8-ED7E-48E5-9168-5E1C9C4F5624}" presName="spaceBetweenRectangles" presStyleCnt="0"/>
      <dgm:spPr/>
    </dgm:pt>
    <dgm:pt modelId="{3C241B49-25AB-449E-A0BA-C17E81373BA3}" type="pres">
      <dgm:prSet presAssocID="{18B6FF9D-FD42-4ACE-9799-2D0956A0BAA8}" presName="parentLin" presStyleCnt="0"/>
      <dgm:spPr/>
    </dgm:pt>
    <dgm:pt modelId="{56627814-DAF0-4803-81DE-A6992B2FC2B0}" type="pres">
      <dgm:prSet presAssocID="{18B6FF9D-FD42-4ACE-9799-2D0956A0BAA8}" presName="parentLeftMargin" presStyleLbl="node1" presStyleIdx="2" presStyleCnt="4"/>
      <dgm:spPr/>
    </dgm:pt>
    <dgm:pt modelId="{82A20E90-C7E5-4D58-9D36-F3AF7FEA76AA}" type="pres">
      <dgm:prSet presAssocID="{18B6FF9D-FD42-4ACE-9799-2D0956A0BAA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C48306F7-09C2-4C0F-80C1-241FAF6A768F}" type="pres">
      <dgm:prSet presAssocID="{18B6FF9D-FD42-4ACE-9799-2D0956A0BAA8}" presName="negativeSpace" presStyleCnt="0"/>
      <dgm:spPr/>
    </dgm:pt>
    <dgm:pt modelId="{C79AEEEB-CC11-42ED-934A-EE8508BD9471}" type="pres">
      <dgm:prSet presAssocID="{18B6FF9D-FD42-4ACE-9799-2D0956A0BAA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97E0D07-277C-4168-A23F-CC0C66F6A464}" type="presOf" srcId="{99BFBB31-CFB5-452E-AD20-FBA38F27A5E3}" destId="{A5A3B1F1-303F-4471-BA0A-A16AD13AD9FB}" srcOrd="1" destOrd="0" presId="urn:microsoft.com/office/officeart/2005/8/layout/list1"/>
    <dgm:cxn modelId="{173BB818-E4D3-4284-8515-22B9DFF131D8}" srcId="{67B802B0-71E7-454A-9935-1E725F8D0571}" destId="{E13DB259-D289-4454-9F54-C32C40D066AD}" srcOrd="1" destOrd="0" parTransId="{57F4F22D-DADB-41EB-B9DE-43738A89C9A3}" sibTransId="{DEEBE3B9-8E45-40CA-BDA5-FB94D792D0FE}"/>
    <dgm:cxn modelId="{3607D82A-EBAB-4BB4-A551-095E97822607}" srcId="{67B802B0-71E7-454A-9935-1E725F8D0571}" destId="{99BFBB31-CFB5-452E-AD20-FBA38F27A5E3}" srcOrd="2" destOrd="0" parTransId="{F9F24458-A0BA-4CBD-B169-7DFAB51E28C5}" sibTransId="{A7371AA8-ED7E-48E5-9168-5E1C9C4F5624}"/>
    <dgm:cxn modelId="{1F3CCF3B-EB60-4385-9102-5AB1B64252AC}" srcId="{67B802B0-71E7-454A-9935-1E725F8D0571}" destId="{FF198B93-DDFB-43E9-8651-D77E543D4330}" srcOrd="0" destOrd="0" parTransId="{EC57E146-CD61-4B05-8ED9-91FEFCCAE0F5}" sibTransId="{05940095-BB62-4130-A424-D27AD735E687}"/>
    <dgm:cxn modelId="{1F1AAD43-4446-46C1-9F6B-C59328A7A545}" type="presOf" srcId="{18B6FF9D-FD42-4ACE-9799-2D0956A0BAA8}" destId="{56627814-DAF0-4803-81DE-A6992B2FC2B0}" srcOrd="0" destOrd="0" presId="urn:microsoft.com/office/officeart/2005/8/layout/list1"/>
    <dgm:cxn modelId="{6EDC966A-F6C5-4694-B1C7-596D2EE21F25}" type="presOf" srcId="{FF198B93-DDFB-43E9-8651-D77E543D4330}" destId="{34A8DD12-59A3-4968-BF08-B8210842C585}" srcOrd="1" destOrd="0" presId="urn:microsoft.com/office/officeart/2005/8/layout/list1"/>
    <dgm:cxn modelId="{BD1F3E73-33B1-4B92-A3A0-DFB6E0B0B4CB}" type="presOf" srcId="{67B802B0-71E7-454A-9935-1E725F8D0571}" destId="{FE21C7CE-8ECB-404A-A0E3-543B4FEAC3FE}" srcOrd="0" destOrd="0" presId="urn:microsoft.com/office/officeart/2005/8/layout/list1"/>
    <dgm:cxn modelId="{417C2A9B-C6C7-4F85-80AF-372ABB40842A}" type="presOf" srcId="{E13DB259-D289-4454-9F54-C32C40D066AD}" destId="{3E4D3F3C-A62F-420B-8AF9-78FB8F803297}" srcOrd="0" destOrd="0" presId="urn:microsoft.com/office/officeart/2005/8/layout/list1"/>
    <dgm:cxn modelId="{D3CD44BA-056D-44DA-A0DF-EA25E2BC0FD4}" type="presOf" srcId="{E13DB259-D289-4454-9F54-C32C40D066AD}" destId="{101A39BB-3985-47E7-BCD2-B24CE6C6666E}" srcOrd="1" destOrd="0" presId="urn:microsoft.com/office/officeart/2005/8/layout/list1"/>
    <dgm:cxn modelId="{E8CF9FD1-F4B5-4B3D-9666-0CA1B93F890B}" type="presOf" srcId="{99BFBB31-CFB5-452E-AD20-FBA38F27A5E3}" destId="{50CE5462-6C50-45D4-9CD6-35C9B8D17BE5}" srcOrd="0" destOrd="0" presId="urn:microsoft.com/office/officeart/2005/8/layout/list1"/>
    <dgm:cxn modelId="{6C85D8E4-945A-4C94-A2FB-6C6DB71EA2A0}" type="presOf" srcId="{18B6FF9D-FD42-4ACE-9799-2D0956A0BAA8}" destId="{82A20E90-C7E5-4D58-9D36-F3AF7FEA76AA}" srcOrd="1" destOrd="0" presId="urn:microsoft.com/office/officeart/2005/8/layout/list1"/>
    <dgm:cxn modelId="{2D839EE8-86EB-4A85-B71A-64144F7127A0}" srcId="{67B802B0-71E7-454A-9935-1E725F8D0571}" destId="{18B6FF9D-FD42-4ACE-9799-2D0956A0BAA8}" srcOrd="3" destOrd="0" parTransId="{61B115A0-F296-4DEE-9CDB-114F7DCAA3D4}" sibTransId="{3EB1FDAC-4CA1-4E92-91A2-E383687E8D5A}"/>
    <dgm:cxn modelId="{A149D7F4-7802-4E7E-8E5E-40B208BDFD76}" type="presOf" srcId="{FF198B93-DDFB-43E9-8651-D77E543D4330}" destId="{65165346-27A0-48AC-8880-798E1AB51386}" srcOrd="0" destOrd="0" presId="urn:microsoft.com/office/officeart/2005/8/layout/list1"/>
    <dgm:cxn modelId="{3F30BEE1-723D-45A6-8CF0-461382E3285E}" type="presParOf" srcId="{FE21C7CE-8ECB-404A-A0E3-543B4FEAC3FE}" destId="{FD4A4537-181D-4D32-99A9-B7F73F50497E}" srcOrd="0" destOrd="0" presId="urn:microsoft.com/office/officeart/2005/8/layout/list1"/>
    <dgm:cxn modelId="{EAFE81E1-72CA-42C4-9DCA-FB83DCDF851C}" type="presParOf" srcId="{FD4A4537-181D-4D32-99A9-B7F73F50497E}" destId="{65165346-27A0-48AC-8880-798E1AB51386}" srcOrd="0" destOrd="0" presId="urn:microsoft.com/office/officeart/2005/8/layout/list1"/>
    <dgm:cxn modelId="{3E82C2A8-CE44-4721-9E10-1D7A7EF56AE3}" type="presParOf" srcId="{FD4A4537-181D-4D32-99A9-B7F73F50497E}" destId="{34A8DD12-59A3-4968-BF08-B8210842C585}" srcOrd="1" destOrd="0" presId="urn:microsoft.com/office/officeart/2005/8/layout/list1"/>
    <dgm:cxn modelId="{1C045B43-E431-4408-86B5-74067673DE48}" type="presParOf" srcId="{FE21C7CE-8ECB-404A-A0E3-543B4FEAC3FE}" destId="{270D6146-192E-4889-ACC6-CDB0512A3E41}" srcOrd="1" destOrd="0" presId="urn:microsoft.com/office/officeart/2005/8/layout/list1"/>
    <dgm:cxn modelId="{CB021DB3-AA4B-4F1A-BA47-B572AB82FA4E}" type="presParOf" srcId="{FE21C7CE-8ECB-404A-A0E3-543B4FEAC3FE}" destId="{B7182DA1-693E-49A0-93A6-6C3F37AE8E39}" srcOrd="2" destOrd="0" presId="urn:microsoft.com/office/officeart/2005/8/layout/list1"/>
    <dgm:cxn modelId="{B3C97DB5-9B09-49D5-B0E0-E1794992B904}" type="presParOf" srcId="{FE21C7CE-8ECB-404A-A0E3-543B4FEAC3FE}" destId="{10ACBBE9-AFB1-42F6-8A5C-91991A547D3C}" srcOrd="3" destOrd="0" presId="urn:microsoft.com/office/officeart/2005/8/layout/list1"/>
    <dgm:cxn modelId="{F22BB63E-A9F6-488D-9672-CD3DC0335A59}" type="presParOf" srcId="{FE21C7CE-8ECB-404A-A0E3-543B4FEAC3FE}" destId="{8013F72A-3643-4905-9AA8-C50C748AE453}" srcOrd="4" destOrd="0" presId="urn:microsoft.com/office/officeart/2005/8/layout/list1"/>
    <dgm:cxn modelId="{273778B1-717D-449C-ADDE-0C61F1F1C6D5}" type="presParOf" srcId="{8013F72A-3643-4905-9AA8-C50C748AE453}" destId="{3E4D3F3C-A62F-420B-8AF9-78FB8F803297}" srcOrd="0" destOrd="0" presId="urn:microsoft.com/office/officeart/2005/8/layout/list1"/>
    <dgm:cxn modelId="{551B27EC-059D-420E-B12C-265B9E973CE9}" type="presParOf" srcId="{8013F72A-3643-4905-9AA8-C50C748AE453}" destId="{101A39BB-3985-47E7-BCD2-B24CE6C6666E}" srcOrd="1" destOrd="0" presId="urn:microsoft.com/office/officeart/2005/8/layout/list1"/>
    <dgm:cxn modelId="{FC39A54A-3224-4AB4-96B1-8A95B8A9B02A}" type="presParOf" srcId="{FE21C7CE-8ECB-404A-A0E3-543B4FEAC3FE}" destId="{40831145-E101-41A4-8800-C96436900043}" srcOrd="5" destOrd="0" presId="urn:microsoft.com/office/officeart/2005/8/layout/list1"/>
    <dgm:cxn modelId="{3F40F336-2FA6-40BD-B68D-8B5A3D9F9608}" type="presParOf" srcId="{FE21C7CE-8ECB-404A-A0E3-543B4FEAC3FE}" destId="{D236F426-DB1F-4889-BA48-7A939F45E422}" srcOrd="6" destOrd="0" presId="urn:microsoft.com/office/officeart/2005/8/layout/list1"/>
    <dgm:cxn modelId="{B32DEA0E-5DBE-49BF-8495-93FCC4C24E13}" type="presParOf" srcId="{FE21C7CE-8ECB-404A-A0E3-543B4FEAC3FE}" destId="{1E7A8798-C267-4821-B34C-042D697ECB30}" srcOrd="7" destOrd="0" presId="urn:microsoft.com/office/officeart/2005/8/layout/list1"/>
    <dgm:cxn modelId="{846CF85B-7A14-41B2-ACC5-B76F63F3EFA2}" type="presParOf" srcId="{FE21C7CE-8ECB-404A-A0E3-543B4FEAC3FE}" destId="{C8DE2755-1ACE-4CA8-A58F-56AE7FBB3FA1}" srcOrd="8" destOrd="0" presId="urn:microsoft.com/office/officeart/2005/8/layout/list1"/>
    <dgm:cxn modelId="{D642201B-1ACD-4119-8A0D-3969315F6D7A}" type="presParOf" srcId="{C8DE2755-1ACE-4CA8-A58F-56AE7FBB3FA1}" destId="{50CE5462-6C50-45D4-9CD6-35C9B8D17BE5}" srcOrd="0" destOrd="0" presId="urn:microsoft.com/office/officeart/2005/8/layout/list1"/>
    <dgm:cxn modelId="{842EF235-26B4-41EC-8B54-EE50614484C5}" type="presParOf" srcId="{C8DE2755-1ACE-4CA8-A58F-56AE7FBB3FA1}" destId="{A5A3B1F1-303F-4471-BA0A-A16AD13AD9FB}" srcOrd="1" destOrd="0" presId="urn:microsoft.com/office/officeart/2005/8/layout/list1"/>
    <dgm:cxn modelId="{58A83137-8AFE-4048-9428-EA3497D93A3F}" type="presParOf" srcId="{FE21C7CE-8ECB-404A-A0E3-543B4FEAC3FE}" destId="{E780F4B7-B09A-412B-88E8-99CA76D5D5B5}" srcOrd="9" destOrd="0" presId="urn:microsoft.com/office/officeart/2005/8/layout/list1"/>
    <dgm:cxn modelId="{04B7DE24-E4CC-4C6C-8152-26215408E16E}" type="presParOf" srcId="{FE21C7CE-8ECB-404A-A0E3-543B4FEAC3FE}" destId="{AD7F3BE8-293B-43D5-A66F-42A3AC32B62A}" srcOrd="10" destOrd="0" presId="urn:microsoft.com/office/officeart/2005/8/layout/list1"/>
    <dgm:cxn modelId="{332A4EAF-F964-40E8-9F06-1E9CDFD64625}" type="presParOf" srcId="{FE21C7CE-8ECB-404A-A0E3-543B4FEAC3FE}" destId="{42ADD883-F390-4EB9-A76C-7F80ED4369FF}" srcOrd="11" destOrd="0" presId="urn:microsoft.com/office/officeart/2005/8/layout/list1"/>
    <dgm:cxn modelId="{E5E87218-B28C-428F-8289-90E051FD5EF1}" type="presParOf" srcId="{FE21C7CE-8ECB-404A-A0E3-543B4FEAC3FE}" destId="{3C241B49-25AB-449E-A0BA-C17E81373BA3}" srcOrd="12" destOrd="0" presId="urn:microsoft.com/office/officeart/2005/8/layout/list1"/>
    <dgm:cxn modelId="{C8DBD195-7FC8-442B-A327-32AA2F76B902}" type="presParOf" srcId="{3C241B49-25AB-449E-A0BA-C17E81373BA3}" destId="{56627814-DAF0-4803-81DE-A6992B2FC2B0}" srcOrd="0" destOrd="0" presId="urn:microsoft.com/office/officeart/2005/8/layout/list1"/>
    <dgm:cxn modelId="{C3122399-9923-4ABC-AE87-41E74FC390A7}" type="presParOf" srcId="{3C241B49-25AB-449E-A0BA-C17E81373BA3}" destId="{82A20E90-C7E5-4D58-9D36-F3AF7FEA76AA}" srcOrd="1" destOrd="0" presId="urn:microsoft.com/office/officeart/2005/8/layout/list1"/>
    <dgm:cxn modelId="{4D43821D-15FD-4667-B6C4-A11B20BA5E62}" type="presParOf" srcId="{FE21C7CE-8ECB-404A-A0E3-543B4FEAC3FE}" destId="{C48306F7-09C2-4C0F-80C1-241FAF6A768F}" srcOrd="13" destOrd="0" presId="urn:microsoft.com/office/officeart/2005/8/layout/list1"/>
    <dgm:cxn modelId="{7D22DF02-9C91-4E93-A9BA-B16306BDF2AD}" type="presParOf" srcId="{FE21C7CE-8ECB-404A-A0E3-543B4FEAC3FE}" destId="{C79AEEEB-CC11-42ED-934A-EE8508BD947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928765-D4F5-4B4A-98DE-F26A0B84B4B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882F2B0-8EC1-4FCD-9EAF-41BE27880184}">
      <dgm:prSet/>
      <dgm:spPr/>
      <dgm:t>
        <a:bodyPr/>
        <a:lstStyle/>
        <a:p>
          <a:r>
            <a:rPr lang="en-US" dirty="0"/>
            <a:t>Key Tips Taken From The Lectures</a:t>
          </a:r>
        </a:p>
      </dgm:t>
    </dgm:pt>
    <dgm:pt modelId="{715A462C-8739-4EA3-9598-8EE17657BA9F}" type="parTrans" cxnId="{C724B2C9-798B-4405-B096-FD0AB0287E2B}">
      <dgm:prSet/>
      <dgm:spPr/>
      <dgm:t>
        <a:bodyPr/>
        <a:lstStyle/>
        <a:p>
          <a:endParaRPr lang="en-US"/>
        </a:p>
      </dgm:t>
    </dgm:pt>
    <dgm:pt modelId="{0FDEE089-37BB-4348-910B-58D9B016F940}" type="sibTrans" cxnId="{C724B2C9-798B-4405-B096-FD0AB0287E2B}">
      <dgm:prSet/>
      <dgm:spPr/>
      <dgm:t>
        <a:bodyPr/>
        <a:lstStyle/>
        <a:p>
          <a:endParaRPr lang="en-US"/>
        </a:p>
      </dgm:t>
    </dgm:pt>
    <dgm:pt modelId="{549C9E93-2737-4E61-A124-BF014AB3F096}">
      <dgm:prSet/>
      <dgm:spPr/>
      <dgm:t>
        <a:bodyPr/>
        <a:lstStyle/>
        <a:p>
          <a:r>
            <a:rPr lang="en-GB" dirty="0"/>
            <a:t>Report Planner</a:t>
          </a:r>
          <a:endParaRPr lang="en-US" dirty="0"/>
        </a:p>
      </dgm:t>
    </dgm:pt>
    <dgm:pt modelId="{E38C2988-7CC8-43C9-9E90-8BB9AB143483}" type="parTrans" cxnId="{589DE794-6FAC-4C61-9A4B-95A7FA4EAFAC}">
      <dgm:prSet/>
      <dgm:spPr/>
      <dgm:t>
        <a:bodyPr/>
        <a:lstStyle/>
        <a:p>
          <a:endParaRPr lang="en-US"/>
        </a:p>
      </dgm:t>
    </dgm:pt>
    <dgm:pt modelId="{E77D7C9E-E523-454E-B28E-B092F0B45D6C}" type="sibTrans" cxnId="{589DE794-6FAC-4C61-9A4B-95A7FA4EAFAC}">
      <dgm:prSet/>
      <dgm:spPr/>
      <dgm:t>
        <a:bodyPr/>
        <a:lstStyle/>
        <a:p>
          <a:endParaRPr lang="en-US"/>
        </a:p>
      </dgm:t>
    </dgm:pt>
    <dgm:pt modelId="{0044A820-9FF4-4AF1-A3E4-83553FBF4108}">
      <dgm:prSet/>
      <dgm:spPr/>
      <dgm:t>
        <a:bodyPr/>
        <a:lstStyle/>
        <a:p>
          <a:r>
            <a:rPr lang="en-GB" dirty="0"/>
            <a:t>Portfolio Template</a:t>
          </a:r>
          <a:endParaRPr lang="en-US" dirty="0"/>
        </a:p>
      </dgm:t>
    </dgm:pt>
    <dgm:pt modelId="{7558C0E0-CD6B-4800-B1C1-030421C1FE70}" type="parTrans" cxnId="{17A0A017-D0C8-41E0-AEFC-26E946C5CCF1}">
      <dgm:prSet/>
      <dgm:spPr/>
      <dgm:t>
        <a:bodyPr/>
        <a:lstStyle/>
        <a:p>
          <a:endParaRPr lang="en-US"/>
        </a:p>
      </dgm:t>
    </dgm:pt>
    <dgm:pt modelId="{997AE44D-A6BD-4747-903F-D58B16154544}" type="sibTrans" cxnId="{17A0A017-D0C8-41E0-AEFC-26E946C5CCF1}">
      <dgm:prSet/>
      <dgm:spPr/>
      <dgm:t>
        <a:bodyPr/>
        <a:lstStyle/>
        <a:p>
          <a:endParaRPr lang="en-US"/>
        </a:p>
      </dgm:t>
    </dgm:pt>
    <dgm:pt modelId="{E697D99D-0EBF-4404-A9DB-A0623713FF87}">
      <dgm:prSet/>
      <dgm:spPr/>
      <dgm:t>
        <a:bodyPr/>
        <a:lstStyle/>
        <a:p>
          <a:r>
            <a:rPr lang="en-US" dirty="0"/>
            <a:t>Overcome Challenges</a:t>
          </a:r>
        </a:p>
      </dgm:t>
    </dgm:pt>
    <dgm:pt modelId="{63FEBB29-3470-4B72-A204-3EF0F1F5B760}" type="parTrans" cxnId="{CD8549D4-D1F4-4255-BEB7-E8985FA6CDCE}">
      <dgm:prSet/>
      <dgm:spPr/>
      <dgm:t>
        <a:bodyPr/>
        <a:lstStyle/>
        <a:p>
          <a:endParaRPr lang="en-US"/>
        </a:p>
      </dgm:t>
    </dgm:pt>
    <dgm:pt modelId="{1E910E6A-DB45-49DC-93E4-506E3DADB43B}" type="sibTrans" cxnId="{CD8549D4-D1F4-4255-BEB7-E8985FA6CDCE}">
      <dgm:prSet/>
      <dgm:spPr/>
      <dgm:t>
        <a:bodyPr/>
        <a:lstStyle/>
        <a:p>
          <a:endParaRPr lang="en-US"/>
        </a:p>
      </dgm:t>
    </dgm:pt>
    <dgm:pt modelId="{07B0CB0F-6135-4137-913D-A9F077B14327}" type="pres">
      <dgm:prSet presAssocID="{DD928765-D4F5-4B4A-98DE-F26A0B84B4BD}" presName="outerComposite" presStyleCnt="0">
        <dgm:presLayoutVars>
          <dgm:chMax val="5"/>
          <dgm:dir/>
          <dgm:resizeHandles val="exact"/>
        </dgm:presLayoutVars>
      </dgm:prSet>
      <dgm:spPr/>
    </dgm:pt>
    <dgm:pt modelId="{7FDEF25B-B2D1-4634-914B-26AEC6FE5B78}" type="pres">
      <dgm:prSet presAssocID="{DD928765-D4F5-4B4A-98DE-F26A0B84B4BD}" presName="dummyMaxCanvas" presStyleCnt="0">
        <dgm:presLayoutVars/>
      </dgm:prSet>
      <dgm:spPr/>
    </dgm:pt>
    <dgm:pt modelId="{806547FA-45F6-4366-A912-5DA6230CBB90}" type="pres">
      <dgm:prSet presAssocID="{DD928765-D4F5-4B4A-98DE-F26A0B84B4BD}" presName="FourNodes_1" presStyleLbl="node1" presStyleIdx="0" presStyleCnt="4">
        <dgm:presLayoutVars>
          <dgm:bulletEnabled val="1"/>
        </dgm:presLayoutVars>
      </dgm:prSet>
      <dgm:spPr/>
    </dgm:pt>
    <dgm:pt modelId="{627723AC-0F64-487A-8D70-6960C1379AD4}" type="pres">
      <dgm:prSet presAssocID="{DD928765-D4F5-4B4A-98DE-F26A0B84B4BD}" presName="FourNodes_2" presStyleLbl="node1" presStyleIdx="1" presStyleCnt="4">
        <dgm:presLayoutVars>
          <dgm:bulletEnabled val="1"/>
        </dgm:presLayoutVars>
      </dgm:prSet>
      <dgm:spPr/>
    </dgm:pt>
    <dgm:pt modelId="{5746F6B9-4597-4121-AA3F-1EA7B7A07785}" type="pres">
      <dgm:prSet presAssocID="{DD928765-D4F5-4B4A-98DE-F26A0B84B4BD}" presName="FourNodes_3" presStyleLbl="node1" presStyleIdx="2" presStyleCnt="4">
        <dgm:presLayoutVars>
          <dgm:bulletEnabled val="1"/>
        </dgm:presLayoutVars>
      </dgm:prSet>
      <dgm:spPr/>
    </dgm:pt>
    <dgm:pt modelId="{C9104B54-6EE4-4791-9040-DA348E342E97}" type="pres">
      <dgm:prSet presAssocID="{DD928765-D4F5-4B4A-98DE-F26A0B84B4BD}" presName="FourNodes_4" presStyleLbl="node1" presStyleIdx="3" presStyleCnt="4" custLinFactNeighborX="0" custLinFactNeighborY="1027">
        <dgm:presLayoutVars>
          <dgm:bulletEnabled val="1"/>
        </dgm:presLayoutVars>
      </dgm:prSet>
      <dgm:spPr/>
    </dgm:pt>
    <dgm:pt modelId="{21DB7C01-28CF-40E2-9BBD-2D3368F4C75D}" type="pres">
      <dgm:prSet presAssocID="{DD928765-D4F5-4B4A-98DE-F26A0B84B4BD}" presName="FourConn_1-2" presStyleLbl="fgAccFollowNode1" presStyleIdx="0" presStyleCnt="3">
        <dgm:presLayoutVars>
          <dgm:bulletEnabled val="1"/>
        </dgm:presLayoutVars>
      </dgm:prSet>
      <dgm:spPr/>
    </dgm:pt>
    <dgm:pt modelId="{950A01B2-DE8A-4B60-8F36-71B9C9E7FD7A}" type="pres">
      <dgm:prSet presAssocID="{DD928765-D4F5-4B4A-98DE-F26A0B84B4BD}" presName="FourConn_2-3" presStyleLbl="fgAccFollowNode1" presStyleIdx="1" presStyleCnt="3">
        <dgm:presLayoutVars>
          <dgm:bulletEnabled val="1"/>
        </dgm:presLayoutVars>
      </dgm:prSet>
      <dgm:spPr/>
    </dgm:pt>
    <dgm:pt modelId="{A2C4503B-39E7-476E-93C5-45A0B1EAC22F}" type="pres">
      <dgm:prSet presAssocID="{DD928765-D4F5-4B4A-98DE-F26A0B84B4BD}" presName="FourConn_3-4" presStyleLbl="fgAccFollowNode1" presStyleIdx="2" presStyleCnt="3">
        <dgm:presLayoutVars>
          <dgm:bulletEnabled val="1"/>
        </dgm:presLayoutVars>
      </dgm:prSet>
      <dgm:spPr/>
    </dgm:pt>
    <dgm:pt modelId="{6D1D8F55-9A05-40D6-89D8-126DD2CBD718}" type="pres">
      <dgm:prSet presAssocID="{DD928765-D4F5-4B4A-98DE-F26A0B84B4BD}" presName="FourNodes_1_text" presStyleLbl="node1" presStyleIdx="3" presStyleCnt="4">
        <dgm:presLayoutVars>
          <dgm:bulletEnabled val="1"/>
        </dgm:presLayoutVars>
      </dgm:prSet>
      <dgm:spPr/>
    </dgm:pt>
    <dgm:pt modelId="{8FB30DF0-655A-40FA-AC65-24FB769AA36A}" type="pres">
      <dgm:prSet presAssocID="{DD928765-D4F5-4B4A-98DE-F26A0B84B4BD}" presName="FourNodes_2_text" presStyleLbl="node1" presStyleIdx="3" presStyleCnt="4">
        <dgm:presLayoutVars>
          <dgm:bulletEnabled val="1"/>
        </dgm:presLayoutVars>
      </dgm:prSet>
      <dgm:spPr/>
    </dgm:pt>
    <dgm:pt modelId="{C24A917E-D828-4971-A596-F42215BD396A}" type="pres">
      <dgm:prSet presAssocID="{DD928765-D4F5-4B4A-98DE-F26A0B84B4BD}" presName="FourNodes_3_text" presStyleLbl="node1" presStyleIdx="3" presStyleCnt="4">
        <dgm:presLayoutVars>
          <dgm:bulletEnabled val="1"/>
        </dgm:presLayoutVars>
      </dgm:prSet>
      <dgm:spPr/>
    </dgm:pt>
    <dgm:pt modelId="{AB2A4BB6-4CC9-43FE-A13B-BDE6FA384569}" type="pres">
      <dgm:prSet presAssocID="{DD928765-D4F5-4B4A-98DE-F26A0B84B4B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7A0A017-D0C8-41E0-AEFC-26E946C5CCF1}" srcId="{DD928765-D4F5-4B4A-98DE-F26A0B84B4BD}" destId="{0044A820-9FF4-4AF1-A3E4-83553FBF4108}" srcOrd="2" destOrd="0" parTransId="{7558C0E0-CD6B-4800-B1C1-030421C1FE70}" sibTransId="{997AE44D-A6BD-4747-903F-D58B16154544}"/>
    <dgm:cxn modelId="{9A34CF1C-D0A0-49D5-A9BD-34900A1D7763}" type="presOf" srcId="{997AE44D-A6BD-4747-903F-D58B16154544}" destId="{A2C4503B-39E7-476E-93C5-45A0B1EAC22F}" srcOrd="0" destOrd="0" presId="urn:microsoft.com/office/officeart/2005/8/layout/vProcess5"/>
    <dgm:cxn modelId="{B7AB4D28-4E23-4C78-9577-5AB5B0ADE940}" type="presOf" srcId="{0FDEE089-37BB-4348-910B-58D9B016F940}" destId="{21DB7C01-28CF-40E2-9BBD-2D3368F4C75D}" srcOrd="0" destOrd="0" presId="urn:microsoft.com/office/officeart/2005/8/layout/vProcess5"/>
    <dgm:cxn modelId="{B5BD235E-6B6F-4BCC-A0F8-F0BDE8D01CF9}" type="presOf" srcId="{549C9E93-2737-4E61-A124-BF014AB3F096}" destId="{627723AC-0F64-487A-8D70-6960C1379AD4}" srcOrd="0" destOrd="0" presId="urn:microsoft.com/office/officeart/2005/8/layout/vProcess5"/>
    <dgm:cxn modelId="{E0F3DD49-3C09-47FE-B4B3-BFDC604F65CF}" type="presOf" srcId="{E697D99D-0EBF-4404-A9DB-A0623713FF87}" destId="{AB2A4BB6-4CC9-43FE-A13B-BDE6FA384569}" srcOrd="1" destOrd="0" presId="urn:microsoft.com/office/officeart/2005/8/layout/vProcess5"/>
    <dgm:cxn modelId="{41570D70-AEB8-46C1-B154-9E6B7446CD01}" type="presOf" srcId="{0044A820-9FF4-4AF1-A3E4-83553FBF4108}" destId="{5746F6B9-4597-4121-AA3F-1EA7B7A07785}" srcOrd="0" destOrd="0" presId="urn:microsoft.com/office/officeart/2005/8/layout/vProcess5"/>
    <dgm:cxn modelId="{33838294-F137-4670-86BD-91A1F3A97D9D}" type="presOf" srcId="{B882F2B0-8EC1-4FCD-9EAF-41BE27880184}" destId="{6D1D8F55-9A05-40D6-89D8-126DD2CBD718}" srcOrd="1" destOrd="0" presId="urn:microsoft.com/office/officeart/2005/8/layout/vProcess5"/>
    <dgm:cxn modelId="{589DE794-6FAC-4C61-9A4B-95A7FA4EAFAC}" srcId="{DD928765-D4F5-4B4A-98DE-F26A0B84B4BD}" destId="{549C9E93-2737-4E61-A124-BF014AB3F096}" srcOrd="1" destOrd="0" parTransId="{E38C2988-7CC8-43C9-9E90-8BB9AB143483}" sibTransId="{E77D7C9E-E523-454E-B28E-B092F0B45D6C}"/>
    <dgm:cxn modelId="{898BA09F-5B2C-4C9A-B9C4-C1166FDEF43C}" type="presOf" srcId="{B882F2B0-8EC1-4FCD-9EAF-41BE27880184}" destId="{806547FA-45F6-4366-A912-5DA6230CBB90}" srcOrd="0" destOrd="0" presId="urn:microsoft.com/office/officeart/2005/8/layout/vProcess5"/>
    <dgm:cxn modelId="{CDE0E4B1-62ED-4368-B138-514E26EB6F8B}" type="presOf" srcId="{549C9E93-2737-4E61-A124-BF014AB3F096}" destId="{8FB30DF0-655A-40FA-AC65-24FB769AA36A}" srcOrd="1" destOrd="0" presId="urn:microsoft.com/office/officeart/2005/8/layout/vProcess5"/>
    <dgm:cxn modelId="{FF73FAB9-7ACF-4545-AD68-1C729849181E}" type="presOf" srcId="{0044A820-9FF4-4AF1-A3E4-83553FBF4108}" destId="{C24A917E-D828-4971-A596-F42215BD396A}" srcOrd="1" destOrd="0" presId="urn:microsoft.com/office/officeart/2005/8/layout/vProcess5"/>
    <dgm:cxn modelId="{C724B2C9-798B-4405-B096-FD0AB0287E2B}" srcId="{DD928765-D4F5-4B4A-98DE-F26A0B84B4BD}" destId="{B882F2B0-8EC1-4FCD-9EAF-41BE27880184}" srcOrd="0" destOrd="0" parTransId="{715A462C-8739-4EA3-9598-8EE17657BA9F}" sibTransId="{0FDEE089-37BB-4348-910B-58D9B016F940}"/>
    <dgm:cxn modelId="{265709D1-5BDF-4315-829B-4160E3224B39}" type="presOf" srcId="{E697D99D-0EBF-4404-A9DB-A0623713FF87}" destId="{C9104B54-6EE4-4791-9040-DA348E342E97}" srcOrd="0" destOrd="0" presId="urn:microsoft.com/office/officeart/2005/8/layout/vProcess5"/>
    <dgm:cxn modelId="{CD8549D4-D1F4-4255-BEB7-E8985FA6CDCE}" srcId="{DD928765-D4F5-4B4A-98DE-F26A0B84B4BD}" destId="{E697D99D-0EBF-4404-A9DB-A0623713FF87}" srcOrd="3" destOrd="0" parTransId="{63FEBB29-3470-4B72-A204-3EF0F1F5B760}" sibTransId="{1E910E6A-DB45-49DC-93E4-506E3DADB43B}"/>
    <dgm:cxn modelId="{48467CDC-F8F6-43E8-B930-6BEE22D9CE79}" type="presOf" srcId="{E77D7C9E-E523-454E-B28E-B092F0B45D6C}" destId="{950A01B2-DE8A-4B60-8F36-71B9C9E7FD7A}" srcOrd="0" destOrd="0" presId="urn:microsoft.com/office/officeart/2005/8/layout/vProcess5"/>
    <dgm:cxn modelId="{664382F4-8857-4762-84E3-A7635EC5CF13}" type="presOf" srcId="{DD928765-D4F5-4B4A-98DE-F26A0B84B4BD}" destId="{07B0CB0F-6135-4137-913D-A9F077B14327}" srcOrd="0" destOrd="0" presId="urn:microsoft.com/office/officeart/2005/8/layout/vProcess5"/>
    <dgm:cxn modelId="{D463C330-BE1A-4685-AA5B-A9A978470BAF}" type="presParOf" srcId="{07B0CB0F-6135-4137-913D-A9F077B14327}" destId="{7FDEF25B-B2D1-4634-914B-26AEC6FE5B78}" srcOrd="0" destOrd="0" presId="urn:microsoft.com/office/officeart/2005/8/layout/vProcess5"/>
    <dgm:cxn modelId="{28D872FB-041B-4248-94C8-174043F69D94}" type="presParOf" srcId="{07B0CB0F-6135-4137-913D-A9F077B14327}" destId="{806547FA-45F6-4366-A912-5DA6230CBB90}" srcOrd="1" destOrd="0" presId="urn:microsoft.com/office/officeart/2005/8/layout/vProcess5"/>
    <dgm:cxn modelId="{A7839E6B-C333-4EBF-9BFC-163A21179722}" type="presParOf" srcId="{07B0CB0F-6135-4137-913D-A9F077B14327}" destId="{627723AC-0F64-487A-8D70-6960C1379AD4}" srcOrd="2" destOrd="0" presId="urn:microsoft.com/office/officeart/2005/8/layout/vProcess5"/>
    <dgm:cxn modelId="{B1CA3CC6-CB48-4A61-947A-C8AD98350A36}" type="presParOf" srcId="{07B0CB0F-6135-4137-913D-A9F077B14327}" destId="{5746F6B9-4597-4121-AA3F-1EA7B7A07785}" srcOrd="3" destOrd="0" presId="urn:microsoft.com/office/officeart/2005/8/layout/vProcess5"/>
    <dgm:cxn modelId="{C38B8AA9-3CA2-4A3C-A957-F84CAFF91F61}" type="presParOf" srcId="{07B0CB0F-6135-4137-913D-A9F077B14327}" destId="{C9104B54-6EE4-4791-9040-DA348E342E97}" srcOrd="4" destOrd="0" presId="urn:microsoft.com/office/officeart/2005/8/layout/vProcess5"/>
    <dgm:cxn modelId="{88BAF052-069C-485F-A7D7-A355AB8314AF}" type="presParOf" srcId="{07B0CB0F-6135-4137-913D-A9F077B14327}" destId="{21DB7C01-28CF-40E2-9BBD-2D3368F4C75D}" srcOrd="5" destOrd="0" presId="urn:microsoft.com/office/officeart/2005/8/layout/vProcess5"/>
    <dgm:cxn modelId="{CAE4173C-E9D0-4AA2-A623-95B9A56978F6}" type="presParOf" srcId="{07B0CB0F-6135-4137-913D-A9F077B14327}" destId="{950A01B2-DE8A-4B60-8F36-71B9C9E7FD7A}" srcOrd="6" destOrd="0" presId="urn:microsoft.com/office/officeart/2005/8/layout/vProcess5"/>
    <dgm:cxn modelId="{6C39A6BC-CD45-41CF-80A8-D05EACFB9C3D}" type="presParOf" srcId="{07B0CB0F-6135-4137-913D-A9F077B14327}" destId="{A2C4503B-39E7-476E-93C5-45A0B1EAC22F}" srcOrd="7" destOrd="0" presId="urn:microsoft.com/office/officeart/2005/8/layout/vProcess5"/>
    <dgm:cxn modelId="{871B428D-15DF-4FDC-9CE8-D5594443940E}" type="presParOf" srcId="{07B0CB0F-6135-4137-913D-A9F077B14327}" destId="{6D1D8F55-9A05-40D6-89D8-126DD2CBD718}" srcOrd="8" destOrd="0" presId="urn:microsoft.com/office/officeart/2005/8/layout/vProcess5"/>
    <dgm:cxn modelId="{814A008D-5F1E-4CAB-928A-A568C378BB50}" type="presParOf" srcId="{07B0CB0F-6135-4137-913D-A9F077B14327}" destId="{8FB30DF0-655A-40FA-AC65-24FB769AA36A}" srcOrd="9" destOrd="0" presId="urn:microsoft.com/office/officeart/2005/8/layout/vProcess5"/>
    <dgm:cxn modelId="{7DDAABFE-8E13-473D-99B8-DDCB7EF0CCDA}" type="presParOf" srcId="{07B0CB0F-6135-4137-913D-A9F077B14327}" destId="{C24A917E-D828-4971-A596-F42215BD396A}" srcOrd="10" destOrd="0" presId="urn:microsoft.com/office/officeart/2005/8/layout/vProcess5"/>
    <dgm:cxn modelId="{FAAE666B-73E2-45B8-A3EE-8D2CF6FC011A}" type="presParOf" srcId="{07B0CB0F-6135-4137-913D-A9F077B14327}" destId="{AB2A4BB6-4CC9-43FE-A13B-BDE6FA38456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41CBE9-474F-4A3E-BA82-9A78D0B69AD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8EFFD93-EA88-4A5F-8498-D0F6C6146B05}">
      <dgm:prSet/>
      <dgm:spPr/>
      <dgm:t>
        <a:bodyPr/>
        <a:lstStyle/>
        <a:p>
          <a:r>
            <a:rPr lang="en-GB" dirty="0"/>
            <a:t>Taking breaks</a:t>
          </a:r>
          <a:endParaRPr lang="en-US" dirty="0"/>
        </a:p>
      </dgm:t>
    </dgm:pt>
    <dgm:pt modelId="{100DBEAD-3DBE-43D1-8727-934583CF9B5C}" type="parTrans" cxnId="{A0DC1739-5BC6-4169-831F-AB31A879A856}">
      <dgm:prSet/>
      <dgm:spPr/>
      <dgm:t>
        <a:bodyPr/>
        <a:lstStyle/>
        <a:p>
          <a:endParaRPr lang="en-US"/>
        </a:p>
      </dgm:t>
    </dgm:pt>
    <dgm:pt modelId="{5FBAFB05-DBF1-4C58-B0A4-B7F709195476}" type="sibTrans" cxnId="{A0DC1739-5BC6-4169-831F-AB31A879A856}">
      <dgm:prSet/>
      <dgm:spPr/>
      <dgm:t>
        <a:bodyPr/>
        <a:lstStyle/>
        <a:p>
          <a:endParaRPr lang="en-US"/>
        </a:p>
      </dgm:t>
    </dgm:pt>
    <dgm:pt modelId="{B9E35ED5-20DC-4BD8-8D3A-BB9E1A98290B}">
      <dgm:prSet/>
      <dgm:spPr/>
      <dgm:t>
        <a:bodyPr/>
        <a:lstStyle/>
        <a:p>
          <a:r>
            <a:rPr lang="en-GB"/>
            <a:t>Use statistics</a:t>
          </a:r>
          <a:endParaRPr lang="en-US"/>
        </a:p>
      </dgm:t>
    </dgm:pt>
    <dgm:pt modelId="{A128C834-A910-4285-9797-899619049AA0}" type="parTrans" cxnId="{968CEB27-CDB3-477D-B12A-1D2DB911BE0A}">
      <dgm:prSet/>
      <dgm:spPr/>
      <dgm:t>
        <a:bodyPr/>
        <a:lstStyle/>
        <a:p>
          <a:endParaRPr lang="en-US"/>
        </a:p>
      </dgm:t>
    </dgm:pt>
    <dgm:pt modelId="{E8FC5805-1200-479D-B9BD-DD2C6C336359}" type="sibTrans" cxnId="{968CEB27-CDB3-477D-B12A-1D2DB911BE0A}">
      <dgm:prSet/>
      <dgm:spPr/>
      <dgm:t>
        <a:bodyPr/>
        <a:lstStyle/>
        <a:p>
          <a:endParaRPr lang="en-US"/>
        </a:p>
      </dgm:t>
    </dgm:pt>
    <dgm:pt modelId="{F31D64FF-2C01-49AA-824F-396E90C2953F}">
      <dgm:prSet/>
      <dgm:spPr/>
      <dgm:t>
        <a:bodyPr/>
        <a:lstStyle/>
        <a:p>
          <a:r>
            <a:rPr lang="en-US" dirty="0"/>
            <a:t>Real life examples</a:t>
          </a:r>
        </a:p>
      </dgm:t>
    </dgm:pt>
    <dgm:pt modelId="{9F511C0F-89C0-4268-96FF-08323E68D2F8}" type="parTrans" cxnId="{81C954C5-4C7A-461F-8B27-91337D174B17}">
      <dgm:prSet/>
      <dgm:spPr/>
      <dgm:t>
        <a:bodyPr/>
        <a:lstStyle/>
        <a:p>
          <a:endParaRPr lang="en-US"/>
        </a:p>
      </dgm:t>
    </dgm:pt>
    <dgm:pt modelId="{F66B196E-ED8C-4DB4-A3CF-12A0EDE74935}" type="sibTrans" cxnId="{81C954C5-4C7A-461F-8B27-91337D174B17}">
      <dgm:prSet/>
      <dgm:spPr/>
      <dgm:t>
        <a:bodyPr/>
        <a:lstStyle/>
        <a:p>
          <a:endParaRPr lang="en-US"/>
        </a:p>
      </dgm:t>
    </dgm:pt>
    <dgm:pt modelId="{033D7ADA-5B24-4EC7-A35C-C32DA4F9D908}">
      <dgm:prSet/>
      <dgm:spPr/>
      <dgm:t>
        <a:bodyPr/>
        <a:lstStyle/>
        <a:p>
          <a:r>
            <a:rPr lang="en-GB" dirty="0"/>
            <a:t>Max 3 years old source</a:t>
          </a:r>
          <a:endParaRPr lang="en-US" dirty="0"/>
        </a:p>
      </dgm:t>
    </dgm:pt>
    <dgm:pt modelId="{7DE54191-20AD-4284-80E7-3A8FC6EB37E3}" type="parTrans" cxnId="{1FB593F5-738D-4063-9669-0A9E9ED3AB8A}">
      <dgm:prSet/>
      <dgm:spPr/>
      <dgm:t>
        <a:bodyPr/>
        <a:lstStyle/>
        <a:p>
          <a:endParaRPr lang="en-US"/>
        </a:p>
      </dgm:t>
    </dgm:pt>
    <dgm:pt modelId="{570FD915-EF75-4750-8277-42BC798CAA27}" type="sibTrans" cxnId="{1FB593F5-738D-4063-9669-0A9E9ED3AB8A}">
      <dgm:prSet/>
      <dgm:spPr/>
      <dgm:t>
        <a:bodyPr/>
        <a:lstStyle/>
        <a:p>
          <a:endParaRPr lang="en-US"/>
        </a:p>
      </dgm:t>
    </dgm:pt>
    <dgm:pt modelId="{DDBFD161-1D62-45E8-9A17-9A173D33F2D2}">
      <dgm:prSet/>
      <dgm:spPr/>
      <dgm:t>
        <a:bodyPr/>
        <a:lstStyle/>
        <a:p>
          <a:r>
            <a:rPr lang="en-GB" dirty="0"/>
            <a:t>Use PEEL technique</a:t>
          </a:r>
          <a:endParaRPr lang="en-US" dirty="0"/>
        </a:p>
      </dgm:t>
    </dgm:pt>
    <dgm:pt modelId="{AC415EAC-B0F5-4814-B021-0CDA79C807C7}" type="parTrans" cxnId="{520069BB-ADBF-4C00-AA33-95237C9A1296}">
      <dgm:prSet/>
      <dgm:spPr/>
      <dgm:t>
        <a:bodyPr/>
        <a:lstStyle/>
        <a:p>
          <a:endParaRPr lang="en-US"/>
        </a:p>
      </dgm:t>
    </dgm:pt>
    <dgm:pt modelId="{249C351C-7EEB-4F8C-899B-204287B6596A}" type="sibTrans" cxnId="{520069BB-ADBF-4C00-AA33-95237C9A1296}">
      <dgm:prSet/>
      <dgm:spPr/>
      <dgm:t>
        <a:bodyPr/>
        <a:lstStyle/>
        <a:p>
          <a:endParaRPr lang="en-US"/>
        </a:p>
      </dgm:t>
    </dgm:pt>
    <dgm:pt modelId="{F7E8FDEE-72FD-4B78-B00B-C6FF76C9832D}">
      <dgm:prSet/>
      <dgm:spPr/>
      <dgm:t>
        <a:bodyPr/>
        <a:lstStyle/>
        <a:p>
          <a:r>
            <a:rPr lang="en-GB"/>
            <a:t>Use CRAAP test</a:t>
          </a:r>
          <a:endParaRPr lang="en-US"/>
        </a:p>
      </dgm:t>
    </dgm:pt>
    <dgm:pt modelId="{C1B61B2F-2D13-42A9-B6A5-54EE47B3820E}" type="parTrans" cxnId="{556D8515-9A21-4656-99A3-776399F0114E}">
      <dgm:prSet/>
      <dgm:spPr/>
      <dgm:t>
        <a:bodyPr/>
        <a:lstStyle/>
        <a:p>
          <a:endParaRPr lang="en-US"/>
        </a:p>
      </dgm:t>
    </dgm:pt>
    <dgm:pt modelId="{397B83C8-E39C-4D2E-9F29-30CA23B19241}" type="sibTrans" cxnId="{556D8515-9A21-4656-99A3-776399F0114E}">
      <dgm:prSet/>
      <dgm:spPr/>
      <dgm:t>
        <a:bodyPr/>
        <a:lstStyle/>
        <a:p>
          <a:endParaRPr lang="en-US"/>
        </a:p>
      </dgm:t>
    </dgm:pt>
    <dgm:pt modelId="{A2B8C32D-8728-42E4-BC66-45CAC25642F3}">
      <dgm:prSet/>
      <dgm:spPr/>
      <dgm:t>
        <a:bodyPr/>
        <a:lstStyle/>
        <a:p>
          <a:r>
            <a:rPr lang="en-GB" dirty="0"/>
            <a:t>In text (surname, year)</a:t>
          </a:r>
          <a:endParaRPr lang="en-US" dirty="0"/>
        </a:p>
      </dgm:t>
    </dgm:pt>
    <dgm:pt modelId="{62F18135-60F2-4D41-AD66-799C916AEC9F}" type="parTrans" cxnId="{DBA45DCD-D790-46B8-8A04-E91EB54AC692}">
      <dgm:prSet/>
      <dgm:spPr/>
      <dgm:t>
        <a:bodyPr/>
        <a:lstStyle/>
        <a:p>
          <a:endParaRPr lang="en-US"/>
        </a:p>
      </dgm:t>
    </dgm:pt>
    <dgm:pt modelId="{A6DE3EAC-9D99-4A25-B14D-D6A612BD9D5B}" type="sibTrans" cxnId="{DBA45DCD-D790-46B8-8A04-E91EB54AC692}">
      <dgm:prSet/>
      <dgm:spPr/>
      <dgm:t>
        <a:bodyPr/>
        <a:lstStyle/>
        <a:p>
          <a:endParaRPr lang="en-US"/>
        </a:p>
      </dgm:t>
    </dgm:pt>
    <dgm:pt modelId="{A2FEA148-7AC5-4F74-AFDF-7A7A0311D4A1}">
      <dgm:prSet/>
      <dgm:spPr/>
      <dgm:t>
        <a:bodyPr/>
        <a:lstStyle/>
        <a:p>
          <a:r>
            <a:rPr lang="en-GB" dirty="0"/>
            <a:t>Double quotation marks</a:t>
          </a:r>
          <a:endParaRPr lang="en-US" dirty="0"/>
        </a:p>
      </dgm:t>
    </dgm:pt>
    <dgm:pt modelId="{F616440B-0BF6-41EA-A3A5-825DBEDD999A}" type="parTrans" cxnId="{F64AEA6D-0DCE-4E56-8A77-9A2D4B03C39D}">
      <dgm:prSet/>
      <dgm:spPr/>
      <dgm:t>
        <a:bodyPr/>
        <a:lstStyle/>
        <a:p>
          <a:endParaRPr lang="en-US"/>
        </a:p>
      </dgm:t>
    </dgm:pt>
    <dgm:pt modelId="{FF12DC59-81AE-446B-A919-A04C9061CE6B}" type="sibTrans" cxnId="{F64AEA6D-0DCE-4E56-8A77-9A2D4B03C39D}">
      <dgm:prSet/>
      <dgm:spPr/>
      <dgm:t>
        <a:bodyPr/>
        <a:lstStyle/>
        <a:p>
          <a:endParaRPr lang="en-US"/>
        </a:p>
      </dgm:t>
    </dgm:pt>
    <dgm:pt modelId="{1433213B-33F6-4AEF-B001-31B361F53C0E}">
      <dgm:prSet/>
      <dgm:spPr/>
      <dgm:t>
        <a:bodyPr/>
        <a:lstStyle/>
        <a:p>
          <a:r>
            <a:rPr lang="en-GB" dirty="0"/>
            <a:t>Ref list in alphabetic order</a:t>
          </a:r>
          <a:endParaRPr lang="en-US" dirty="0"/>
        </a:p>
      </dgm:t>
    </dgm:pt>
    <dgm:pt modelId="{2422CB68-7FEE-4CF0-8F2E-602E42D28075}" type="parTrans" cxnId="{1D3BACC9-C562-4539-BCAB-122482185BB4}">
      <dgm:prSet/>
      <dgm:spPr/>
      <dgm:t>
        <a:bodyPr/>
        <a:lstStyle/>
        <a:p>
          <a:endParaRPr lang="en-US"/>
        </a:p>
      </dgm:t>
    </dgm:pt>
    <dgm:pt modelId="{1CFDCFF9-5DD8-45CB-B456-2AA029A26A4E}" type="sibTrans" cxnId="{1D3BACC9-C562-4539-BCAB-122482185BB4}">
      <dgm:prSet/>
      <dgm:spPr/>
      <dgm:t>
        <a:bodyPr/>
        <a:lstStyle/>
        <a:p>
          <a:endParaRPr lang="en-US"/>
        </a:p>
      </dgm:t>
    </dgm:pt>
    <dgm:pt modelId="{36E3417D-7D68-4753-96E9-64EAEDA92C58}">
      <dgm:prSet/>
      <dgm:spPr/>
      <dgm:t>
        <a:bodyPr/>
        <a:lstStyle/>
        <a:p>
          <a:r>
            <a:rPr lang="en-GB" dirty="0"/>
            <a:t>Harvard style referencing</a:t>
          </a:r>
          <a:endParaRPr lang="en-US" dirty="0"/>
        </a:p>
      </dgm:t>
    </dgm:pt>
    <dgm:pt modelId="{9338DDDE-DD7C-472B-B7BB-1A252A8C9415}" type="parTrans" cxnId="{A18D7F5E-8574-4885-9FA1-844921E945B1}">
      <dgm:prSet/>
      <dgm:spPr/>
      <dgm:t>
        <a:bodyPr/>
        <a:lstStyle/>
        <a:p>
          <a:endParaRPr lang="en-US"/>
        </a:p>
      </dgm:t>
    </dgm:pt>
    <dgm:pt modelId="{0D717BDE-4E0F-4A12-AC15-BF2AF54C8A4D}" type="sibTrans" cxnId="{A18D7F5E-8574-4885-9FA1-844921E945B1}">
      <dgm:prSet/>
      <dgm:spPr/>
      <dgm:t>
        <a:bodyPr/>
        <a:lstStyle/>
        <a:p>
          <a:endParaRPr lang="en-US"/>
        </a:p>
      </dgm:t>
    </dgm:pt>
    <dgm:pt modelId="{D928A83B-7BE3-4CDC-8E30-28BDE4716AF5}">
      <dgm:prSet/>
      <dgm:spPr/>
      <dgm:t>
        <a:bodyPr/>
        <a:lstStyle/>
        <a:p>
          <a:r>
            <a:rPr lang="en-GB" dirty="0"/>
            <a:t> Conclusion never has new information</a:t>
          </a:r>
          <a:endParaRPr lang="en-US" dirty="0"/>
        </a:p>
      </dgm:t>
    </dgm:pt>
    <dgm:pt modelId="{312F9875-FC29-4D19-A271-1451841D7B0F}" type="parTrans" cxnId="{2274E2FB-9E55-41F0-8A6E-CE6F8EA7968E}">
      <dgm:prSet/>
      <dgm:spPr/>
      <dgm:t>
        <a:bodyPr/>
        <a:lstStyle/>
        <a:p>
          <a:endParaRPr lang="en-US"/>
        </a:p>
      </dgm:t>
    </dgm:pt>
    <dgm:pt modelId="{56825E3E-5172-4739-B55A-1AA7ED656230}" type="sibTrans" cxnId="{2274E2FB-9E55-41F0-8A6E-CE6F8EA7968E}">
      <dgm:prSet/>
      <dgm:spPr/>
      <dgm:t>
        <a:bodyPr/>
        <a:lstStyle/>
        <a:p>
          <a:endParaRPr lang="en-US"/>
        </a:p>
      </dgm:t>
    </dgm:pt>
    <dgm:pt modelId="{A2D6332B-32A5-407E-AE55-B10F3D076F0E}" type="pres">
      <dgm:prSet presAssocID="{2A41CBE9-474F-4A3E-BA82-9A78D0B69AD0}" presName="Name0" presStyleCnt="0">
        <dgm:presLayoutVars>
          <dgm:dir/>
          <dgm:resizeHandles val="exact"/>
        </dgm:presLayoutVars>
      </dgm:prSet>
      <dgm:spPr/>
    </dgm:pt>
    <dgm:pt modelId="{CA4A1B1E-732E-4E2C-AC51-2B99EE7BA97D}" type="pres">
      <dgm:prSet presAssocID="{68EFFD93-EA88-4A5F-8498-D0F6C6146B05}" presName="node" presStyleLbl="node1" presStyleIdx="0" presStyleCnt="11">
        <dgm:presLayoutVars>
          <dgm:bulletEnabled val="1"/>
        </dgm:presLayoutVars>
      </dgm:prSet>
      <dgm:spPr/>
    </dgm:pt>
    <dgm:pt modelId="{50B65328-F4A4-4E4B-AD04-362B4C5EE155}" type="pres">
      <dgm:prSet presAssocID="{5FBAFB05-DBF1-4C58-B0A4-B7F709195476}" presName="sibTrans" presStyleLbl="sibTrans1D1" presStyleIdx="0" presStyleCnt="10"/>
      <dgm:spPr/>
    </dgm:pt>
    <dgm:pt modelId="{CAB217BF-C47D-4B69-B45D-968541A9695B}" type="pres">
      <dgm:prSet presAssocID="{5FBAFB05-DBF1-4C58-B0A4-B7F709195476}" presName="connectorText" presStyleLbl="sibTrans1D1" presStyleIdx="0" presStyleCnt="10"/>
      <dgm:spPr/>
    </dgm:pt>
    <dgm:pt modelId="{8AC46283-81E7-4634-9D9A-5FE481734FFA}" type="pres">
      <dgm:prSet presAssocID="{B9E35ED5-20DC-4BD8-8D3A-BB9E1A98290B}" presName="node" presStyleLbl="node1" presStyleIdx="1" presStyleCnt="11">
        <dgm:presLayoutVars>
          <dgm:bulletEnabled val="1"/>
        </dgm:presLayoutVars>
      </dgm:prSet>
      <dgm:spPr/>
    </dgm:pt>
    <dgm:pt modelId="{9AED6740-08D2-4FBF-8425-A0A8CC0A238C}" type="pres">
      <dgm:prSet presAssocID="{E8FC5805-1200-479D-B9BD-DD2C6C336359}" presName="sibTrans" presStyleLbl="sibTrans1D1" presStyleIdx="1" presStyleCnt="10"/>
      <dgm:spPr/>
    </dgm:pt>
    <dgm:pt modelId="{B3994312-8C9A-410D-B030-AC17C38C95D4}" type="pres">
      <dgm:prSet presAssocID="{E8FC5805-1200-479D-B9BD-DD2C6C336359}" presName="connectorText" presStyleLbl="sibTrans1D1" presStyleIdx="1" presStyleCnt="10"/>
      <dgm:spPr/>
    </dgm:pt>
    <dgm:pt modelId="{86C62A60-A10B-4492-A623-2E0A639C6985}" type="pres">
      <dgm:prSet presAssocID="{F31D64FF-2C01-49AA-824F-396E90C2953F}" presName="node" presStyleLbl="node1" presStyleIdx="2" presStyleCnt="11">
        <dgm:presLayoutVars>
          <dgm:bulletEnabled val="1"/>
        </dgm:presLayoutVars>
      </dgm:prSet>
      <dgm:spPr/>
    </dgm:pt>
    <dgm:pt modelId="{684D9CCF-34C7-4E3F-ADB2-B1719269A00D}" type="pres">
      <dgm:prSet presAssocID="{F66B196E-ED8C-4DB4-A3CF-12A0EDE74935}" presName="sibTrans" presStyleLbl="sibTrans1D1" presStyleIdx="2" presStyleCnt="10"/>
      <dgm:spPr/>
    </dgm:pt>
    <dgm:pt modelId="{DE7F5F10-07B7-4549-B3FF-E055773F8C3A}" type="pres">
      <dgm:prSet presAssocID="{F66B196E-ED8C-4DB4-A3CF-12A0EDE74935}" presName="connectorText" presStyleLbl="sibTrans1D1" presStyleIdx="2" presStyleCnt="10"/>
      <dgm:spPr/>
    </dgm:pt>
    <dgm:pt modelId="{0393CD4F-4B25-4216-8C0D-E5C158765137}" type="pres">
      <dgm:prSet presAssocID="{033D7ADA-5B24-4EC7-A35C-C32DA4F9D908}" presName="node" presStyleLbl="node1" presStyleIdx="3" presStyleCnt="11">
        <dgm:presLayoutVars>
          <dgm:bulletEnabled val="1"/>
        </dgm:presLayoutVars>
      </dgm:prSet>
      <dgm:spPr/>
    </dgm:pt>
    <dgm:pt modelId="{9BE10F87-E59B-4E9F-9BFC-EE3C41FDBBD8}" type="pres">
      <dgm:prSet presAssocID="{570FD915-EF75-4750-8277-42BC798CAA27}" presName="sibTrans" presStyleLbl="sibTrans1D1" presStyleIdx="3" presStyleCnt="10"/>
      <dgm:spPr/>
    </dgm:pt>
    <dgm:pt modelId="{C82D7158-0327-45E0-87FA-444F5F40AFAF}" type="pres">
      <dgm:prSet presAssocID="{570FD915-EF75-4750-8277-42BC798CAA27}" presName="connectorText" presStyleLbl="sibTrans1D1" presStyleIdx="3" presStyleCnt="10"/>
      <dgm:spPr/>
    </dgm:pt>
    <dgm:pt modelId="{96CA714A-0FF9-4052-A870-20548D3AAC67}" type="pres">
      <dgm:prSet presAssocID="{DDBFD161-1D62-45E8-9A17-9A173D33F2D2}" presName="node" presStyleLbl="node1" presStyleIdx="4" presStyleCnt="11">
        <dgm:presLayoutVars>
          <dgm:bulletEnabled val="1"/>
        </dgm:presLayoutVars>
      </dgm:prSet>
      <dgm:spPr/>
    </dgm:pt>
    <dgm:pt modelId="{DEEE0B49-E75E-48F7-AA4C-E06E11F79AF6}" type="pres">
      <dgm:prSet presAssocID="{249C351C-7EEB-4F8C-899B-204287B6596A}" presName="sibTrans" presStyleLbl="sibTrans1D1" presStyleIdx="4" presStyleCnt="10"/>
      <dgm:spPr/>
    </dgm:pt>
    <dgm:pt modelId="{E4ADA78E-0AB8-469A-85C9-0B0498D99458}" type="pres">
      <dgm:prSet presAssocID="{249C351C-7EEB-4F8C-899B-204287B6596A}" presName="connectorText" presStyleLbl="sibTrans1D1" presStyleIdx="4" presStyleCnt="10"/>
      <dgm:spPr/>
    </dgm:pt>
    <dgm:pt modelId="{5FEB669E-C50C-48AD-8864-7A09001CB210}" type="pres">
      <dgm:prSet presAssocID="{F7E8FDEE-72FD-4B78-B00B-C6FF76C9832D}" presName="node" presStyleLbl="node1" presStyleIdx="5" presStyleCnt="11">
        <dgm:presLayoutVars>
          <dgm:bulletEnabled val="1"/>
        </dgm:presLayoutVars>
      </dgm:prSet>
      <dgm:spPr/>
    </dgm:pt>
    <dgm:pt modelId="{39A49A94-F1F6-4120-98F6-45547F65F309}" type="pres">
      <dgm:prSet presAssocID="{397B83C8-E39C-4D2E-9F29-30CA23B19241}" presName="sibTrans" presStyleLbl="sibTrans1D1" presStyleIdx="5" presStyleCnt="10"/>
      <dgm:spPr/>
    </dgm:pt>
    <dgm:pt modelId="{81E21184-56A1-42EF-831C-382B7BE92CB7}" type="pres">
      <dgm:prSet presAssocID="{397B83C8-E39C-4D2E-9F29-30CA23B19241}" presName="connectorText" presStyleLbl="sibTrans1D1" presStyleIdx="5" presStyleCnt="10"/>
      <dgm:spPr/>
    </dgm:pt>
    <dgm:pt modelId="{79885B74-CBD2-466C-8258-76F8338D0ACC}" type="pres">
      <dgm:prSet presAssocID="{A2B8C32D-8728-42E4-BC66-45CAC25642F3}" presName="node" presStyleLbl="node1" presStyleIdx="6" presStyleCnt="11">
        <dgm:presLayoutVars>
          <dgm:bulletEnabled val="1"/>
        </dgm:presLayoutVars>
      </dgm:prSet>
      <dgm:spPr/>
    </dgm:pt>
    <dgm:pt modelId="{96D78ABF-4AF0-4F5D-97D3-C38A884A187A}" type="pres">
      <dgm:prSet presAssocID="{A6DE3EAC-9D99-4A25-B14D-D6A612BD9D5B}" presName="sibTrans" presStyleLbl="sibTrans1D1" presStyleIdx="6" presStyleCnt="10"/>
      <dgm:spPr/>
    </dgm:pt>
    <dgm:pt modelId="{AC35EAE9-4223-40B3-BE01-92ACE0719146}" type="pres">
      <dgm:prSet presAssocID="{A6DE3EAC-9D99-4A25-B14D-D6A612BD9D5B}" presName="connectorText" presStyleLbl="sibTrans1D1" presStyleIdx="6" presStyleCnt="10"/>
      <dgm:spPr/>
    </dgm:pt>
    <dgm:pt modelId="{EF2BFFB9-5621-4208-ABBB-90287AB72A2D}" type="pres">
      <dgm:prSet presAssocID="{A2FEA148-7AC5-4F74-AFDF-7A7A0311D4A1}" presName="node" presStyleLbl="node1" presStyleIdx="7" presStyleCnt="11">
        <dgm:presLayoutVars>
          <dgm:bulletEnabled val="1"/>
        </dgm:presLayoutVars>
      </dgm:prSet>
      <dgm:spPr/>
    </dgm:pt>
    <dgm:pt modelId="{EB340C27-90D8-40C9-9632-52B9B9CB6244}" type="pres">
      <dgm:prSet presAssocID="{FF12DC59-81AE-446B-A919-A04C9061CE6B}" presName="sibTrans" presStyleLbl="sibTrans1D1" presStyleIdx="7" presStyleCnt="10"/>
      <dgm:spPr/>
    </dgm:pt>
    <dgm:pt modelId="{9DF6EADC-F6CD-4A91-A5B2-5411630F236B}" type="pres">
      <dgm:prSet presAssocID="{FF12DC59-81AE-446B-A919-A04C9061CE6B}" presName="connectorText" presStyleLbl="sibTrans1D1" presStyleIdx="7" presStyleCnt="10"/>
      <dgm:spPr/>
    </dgm:pt>
    <dgm:pt modelId="{7F36B453-8AB8-4569-A398-FA600C10458F}" type="pres">
      <dgm:prSet presAssocID="{1433213B-33F6-4AEF-B001-31B361F53C0E}" presName="node" presStyleLbl="node1" presStyleIdx="8" presStyleCnt="11">
        <dgm:presLayoutVars>
          <dgm:bulletEnabled val="1"/>
        </dgm:presLayoutVars>
      </dgm:prSet>
      <dgm:spPr/>
    </dgm:pt>
    <dgm:pt modelId="{DBC42EB0-6E28-4953-A3F7-59B908905DB8}" type="pres">
      <dgm:prSet presAssocID="{1CFDCFF9-5DD8-45CB-B456-2AA029A26A4E}" presName="sibTrans" presStyleLbl="sibTrans1D1" presStyleIdx="8" presStyleCnt="10"/>
      <dgm:spPr/>
    </dgm:pt>
    <dgm:pt modelId="{5B492D20-B5C0-4BC4-8F5E-DB4EE9AC20DB}" type="pres">
      <dgm:prSet presAssocID="{1CFDCFF9-5DD8-45CB-B456-2AA029A26A4E}" presName="connectorText" presStyleLbl="sibTrans1D1" presStyleIdx="8" presStyleCnt="10"/>
      <dgm:spPr/>
    </dgm:pt>
    <dgm:pt modelId="{38CDFBEC-C387-4C35-855D-6F394D9D086A}" type="pres">
      <dgm:prSet presAssocID="{36E3417D-7D68-4753-96E9-64EAEDA92C58}" presName="node" presStyleLbl="node1" presStyleIdx="9" presStyleCnt="11">
        <dgm:presLayoutVars>
          <dgm:bulletEnabled val="1"/>
        </dgm:presLayoutVars>
      </dgm:prSet>
      <dgm:spPr/>
    </dgm:pt>
    <dgm:pt modelId="{FEC8F8E9-6DA9-484F-B810-E50922A1CE46}" type="pres">
      <dgm:prSet presAssocID="{0D717BDE-4E0F-4A12-AC15-BF2AF54C8A4D}" presName="sibTrans" presStyleLbl="sibTrans1D1" presStyleIdx="9" presStyleCnt="10"/>
      <dgm:spPr/>
    </dgm:pt>
    <dgm:pt modelId="{EA3E6392-6B88-486B-A8F1-F0F2F6DBC193}" type="pres">
      <dgm:prSet presAssocID="{0D717BDE-4E0F-4A12-AC15-BF2AF54C8A4D}" presName="connectorText" presStyleLbl="sibTrans1D1" presStyleIdx="9" presStyleCnt="10"/>
      <dgm:spPr/>
    </dgm:pt>
    <dgm:pt modelId="{7F863A04-DA5C-40DF-8318-F3CF7CA9D469}" type="pres">
      <dgm:prSet presAssocID="{D928A83B-7BE3-4CDC-8E30-28BDE4716AF5}" presName="node" presStyleLbl="node1" presStyleIdx="10" presStyleCnt="11">
        <dgm:presLayoutVars>
          <dgm:bulletEnabled val="1"/>
        </dgm:presLayoutVars>
      </dgm:prSet>
      <dgm:spPr/>
    </dgm:pt>
  </dgm:ptLst>
  <dgm:cxnLst>
    <dgm:cxn modelId="{3D7FE904-C5F9-42B6-9669-AC24D4DB531D}" type="presOf" srcId="{397B83C8-E39C-4D2E-9F29-30CA23B19241}" destId="{39A49A94-F1F6-4120-98F6-45547F65F309}" srcOrd="0" destOrd="0" presId="urn:microsoft.com/office/officeart/2016/7/layout/RepeatingBendingProcessNew"/>
    <dgm:cxn modelId="{C81A8A0B-F079-469B-BAEF-56FE2B36C503}" type="presOf" srcId="{A6DE3EAC-9D99-4A25-B14D-D6A612BD9D5B}" destId="{96D78ABF-4AF0-4F5D-97D3-C38A884A187A}" srcOrd="0" destOrd="0" presId="urn:microsoft.com/office/officeart/2016/7/layout/RepeatingBendingProcessNew"/>
    <dgm:cxn modelId="{5B1F5B0E-095F-4009-A998-BD01660236C8}" type="presOf" srcId="{0D717BDE-4E0F-4A12-AC15-BF2AF54C8A4D}" destId="{EA3E6392-6B88-486B-A8F1-F0F2F6DBC193}" srcOrd="1" destOrd="0" presId="urn:microsoft.com/office/officeart/2016/7/layout/RepeatingBendingProcessNew"/>
    <dgm:cxn modelId="{F6F2E111-F0AB-4CFF-BA4B-C541F7506ACB}" type="presOf" srcId="{B9E35ED5-20DC-4BD8-8D3A-BB9E1A98290B}" destId="{8AC46283-81E7-4634-9D9A-5FE481734FFA}" srcOrd="0" destOrd="0" presId="urn:microsoft.com/office/officeart/2016/7/layout/RepeatingBendingProcessNew"/>
    <dgm:cxn modelId="{556D8515-9A21-4656-99A3-776399F0114E}" srcId="{2A41CBE9-474F-4A3E-BA82-9A78D0B69AD0}" destId="{F7E8FDEE-72FD-4B78-B00B-C6FF76C9832D}" srcOrd="5" destOrd="0" parTransId="{C1B61B2F-2D13-42A9-B6A5-54EE47B3820E}" sibTransId="{397B83C8-E39C-4D2E-9F29-30CA23B19241}"/>
    <dgm:cxn modelId="{0661A11C-CCBE-4BFA-8CFA-7FB4C54F7EE2}" type="presOf" srcId="{D928A83B-7BE3-4CDC-8E30-28BDE4716AF5}" destId="{7F863A04-DA5C-40DF-8318-F3CF7CA9D469}" srcOrd="0" destOrd="0" presId="urn:microsoft.com/office/officeart/2016/7/layout/RepeatingBendingProcessNew"/>
    <dgm:cxn modelId="{01CC2521-A884-4F18-A785-1AF4133B7B2F}" type="presOf" srcId="{F7E8FDEE-72FD-4B78-B00B-C6FF76C9832D}" destId="{5FEB669E-C50C-48AD-8864-7A09001CB210}" srcOrd="0" destOrd="0" presId="urn:microsoft.com/office/officeart/2016/7/layout/RepeatingBendingProcessNew"/>
    <dgm:cxn modelId="{50CFBB22-3983-49AA-B475-B5D45AC211C8}" type="presOf" srcId="{249C351C-7EEB-4F8C-899B-204287B6596A}" destId="{DEEE0B49-E75E-48F7-AA4C-E06E11F79AF6}" srcOrd="0" destOrd="0" presId="urn:microsoft.com/office/officeart/2016/7/layout/RepeatingBendingProcessNew"/>
    <dgm:cxn modelId="{F69F6D26-2908-4F45-AE5F-2F943CC51A91}" type="presOf" srcId="{1CFDCFF9-5DD8-45CB-B456-2AA029A26A4E}" destId="{DBC42EB0-6E28-4953-A3F7-59B908905DB8}" srcOrd="0" destOrd="0" presId="urn:microsoft.com/office/officeart/2016/7/layout/RepeatingBendingProcessNew"/>
    <dgm:cxn modelId="{AE326B27-D2DF-423B-BF32-1969929B96DA}" type="presOf" srcId="{68EFFD93-EA88-4A5F-8498-D0F6C6146B05}" destId="{CA4A1B1E-732E-4E2C-AC51-2B99EE7BA97D}" srcOrd="0" destOrd="0" presId="urn:microsoft.com/office/officeart/2016/7/layout/RepeatingBendingProcessNew"/>
    <dgm:cxn modelId="{968CEB27-CDB3-477D-B12A-1D2DB911BE0A}" srcId="{2A41CBE9-474F-4A3E-BA82-9A78D0B69AD0}" destId="{B9E35ED5-20DC-4BD8-8D3A-BB9E1A98290B}" srcOrd="1" destOrd="0" parTransId="{A128C834-A910-4285-9797-899619049AA0}" sibTransId="{E8FC5805-1200-479D-B9BD-DD2C6C336359}"/>
    <dgm:cxn modelId="{172B2829-0B08-434B-8C61-7C1010D1BC2E}" type="presOf" srcId="{1433213B-33F6-4AEF-B001-31B361F53C0E}" destId="{7F36B453-8AB8-4569-A398-FA600C10458F}" srcOrd="0" destOrd="0" presId="urn:microsoft.com/office/officeart/2016/7/layout/RepeatingBendingProcessNew"/>
    <dgm:cxn modelId="{A272EB2F-444F-4303-B49F-61424CD81708}" type="presOf" srcId="{570FD915-EF75-4750-8277-42BC798CAA27}" destId="{9BE10F87-E59B-4E9F-9BFC-EE3C41FDBBD8}" srcOrd="0" destOrd="0" presId="urn:microsoft.com/office/officeart/2016/7/layout/RepeatingBendingProcessNew"/>
    <dgm:cxn modelId="{AEA16033-0E2F-4489-B8D4-3ABC42AAB740}" type="presOf" srcId="{397B83C8-E39C-4D2E-9F29-30CA23B19241}" destId="{81E21184-56A1-42EF-831C-382B7BE92CB7}" srcOrd="1" destOrd="0" presId="urn:microsoft.com/office/officeart/2016/7/layout/RepeatingBendingProcessNew"/>
    <dgm:cxn modelId="{A0DC1739-5BC6-4169-831F-AB31A879A856}" srcId="{2A41CBE9-474F-4A3E-BA82-9A78D0B69AD0}" destId="{68EFFD93-EA88-4A5F-8498-D0F6C6146B05}" srcOrd="0" destOrd="0" parTransId="{100DBEAD-3DBE-43D1-8727-934583CF9B5C}" sibTransId="{5FBAFB05-DBF1-4C58-B0A4-B7F709195476}"/>
    <dgm:cxn modelId="{A18D7F5E-8574-4885-9FA1-844921E945B1}" srcId="{2A41CBE9-474F-4A3E-BA82-9A78D0B69AD0}" destId="{36E3417D-7D68-4753-96E9-64EAEDA92C58}" srcOrd="9" destOrd="0" parTransId="{9338DDDE-DD7C-472B-B7BB-1A252A8C9415}" sibTransId="{0D717BDE-4E0F-4A12-AC15-BF2AF54C8A4D}"/>
    <dgm:cxn modelId="{010DA845-26FB-40E7-9FFA-11C811ABA010}" type="presOf" srcId="{1CFDCFF9-5DD8-45CB-B456-2AA029A26A4E}" destId="{5B492D20-B5C0-4BC4-8F5E-DB4EE9AC20DB}" srcOrd="1" destOrd="0" presId="urn:microsoft.com/office/officeart/2016/7/layout/RepeatingBendingProcessNew"/>
    <dgm:cxn modelId="{44284167-FC3D-4231-A8EE-9564A7AA68FF}" type="presOf" srcId="{A2B8C32D-8728-42E4-BC66-45CAC25642F3}" destId="{79885B74-CBD2-466C-8258-76F8338D0ACC}" srcOrd="0" destOrd="0" presId="urn:microsoft.com/office/officeart/2016/7/layout/RepeatingBendingProcessNew"/>
    <dgm:cxn modelId="{55E96B47-B672-4651-B07A-A721096D9054}" type="presOf" srcId="{5FBAFB05-DBF1-4C58-B0A4-B7F709195476}" destId="{50B65328-F4A4-4E4B-AD04-362B4C5EE155}" srcOrd="0" destOrd="0" presId="urn:microsoft.com/office/officeart/2016/7/layout/RepeatingBendingProcessNew"/>
    <dgm:cxn modelId="{5CA17247-915C-4C1C-A771-8E3CD44F25C1}" type="presOf" srcId="{F66B196E-ED8C-4DB4-A3CF-12A0EDE74935}" destId="{DE7F5F10-07B7-4549-B3FF-E055773F8C3A}" srcOrd="1" destOrd="0" presId="urn:microsoft.com/office/officeart/2016/7/layout/RepeatingBendingProcessNew"/>
    <dgm:cxn modelId="{F64AEA6D-0DCE-4E56-8A77-9A2D4B03C39D}" srcId="{2A41CBE9-474F-4A3E-BA82-9A78D0B69AD0}" destId="{A2FEA148-7AC5-4F74-AFDF-7A7A0311D4A1}" srcOrd="7" destOrd="0" parTransId="{F616440B-0BF6-41EA-A3A5-825DBEDD999A}" sibTransId="{FF12DC59-81AE-446B-A919-A04C9061CE6B}"/>
    <dgm:cxn modelId="{D4F70B6E-DCE9-41A2-81AA-C90E997613EA}" type="presOf" srcId="{A6DE3EAC-9D99-4A25-B14D-D6A612BD9D5B}" destId="{AC35EAE9-4223-40B3-BE01-92ACE0719146}" srcOrd="1" destOrd="0" presId="urn:microsoft.com/office/officeart/2016/7/layout/RepeatingBendingProcessNew"/>
    <dgm:cxn modelId="{1108986E-AA17-4C7F-A718-6772028F3CF2}" type="presOf" srcId="{033D7ADA-5B24-4EC7-A35C-C32DA4F9D908}" destId="{0393CD4F-4B25-4216-8C0D-E5C158765137}" srcOrd="0" destOrd="0" presId="urn:microsoft.com/office/officeart/2016/7/layout/RepeatingBendingProcessNew"/>
    <dgm:cxn modelId="{7A6A858C-634D-432C-A56F-9C91730C9690}" type="presOf" srcId="{FF12DC59-81AE-446B-A919-A04C9061CE6B}" destId="{9DF6EADC-F6CD-4A91-A5B2-5411630F236B}" srcOrd="1" destOrd="0" presId="urn:microsoft.com/office/officeart/2016/7/layout/RepeatingBendingProcessNew"/>
    <dgm:cxn modelId="{A3D9768D-406B-4543-AF14-46F91A444FB6}" type="presOf" srcId="{249C351C-7EEB-4F8C-899B-204287B6596A}" destId="{E4ADA78E-0AB8-469A-85C9-0B0498D99458}" srcOrd="1" destOrd="0" presId="urn:microsoft.com/office/officeart/2016/7/layout/RepeatingBendingProcessNew"/>
    <dgm:cxn modelId="{D9628B95-A1A1-4E17-9E79-50A233A174F3}" type="presOf" srcId="{F31D64FF-2C01-49AA-824F-396E90C2953F}" destId="{86C62A60-A10B-4492-A623-2E0A639C6985}" srcOrd="0" destOrd="0" presId="urn:microsoft.com/office/officeart/2016/7/layout/RepeatingBendingProcessNew"/>
    <dgm:cxn modelId="{4E41FF99-875C-4BE6-B13D-CF8036794217}" type="presOf" srcId="{E8FC5805-1200-479D-B9BD-DD2C6C336359}" destId="{B3994312-8C9A-410D-B030-AC17C38C95D4}" srcOrd="1" destOrd="0" presId="urn:microsoft.com/office/officeart/2016/7/layout/RepeatingBendingProcessNew"/>
    <dgm:cxn modelId="{BB63D7A0-280C-4AE6-9260-57AD1EFA2B58}" type="presOf" srcId="{570FD915-EF75-4750-8277-42BC798CAA27}" destId="{C82D7158-0327-45E0-87FA-444F5F40AFAF}" srcOrd="1" destOrd="0" presId="urn:microsoft.com/office/officeart/2016/7/layout/RepeatingBendingProcessNew"/>
    <dgm:cxn modelId="{C6A622A4-074B-4DFC-B07E-5B4EE1F2CFB4}" type="presOf" srcId="{F66B196E-ED8C-4DB4-A3CF-12A0EDE74935}" destId="{684D9CCF-34C7-4E3F-ADB2-B1719269A00D}" srcOrd="0" destOrd="0" presId="urn:microsoft.com/office/officeart/2016/7/layout/RepeatingBendingProcessNew"/>
    <dgm:cxn modelId="{4E2A23A9-5B5F-4327-9002-0A3C5996B59A}" type="presOf" srcId="{DDBFD161-1D62-45E8-9A17-9A173D33F2D2}" destId="{96CA714A-0FF9-4052-A870-20548D3AAC67}" srcOrd="0" destOrd="0" presId="urn:microsoft.com/office/officeart/2016/7/layout/RepeatingBendingProcessNew"/>
    <dgm:cxn modelId="{520069BB-ADBF-4C00-AA33-95237C9A1296}" srcId="{2A41CBE9-474F-4A3E-BA82-9A78D0B69AD0}" destId="{DDBFD161-1D62-45E8-9A17-9A173D33F2D2}" srcOrd="4" destOrd="0" parTransId="{AC415EAC-B0F5-4814-B021-0CDA79C807C7}" sibTransId="{249C351C-7EEB-4F8C-899B-204287B6596A}"/>
    <dgm:cxn modelId="{BF9AB4C0-7A45-4C50-BCDC-1307E72F28F8}" type="presOf" srcId="{A2FEA148-7AC5-4F74-AFDF-7A7A0311D4A1}" destId="{EF2BFFB9-5621-4208-ABBB-90287AB72A2D}" srcOrd="0" destOrd="0" presId="urn:microsoft.com/office/officeart/2016/7/layout/RepeatingBendingProcessNew"/>
    <dgm:cxn modelId="{0FB799C2-E557-4AFF-A003-132930786754}" type="presOf" srcId="{36E3417D-7D68-4753-96E9-64EAEDA92C58}" destId="{38CDFBEC-C387-4C35-855D-6F394D9D086A}" srcOrd="0" destOrd="0" presId="urn:microsoft.com/office/officeart/2016/7/layout/RepeatingBendingProcessNew"/>
    <dgm:cxn modelId="{81C954C5-4C7A-461F-8B27-91337D174B17}" srcId="{2A41CBE9-474F-4A3E-BA82-9A78D0B69AD0}" destId="{F31D64FF-2C01-49AA-824F-396E90C2953F}" srcOrd="2" destOrd="0" parTransId="{9F511C0F-89C0-4268-96FF-08323E68D2F8}" sibTransId="{F66B196E-ED8C-4DB4-A3CF-12A0EDE74935}"/>
    <dgm:cxn modelId="{1D3BACC9-C562-4539-BCAB-122482185BB4}" srcId="{2A41CBE9-474F-4A3E-BA82-9A78D0B69AD0}" destId="{1433213B-33F6-4AEF-B001-31B361F53C0E}" srcOrd="8" destOrd="0" parTransId="{2422CB68-7FEE-4CF0-8F2E-602E42D28075}" sibTransId="{1CFDCFF9-5DD8-45CB-B456-2AA029A26A4E}"/>
    <dgm:cxn modelId="{9E94B3C9-0B05-4DA2-A9DC-2F85DCAB78C6}" type="presOf" srcId="{0D717BDE-4E0F-4A12-AC15-BF2AF54C8A4D}" destId="{FEC8F8E9-6DA9-484F-B810-E50922A1CE46}" srcOrd="0" destOrd="0" presId="urn:microsoft.com/office/officeart/2016/7/layout/RepeatingBendingProcessNew"/>
    <dgm:cxn modelId="{9C5D5BCB-E06A-4FEF-A29E-BA3D9A84858B}" type="presOf" srcId="{5FBAFB05-DBF1-4C58-B0A4-B7F709195476}" destId="{CAB217BF-C47D-4B69-B45D-968541A9695B}" srcOrd="1" destOrd="0" presId="urn:microsoft.com/office/officeart/2016/7/layout/RepeatingBendingProcessNew"/>
    <dgm:cxn modelId="{DBA45DCD-D790-46B8-8A04-E91EB54AC692}" srcId="{2A41CBE9-474F-4A3E-BA82-9A78D0B69AD0}" destId="{A2B8C32D-8728-42E4-BC66-45CAC25642F3}" srcOrd="6" destOrd="0" parTransId="{62F18135-60F2-4D41-AD66-799C916AEC9F}" sibTransId="{A6DE3EAC-9D99-4A25-B14D-D6A612BD9D5B}"/>
    <dgm:cxn modelId="{72855CE8-7160-49EA-B35A-4BB8F4200424}" type="presOf" srcId="{2A41CBE9-474F-4A3E-BA82-9A78D0B69AD0}" destId="{A2D6332B-32A5-407E-AE55-B10F3D076F0E}" srcOrd="0" destOrd="0" presId="urn:microsoft.com/office/officeart/2016/7/layout/RepeatingBendingProcessNew"/>
    <dgm:cxn modelId="{1FB593F5-738D-4063-9669-0A9E9ED3AB8A}" srcId="{2A41CBE9-474F-4A3E-BA82-9A78D0B69AD0}" destId="{033D7ADA-5B24-4EC7-A35C-C32DA4F9D908}" srcOrd="3" destOrd="0" parTransId="{7DE54191-20AD-4284-80E7-3A8FC6EB37E3}" sibTransId="{570FD915-EF75-4750-8277-42BC798CAA27}"/>
    <dgm:cxn modelId="{529368F9-C674-412A-A2EC-73BB0D178E34}" type="presOf" srcId="{E8FC5805-1200-479D-B9BD-DD2C6C336359}" destId="{9AED6740-08D2-4FBF-8425-A0A8CC0A238C}" srcOrd="0" destOrd="0" presId="urn:microsoft.com/office/officeart/2016/7/layout/RepeatingBendingProcessNew"/>
    <dgm:cxn modelId="{5FF1AFFB-3CAD-4473-AEC4-C1606E682AE2}" type="presOf" srcId="{FF12DC59-81AE-446B-A919-A04C9061CE6B}" destId="{EB340C27-90D8-40C9-9632-52B9B9CB6244}" srcOrd="0" destOrd="0" presId="urn:microsoft.com/office/officeart/2016/7/layout/RepeatingBendingProcessNew"/>
    <dgm:cxn modelId="{2274E2FB-9E55-41F0-8A6E-CE6F8EA7968E}" srcId="{2A41CBE9-474F-4A3E-BA82-9A78D0B69AD0}" destId="{D928A83B-7BE3-4CDC-8E30-28BDE4716AF5}" srcOrd="10" destOrd="0" parTransId="{312F9875-FC29-4D19-A271-1451841D7B0F}" sibTransId="{56825E3E-5172-4739-B55A-1AA7ED656230}"/>
    <dgm:cxn modelId="{7F9DC972-A91F-4E6A-8619-B3DF9AE93F4A}" type="presParOf" srcId="{A2D6332B-32A5-407E-AE55-B10F3D076F0E}" destId="{CA4A1B1E-732E-4E2C-AC51-2B99EE7BA97D}" srcOrd="0" destOrd="0" presId="urn:microsoft.com/office/officeart/2016/7/layout/RepeatingBendingProcessNew"/>
    <dgm:cxn modelId="{C459616A-4714-4DD9-A75A-D6C9EAA8E212}" type="presParOf" srcId="{A2D6332B-32A5-407E-AE55-B10F3D076F0E}" destId="{50B65328-F4A4-4E4B-AD04-362B4C5EE155}" srcOrd="1" destOrd="0" presId="urn:microsoft.com/office/officeart/2016/7/layout/RepeatingBendingProcessNew"/>
    <dgm:cxn modelId="{AFA5597A-496D-4F45-B2C3-323FBFE77E69}" type="presParOf" srcId="{50B65328-F4A4-4E4B-AD04-362B4C5EE155}" destId="{CAB217BF-C47D-4B69-B45D-968541A9695B}" srcOrd="0" destOrd="0" presId="urn:microsoft.com/office/officeart/2016/7/layout/RepeatingBendingProcessNew"/>
    <dgm:cxn modelId="{06364BAA-3569-435C-9BE5-FDA86B392402}" type="presParOf" srcId="{A2D6332B-32A5-407E-AE55-B10F3D076F0E}" destId="{8AC46283-81E7-4634-9D9A-5FE481734FFA}" srcOrd="2" destOrd="0" presId="urn:microsoft.com/office/officeart/2016/7/layout/RepeatingBendingProcessNew"/>
    <dgm:cxn modelId="{A1FBA5EC-67DE-4396-BB3B-1C2B293302BB}" type="presParOf" srcId="{A2D6332B-32A5-407E-AE55-B10F3D076F0E}" destId="{9AED6740-08D2-4FBF-8425-A0A8CC0A238C}" srcOrd="3" destOrd="0" presId="urn:microsoft.com/office/officeart/2016/7/layout/RepeatingBendingProcessNew"/>
    <dgm:cxn modelId="{9F05008C-4221-46A3-9731-0F94EE7C589A}" type="presParOf" srcId="{9AED6740-08D2-4FBF-8425-A0A8CC0A238C}" destId="{B3994312-8C9A-410D-B030-AC17C38C95D4}" srcOrd="0" destOrd="0" presId="urn:microsoft.com/office/officeart/2016/7/layout/RepeatingBendingProcessNew"/>
    <dgm:cxn modelId="{CB4A49F0-F65B-4381-8171-57435955D51C}" type="presParOf" srcId="{A2D6332B-32A5-407E-AE55-B10F3D076F0E}" destId="{86C62A60-A10B-4492-A623-2E0A639C6985}" srcOrd="4" destOrd="0" presId="urn:microsoft.com/office/officeart/2016/7/layout/RepeatingBendingProcessNew"/>
    <dgm:cxn modelId="{F1E165DF-46F9-4CE1-9BA0-C42F93707405}" type="presParOf" srcId="{A2D6332B-32A5-407E-AE55-B10F3D076F0E}" destId="{684D9CCF-34C7-4E3F-ADB2-B1719269A00D}" srcOrd="5" destOrd="0" presId="urn:microsoft.com/office/officeart/2016/7/layout/RepeatingBendingProcessNew"/>
    <dgm:cxn modelId="{1D3AE79C-EB3A-44AB-875F-266EEAB99A2F}" type="presParOf" srcId="{684D9CCF-34C7-4E3F-ADB2-B1719269A00D}" destId="{DE7F5F10-07B7-4549-B3FF-E055773F8C3A}" srcOrd="0" destOrd="0" presId="urn:microsoft.com/office/officeart/2016/7/layout/RepeatingBendingProcessNew"/>
    <dgm:cxn modelId="{67507980-CA8F-4CFE-A3CB-AE5C1C37BD8F}" type="presParOf" srcId="{A2D6332B-32A5-407E-AE55-B10F3D076F0E}" destId="{0393CD4F-4B25-4216-8C0D-E5C158765137}" srcOrd="6" destOrd="0" presId="urn:microsoft.com/office/officeart/2016/7/layout/RepeatingBendingProcessNew"/>
    <dgm:cxn modelId="{9A243F7F-282F-45EF-921F-F99C6863A182}" type="presParOf" srcId="{A2D6332B-32A5-407E-AE55-B10F3D076F0E}" destId="{9BE10F87-E59B-4E9F-9BFC-EE3C41FDBBD8}" srcOrd="7" destOrd="0" presId="urn:microsoft.com/office/officeart/2016/7/layout/RepeatingBendingProcessNew"/>
    <dgm:cxn modelId="{B15E79A2-A6F5-411A-BAB9-883691B7FC27}" type="presParOf" srcId="{9BE10F87-E59B-4E9F-9BFC-EE3C41FDBBD8}" destId="{C82D7158-0327-45E0-87FA-444F5F40AFAF}" srcOrd="0" destOrd="0" presId="urn:microsoft.com/office/officeart/2016/7/layout/RepeatingBendingProcessNew"/>
    <dgm:cxn modelId="{48F9378F-8AEA-452D-919F-0D52BEE89CB8}" type="presParOf" srcId="{A2D6332B-32A5-407E-AE55-B10F3D076F0E}" destId="{96CA714A-0FF9-4052-A870-20548D3AAC67}" srcOrd="8" destOrd="0" presId="urn:microsoft.com/office/officeart/2016/7/layout/RepeatingBendingProcessNew"/>
    <dgm:cxn modelId="{A6ABF466-C4E7-4E81-B1E1-7F2B4FBC9D58}" type="presParOf" srcId="{A2D6332B-32A5-407E-AE55-B10F3D076F0E}" destId="{DEEE0B49-E75E-48F7-AA4C-E06E11F79AF6}" srcOrd="9" destOrd="0" presId="urn:microsoft.com/office/officeart/2016/7/layout/RepeatingBendingProcessNew"/>
    <dgm:cxn modelId="{11D8B0FF-4EC6-4276-B265-44FDCD684627}" type="presParOf" srcId="{DEEE0B49-E75E-48F7-AA4C-E06E11F79AF6}" destId="{E4ADA78E-0AB8-469A-85C9-0B0498D99458}" srcOrd="0" destOrd="0" presId="urn:microsoft.com/office/officeart/2016/7/layout/RepeatingBendingProcessNew"/>
    <dgm:cxn modelId="{47611594-7190-4DC6-81DA-16B2F133818D}" type="presParOf" srcId="{A2D6332B-32A5-407E-AE55-B10F3D076F0E}" destId="{5FEB669E-C50C-48AD-8864-7A09001CB210}" srcOrd="10" destOrd="0" presId="urn:microsoft.com/office/officeart/2016/7/layout/RepeatingBendingProcessNew"/>
    <dgm:cxn modelId="{9DA94A5B-4015-4ED2-8200-0AAB6D78ED66}" type="presParOf" srcId="{A2D6332B-32A5-407E-AE55-B10F3D076F0E}" destId="{39A49A94-F1F6-4120-98F6-45547F65F309}" srcOrd="11" destOrd="0" presId="urn:microsoft.com/office/officeart/2016/7/layout/RepeatingBendingProcessNew"/>
    <dgm:cxn modelId="{BD0981F8-4298-4B64-847B-314060CB0219}" type="presParOf" srcId="{39A49A94-F1F6-4120-98F6-45547F65F309}" destId="{81E21184-56A1-42EF-831C-382B7BE92CB7}" srcOrd="0" destOrd="0" presId="urn:microsoft.com/office/officeart/2016/7/layout/RepeatingBendingProcessNew"/>
    <dgm:cxn modelId="{FD367F9E-49A4-4DF3-9C97-2CF30F8FED34}" type="presParOf" srcId="{A2D6332B-32A5-407E-AE55-B10F3D076F0E}" destId="{79885B74-CBD2-466C-8258-76F8338D0ACC}" srcOrd="12" destOrd="0" presId="urn:microsoft.com/office/officeart/2016/7/layout/RepeatingBendingProcessNew"/>
    <dgm:cxn modelId="{F7CE16D1-1455-4D5D-9783-ABF6BFCD3587}" type="presParOf" srcId="{A2D6332B-32A5-407E-AE55-B10F3D076F0E}" destId="{96D78ABF-4AF0-4F5D-97D3-C38A884A187A}" srcOrd="13" destOrd="0" presId="urn:microsoft.com/office/officeart/2016/7/layout/RepeatingBendingProcessNew"/>
    <dgm:cxn modelId="{9DA0A753-4C21-43DD-93B4-AD9E08AFD29B}" type="presParOf" srcId="{96D78ABF-4AF0-4F5D-97D3-C38A884A187A}" destId="{AC35EAE9-4223-40B3-BE01-92ACE0719146}" srcOrd="0" destOrd="0" presId="urn:microsoft.com/office/officeart/2016/7/layout/RepeatingBendingProcessNew"/>
    <dgm:cxn modelId="{DADD2F08-679B-4376-9395-767F54CFAB9D}" type="presParOf" srcId="{A2D6332B-32A5-407E-AE55-B10F3D076F0E}" destId="{EF2BFFB9-5621-4208-ABBB-90287AB72A2D}" srcOrd="14" destOrd="0" presId="urn:microsoft.com/office/officeart/2016/7/layout/RepeatingBendingProcessNew"/>
    <dgm:cxn modelId="{62857677-5BD7-4399-990B-707B5D0BF316}" type="presParOf" srcId="{A2D6332B-32A5-407E-AE55-B10F3D076F0E}" destId="{EB340C27-90D8-40C9-9632-52B9B9CB6244}" srcOrd="15" destOrd="0" presId="urn:microsoft.com/office/officeart/2016/7/layout/RepeatingBendingProcessNew"/>
    <dgm:cxn modelId="{13EA51A8-B6E8-48BA-ACDF-C79771CD5A2C}" type="presParOf" srcId="{EB340C27-90D8-40C9-9632-52B9B9CB6244}" destId="{9DF6EADC-F6CD-4A91-A5B2-5411630F236B}" srcOrd="0" destOrd="0" presId="urn:microsoft.com/office/officeart/2016/7/layout/RepeatingBendingProcessNew"/>
    <dgm:cxn modelId="{4AC2BCDF-2250-4380-839C-0CFE0E33902D}" type="presParOf" srcId="{A2D6332B-32A5-407E-AE55-B10F3D076F0E}" destId="{7F36B453-8AB8-4569-A398-FA600C10458F}" srcOrd="16" destOrd="0" presId="urn:microsoft.com/office/officeart/2016/7/layout/RepeatingBendingProcessNew"/>
    <dgm:cxn modelId="{7F2E0972-1187-4A4F-9136-07E81269F0A1}" type="presParOf" srcId="{A2D6332B-32A5-407E-AE55-B10F3D076F0E}" destId="{DBC42EB0-6E28-4953-A3F7-59B908905DB8}" srcOrd="17" destOrd="0" presId="urn:microsoft.com/office/officeart/2016/7/layout/RepeatingBendingProcessNew"/>
    <dgm:cxn modelId="{B648394E-FC11-4EEF-956A-899123095167}" type="presParOf" srcId="{DBC42EB0-6E28-4953-A3F7-59B908905DB8}" destId="{5B492D20-B5C0-4BC4-8F5E-DB4EE9AC20DB}" srcOrd="0" destOrd="0" presId="urn:microsoft.com/office/officeart/2016/7/layout/RepeatingBendingProcessNew"/>
    <dgm:cxn modelId="{FA1D51A8-6223-4260-AFFD-3CC20CD9CD0C}" type="presParOf" srcId="{A2D6332B-32A5-407E-AE55-B10F3D076F0E}" destId="{38CDFBEC-C387-4C35-855D-6F394D9D086A}" srcOrd="18" destOrd="0" presId="urn:microsoft.com/office/officeart/2016/7/layout/RepeatingBendingProcessNew"/>
    <dgm:cxn modelId="{0F01900A-0E06-4FD2-B8FD-A76207D93385}" type="presParOf" srcId="{A2D6332B-32A5-407E-AE55-B10F3D076F0E}" destId="{FEC8F8E9-6DA9-484F-B810-E50922A1CE46}" srcOrd="19" destOrd="0" presId="urn:microsoft.com/office/officeart/2016/7/layout/RepeatingBendingProcessNew"/>
    <dgm:cxn modelId="{6F7EA1A8-1161-44CF-ACFC-8778B2C58C7D}" type="presParOf" srcId="{FEC8F8E9-6DA9-484F-B810-E50922A1CE46}" destId="{EA3E6392-6B88-486B-A8F1-F0F2F6DBC193}" srcOrd="0" destOrd="0" presId="urn:microsoft.com/office/officeart/2016/7/layout/RepeatingBendingProcessNew"/>
    <dgm:cxn modelId="{AB1BD8F1-FF03-4511-B988-2F8D116E7EF5}" type="presParOf" srcId="{A2D6332B-32A5-407E-AE55-B10F3D076F0E}" destId="{7F863A04-DA5C-40DF-8318-F3CF7CA9D469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8CA4E2-CC51-43B4-8324-ED46ACFCD577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656C9B-A89D-4F47-8AE6-73BB342FC14D}">
      <dgm:prSet custT="1"/>
      <dgm:spPr/>
      <dgm:t>
        <a:bodyPr/>
        <a:lstStyle/>
        <a:p>
          <a:r>
            <a:rPr lang="en-US" sz="2800" dirty="0"/>
            <a:t>1. Introduction</a:t>
          </a:r>
        </a:p>
      </dgm:t>
    </dgm:pt>
    <dgm:pt modelId="{272E1E8B-C7F6-40A1-B461-9F9663733675}" type="parTrans" cxnId="{00D5522D-FC7A-44C4-82BD-041892FB28FF}">
      <dgm:prSet/>
      <dgm:spPr/>
      <dgm:t>
        <a:bodyPr/>
        <a:lstStyle/>
        <a:p>
          <a:endParaRPr lang="en-US"/>
        </a:p>
      </dgm:t>
    </dgm:pt>
    <dgm:pt modelId="{DB9F2D63-F111-4241-ABD3-9BE816C211A0}" type="sibTrans" cxnId="{00D5522D-FC7A-44C4-82BD-041892FB28FF}">
      <dgm:prSet/>
      <dgm:spPr/>
      <dgm:t>
        <a:bodyPr/>
        <a:lstStyle/>
        <a:p>
          <a:endParaRPr lang="en-US"/>
        </a:p>
      </dgm:t>
    </dgm:pt>
    <dgm:pt modelId="{EFB3BBE7-9BBA-474B-8DA7-A92CA174DFC2}">
      <dgm:prSet custT="1"/>
      <dgm:spPr/>
      <dgm:t>
        <a:bodyPr/>
        <a:lstStyle/>
        <a:p>
          <a:r>
            <a:rPr lang="en-US" sz="2400" dirty="0"/>
            <a:t>Topic explanation</a:t>
          </a:r>
        </a:p>
      </dgm:t>
    </dgm:pt>
    <dgm:pt modelId="{DA9F7E7C-C116-4869-82D3-1A145C785449}" type="parTrans" cxnId="{7E0CA57B-1120-4FFF-8163-70F2B24D3B42}">
      <dgm:prSet/>
      <dgm:spPr/>
      <dgm:t>
        <a:bodyPr/>
        <a:lstStyle/>
        <a:p>
          <a:endParaRPr lang="en-US"/>
        </a:p>
      </dgm:t>
    </dgm:pt>
    <dgm:pt modelId="{A8F26CFE-E9C1-4F78-9E5F-2A4D47B379C3}" type="sibTrans" cxnId="{7E0CA57B-1120-4FFF-8163-70F2B24D3B42}">
      <dgm:prSet/>
      <dgm:spPr/>
      <dgm:t>
        <a:bodyPr/>
        <a:lstStyle/>
        <a:p>
          <a:endParaRPr lang="en-US"/>
        </a:p>
      </dgm:t>
    </dgm:pt>
    <dgm:pt modelId="{0CC1AC95-F535-4C82-8C26-CCF82F78B00B}">
      <dgm:prSet custT="1"/>
      <dgm:spPr/>
      <dgm:t>
        <a:bodyPr/>
        <a:lstStyle/>
        <a:p>
          <a:r>
            <a:rPr lang="en-US" sz="2400" dirty="0"/>
            <a:t>Outline of the report </a:t>
          </a:r>
        </a:p>
      </dgm:t>
    </dgm:pt>
    <dgm:pt modelId="{4D19550D-EDB5-4453-B88A-BEBAED7AEC24}" type="parTrans" cxnId="{AADBF22C-7495-4F8D-9B77-CB9FFDFF96DC}">
      <dgm:prSet/>
      <dgm:spPr/>
      <dgm:t>
        <a:bodyPr/>
        <a:lstStyle/>
        <a:p>
          <a:endParaRPr lang="en-US"/>
        </a:p>
      </dgm:t>
    </dgm:pt>
    <dgm:pt modelId="{CE23D8CC-8EBC-4C1D-A3B9-052CE6957632}" type="sibTrans" cxnId="{AADBF22C-7495-4F8D-9B77-CB9FFDFF96DC}">
      <dgm:prSet/>
      <dgm:spPr/>
      <dgm:t>
        <a:bodyPr/>
        <a:lstStyle/>
        <a:p>
          <a:endParaRPr lang="en-US"/>
        </a:p>
      </dgm:t>
    </dgm:pt>
    <dgm:pt modelId="{BF6600EF-FA66-42A7-AB62-56A8EA186DAA}">
      <dgm:prSet custT="1"/>
      <dgm:spPr/>
      <dgm:t>
        <a:bodyPr/>
        <a:lstStyle/>
        <a:p>
          <a:r>
            <a:rPr lang="en-US" sz="2800" dirty="0"/>
            <a:t>2</a:t>
          </a:r>
          <a:r>
            <a:rPr lang="en-US" sz="2400" dirty="0"/>
            <a:t>. Challenges</a:t>
          </a:r>
        </a:p>
      </dgm:t>
    </dgm:pt>
    <dgm:pt modelId="{92A5F6A6-B4D9-4086-82E1-564A97A95385}" type="parTrans" cxnId="{83F66C8B-4622-49A6-AAD0-0A611FB8DC46}">
      <dgm:prSet/>
      <dgm:spPr/>
      <dgm:t>
        <a:bodyPr/>
        <a:lstStyle/>
        <a:p>
          <a:endParaRPr lang="en-US"/>
        </a:p>
      </dgm:t>
    </dgm:pt>
    <dgm:pt modelId="{4D33795C-937E-4C1D-9EAE-4711091DF21E}" type="sibTrans" cxnId="{83F66C8B-4622-49A6-AAD0-0A611FB8DC46}">
      <dgm:prSet/>
      <dgm:spPr/>
      <dgm:t>
        <a:bodyPr/>
        <a:lstStyle/>
        <a:p>
          <a:endParaRPr lang="en-US"/>
        </a:p>
      </dgm:t>
    </dgm:pt>
    <dgm:pt modelId="{C28FF6C5-144E-4346-8906-6FFEC335EE4D}">
      <dgm:prSet custT="1"/>
      <dgm:spPr/>
      <dgm:t>
        <a:bodyPr/>
        <a:lstStyle/>
        <a:p>
          <a:r>
            <a:rPr lang="en-US" sz="2400" dirty="0"/>
            <a:t>My experience</a:t>
          </a:r>
        </a:p>
      </dgm:t>
    </dgm:pt>
    <dgm:pt modelId="{0A1C0218-51E7-4501-B83E-40BFAD2ABDCC}" type="parTrans" cxnId="{C75C272F-B1CD-476E-895B-7A2356327E23}">
      <dgm:prSet/>
      <dgm:spPr/>
      <dgm:t>
        <a:bodyPr/>
        <a:lstStyle/>
        <a:p>
          <a:endParaRPr lang="en-US"/>
        </a:p>
      </dgm:t>
    </dgm:pt>
    <dgm:pt modelId="{C96D54B8-C735-496D-94EC-B42792C20B06}" type="sibTrans" cxnId="{C75C272F-B1CD-476E-895B-7A2356327E23}">
      <dgm:prSet/>
      <dgm:spPr/>
      <dgm:t>
        <a:bodyPr/>
        <a:lstStyle/>
        <a:p>
          <a:endParaRPr lang="en-US"/>
        </a:p>
      </dgm:t>
    </dgm:pt>
    <dgm:pt modelId="{E3F83C23-629F-4BC3-8134-43E25B9BF811}">
      <dgm:prSet custT="1"/>
      <dgm:spPr/>
      <dgm:t>
        <a:bodyPr/>
        <a:lstStyle/>
        <a:p>
          <a:r>
            <a:rPr lang="en-US" sz="2400" dirty="0"/>
            <a:t>Ref 3 and 4</a:t>
          </a:r>
        </a:p>
      </dgm:t>
    </dgm:pt>
    <dgm:pt modelId="{157BC7DB-6223-465F-9756-A9CE64FDFC52}" type="parTrans" cxnId="{E0DE025A-3584-4EF3-A9C8-96FDC8157DF4}">
      <dgm:prSet/>
      <dgm:spPr/>
      <dgm:t>
        <a:bodyPr/>
        <a:lstStyle/>
        <a:p>
          <a:endParaRPr lang="en-US"/>
        </a:p>
      </dgm:t>
    </dgm:pt>
    <dgm:pt modelId="{7BA572E2-DF1D-4B4D-B97F-34E9A879F5B0}" type="sibTrans" cxnId="{E0DE025A-3584-4EF3-A9C8-96FDC8157DF4}">
      <dgm:prSet/>
      <dgm:spPr/>
      <dgm:t>
        <a:bodyPr/>
        <a:lstStyle/>
        <a:p>
          <a:endParaRPr lang="en-US"/>
        </a:p>
      </dgm:t>
    </dgm:pt>
    <dgm:pt modelId="{BD8888FF-A9F5-4130-B0E5-0911DB520986}">
      <dgm:prSet custT="1"/>
      <dgm:spPr/>
      <dgm:t>
        <a:bodyPr/>
        <a:lstStyle/>
        <a:p>
          <a:r>
            <a:rPr lang="en-US" sz="2800" dirty="0"/>
            <a:t>3. Opportunities</a:t>
          </a:r>
        </a:p>
      </dgm:t>
    </dgm:pt>
    <dgm:pt modelId="{1E22DB62-0D4B-4D9D-B32D-936C9295C164}" type="parTrans" cxnId="{751254AA-1596-4070-A07F-99571B4BFB7F}">
      <dgm:prSet/>
      <dgm:spPr/>
      <dgm:t>
        <a:bodyPr/>
        <a:lstStyle/>
        <a:p>
          <a:endParaRPr lang="en-US"/>
        </a:p>
      </dgm:t>
    </dgm:pt>
    <dgm:pt modelId="{22CC9E0A-9825-4150-8448-8FB2BE4E9FEF}" type="sibTrans" cxnId="{751254AA-1596-4070-A07F-99571B4BFB7F}">
      <dgm:prSet/>
      <dgm:spPr/>
      <dgm:t>
        <a:bodyPr/>
        <a:lstStyle/>
        <a:p>
          <a:endParaRPr lang="en-US"/>
        </a:p>
      </dgm:t>
    </dgm:pt>
    <dgm:pt modelId="{885263D4-82DF-446E-8C44-824A637F36A9}">
      <dgm:prSet custT="1"/>
      <dgm:spPr/>
      <dgm:t>
        <a:bodyPr/>
        <a:lstStyle/>
        <a:p>
          <a:r>
            <a:rPr lang="en-US" sz="2400" dirty="0"/>
            <a:t>My experience</a:t>
          </a:r>
        </a:p>
      </dgm:t>
    </dgm:pt>
    <dgm:pt modelId="{E736D23C-7209-45E6-8CAF-ECC40A049EA3}" type="parTrans" cxnId="{617DBFE0-C2E7-480C-A062-70596C915DCD}">
      <dgm:prSet/>
      <dgm:spPr/>
      <dgm:t>
        <a:bodyPr/>
        <a:lstStyle/>
        <a:p>
          <a:endParaRPr lang="en-US"/>
        </a:p>
      </dgm:t>
    </dgm:pt>
    <dgm:pt modelId="{62E2F75F-32FF-4B0E-A106-2AFF9B682130}" type="sibTrans" cxnId="{617DBFE0-C2E7-480C-A062-70596C915DCD}">
      <dgm:prSet/>
      <dgm:spPr/>
      <dgm:t>
        <a:bodyPr/>
        <a:lstStyle/>
        <a:p>
          <a:endParaRPr lang="en-US"/>
        </a:p>
      </dgm:t>
    </dgm:pt>
    <dgm:pt modelId="{E6DA79F6-E206-4B32-A2F5-AEE391B9641F}">
      <dgm:prSet custT="1"/>
      <dgm:spPr/>
      <dgm:t>
        <a:bodyPr/>
        <a:lstStyle/>
        <a:p>
          <a:r>
            <a:rPr lang="en-US" sz="2800" dirty="0"/>
            <a:t>4. How to adapt</a:t>
          </a:r>
        </a:p>
      </dgm:t>
    </dgm:pt>
    <dgm:pt modelId="{D65616E1-C6E7-4762-A6EA-8FF1F531FEF0}" type="parTrans" cxnId="{AAB1085F-1D32-44EA-985F-DFA7575295CE}">
      <dgm:prSet/>
      <dgm:spPr/>
      <dgm:t>
        <a:bodyPr/>
        <a:lstStyle/>
        <a:p>
          <a:endParaRPr lang="en-US"/>
        </a:p>
      </dgm:t>
    </dgm:pt>
    <dgm:pt modelId="{CF177F4B-00C4-463A-BD41-68832C873997}" type="sibTrans" cxnId="{AAB1085F-1D32-44EA-985F-DFA7575295CE}">
      <dgm:prSet/>
      <dgm:spPr/>
      <dgm:t>
        <a:bodyPr/>
        <a:lstStyle/>
        <a:p>
          <a:endParaRPr lang="en-US"/>
        </a:p>
      </dgm:t>
    </dgm:pt>
    <dgm:pt modelId="{E07A206A-249F-4008-A4AF-F0697893EFF0}">
      <dgm:prSet custT="1"/>
      <dgm:spPr/>
      <dgm:t>
        <a:bodyPr/>
        <a:lstStyle/>
        <a:p>
          <a:r>
            <a:rPr lang="en-US" sz="2400" dirty="0"/>
            <a:t>3 suggestions to adapt</a:t>
          </a:r>
        </a:p>
      </dgm:t>
    </dgm:pt>
    <dgm:pt modelId="{FCB1CEC7-1B58-41E7-95E4-C2B0AD49DD81}" type="parTrans" cxnId="{8B421BC8-C8C0-4A3D-8DE7-E81394CDB7A9}">
      <dgm:prSet/>
      <dgm:spPr/>
      <dgm:t>
        <a:bodyPr/>
        <a:lstStyle/>
        <a:p>
          <a:endParaRPr lang="en-US"/>
        </a:p>
      </dgm:t>
    </dgm:pt>
    <dgm:pt modelId="{3F171097-DDCE-4915-BE33-AC2A5423AF8B}" type="sibTrans" cxnId="{8B421BC8-C8C0-4A3D-8DE7-E81394CDB7A9}">
      <dgm:prSet/>
      <dgm:spPr/>
      <dgm:t>
        <a:bodyPr/>
        <a:lstStyle/>
        <a:p>
          <a:endParaRPr lang="en-US"/>
        </a:p>
      </dgm:t>
    </dgm:pt>
    <dgm:pt modelId="{C4EF6B6D-38EC-4700-8BFD-B2C2FA8FAD06}">
      <dgm:prSet custT="1"/>
      <dgm:spPr/>
      <dgm:t>
        <a:bodyPr/>
        <a:lstStyle/>
        <a:p>
          <a:r>
            <a:rPr lang="en-US" sz="2800" dirty="0"/>
            <a:t>5. Conclusion</a:t>
          </a:r>
        </a:p>
      </dgm:t>
    </dgm:pt>
    <dgm:pt modelId="{A77013D6-7015-46D2-9893-E41A8987C8AB}" type="parTrans" cxnId="{B0287FAA-63B2-4BF8-AC58-81E17434AB4A}">
      <dgm:prSet/>
      <dgm:spPr/>
      <dgm:t>
        <a:bodyPr/>
        <a:lstStyle/>
        <a:p>
          <a:endParaRPr lang="en-US"/>
        </a:p>
      </dgm:t>
    </dgm:pt>
    <dgm:pt modelId="{4F2C953F-0BF2-402A-872D-DD0E57440154}" type="sibTrans" cxnId="{B0287FAA-63B2-4BF8-AC58-81E17434AB4A}">
      <dgm:prSet/>
      <dgm:spPr/>
      <dgm:t>
        <a:bodyPr/>
        <a:lstStyle/>
        <a:p>
          <a:endParaRPr lang="en-US"/>
        </a:p>
      </dgm:t>
    </dgm:pt>
    <dgm:pt modelId="{9ABF07D1-2756-4086-9447-4E2E5B5F8C22}">
      <dgm:prSet custT="1"/>
      <dgm:spPr/>
      <dgm:t>
        <a:bodyPr/>
        <a:lstStyle/>
        <a:p>
          <a:r>
            <a:rPr lang="en-US" sz="2400" dirty="0"/>
            <a:t>Summary</a:t>
          </a:r>
        </a:p>
      </dgm:t>
    </dgm:pt>
    <dgm:pt modelId="{D7397B57-F78F-4447-98B7-65DE27FD743A}" type="parTrans" cxnId="{37A4A94F-9B35-4300-A7F4-86EBB203EC96}">
      <dgm:prSet/>
      <dgm:spPr/>
      <dgm:t>
        <a:bodyPr/>
        <a:lstStyle/>
        <a:p>
          <a:endParaRPr lang="en-US"/>
        </a:p>
      </dgm:t>
    </dgm:pt>
    <dgm:pt modelId="{52F3930A-6B49-4B7B-A1BC-3AC090CF71B5}" type="sibTrans" cxnId="{37A4A94F-9B35-4300-A7F4-86EBB203EC96}">
      <dgm:prSet/>
      <dgm:spPr/>
      <dgm:t>
        <a:bodyPr/>
        <a:lstStyle/>
        <a:p>
          <a:endParaRPr lang="en-US"/>
        </a:p>
      </dgm:t>
    </dgm:pt>
    <dgm:pt modelId="{45280A1A-6A93-470C-8E66-48E8F3D92968}">
      <dgm:prSet custT="1"/>
      <dgm:spPr/>
      <dgm:t>
        <a:bodyPr/>
        <a:lstStyle/>
        <a:p>
          <a:r>
            <a:rPr lang="en-US" sz="2400" dirty="0"/>
            <a:t>Impact on students</a:t>
          </a:r>
        </a:p>
      </dgm:t>
    </dgm:pt>
    <dgm:pt modelId="{CBD112D4-6130-4C4C-B905-BD50D6258BEE}" type="parTrans" cxnId="{68CCD5C2-C3AC-4114-A3E7-F9622F1822BA}">
      <dgm:prSet/>
      <dgm:spPr/>
      <dgm:t>
        <a:bodyPr/>
        <a:lstStyle/>
        <a:p>
          <a:endParaRPr lang="en-GB"/>
        </a:p>
      </dgm:t>
    </dgm:pt>
    <dgm:pt modelId="{ADB02048-17A1-472E-89D2-84C055206858}" type="sibTrans" cxnId="{68CCD5C2-C3AC-4114-A3E7-F9622F1822BA}">
      <dgm:prSet/>
      <dgm:spPr/>
      <dgm:t>
        <a:bodyPr/>
        <a:lstStyle/>
        <a:p>
          <a:endParaRPr lang="en-GB"/>
        </a:p>
      </dgm:t>
    </dgm:pt>
    <dgm:pt modelId="{AEBC7924-8306-4DE5-891F-25D316D047FB}">
      <dgm:prSet custT="1"/>
      <dgm:spPr/>
      <dgm:t>
        <a:bodyPr/>
        <a:lstStyle/>
        <a:p>
          <a:r>
            <a:rPr lang="en-US" sz="2400" dirty="0"/>
            <a:t>Ref 5 and 6</a:t>
          </a:r>
        </a:p>
      </dgm:t>
    </dgm:pt>
    <dgm:pt modelId="{4CD7F961-3A43-4028-A64B-8F3146E3E50C}" type="parTrans" cxnId="{E8C4C726-50DF-4E56-9F98-F8CCF2D0E730}">
      <dgm:prSet/>
      <dgm:spPr/>
      <dgm:t>
        <a:bodyPr/>
        <a:lstStyle/>
        <a:p>
          <a:endParaRPr lang="en-GB"/>
        </a:p>
      </dgm:t>
    </dgm:pt>
    <dgm:pt modelId="{8A4B29BC-9D31-4A4B-A282-AA4DD594FC58}" type="sibTrans" cxnId="{E8C4C726-50DF-4E56-9F98-F8CCF2D0E730}">
      <dgm:prSet/>
      <dgm:spPr/>
      <dgm:t>
        <a:bodyPr/>
        <a:lstStyle/>
        <a:p>
          <a:endParaRPr lang="en-GB"/>
        </a:p>
      </dgm:t>
    </dgm:pt>
    <dgm:pt modelId="{87DA4159-CF79-448B-8D7E-26ECC4D4555A}">
      <dgm:prSet custT="1"/>
      <dgm:spPr/>
      <dgm:t>
        <a:bodyPr/>
        <a:lstStyle/>
        <a:p>
          <a:r>
            <a:rPr lang="en-US" sz="2400" dirty="0"/>
            <a:t>Impact on students</a:t>
          </a:r>
        </a:p>
      </dgm:t>
    </dgm:pt>
    <dgm:pt modelId="{C2EA9A0A-4130-41BF-AC5F-9E7FC0D3DD95}" type="parTrans" cxnId="{8C370A41-A4D9-4B4E-8FDA-A8A78DE9F3E6}">
      <dgm:prSet/>
      <dgm:spPr/>
      <dgm:t>
        <a:bodyPr/>
        <a:lstStyle/>
        <a:p>
          <a:endParaRPr lang="en-GB"/>
        </a:p>
      </dgm:t>
    </dgm:pt>
    <dgm:pt modelId="{2BEBB629-4B36-4772-848A-4CDE7C1BE9EC}" type="sibTrans" cxnId="{8C370A41-A4D9-4B4E-8FDA-A8A78DE9F3E6}">
      <dgm:prSet/>
      <dgm:spPr/>
      <dgm:t>
        <a:bodyPr/>
        <a:lstStyle/>
        <a:p>
          <a:endParaRPr lang="en-GB"/>
        </a:p>
      </dgm:t>
    </dgm:pt>
    <dgm:pt modelId="{AFEB7C70-81C2-4EB9-9BC1-E5542A062F48}">
      <dgm:prSet custT="1"/>
      <dgm:spPr/>
      <dgm:t>
        <a:bodyPr/>
        <a:lstStyle/>
        <a:p>
          <a:r>
            <a:rPr lang="en-US" sz="2400" dirty="0"/>
            <a:t>Ref 7,8,9 and 10</a:t>
          </a:r>
        </a:p>
      </dgm:t>
    </dgm:pt>
    <dgm:pt modelId="{C21CAFE7-4BEB-4C61-BE38-C72D3970165A}" type="parTrans" cxnId="{9F9CF4E1-5353-40F7-A6FC-61D29E53A2B7}">
      <dgm:prSet/>
      <dgm:spPr/>
      <dgm:t>
        <a:bodyPr/>
        <a:lstStyle/>
        <a:p>
          <a:endParaRPr lang="en-GB"/>
        </a:p>
      </dgm:t>
    </dgm:pt>
    <dgm:pt modelId="{794B7D44-8571-46F7-B559-72842C29D289}" type="sibTrans" cxnId="{9F9CF4E1-5353-40F7-A6FC-61D29E53A2B7}">
      <dgm:prSet/>
      <dgm:spPr/>
      <dgm:t>
        <a:bodyPr/>
        <a:lstStyle/>
        <a:p>
          <a:endParaRPr lang="en-GB"/>
        </a:p>
      </dgm:t>
    </dgm:pt>
    <dgm:pt modelId="{A5984C72-A02E-4E55-BF8E-6BFB938764D3}">
      <dgm:prSet custT="1"/>
      <dgm:spPr/>
      <dgm:t>
        <a:bodyPr/>
        <a:lstStyle/>
        <a:p>
          <a:r>
            <a:rPr lang="en-US" sz="2400" dirty="0"/>
            <a:t>Ref 2</a:t>
          </a:r>
        </a:p>
      </dgm:t>
    </dgm:pt>
    <dgm:pt modelId="{1BB6B0B5-EBEB-42D1-8647-5B6B43C2EF04}" type="parTrans" cxnId="{B08B793F-D084-4EA9-A6D6-54E1A88CDEF4}">
      <dgm:prSet/>
      <dgm:spPr/>
      <dgm:t>
        <a:bodyPr/>
        <a:lstStyle/>
        <a:p>
          <a:endParaRPr lang="en-GB"/>
        </a:p>
      </dgm:t>
    </dgm:pt>
    <dgm:pt modelId="{84BE0701-8D13-43B1-95AB-7F43B7CB566B}" type="sibTrans" cxnId="{B08B793F-D084-4EA9-A6D6-54E1A88CDEF4}">
      <dgm:prSet/>
      <dgm:spPr/>
      <dgm:t>
        <a:bodyPr/>
        <a:lstStyle/>
        <a:p>
          <a:endParaRPr lang="en-GB"/>
        </a:p>
      </dgm:t>
    </dgm:pt>
    <dgm:pt modelId="{48EB718B-2C75-47E0-939A-6D065190D455}" type="pres">
      <dgm:prSet presAssocID="{3F8CA4E2-CC51-43B4-8324-ED46ACFCD577}" presName="diagram" presStyleCnt="0">
        <dgm:presLayoutVars>
          <dgm:dir/>
          <dgm:resizeHandles val="exact"/>
        </dgm:presLayoutVars>
      </dgm:prSet>
      <dgm:spPr/>
    </dgm:pt>
    <dgm:pt modelId="{B60297AD-B50E-46CF-AE4C-D7FD90873C82}" type="pres">
      <dgm:prSet presAssocID="{11656C9B-A89D-4F47-8AE6-73BB342FC14D}" presName="node" presStyleLbl="node1" presStyleIdx="0" presStyleCnt="5">
        <dgm:presLayoutVars>
          <dgm:bulletEnabled val="1"/>
        </dgm:presLayoutVars>
      </dgm:prSet>
      <dgm:spPr/>
    </dgm:pt>
    <dgm:pt modelId="{9E19E60A-4F57-4F3E-A432-1951ABCD35DF}" type="pres">
      <dgm:prSet presAssocID="{DB9F2D63-F111-4241-ABD3-9BE816C211A0}" presName="sibTrans" presStyleCnt="0"/>
      <dgm:spPr/>
    </dgm:pt>
    <dgm:pt modelId="{BD8D0468-D5F8-4604-8619-1215BE1736B8}" type="pres">
      <dgm:prSet presAssocID="{BF6600EF-FA66-42A7-AB62-56A8EA186DAA}" presName="node" presStyleLbl="node1" presStyleIdx="1" presStyleCnt="5">
        <dgm:presLayoutVars>
          <dgm:bulletEnabled val="1"/>
        </dgm:presLayoutVars>
      </dgm:prSet>
      <dgm:spPr/>
    </dgm:pt>
    <dgm:pt modelId="{5FF8B80F-C87A-41C2-B932-F8977C839F68}" type="pres">
      <dgm:prSet presAssocID="{4D33795C-937E-4C1D-9EAE-4711091DF21E}" presName="sibTrans" presStyleCnt="0"/>
      <dgm:spPr/>
    </dgm:pt>
    <dgm:pt modelId="{C9724D39-6AA1-46DD-B635-CCE64BA8E60A}" type="pres">
      <dgm:prSet presAssocID="{BD8888FF-A9F5-4130-B0E5-0911DB520986}" presName="node" presStyleLbl="node1" presStyleIdx="2" presStyleCnt="5">
        <dgm:presLayoutVars>
          <dgm:bulletEnabled val="1"/>
        </dgm:presLayoutVars>
      </dgm:prSet>
      <dgm:spPr/>
    </dgm:pt>
    <dgm:pt modelId="{E14E54A2-5601-45B2-A0AC-0AFC32C63F77}" type="pres">
      <dgm:prSet presAssocID="{22CC9E0A-9825-4150-8448-8FB2BE4E9FEF}" presName="sibTrans" presStyleCnt="0"/>
      <dgm:spPr/>
    </dgm:pt>
    <dgm:pt modelId="{64BB85BB-E1D2-4B8E-ADAF-1799DFB80F9D}" type="pres">
      <dgm:prSet presAssocID="{E6DA79F6-E206-4B32-A2F5-AEE391B9641F}" presName="node" presStyleLbl="node1" presStyleIdx="3" presStyleCnt="5">
        <dgm:presLayoutVars>
          <dgm:bulletEnabled val="1"/>
        </dgm:presLayoutVars>
      </dgm:prSet>
      <dgm:spPr/>
    </dgm:pt>
    <dgm:pt modelId="{4CA3EC87-E318-4524-ACD4-FFBC825F3CCC}" type="pres">
      <dgm:prSet presAssocID="{CF177F4B-00C4-463A-BD41-68832C873997}" presName="sibTrans" presStyleCnt="0"/>
      <dgm:spPr/>
    </dgm:pt>
    <dgm:pt modelId="{31ACBF10-AF12-4B77-ACAF-7C3A2F167ACF}" type="pres">
      <dgm:prSet presAssocID="{C4EF6B6D-38EC-4700-8BFD-B2C2FA8FAD06}" presName="node" presStyleLbl="node1" presStyleIdx="4" presStyleCnt="5">
        <dgm:presLayoutVars>
          <dgm:bulletEnabled val="1"/>
        </dgm:presLayoutVars>
      </dgm:prSet>
      <dgm:spPr/>
    </dgm:pt>
  </dgm:ptLst>
  <dgm:cxnLst>
    <dgm:cxn modelId="{672E7009-C951-4A6E-BD94-8D3506B2B0B7}" type="presOf" srcId="{E07A206A-249F-4008-A4AF-F0697893EFF0}" destId="{64BB85BB-E1D2-4B8E-ADAF-1799DFB80F9D}" srcOrd="0" destOrd="1" presId="urn:microsoft.com/office/officeart/2005/8/layout/default"/>
    <dgm:cxn modelId="{06028E0C-0735-4829-B66C-38E044107E18}" type="presOf" srcId="{BD8888FF-A9F5-4130-B0E5-0911DB520986}" destId="{C9724D39-6AA1-46DD-B635-CCE64BA8E60A}" srcOrd="0" destOrd="0" presId="urn:microsoft.com/office/officeart/2005/8/layout/default"/>
    <dgm:cxn modelId="{2757E211-CA9B-42AA-8F90-3A9D06E51CDB}" type="presOf" srcId="{AFEB7C70-81C2-4EB9-9BC1-E5542A062F48}" destId="{64BB85BB-E1D2-4B8E-ADAF-1799DFB80F9D}" srcOrd="0" destOrd="2" presId="urn:microsoft.com/office/officeart/2005/8/layout/default"/>
    <dgm:cxn modelId="{097FDF1A-8F03-4CB7-8A0B-47A4F806D00E}" type="presOf" srcId="{A5984C72-A02E-4E55-BF8E-6BFB938764D3}" destId="{B60297AD-B50E-46CF-AE4C-D7FD90873C82}" srcOrd="0" destOrd="2" presId="urn:microsoft.com/office/officeart/2005/8/layout/default"/>
    <dgm:cxn modelId="{9CC25C21-BCC8-442A-B956-FF3CE0DEB764}" type="presOf" srcId="{11656C9B-A89D-4F47-8AE6-73BB342FC14D}" destId="{B60297AD-B50E-46CF-AE4C-D7FD90873C82}" srcOrd="0" destOrd="0" presId="urn:microsoft.com/office/officeart/2005/8/layout/default"/>
    <dgm:cxn modelId="{E8C4C726-50DF-4E56-9F98-F8CCF2D0E730}" srcId="{BD8888FF-A9F5-4130-B0E5-0911DB520986}" destId="{AEBC7924-8306-4DE5-891F-25D316D047FB}" srcOrd="1" destOrd="0" parTransId="{4CD7F961-3A43-4028-A64B-8F3146E3E50C}" sibTransId="{8A4B29BC-9D31-4A4B-A282-AA4DD594FC58}"/>
    <dgm:cxn modelId="{AADBF22C-7495-4F8D-9B77-CB9FFDFF96DC}" srcId="{11656C9B-A89D-4F47-8AE6-73BB342FC14D}" destId="{0CC1AC95-F535-4C82-8C26-CCF82F78B00B}" srcOrd="2" destOrd="0" parTransId="{4D19550D-EDB5-4453-B88A-BEBAED7AEC24}" sibTransId="{CE23D8CC-8EBC-4C1D-A3B9-052CE6957632}"/>
    <dgm:cxn modelId="{00D5522D-FC7A-44C4-82BD-041892FB28FF}" srcId="{3F8CA4E2-CC51-43B4-8324-ED46ACFCD577}" destId="{11656C9B-A89D-4F47-8AE6-73BB342FC14D}" srcOrd="0" destOrd="0" parTransId="{272E1E8B-C7F6-40A1-B461-9F9663733675}" sibTransId="{DB9F2D63-F111-4241-ABD3-9BE816C211A0}"/>
    <dgm:cxn modelId="{1C32FC2E-19D2-4E31-9A4C-628563E4317C}" type="presOf" srcId="{45280A1A-6A93-470C-8E66-48E8F3D92968}" destId="{BD8D0468-D5F8-4604-8619-1215BE1736B8}" srcOrd="0" destOrd="3" presId="urn:microsoft.com/office/officeart/2005/8/layout/default"/>
    <dgm:cxn modelId="{C75C272F-B1CD-476E-895B-7A2356327E23}" srcId="{BF6600EF-FA66-42A7-AB62-56A8EA186DAA}" destId="{C28FF6C5-144E-4346-8906-6FFEC335EE4D}" srcOrd="0" destOrd="0" parTransId="{0A1C0218-51E7-4501-B83E-40BFAD2ABDCC}" sibTransId="{C96D54B8-C735-496D-94EC-B42792C20B06}"/>
    <dgm:cxn modelId="{BC30513D-AD1B-4CFF-9382-06C1A1422892}" type="presOf" srcId="{9ABF07D1-2756-4086-9447-4E2E5B5F8C22}" destId="{31ACBF10-AF12-4B77-ACAF-7C3A2F167ACF}" srcOrd="0" destOrd="1" presId="urn:microsoft.com/office/officeart/2005/8/layout/default"/>
    <dgm:cxn modelId="{B08B793F-D084-4EA9-A6D6-54E1A88CDEF4}" srcId="{11656C9B-A89D-4F47-8AE6-73BB342FC14D}" destId="{A5984C72-A02E-4E55-BF8E-6BFB938764D3}" srcOrd="1" destOrd="0" parTransId="{1BB6B0B5-EBEB-42D1-8647-5B6B43C2EF04}" sibTransId="{84BE0701-8D13-43B1-95AB-7F43B7CB566B}"/>
    <dgm:cxn modelId="{AAB1085F-1D32-44EA-985F-DFA7575295CE}" srcId="{3F8CA4E2-CC51-43B4-8324-ED46ACFCD577}" destId="{E6DA79F6-E206-4B32-A2F5-AEE391B9641F}" srcOrd="3" destOrd="0" parTransId="{D65616E1-C6E7-4762-A6EA-8FF1F531FEF0}" sibTransId="{CF177F4B-00C4-463A-BD41-68832C873997}"/>
    <dgm:cxn modelId="{8C370A41-A4D9-4B4E-8FDA-A8A78DE9F3E6}" srcId="{BD8888FF-A9F5-4130-B0E5-0911DB520986}" destId="{87DA4159-CF79-448B-8D7E-26ECC4D4555A}" srcOrd="2" destOrd="0" parTransId="{C2EA9A0A-4130-41BF-AC5F-9E7FC0D3DD95}" sibTransId="{2BEBB629-4B36-4772-848A-4CDE7C1BE9EC}"/>
    <dgm:cxn modelId="{58821E4A-FEE6-4F94-A781-616724EBDA83}" type="presOf" srcId="{885263D4-82DF-446E-8C44-824A637F36A9}" destId="{C9724D39-6AA1-46DD-B635-CCE64BA8E60A}" srcOrd="0" destOrd="1" presId="urn:microsoft.com/office/officeart/2005/8/layout/default"/>
    <dgm:cxn modelId="{37A4A94F-9B35-4300-A7F4-86EBB203EC96}" srcId="{C4EF6B6D-38EC-4700-8BFD-B2C2FA8FAD06}" destId="{9ABF07D1-2756-4086-9447-4E2E5B5F8C22}" srcOrd="0" destOrd="0" parTransId="{D7397B57-F78F-4447-98B7-65DE27FD743A}" sibTransId="{52F3930A-6B49-4B7B-A1BC-3AC090CF71B5}"/>
    <dgm:cxn modelId="{ACFDAB4F-A815-411A-B73B-03ED80E2535C}" type="presOf" srcId="{C28FF6C5-144E-4346-8906-6FFEC335EE4D}" destId="{BD8D0468-D5F8-4604-8619-1215BE1736B8}" srcOrd="0" destOrd="1" presId="urn:microsoft.com/office/officeart/2005/8/layout/default"/>
    <dgm:cxn modelId="{0A702770-4B6A-4F59-B733-A3B532910CF2}" type="presOf" srcId="{87DA4159-CF79-448B-8D7E-26ECC4D4555A}" destId="{C9724D39-6AA1-46DD-B635-CCE64BA8E60A}" srcOrd="0" destOrd="3" presId="urn:microsoft.com/office/officeart/2005/8/layout/default"/>
    <dgm:cxn modelId="{36BF2172-AAEC-49C7-BCE9-3995BC93DDE5}" type="presOf" srcId="{BF6600EF-FA66-42A7-AB62-56A8EA186DAA}" destId="{BD8D0468-D5F8-4604-8619-1215BE1736B8}" srcOrd="0" destOrd="0" presId="urn:microsoft.com/office/officeart/2005/8/layout/default"/>
    <dgm:cxn modelId="{E0DE025A-3584-4EF3-A9C8-96FDC8157DF4}" srcId="{BF6600EF-FA66-42A7-AB62-56A8EA186DAA}" destId="{E3F83C23-629F-4BC3-8134-43E25B9BF811}" srcOrd="1" destOrd="0" parTransId="{157BC7DB-6223-465F-9756-A9CE64FDFC52}" sibTransId="{7BA572E2-DF1D-4B4D-B97F-34E9A879F5B0}"/>
    <dgm:cxn modelId="{7E0CA57B-1120-4FFF-8163-70F2B24D3B42}" srcId="{11656C9B-A89D-4F47-8AE6-73BB342FC14D}" destId="{EFB3BBE7-9BBA-474B-8DA7-A92CA174DFC2}" srcOrd="0" destOrd="0" parTransId="{DA9F7E7C-C116-4869-82D3-1A145C785449}" sibTransId="{A8F26CFE-E9C1-4F78-9E5F-2A4D47B379C3}"/>
    <dgm:cxn modelId="{83F66C8B-4622-49A6-AAD0-0A611FB8DC46}" srcId="{3F8CA4E2-CC51-43B4-8324-ED46ACFCD577}" destId="{BF6600EF-FA66-42A7-AB62-56A8EA186DAA}" srcOrd="1" destOrd="0" parTransId="{92A5F6A6-B4D9-4086-82E1-564A97A95385}" sibTransId="{4D33795C-937E-4C1D-9EAE-4711091DF21E}"/>
    <dgm:cxn modelId="{4F1E358E-6D0B-4EC6-ADBE-2972FD75F8E6}" type="presOf" srcId="{C4EF6B6D-38EC-4700-8BFD-B2C2FA8FAD06}" destId="{31ACBF10-AF12-4B77-ACAF-7C3A2F167ACF}" srcOrd="0" destOrd="0" presId="urn:microsoft.com/office/officeart/2005/8/layout/default"/>
    <dgm:cxn modelId="{6127B995-175B-41A3-AD66-26F22CBE3BBA}" type="presOf" srcId="{0CC1AC95-F535-4C82-8C26-CCF82F78B00B}" destId="{B60297AD-B50E-46CF-AE4C-D7FD90873C82}" srcOrd="0" destOrd="3" presId="urn:microsoft.com/office/officeart/2005/8/layout/default"/>
    <dgm:cxn modelId="{751254AA-1596-4070-A07F-99571B4BFB7F}" srcId="{3F8CA4E2-CC51-43B4-8324-ED46ACFCD577}" destId="{BD8888FF-A9F5-4130-B0E5-0911DB520986}" srcOrd="2" destOrd="0" parTransId="{1E22DB62-0D4B-4D9D-B32D-936C9295C164}" sibTransId="{22CC9E0A-9825-4150-8448-8FB2BE4E9FEF}"/>
    <dgm:cxn modelId="{B0287FAA-63B2-4BF8-AC58-81E17434AB4A}" srcId="{3F8CA4E2-CC51-43B4-8324-ED46ACFCD577}" destId="{C4EF6B6D-38EC-4700-8BFD-B2C2FA8FAD06}" srcOrd="4" destOrd="0" parTransId="{A77013D6-7015-46D2-9893-E41A8987C8AB}" sibTransId="{4F2C953F-0BF2-402A-872D-DD0E57440154}"/>
    <dgm:cxn modelId="{68CCD5C2-C3AC-4114-A3E7-F9622F1822BA}" srcId="{BF6600EF-FA66-42A7-AB62-56A8EA186DAA}" destId="{45280A1A-6A93-470C-8E66-48E8F3D92968}" srcOrd="2" destOrd="0" parTransId="{CBD112D4-6130-4C4C-B905-BD50D6258BEE}" sibTransId="{ADB02048-17A1-472E-89D2-84C055206858}"/>
    <dgm:cxn modelId="{8B421BC8-C8C0-4A3D-8DE7-E81394CDB7A9}" srcId="{E6DA79F6-E206-4B32-A2F5-AEE391B9641F}" destId="{E07A206A-249F-4008-A4AF-F0697893EFF0}" srcOrd="0" destOrd="0" parTransId="{FCB1CEC7-1B58-41E7-95E4-C2B0AD49DD81}" sibTransId="{3F171097-DDCE-4915-BE33-AC2A5423AF8B}"/>
    <dgm:cxn modelId="{FA2A1FD4-2BD4-48A5-B095-F1AA0F396CB7}" type="presOf" srcId="{E6DA79F6-E206-4B32-A2F5-AEE391B9641F}" destId="{64BB85BB-E1D2-4B8E-ADAF-1799DFB80F9D}" srcOrd="0" destOrd="0" presId="urn:microsoft.com/office/officeart/2005/8/layout/default"/>
    <dgm:cxn modelId="{225A4EE0-9DEE-4A2F-8826-A47F140E2FEE}" type="presOf" srcId="{EFB3BBE7-9BBA-474B-8DA7-A92CA174DFC2}" destId="{B60297AD-B50E-46CF-AE4C-D7FD90873C82}" srcOrd="0" destOrd="1" presId="urn:microsoft.com/office/officeart/2005/8/layout/default"/>
    <dgm:cxn modelId="{617DBFE0-C2E7-480C-A062-70596C915DCD}" srcId="{BD8888FF-A9F5-4130-B0E5-0911DB520986}" destId="{885263D4-82DF-446E-8C44-824A637F36A9}" srcOrd="0" destOrd="0" parTransId="{E736D23C-7209-45E6-8CAF-ECC40A049EA3}" sibTransId="{62E2F75F-32FF-4B0E-A106-2AFF9B682130}"/>
    <dgm:cxn modelId="{9F9CF4E1-5353-40F7-A6FC-61D29E53A2B7}" srcId="{E6DA79F6-E206-4B32-A2F5-AEE391B9641F}" destId="{AFEB7C70-81C2-4EB9-9BC1-E5542A062F48}" srcOrd="1" destOrd="0" parTransId="{C21CAFE7-4BEB-4C61-BE38-C72D3970165A}" sibTransId="{794B7D44-8571-46F7-B559-72842C29D289}"/>
    <dgm:cxn modelId="{4BFF5DE2-1513-449A-9749-7D42C4F0BAA2}" type="presOf" srcId="{AEBC7924-8306-4DE5-891F-25D316D047FB}" destId="{C9724D39-6AA1-46DD-B635-CCE64BA8E60A}" srcOrd="0" destOrd="2" presId="urn:microsoft.com/office/officeart/2005/8/layout/default"/>
    <dgm:cxn modelId="{3B5EE5E8-D5D7-4BEE-9263-24F8CDDC355C}" type="presOf" srcId="{E3F83C23-629F-4BC3-8134-43E25B9BF811}" destId="{BD8D0468-D5F8-4604-8619-1215BE1736B8}" srcOrd="0" destOrd="2" presId="urn:microsoft.com/office/officeart/2005/8/layout/default"/>
    <dgm:cxn modelId="{609275E9-8737-4116-94FA-148811B1CDBA}" type="presOf" srcId="{3F8CA4E2-CC51-43B4-8324-ED46ACFCD577}" destId="{48EB718B-2C75-47E0-939A-6D065190D455}" srcOrd="0" destOrd="0" presId="urn:microsoft.com/office/officeart/2005/8/layout/default"/>
    <dgm:cxn modelId="{A1699300-79D2-42F1-AA1D-69D01A50C6D6}" type="presParOf" srcId="{48EB718B-2C75-47E0-939A-6D065190D455}" destId="{B60297AD-B50E-46CF-AE4C-D7FD90873C82}" srcOrd="0" destOrd="0" presId="urn:microsoft.com/office/officeart/2005/8/layout/default"/>
    <dgm:cxn modelId="{4FA67A38-0688-4F90-94BA-9917973CE660}" type="presParOf" srcId="{48EB718B-2C75-47E0-939A-6D065190D455}" destId="{9E19E60A-4F57-4F3E-A432-1951ABCD35DF}" srcOrd="1" destOrd="0" presId="urn:microsoft.com/office/officeart/2005/8/layout/default"/>
    <dgm:cxn modelId="{C6F5D734-482F-4ECE-8F28-895766ADBE06}" type="presParOf" srcId="{48EB718B-2C75-47E0-939A-6D065190D455}" destId="{BD8D0468-D5F8-4604-8619-1215BE1736B8}" srcOrd="2" destOrd="0" presId="urn:microsoft.com/office/officeart/2005/8/layout/default"/>
    <dgm:cxn modelId="{8D02C0BE-F855-4BE0-A6B9-4B511836FF6C}" type="presParOf" srcId="{48EB718B-2C75-47E0-939A-6D065190D455}" destId="{5FF8B80F-C87A-41C2-B932-F8977C839F68}" srcOrd="3" destOrd="0" presId="urn:microsoft.com/office/officeart/2005/8/layout/default"/>
    <dgm:cxn modelId="{FAAA34E9-EB0C-409D-A788-0B31B6A2C514}" type="presParOf" srcId="{48EB718B-2C75-47E0-939A-6D065190D455}" destId="{C9724D39-6AA1-46DD-B635-CCE64BA8E60A}" srcOrd="4" destOrd="0" presId="urn:microsoft.com/office/officeart/2005/8/layout/default"/>
    <dgm:cxn modelId="{18D9BF51-C72C-448A-96A7-D61CBDD894FF}" type="presParOf" srcId="{48EB718B-2C75-47E0-939A-6D065190D455}" destId="{E14E54A2-5601-45B2-A0AC-0AFC32C63F77}" srcOrd="5" destOrd="0" presId="urn:microsoft.com/office/officeart/2005/8/layout/default"/>
    <dgm:cxn modelId="{3D3C5399-5808-4F0F-804E-5067A0F41549}" type="presParOf" srcId="{48EB718B-2C75-47E0-939A-6D065190D455}" destId="{64BB85BB-E1D2-4B8E-ADAF-1799DFB80F9D}" srcOrd="6" destOrd="0" presId="urn:microsoft.com/office/officeart/2005/8/layout/default"/>
    <dgm:cxn modelId="{876BABAA-E0D6-4180-A86B-D83FFD32491E}" type="presParOf" srcId="{48EB718B-2C75-47E0-939A-6D065190D455}" destId="{4CA3EC87-E318-4524-ACD4-FFBC825F3CCC}" srcOrd="7" destOrd="0" presId="urn:microsoft.com/office/officeart/2005/8/layout/default"/>
    <dgm:cxn modelId="{DA358571-0581-4D0A-A31D-1D318D2B3177}" type="presParOf" srcId="{48EB718B-2C75-47E0-939A-6D065190D455}" destId="{31ACBF10-AF12-4B77-ACAF-7C3A2F167AC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3FBAC52-5292-4C5B-BEEB-394B73F9679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F4B54DF-A7B8-4F25-AD86-4A6D6B936484}">
      <dgm:prSet custT="1"/>
      <dgm:spPr/>
      <dgm:t>
        <a:bodyPr/>
        <a:lstStyle/>
        <a:p>
          <a:pPr>
            <a:defRPr cap="all"/>
          </a:pPr>
          <a:r>
            <a:rPr lang="en-GB" sz="3200" dirty="0"/>
            <a:t>M</a:t>
          </a:r>
          <a:r>
            <a:rPr lang="en-GB" sz="3200" cap="none" dirty="0"/>
            <a:t>y</a:t>
          </a:r>
          <a:r>
            <a:rPr lang="en-GB" sz="3200" dirty="0"/>
            <a:t> S</a:t>
          </a:r>
          <a:r>
            <a:rPr lang="en-GB" sz="3200" cap="none" dirty="0"/>
            <a:t>ources:</a:t>
          </a:r>
          <a:endParaRPr lang="en-GB" sz="3200" dirty="0"/>
        </a:p>
        <a:p>
          <a:pPr>
            <a:defRPr cap="all"/>
          </a:pPr>
          <a:r>
            <a:rPr lang="en-GB" sz="2400" b="1" dirty="0"/>
            <a:t>C</a:t>
          </a:r>
          <a:r>
            <a:rPr lang="en-GB" sz="2400" b="1" cap="none" dirty="0"/>
            <a:t>hat</a:t>
          </a:r>
          <a:r>
            <a:rPr lang="en-GB" sz="2400" b="1" dirty="0"/>
            <a:t>GPT</a:t>
          </a:r>
        </a:p>
        <a:p>
          <a:pPr>
            <a:defRPr cap="all"/>
          </a:pPr>
          <a:r>
            <a:rPr lang="en-US" sz="2400" b="1" dirty="0"/>
            <a:t>O</a:t>
          </a:r>
          <a:r>
            <a:rPr lang="en-US" sz="2400" b="1" cap="none" dirty="0"/>
            <a:t>nline</a:t>
          </a:r>
          <a:r>
            <a:rPr lang="en-US" sz="2400" b="1" dirty="0"/>
            <a:t> L</a:t>
          </a:r>
          <a:r>
            <a:rPr lang="en-US" sz="2400" b="1" cap="none" dirty="0"/>
            <a:t>ibrary</a:t>
          </a:r>
        </a:p>
        <a:p>
          <a:pPr>
            <a:defRPr cap="all"/>
          </a:pPr>
          <a:r>
            <a:rPr lang="en-US" sz="2400" b="1" dirty="0"/>
            <a:t>P</a:t>
          </a:r>
          <a:r>
            <a:rPr lang="en-US" sz="2400" b="1" cap="none" dirty="0"/>
            <a:t>hysical</a:t>
          </a:r>
          <a:r>
            <a:rPr lang="en-US" sz="2400" b="1" dirty="0"/>
            <a:t> b</a:t>
          </a:r>
          <a:r>
            <a:rPr lang="en-US" sz="2400" b="1" cap="none" dirty="0"/>
            <a:t>ook</a:t>
          </a:r>
          <a:endParaRPr lang="en-US" sz="2400" b="1" dirty="0"/>
        </a:p>
      </dgm:t>
    </dgm:pt>
    <dgm:pt modelId="{BAC142FF-52D1-483F-86A0-628ED39CA2B7}" type="parTrans" cxnId="{EFA77000-F268-425E-8FF6-B1B7F24DC445}">
      <dgm:prSet/>
      <dgm:spPr/>
      <dgm:t>
        <a:bodyPr/>
        <a:lstStyle/>
        <a:p>
          <a:endParaRPr lang="en-US"/>
        </a:p>
      </dgm:t>
    </dgm:pt>
    <dgm:pt modelId="{AE08779D-17BC-407C-9226-4A3830D5DF90}" type="sibTrans" cxnId="{EFA77000-F268-425E-8FF6-B1B7F24DC445}">
      <dgm:prSet/>
      <dgm:spPr/>
      <dgm:t>
        <a:bodyPr/>
        <a:lstStyle/>
        <a:p>
          <a:endParaRPr lang="en-US"/>
        </a:p>
      </dgm:t>
    </dgm:pt>
    <dgm:pt modelId="{A8250176-7B7E-485D-9A0E-7DC09FA82B5F}">
      <dgm:prSet custT="1"/>
      <dgm:spPr/>
      <dgm:t>
        <a:bodyPr/>
        <a:lstStyle/>
        <a:p>
          <a:pPr>
            <a:defRPr cap="all"/>
          </a:pPr>
          <a:r>
            <a:rPr lang="en-GB" sz="3200" dirty="0"/>
            <a:t>o</a:t>
          </a:r>
          <a:r>
            <a:rPr lang="en-GB" sz="3200" cap="none" dirty="0"/>
            <a:t>pportunity</a:t>
          </a:r>
          <a:r>
            <a:rPr lang="en-GB" sz="3200" dirty="0"/>
            <a:t>: </a:t>
          </a:r>
          <a:r>
            <a:rPr lang="en-GB" sz="2400" b="1" dirty="0"/>
            <a:t>R</a:t>
          </a:r>
          <a:r>
            <a:rPr lang="en-GB" sz="2400" b="1" cap="none" dirty="0"/>
            <a:t>esearch</a:t>
          </a:r>
          <a:r>
            <a:rPr lang="en-GB" sz="2400" b="1" dirty="0"/>
            <a:t> A</a:t>
          </a:r>
          <a:r>
            <a:rPr lang="en-GB" sz="2400" b="1" cap="none" dirty="0"/>
            <a:t>ssistant</a:t>
          </a:r>
        </a:p>
        <a:p>
          <a:pPr>
            <a:defRPr cap="all"/>
          </a:pPr>
          <a:r>
            <a:rPr lang="en-GB" sz="3200" dirty="0"/>
            <a:t>c</a:t>
          </a:r>
          <a:r>
            <a:rPr lang="en-GB" sz="3200" cap="none" dirty="0"/>
            <a:t>hallenge</a:t>
          </a:r>
          <a:r>
            <a:rPr lang="en-GB" sz="3200" dirty="0"/>
            <a:t>: </a:t>
          </a:r>
          <a:r>
            <a:rPr lang="en-GB" sz="2400" b="1" dirty="0"/>
            <a:t>L</a:t>
          </a:r>
          <a:r>
            <a:rPr lang="en-GB" sz="2400" b="1" cap="none" dirty="0"/>
            <a:t>uck</a:t>
          </a:r>
          <a:r>
            <a:rPr lang="en-GB" sz="2400" b="1" dirty="0"/>
            <a:t> O</a:t>
          </a:r>
          <a:r>
            <a:rPr lang="en-GB" sz="2400" b="1" cap="none" dirty="0"/>
            <a:t>f</a:t>
          </a:r>
          <a:r>
            <a:rPr lang="en-GB" sz="2400" b="1" dirty="0"/>
            <a:t> S</a:t>
          </a:r>
          <a:r>
            <a:rPr lang="en-GB" sz="2400" b="1" cap="none" dirty="0"/>
            <a:t>upportive</a:t>
          </a:r>
          <a:r>
            <a:rPr lang="en-GB" sz="2400" b="1" dirty="0"/>
            <a:t> S</a:t>
          </a:r>
          <a:r>
            <a:rPr lang="en-GB" sz="2400" b="1" cap="none" dirty="0"/>
            <a:t>ources</a:t>
          </a:r>
          <a:endParaRPr lang="en-GB" sz="2400" b="1" dirty="0"/>
        </a:p>
      </dgm:t>
    </dgm:pt>
    <dgm:pt modelId="{808F2BD5-FC5E-4B6E-968F-B13A7896F77E}" type="parTrans" cxnId="{BF9A34CB-6E91-4D6B-BC3C-F721C74AEA4F}">
      <dgm:prSet/>
      <dgm:spPr/>
      <dgm:t>
        <a:bodyPr/>
        <a:lstStyle/>
        <a:p>
          <a:endParaRPr lang="en-US"/>
        </a:p>
      </dgm:t>
    </dgm:pt>
    <dgm:pt modelId="{715A11F6-B8DE-4E0D-8E4D-B8FFE7D90BE1}" type="sibTrans" cxnId="{BF9A34CB-6E91-4D6B-BC3C-F721C74AEA4F}">
      <dgm:prSet/>
      <dgm:spPr/>
      <dgm:t>
        <a:bodyPr/>
        <a:lstStyle/>
        <a:p>
          <a:endParaRPr lang="en-US"/>
        </a:p>
      </dgm:t>
    </dgm:pt>
    <dgm:pt modelId="{18311401-B39E-47AB-8D60-4FE46F68BE08}">
      <dgm:prSet custT="1"/>
      <dgm:spPr/>
      <dgm:t>
        <a:bodyPr/>
        <a:lstStyle/>
        <a:p>
          <a:pPr>
            <a:defRPr cap="all"/>
          </a:pPr>
          <a:r>
            <a:rPr lang="en-GB" sz="3200" dirty="0"/>
            <a:t>N</a:t>
          </a:r>
          <a:r>
            <a:rPr lang="en-GB" sz="3200" cap="none" dirty="0"/>
            <a:t>ew</a:t>
          </a:r>
          <a:r>
            <a:rPr lang="en-GB" sz="3200" dirty="0"/>
            <a:t> p</a:t>
          </a:r>
          <a:r>
            <a:rPr lang="en-GB" sz="3200" cap="none" dirty="0"/>
            <a:t>erspective</a:t>
          </a:r>
          <a:r>
            <a:rPr lang="en-GB" sz="3200" dirty="0"/>
            <a:t>: </a:t>
          </a:r>
        </a:p>
        <a:p>
          <a:pPr>
            <a:defRPr cap="all"/>
          </a:pPr>
          <a:r>
            <a:rPr lang="en-GB" sz="2400" b="1" dirty="0"/>
            <a:t>N</a:t>
          </a:r>
          <a:r>
            <a:rPr lang="en-GB" sz="2400" b="1" cap="none" dirty="0"/>
            <a:t>ot</a:t>
          </a:r>
          <a:r>
            <a:rPr lang="en-GB" sz="2400" b="1" dirty="0"/>
            <a:t> A</a:t>
          </a:r>
          <a:r>
            <a:rPr lang="en-GB" sz="2400" b="1" cap="none" dirty="0"/>
            <a:t>ll</a:t>
          </a:r>
          <a:r>
            <a:rPr lang="en-GB" sz="2400" b="1" dirty="0"/>
            <a:t> S</a:t>
          </a:r>
          <a:r>
            <a:rPr lang="en-GB" sz="2400" b="1" cap="none" dirty="0"/>
            <a:t>tudents</a:t>
          </a:r>
          <a:r>
            <a:rPr lang="en-GB" sz="2400" b="1" dirty="0"/>
            <a:t> f</a:t>
          </a:r>
          <a:r>
            <a:rPr lang="en-GB" sz="2400" b="1" cap="none" dirty="0"/>
            <a:t>ace</a:t>
          </a:r>
          <a:r>
            <a:rPr lang="en-GB" sz="2400" b="1" dirty="0"/>
            <a:t> T</a:t>
          </a:r>
          <a:r>
            <a:rPr lang="en-GB" sz="2400" b="1" cap="none" dirty="0"/>
            <a:t>he</a:t>
          </a:r>
          <a:r>
            <a:rPr lang="en-GB" sz="2400" b="1" dirty="0"/>
            <a:t> S</a:t>
          </a:r>
          <a:r>
            <a:rPr lang="en-GB" sz="2400" b="1" cap="none" dirty="0"/>
            <a:t>ame</a:t>
          </a:r>
          <a:r>
            <a:rPr lang="en-GB" sz="2400" b="1" dirty="0"/>
            <a:t> C</a:t>
          </a:r>
          <a:r>
            <a:rPr lang="en-GB" sz="2400" b="1" cap="none" dirty="0"/>
            <a:t>hallenges</a:t>
          </a:r>
          <a:r>
            <a:rPr lang="en-GB" sz="2400" b="1" dirty="0"/>
            <a:t> O</a:t>
          </a:r>
          <a:r>
            <a:rPr lang="en-GB" sz="2400" b="1" cap="none" dirty="0"/>
            <a:t>r</a:t>
          </a:r>
          <a:r>
            <a:rPr lang="en-GB" sz="2400" b="1" dirty="0"/>
            <a:t> O</a:t>
          </a:r>
          <a:r>
            <a:rPr lang="en-GB" sz="2400" b="1" cap="none" dirty="0"/>
            <a:t>pportunities</a:t>
          </a:r>
          <a:endParaRPr lang="en-US" sz="2400" b="1" dirty="0"/>
        </a:p>
      </dgm:t>
    </dgm:pt>
    <dgm:pt modelId="{4E1B57BE-3DA3-4B30-9FFA-2B3CC95C0EB3}" type="parTrans" cxnId="{CF1150B4-0B60-4127-9483-BFE006F0313A}">
      <dgm:prSet/>
      <dgm:spPr/>
      <dgm:t>
        <a:bodyPr/>
        <a:lstStyle/>
        <a:p>
          <a:endParaRPr lang="en-US"/>
        </a:p>
      </dgm:t>
    </dgm:pt>
    <dgm:pt modelId="{9CD6E329-B967-4F5B-BDE2-ACE9692685E2}" type="sibTrans" cxnId="{CF1150B4-0B60-4127-9483-BFE006F0313A}">
      <dgm:prSet/>
      <dgm:spPr/>
      <dgm:t>
        <a:bodyPr/>
        <a:lstStyle/>
        <a:p>
          <a:endParaRPr lang="en-US"/>
        </a:p>
      </dgm:t>
    </dgm:pt>
    <dgm:pt modelId="{C7E811F6-08D2-400C-A040-BDBFCFFC47A7}" type="pres">
      <dgm:prSet presAssocID="{53FBAC52-5292-4C5B-BEEB-394B73F9679B}" presName="diagram" presStyleCnt="0">
        <dgm:presLayoutVars>
          <dgm:dir/>
          <dgm:resizeHandles val="exact"/>
        </dgm:presLayoutVars>
      </dgm:prSet>
      <dgm:spPr/>
    </dgm:pt>
    <dgm:pt modelId="{3B657CDA-CD06-4BDE-B2CD-D27F7EDA94BF}" type="pres">
      <dgm:prSet presAssocID="{EF4B54DF-A7B8-4F25-AD86-4A6D6B936484}" presName="node" presStyleLbl="node1" presStyleIdx="0" presStyleCnt="3" custScaleX="110000" custScaleY="110000" custLinFactNeighborX="-12833" custLinFactNeighborY="-85">
        <dgm:presLayoutVars>
          <dgm:bulletEnabled val="1"/>
        </dgm:presLayoutVars>
      </dgm:prSet>
      <dgm:spPr/>
    </dgm:pt>
    <dgm:pt modelId="{B9E14C9B-39EB-4E09-813B-6EFE918F55C5}" type="pres">
      <dgm:prSet presAssocID="{AE08779D-17BC-407C-9226-4A3830D5DF90}" presName="sibTrans" presStyleCnt="0"/>
      <dgm:spPr/>
    </dgm:pt>
    <dgm:pt modelId="{281B1CAD-3D25-4EB3-9DC3-E06322F2C4E2}" type="pres">
      <dgm:prSet presAssocID="{A8250176-7B7E-485D-9A0E-7DC09FA82B5F}" presName="node" presStyleLbl="node1" presStyleIdx="1" presStyleCnt="3" custScaleX="110000" custScaleY="110000">
        <dgm:presLayoutVars>
          <dgm:bulletEnabled val="1"/>
        </dgm:presLayoutVars>
      </dgm:prSet>
      <dgm:spPr/>
    </dgm:pt>
    <dgm:pt modelId="{995C6B06-FABE-477A-9CB1-4C2A227BD66E}" type="pres">
      <dgm:prSet presAssocID="{715A11F6-B8DE-4E0D-8E4D-B8FFE7D90BE1}" presName="sibTrans" presStyleCnt="0"/>
      <dgm:spPr/>
    </dgm:pt>
    <dgm:pt modelId="{8DC16650-1EC8-4137-9D26-BC0672B12952}" type="pres">
      <dgm:prSet presAssocID="{18311401-B39E-47AB-8D60-4FE46F68BE08}" presName="node" presStyleLbl="node1" presStyleIdx="2" presStyleCnt="3" custScaleX="110000" custScaleY="110000">
        <dgm:presLayoutVars>
          <dgm:bulletEnabled val="1"/>
        </dgm:presLayoutVars>
      </dgm:prSet>
      <dgm:spPr/>
    </dgm:pt>
  </dgm:ptLst>
  <dgm:cxnLst>
    <dgm:cxn modelId="{EFA77000-F268-425E-8FF6-B1B7F24DC445}" srcId="{53FBAC52-5292-4C5B-BEEB-394B73F9679B}" destId="{EF4B54DF-A7B8-4F25-AD86-4A6D6B936484}" srcOrd="0" destOrd="0" parTransId="{BAC142FF-52D1-483F-86A0-628ED39CA2B7}" sibTransId="{AE08779D-17BC-407C-9226-4A3830D5DF90}"/>
    <dgm:cxn modelId="{27CA2A0F-83D6-4CC6-AD47-8EE62B3505E4}" type="presOf" srcId="{A8250176-7B7E-485D-9A0E-7DC09FA82B5F}" destId="{281B1CAD-3D25-4EB3-9DC3-E06322F2C4E2}" srcOrd="0" destOrd="0" presId="urn:microsoft.com/office/officeart/2005/8/layout/default"/>
    <dgm:cxn modelId="{51DC9545-BB1A-4F6F-A1AE-C964A3EC29E7}" type="presOf" srcId="{53FBAC52-5292-4C5B-BEEB-394B73F9679B}" destId="{C7E811F6-08D2-400C-A040-BDBFCFFC47A7}" srcOrd="0" destOrd="0" presId="urn:microsoft.com/office/officeart/2005/8/layout/default"/>
    <dgm:cxn modelId="{CF1150B4-0B60-4127-9483-BFE006F0313A}" srcId="{53FBAC52-5292-4C5B-BEEB-394B73F9679B}" destId="{18311401-B39E-47AB-8D60-4FE46F68BE08}" srcOrd="2" destOrd="0" parTransId="{4E1B57BE-3DA3-4B30-9FFA-2B3CC95C0EB3}" sibTransId="{9CD6E329-B967-4F5B-BDE2-ACE9692685E2}"/>
    <dgm:cxn modelId="{BF9A34CB-6E91-4D6B-BC3C-F721C74AEA4F}" srcId="{53FBAC52-5292-4C5B-BEEB-394B73F9679B}" destId="{A8250176-7B7E-485D-9A0E-7DC09FA82B5F}" srcOrd="1" destOrd="0" parTransId="{808F2BD5-FC5E-4B6E-968F-B13A7896F77E}" sibTransId="{715A11F6-B8DE-4E0D-8E4D-B8FFE7D90BE1}"/>
    <dgm:cxn modelId="{A7A4CAE3-128E-4A75-BA20-318B6BA8471C}" type="presOf" srcId="{EF4B54DF-A7B8-4F25-AD86-4A6D6B936484}" destId="{3B657CDA-CD06-4BDE-B2CD-D27F7EDA94BF}" srcOrd="0" destOrd="0" presId="urn:microsoft.com/office/officeart/2005/8/layout/default"/>
    <dgm:cxn modelId="{27FDFAF1-501A-4EF8-B948-58DCABE677B6}" type="presOf" srcId="{18311401-B39E-47AB-8D60-4FE46F68BE08}" destId="{8DC16650-1EC8-4137-9D26-BC0672B12952}" srcOrd="0" destOrd="0" presId="urn:microsoft.com/office/officeart/2005/8/layout/default"/>
    <dgm:cxn modelId="{8F9F2694-F19C-4CFE-ADB9-73649F5412E8}" type="presParOf" srcId="{C7E811F6-08D2-400C-A040-BDBFCFFC47A7}" destId="{3B657CDA-CD06-4BDE-B2CD-D27F7EDA94BF}" srcOrd="0" destOrd="0" presId="urn:microsoft.com/office/officeart/2005/8/layout/default"/>
    <dgm:cxn modelId="{4B46FB83-AC32-4AFF-9842-B67C08AA6CEB}" type="presParOf" srcId="{C7E811F6-08D2-400C-A040-BDBFCFFC47A7}" destId="{B9E14C9B-39EB-4E09-813B-6EFE918F55C5}" srcOrd="1" destOrd="0" presId="urn:microsoft.com/office/officeart/2005/8/layout/default"/>
    <dgm:cxn modelId="{E9DDB7FB-CF96-4226-974F-C68CE8850693}" type="presParOf" srcId="{C7E811F6-08D2-400C-A040-BDBFCFFC47A7}" destId="{281B1CAD-3D25-4EB3-9DC3-E06322F2C4E2}" srcOrd="2" destOrd="0" presId="urn:microsoft.com/office/officeart/2005/8/layout/default"/>
    <dgm:cxn modelId="{4D979D3F-1631-458F-9B45-8CD44B87C65A}" type="presParOf" srcId="{C7E811F6-08D2-400C-A040-BDBFCFFC47A7}" destId="{995C6B06-FABE-477A-9CB1-4C2A227BD66E}" srcOrd="3" destOrd="0" presId="urn:microsoft.com/office/officeart/2005/8/layout/default"/>
    <dgm:cxn modelId="{CFA8F6A7-7598-4BEB-A1A3-042090F5265C}" type="presParOf" srcId="{C7E811F6-08D2-400C-A040-BDBFCFFC47A7}" destId="{8DC16650-1EC8-4137-9D26-BC0672B1295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006EAE6-DC45-4E3B-92B0-213885294BF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25DF54A-C724-4063-8D04-7C7B04A505E4}">
      <dgm:prSet/>
      <dgm:spPr/>
      <dgm:t>
        <a:bodyPr/>
        <a:lstStyle/>
        <a:p>
          <a:r>
            <a:rPr lang="en-GB" dirty="0"/>
            <a:t>Challenge: </a:t>
          </a:r>
          <a:r>
            <a:rPr lang="en-GB" b="1" dirty="0"/>
            <a:t>Luck of sources</a:t>
          </a:r>
        </a:p>
        <a:p>
          <a:r>
            <a:rPr lang="en-US" dirty="0"/>
            <a:t>Solution: </a:t>
          </a:r>
          <a:r>
            <a:rPr lang="en-US" b="1" dirty="0"/>
            <a:t>Taking breaks and being objective</a:t>
          </a:r>
        </a:p>
      </dgm:t>
    </dgm:pt>
    <dgm:pt modelId="{471A9FF8-45FA-4609-A964-F4362AD4607D}" type="parTrans" cxnId="{7BB569FC-43F0-40B7-9C01-B65AA0875A15}">
      <dgm:prSet/>
      <dgm:spPr/>
      <dgm:t>
        <a:bodyPr/>
        <a:lstStyle/>
        <a:p>
          <a:endParaRPr lang="en-US"/>
        </a:p>
      </dgm:t>
    </dgm:pt>
    <dgm:pt modelId="{EACDEA6E-72AB-4A32-B793-EC4803B042E5}" type="sibTrans" cxnId="{7BB569FC-43F0-40B7-9C01-B65AA0875A15}">
      <dgm:prSet/>
      <dgm:spPr/>
      <dgm:t>
        <a:bodyPr/>
        <a:lstStyle/>
        <a:p>
          <a:endParaRPr lang="en-US"/>
        </a:p>
      </dgm:t>
    </dgm:pt>
    <dgm:pt modelId="{66A0AF65-AD73-46E7-ADB2-DC44925C8832}">
      <dgm:prSet/>
      <dgm:spPr/>
      <dgm:t>
        <a:bodyPr/>
        <a:lstStyle/>
        <a:p>
          <a:pPr>
            <a:defRPr cap="all"/>
          </a:pPr>
          <a:r>
            <a:rPr lang="en-GB" dirty="0"/>
            <a:t>S</a:t>
          </a:r>
          <a:r>
            <a:rPr lang="en-GB" cap="none" dirty="0"/>
            <a:t>uccesses</a:t>
          </a:r>
          <a:r>
            <a:rPr lang="en-GB" dirty="0"/>
            <a:t>: </a:t>
          </a:r>
          <a:r>
            <a:rPr lang="en-GB" b="1" dirty="0"/>
            <a:t>D</a:t>
          </a:r>
          <a:r>
            <a:rPr lang="en-GB" b="1" cap="none" dirty="0"/>
            <a:t>eveloping a clear report structure and not giving up</a:t>
          </a:r>
          <a:endParaRPr lang="en-GB" b="1" dirty="0"/>
        </a:p>
      </dgm:t>
    </dgm:pt>
    <dgm:pt modelId="{46665501-B210-462B-BAD1-86451716E139}" type="parTrans" cxnId="{75A10BE2-7485-4C09-8B74-391B66638B2A}">
      <dgm:prSet/>
      <dgm:spPr/>
      <dgm:t>
        <a:bodyPr/>
        <a:lstStyle/>
        <a:p>
          <a:endParaRPr lang="en-US"/>
        </a:p>
      </dgm:t>
    </dgm:pt>
    <dgm:pt modelId="{001CD6DA-B508-464F-B97C-31C13716FEF7}" type="sibTrans" cxnId="{75A10BE2-7485-4C09-8B74-391B66638B2A}">
      <dgm:prSet/>
      <dgm:spPr/>
      <dgm:t>
        <a:bodyPr/>
        <a:lstStyle/>
        <a:p>
          <a:endParaRPr lang="en-US"/>
        </a:p>
      </dgm:t>
    </dgm:pt>
    <dgm:pt modelId="{73ED83BC-A749-4E23-B446-4EF42BA4681A}" type="pres">
      <dgm:prSet presAssocID="{4006EAE6-DC45-4E3B-92B0-213885294BF5}" presName="outerComposite" presStyleCnt="0">
        <dgm:presLayoutVars>
          <dgm:chMax val="5"/>
          <dgm:dir/>
          <dgm:resizeHandles val="exact"/>
        </dgm:presLayoutVars>
      </dgm:prSet>
      <dgm:spPr/>
    </dgm:pt>
    <dgm:pt modelId="{6FAD1B5A-4872-4477-B3F7-8E43D5ACBB59}" type="pres">
      <dgm:prSet presAssocID="{4006EAE6-DC45-4E3B-92B0-213885294BF5}" presName="dummyMaxCanvas" presStyleCnt="0">
        <dgm:presLayoutVars/>
      </dgm:prSet>
      <dgm:spPr/>
    </dgm:pt>
    <dgm:pt modelId="{3859CCDE-1CF6-49F1-A7BB-5312C67C1D16}" type="pres">
      <dgm:prSet presAssocID="{4006EAE6-DC45-4E3B-92B0-213885294BF5}" presName="TwoNodes_1" presStyleLbl="node1" presStyleIdx="0" presStyleCnt="2">
        <dgm:presLayoutVars>
          <dgm:bulletEnabled val="1"/>
        </dgm:presLayoutVars>
      </dgm:prSet>
      <dgm:spPr/>
    </dgm:pt>
    <dgm:pt modelId="{A33EDD64-B7B8-45EB-9120-6997D7387C95}" type="pres">
      <dgm:prSet presAssocID="{4006EAE6-DC45-4E3B-92B0-213885294BF5}" presName="TwoNodes_2" presStyleLbl="node1" presStyleIdx="1" presStyleCnt="2">
        <dgm:presLayoutVars>
          <dgm:bulletEnabled val="1"/>
        </dgm:presLayoutVars>
      </dgm:prSet>
      <dgm:spPr/>
    </dgm:pt>
    <dgm:pt modelId="{304146A1-BDF1-4F78-9B7E-EE1EBD0D271C}" type="pres">
      <dgm:prSet presAssocID="{4006EAE6-DC45-4E3B-92B0-213885294BF5}" presName="TwoConn_1-2" presStyleLbl="fgAccFollowNode1" presStyleIdx="0" presStyleCnt="1">
        <dgm:presLayoutVars>
          <dgm:bulletEnabled val="1"/>
        </dgm:presLayoutVars>
      </dgm:prSet>
      <dgm:spPr/>
    </dgm:pt>
    <dgm:pt modelId="{CA19325E-ECEE-4227-87FE-5A80AFBFAA8E}" type="pres">
      <dgm:prSet presAssocID="{4006EAE6-DC45-4E3B-92B0-213885294BF5}" presName="TwoNodes_1_text" presStyleLbl="node1" presStyleIdx="1" presStyleCnt="2">
        <dgm:presLayoutVars>
          <dgm:bulletEnabled val="1"/>
        </dgm:presLayoutVars>
      </dgm:prSet>
      <dgm:spPr/>
    </dgm:pt>
    <dgm:pt modelId="{B9C2B1DE-96FA-4CCA-902A-EE2D454571CE}" type="pres">
      <dgm:prSet presAssocID="{4006EAE6-DC45-4E3B-92B0-213885294BF5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A21FCB28-7A21-4A62-9AFD-D2C2587C07DB}" type="presOf" srcId="{66A0AF65-AD73-46E7-ADB2-DC44925C8832}" destId="{B9C2B1DE-96FA-4CCA-902A-EE2D454571CE}" srcOrd="1" destOrd="0" presId="urn:microsoft.com/office/officeart/2005/8/layout/vProcess5"/>
    <dgm:cxn modelId="{F898D279-D83A-4321-A5FD-3683B9AD8EDA}" type="presOf" srcId="{66A0AF65-AD73-46E7-ADB2-DC44925C8832}" destId="{A33EDD64-B7B8-45EB-9120-6997D7387C95}" srcOrd="0" destOrd="0" presId="urn:microsoft.com/office/officeart/2005/8/layout/vProcess5"/>
    <dgm:cxn modelId="{41FBFAC5-1778-4A29-A0CD-0EFEA88798D7}" type="presOf" srcId="{B25DF54A-C724-4063-8D04-7C7B04A505E4}" destId="{3859CCDE-1CF6-49F1-A7BB-5312C67C1D16}" srcOrd="0" destOrd="0" presId="urn:microsoft.com/office/officeart/2005/8/layout/vProcess5"/>
    <dgm:cxn modelId="{C7F810DA-4B73-45FD-9CFE-725512115571}" type="presOf" srcId="{B25DF54A-C724-4063-8D04-7C7B04A505E4}" destId="{CA19325E-ECEE-4227-87FE-5A80AFBFAA8E}" srcOrd="1" destOrd="0" presId="urn:microsoft.com/office/officeart/2005/8/layout/vProcess5"/>
    <dgm:cxn modelId="{3729BEDB-8AA3-4BA7-B31F-2042D073C8F5}" type="presOf" srcId="{EACDEA6E-72AB-4A32-B793-EC4803B042E5}" destId="{304146A1-BDF1-4F78-9B7E-EE1EBD0D271C}" srcOrd="0" destOrd="0" presId="urn:microsoft.com/office/officeart/2005/8/layout/vProcess5"/>
    <dgm:cxn modelId="{75A10BE2-7485-4C09-8B74-391B66638B2A}" srcId="{4006EAE6-DC45-4E3B-92B0-213885294BF5}" destId="{66A0AF65-AD73-46E7-ADB2-DC44925C8832}" srcOrd="1" destOrd="0" parTransId="{46665501-B210-462B-BAD1-86451716E139}" sibTransId="{001CD6DA-B508-464F-B97C-31C13716FEF7}"/>
    <dgm:cxn modelId="{D914DEF7-80BA-417B-8006-9F61FE51C994}" type="presOf" srcId="{4006EAE6-DC45-4E3B-92B0-213885294BF5}" destId="{73ED83BC-A749-4E23-B446-4EF42BA4681A}" srcOrd="0" destOrd="0" presId="urn:microsoft.com/office/officeart/2005/8/layout/vProcess5"/>
    <dgm:cxn modelId="{7BB569FC-43F0-40B7-9C01-B65AA0875A15}" srcId="{4006EAE6-DC45-4E3B-92B0-213885294BF5}" destId="{B25DF54A-C724-4063-8D04-7C7B04A505E4}" srcOrd="0" destOrd="0" parTransId="{471A9FF8-45FA-4609-A964-F4362AD4607D}" sibTransId="{EACDEA6E-72AB-4A32-B793-EC4803B042E5}"/>
    <dgm:cxn modelId="{A1BD1A93-C69B-4F25-A1C8-1CFF1E14081B}" type="presParOf" srcId="{73ED83BC-A749-4E23-B446-4EF42BA4681A}" destId="{6FAD1B5A-4872-4477-B3F7-8E43D5ACBB59}" srcOrd="0" destOrd="0" presId="urn:microsoft.com/office/officeart/2005/8/layout/vProcess5"/>
    <dgm:cxn modelId="{90EAEB16-4580-4075-8260-9B2177D6532F}" type="presParOf" srcId="{73ED83BC-A749-4E23-B446-4EF42BA4681A}" destId="{3859CCDE-1CF6-49F1-A7BB-5312C67C1D16}" srcOrd="1" destOrd="0" presId="urn:microsoft.com/office/officeart/2005/8/layout/vProcess5"/>
    <dgm:cxn modelId="{DADC8631-FDC9-4CEF-A011-747E22032553}" type="presParOf" srcId="{73ED83BC-A749-4E23-B446-4EF42BA4681A}" destId="{A33EDD64-B7B8-45EB-9120-6997D7387C95}" srcOrd="2" destOrd="0" presId="urn:microsoft.com/office/officeart/2005/8/layout/vProcess5"/>
    <dgm:cxn modelId="{FB1CDE18-3727-481C-8D12-5B620266B183}" type="presParOf" srcId="{73ED83BC-A749-4E23-B446-4EF42BA4681A}" destId="{304146A1-BDF1-4F78-9B7E-EE1EBD0D271C}" srcOrd="3" destOrd="0" presId="urn:microsoft.com/office/officeart/2005/8/layout/vProcess5"/>
    <dgm:cxn modelId="{286E54DE-BBA5-4626-8F73-B375811E217C}" type="presParOf" srcId="{73ED83BC-A749-4E23-B446-4EF42BA4681A}" destId="{CA19325E-ECEE-4227-87FE-5A80AFBFAA8E}" srcOrd="4" destOrd="0" presId="urn:microsoft.com/office/officeart/2005/8/layout/vProcess5"/>
    <dgm:cxn modelId="{81D97C39-3A35-4B99-9C85-CD5D99A92C4A}" type="presParOf" srcId="{73ED83BC-A749-4E23-B446-4EF42BA4681A}" destId="{B9C2B1DE-96FA-4CCA-902A-EE2D454571CE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052AE57-331C-48A9-A251-3A76BCECE7A1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E7C726A-5802-4120-A154-5025EA59266F}">
      <dgm:prSet/>
      <dgm:spPr/>
      <dgm:t>
        <a:bodyPr/>
        <a:lstStyle/>
        <a:p>
          <a:r>
            <a:rPr lang="en-US"/>
            <a:t>Start</a:t>
          </a:r>
        </a:p>
      </dgm:t>
    </dgm:pt>
    <dgm:pt modelId="{4FB5950A-14A6-4EB3-805D-B09F15B48D3C}" type="parTrans" cxnId="{F098C058-8A5A-42D4-9B66-04635E2F234D}">
      <dgm:prSet/>
      <dgm:spPr/>
      <dgm:t>
        <a:bodyPr/>
        <a:lstStyle/>
        <a:p>
          <a:endParaRPr lang="en-US"/>
        </a:p>
      </dgm:t>
    </dgm:pt>
    <dgm:pt modelId="{182AAEDA-B157-4A2D-8BAB-5FAC88EC9737}" type="sibTrans" cxnId="{F098C058-8A5A-42D4-9B66-04635E2F234D}">
      <dgm:prSet/>
      <dgm:spPr/>
      <dgm:t>
        <a:bodyPr/>
        <a:lstStyle/>
        <a:p>
          <a:endParaRPr lang="en-US"/>
        </a:p>
      </dgm:t>
    </dgm:pt>
    <dgm:pt modelId="{78E4B70C-94F0-414B-A701-344A163115DD}">
      <dgm:prSet/>
      <dgm:spPr/>
      <dgm:t>
        <a:bodyPr/>
        <a:lstStyle/>
        <a:p>
          <a:r>
            <a:rPr lang="en-US" dirty="0"/>
            <a:t>Start research earlier</a:t>
          </a:r>
        </a:p>
      </dgm:t>
    </dgm:pt>
    <dgm:pt modelId="{46148DCB-62BF-460A-B179-34380E150AC2}" type="parTrans" cxnId="{A12F921B-5411-45C4-B0EE-8156734062C6}">
      <dgm:prSet/>
      <dgm:spPr/>
      <dgm:t>
        <a:bodyPr/>
        <a:lstStyle/>
        <a:p>
          <a:endParaRPr lang="en-US"/>
        </a:p>
      </dgm:t>
    </dgm:pt>
    <dgm:pt modelId="{64B3587B-443D-45EA-91E8-DBED507C3995}" type="sibTrans" cxnId="{A12F921B-5411-45C4-B0EE-8156734062C6}">
      <dgm:prSet/>
      <dgm:spPr/>
      <dgm:t>
        <a:bodyPr/>
        <a:lstStyle/>
        <a:p>
          <a:endParaRPr lang="en-US"/>
        </a:p>
      </dgm:t>
    </dgm:pt>
    <dgm:pt modelId="{DB0BADFF-D2AF-4C83-8660-DA2102BF85B3}">
      <dgm:prSet/>
      <dgm:spPr/>
      <dgm:t>
        <a:bodyPr/>
        <a:lstStyle/>
        <a:p>
          <a:r>
            <a:rPr lang="en-US"/>
            <a:t>Do</a:t>
          </a:r>
        </a:p>
      </dgm:t>
    </dgm:pt>
    <dgm:pt modelId="{BC30D962-E0DE-4B9C-919C-D9CDAF6D0104}" type="parTrans" cxnId="{DDB776B1-6241-4911-8713-50B43070FC64}">
      <dgm:prSet/>
      <dgm:spPr/>
      <dgm:t>
        <a:bodyPr/>
        <a:lstStyle/>
        <a:p>
          <a:endParaRPr lang="en-US"/>
        </a:p>
      </dgm:t>
    </dgm:pt>
    <dgm:pt modelId="{047218DB-611C-4410-934B-8F1FFA47468E}" type="sibTrans" cxnId="{DDB776B1-6241-4911-8713-50B43070FC64}">
      <dgm:prSet/>
      <dgm:spPr/>
      <dgm:t>
        <a:bodyPr/>
        <a:lstStyle/>
        <a:p>
          <a:endParaRPr lang="en-US"/>
        </a:p>
      </dgm:t>
    </dgm:pt>
    <dgm:pt modelId="{D581A5C0-C0C7-4754-9724-751ABDD74294}">
      <dgm:prSet/>
      <dgm:spPr/>
      <dgm:t>
        <a:bodyPr/>
        <a:lstStyle/>
        <a:p>
          <a:r>
            <a:rPr lang="en-US" dirty="0"/>
            <a:t>Pre-plan academic reports</a:t>
          </a:r>
        </a:p>
      </dgm:t>
    </dgm:pt>
    <dgm:pt modelId="{B661A705-912D-4BE9-8645-A9E070DD0F4A}" type="parTrans" cxnId="{9F6B978E-3A53-4E5B-A73A-0D8400E60543}">
      <dgm:prSet/>
      <dgm:spPr/>
      <dgm:t>
        <a:bodyPr/>
        <a:lstStyle/>
        <a:p>
          <a:endParaRPr lang="en-US"/>
        </a:p>
      </dgm:t>
    </dgm:pt>
    <dgm:pt modelId="{C348402C-A28B-4564-A8BC-41EC70F06B23}" type="sibTrans" cxnId="{9F6B978E-3A53-4E5B-A73A-0D8400E60543}">
      <dgm:prSet/>
      <dgm:spPr/>
      <dgm:t>
        <a:bodyPr/>
        <a:lstStyle/>
        <a:p>
          <a:endParaRPr lang="en-US"/>
        </a:p>
      </dgm:t>
    </dgm:pt>
    <dgm:pt modelId="{383E6725-93A0-4003-A97B-8E20CCB627F0}">
      <dgm:prSet/>
      <dgm:spPr/>
      <dgm:t>
        <a:bodyPr/>
        <a:lstStyle/>
        <a:p>
          <a:r>
            <a:rPr lang="en-US"/>
            <a:t>Goal</a:t>
          </a:r>
        </a:p>
      </dgm:t>
    </dgm:pt>
    <dgm:pt modelId="{0DB0207A-19BB-4C65-A8FE-3324803AAF75}" type="parTrans" cxnId="{E4641C2C-F68A-4872-A110-7EFEAB6BBDF9}">
      <dgm:prSet/>
      <dgm:spPr/>
      <dgm:t>
        <a:bodyPr/>
        <a:lstStyle/>
        <a:p>
          <a:endParaRPr lang="en-US"/>
        </a:p>
      </dgm:t>
    </dgm:pt>
    <dgm:pt modelId="{F63899EB-0023-48D8-9285-DF4358A646D7}" type="sibTrans" cxnId="{E4641C2C-F68A-4872-A110-7EFEAB6BBDF9}">
      <dgm:prSet/>
      <dgm:spPr/>
      <dgm:t>
        <a:bodyPr/>
        <a:lstStyle/>
        <a:p>
          <a:endParaRPr lang="en-US"/>
        </a:p>
      </dgm:t>
    </dgm:pt>
    <dgm:pt modelId="{CFDF6F69-0BBB-4BD3-B1B3-CD05E85C359D}">
      <dgm:prSet/>
      <dgm:spPr/>
      <dgm:t>
        <a:bodyPr/>
        <a:lstStyle/>
        <a:p>
          <a:r>
            <a:rPr lang="en-US" dirty="0"/>
            <a:t>Read more quality content </a:t>
          </a:r>
        </a:p>
      </dgm:t>
    </dgm:pt>
    <dgm:pt modelId="{D1910405-630C-4FDE-85F1-39165C0C500B}" type="parTrans" cxnId="{A2DF6BFE-7799-49FD-A14B-761C95B00663}">
      <dgm:prSet/>
      <dgm:spPr/>
      <dgm:t>
        <a:bodyPr/>
        <a:lstStyle/>
        <a:p>
          <a:endParaRPr lang="en-US"/>
        </a:p>
      </dgm:t>
    </dgm:pt>
    <dgm:pt modelId="{4996B2CC-016C-40DC-BA3D-64D48A2C5453}" type="sibTrans" cxnId="{A2DF6BFE-7799-49FD-A14B-761C95B00663}">
      <dgm:prSet/>
      <dgm:spPr/>
      <dgm:t>
        <a:bodyPr/>
        <a:lstStyle/>
        <a:p>
          <a:endParaRPr lang="en-US"/>
        </a:p>
      </dgm:t>
    </dgm:pt>
    <dgm:pt modelId="{B8371707-9E5B-4730-A1E5-6F88E23199FB}" type="pres">
      <dgm:prSet presAssocID="{0052AE57-331C-48A9-A251-3A76BCECE7A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E39AB2C-A372-4909-BCA8-105F3C51313F}" type="pres">
      <dgm:prSet presAssocID="{5E7C726A-5802-4120-A154-5025EA59266F}" presName="root" presStyleCnt="0"/>
      <dgm:spPr/>
    </dgm:pt>
    <dgm:pt modelId="{7286BBCD-092C-4431-AFB9-1F8B5BA9C684}" type="pres">
      <dgm:prSet presAssocID="{5E7C726A-5802-4120-A154-5025EA59266F}" presName="rootComposite" presStyleCnt="0"/>
      <dgm:spPr/>
    </dgm:pt>
    <dgm:pt modelId="{17864B84-6DE2-4402-8721-04D5A1DB4AE0}" type="pres">
      <dgm:prSet presAssocID="{5E7C726A-5802-4120-A154-5025EA59266F}" presName="rootText" presStyleLbl="node1" presStyleIdx="0" presStyleCnt="3"/>
      <dgm:spPr/>
    </dgm:pt>
    <dgm:pt modelId="{71243DE0-EEDB-4985-B563-9D842E7CADDB}" type="pres">
      <dgm:prSet presAssocID="{5E7C726A-5802-4120-A154-5025EA59266F}" presName="rootConnector" presStyleLbl="node1" presStyleIdx="0" presStyleCnt="3"/>
      <dgm:spPr/>
    </dgm:pt>
    <dgm:pt modelId="{4644D0B1-BF15-43E7-AC68-59BDA821A883}" type="pres">
      <dgm:prSet presAssocID="{5E7C726A-5802-4120-A154-5025EA59266F}" presName="childShape" presStyleCnt="0"/>
      <dgm:spPr/>
    </dgm:pt>
    <dgm:pt modelId="{944B3E14-D343-48F1-8E23-CC9BC8C1BA43}" type="pres">
      <dgm:prSet presAssocID="{46148DCB-62BF-460A-B179-34380E150AC2}" presName="Name13" presStyleLbl="parChTrans1D2" presStyleIdx="0" presStyleCnt="3"/>
      <dgm:spPr/>
    </dgm:pt>
    <dgm:pt modelId="{65C24877-8D91-422E-8BE4-E0A2DC5A0669}" type="pres">
      <dgm:prSet presAssocID="{78E4B70C-94F0-414B-A701-344A163115DD}" presName="childText" presStyleLbl="bgAcc1" presStyleIdx="0" presStyleCnt="3">
        <dgm:presLayoutVars>
          <dgm:bulletEnabled val="1"/>
        </dgm:presLayoutVars>
      </dgm:prSet>
      <dgm:spPr/>
    </dgm:pt>
    <dgm:pt modelId="{2A2C2C69-CE42-4AD3-AF0A-CECE3E64C172}" type="pres">
      <dgm:prSet presAssocID="{DB0BADFF-D2AF-4C83-8660-DA2102BF85B3}" presName="root" presStyleCnt="0"/>
      <dgm:spPr/>
    </dgm:pt>
    <dgm:pt modelId="{4BEC88B7-8091-4DEE-8ED0-25C98CA7C8DB}" type="pres">
      <dgm:prSet presAssocID="{DB0BADFF-D2AF-4C83-8660-DA2102BF85B3}" presName="rootComposite" presStyleCnt="0"/>
      <dgm:spPr/>
    </dgm:pt>
    <dgm:pt modelId="{21C32D31-01EE-4A4C-B370-6FDBF0123455}" type="pres">
      <dgm:prSet presAssocID="{DB0BADFF-D2AF-4C83-8660-DA2102BF85B3}" presName="rootText" presStyleLbl="node1" presStyleIdx="1" presStyleCnt="3"/>
      <dgm:spPr/>
    </dgm:pt>
    <dgm:pt modelId="{0AACDB1C-E33E-4CAE-9FC3-F276DB9C29D2}" type="pres">
      <dgm:prSet presAssocID="{DB0BADFF-D2AF-4C83-8660-DA2102BF85B3}" presName="rootConnector" presStyleLbl="node1" presStyleIdx="1" presStyleCnt="3"/>
      <dgm:spPr/>
    </dgm:pt>
    <dgm:pt modelId="{ABC71D6E-E287-4D71-93C5-127C36B4FCF5}" type="pres">
      <dgm:prSet presAssocID="{DB0BADFF-D2AF-4C83-8660-DA2102BF85B3}" presName="childShape" presStyleCnt="0"/>
      <dgm:spPr/>
    </dgm:pt>
    <dgm:pt modelId="{B8DDE9D2-BF99-499B-90FC-63E6D7746790}" type="pres">
      <dgm:prSet presAssocID="{B661A705-912D-4BE9-8645-A9E070DD0F4A}" presName="Name13" presStyleLbl="parChTrans1D2" presStyleIdx="1" presStyleCnt="3"/>
      <dgm:spPr/>
    </dgm:pt>
    <dgm:pt modelId="{E8135441-D353-42A4-B43E-C5E67826C37A}" type="pres">
      <dgm:prSet presAssocID="{D581A5C0-C0C7-4754-9724-751ABDD74294}" presName="childText" presStyleLbl="bgAcc1" presStyleIdx="1" presStyleCnt="3">
        <dgm:presLayoutVars>
          <dgm:bulletEnabled val="1"/>
        </dgm:presLayoutVars>
      </dgm:prSet>
      <dgm:spPr/>
    </dgm:pt>
    <dgm:pt modelId="{64503ACA-FE7F-46D6-A4F1-F4CCF122607A}" type="pres">
      <dgm:prSet presAssocID="{383E6725-93A0-4003-A97B-8E20CCB627F0}" presName="root" presStyleCnt="0"/>
      <dgm:spPr/>
    </dgm:pt>
    <dgm:pt modelId="{618047ED-2FD4-409C-ACF4-253C1DFA76C8}" type="pres">
      <dgm:prSet presAssocID="{383E6725-93A0-4003-A97B-8E20CCB627F0}" presName="rootComposite" presStyleCnt="0"/>
      <dgm:spPr/>
    </dgm:pt>
    <dgm:pt modelId="{FF50A7BF-75F9-400B-9488-9285FE823FD6}" type="pres">
      <dgm:prSet presAssocID="{383E6725-93A0-4003-A97B-8E20CCB627F0}" presName="rootText" presStyleLbl="node1" presStyleIdx="2" presStyleCnt="3"/>
      <dgm:spPr/>
    </dgm:pt>
    <dgm:pt modelId="{9EAABB69-FB7F-40B7-8CC3-1242B15BAFD3}" type="pres">
      <dgm:prSet presAssocID="{383E6725-93A0-4003-A97B-8E20CCB627F0}" presName="rootConnector" presStyleLbl="node1" presStyleIdx="2" presStyleCnt="3"/>
      <dgm:spPr/>
    </dgm:pt>
    <dgm:pt modelId="{628E8712-410A-4AE3-ACBA-BDA568C285C3}" type="pres">
      <dgm:prSet presAssocID="{383E6725-93A0-4003-A97B-8E20CCB627F0}" presName="childShape" presStyleCnt="0"/>
      <dgm:spPr/>
    </dgm:pt>
    <dgm:pt modelId="{744FB023-E2E4-4093-BFA5-855C9F992CDA}" type="pres">
      <dgm:prSet presAssocID="{D1910405-630C-4FDE-85F1-39165C0C500B}" presName="Name13" presStyleLbl="parChTrans1D2" presStyleIdx="2" presStyleCnt="3"/>
      <dgm:spPr/>
    </dgm:pt>
    <dgm:pt modelId="{9C8C0C1B-63F0-4BF6-B789-ECF02AB7A417}" type="pres">
      <dgm:prSet presAssocID="{CFDF6F69-0BBB-4BD3-B1B3-CD05E85C359D}" presName="childText" presStyleLbl="bgAcc1" presStyleIdx="2" presStyleCnt="3">
        <dgm:presLayoutVars>
          <dgm:bulletEnabled val="1"/>
        </dgm:presLayoutVars>
      </dgm:prSet>
      <dgm:spPr/>
    </dgm:pt>
  </dgm:ptLst>
  <dgm:cxnLst>
    <dgm:cxn modelId="{373FFB05-F820-45BA-AB1A-2DB2DC1AEF96}" type="presOf" srcId="{DB0BADFF-D2AF-4C83-8660-DA2102BF85B3}" destId="{21C32D31-01EE-4A4C-B370-6FDBF0123455}" srcOrd="0" destOrd="0" presId="urn:microsoft.com/office/officeart/2005/8/layout/hierarchy3"/>
    <dgm:cxn modelId="{A12F921B-5411-45C4-B0EE-8156734062C6}" srcId="{5E7C726A-5802-4120-A154-5025EA59266F}" destId="{78E4B70C-94F0-414B-A701-344A163115DD}" srcOrd="0" destOrd="0" parTransId="{46148DCB-62BF-460A-B179-34380E150AC2}" sibTransId="{64B3587B-443D-45EA-91E8-DBED507C3995}"/>
    <dgm:cxn modelId="{E4641C2C-F68A-4872-A110-7EFEAB6BBDF9}" srcId="{0052AE57-331C-48A9-A251-3A76BCECE7A1}" destId="{383E6725-93A0-4003-A97B-8E20CCB627F0}" srcOrd="2" destOrd="0" parTransId="{0DB0207A-19BB-4C65-A8FE-3324803AAF75}" sibTransId="{F63899EB-0023-48D8-9285-DF4358A646D7}"/>
    <dgm:cxn modelId="{17F7FD3B-BDC9-4FA3-B9B9-89BBB64B0983}" type="presOf" srcId="{78E4B70C-94F0-414B-A701-344A163115DD}" destId="{65C24877-8D91-422E-8BE4-E0A2DC5A0669}" srcOrd="0" destOrd="0" presId="urn:microsoft.com/office/officeart/2005/8/layout/hierarchy3"/>
    <dgm:cxn modelId="{C7C52663-3DA8-42E6-9972-53DA300F9F30}" type="presOf" srcId="{D1910405-630C-4FDE-85F1-39165C0C500B}" destId="{744FB023-E2E4-4093-BFA5-855C9F992CDA}" srcOrd="0" destOrd="0" presId="urn:microsoft.com/office/officeart/2005/8/layout/hierarchy3"/>
    <dgm:cxn modelId="{433D6151-C593-49E0-8CFF-D15AA635F6A2}" type="presOf" srcId="{DB0BADFF-D2AF-4C83-8660-DA2102BF85B3}" destId="{0AACDB1C-E33E-4CAE-9FC3-F276DB9C29D2}" srcOrd="1" destOrd="0" presId="urn:microsoft.com/office/officeart/2005/8/layout/hierarchy3"/>
    <dgm:cxn modelId="{4CBFF875-1F60-4E18-9D6E-79B0A4A8078B}" type="presOf" srcId="{5E7C726A-5802-4120-A154-5025EA59266F}" destId="{17864B84-6DE2-4402-8721-04D5A1DB4AE0}" srcOrd="0" destOrd="0" presId="urn:microsoft.com/office/officeart/2005/8/layout/hierarchy3"/>
    <dgm:cxn modelId="{F098C058-8A5A-42D4-9B66-04635E2F234D}" srcId="{0052AE57-331C-48A9-A251-3A76BCECE7A1}" destId="{5E7C726A-5802-4120-A154-5025EA59266F}" srcOrd="0" destOrd="0" parTransId="{4FB5950A-14A6-4EB3-805D-B09F15B48D3C}" sibTransId="{182AAEDA-B157-4A2D-8BAB-5FAC88EC9737}"/>
    <dgm:cxn modelId="{351DC88C-56AC-4E2A-907C-383E0E15FBDA}" type="presOf" srcId="{383E6725-93A0-4003-A97B-8E20CCB627F0}" destId="{FF50A7BF-75F9-400B-9488-9285FE823FD6}" srcOrd="0" destOrd="0" presId="urn:microsoft.com/office/officeart/2005/8/layout/hierarchy3"/>
    <dgm:cxn modelId="{9F6B978E-3A53-4E5B-A73A-0D8400E60543}" srcId="{DB0BADFF-D2AF-4C83-8660-DA2102BF85B3}" destId="{D581A5C0-C0C7-4754-9724-751ABDD74294}" srcOrd="0" destOrd="0" parTransId="{B661A705-912D-4BE9-8645-A9E070DD0F4A}" sibTransId="{C348402C-A28B-4564-A8BC-41EC70F06B23}"/>
    <dgm:cxn modelId="{9E2B4398-E432-41D1-B949-690ECDB9259F}" type="presOf" srcId="{0052AE57-331C-48A9-A251-3A76BCECE7A1}" destId="{B8371707-9E5B-4730-A1E5-6F88E23199FB}" srcOrd="0" destOrd="0" presId="urn:microsoft.com/office/officeart/2005/8/layout/hierarchy3"/>
    <dgm:cxn modelId="{867886A7-03EC-404D-AEEB-ED2F98513CAB}" type="presOf" srcId="{5E7C726A-5802-4120-A154-5025EA59266F}" destId="{71243DE0-EEDB-4985-B563-9D842E7CADDB}" srcOrd="1" destOrd="0" presId="urn:microsoft.com/office/officeart/2005/8/layout/hierarchy3"/>
    <dgm:cxn modelId="{730620A9-33E0-4EEE-B76B-1BB08B0EDB01}" type="presOf" srcId="{D581A5C0-C0C7-4754-9724-751ABDD74294}" destId="{E8135441-D353-42A4-B43E-C5E67826C37A}" srcOrd="0" destOrd="0" presId="urn:microsoft.com/office/officeart/2005/8/layout/hierarchy3"/>
    <dgm:cxn modelId="{C92CA1AC-FB8B-48B0-B1FA-5E485C6FD93A}" type="presOf" srcId="{46148DCB-62BF-460A-B179-34380E150AC2}" destId="{944B3E14-D343-48F1-8E23-CC9BC8C1BA43}" srcOrd="0" destOrd="0" presId="urn:microsoft.com/office/officeart/2005/8/layout/hierarchy3"/>
    <dgm:cxn modelId="{DDB776B1-6241-4911-8713-50B43070FC64}" srcId="{0052AE57-331C-48A9-A251-3A76BCECE7A1}" destId="{DB0BADFF-D2AF-4C83-8660-DA2102BF85B3}" srcOrd="1" destOrd="0" parTransId="{BC30D962-E0DE-4B9C-919C-D9CDAF6D0104}" sibTransId="{047218DB-611C-4410-934B-8F1FFA47468E}"/>
    <dgm:cxn modelId="{5D2885B1-D1D8-4BCD-9286-940BF76982CA}" type="presOf" srcId="{383E6725-93A0-4003-A97B-8E20CCB627F0}" destId="{9EAABB69-FB7F-40B7-8CC3-1242B15BAFD3}" srcOrd="1" destOrd="0" presId="urn:microsoft.com/office/officeart/2005/8/layout/hierarchy3"/>
    <dgm:cxn modelId="{85DEDCE1-9A4D-4553-A305-479E73452648}" type="presOf" srcId="{CFDF6F69-0BBB-4BD3-B1B3-CD05E85C359D}" destId="{9C8C0C1B-63F0-4BF6-B789-ECF02AB7A417}" srcOrd="0" destOrd="0" presId="urn:microsoft.com/office/officeart/2005/8/layout/hierarchy3"/>
    <dgm:cxn modelId="{18D534ED-E47F-4EAA-A812-CEF6025A8D85}" type="presOf" srcId="{B661A705-912D-4BE9-8645-A9E070DD0F4A}" destId="{B8DDE9D2-BF99-499B-90FC-63E6D7746790}" srcOrd="0" destOrd="0" presId="urn:microsoft.com/office/officeart/2005/8/layout/hierarchy3"/>
    <dgm:cxn modelId="{A2DF6BFE-7799-49FD-A14B-761C95B00663}" srcId="{383E6725-93A0-4003-A97B-8E20CCB627F0}" destId="{CFDF6F69-0BBB-4BD3-B1B3-CD05E85C359D}" srcOrd="0" destOrd="0" parTransId="{D1910405-630C-4FDE-85F1-39165C0C500B}" sibTransId="{4996B2CC-016C-40DC-BA3D-64D48A2C5453}"/>
    <dgm:cxn modelId="{CA98A791-4A04-48EF-867C-22A92DCB94E6}" type="presParOf" srcId="{B8371707-9E5B-4730-A1E5-6F88E23199FB}" destId="{9E39AB2C-A372-4909-BCA8-105F3C51313F}" srcOrd="0" destOrd="0" presId="urn:microsoft.com/office/officeart/2005/8/layout/hierarchy3"/>
    <dgm:cxn modelId="{A9962D3C-CADB-465D-8DC9-93E01550D479}" type="presParOf" srcId="{9E39AB2C-A372-4909-BCA8-105F3C51313F}" destId="{7286BBCD-092C-4431-AFB9-1F8B5BA9C684}" srcOrd="0" destOrd="0" presId="urn:microsoft.com/office/officeart/2005/8/layout/hierarchy3"/>
    <dgm:cxn modelId="{2F17189F-91B8-46A9-BF95-A6FE519B0094}" type="presParOf" srcId="{7286BBCD-092C-4431-AFB9-1F8B5BA9C684}" destId="{17864B84-6DE2-4402-8721-04D5A1DB4AE0}" srcOrd="0" destOrd="0" presId="urn:microsoft.com/office/officeart/2005/8/layout/hierarchy3"/>
    <dgm:cxn modelId="{30B3CC8B-E8EE-46EC-8264-F992EE368CA6}" type="presParOf" srcId="{7286BBCD-092C-4431-AFB9-1F8B5BA9C684}" destId="{71243DE0-EEDB-4985-B563-9D842E7CADDB}" srcOrd="1" destOrd="0" presId="urn:microsoft.com/office/officeart/2005/8/layout/hierarchy3"/>
    <dgm:cxn modelId="{97FE848C-B961-429F-98E9-48A514CC7704}" type="presParOf" srcId="{9E39AB2C-A372-4909-BCA8-105F3C51313F}" destId="{4644D0B1-BF15-43E7-AC68-59BDA821A883}" srcOrd="1" destOrd="0" presId="urn:microsoft.com/office/officeart/2005/8/layout/hierarchy3"/>
    <dgm:cxn modelId="{2590EBA9-8A61-4B87-921C-B4458916BDD2}" type="presParOf" srcId="{4644D0B1-BF15-43E7-AC68-59BDA821A883}" destId="{944B3E14-D343-48F1-8E23-CC9BC8C1BA43}" srcOrd="0" destOrd="0" presId="urn:microsoft.com/office/officeart/2005/8/layout/hierarchy3"/>
    <dgm:cxn modelId="{376FB797-2385-4D2D-B423-0D1AFB8267EC}" type="presParOf" srcId="{4644D0B1-BF15-43E7-AC68-59BDA821A883}" destId="{65C24877-8D91-422E-8BE4-E0A2DC5A0669}" srcOrd="1" destOrd="0" presId="urn:microsoft.com/office/officeart/2005/8/layout/hierarchy3"/>
    <dgm:cxn modelId="{8F8608E2-A3D8-4FE7-A869-65A731E5E9D7}" type="presParOf" srcId="{B8371707-9E5B-4730-A1E5-6F88E23199FB}" destId="{2A2C2C69-CE42-4AD3-AF0A-CECE3E64C172}" srcOrd="1" destOrd="0" presId="urn:microsoft.com/office/officeart/2005/8/layout/hierarchy3"/>
    <dgm:cxn modelId="{C707589C-128B-4803-8C73-A96E7A16C460}" type="presParOf" srcId="{2A2C2C69-CE42-4AD3-AF0A-CECE3E64C172}" destId="{4BEC88B7-8091-4DEE-8ED0-25C98CA7C8DB}" srcOrd="0" destOrd="0" presId="urn:microsoft.com/office/officeart/2005/8/layout/hierarchy3"/>
    <dgm:cxn modelId="{E9FA3271-F740-41D5-99E0-A35A5A5DC60B}" type="presParOf" srcId="{4BEC88B7-8091-4DEE-8ED0-25C98CA7C8DB}" destId="{21C32D31-01EE-4A4C-B370-6FDBF0123455}" srcOrd="0" destOrd="0" presId="urn:microsoft.com/office/officeart/2005/8/layout/hierarchy3"/>
    <dgm:cxn modelId="{D5B4B859-16B4-4056-B5F2-EAC6F45D8E1D}" type="presParOf" srcId="{4BEC88B7-8091-4DEE-8ED0-25C98CA7C8DB}" destId="{0AACDB1C-E33E-4CAE-9FC3-F276DB9C29D2}" srcOrd="1" destOrd="0" presId="urn:microsoft.com/office/officeart/2005/8/layout/hierarchy3"/>
    <dgm:cxn modelId="{1B4D8374-A18D-4169-A4AB-3687126D3C23}" type="presParOf" srcId="{2A2C2C69-CE42-4AD3-AF0A-CECE3E64C172}" destId="{ABC71D6E-E287-4D71-93C5-127C36B4FCF5}" srcOrd="1" destOrd="0" presId="urn:microsoft.com/office/officeart/2005/8/layout/hierarchy3"/>
    <dgm:cxn modelId="{68DFBBD9-823E-4938-9863-FD22D6216BEC}" type="presParOf" srcId="{ABC71D6E-E287-4D71-93C5-127C36B4FCF5}" destId="{B8DDE9D2-BF99-499B-90FC-63E6D7746790}" srcOrd="0" destOrd="0" presId="urn:microsoft.com/office/officeart/2005/8/layout/hierarchy3"/>
    <dgm:cxn modelId="{80E2BFFF-C38D-4C01-A8DA-74624E24D695}" type="presParOf" srcId="{ABC71D6E-E287-4D71-93C5-127C36B4FCF5}" destId="{E8135441-D353-42A4-B43E-C5E67826C37A}" srcOrd="1" destOrd="0" presId="urn:microsoft.com/office/officeart/2005/8/layout/hierarchy3"/>
    <dgm:cxn modelId="{5858EB32-0AC9-400D-8527-7934FF63733D}" type="presParOf" srcId="{B8371707-9E5B-4730-A1E5-6F88E23199FB}" destId="{64503ACA-FE7F-46D6-A4F1-F4CCF122607A}" srcOrd="2" destOrd="0" presId="urn:microsoft.com/office/officeart/2005/8/layout/hierarchy3"/>
    <dgm:cxn modelId="{16C8BDA3-C156-4F66-800C-B28401F4CAEA}" type="presParOf" srcId="{64503ACA-FE7F-46D6-A4F1-F4CCF122607A}" destId="{618047ED-2FD4-409C-ACF4-253C1DFA76C8}" srcOrd="0" destOrd="0" presId="urn:microsoft.com/office/officeart/2005/8/layout/hierarchy3"/>
    <dgm:cxn modelId="{87FA08AC-D709-4562-917D-0A1FED32ADE2}" type="presParOf" srcId="{618047ED-2FD4-409C-ACF4-253C1DFA76C8}" destId="{FF50A7BF-75F9-400B-9488-9285FE823FD6}" srcOrd="0" destOrd="0" presId="urn:microsoft.com/office/officeart/2005/8/layout/hierarchy3"/>
    <dgm:cxn modelId="{66A9ABFB-5927-4AB6-BE2B-4D68BA85C737}" type="presParOf" srcId="{618047ED-2FD4-409C-ACF4-253C1DFA76C8}" destId="{9EAABB69-FB7F-40B7-8CC3-1242B15BAFD3}" srcOrd="1" destOrd="0" presId="urn:microsoft.com/office/officeart/2005/8/layout/hierarchy3"/>
    <dgm:cxn modelId="{03351550-F898-41D0-A6AF-8F7BE629C4D5}" type="presParOf" srcId="{64503ACA-FE7F-46D6-A4F1-F4CCF122607A}" destId="{628E8712-410A-4AE3-ACBA-BDA568C285C3}" srcOrd="1" destOrd="0" presId="urn:microsoft.com/office/officeart/2005/8/layout/hierarchy3"/>
    <dgm:cxn modelId="{4AC3C38F-6470-4AAF-B931-5D649D826C90}" type="presParOf" srcId="{628E8712-410A-4AE3-ACBA-BDA568C285C3}" destId="{744FB023-E2E4-4093-BFA5-855C9F992CDA}" srcOrd="0" destOrd="0" presId="urn:microsoft.com/office/officeart/2005/8/layout/hierarchy3"/>
    <dgm:cxn modelId="{87119638-BE62-486B-B8D2-02CA3B117F2D}" type="presParOf" srcId="{628E8712-410A-4AE3-ACBA-BDA568C285C3}" destId="{9C8C0C1B-63F0-4BF6-B789-ECF02AB7A417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71180-F64C-4425-97F4-C8822D3D940F}">
      <dsp:nvSpPr>
        <dsp:cNvPr id="0" name=""/>
        <dsp:cNvSpPr/>
      </dsp:nvSpPr>
      <dsp:spPr>
        <a:xfrm>
          <a:off x="0" y="0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Topic: </a:t>
          </a:r>
          <a:r>
            <a:rPr lang="en-GB" sz="2100" b="1" kern="1200" dirty="0"/>
            <a:t>What are the challenges and opportunities for students in the digital era, and how can they adapt to succeed?</a:t>
          </a:r>
          <a:endParaRPr lang="en-US" sz="2100" b="1" kern="1200" dirty="0"/>
        </a:p>
      </dsp:txBody>
      <dsp:txXfrm>
        <a:off x="32418" y="32418"/>
        <a:ext cx="8094307" cy="1041985"/>
      </dsp:txXfrm>
    </dsp:sp>
    <dsp:sp modelId="{89798B60-D1AE-40A7-BA1A-EFB0A3C8ACED}">
      <dsp:nvSpPr>
        <dsp:cNvPr id="0" name=""/>
        <dsp:cNvSpPr/>
      </dsp:nvSpPr>
      <dsp:spPr>
        <a:xfrm>
          <a:off x="819587" y="1291291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dirty="0"/>
            <a:t>My finding: </a:t>
          </a:r>
          <a:r>
            <a:rPr lang="en-GB" sz="2100" b="1" kern="1200" dirty="0"/>
            <a:t>When used ethically, it can be very beneficial, as challenges are often beyond our control.</a:t>
          </a:r>
          <a:endParaRPr lang="en-US" sz="2100" kern="1200" dirty="0"/>
        </a:p>
      </dsp:txBody>
      <dsp:txXfrm>
        <a:off x="852005" y="1323709"/>
        <a:ext cx="7684797" cy="1041985"/>
      </dsp:txXfrm>
    </dsp:sp>
    <dsp:sp modelId="{FD3AE7E2-7D2A-48AA-861E-990A10785A5A}">
      <dsp:nvSpPr>
        <dsp:cNvPr id="0" name=""/>
        <dsp:cNvSpPr/>
      </dsp:nvSpPr>
      <dsp:spPr>
        <a:xfrm>
          <a:off x="1639174" y="2582583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dirty="0"/>
            <a:t>Unexpected insight: </a:t>
          </a:r>
          <a:r>
            <a:rPr lang="en-GB" sz="2100" b="1" kern="1200" dirty="0"/>
            <a:t>Many of the opportunities turned out to be challenges and some challenges proved to be opportunities.</a:t>
          </a:r>
          <a:endParaRPr lang="en-US" sz="2100" kern="1200" dirty="0"/>
        </a:p>
      </dsp:txBody>
      <dsp:txXfrm>
        <a:off x="1671592" y="2615001"/>
        <a:ext cx="7684797" cy="1041985"/>
      </dsp:txXfrm>
    </dsp:sp>
    <dsp:sp modelId="{EEE1CCF5-E632-4022-B1F2-05110C3917A9}">
      <dsp:nvSpPr>
        <dsp:cNvPr id="0" name=""/>
        <dsp:cNvSpPr/>
      </dsp:nvSpPr>
      <dsp:spPr>
        <a:xfrm>
          <a:off x="8569220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731092" y="839339"/>
        <a:ext cx="395689" cy="541373"/>
      </dsp:txXfrm>
    </dsp:sp>
    <dsp:sp modelId="{9A1B5438-885C-40B2-9F5E-A4F28E8C58D1}">
      <dsp:nvSpPr>
        <dsp:cNvPr id="0" name=""/>
        <dsp:cNvSpPr/>
      </dsp:nvSpPr>
      <dsp:spPr>
        <a:xfrm>
          <a:off x="9388807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550679" y="2123252"/>
        <a:ext cx="395689" cy="5413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82DA1-693E-49A0-93A6-6C3F37AE8E39}">
      <dsp:nvSpPr>
        <dsp:cNvPr id="0" name=""/>
        <dsp:cNvSpPr/>
      </dsp:nvSpPr>
      <dsp:spPr>
        <a:xfrm>
          <a:off x="0" y="5291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A8DD12-59A3-4968-BF08-B8210842C585}">
      <dsp:nvSpPr>
        <dsp:cNvPr id="0" name=""/>
        <dsp:cNvSpPr/>
      </dsp:nvSpPr>
      <dsp:spPr>
        <a:xfrm>
          <a:off x="333341" y="86359"/>
          <a:ext cx="4666783" cy="88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Planning and Writing</a:t>
          </a:r>
          <a:endParaRPr lang="en-US" sz="3000" kern="1200"/>
        </a:p>
      </dsp:txBody>
      <dsp:txXfrm>
        <a:off x="376572" y="129590"/>
        <a:ext cx="4580321" cy="799138"/>
      </dsp:txXfrm>
    </dsp:sp>
    <dsp:sp modelId="{D236F426-DB1F-4889-BA48-7A939F45E422}">
      <dsp:nvSpPr>
        <dsp:cNvPr id="0" name=""/>
        <dsp:cNvSpPr/>
      </dsp:nvSpPr>
      <dsp:spPr>
        <a:xfrm>
          <a:off x="0" y="18899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A39BB-3985-47E7-BCD2-B24CE6C6666E}">
      <dsp:nvSpPr>
        <dsp:cNvPr id="0" name=""/>
        <dsp:cNvSpPr/>
      </dsp:nvSpPr>
      <dsp:spPr>
        <a:xfrm>
          <a:off x="333341" y="1447159"/>
          <a:ext cx="4666783" cy="88560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Research</a:t>
          </a:r>
          <a:endParaRPr lang="en-US" sz="3000" kern="1200"/>
        </a:p>
      </dsp:txBody>
      <dsp:txXfrm>
        <a:off x="376572" y="1490390"/>
        <a:ext cx="4580321" cy="799138"/>
      </dsp:txXfrm>
    </dsp:sp>
    <dsp:sp modelId="{AD7F3BE8-293B-43D5-A66F-42A3AC32B62A}">
      <dsp:nvSpPr>
        <dsp:cNvPr id="0" name=""/>
        <dsp:cNvSpPr/>
      </dsp:nvSpPr>
      <dsp:spPr>
        <a:xfrm>
          <a:off x="0" y="32507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A3B1F1-303F-4471-BA0A-A16AD13AD9FB}">
      <dsp:nvSpPr>
        <dsp:cNvPr id="0" name=""/>
        <dsp:cNvSpPr/>
      </dsp:nvSpPr>
      <dsp:spPr>
        <a:xfrm>
          <a:off x="333341" y="2807959"/>
          <a:ext cx="4666783" cy="88560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Challenges</a:t>
          </a:r>
          <a:endParaRPr lang="en-US" sz="3000" kern="1200"/>
        </a:p>
      </dsp:txBody>
      <dsp:txXfrm>
        <a:off x="376572" y="2851190"/>
        <a:ext cx="4580321" cy="799138"/>
      </dsp:txXfrm>
    </dsp:sp>
    <dsp:sp modelId="{C79AEEEB-CC11-42ED-934A-EE8508BD9471}">
      <dsp:nvSpPr>
        <dsp:cNvPr id="0" name=""/>
        <dsp:cNvSpPr/>
      </dsp:nvSpPr>
      <dsp:spPr>
        <a:xfrm>
          <a:off x="0" y="4611560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A20E90-C7E5-4D58-9D36-F3AF7FEA76AA}">
      <dsp:nvSpPr>
        <dsp:cNvPr id="0" name=""/>
        <dsp:cNvSpPr/>
      </dsp:nvSpPr>
      <dsp:spPr>
        <a:xfrm>
          <a:off x="333341" y="4168760"/>
          <a:ext cx="4666783" cy="8856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Successes</a:t>
          </a:r>
          <a:endParaRPr lang="en-US" sz="3000" kern="1200"/>
        </a:p>
      </dsp:txBody>
      <dsp:txXfrm>
        <a:off x="376572" y="4211991"/>
        <a:ext cx="4580321" cy="799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6547FA-45F6-4366-A912-5DA6230CBB90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Key Tips Taken From The Lectures</a:t>
          </a:r>
        </a:p>
      </dsp:txBody>
      <dsp:txXfrm>
        <a:off x="28038" y="28038"/>
        <a:ext cx="7298593" cy="901218"/>
      </dsp:txXfrm>
    </dsp:sp>
    <dsp:sp modelId="{627723AC-0F64-487A-8D70-6960C1379AD4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Report Planner</a:t>
          </a:r>
          <a:endParaRPr lang="en-US" sz="3800" kern="1200" dirty="0"/>
        </a:p>
      </dsp:txBody>
      <dsp:txXfrm>
        <a:off x="732583" y="1159385"/>
        <a:ext cx="7029617" cy="901218"/>
      </dsp:txXfrm>
    </dsp:sp>
    <dsp:sp modelId="{5746F6B9-4597-4121-AA3F-1EA7B7A07785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Portfolio Template</a:t>
          </a:r>
          <a:endParaRPr lang="en-US" sz="3800" kern="1200" dirty="0"/>
        </a:p>
      </dsp:txBody>
      <dsp:txXfrm>
        <a:off x="1426612" y="2290733"/>
        <a:ext cx="7040133" cy="901218"/>
      </dsp:txXfrm>
    </dsp:sp>
    <dsp:sp modelId="{C9104B54-6EE4-4791-9040-DA348E342E97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Overcome Challenges</a:t>
          </a:r>
        </a:p>
      </dsp:txBody>
      <dsp:txXfrm>
        <a:off x="2131157" y="3422081"/>
        <a:ext cx="7029617" cy="901218"/>
      </dsp:txXfrm>
    </dsp:sp>
    <dsp:sp modelId="{21DB7C01-28CF-40E2-9BBD-2D3368F4C75D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950A01B2-DE8A-4B60-8F36-71B9C9E7FD7A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A2C4503B-39E7-476E-93C5-45A0B1EAC22F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B65328-F4A4-4E4B-AD04-362B4C5EE155}">
      <dsp:nvSpPr>
        <dsp:cNvPr id="0" name=""/>
        <dsp:cNvSpPr/>
      </dsp:nvSpPr>
      <dsp:spPr>
        <a:xfrm>
          <a:off x="2968203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475" y="555276"/>
        <a:ext cx="21323" cy="4264"/>
      </dsp:txXfrm>
    </dsp:sp>
    <dsp:sp modelId="{CA4A1B1E-732E-4E2C-AC51-2B99EE7BA97D}">
      <dsp:nvSpPr>
        <dsp:cNvPr id="0" name=""/>
        <dsp:cNvSpPr/>
      </dsp:nvSpPr>
      <dsp:spPr>
        <a:xfrm>
          <a:off x="1115793" y="1146"/>
          <a:ext cx="1854209" cy="1112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Taking breaks</a:t>
          </a:r>
          <a:endParaRPr lang="en-US" sz="2100" kern="1200" dirty="0"/>
        </a:p>
      </dsp:txBody>
      <dsp:txXfrm>
        <a:off x="1115793" y="1146"/>
        <a:ext cx="1854209" cy="1112525"/>
      </dsp:txXfrm>
    </dsp:sp>
    <dsp:sp modelId="{9AED6740-08D2-4FBF-8425-A0A8CC0A238C}">
      <dsp:nvSpPr>
        <dsp:cNvPr id="0" name=""/>
        <dsp:cNvSpPr/>
      </dsp:nvSpPr>
      <dsp:spPr>
        <a:xfrm>
          <a:off x="5248880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6152" y="555276"/>
        <a:ext cx="21323" cy="4264"/>
      </dsp:txXfrm>
    </dsp:sp>
    <dsp:sp modelId="{8AC46283-81E7-4634-9D9A-5FE481734FFA}">
      <dsp:nvSpPr>
        <dsp:cNvPr id="0" name=""/>
        <dsp:cNvSpPr/>
      </dsp:nvSpPr>
      <dsp:spPr>
        <a:xfrm>
          <a:off x="3396471" y="1146"/>
          <a:ext cx="1854209" cy="11125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 statistics</a:t>
          </a:r>
          <a:endParaRPr lang="en-US" sz="2100" kern="1200"/>
        </a:p>
      </dsp:txBody>
      <dsp:txXfrm>
        <a:off x="3396471" y="1146"/>
        <a:ext cx="1854209" cy="1112525"/>
      </dsp:txXfrm>
    </dsp:sp>
    <dsp:sp modelId="{684D9CCF-34C7-4E3F-ADB2-B1719269A00D}">
      <dsp:nvSpPr>
        <dsp:cNvPr id="0" name=""/>
        <dsp:cNvSpPr/>
      </dsp:nvSpPr>
      <dsp:spPr>
        <a:xfrm>
          <a:off x="7529557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16830" y="555276"/>
        <a:ext cx="21323" cy="4264"/>
      </dsp:txXfrm>
    </dsp:sp>
    <dsp:sp modelId="{86C62A60-A10B-4492-A623-2E0A639C6985}">
      <dsp:nvSpPr>
        <dsp:cNvPr id="0" name=""/>
        <dsp:cNvSpPr/>
      </dsp:nvSpPr>
      <dsp:spPr>
        <a:xfrm>
          <a:off x="5677148" y="1146"/>
          <a:ext cx="1854209" cy="1112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Real life examples</a:t>
          </a:r>
        </a:p>
      </dsp:txBody>
      <dsp:txXfrm>
        <a:off x="5677148" y="1146"/>
        <a:ext cx="1854209" cy="1112525"/>
      </dsp:txXfrm>
    </dsp:sp>
    <dsp:sp modelId="{9BE10F87-E59B-4E9F-9BFC-EE3C41FDBBD8}">
      <dsp:nvSpPr>
        <dsp:cNvPr id="0" name=""/>
        <dsp:cNvSpPr/>
      </dsp:nvSpPr>
      <dsp:spPr>
        <a:xfrm>
          <a:off x="2042898" y="1111871"/>
          <a:ext cx="6842032" cy="395868"/>
        </a:xfrm>
        <a:custGeom>
          <a:avLst/>
          <a:gdLst/>
          <a:ahLst/>
          <a:cxnLst/>
          <a:rect l="0" t="0" r="0" b="0"/>
          <a:pathLst>
            <a:path>
              <a:moveTo>
                <a:pt x="6842032" y="0"/>
              </a:moveTo>
              <a:lnTo>
                <a:pt x="6842032" y="215034"/>
              </a:lnTo>
              <a:lnTo>
                <a:pt x="0" y="215034"/>
              </a:lnTo>
              <a:lnTo>
                <a:pt x="0" y="39586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92531" y="1307673"/>
        <a:ext cx="342765" cy="4264"/>
      </dsp:txXfrm>
    </dsp:sp>
    <dsp:sp modelId="{0393CD4F-4B25-4216-8C0D-E5C158765137}">
      <dsp:nvSpPr>
        <dsp:cNvPr id="0" name=""/>
        <dsp:cNvSpPr/>
      </dsp:nvSpPr>
      <dsp:spPr>
        <a:xfrm>
          <a:off x="7957825" y="1146"/>
          <a:ext cx="1854209" cy="11125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Max 3 years old source</a:t>
          </a:r>
          <a:endParaRPr lang="en-US" sz="2100" kern="1200" dirty="0"/>
        </a:p>
      </dsp:txBody>
      <dsp:txXfrm>
        <a:off x="7957825" y="1146"/>
        <a:ext cx="1854209" cy="1112525"/>
      </dsp:txXfrm>
    </dsp:sp>
    <dsp:sp modelId="{DEEE0B49-E75E-48F7-AA4C-E06E11F79AF6}">
      <dsp:nvSpPr>
        <dsp:cNvPr id="0" name=""/>
        <dsp:cNvSpPr/>
      </dsp:nvSpPr>
      <dsp:spPr>
        <a:xfrm>
          <a:off x="2968203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475" y="2094270"/>
        <a:ext cx="21323" cy="4264"/>
      </dsp:txXfrm>
    </dsp:sp>
    <dsp:sp modelId="{96CA714A-0FF9-4052-A870-20548D3AAC67}">
      <dsp:nvSpPr>
        <dsp:cNvPr id="0" name=""/>
        <dsp:cNvSpPr/>
      </dsp:nvSpPr>
      <dsp:spPr>
        <a:xfrm>
          <a:off x="1115793" y="1540139"/>
          <a:ext cx="1854209" cy="11125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Use PEEL technique</a:t>
          </a:r>
          <a:endParaRPr lang="en-US" sz="2100" kern="1200" dirty="0"/>
        </a:p>
      </dsp:txBody>
      <dsp:txXfrm>
        <a:off x="1115793" y="1540139"/>
        <a:ext cx="1854209" cy="1112525"/>
      </dsp:txXfrm>
    </dsp:sp>
    <dsp:sp modelId="{39A49A94-F1F6-4120-98F6-45547F65F309}">
      <dsp:nvSpPr>
        <dsp:cNvPr id="0" name=""/>
        <dsp:cNvSpPr/>
      </dsp:nvSpPr>
      <dsp:spPr>
        <a:xfrm>
          <a:off x="5248880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6152" y="2094270"/>
        <a:ext cx="21323" cy="4264"/>
      </dsp:txXfrm>
    </dsp:sp>
    <dsp:sp modelId="{5FEB669E-C50C-48AD-8864-7A09001CB210}">
      <dsp:nvSpPr>
        <dsp:cNvPr id="0" name=""/>
        <dsp:cNvSpPr/>
      </dsp:nvSpPr>
      <dsp:spPr>
        <a:xfrm>
          <a:off x="3396471" y="1540139"/>
          <a:ext cx="1854209" cy="1112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 CRAAP test</a:t>
          </a:r>
          <a:endParaRPr lang="en-US" sz="2100" kern="1200"/>
        </a:p>
      </dsp:txBody>
      <dsp:txXfrm>
        <a:off x="3396471" y="1540139"/>
        <a:ext cx="1854209" cy="1112525"/>
      </dsp:txXfrm>
    </dsp:sp>
    <dsp:sp modelId="{96D78ABF-4AF0-4F5D-97D3-C38A884A187A}">
      <dsp:nvSpPr>
        <dsp:cNvPr id="0" name=""/>
        <dsp:cNvSpPr/>
      </dsp:nvSpPr>
      <dsp:spPr>
        <a:xfrm>
          <a:off x="7529557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16830" y="2094270"/>
        <a:ext cx="21323" cy="4264"/>
      </dsp:txXfrm>
    </dsp:sp>
    <dsp:sp modelId="{79885B74-CBD2-466C-8258-76F8338D0ACC}">
      <dsp:nvSpPr>
        <dsp:cNvPr id="0" name=""/>
        <dsp:cNvSpPr/>
      </dsp:nvSpPr>
      <dsp:spPr>
        <a:xfrm>
          <a:off x="5677148" y="1540139"/>
          <a:ext cx="1854209" cy="11125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 text (surname, year)</a:t>
          </a:r>
          <a:endParaRPr lang="en-US" sz="2100" kern="1200" dirty="0"/>
        </a:p>
      </dsp:txBody>
      <dsp:txXfrm>
        <a:off x="5677148" y="1540139"/>
        <a:ext cx="1854209" cy="1112525"/>
      </dsp:txXfrm>
    </dsp:sp>
    <dsp:sp modelId="{EB340C27-90D8-40C9-9632-52B9B9CB6244}">
      <dsp:nvSpPr>
        <dsp:cNvPr id="0" name=""/>
        <dsp:cNvSpPr/>
      </dsp:nvSpPr>
      <dsp:spPr>
        <a:xfrm>
          <a:off x="2042898" y="2650865"/>
          <a:ext cx="6842032" cy="395868"/>
        </a:xfrm>
        <a:custGeom>
          <a:avLst/>
          <a:gdLst/>
          <a:ahLst/>
          <a:cxnLst/>
          <a:rect l="0" t="0" r="0" b="0"/>
          <a:pathLst>
            <a:path>
              <a:moveTo>
                <a:pt x="6842032" y="0"/>
              </a:moveTo>
              <a:lnTo>
                <a:pt x="6842032" y="215034"/>
              </a:lnTo>
              <a:lnTo>
                <a:pt x="0" y="215034"/>
              </a:lnTo>
              <a:lnTo>
                <a:pt x="0" y="39586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92531" y="2846667"/>
        <a:ext cx="342765" cy="4264"/>
      </dsp:txXfrm>
    </dsp:sp>
    <dsp:sp modelId="{EF2BFFB9-5621-4208-ABBB-90287AB72A2D}">
      <dsp:nvSpPr>
        <dsp:cNvPr id="0" name=""/>
        <dsp:cNvSpPr/>
      </dsp:nvSpPr>
      <dsp:spPr>
        <a:xfrm>
          <a:off x="7957825" y="1540139"/>
          <a:ext cx="1854209" cy="1112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Double quotation marks</a:t>
          </a:r>
          <a:endParaRPr lang="en-US" sz="2100" kern="1200" dirty="0"/>
        </a:p>
      </dsp:txBody>
      <dsp:txXfrm>
        <a:off x="7957825" y="1540139"/>
        <a:ext cx="1854209" cy="1112525"/>
      </dsp:txXfrm>
    </dsp:sp>
    <dsp:sp modelId="{DBC42EB0-6E28-4953-A3F7-59B908905DB8}">
      <dsp:nvSpPr>
        <dsp:cNvPr id="0" name=""/>
        <dsp:cNvSpPr/>
      </dsp:nvSpPr>
      <dsp:spPr>
        <a:xfrm>
          <a:off x="2968203" y="3589676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475" y="3633263"/>
        <a:ext cx="21323" cy="4264"/>
      </dsp:txXfrm>
    </dsp:sp>
    <dsp:sp modelId="{7F36B453-8AB8-4569-A398-FA600C10458F}">
      <dsp:nvSpPr>
        <dsp:cNvPr id="0" name=""/>
        <dsp:cNvSpPr/>
      </dsp:nvSpPr>
      <dsp:spPr>
        <a:xfrm>
          <a:off x="1115793" y="3079133"/>
          <a:ext cx="1854209" cy="11125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Ref list in alphabetic order</a:t>
          </a:r>
          <a:endParaRPr lang="en-US" sz="2100" kern="1200" dirty="0"/>
        </a:p>
      </dsp:txBody>
      <dsp:txXfrm>
        <a:off x="1115793" y="3079133"/>
        <a:ext cx="1854209" cy="1112525"/>
      </dsp:txXfrm>
    </dsp:sp>
    <dsp:sp modelId="{FEC8F8E9-6DA9-484F-B810-E50922A1CE46}">
      <dsp:nvSpPr>
        <dsp:cNvPr id="0" name=""/>
        <dsp:cNvSpPr/>
      </dsp:nvSpPr>
      <dsp:spPr>
        <a:xfrm>
          <a:off x="5248880" y="3589676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6152" y="3633263"/>
        <a:ext cx="21323" cy="4264"/>
      </dsp:txXfrm>
    </dsp:sp>
    <dsp:sp modelId="{38CDFBEC-C387-4C35-855D-6F394D9D086A}">
      <dsp:nvSpPr>
        <dsp:cNvPr id="0" name=""/>
        <dsp:cNvSpPr/>
      </dsp:nvSpPr>
      <dsp:spPr>
        <a:xfrm>
          <a:off x="3396471" y="3079133"/>
          <a:ext cx="1854209" cy="11125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Harvard style referencing</a:t>
          </a:r>
          <a:endParaRPr lang="en-US" sz="2100" kern="1200" dirty="0"/>
        </a:p>
      </dsp:txBody>
      <dsp:txXfrm>
        <a:off x="3396471" y="3079133"/>
        <a:ext cx="1854209" cy="1112525"/>
      </dsp:txXfrm>
    </dsp:sp>
    <dsp:sp modelId="{7F863A04-DA5C-40DF-8318-F3CF7CA9D469}">
      <dsp:nvSpPr>
        <dsp:cNvPr id="0" name=""/>
        <dsp:cNvSpPr/>
      </dsp:nvSpPr>
      <dsp:spPr>
        <a:xfrm>
          <a:off x="5677148" y="3079133"/>
          <a:ext cx="1854209" cy="1112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Conclusion never has new information</a:t>
          </a:r>
          <a:endParaRPr lang="en-US" sz="2100" kern="1200" dirty="0"/>
        </a:p>
      </dsp:txBody>
      <dsp:txXfrm>
        <a:off x="5677148" y="3079133"/>
        <a:ext cx="1854209" cy="11125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0297AD-B50E-46CF-AE4C-D7FD90873C82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1. Introduction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Topic explanation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Ref 2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Outline of the report </a:t>
          </a:r>
        </a:p>
      </dsp:txBody>
      <dsp:txXfrm>
        <a:off x="0" y="39687"/>
        <a:ext cx="3286125" cy="1971675"/>
      </dsp:txXfrm>
    </dsp:sp>
    <dsp:sp modelId="{BD8D0468-D5F8-4604-8619-1215BE1736B8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2</a:t>
          </a:r>
          <a:r>
            <a:rPr lang="en-US" sz="2400" kern="1200" dirty="0"/>
            <a:t>. Challenges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My experience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Ref 3 and 4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Impact on students</a:t>
          </a:r>
        </a:p>
      </dsp:txBody>
      <dsp:txXfrm>
        <a:off x="3614737" y="39687"/>
        <a:ext cx="3286125" cy="1971675"/>
      </dsp:txXfrm>
    </dsp:sp>
    <dsp:sp modelId="{C9724D39-6AA1-46DD-B635-CCE64BA8E60A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3. Opportunities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My experience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Ref 5 and 6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Impact on students</a:t>
          </a:r>
        </a:p>
      </dsp:txBody>
      <dsp:txXfrm>
        <a:off x="7229475" y="39687"/>
        <a:ext cx="3286125" cy="1971675"/>
      </dsp:txXfrm>
    </dsp:sp>
    <dsp:sp modelId="{64BB85BB-E1D2-4B8E-ADAF-1799DFB80F9D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4. How to adapt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3 suggestions to adapt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Ref 7,8,9 and 10</a:t>
          </a:r>
        </a:p>
      </dsp:txBody>
      <dsp:txXfrm>
        <a:off x="1807368" y="2339975"/>
        <a:ext cx="3286125" cy="1971675"/>
      </dsp:txXfrm>
    </dsp:sp>
    <dsp:sp modelId="{31ACBF10-AF12-4B77-ACAF-7C3A2F167ACF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5. Conclusion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Summary</a:t>
          </a:r>
        </a:p>
      </dsp:txBody>
      <dsp:txXfrm>
        <a:off x="5422106" y="2339975"/>
        <a:ext cx="3286125" cy="1971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57CDA-CD06-4BDE-B2CD-D27F7EDA94BF}">
      <dsp:nvSpPr>
        <dsp:cNvPr id="0" name=""/>
        <dsp:cNvSpPr/>
      </dsp:nvSpPr>
      <dsp:spPr>
        <a:xfrm>
          <a:off x="0" y="813023"/>
          <a:ext cx="3433622" cy="20601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 dirty="0"/>
            <a:t>M</a:t>
          </a:r>
          <a:r>
            <a:rPr lang="en-GB" sz="3200" kern="1200" cap="none" dirty="0"/>
            <a:t>y</a:t>
          </a:r>
          <a:r>
            <a:rPr lang="en-GB" sz="3200" kern="1200" dirty="0"/>
            <a:t> S</a:t>
          </a:r>
          <a:r>
            <a:rPr lang="en-GB" sz="3200" kern="1200" cap="none" dirty="0"/>
            <a:t>ources:</a:t>
          </a:r>
          <a:endParaRPr lang="en-GB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kern="1200" dirty="0"/>
            <a:t>C</a:t>
          </a:r>
          <a:r>
            <a:rPr lang="en-GB" sz="2400" b="1" kern="1200" cap="none" dirty="0"/>
            <a:t>hat</a:t>
          </a:r>
          <a:r>
            <a:rPr lang="en-GB" sz="2400" b="1" kern="1200" dirty="0"/>
            <a:t>GPT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 dirty="0"/>
            <a:t>O</a:t>
          </a:r>
          <a:r>
            <a:rPr lang="en-US" sz="2400" b="1" kern="1200" cap="none" dirty="0"/>
            <a:t>nline</a:t>
          </a:r>
          <a:r>
            <a:rPr lang="en-US" sz="2400" b="1" kern="1200" dirty="0"/>
            <a:t> L</a:t>
          </a:r>
          <a:r>
            <a:rPr lang="en-US" sz="2400" b="1" kern="1200" cap="none" dirty="0"/>
            <a:t>ibrary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 dirty="0"/>
            <a:t>P</a:t>
          </a:r>
          <a:r>
            <a:rPr lang="en-US" sz="2400" b="1" kern="1200" cap="none" dirty="0"/>
            <a:t>hysical</a:t>
          </a:r>
          <a:r>
            <a:rPr lang="en-US" sz="2400" b="1" kern="1200" dirty="0"/>
            <a:t> b</a:t>
          </a:r>
          <a:r>
            <a:rPr lang="en-US" sz="2400" b="1" kern="1200" cap="none" dirty="0"/>
            <a:t>ook</a:t>
          </a:r>
          <a:endParaRPr lang="en-US" sz="2400" b="1" kern="1200" dirty="0"/>
        </a:p>
      </dsp:txBody>
      <dsp:txXfrm>
        <a:off x="0" y="813023"/>
        <a:ext cx="3433622" cy="2060173"/>
      </dsp:txXfrm>
    </dsp:sp>
    <dsp:sp modelId="{281B1CAD-3D25-4EB3-9DC3-E06322F2C4E2}">
      <dsp:nvSpPr>
        <dsp:cNvPr id="0" name=""/>
        <dsp:cNvSpPr/>
      </dsp:nvSpPr>
      <dsp:spPr>
        <a:xfrm>
          <a:off x="3747103" y="814615"/>
          <a:ext cx="3433622" cy="206017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 dirty="0"/>
            <a:t>o</a:t>
          </a:r>
          <a:r>
            <a:rPr lang="en-GB" sz="3200" kern="1200" cap="none" dirty="0"/>
            <a:t>pportunity</a:t>
          </a:r>
          <a:r>
            <a:rPr lang="en-GB" sz="3200" kern="1200" dirty="0"/>
            <a:t>: </a:t>
          </a:r>
          <a:r>
            <a:rPr lang="en-GB" sz="2400" b="1" kern="1200" dirty="0"/>
            <a:t>R</a:t>
          </a:r>
          <a:r>
            <a:rPr lang="en-GB" sz="2400" b="1" kern="1200" cap="none" dirty="0"/>
            <a:t>esearch</a:t>
          </a:r>
          <a:r>
            <a:rPr lang="en-GB" sz="2400" b="1" kern="1200" dirty="0"/>
            <a:t> A</a:t>
          </a:r>
          <a:r>
            <a:rPr lang="en-GB" sz="2400" b="1" kern="1200" cap="none" dirty="0"/>
            <a:t>ssistant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 dirty="0"/>
            <a:t>c</a:t>
          </a:r>
          <a:r>
            <a:rPr lang="en-GB" sz="3200" kern="1200" cap="none" dirty="0"/>
            <a:t>hallenge</a:t>
          </a:r>
          <a:r>
            <a:rPr lang="en-GB" sz="3200" kern="1200" dirty="0"/>
            <a:t>: </a:t>
          </a:r>
          <a:r>
            <a:rPr lang="en-GB" sz="2400" b="1" kern="1200" dirty="0"/>
            <a:t>L</a:t>
          </a:r>
          <a:r>
            <a:rPr lang="en-GB" sz="2400" b="1" kern="1200" cap="none" dirty="0"/>
            <a:t>uck</a:t>
          </a:r>
          <a:r>
            <a:rPr lang="en-GB" sz="2400" b="1" kern="1200" dirty="0"/>
            <a:t> O</a:t>
          </a:r>
          <a:r>
            <a:rPr lang="en-GB" sz="2400" b="1" kern="1200" cap="none" dirty="0"/>
            <a:t>f</a:t>
          </a:r>
          <a:r>
            <a:rPr lang="en-GB" sz="2400" b="1" kern="1200" dirty="0"/>
            <a:t> S</a:t>
          </a:r>
          <a:r>
            <a:rPr lang="en-GB" sz="2400" b="1" kern="1200" cap="none" dirty="0"/>
            <a:t>upportive</a:t>
          </a:r>
          <a:r>
            <a:rPr lang="en-GB" sz="2400" b="1" kern="1200" dirty="0"/>
            <a:t> S</a:t>
          </a:r>
          <a:r>
            <a:rPr lang="en-GB" sz="2400" b="1" kern="1200" cap="none" dirty="0"/>
            <a:t>ources</a:t>
          </a:r>
          <a:endParaRPr lang="en-GB" sz="2400" b="1" kern="1200" dirty="0"/>
        </a:p>
      </dsp:txBody>
      <dsp:txXfrm>
        <a:off x="3747103" y="814615"/>
        <a:ext cx="3433622" cy="2060173"/>
      </dsp:txXfrm>
    </dsp:sp>
    <dsp:sp modelId="{8DC16650-1EC8-4137-9D26-BC0672B12952}">
      <dsp:nvSpPr>
        <dsp:cNvPr id="0" name=""/>
        <dsp:cNvSpPr/>
      </dsp:nvSpPr>
      <dsp:spPr>
        <a:xfrm>
          <a:off x="7492872" y="814615"/>
          <a:ext cx="3433622" cy="206017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 dirty="0"/>
            <a:t>N</a:t>
          </a:r>
          <a:r>
            <a:rPr lang="en-GB" sz="3200" kern="1200" cap="none" dirty="0"/>
            <a:t>ew</a:t>
          </a:r>
          <a:r>
            <a:rPr lang="en-GB" sz="3200" kern="1200" dirty="0"/>
            <a:t> p</a:t>
          </a:r>
          <a:r>
            <a:rPr lang="en-GB" sz="3200" kern="1200" cap="none" dirty="0"/>
            <a:t>erspective</a:t>
          </a:r>
          <a:r>
            <a:rPr lang="en-GB" sz="3200" kern="1200" dirty="0"/>
            <a:t>: 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kern="1200" dirty="0"/>
            <a:t>N</a:t>
          </a:r>
          <a:r>
            <a:rPr lang="en-GB" sz="2400" b="1" kern="1200" cap="none" dirty="0"/>
            <a:t>ot</a:t>
          </a:r>
          <a:r>
            <a:rPr lang="en-GB" sz="2400" b="1" kern="1200" dirty="0"/>
            <a:t> A</a:t>
          </a:r>
          <a:r>
            <a:rPr lang="en-GB" sz="2400" b="1" kern="1200" cap="none" dirty="0"/>
            <a:t>ll</a:t>
          </a:r>
          <a:r>
            <a:rPr lang="en-GB" sz="2400" b="1" kern="1200" dirty="0"/>
            <a:t> S</a:t>
          </a:r>
          <a:r>
            <a:rPr lang="en-GB" sz="2400" b="1" kern="1200" cap="none" dirty="0"/>
            <a:t>tudents</a:t>
          </a:r>
          <a:r>
            <a:rPr lang="en-GB" sz="2400" b="1" kern="1200" dirty="0"/>
            <a:t> f</a:t>
          </a:r>
          <a:r>
            <a:rPr lang="en-GB" sz="2400" b="1" kern="1200" cap="none" dirty="0"/>
            <a:t>ace</a:t>
          </a:r>
          <a:r>
            <a:rPr lang="en-GB" sz="2400" b="1" kern="1200" dirty="0"/>
            <a:t> T</a:t>
          </a:r>
          <a:r>
            <a:rPr lang="en-GB" sz="2400" b="1" kern="1200" cap="none" dirty="0"/>
            <a:t>he</a:t>
          </a:r>
          <a:r>
            <a:rPr lang="en-GB" sz="2400" b="1" kern="1200" dirty="0"/>
            <a:t> S</a:t>
          </a:r>
          <a:r>
            <a:rPr lang="en-GB" sz="2400" b="1" kern="1200" cap="none" dirty="0"/>
            <a:t>ame</a:t>
          </a:r>
          <a:r>
            <a:rPr lang="en-GB" sz="2400" b="1" kern="1200" dirty="0"/>
            <a:t> C</a:t>
          </a:r>
          <a:r>
            <a:rPr lang="en-GB" sz="2400" b="1" kern="1200" cap="none" dirty="0"/>
            <a:t>hallenges</a:t>
          </a:r>
          <a:r>
            <a:rPr lang="en-GB" sz="2400" b="1" kern="1200" dirty="0"/>
            <a:t> O</a:t>
          </a:r>
          <a:r>
            <a:rPr lang="en-GB" sz="2400" b="1" kern="1200" cap="none" dirty="0"/>
            <a:t>r</a:t>
          </a:r>
          <a:r>
            <a:rPr lang="en-GB" sz="2400" b="1" kern="1200" dirty="0"/>
            <a:t> O</a:t>
          </a:r>
          <a:r>
            <a:rPr lang="en-GB" sz="2400" b="1" kern="1200" cap="none" dirty="0"/>
            <a:t>pportunities</a:t>
          </a:r>
          <a:endParaRPr lang="en-US" sz="2400" b="1" kern="1200" dirty="0"/>
        </a:p>
      </dsp:txBody>
      <dsp:txXfrm>
        <a:off x="7492872" y="814615"/>
        <a:ext cx="3433622" cy="206017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9CCDE-1CF6-49F1-A7BB-5312C67C1D16}">
      <dsp:nvSpPr>
        <dsp:cNvPr id="0" name=""/>
        <dsp:cNvSpPr/>
      </dsp:nvSpPr>
      <dsp:spPr>
        <a:xfrm>
          <a:off x="0" y="0"/>
          <a:ext cx="9288654" cy="16602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Challenge: </a:t>
          </a:r>
          <a:r>
            <a:rPr lang="en-GB" sz="2900" b="1" kern="1200" dirty="0"/>
            <a:t>Luck of sources</a:t>
          </a:r>
        </a:p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Solution: </a:t>
          </a:r>
          <a:r>
            <a:rPr lang="en-US" sz="2900" b="1" kern="1200" dirty="0"/>
            <a:t>Taking breaks and being objective</a:t>
          </a:r>
        </a:p>
      </dsp:txBody>
      <dsp:txXfrm>
        <a:off x="48627" y="48627"/>
        <a:ext cx="7572674" cy="1562978"/>
      </dsp:txXfrm>
    </dsp:sp>
    <dsp:sp modelId="{A33EDD64-B7B8-45EB-9120-6997D7387C95}">
      <dsp:nvSpPr>
        <dsp:cNvPr id="0" name=""/>
        <dsp:cNvSpPr/>
      </dsp:nvSpPr>
      <dsp:spPr>
        <a:xfrm>
          <a:off x="1639174" y="2029172"/>
          <a:ext cx="9288654" cy="166023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 dirty="0"/>
            <a:t>S</a:t>
          </a:r>
          <a:r>
            <a:rPr lang="en-GB" sz="2900" kern="1200" cap="none" dirty="0"/>
            <a:t>uccesses</a:t>
          </a:r>
          <a:r>
            <a:rPr lang="en-GB" sz="2900" kern="1200" dirty="0"/>
            <a:t>: </a:t>
          </a:r>
          <a:r>
            <a:rPr lang="en-GB" sz="2900" b="1" kern="1200" dirty="0"/>
            <a:t>D</a:t>
          </a:r>
          <a:r>
            <a:rPr lang="en-GB" sz="2900" b="1" kern="1200" cap="none" dirty="0"/>
            <a:t>eveloping a clear report structure and not giving up</a:t>
          </a:r>
          <a:endParaRPr lang="en-GB" sz="2900" b="1" kern="1200" dirty="0"/>
        </a:p>
      </dsp:txBody>
      <dsp:txXfrm>
        <a:off x="1687801" y="2077799"/>
        <a:ext cx="6473075" cy="1562978"/>
      </dsp:txXfrm>
    </dsp:sp>
    <dsp:sp modelId="{304146A1-BDF1-4F78-9B7E-EE1EBD0D271C}">
      <dsp:nvSpPr>
        <dsp:cNvPr id="0" name=""/>
        <dsp:cNvSpPr/>
      </dsp:nvSpPr>
      <dsp:spPr>
        <a:xfrm>
          <a:off x="8209503" y="1305127"/>
          <a:ext cx="1079150" cy="10791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452312" y="1305127"/>
        <a:ext cx="593532" cy="8120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864B84-6DE2-4402-8721-04D5A1DB4AE0}">
      <dsp:nvSpPr>
        <dsp:cNvPr id="0" name=""/>
        <dsp:cNvSpPr/>
      </dsp:nvSpPr>
      <dsp:spPr>
        <a:xfrm>
          <a:off x="1333" y="88873"/>
          <a:ext cx="3121474" cy="15607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Start</a:t>
          </a:r>
        </a:p>
      </dsp:txBody>
      <dsp:txXfrm>
        <a:off x="47045" y="134585"/>
        <a:ext cx="3030050" cy="1469313"/>
      </dsp:txXfrm>
    </dsp:sp>
    <dsp:sp modelId="{944B3E14-D343-48F1-8E23-CC9BC8C1BA43}">
      <dsp:nvSpPr>
        <dsp:cNvPr id="0" name=""/>
        <dsp:cNvSpPr/>
      </dsp:nvSpPr>
      <dsp:spPr>
        <a:xfrm>
          <a:off x="313481" y="1649610"/>
          <a:ext cx="312147" cy="11705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0552"/>
              </a:lnTo>
              <a:lnTo>
                <a:pt x="312147" y="1170552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C24877-8D91-422E-8BE4-E0A2DC5A0669}">
      <dsp:nvSpPr>
        <dsp:cNvPr id="0" name=""/>
        <dsp:cNvSpPr/>
      </dsp:nvSpPr>
      <dsp:spPr>
        <a:xfrm>
          <a:off x="625628" y="2039794"/>
          <a:ext cx="2497179" cy="15607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Start research earlier</a:t>
          </a:r>
        </a:p>
      </dsp:txBody>
      <dsp:txXfrm>
        <a:off x="671340" y="2085506"/>
        <a:ext cx="2405755" cy="1469313"/>
      </dsp:txXfrm>
    </dsp:sp>
    <dsp:sp modelId="{21C32D31-01EE-4A4C-B370-6FDBF0123455}">
      <dsp:nvSpPr>
        <dsp:cNvPr id="0" name=""/>
        <dsp:cNvSpPr/>
      </dsp:nvSpPr>
      <dsp:spPr>
        <a:xfrm>
          <a:off x="3903177" y="88873"/>
          <a:ext cx="3121474" cy="1560737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Do</a:t>
          </a:r>
        </a:p>
      </dsp:txBody>
      <dsp:txXfrm>
        <a:off x="3948889" y="134585"/>
        <a:ext cx="3030050" cy="1469313"/>
      </dsp:txXfrm>
    </dsp:sp>
    <dsp:sp modelId="{B8DDE9D2-BF99-499B-90FC-63E6D7746790}">
      <dsp:nvSpPr>
        <dsp:cNvPr id="0" name=""/>
        <dsp:cNvSpPr/>
      </dsp:nvSpPr>
      <dsp:spPr>
        <a:xfrm>
          <a:off x="4215324" y="1649610"/>
          <a:ext cx="312147" cy="11705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0552"/>
              </a:lnTo>
              <a:lnTo>
                <a:pt x="312147" y="1170552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135441-D353-42A4-B43E-C5E67826C37A}">
      <dsp:nvSpPr>
        <dsp:cNvPr id="0" name=""/>
        <dsp:cNvSpPr/>
      </dsp:nvSpPr>
      <dsp:spPr>
        <a:xfrm>
          <a:off x="4527472" y="2039794"/>
          <a:ext cx="2497179" cy="15607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Pre-plan academic reports</a:t>
          </a:r>
        </a:p>
      </dsp:txBody>
      <dsp:txXfrm>
        <a:off x="4573184" y="2085506"/>
        <a:ext cx="2405755" cy="1469313"/>
      </dsp:txXfrm>
    </dsp:sp>
    <dsp:sp modelId="{FF50A7BF-75F9-400B-9488-9285FE823FD6}">
      <dsp:nvSpPr>
        <dsp:cNvPr id="0" name=""/>
        <dsp:cNvSpPr/>
      </dsp:nvSpPr>
      <dsp:spPr>
        <a:xfrm>
          <a:off x="7805020" y="88873"/>
          <a:ext cx="3121474" cy="1560737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Goal</a:t>
          </a:r>
        </a:p>
      </dsp:txBody>
      <dsp:txXfrm>
        <a:off x="7850732" y="134585"/>
        <a:ext cx="3030050" cy="1469313"/>
      </dsp:txXfrm>
    </dsp:sp>
    <dsp:sp modelId="{744FB023-E2E4-4093-BFA5-855C9F992CDA}">
      <dsp:nvSpPr>
        <dsp:cNvPr id="0" name=""/>
        <dsp:cNvSpPr/>
      </dsp:nvSpPr>
      <dsp:spPr>
        <a:xfrm>
          <a:off x="8117167" y="1649610"/>
          <a:ext cx="312147" cy="11705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0552"/>
              </a:lnTo>
              <a:lnTo>
                <a:pt x="312147" y="1170552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8C0C1B-63F0-4BF6-B789-ECF02AB7A417}">
      <dsp:nvSpPr>
        <dsp:cNvPr id="0" name=""/>
        <dsp:cNvSpPr/>
      </dsp:nvSpPr>
      <dsp:spPr>
        <a:xfrm>
          <a:off x="8429315" y="2039794"/>
          <a:ext cx="2497179" cy="15607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Read more quality content </a:t>
          </a:r>
        </a:p>
      </dsp:txBody>
      <dsp:txXfrm>
        <a:off x="8475027" y="2085506"/>
        <a:ext cx="2405755" cy="1469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DE4F6A-00C5-4C89-A0C5-3EA0441EC79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4CA06D-BAAE-4DE8-8F1A-7B70A6B05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550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072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more about digital era: stable internet, online calendars. </a:t>
            </a:r>
          </a:p>
          <a:p>
            <a:r>
              <a:rPr lang="en-GB" dirty="0"/>
              <a:t>There is a reason why I am happy, because it will help at my career and building my confidence.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8938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I needed a plan so I decided to start with planning.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I needed to concentrate on the main aspects of the topic and leave any “outside-the-box” thinking for later. Otherwise I struggled with research as I did not know what I am looking for. 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326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Most difficult for me was grammar, however I managed to overcome it by using digital tools.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03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CRAAP – It reminded me to read about the authors. </a:t>
            </a:r>
          </a:p>
          <a:p>
            <a:r>
              <a:rPr lang="en-GB" dirty="0"/>
              <a:t>Citation – hopefully will improve quality of my report. I am more reliable.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Solution: taking breaks using pomodoro technique I adapted a bit.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888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helped me a lot, I knew what I am looking for in the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3950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New perspective is supported by many reports for example: more naturally skilled will be more sensible using digital tools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12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many articles focused on only one specific type of student, or supported the chosen impacts </a:t>
            </a:r>
          </a:p>
          <a:p>
            <a:r>
              <a:rPr lang="en-GB" dirty="0"/>
              <a:t>Challenges: me giving up for example when I did not find source supporting my own opinion, or when I could not find source that was 3 years old latest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endParaRPr 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3364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post a lot of books and citation online and knowing how to reference and use citation helps me look professional.</a:t>
            </a:r>
          </a:p>
          <a:p>
            <a:r>
              <a:rPr lang="en-GB" dirty="0"/>
              <a:t>I also speak about market changes at work. Checking and supporting my opinion with reliable source is very important. I will be using CRAAP test.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621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37FAA-9468-79F2-C2E1-10C569A73E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2E58FD-008E-EA14-F064-A8D1E63DB1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450F6-FE80-A649-FE42-5BFCD3AD1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230A7-C575-B439-7134-340C44662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8AD19-D41D-9829-9406-4BEFA0231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507048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85BFB-9EFC-AE6F-2E0A-9C24CA443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72CB4-24FB-2FF0-89D7-371BB1496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2600C-5CD1-A357-7B42-23D8A301D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B7B5D-54C8-AF1B-D540-E400300E1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422BC-0D0E-C461-FDC8-3CC6B0C39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600617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D4D08-480F-BEDE-4907-480A1ED3A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12818-8D0A-340C-D5D9-2F0628012A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1A97E0-853F-2235-46B0-3FFF066B6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3ED19-D138-53BD-24A9-9D6E6EDF8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138CE6-4293-65C1-3FC4-F41640E78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684591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5BBC0-5FF3-D87C-D749-0F8AFE8EE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B523F-688F-7BCC-5E73-DE33722F6A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312F74-E207-D8E9-D590-4086F245D9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23A1C-53D6-FDDA-26F4-F84A4D181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7B4AB-0D8F-63BB-F73C-97E285F8E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C7B92-96D1-FBDA-AF08-E7CCED53C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134964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00C71-A3DF-833C-E847-AEE13AC14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D3D65A-B827-DF7F-A640-0CC967876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C5A916-4418-A9A5-5FA0-756B06D181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806584-BF37-5517-1308-4AA4E0D46C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8CE140-65E6-6D50-6A72-A1456D7E78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054677-802C-6F9E-28A8-00A03BD11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56215-A15E-F096-B6DC-98619FDB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1DE679-4ABC-055D-7147-6137A4455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185893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D554D-62F0-2B1F-406A-3514EC818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583FE8-073B-04BC-673B-33A65CC0B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85BB17-A742-01FA-3387-395E6C03D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39F844-985C-7142-7B5D-9BA0B690D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920539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0654C5-0835-5F66-2DDB-F60F47D4B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61BFCF-9879-9E93-C4B0-03C7EE0C7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0B2BE4-73A7-A4F9-8F05-5DD5114AC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070883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0C41A-15B1-0ABE-AD5E-6F941557D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B3FC6-DFAE-1B2F-D5DB-9D69DBE68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5CD211-4BBB-40B1-FDEA-B98FEB71E8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88F81B-F995-680D-9829-351F5F567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9A6DAA-E2EC-D364-CDBC-E535FC1CA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FD380-E404-EBDD-7777-C3C127620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414109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44168-7D0C-20BE-007D-1A59F13E2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F79304-CABE-4F15-D5DB-D81FE43504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377F6F-DA20-386E-3B2F-E972D0D78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D7079-307C-777F-F646-A0153EAF3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39DC84-9BE3-02CF-1AC3-3ADFD08D1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39BF8C-D328-230E-D3D7-34D53E79A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023062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0B1C8-31CA-4FEB-C538-318291E9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371904-CD47-721A-B32B-70BEFEA365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60CBA-D357-B5A0-1250-BB24B72BF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D6FD8-0881-1F1E-7243-DA1072D63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C8828B-F171-6F6F-245F-64B34940D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35983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89BF9A-B1E7-6BF1-6173-A4CECDAA7D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3728FB-309F-7BD9-9B97-9AE6868A60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93F42-4241-7A87-A0C5-A2A82B622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9CCBA-78A9-E6B8-C5C1-D3252E357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13463-1857-13CF-49AA-9C8101892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298118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C5CC51-263A-A0B7-FD9F-36CDA0C5F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3D45F-3598-DE53-3311-119570A917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11EEC8-D268-372C-138B-293FDF4BAF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223205-F480-4C32-814F-96315D0EDC7E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8C9C1-F941-5264-EF76-7F68890782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DC951-C940-61DC-1B35-47BD35C33E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97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C0B7A3-115F-6864-C622-521645384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I Approached Writing My Report 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8AE45192-1130-5550-612E-7E9B46E4E2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50" r="-1" b="-1"/>
          <a:stretch>
            <a:fillRect/>
          </a:stretch>
        </p:blipFill>
        <p:spPr>
          <a:xfrm>
            <a:off x="5153495" y="467208"/>
            <a:ext cx="5923614" cy="5923584"/>
          </a:xfrm>
          <a:prstGeom prst="roundRect">
            <a:avLst>
              <a:gd name="adj" fmla="val 16667"/>
            </a:avLst>
          </a:prstGeom>
          <a:ln>
            <a:solidFill>
              <a:srgbClr val="92D050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385203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B965C9-B305-62ED-A475-26148C105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Brief Overview</a:t>
            </a:r>
          </a:p>
        </p:txBody>
      </p:sp>
      <p:graphicFrame>
        <p:nvGraphicFramePr>
          <p:cNvPr id="25" name="Content Placeholder 3">
            <a:extLst>
              <a:ext uri="{FF2B5EF4-FFF2-40B4-BE49-F238E27FC236}">
                <a16:creationId xmlns:a16="http://schemas.microsoft.com/office/drawing/2014/main" id="{7C053DD3-8167-DB21-5488-4F6AAF365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292688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96845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5F05A-CF50-0962-09A8-68FA0DFC1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The Process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81614FEF-32C2-9F8D-60FE-559E5F0AFC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137517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8977978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and green swirls of light&#10;&#10;AI-generated content may be incorrect.">
            <a:extLst>
              <a:ext uri="{FF2B5EF4-FFF2-40B4-BE49-F238E27FC236}">
                <a16:creationId xmlns:a16="http://schemas.microsoft.com/office/drawing/2014/main" id="{5DFB96F3-8415-59CC-B278-0F039406C75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91" b="147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0E77F6-E15C-AC97-925F-18ADDF21C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Planning and writing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413D8-816F-B25F-FB74-656C8A3EB0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614834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898184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4E280C-0925-A600-26F9-994A6918922F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IMPORTANT TIPS</a:t>
            </a:r>
          </a:p>
        </p:txBody>
      </p:sp>
      <p:graphicFrame>
        <p:nvGraphicFramePr>
          <p:cNvPr id="9" name="TextBox 1">
            <a:extLst>
              <a:ext uri="{FF2B5EF4-FFF2-40B4-BE49-F238E27FC236}">
                <a16:creationId xmlns:a16="http://schemas.microsoft.com/office/drawing/2014/main" id="{BC2BFC5B-A279-F8B1-F729-998C6254CE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8868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628187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B2D13A40-57C7-0201-20EF-4CCCEC16319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CE869DD-7FAB-F137-21B2-3AD83F7FD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My report planner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855F39-504F-5045-9539-8BADD260A5C0}"/>
              </a:ext>
            </a:extLst>
          </p:cNvPr>
          <p:cNvSpPr txBox="1"/>
          <p:nvPr/>
        </p:nvSpPr>
        <p:spPr>
          <a:xfrm>
            <a:off x="533400" y="2363724"/>
            <a:ext cx="10515600" cy="3694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graphicFrame>
        <p:nvGraphicFramePr>
          <p:cNvPr id="18" name="Content Placeholder 5">
            <a:extLst>
              <a:ext uri="{FF2B5EF4-FFF2-40B4-BE49-F238E27FC236}">
                <a16:creationId xmlns:a16="http://schemas.microsoft.com/office/drawing/2014/main" id="{3971FF38-D354-DBCD-417F-B76CFA89C0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3709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47395915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16BB8-1DA7-FD79-FD0B-DF9460DFA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64E010-AA1B-C82D-CB0E-0502E49C4C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681249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324509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D6189-57E2-9714-066E-3385C1F65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Challenges and Successes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5AEB67-1CA1-B56A-C64B-18F9463CC1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190964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0065641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63015A-74B1-1B02-6A76-DCBD0AB8F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Looking Forward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2E40DD8-6A2B-940D-8FCB-5E59B22684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8433210"/>
              </p:ext>
            </p:extLst>
          </p:nvPr>
        </p:nvGraphicFramePr>
        <p:xfrm>
          <a:off x="632085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68135800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1F3A904-EF00-F71D-F415-9979C02171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F4F1F87-409A-A18A-DB4B-6660DC2F8B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Klaudia Rutkowska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863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4141</TotalTime>
  <Words>552</Words>
  <Application>Microsoft Office PowerPoint</Application>
  <PresentationFormat>Widescreen</PresentationFormat>
  <Paragraphs>91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How I Approached Writing My Report  </vt:lpstr>
      <vt:lpstr>Brief Overview</vt:lpstr>
      <vt:lpstr>The Process</vt:lpstr>
      <vt:lpstr>Planning and writing</vt:lpstr>
      <vt:lpstr>PowerPoint Presentation</vt:lpstr>
      <vt:lpstr>My report planner</vt:lpstr>
      <vt:lpstr>Research</vt:lpstr>
      <vt:lpstr>Challenges and Successes</vt:lpstr>
      <vt:lpstr>Looking Forward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Klaudia Rutkowska (2515611)</dc:creator>
  <cp:lastModifiedBy>Klaudia Rutkowska (2515611)</cp:lastModifiedBy>
  <cp:revision>7</cp:revision>
  <dcterms:created xsi:type="dcterms:W3CDTF">2025-11-01T14:04:02Z</dcterms:created>
  <dcterms:modified xsi:type="dcterms:W3CDTF">2025-11-21T11:27:22Z</dcterms:modified>
</cp:coreProperties>
</file>