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sldIdLst>
    <p:sldId id="256" r:id="rId5"/>
    <p:sldId id="347" r:id="rId6"/>
    <p:sldId id="348" r:id="rId7"/>
    <p:sldId id="349" r:id="rId8"/>
    <p:sldId id="368" r:id="rId9"/>
    <p:sldId id="353" r:id="rId10"/>
    <p:sldId id="314" r:id="rId11"/>
    <p:sldId id="367" r:id="rId12"/>
    <p:sldId id="338" r:id="rId13"/>
    <p:sldId id="354" r:id="rId14"/>
    <p:sldId id="355" r:id="rId15"/>
    <p:sldId id="358" r:id="rId16"/>
    <p:sldId id="298" r:id="rId17"/>
    <p:sldId id="313" r:id="rId18"/>
    <p:sldId id="325" r:id="rId19"/>
    <p:sldId id="331" r:id="rId20"/>
    <p:sldId id="339" r:id="rId21"/>
    <p:sldId id="374" r:id="rId22"/>
    <p:sldId id="360" r:id="rId23"/>
    <p:sldId id="373" r:id="rId24"/>
    <p:sldId id="366" r:id="rId25"/>
    <p:sldId id="343" r:id="rId26"/>
    <p:sldId id="320" r:id="rId27"/>
    <p:sldId id="371" r:id="rId28"/>
    <p:sldId id="361" r:id="rId29"/>
    <p:sldId id="357" r:id="rId30"/>
    <p:sldId id="375" r:id="rId31"/>
    <p:sldId id="328" r:id="rId32"/>
    <p:sldId id="307" r:id="rId33"/>
    <p:sldId id="344" r:id="rId34"/>
    <p:sldId id="309" r:id="rId35"/>
    <p:sldId id="310" r:id="rId36"/>
    <p:sldId id="329" r:id="rId37"/>
    <p:sldId id="290" r:id="rId38"/>
    <p:sldId id="342"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4FF28C-6630-4C79-84CC-446CB5EF2FFD}" v="40" dt="2023-02-09T12:07:01.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0F2C6929-3A0A-4794-B373-7506E0367D63}"/>
    <pc:docChg chg="undo custSel delSld modSld">
      <pc:chgData name="Emily Hywel" userId="baf2cde3-8896-481d-9254-c66691563779" providerId="ADAL" clId="{0F2C6929-3A0A-4794-B373-7506E0367D63}" dt="2022-09-30T15:31:11.031" v="493" actId="1076"/>
      <pc:docMkLst>
        <pc:docMk/>
      </pc:docMkLst>
      <pc:sldChg chg="modSp mod">
        <pc:chgData name="Emily Hywel" userId="baf2cde3-8896-481d-9254-c66691563779" providerId="ADAL" clId="{0F2C6929-3A0A-4794-B373-7506E0367D63}" dt="2022-09-30T14:11:51.655" v="8" actId="20577"/>
        <pc:sldMkLst>
          <pc:docMk/>
          <pc:sldMk cId="3799625505" sldId="256"/>
        </pc:sldMkLst>
        <pc:spChg chg="mod">
          <ac:chgData name="Emily Hywel" userId="baf2cde3-8896-481d-9254-c66691563779" providerId="ADAL" clId="{0F2C6929-3A0A-4794-B373-7506E0367D63}" dt="2022-09-30T14:11:51.655" v="8" actId="20577"/>
          <ac:spMkLst>
            <pc:docMk/>
            <pc:sldMk cId="3799625505" sldId="256"/>
            <ac:spMk id="4" creationId="{00000000-0000-0000-0000-000000000000}"/>
          </ac:spMkLst>
        </pc:spChg>
      </pc:sldChg>
      <pc:sldChg chg="del">
        <pc:chgData name="Emily Hywel" userId="baf2cde3-8896-481d-9254-c66691563779" providerId="ADAL" clId="{0F2C6929-3A0A-4794-B373-7506E0367D63}" dt="2022-09-30T14:22:45.565" v="42" actId="47"/>
        <pc:sldMkLst>
          <pc:docMk/>
          <pc:sldMk cId="1042176829" sldId="287"/>
        </pc:sldMkLst>
      </pc:sldChg>
      <pc:sldChg chg="del">
        <pc:chgData name="Emily Hywel" userId="baf2cde3-8896-481d-9254-c66691563779" providerId="ADAL" clId="{0F2C6929-3A0A-4794-B373-7506E0367D63}" dt="2022-09-30T14:18:17.802" v="20" actId="47"/>
        <pc:sldMkLst>
          <pc:docMk/>
          <pc:sldMk cId="2230789105" sldId="324"/>
        </pc:sldMkLst>
      </pc:sldChg>
      <pc:sldChg chg="modSp mod">
        <pc:chgData name="Emily Hywel" userId="baf2cde3-8896-481d-9254-c66691563779" providerId="ADAL" clId="{0F2C6929-3A0A-4794-B373-7506E0367D63}" dt="2022-09-30T14:33:58.465" v="102" actId="20577"/>
        <pc:sldMkLst>
          <pc:docMk/>
          <pc:sldMk cId="3935867652" sldId="325"/>
        </pc:sldMkLst>
        <pc:spChg chg="mod">
          <ac:chgData name="Emily Hywel" userId="baf2cde3-8896-481d-9254-c66691563779" providerId="ADAL" clId="{0F2C6929-3A0A-4794-B373-7506E0367D63}" dt="2022-09-30T14:33:58.465" v="102" actId="20577"/>
          <ac:spMkLst>
            <pc:docMk/>
            <pc:sldMk cId="3935867652" sldId="325"/>
            <ac:spMk id="2" creationId="{CE119CEF-03E0-410C-8B3B-137DE0DA4C8E}"/>
          </ac:spMkLst>
        </pc:spChg>
      </pc:sldChg>
      <pc:sldChg chg="modSp del mod">
        <pc:chgData name="Emily Hywel" userId="baf2cde3-8896-481d-9254-c66691563779" providerId="ADAL" clId="{0F2C6929-3A0A-4794-B373-7506E0367D63}" dt="2022-09-30T14:36:02.603" v="108" actId="47"/>
        <pc:sldMkLst>
          <pc:docMk/>
          <pc:sldMk cId="1611154360" sldId="326"/>
        </pc:sldMkLst>
        <pc:spChg chg="mod">
          <ac:chgData name="Emily Hywel" userId="baf2cde3-8896-481d-9254-c66691563779" providerId="ADAL" clId="{0F2C6929-3A0A-4794-B373-7506E0367D63}" dt="2022-09-30T14:34:35.853" v="107" actId="27636"/>
          <ac:spMkLst>
            <pc:docMk/>
            <pc:sldMk cId="1611154360" sldId="326"/>
            <ac:spMk id="11" creationId="{F615B06C-42C3-4DC0-8667-25F2F56D5CF2}"/>
          </ac:spMkLst>
        </pc:spChg>
      </pc:sldChg>
      <pc:sldChg chg="del">
        <pc:chgData name="Emily Hywel" userId="baf2cde3-8896-481d-9254-c66691563779" providerId="ADAL" clId="{0F2C6929-3A0A-4794-B373-7506E0367D63}" dt="2022-09-30T14:21:05.931" v="22" actId="47"/>
        <pc:sldMkLst>
          <pc:docMk/>
          <pc:sldMk cId="876499847" sldId="327"/>
        </pc:sldMkLst>
      </pc:sldChg>
      <pc:sldChg chg="modSp mod">
        <pc:chgData name="Emily Hywel" userId="baf2cde3-8896-481d-9254-c66691563779" providerId="ADAL" clId="{0F2C6929-3A0A-4794-B373-7506E0367D63}" dt="2022-09-30T14:38:18.515" v="119" actId="1076"/>
        <pc:sldMkLst>
          <pc:docMk/>
          <pc:sldMk cId="2889980593" sldId="328"/>
        </pc:sldMkLst>
        <pc:spChg chg="mod">
          <ac:chgData name="Emily Hywel" userId="baf2cde3-8896-481d-9254-c66691563779" providerId="ADAL" clId="{0F2C6929-3A0A-4794-B373-7506E0367D63}" dt="2022-09-30T14:38:18.515" v="119" actId="1076"/>
          <ac:spMkLst>
            <pc:docMk/>
            <pc:sldMk cId="2889980593" sldId="328"/>
            <ac:spMk id="3" creationId="{00000000-0000-0000-0000-000000000000}"/>
          </ac:spMkLst>
        </pc:spChg>
      </pc:sldChg>
      <pc:sldChg chg="del">
        <pc:chgData name="Emily Hywel" userId="baf2cde3-8896-481d-9254-c66691563779" providerId="ADAL" clId="{0F2C6929-3A0A-4794-B373-7506E0367D63}" dt="2022-09-30T14:21:53.488" v="41" actId="47"/>
        <pc:sldMkLst>
          <pc:docMk/>
          <pc:sldMk cId="2704174582" sldId="332"/>
        </pc:sldMkLst>
      </pc:sldChg>
      <pc:sldChg chg="modSp mod">
        <pc:chgData name="Emily Hywel" userId="baf2cde3-8896-481d-9254-c66691563779" providerId="ADAL" clId="{0F2C6929-3A0A-4794-B373-7506E0367D63}" dt="2022-09-30T14:21:39.629" v="40" actId="20577"/>
        <pc:sldMkLst>
          <pc:docMk/>
          <pc:sldMk cId="4286794107" sldId="338"/>
        </pc:sldMkLst>
        <pc:spChg chg="mod">
          <ac:chgData name="Emily Hywel" userId="baf2cde3-8896-481d-9254-c66691563779" providerId="ADAL" clId="{0F2C6929-3A0A-4794-B373-7506E0367D63}" dt="2022-09-30T14:21:39.629" v="40" actId="20577"/>
          <ac:spMkLst>
            <pc:docMk/>
            <pc:sldMk cId="4286794107" sldId="338"/>
            <ac:spMk id="12" creationId="{3147FEA7-CB4A-4011-8E49-EE1C2E15C086}"/>
          </ac:spMkLst>
        </pc:spChg>
      </pc:sldChg>
      <pc:sldChg chg="modSp mod">
        <pc:chgData name="Emily Hywel" userId="baf2cde3-8896-481d-9254-c66691563779" providerId="ADAL" clId="{0F2C6929-3A0A-4794-B373-7506E0367D63}" dt="2022-09-30T14:21:01.618" v="21"/>
        <pc:sldMkLst>
          <pc:docMk/>
          <pc:sldMk cId="524714744" sldId="339"/>
        </pc:sldMkLst>
        <pc:spChg chg="mod">
          <ac:chgData name="Emily Hywel" userId="baf2cde3-8896-481d-9254-c66691563779" providerId="ADAL" clId="{0F2C6929-3A0A-4794-B373-7506E0367D63}" dt="2022-09-30T14:21:01.618" v="21"/>
          <ac:spMkLst>
            <pc:docMk/>
            <pc:sldMk cId="524714744" sldId="339"/>
            <ac:spMk id="2" creationId="{00000000-0000-0000-0000-000000000000}"/>
          </ac:spMkLst>
        </pc:spChg>
      </pc:sldChg>
      <pc:sldChg chg="addSp delSp modSp mod">
        <pc:chgData name="Emily Hywel" userId="baf2cde3-8896-481d-9254-c66691563779" providerId="ADAL" clId="{0F2C6929-3A0A-4794-B373-7506E0367D63}" dt="2022-09-30T14:37:37.323" v="115" actId="14100"/>
        <pc:sldMkLst>
          <pc:docMk/>
          <pc:sldMk cId="271723325" sldId="345"/>
        </pc:sldMkLst>
        <pc:picChg chg="del">
          <ac:chgData name="Emily Hywel" userId="baf2cde3-8896-481d-9254-c66691563779" providerId="ADAL" clId="{0F2C6929-3A0A-4794-B373-7506E0367D63}" dt="2022-09-30T14:37:04.847" v="109" actId="478"/>
          <ac:picMkLst>
            <pc:docMk/>
            <pc:sldMk cId="271723325" sldId="345"/>
            <ac:picMk id="5" creationId="{3999D460-0844-0A1C-38CC-EAF081AD33B1}"/>
          </ac:picMkLst>
        </pc:picChg>
        <pc:picChg chg="add mod modCrop">
          <ac:chgData name="Emily Hywel" userId="baf2cde3-8896-481d-9254-c66691563779" providerId="ADAL" clId="{0F2C6929-3A0A-4794-B373-7506E0367D63}" dt="2022-09-30T14:37:37.323" v="115" actId="14100"/>
          <ac:picMkLst>
            <pc:docMk/>
            <pc:sldMk cId="271723325" sldId="345"/>
            <ac:picMk id="6" creationId="{BEF9754E-D90A-9231-32AA-19612F720428}"/>
          </ac:picMkLst>
        </pc:picChg>
      </pc:sldChg>
      <pc:sldChg chg="addSp delSp modSp mod">
        <pc:chgData name="Emily Hywel" userId="baf2cde3-8896-481d-9254-c66691563779" providerId="ADAL" clId="{0F2C6929-3A0A-4794-B373-7506E0367D63}" dt="2022-09-30T14:13:47.137" v="14"/>
        <pc:sldMkLst>
          <pc:docMk/>
          <pc:sldMk cId="2839296085" sldId="353"/>
        </pc:sldMkLst>
        <pc:spChg chg="mod">
          <ac:chgData name="Emily Hywel" userId="baf2cde3-8896-481d-9254-c66691563779" providerId="ADAL" clId="{0F2C6929-3A0A-4794-B373-7506E0367D63}" dt="2022-09-30T14:13:47.137" v="14"/>
          <ac:spMkLst>
            <pc:docMk/>
            <pc:sldMk cId="2839296085" sldId="353"/>
            <ac:spMk id="3" creationId="{3C5C0BC4-D81F-44F0-A1BB-47AD2D6CB1D9}"/>
          </ac:spMkLst>
        </pc:spChg>
        <pc:picChg chg="add mod">
          <ac:chgData name="Emily Hywel" userId="baf2cde3-8896-481d-9254-c66691563779" providerId="ADAL" clId="{0F2C6929-3A0A-4794-B373-7506E0367D63}" dt="2022-09-30T14:13:31.488" v="13" actId="1076"/>
          <ac:picMkLst>
            <pc:docMk/>
            <pc:sldMk cId="2839296085" sldId="353"/>
            <ac:picMk id="4" creationId="{4A7EFDB4-5F02-4A20-5D97-35D5971A1E27}"/>
          </ac:picMkLst>
        </pc:picChg>
        <pc:picChg chg="del">
          <ac:chgData name="Emily Hywel" userId="baf2cde3-8896-481d-9254-c66691563779" providerId="ADAL" clId="{0F2C6929-3A0A-4794-B373-7506E0367D63}" dt="2022-09-30T14:13:18.921" v="9" actId="478"/>
          <ac:picMkLst>
            <pc:docMk/>
            <pc:sldMk cId="2839296085" sldId="353"/>
            <ac:picMk id="9" creationId="{F9B1AE22-FF4F-446B-B44D-C696BA0F8ABE}"/>
          </ac:picMkLst>
        </pc:picChg>
      </pc:sldChg>
      <pc:sldChg chg="addSp delSp modSp mod">
        <pc:chgData name="Emily Hywel" userId="baf2cde3-8896-481d-9254-c66691563779" providerId="ADAL" clId="{0F2C6929-3A0A-4794-B373-7506E0367D63}" dt="2022-09-30T14:15:33.110" v="19"/>
        <pc:sldMkLst>
          <pc:docMk/>
          <pc:sldMk cId="177309255" sldId="354"/>
        </pc:sldMkLst>
        <pc:spChg chg="mod">
          <ac:chgData name="Emily Hywel" userId="baf2cde3-8896-481d-9254-c66691563779" providerId="ADAL" clId="{0F2C6929-3A0A-4794-B373-7506E0367D63}" dt="2022-09-30T14:15:33.110" v="19"/>
          <ac:spMkLst>
            <pc:docMk/>
            <pc:sldMk cId="177309255" sldId="354"/>
            <ac:spMk id="3" creationId="{3C5C0BC4-D81F-44F0-A1BB-47AD2D6CB1D9}"/>
          </ac:spMkLst>
        </pc:spChg>
        <pc:picChg chg="add mod">
          <ac:chgData name="Emily Hywel" userId="baf2cde3-8896-481d-9254-c66691563779" providerId="ADAL" clId="{0F2C6929-3A0A-4794-B373-7506E0367D63}" dt="2022-09-30T14:15:12.207" v="18" actId="1076"/>
          <ac:picMkLst>
            <pc:docMk/>
            <pc:sldMk cId="177309255" sldId="354"/>
            <ac:picMk id="4" creationId="{5848AA49-637A-905B-E72C-A7390491CDC3}"/>
          </ac:picMkLst>
        </pc:picChg>
        <pc:picChg chg="del">
          <ac:chgData name="Emily Hywel" userId="baf2cde3-8896-481d-9254-c66691563779" providerId="ADAL" clId="{0F2C6929-3A0A-4794-B373-7506E0367D63}" dt="2022-09-30T14:15:04.947" v="16" actId="478"/>
          <ac:picMkLst>
            <pc:docMk/>
            <pc:sldMk cId="177309255" sldId="354"/>
            <ac:picMk id="9" creationId="{F9B1AE22-FF4F-446B-B44D-C696BA0F8ABE}"/>
          </ac:picMkLst>
        </pc:picChg>
      </pc:sldChg>
      <pc:sldChg chg="addSp delSp modSp mod">
        <pc:chgData name="Emily Hywel" userId="baf2cde3-8896-481d-9254-c66691563779" providerId="ADAL" clId="{0F2C6929-3A0A-4794-B373-7506E0367D63}" dt="2022-09-30T15:31:11.031" v="493" actId="1076"/>
        <pc:sldMkLst>
          <pc:docMk/>
          <pc:sldMk cId="2276533068" sldId="355"/>
        </pc:sldMkLst>
        <pc:picChg chg="add mod modCrop">
          <ac:chgData name="Emily Hywel" userId="baf2cde3-8896-481d-9254-c66691563779" providerId="ADAL" clId="{0F2C6929-3A0A-4794-B373-7506E0367D63}" dt="2022-09-30T15:31:11.031" v="493" actId="1076"/>
          <ac:picMkLst>
            <pc:docMk/>
            <pc:sldMk cId="2276533068" sldId="355"/>
            <ac:picMk id="5" creationId="{69501D79-8F7E-91CC-05A0-8A679C08E734}"/>
          </ac:picMkLst>
        </pc:picChg>
        <pc:picChg chg="del">
          <ac:chgData name="Emily Hywel" userId="baf2cde3-8896-481d-9254-c66691563779" providerId="ADAL" clId="{0F2C6929-3A0A-4794-B373-7506E0367D63}" dt="2022-09-30T15:30:34.398" v="487" actId="478"/>
          <ac:picMkLst>
            <pc:docMk/>
            <pc:sldMk cId="2276533068" sldId="355"/>
            <ac:picMk id="9" creationId="{F9B1AE22-FF4F-446B-B44D-C696BA0F8ABE}"/>
          </ac:picMkLst>
        </pc:picChg>
      </pc:sldChg>
      <pc:sldChg chg="del">
        <pc:chgData name="Emily Hywel" userId="baf2cde3-8896-481d-9254-c66691563779" providerId="ADAL" clId="{0F2C6929-3A0A-4794-B373-7506E0367D63}" dt="2022-09-30T14:34:17.901" v="103" actId="47"/>
        <pc:sldMkLst>
          <pc:docMk/>
          <pc:sldMk cId="4153231422" sldId="356"/>
        </pc:sldMkLst>
      </pc:sldChg>
      <pc:sldChg chg="modSp mod">
        <pc:chgData name="Emily Hywel" userId="baf2cde3-8896-481d-9254-c66691563779" providerId="ADAL" clId="{0F2C6929-3A0A-4794-B373-7506E0367D63}" dt="2022-09-30T15:10:26.877" v="467" actId="1076"/>
        <pc:sldMkLst>
          <pc:docMk/>
          <pc:sldMk cId="1087407634" sldId="357"/>
        </pc:sldMkLst>
        <pc:spChg chg="mod">
          <ac:chgData name="Emily Hywel" userId="baf2cde3-8896-481d-9254-c66691563779" providerId="ADAL" clId="{0F2C6929-3A0A-4794-B373-7506E0367D63}" dt="2022-09-30T15:10:26.877" v="467" actId="1076"/>
          <ac:spMkLst>
            <pc:docMk/>
            <pc:sldMk cId="1087407634" sldId="357"/>
            <ac:spMk id="6" creationId="{91640F94-C234-D656-369F-3D84414DB6D9}"/>
          </ac:spMkLst>
        </pc:spChg>
      </pc:sldChg>
      <pc:sldChg chg="addSp delSp modSp del mod">
        <pc:chgData name="Emily Hywel" userId="baf2cde3-8896-481d-9254-c66691563779" providerId="ADAL" clId="{0F2C6929-3A0A-4794-B373-7506E0367D63}" dt="2022-09-30T14:55:22.980" v="304" actId="1076"/>
        <pc:sldMkLst>
          <pc:docMk/>
          <pc:sldMk cId="4198049427" sldId="359"/>
        </pc:sldMkLst>
        <pc:spChg chg="mod">
          <ac:chgData name="Emily Hywel" userId="baf2cde3-8896-481d-9254-c66691563779" providerId="ADAL" clId="{0F2C6929-3A0A-4794-B373-7506E0367D63}" dt="2022-09-30T14:42:03.505" v="120" actId="14100"/>
          <ac:spMkLst>
            <pc:docMk/>
            <pc:sldMk cId="4198049427" sldId="359"/>
            <ac:spMk id="2" creationId="{CE119CEF-03E0-410C-8B3B-137DE0DA4C8E}"/>
          </ac:spMkLst>
        </pc:spChg>
        <pc:spChg chg="mod">
          <ac:chgData name="Emily Hywel" userId="baf2cde3-8896-481d-9254-c66691563779" providerId="ADAL" clId="{0F2C6929-3A0A-4794-B373-7506E0367D63}" dt="2022-09-30T14:42:32.302" v="139" actId="20577"/>
          <ac:spMkLst>
            <pc:docMk/>
            <pc:sldMk cId="4198049427" sldId="359"/>
            <ac:spMk id="3" creationId="{6D940B5C-BFBC-41CC-A8F5-9904EDC6C699}"/>
          </ac:spMkLst>
        </pc:spChg>
        <pc:spChg chg="mod">
          <ac:chgData name="Emily Hywel" userId="baf2cde3-8896-481d-9254-c66691563779" providerId="ADAL" clId="{0F2C6929-3A0A-4794-B373-7506E0367D63}" dt="2022-09-30T14:55:22.980" v="304" actId="1076"/>
          <ac:spMkLst>
            <pc:docMk/>
            <pc:sldMk cId="4198049427" sldId="359"/>
            <ac:spMk id="6" creationId="{82428EB0-B1B2-C321-2604-ADB9B99A3D5E}"/>
          </ac:spMkLst>
        </pc:spChg>
        <pc:picChg chg="add del mod modCrop">
          <ac:chgData name="Emily Hywel" userId="baf2cde3-8896-481d-9254-c66691563779" providerId="ADAL" clId="{0F2C6929-3A0A-4794-B373-7506E0367D63}" dt="2022-09-30T14:48:34.077" v="173" actId="478"/>
          <ac:picMkLst>
            <pc:docMk/>
            <pc:sldMk cId="4198049427" sldId="359"/>
            <ac:picMk id="5" creationId="{9BE2BD72-832B-A933-BB98-9BD0C6095F26}"/>
          </ac:picMkLst>
        </pc:picChg>
        <pc:picChg chg="del">
          <ac:chgData name="Emily Hywel" userId="baf2cde3-8896-481d-9254-c66691563779" providerId="ADAL" clId="{0F2C6929-3A0A-4794-B373-7506E0367D63}" dt="2022-09-30T14:42:48.882" v="140" actId="478"/>
          <ac:picMkLst>
            <pc:docMk/>
            <pc:sldMk cId="4198049427" sldId="359"/>
            <ac:picMk id="8" creationId="{55F9AC8A-8494-AFD2-4601-76B843F7D23A}"/>
          </ac:picMkLst>
        </pc:picChg>
        <pc:picChg chg="add mod modCrop">
          <ac:chgData name="Emily Hywel" userId="baf2cde3-8896-481d-9254-c66691563779" providerId="ADAL" clId="{0F2C6929-3A0A-4794-B373-7506E0367D63}" dt="2022-09-30T14:49:04.668" v="180" actId="1076"/>
          <ac:picMkLst>
            <pc:docMk/>
            <pc:sldMk cId="4198049427" sldId="359"/>
            <ac:picMk id="9" creationId="{DBFEA820-27E3-E526-6346-103936D0F9AF}"/>
          </ac:picMkLst>
        </pc:picChg>
      </pc:sldChg>
      <pc:sldChg chg="addSp delSp modSp del mod">
        <pc:chgData name="Emily Hywel" userId="baf2cde3-8896-481d-9254-c66691563779" providerId="ADAL" clId="{0F2C6929-3A0A-4794-B373-7506E0367D63}" dt="2022-09-30T15:14:56.785" v="486" actId="1076"/>
        <pc:sldMkLst>
          <pc:docMk/>
          <pc:sldMk cId="1533720249" sldId="360"/>
        </pc:sldMkLst>
        <pc:spChg chg="del mod">
          <ac:chgData name="Emily Hywel" userId="baf2cde3-8896-481d-9254-c66691563779" providerId="ADAL" clId="{0F2C6929-3A0A-4794-B373-7506E0367D63}" dt="2022-09-30T15:00:47.306" v="341" actId="478"/>
          <ac:spMkLst>
            <pc:docMk/>
            <pc:sldMk cId="1533720249" sldId="360"/>
            <ac:spMk id="2" creationId="{CE119CEF-03E0-410C-8B3B-137DE0DA4C8E}"/>
          </ac:spMkLst>
        </pc:spChg>
        <pc:spChg chg="mod">
          <ac:chgData name="Emily Hywel" userId="baf2cde3-8896-481d-9254-c66691563779" providerId="ADAL" clId="{0F2C6929-3A0A-4794-B373-7506E0367D63}" dt="2022-09-30T14:58:48.408" v="333" actId="20577"/>
          <ac:spMkLst>
            <pc:docMk/>
            <pc:sldMk cId="1533720249" sldId="360"/>
            <ac:spMk id="3" creationId="{6D940B5C-BFBC-41CC-A8F5-9904EDC6C699}"/>
          </ac:spMkLst>
        </pc:spChg>
        <pc:spChg chg="add mod">
          <ac:chgData name="Emily Hywel" userId="baf2cde3-8896-481d-9254-c66691563779" providerId="ADAL" clId="{0F2C6929-3A0A-4794-B373-7506E0367D63}" dt="2022-09-30T15:14:41.142" v="483" actId="14100"/>
          <ac:spMkLst>
            <pc:docMk/>
            <pc:sldMk cId="1533720249" sldId="360"/>
            <ac:spMk id="4" creationId="{BDA16251-5E6F-338C-6D00-A43227D9359E}"/>
          </ac:spMkLst>
        </pc:spChg>
        <pc:spChg chg="add del mod">
          <ac:chgData name="Emily Hywel" userId="baf2cde3-8896-481d-9254-c66691563779" providerId="ADAL" clId="{0F2C6929-3A0A-4794-B373-7506E0367D63}" dt="2022-09-30T15:00:54.344" v="342" actId="478"/>
          <ac:spMkLst>
            <pc:docMk/>
            <pc:sldMk cId="1533720249" sldId="360"/>
            <ac:spMk id="7" creationId="{A044FC63-EC95-CF78-1086-45CCFB917025}"/>
          </ac:spMkLst>
        </pc:spChg>
        <pc:spChg chg="add del mod">
          <ac:chgData name="Emily Hywel" userId="baf2cde3-8896-481d-9254-c66691563779" providerId="ADAL" clId="{0F2C6929-3A0A-4794-B373-7506E0367D63}" dt="2022-09-30T15:13:19.116" v="469" actId="478"/>
          <ac:spMkLst>
            <pc:docMk/>
            <pc:sldMk cId="1533720249" sldId="360"/>
            <ac:spMk id="8" creationId="{EF136971-FC6C-E9C1-EBD1-CC2E6F28D7D6}"/>
          </ac:spMkLst>
        </pc:spChg>
        <pc:spChg chg="mod">
          <ac:chgData name="Emily Hywel" userId="baf2cde3-8896-481d-9254-c66691563779" providerId="ADAL" clId="{0F2C6929-3A0A-4794-B373-7506E0367D63}" dt="2022-09-30T15:14:52.361" v="485" actId="1076"/>
          <ac:spMkLst>
            <pc:docMk/>
            <pc:sldMk cId="1533720249" sldId="360"/>
            <ac:spMk id="11" creationId="{D92420CA-AEE8-4CA8-AB01-42C508CC15D8}"/>
          </ac:spMkLst>
        </pc:spChg>
        <pc:picChg chg="add mod modCrop">
          <ac:chgData name="Emily Hywel" userId="baf2cde3-8896-481d-9254-c66691563779" providerId="ADAL" clId="{0F2C6929-3A0A-4794-B373-7506E0367D63}" dt="2022-09-30T15:14:56.785" v="486" actId="1076"/>
          <ac:picMkLst>
            <pc:docMk/>
            <pc:sldMk cId="1533720249" sldId="360"/>
            <ac:picMk id="5" creationId="{9B95FEEA-8E84-5585-BECF-778CD78238FC}"/>
          </ac:picMkLst>
        </pc:picChg>
        <pc:picChg chg="del">
          <ac:chgData name="Emily Hywel" userId="baf2cde3-8896-481d-9254-c66691563779" providerId="ADAL" clId="{0F2C6929-3A0A-4794-B373-7506E0367D63}" dt="2022-09-30T14:59:18.744" v="334" actId="478"/>
          <ac:picMkLst>
            <pc:docMk/>
            <pc:sldMk cId="1533720249" sldId="360"/>
            <ac:picMk id="9" creationId="{214011C7-EFB1-668C-0E07-877F8E4F9CAB}"/>
          </ac:picMkLst>
        </pc:picChg>
      </pc:sldChg>
      <pc:sldChg chg="del">
        <pc:chgData name="Emily Hywel" userId="baf2cde3-8896-481d-9254-c66691563779" providerId="ADAL" clId="{0F2C6929-3A0A-4794-B373-7506E0367D63}" dt="2022-09-30T14:14:34.718" v="15" actId="47"/>
        <pc:sldMkLst>
          <pc:docMk/>
          <pc:sldMk cId="1272375920" sldId="362"/>
        </pc:sldMkLst>
      </pc:sldChg>
    </pc:docChg>
  </pc:docChgLst>
  <pc:docChgLst>
    <pc:chgData name="Emily Hywel" userId="baf2cde3-8896-481d-9254-c66691563779" providerId="ADAL" clId="{804FF28C-6630-4C79-84CC-446CB5EF2FFD}"/>
    <pc:docChg chg="custSel delSld modSld modMainMaster">
      <pc:chgData name="Emily Hywel" userId="baf2cde3-8896-481d-9254-c66691563779" providerId="ADAL" clId="{804FF28C-6630-4C79-84CC-446CB5EF2FFD}" dt="2023-02-10T15:08:51.114" v="422" actId="20577"/>
      <pc:docMkLst>
        <pc:docMk/>
      </pc:docMkLst>
      <pc:sldChg chg="modSp mod">
        <pc:chgData name="Emily Hywel" userId="baf2cde3-8896-481d-9254-c66691563779" providerId="ADAL" clId="{804FF28C-6630-4C79-84CC-446CB5EF2FFD}" dt="2023-02-10T15:07:37.792" v="380" actId="255"/>
        <pc:sldMkLst>
          <pc:docMk/>
          <pc:sldMk cId="3799625505" sldId="256"/>
        </pc:sldMkLst>
        <pc:spChg chg="mod">
          <ac:chgData name="Emily Hywel" userId="baf2cde3-8896-481d-9254-c66691563779" providerId="ADAL" clId="{804FF28C-6630-4C79-84CC-446CB5EF2FFD}" dt="2023-02-10T15:07:03.825" v="376" actId="255"/>
          <ac:spMkLst>
            <pc:docMk/>
            <pc:sldMk cId="3799625505" sldId="256"/>
            <ac:spMk id="3" creationId="{00000000-0000-0000-0000-000000000000}"/>
          </ac:spMkLst>
        </pc:spChg>
        <pc:spChg chg="mod">
          <ac:chgData name="Emily Hywel" userId="baf2cde3-8896-481d-9254-c66691563779" providerId="ADAL" clId="{804FF28C-6630-4C79-84CC-446CB5EF2FFD}" dt="2023-02-10T15:07:37.792" v="380" actId="255"/>
          <ac:spMkLst>
            <pc:docMk/>
            <pc:sldMk cId="3799625505" sldId="256"/>
            <ac:spMk id="4" creationId="{00000000-0000-0000-0000-000000000000}"/>
          </ac:spMkLst>
        </pc:spChg>
      </pc:sldChg>
      <pc:sldChg chg="modSp mod">
        <pc:chgData name="Emily Hywel" userId="baf2cde3-8896-481d-9254-c66691563779" providerId="ADAL" clId="{804FF28C-6630-4C79-84CC-446CB5EF2FFD}" dt="2023-02-09T10:25:53.868" v="27" actId="27636"/>
        <pc:sldMkLst>
          <pc:docMk/>
          <pc:sldMk cId="896284950" sldId="313"/>
        </pc:sldMkLst>
        <pc:spChg chg="mod">
          <ac:chgData name="Emily Hywel" userId="baf2cde3-8896-481d-9254-c66691563779" providerId="ADAL" clId="{804FF28C-6630-4C79-84CC-446CB5EF2FFD}" dt="2023-02-09T10:25:53.868" v="27" actId="27636"/>
          <ac:spMkLst>
            <pc:docMk/>
            <pc:sldMk cId="896284950" sldId="313"/>
            <ac:spMk id="6" creationId="{00000000-0000-0000-0000-000000000000}"/>
          </ac:spMkLst>
        </pc:spChg>
      </pc:sldChg>
      <pc:sldChg chg="modSp mod">
        <pc:chgData name="Emily Hywel" userId="baf2cde3-8896-481d-9254-c66691563779" providerId="ADAL" clId="{804FF28C-6630-4C79-84CC-446CB5EF2FFD}" dt="2023-02-09T10:24:52.819" v="18" actId="27636"/>
        <pc:sldMkLst>
          <pc:docMk/>
          <pc:sldMk cId="1611154360" sldId="320"/>
        </pc:sldMkLst>
        <pc:spChg chg="mod">
          <ac:chgData name="Emily Hywel" userId="baf2cde3-8896-481d-9254-c66691563779" providerId="ADAL" clId="{804FF28C-6630-4C79-84CC-446CB5EF2FFD}" dt="2023-02-09T10:24:52.819" v="18" actId="27636"/>
          <ac:spMkLst>
            <pc:docMk/>
            <pc:sldMk cId="1611154360" sldId="320"/>
            <ac:spMk id="3" creationId="{DA1B2F3C-C3A5-4E1B-A5C7-7335A632CA2F}"/>
          </ac:spMkLst>
        </pc:spChg>
      </pc:sldChg>
      <pc:sldChg chg="delSp modSp mod">
        <pc:chgData name="Emily Hywel" userId="baf2cde3-8896-481d-9254-c66691563779" providerId="ADAL" clId="{804FF28C-6630-4C79-84CC-446CB5EF2FFD}" dt="2023-02-09T12:10:51.146" v="367" actId="6549"/>
        <pc:sldMkLst>
          <pc:docMk/>
          <pc:sldMk cId="2103737881" sldId="329"/>
        </pc:sldMkLst>
        <pc:spChg chg="mod">
          <ac:chgData name="Emily Hywel" userId="baf2cde3-8896-481d-9254-c66691563779" providerId="ADAL" clId="{804FF28C-6630-4C79-84CC-446CB5EF2FFD}" dt="2023-02-09T12:10:51.146" v="367" actId="6549"/>
          <ac:spMkLst>
            <pc:docMk/>
            <pc:sldMk cId="2103737881" sldId="329"/>
            <ac:spMk id="3" creationId="{00000000-0000-0000-0000-000000000000}"/>
          </ac:spMkLst>
        </pc:spChg>
        <pc:picChg chg="del">
          <ac:chgData name="Emily Hywel" userId="baf2cde3-8896-481d-9254-c66691563779" providerId="ADAL" clId="{804FF28C-6630-4C79-84CC-446CB5EF2FFD}" dt="2023-02-09T12:02:18.988" v="62" actId="478"/>
          <ac:picMkLst>
            <pc:docMk/>
            <pc:sldMk cId="2103737881" sldId="329"/>
            <ac:picMk id="5" creationId="{00000000-0000-0000-0000-000000000000}"/>
          </ac:picMkLst>
        </pc:picChg>
      </pc:sldChg>
      <pc:sldChg chg="modSp mod">
        <pc:chgData name="Emily Hywel" userId="baf2cde3-8896-481d-9254-c66691563779" providerId="ADAL" clId="{804FF28C-6630-4C79-84CC-446CB5EF2FFD}" dt="2023-02-09T10:24:52.802" v="17" actId="27636"/>
        <pc:sldMkLst>
          <pc:docMk/>
          <pc:sldMk cId="4286794107" sldId="338"/>
        </pc:sldMkLst>
        <pc:spChg chg="mod">
          <ac:chgData name="Emily Hywel" userId="baf2cde3-8896-481d-9254-c66691563779" providerId="ADAL" clId="{804FF28C-6630-4C79-84CC-446CB5EF2FFD}" dt="2023-02-09T10:24:52.802" v="17" actId="27636"/>
          <ac:spMkLst>
            <pc:docMk/>
            <pc:sldMk cId="4286794107" sldId="338"/>
            <ac:spMk id="12" creationId="{3147FEA7-CB4A-4011-8E49-EE1C2E15C086}"/>
          </ac:spMkLst>
        </pc:spChg>
      </pc:sldChg>
      <pc:sldChg chg="modSp mod">
        <pc:chgData name="Emily Hywel" userId="baf2cde3-8896-481d-9254-c66691563779" providerId="ADAL" clId="{804FF28C-6630-4C79-84CC-446CB5EF2FFD}" dt="2023-02-09T10:25:26.817" v="22" actId="27636"/>
        <pc:sldMkLst>
          <pc:docMk/>
          <pc:sldMk cId="1450180832" sldId="344"/>
        </pc:sldMkLst>
        <pc:spChg chg="mod">
          <ac:chgData name="Emily Hywel" userId="baf2cde3-8896-481d-9254-c66691563779" providerId="ADAL" clId="{804FF28C-6630-4C79-84CC-446CB5EF2FFD}" dt="2023-02-09T10:25:26.817" v="22" actId="27636"/>
          <ac:spMkLst>
            <pc:docMk/>
            <pc:sldMk cId="1450180832" sldId="344"/>
            <ac:spMk id="2" creationId="{59F0C017-C1CD-46F3-A61B-1AD08FAC7E11}"/>
          </ac:spMkLst>
        </pc:spChg>
      </pc:sldChg>
      <pc:sldChg chg="modSp mod">
        <pc:chgData name="Emily Hywel" userId="baf2cde3-8896-481d-9254-c66691563779" providerId="ADAL" clId="{804FF28C-6630-4C79-84CC-446CB5EF2FFD}" dt="2023-02-10T15:08:51.114" v="422" actId="20577"/>
        <pc:sldMkLst>
          <pc:docMk/>
          <pc:sldMk cId="2351762483" sldId="348"/>
        </pc:sldMkLst>
        <pc:spChg chg="mod">
          <ac:chgData name="Emily Hywel" userId="baf2cde3-8896-481d-9254-c66691563779" providerId="ADAL" clId="{804FF28C-6630-4C79-84CC-446CB5EF2FFD}" dt="2023-02-10T15:08:51.114" v="422" actId="20577"/>
          <ac:spMkLst>
            <pc:docMk/>
            <pc:sldMk cId="2351762483" sldId="348"/>
            <ac:spMk id="2" creationId="{00000000-0000-0000-0000-000000000000}"/>
          </ac:spMkLst>
        </pc:spChg>
      </pc:sldChg>
      <pc:sldChg chg="modSp mod">
        <pc:chgData name="Emily Hywel" userId="baf2cde3-8896-481d-9254-c66691563779" providerId="ADAL" clId="{804FF28C-6630-4C79-84CC-446CB5EF2FFD}" dt="2023-02-09T10:30:45.556" v="59" actId="255"/>
        <pc:sldMkLst>
          <pc:docMk/>
          <pc:sldMk cId="273610768" sldId="349"/>
        </pc:sldMkLst>
        <pc:spChg chg="mod">
          <ac:chgData name="Emily Hywel" userId="baf2cde3-8896-481d-9254-c66691563779" providerId="ADAL" clId="{804FF28C-6630-4C79-84CC-446CB5EF2FFD}" dt="2023-02-09T10:30:45.556" v="59" actId="255"/>
          <ac:spMkLst>
            <pc:docMk/>
            <pc:sldMk cId="273610768" sldId="349"/>
            <ac:spMk id="3" creationId="{A5673821-ED51-40EE-B0FD-C67A4A9E381D}"/>
          </ac:spMkLst>
        </pc:spChg>
      </pc:sldChg>
      <pc:sldChg chg="del">
        <pc:chgData name="Emily Hywel" userId="baf2cde3-8896-481d-9254-c66691563779" providerId="ADAL" clId="{804FF28C-6630-4C79-84CC-446CB5EF2FFD}" dt="2023-02-09T11:53:04.435" v="61" actId="47"/>
        <pc:sldMkLst>
          <pc:docMk/>
          <pc:sldMk cId="3365332398" sldId="351"/>
        </pc:sldMkLst>
      </pc:sldChg>
      <pc:sldChg chg="modSp mod">
        <pc:chgData name="Emily Hywel" userId="baf2cde3-8896-481d-9254-c66691563779" providerId="ADAL" clId="{804FF28C-6630-4C79-84CC-446CB5EF2FFD}" dt="2023-02-09T10:25:53.879" v="28" actId="27636"/>
        <pc:sldMkLst>
          <pc:docMk/>
          <pc:sldMk cId="2721840381" sldId="374"/>
        </pc:sldMkLst>
        <pc:spChg chg="mod">
          <ac:chgData name="Emily Hywel" userId="baf2cde3-8896-481d-9254-c66691563779" providerId="ADAL" clId="{804FF28C-6630-4C79-84CC-446CB5EF2FFD}" dt="2023-02-09T10:25:53.879" v="28" actId="27636"/>
          <ac:spMkLst>
            <pc:docMk/>
            <pc:sldMk cId="2721840381" sldId="374"/>
            <ac:spMk id="3" creationId="{6D940B5C-BFBC-41CC-A8F5-9904EDC6C699}"/>
          </ac:spMkLst>
        </pc:spChg>
      </pc:sldChg>
      <pc:sldMasterChg chg="modSp modSldLayout">
        <pc:chgData name="Emily Hywel" userId="baf2cde3-8896-481d-9254-c66691563779" providerId="ADAL" clId="{804FF28C-6630-4C79-84CC-446CB5EF2FFD}" dt="2023-02-09T10:28:55.458" v="42" actId="2711"/>
        <pc:sldMasterMkLst>
          <pc:docMk/>
          <pc:sldMasterMk cId="80297582" sldId="2147483648"/>
        </pc:sldMasterMkLst>
        <pc:spChg chg="mod">
          <ac:chgData name="Emily Hywel" userId="baf2cde3-8896-481d-9254-c66691563779" providerId="ADAL" clId="{804FF28C-6630-4C79-84CC-446CB5EF2FFD}" dt="2023-02-09T10:28:47.305" v="41" actId="255"/>
          <ac:spMkLst>
            <pc:docMk/>
            <pc:sldMasterMk cId="80297582" sldId="2147483648"/>
            <ac:spMk id="2" creationId="{00000000-0000-0000-0000-000000000000}"/>
          </ac:spMkLst>
        </pc:spChg>
        <pc:spChg chg="mod">
          <ac:chgData name="Emily Hywel" userId="baf2cde3-8896-481d-9254-c66691563779" providerId="ADAL" clId="{804FF28C-6630-4C79-84CC-446CB5EF2FFD}" dt="2023-02-09T10:28:55.458" v="42" actId="2711"/>
          <ac:spMkLst>
            <pc:docMk/>
            <pc:sldMasterMk cId="80297582" sldId="2147483648"/>
            <ac:spMk id="3" creationId="{00000000-0000-0000-0000-000000000000}"/>
          </ac:spMkLst>
        </pc:spChg>
        <pc:sldLayoutChg chg="modSp">
          <pc:chgData name="Emily Hywel" userId="baf2cde3-8896-481d-9254-c66691563779" providerId="ADAL" clId="{804FF28C-6630-4C79-84CC-446CB5EF2FFD}" dt="2023-02-09T10:22:25.906" v="2" actId="2711"/>
          <pc:sldLayoutMkLst>
            <pc:docMk/>
            <pc:sldMasterMk cId="80297582" sldId="2147483648"/>
            <pc:sldLayoutMk cId="1699695812" sldId="2147483649"/>
          </pc:sldLayoutMkLst>
          <pc:spChg chg="mod">
            <ac:chgData name="Emily Hywel" userId="baf2cde3-8896-481d-9254-c66691563779" providerId="ADAL" clId="{804FF28C-6630-4C79-84CC-446CB5EF2FFD}" dt="2023-02-09T10:22:25.906" v="2" actId="2711"/>
            <ac:spMkLst>
              <pc:docMk/>
              <pc:sldMasterMk cId="80297582" sldId="2147483648"/>
              <pc:sldLayoutMk cId="1699695812" sldId="2147483649"/>
              <ac:spMk id="3" creationId="{00000000-0000-0000-0000-000000000000}"/>
            </ac:spMkLst>
          </pc:spChg>
          <pc:spChg chg="mod">
            <ac:chgData name="Emily Hywel" userId="baf2cde3-8896-481d-9254-c66691563779" providerId="ADAL" clId="{804FF28C-6630-4C79-84CC-446CB5EF2FFD}" dt="2023-02-09T10:22:08.893" v="1" actId="255"/>
            <ac:spMkLst>
              <pc:docMk/>
              <pc:sldMasterMk cId="80297582" sldId="2147483648"/>
              <pc:sldLayoutMk cId="1699695812" sldId="2147483649"/>
              <ac:spMk id="4" creationId="{00000000-0000-0000-0000-000000000000}"/>
            </ac:spMkLst>
          </pc:spChg>
        </pc:sldLayoutChg>
        <pc:sldLayoutChg chg="modSp">
          <pc:chgData name="Emily Hywel" userId="baf2cde3-8896-481d-9254-c66691563779" providerId="ADAL" clId="{804FF28C-6630-4C79-84CC-446CB5EF2FFD}" dt="2023-02-09T10:26:31.883" v="33" actId="2711"/>
          <pc:sldLayoutMkLst>
            <pc:docMk/>
            <pc:sldMasterMk cId="80297582" sldId="2147483648"/>
            <pc:sldLayoutMk cId="1260057443" sldId="2147483650"/>
          </pc:sldLayoutMkLst>
          <pc:spChg chg="mod">
            <ac:chgData name="Emily Hywel" userId="baf2cde3-8896-481d-9254-c66691563779" providerId="ADAL" clId="{804FF28C-6630-4C79-84CC-446CB5EF2FFD}" dt="2023-02-09T10:26:23.251" v="32" actId="255"/>
            <ac:spMkLst>
              <pc:docMk/>
              <pc:sldMasterMk cId="80297582" sldId="2147483648"/>
              <pc:sldLayoutMk cId="1260057443" sldId="2147483650"/>
              <ac:spMk id="2" creationId="{00000000-0000-0000-0000-000000000000}"/>
            </ac:spMkLst>
          </pc:spChg>
          <pc:spChg chg="mod">
            <ac:chgData name="Emily Hywel" userId="baf2cde3-8896-481d-9254-c66691563779" providerId="ADAL" clId="{804FF28C-6630-4C79-84CC-446CB5EF2FFD}" dt="2023-02-09T10:26:31.883" v="33" actId="2711"/>
            <ac:spMkLst>
              <pc:docMk/>
              <pc:sldMasterMk cId="80297582" sldId="2147483648"/>
              <pc:sldLayoutMk cId="1260057443" sldId="2147483650"/>
              <ac:spMk id="7" creationId="{00000000-0000-0000-0000-000000000000}"/>
            </ac:spMkLst>
          </pc:spChg>
        </pc:sldLayoutChg>
        <pc:sldLayoutChg chg="modSp">
          <pc:chgData name="Emily Hywel" userId="baf2cde3-8896-481d-9254-c66691563779" providerId="ADAL" clId="{804FF28C-6630-4C79-84CC-446CB5EF2FFD}" dt="2023-02-09T10:27:33.590" v="39" actId="2711"/>
          <pc:sldLayoutMkLst>
            <pc:docMk/>
            <pc:sldMasterMk cId="80297582" sldId="2147483648"/>
            <pc:sldLayoutMk cId="1707290634" sldId="2147483651"/>
          </pc:sldLayoutMkLst>
          <pc:spChg chg="mod">
            <ac:chgData name="Emily Hywel" userId="baf2cde3-8896-481d-9254-c66691563779" providerId="ADAL" clId="{804FF28C-6630-4C79-84CC-446CB5EF2FFD}" dt="2023-02-09T10:27:00.127" v="36" actId="2711"/>
            <ac:spMkLst>
              <pc:docMk/>
              <pc:sldMasterMk cId="80297582" sldId="2147483648"/>
              <pc:sldLayoutMk cId="1707290634" sldId="2147483651"/>
              <ac:spMk id="2" creationId="{00000000-0000-0000-0000-000000000000}"/>
            </ac:spMkLst>
          </pc:spChg>
          <pc:spChg chg="mod">
            <ac:chgData name="Emily Hywel" userId="baf2cde3-8896-481d-9254-c66691563779" providerId="ADAL" clId="{804FF28C-6630-4C79-84CC-446CB5EF2FFD}" dt="2023-02-09T10:27:33.590" v="39" actId="2711"/>
            <ac:spMkLst>
              <pc:docMk/>
              <pc:sldMasterMk cId="80297582" sldId="2147483648"/>
              <pc:sldLayoutMk cId="1707290634" sldId="2147483651"/>
              <ac:spMk id="3" creationId="{00000000-0000-0000-0000-000000000000}"/>
            </ac:spMkLst>
          </pc:spChg>
        </pc:sldLayoutChg>
        <pc:sldLayoutChg chg="modSp">
          <pc:chgData name="Emily Hywel" userId="baf2cde3-8896-481d-9254-c66691563779" providerId="ADAL" clId="{804FF28C-6630-4C79-84CC-446CB5EF2FFD}" dt="2023-02-09T10:25:10.472" v="19" actId="2711"/>
          <pc:sldLayoutMkLst>
            <pc:docMk/>
            <pc:sldMasterMk cId="80297582" sldId="2147483648"/>
            <pc:sldLayoutMk cId="3894415064" sldId="2147483652"/>
          </pc:sldLayoutMkLst>
          <pc:spChg chg="mod">
            <ac:chgData name="Emily Hywel" userId="baf2cde3-8896-481d-9254-c66691563779" providerId="ADAL" clId="{804FF28C-6630-4C79-84CC-446CB5EF2FFD}" dt="2023-02-09T10:25:10.472" v="19" actId="2711"/>
            <ac:spMkLst>
              <pc:docMk/>
              <pc:sldMasterMk cId="80297582" sldId="2147483648"/>
              <pc:sldLayoutMk cId="3894415064" sldId="2147483652"/>
              <ac:spMk id="3" creationId="{00000000-0000-0000-0000-000000000000}"/>
            </ac:spMkLst>
          </pc:spChg>
          <pc:spChg chg="mod">
            <ac:chgData name="Emily Hywel" userId="baf2cde3-8896-481d-9254-c66691563779" providerId="ADAL" clId="{804FF28C-6630-4C79-84CC-446CB5EF2FFD}" dt="2023-02-09T10:24:52.704" v="16" actId="255"/>
            <ac:spMkLst>
              <pc:docMk/>
              <pc:sldMasterMk cId="80297582" sldId="2147483648"/>
              <pc:sldLayoutMk cId="3894415064" sldId="2147483652"/>
              <ac:spMk id="9" creationId="{00000000-0000-0000-0000-000000000000}"/>
            </ac:spMkLst>
          </pc:spChg>
        </pc:sldLayoutChg>
        <pc:sldLayoutChg chg="modSp">
          <pc:chgData name="Emily Hywel" userId="baf2cde3-8896-481d-9254-c66691563779" providerId="ADAL" clId="{804FF28C-6630-4C79-84CC-446CB5EF2FFD}" dt="2023-02-09T10:26:11.861" v="30" actId="2711"/>
          <pc:sldLayoutMkLst>
            <pc:docMk/>
            <pc:sldMasterMk cId="80297582" sldId="2147483648"/>
            <pc:sldLayoutMk cId="2751120248" sldId="2147483653"/>
          </pc:sldLayoutMkLst>
          <pc:spChg chg="mod">
            <ac:chgData name="Emily Hywel" userId="baf2cde3-8896-481d-9254-c66691563779" providerId="ADAL" clId="{804FF28C-6630-4C79-84CC-446CB5EF2FFD}" dt="2023-02-09T10:26:05.630" v="29" actId="2711"/>
            <ac:spMkLst>
              <pc:docMk/>
              <pc:sldMasterMk cId="80297582" sldId="2147483648"/>
              <pc:sldLayoutMk cId="2751120248" sldId="2147483653"/>
              <ac:spMk id="4" creationId="{00000000-0000-0000-0000-000000000000}"/>
            </ac:spMkLst>
          </pc:spChg>
          <pc:spChg chg="mod">
            <ac:chgData name="Emily Hywel" userId="baf2cde3-8896-481d-9254-c66691563779" providerId="ADAL" clId="{804FF28C-6630-4C79-84CC-446CB5EF2FFD}" dt="2023-02-09T10:26:11.861" v="30" actId="2711"/>
            <ac:spMkLst>
              <pc:docMk/>
              <pc:sldMasterMk cId="80297582" sldId="2147483648"/>
              <pc:sldLayoutMk cId="2751120248" sldId="2147483653"/>
              <ac:spMk id="6" creationId="{00000000-0000-0000-0000-000000000000}"/>
            </ac:spMkLst>
          </pc:spChg>
          <pc:spChg chg="mod">
            <ac:chgData name="Emily Hywel" userId="baf2cde3-8896-481d-9254-c66691563779" providerId="ADAL" clId="{804FF28C-6630-4C79-84CC-446CB5EF2FFD}" dt="2023-02-09T10:25:53.798" v="26" actId="255"/>
            <ac:spMkLst>
              <pc:docMk/>
              <pc:sldMasterMk cId="80297582" sldId="2147483648"/>
              <pc:sldLayoutMk cId="2751120248" sldId="2147483653"/>
              <ac:spMk id="11" creationId="{00000000-0000-0000-0000-000000000000}"/>
            </ac:spMkLst>
          </pc:spChg>
        </pc:sldLayoutChg>
        <pc:sldLayoutChg chg="modSp">
          <pc:chgData name="Emily Hywel" userId="baf2cde3-8896-481d-9254-c66691563779" providerId="ADAL" clId="{804FF28C-6630-4C79-84CC-446CB5EF2FFD}" dt="2023-02-09T10:27:21.960" v="38" actId="255"/>
          <pc:sldLayoutMkLst>
            <pc:docMk/>
            <pc:sldMasterMk cId="80297582" sldId="2147483648"/>
            <pc:sldLayoutMk cId="2172553841" sldId="2147483654"/>
          </pc:sldLayoutMkLst>
          <pc:spChg chg="mod">
            <ac:chgData name="Emily Hywel" userId="baf2cde3-8896-481d-9254-c66691563779" providerId="ADAL" clId="{804FF28C-6630-4C79-84CC-446CB5EF2FFD}" dt="2023-02-09T10:27:21.960" v="38" actId="255"/>
            <ac:spMkLst>
              <pc:docMk/>
              <pc:sldMasterMk cId="80297582" sldId="2147483648"/>
              <pc:sldLayoutMk cId="2172553841" sldId="2147483654"/>
              <ac:spMk id="2" creationId="{00000000-0000-0000-0000-000000000000}"/>
            </ac:spMkLst>
          </pc:spChg>
        </pc:sldLayoutChg>
        <pc:sldLayoutChg chg="modSp">
          <pc:chgData name="Emily Hywel" userId="baf2cde3-8896-481d-9254-c66691563779" providerId="ADAL" clId="{804FF28C-6630-4C79-84CC-446CB5EF2FFD}" dt="2023-02-09T10:24:31.491" v="14" actId="2711"/>
          <pc:sldLayoutMkLst>
            <pc:docMk/>
            <pc:sldMasterMk cId="80297582" sldId="2147483648"/>
            <pc:sldLayoutMk cId="2092477284" sldId="2147483658"/>
          </pc:sldLayoutMkLst>
          <pc:spChg chg="mod">
            <ac:chgData name="Emily Hywel" userId="baf2cde3-8896-481d-9254-c66691563779" providerId="ADAL" clId="{804FF28C-6630-4C79-84CC-446CB5EF2FFD}" dt="2023-02-09T10:23:18.710" v="6" actId="255"/>
            <ac:spMkLst>
              <pc:docMk/>
              <pc:sldMasterMk cId="80297582" sldId="2147483648"/>
              <pc:sldLayoutMk cId="2092477284" sldId="2147483658"/>
              <ac:spMk id="2" creationId="{00000000-0000-0000-0000-000000000000}"/>
            </ac:spMkLst>
          </pc:spChg>
          <pc:spChg chg="mod">
            <ac:chgData name="Emily Hywel" userId="baf2cde3-8896-481d-9254-c66691563779" providerId="ADAL" clId="{804FF28C-6630-4C79-84CC-446CB5EF2FFD}" dt="2023-02-09T10:23:30.014" v="7" actId="2711"/>
            <ac:spMkLst>
              <pc:docMk/>
              <pc:sldMasterMk cId="80297582" sldId="2147483648"/>
              <pc:sldLayoutMk cId="2092477284" sldId="2147483658"/>
              <ac:spMk id="11" creationId="{00000000-0000-0000-0000-000000000000}"/>
            </ac:spMkLst>
          </pc:spChg>
          <pc:spChg chg="mod">
            <ac:chgData name="Emily Hywel" userId="baf2cde3-8896-481d-9254-c66691563779" providerId="ADAL" clId="{804FF28C-6630-4C79-84CC-446CB5EF2FFD}" dt="2023-02-09T10:23:47.626" v="8" actId="2711"/>
            <ac:spMkLst>
              <pc:docMk/>
              <pc:sldMasterMk cId="80297582" sldId="2147483648"/>
              <pc:sldLayoutMk cId="2092477284" sldId="2147483658"/>
              <ac:spMk id="27" creationId="{00000000-0000-0000-0000-000000000000}"/>
            </ac:spMkLst>
          </pc:spChg>
          <pc:spChg chg="mod">
            <ac:chgData name="Emily Hywel" userId="baf2cde3-8896-481d-9254-c66691563779" providerId="ADAL" clId="{804FF28C-6630-4C79-84CC-446CB5EF2FFD}" dt="2023-02-09T10:23:53.330" v="9" actId="2711"/>
            <ac:spMkLst>
              <pc:docMk/>
              <pc:sldMasterMk cId="80297582" sldId="2147483648"/>
              <pc:sldLayoutMk cId="2092477284" sldId="2147483658"/>
              <ac:spMk id="31" creationId="{00000000-0000-0000-0000-000000000000}"/>
            </ac:spMkLst>
          </pc:spChg>
          <pc:spChg chg="mod">
            <ac:chgData name="Emily Hywel" userId="baf2cde3-8896-481d-9254-c66691563779" providerId="ADAL" clId="{804FF28C-6630-4C79-84CC-446CB5EF2FFD}" dt="2023-02-09T10:24:01.003" v="10" actId="2711"/>
            <ac:spMkLst>
              <pc:docMk/>
              <pc:sldMasterMk cId="80297582" sldId="2147483648"/>
              <pc:sldLayoutMk cId="2092477284" sldId="2147483658"/>
              <ac:spMk id="34" creationId="{00000000-0000-0000-0000-000000000000}"/>
            </ac:spMkLst>
          </pc:spChg>
          <pc:spChg chg="mod">
            <ac:chgData name="Emily Hywel" userId="baf2cde3-8896-481d-9254-c66691563779" providerId="ADAL" clId="{804FF28C-6630-4C79-84CC-446CB5EF2FFD}" dt="2023-02-09T10:24:07.691" v="11" actId="2711"/>
            <ac:spMkLst>
              <pc:docMk/>
              <pc:sldMasterMk cId="80297582" sldId="2147483648"/>
              <pc:sldLayoutMk cId="2092477284" sldId="2147483658"/>
              <ac:spMk id="36" creationId="{00000000-0000-0000-0000-000000000000}"/>
            </ac:spMkLst>
          </pc:spChg>
          <pc:spChg chg="mod">
            <ac:chgData name="Emily Hywel" userId="baf2cde3-8896-481d-9254-c66691563779" providerId="ADAL" clId="{804FF28C-6630-4C79-84CC-446CB5EF2FFD}" dt="2023-02-09T10:24:12.883" v="12" actId="2711"/>
            <ac:spMkLst>
              <pc:docMk/>
              <pc:sldMasterMk cId="80297582" sldId="2147483648"/>
              <pc:sldLayoutMk cId="2092477284" sldId="2147483658"/>
              <ac:spMk id="38" creationId="{00000000-0000-0000-0000-000000000000}"/>
            </ac:spMkLst>
          </pc:spChg>
          <pc:spChg chg="mod">
            <ac:chgData name="Emily Hywel" userId="baf2cde3-8896-481d-9254-c66691563779" providerId="ADAL" clId="{804FF28C-6630-4C79-84CC-446CB5EF2FFD}" dt="2023-02-09T10:24:19.011" v="13" actId="2711"/>
            <ac:spMkLst>
              <pc:docMk/>
              <pc:sldMasterMk cId="80297582" sldId="2147483648"/>
              <pc:sldLayoutMk cId="2092477284" sldId="2147483658"/>
              <ac:spMk id="40" creationId="{00000000-0000-0000-0000-000000000000}"/>
            </ac:spMkLst>
          </pc:spChg>
          <pc:spChg chg="mod">
            <ac:chgData name="Emily Hywel" userId="baf2cde3-8896-481d-9254-c66691563779" providerId="ADAL" clId="{804FF28C-6630-4C79-84CC-446CB5EF2FFD}" dt="2023-02-09T10:24:31.491" v="14" actId="2711"/>
            <ac:spMkLst>
              <pc:docMk/>
              <pc:sldMasterMk cId="80297582" sldId="2147483648"/>
              <pc:sldLayoutMk cId="2092477284" sldId="2147483658"/>
              <ac:spMk id="42" creationId="{00000000-0000-0000-0000-000000000000}"/>
            </ac:spMkLst>
          </pc:spChg>
        </pc:sldLayoutChg>
        <pc:sldLayoutChg chg="modSp">
          <pc:chgData name="Emily Hywel" userId="baf2cde3-8896-481d-9254-c66691563779" providerId="ADAL" clId="{804FF28C-6630-4C79-84CC-446CB5EF2FFD}" dt="2023-02-09T10:22:53.530" v="4" actId="255"/>
          <pc:sldLayoutMkLst>
            <pc:docMk/>
            <pc:sldMasterMk cId="80297582" sldId="2147483648"/>
            <pc:sldLayoutMk cId="3684060857" sldId="2147483660"/>
          </pc:sldLayoutMkLst>
          <pc:spChg chg="mod">
            <ac:chgData name="Emily Hywel" userId="baf2cde3-8896-481d-9254-c66691563779" providerId="ADAL" clId="{804FF28C-6630-4C79-84CC-446CB5EF2FFD}" dt="2023-02-09T10:22:53.530" v="4" actId="255"/>
            <ac:spMkLst>
              <pc:docMk/>
              <pc:sldMasterMk cId="80297582" sldId="2147483648"/>
              <pc:sldLayoutMk cId="3684060857" sldId="2147483660"/>
              <ac:spMk id="3" creationId="{00000000-0000-0000-0000-000000000000}"/>
            </ac:spMkLst>
          </pc:spChg>
        </pc:sldLayoutChg>
        <pc:sldLayoutChg chg="modSp">
          <pc:chgData name="Emily Hywel" userId="baf2cde3-8896-481d-9254-c66691563779" providerId="ADAL" clId="{804FF28C-6630-4C79-84CC-446CB5EF2FFD}" dt="2023-02-09T10:25:39.508" v="24" actId="2711"/>
          <pc:sldLayoutMkLst>
            <pc:docMk/>
            <pc:sldMasterMk cId="80297582" sldId="2147483648"/>
            <pc:sldLayoutMk cId="468215429" sldId="2147483661"/>
          </pc:sldLayoutMkLst>
          <pc:spChg chg="mod">
            <ac:chgData name="Emily Hywel" userId="baf2cde3-8896-481d-9254-c66691563779" providerId="ADAL" clId="{804FF28C-6630-4C79-84CC-446CB5EF2FFD}" dt="2023-02-09T10:25:26.767" v="21" actId="255"/>
            <ac:spMkLst>
              <pc:docMk/>
              <pc:sldMasterMk cId="80297582" sldId="2147483648"/>
              <pc:sldLayoutMk cId="468215429" sldId="2147483661"/>
              <ac:spMk id="2" creationId="{00000000-0000-0000-0000-000000000000}"/>
            </ac:spMkLst>
          </pc:spChg>
          <pc:spChg chg="mod">
            <ac:chgData name="Emily Hywel" userId="baf2cde3-8896-481d-9254-c66691563779" providerId="ADAL" clId="{804FF28C-6630-4C79-84CC-446CB5EF2FFD}" dt="2023-02-09T10:25:32.776" v="23" actId="2711"/>
            <ac:spMkLst>
              <pc:docMk/>
              <pc:sldMasterMk cId="80297582" sldId="2147483648"/>
              <pc:sldLayoutMk cId="468215429" sldId="2147483661"/>
              <ac:spMk id="4" creationId="{00000000-0000-0000-0000-000000000000}"/>
            </ac:spMkLst>
          </pc:spChg>
          <pc:spChg chg="mod">
            <ac:chgData name="Emily Hywel" userId="baf2cde3-8896-481d-9254-c66691563779" providerId="ADAL" clId="{804FF28C-6630-4C79-84CC-446CB5EF2FFD}" dt="2023-02-09T10:25:39.508" v="24" actId="2711"/>
            <ac:spMkLst>
              <pc:docMk/>
              <pc:sldMasterMk cId="80297582" sldId="2147483648"/>
              <pc:sldLayoutMk cId="468215429" sldId="2147483661"/>
              <ac:spMk id="6" creationId="{00000000-0000-0000-0000-000000000000}"/>
            </ac:spMkLst>
          </pc:spChg>
        </pc:sldLayoutChg>
        <pc:sldLayoutChg chg="modSp">
          <pc:chgData name="Emily Hywel" userId="baf2cde3-8896-481d-9254-c66691563779" providerId="ADAL" clId="{804FF28C-6630-4C79-84CC-446CB5EF2FFD}" dt="2023-02-09T10:26:48.993" v="35" actId="255"/>
          <pc:sldLayoutMkLst>
            <pc:docMk/>
            <pc:sldMasterMk cId="80297582" sldId="2147483648"/>
            <pc:sldLayoutMk cId="314438726" sldId="2147483662"/>
          </pc:sldLayoutMkLst>
          <pc:spChg chg="mod">
            <ac:chgData name="Emily Hywel" userId="baf2cde3-8896-481d-9254-c66691563779" providerId="ADAL" clId="{804FF28C-6630-4C79-84CC-446CB5EF2FFD}" dt="2023-02-09T10:26:48.993" v="35" actId="255"/>
            <ac:spMkLst>
              <pc:docMk/>
              <pc:sldMasterMk cId="80297582" sldId="2147483648"/>
              <pc:sldLayoutMk cId="314438726" sldId="2147483662"/>
              <ac:spMk id="2" creationId="{00000000-0000-0000-0000-000000000000}"/>
            </ac:spMkLst>
          </pc:spChg>
        </pc:sldLayoutChg>
      </pc:sldMasterChg>
    </pc:docChg>
  </pc:docChgLst>
  <pc:docChgLst>
    <pc:chgData name="Emily Hywel" userId="baf2cde3-8896-481d-9254-c66691563779" providerId="ADAL" clId="{B32D5BFB-CED4-4007-A15F-4351CBE80F5F}"/>
    <pc:docChg chg="undo redo custSel addSld delSld modSld">
      <pc:chgData name="Emily Hywel" userId="baf2cde3-8896-481d-9254-c66691563779" providerId="ADAL" clId="{B32D5BFB-CED4-4007-A15F-4351CBE80F5F}" dt="2022-11-09T15:25:51.742" v="465" actId="47"/>
      <pc:docMkLst>
        <pc:docMk/>
      </pc:docMkLst>
      <pc:sldChg chg="del">
        <pc:chgData name="Emily Hywel" userId="baf2cde3-8896-481d-9254-c66691563779" providerId="ADAL" clId="{B32D5BFB-CED4-4007-A15F-4351CBE80F5F}" dt="2022-10-03T15:16:30.897" v="47" actId="47"/>
        <pc:sldMkLst>
          <pc:docMk/>
          <pc:sldMk cId="1042176829" sldId="287"/>
        </pc:sldMkLst>
      </pc:sldChg>
      <pc:sldChg chg="modSp mod">
        <pc:chgData name="Emily Hywel" userId="baf2cde3-8896-481d-9254-c66691563779" providerId="ADAL" clId="{B32D5BFB-CED4-4007-A15F-4351CBE80F5F}" dt="2022-10-03T15:24:07.205" v="179" actId="2711"/>
        <pc:sldMkLst>
          <pc:docMk/>
          <pc:sldMk cId="3314842322" sldId="298"/>
        </pc:sldMkLst>
        <pc:spChg chg="mod">
          <ac:chgData name="Emily Hywel" userId="baf2cde3-8896-481d-9254-c66691563779" providerId="ADAL" clId="{B32D5BFB-CED4-4007-A15F-4351CBE80F5F}" dt="2022-10-03T15:24:07.205" v="179" actId="2711"/>
          <ac:spMkLst>
            <pc:docMk/>
            <pc:sldMk cId="3314842322" sldId="298"/>
            <ac:spMk id="2" creationId="{00000000-0000-0000-0000-000000000000}"/>
          </ac:spMkLst>
        </pc:spChg>
      </pc:sldChg>
      <pc:sldChg chg="modSp mod">
        <pc:chgData name="Emily Hywel" userId="baf2cde3-8896-481d-9254-c66691563779" providerId="ADAL" clId="{B32D5BFB-CED4-4007-A15F-4351CBE80F5F}" dt="2022-10-03T15:24:16.006" v="180" actId="2711"/>
        <pc:sldMkLst>
          <pc:docMk/>
          <pc:sldMk cId="896284950" sldId="313"/>
        </pc:sldMkLst>
        <pc:spChg chg="mod">
          <ac:chgData name="Emily Hywel" userId="baf2cde3-8896-481d-9254-c66691563779" providerId="ADAL" clId="{B32D5BFB-CED4-4007-A15F-4351CBE80F5F}" dt="2022-10-03T15:24:16.006" v="180" actId="2711"/>
          <ac:spMkLst>
            <pc:docMk/>
            <pc:sldMk cId="896284950" sldId="313"/>
            <ac:spMk id="6" creationId="{00000000-0000-0000-0000-000000000000}"/>
          </ac:spMkLst>
        </pc:spChg>
      </pc:sldChg>
      <pc:sldChg chg="modSp mod">
        <pc:chgData name="Emily Hywel" userId="baf2cde3-8896-481d-9254-c66691563779" providerId="ADAL" clId="{B32D5BFB-CED4-4007-A15F-4351CBE80F5F}" dt="2022-10-03T15:10:42.668" v="5"/>
        <pc:sldMkLst>
          <pc:docMk/>
          <pc:sldMk cId="524714744" sldId="314"/>
        </pc:sldMkLst>
        <pc:spChg chg="mod">
          <ac:chgData name="Emily Hywel" userId="baf2cde3-8896-481d-9254-c66691563779" providerId="ADAL" clId="{B32D5BFB-CED4-4007-A15F-4351CBE80F5F}" dt="2022-10-03T15:10:42.668" v="5"/>
          <ac:spMkLst>
            <pc:docMk/>
            <pc:sldMk cId="524714744" sldId="314"/>
            <ac:spMk id="2" creationId="{00000000-0000-0000-0000-000000000000}"/>
          </ac:spMkLst>
        </pc:spChg>
      </pc:sldChg>
      <pc:sldChg chg="del">
        <pc:chgData name="Emily Hywel" userId="baf2cde3-8896-481d-9254-c66691563779" providerId="ADAL" clId="{B32D5BFB-CED4-4007-A15F-4351CBE80F5F}" dt="2022-10-03T15:11:29.372" v="6" actId="47"/>
        <pc:sldMkLst>
          <pc:docMk/>
          <pc:sldMk cId="876499847" sldId="321"/>
        </pc:sldMkLst>
      </pc:sldChg>
      <pc:sldChg chg="modSp mod">
        <pc:chgData name="Emily Hywel" userId="baf2cde3-8896-481d-9254-c66691563779" providerId="ADAL" clId="{B32D5BFB-CED4-4007-A15F-4351CBE80F5F}" dt="2022-10-14T11:46:26.027" v="339" actId="20577"/>
        <pc:sldMkLst>
          <pc:docMk/>
          <pc:sldMk cId="3935867652" sldId="325"/>
        </pc:sldMkLst>
        <pc:spChg chg="mod">
          <ac:chgData name="Emily Hywel" userId="baf2cde3-8896-481d-9254-c66691563779" providerId="ADAL" clId="{B32D5BFB-CED4-4007-A15F-4351CBE80F5F}" dt="2022-10-14T11:46:26.027" v="339" actId="20577"/>
          <ac:spMkLst>
            <pc:docMk/>
            <pc:sldMk cId="3935867652" sldId="325"/>
            <ac:spMk id="2" creationId="{CE119CEF-03E0-410C-8B3B-137DE0DA4C8E}"/>
          </ac:spMkLst>
        </pc:spChg>
      </pc:sldChg>
      <pc:sldChg chg="del">
        <pc:chgData name="Emily Hywel" userId="baf2cde3-8896-481d-9254-c66691563779" providerId="ADAL" clId="{B32D5BFB-CED4-4007-A15F-4351CBE80F5F}" dt="2022-10-03T15:13:58.632" v="32" actId="47"/>
        <pc:sldMkLst>
          <pc:docMk/>
          <pc:sldMk cId="2885977318" sldId="331"/>
        </pc:sldMkLst>
      </pc:sldChg>
      <pc:sldChg chg="modSp mod">
        <pc:chgData name="Emily Hywel" userId="baf2cde3-8896-481d-9254-c66691563779" providerId="ADAL" clId="{B32D5BFB-CED4-4007-A15F-4351CBE80F5F}" dt="2022-10-14T14:00:45.597" v="376" actId="6549"/>
        <pc:sldMkLst>
          <pc:docMk/>
          <pc:sldMk cId="4083493160" sldId="331"/>
        </pc:sldMkLst>
        <pc:spChg chg="mod">
          <ac:chgData name="Emily Hywel" userId="baf2cde3-8896-481d-9254-c66691563779" providerId="ADAL" clId="{B32D5BFB-CED4-4007-A15F-4351CBE80F5F}" dt="2022-10-14T14:00:45.597" v="376" actId="6549"/>
          <ac:spMkLst>
            <pc:docMk/>
            <pc:sldMk cId="4083493160" sldId="331"/>
            <ac:spMk id="2" creationId="{37905212-9F45-42B4-893F-957ED2BA3A82}"/>
          </ac:spMkLst>
        </pc:spChg>
        <pc:spChg chg="mod">
          <ac:chgData name="Emily Hywel" userId="baf2cde3-8896-481d-9254-c66691563779" providerId="ADAL" clId="{B32D5BFB-CED4-4007-A15F-4351CBE80F5F}" dt="2022-10-14T11:45:45.077" v="308" actId="255"/>
          <ac:spMkLst>
            <pc:docMk/>
            <pc:sldMk cId="4083493160" sldId="331"/>
            <ac:spMk id="3" creationId="{8A145972-057E-46E5-B5FF-E717A1350ED2}"/>
          </ac:spMkLst>
        </pc:spChg>
      </pc:sldChg>
      <pc:sldChg chg="modSp del mod">
        <pc:chgData name="Emily Hywel" userId="baf2cde3-8896-481d-9254-c66691563779" providerId="ADAL" clId="{B32D5BFB-CED4-4007-A15F-4351CBE80F5F}" dt="2022-10-03T15:23:05.505" v="178" actId="47"/>
        <pc:sldMkLst>
          <pc:docMk/>
          <pc:sldMk cId="3278416932" sldId="334"/>
        </pc:sldMkLst>
        <pc:spChg chg="mod">
          <ac:chgData name="Emily Hywel" userId="baf2cde3-8896-481d-9254-c66691563779" providerId="ADAL" clId="{B32D5BFB-CED4-4007-A15F-4351CBE80F5F}" dt="2022-10-03T15:20:56.741" v="165" actId="27636"/>
          <ac:spMkLst>
            <pc:docMk/>
            <pc:sldMk cId="3278416932" sldId="334"/>
            <ac:spMk id="3" creationId="{E4A8FEE9-2883-4F16-A766-7916BB9DA83A}"/>
          </ac:spMkLst>
        </pc:spChg>
      </pc:sldChg>
      <pc:sldChg chg="modSp mod">
        <pc:chgData name="Emily Hywel" userId="baf2cde3-8896-481d-9254-c66691563779" providerId="ADAL" clId="{B32D5BFB-CED4-4007-A15F-4351CBE80F5F}" dt="2022-10-03T15:13:51.248" v="31" actId="6549"/>
        <pc:sldMkLst>
          <pc:docMk/>
          <pc:sldMk cId="4286794107" sldId="338"/>
        </pc:sldMkLst>
        <pc:spChg chg="mod">
          <ac:chgData name="Emily Hywel" userId="baf2cde3-8896-481d-9254-c66691563779" providerId="ADAL" clId="{B32D5BFB-CED4-4007-A15F-4351CBE80F5F}" dt="2022-10-03T15:13:51.248" v="31" actId="6549"/>
          <ac:spMkLst>
            <pc:docMk/>
            <pc:sldMk cId="4286794107" sldId="338"/>
            <ac:spMk id="12" creationId="{3147FEA7-CB4A-4011-8E49-EE1C2E15C086}"/>
          </ac:spMkLst>
        </pc:spChg>
      </pc:sldChg>
      <pc:sldChg chg="modSp mod">
        <pc:chgData name="Emily Hywel" userId="baf2cde3-8896-481d-9254-c66691563779" providerId="ADAL" clId="{B32D5BFB-CED4-4007-A15F-4351CBE80F5F}" dt="2022-10-14T14:01:09.271" v="405" actId="20577"/>
        <pc:sldMkLst>
          <pc:docMk/>
          <pc:sldMk cId="304613483" sldId="339"/>
        </pc:sldMkLst>
        <pc:spChg chg="mod">
          <ac:chgData name="Emily Hywel" userId="baf2cde3-8896-481d-9254-c66691563779" providerId="ADAL" clId="{B32D5BFB-CED4-4007-A15F-4351CBE80F5F}" dt="2022-10-14T14:01:09.271" v="405" actId="20577"/>
          <ac:spMkLst>
            <pc:docMk/>
            <pc:sldMk cId="304613483" sldId="339"/>
            <ac:spMk id="2" creationId="{37905212-9F45-42B4-893F-957ED2BA3A82}"/>
          </ac:spMkLst>
        </pc:spChg>
        <pc:spChg chg="mod">
          <ac:chgData name="Emily Hywel" userId="baf2cde3-8896-481d-9254-c66691563779" providerId="ADAL" clId="{B32D5BFB-CED4-4007-A15F-4351CBE80F5F}" dt="2022-10-14T11:46:01.900" v="313" actId="14100"/>
          <ac:spMkLst>
            <pc:docMk/>
            <pc:sldMk cId="304613483" sldId="339"/>
            <ac:spMk id="3" creationId="{8A145972-057E-46E5-B5FF-E717A1350ED2}"/>
          </ac:spMkLst>
        </pc:spChg>
      </pc:sldChg>
      <pc:sldChg chg="del">
        <pc:chgData name="Emily Hywel" userId="baf2cde3-8896-481d-9254-c66691563779" providerId="ADAL" clId="{B32D5BFB-CED4-4007-A15F-4351CBE80F5F}" dt="2022-11-09T15:25:51.742" v="465" actId="47"/>
        <pc:sldMkLst>
          <pc:docMk/>
          <pc:sldMk cId="271723325" sldId="345"/>
        </pc:sldMkLst>
      </pc:sldChg>
      <pc:sldChg chg="modSp mod">
        <pc:chgData name="Emily Hywel" userId="baf2cde3-8896-481d-9254-c66691563779" providerId="ADAL" clId="{B32D5BFB-CED4-4007-A15F-4351CBE80F5F}" dt="2022-10-14T15:19:38.783" v="424" actId="20577"/>
        <pc:sldMkLst>
          <pc:docMk/>
          <pc:sldMk cId="3795252528" sldId="347"/>
        </pc:sldMkLst>
        <pc:spChg chg="mod">
          <ac:chgData name="Emily Hywel" userId="baf2cde3-8896-481d-9254-c66691563779" providerId="ADAL" clId="{B32D5BFB-CED4-4007-A15F-4351CBE80F5F}" dt="2022-10-14T15:19:38.783" v="424" actId="20577"/>
          <ac:spMkLst>
            <pc:docMk/>
            <pc:sldMk cId="3795252528" sldId="347"/>
            <ac:spMk id="3" creationId="{A368FB39-D035-499B-90CE-618FBFA1C9EF}"/>
          </ac:spMkLst>
        </pc:spChg>
      </pc:sldChg>
      <pc:sldChg chg="del">
        <pc:chgData name="Emily Hywel" userId="baf2cde3-8896-481d-9254-c66691563779" providerId="ADAL" clId="{B32D5BFB-CED4-4007-A15F-4351CBE80F5F}" dt="2022-10-27T13:56:57.755" v="429" actId="47"/>
        <pc:sldMkLst>
          <pc:docMk/>
          <pc:sldMk cId="2241218063" sldId="350"/>
        </pc:sldMkLst>
      </pc:sldChg>
      <pc:sldChg chg="addSp delSp modSp mod">
        <pc:chgData name="Emily Hywel" userId="baf2cde3-8896-481d-9254-c66691563779" providerId="ADAL" clId="{B32D5BFB-CED4-4007-A15F-4351CBE80F5F}" dt="2022-10-03T15:09:44.601" v="4"/>
        <pc:sldMkLst>
          <pc:docMk/>
          <pc:sldMk cId="2839296085" sldId="353"/>
        </pc:sldMkLst>
        <pc:spChg chg="mod">
          <ac:chgData name="Emily Hywel" userId="baf2cde3-8896-481d-9254-c66691563779" providerId="ADAL" clId="{B32D5BFB-CED4-4007-A15F-4351CBE80F5F}" dt="2022-10-03T15:09:44.601" v="4"/>
          <ac:spMkLst>
            <pc:docMk/>
            <pc:sldMk cId="2839296085" sldId="353"/>
            <ac:spMk id="3" creationId="{3C5C0BC4-D81F-44F0-A1BB-47AD2D6CB1D9}"/>
          </ac:spMkLst>
        </pc:spChg>
        <pc:picChg chg="add mod">
          <ac:chgData name="Emily Hywel" userId="baf2cde3-8896-481d-9254-c66691563779" providerId="ADAL" clId="{B32D5BFB-CED4-4007-A15F-4351CBE80F5F}" dt="2022-10-03T15:09:27.071" v="3" actId="14100"/>
          <ac:picMkLst>
            <pc:docMk/>
            <pc:sldMk cId="2839296085" sldId="353"/>
            <ac:picMk id="4" creationId="{25E0C4D4-1576-6BEA-9637-6EC7D5630BF0}"/>
          </ac:picMkLst>
        </pc:picChg>
        <pc:picChg chg="del">
          <ac:chgData name="Emily Hywel" userId="baf2cde3-8896-481d-9254-c66691563779" providerId="ADAL" clId="{B32D5BFB-CED4-4007-A15F-4351CBE80F5F}" dt="2022-10-03T15:09:19.082" v="0" actId="478"/>
          <ac:picMkLst>
            <pc:docMk/>
            <pc:sldMk cId="2839296085" sldId="353"/>
            <ac:picMk id="5" creationId="{3BDBB132-18CD-64EA-FD58-F66D86AB6D95}"/>
          </ac:picMkLst>
        </pc:picChg>
      </pc:sldChg>
      <pc:sldChg chg="addSp delSp modSp mod">
        <pc:chgData name="Emily Hywel" userId="baf2cde3-8896-481d-9254-c66691563779" providerId="ADAL" clId="{B32D5BFB-CED4-4007-A15F-4351CBE80F5F}" dt="2022-10-03T15:14:38.520" v="38"/>
        <pc:sldMkLst>
          <pc:docMk/>
          <pc:sldMk cId="177309255" sldId="354"/>
        </pc:sldMkLst>
        <pc:spChg chg="mod">
          <ac:chgData name="Emily Hywel" userId="baf2cde3-8896-481d-9254-c66691563779" providerId="ADAL" clId="{B32D5BFB-CED4-4007-A15F-4351CBE80F5F}" dt="2022-10-03T15:14:38.520" v="38"/>
          <ac:spMkLst>
            <pc:docMk/>
            <pc:sldMk cId="177309255" sldId="354"/>
            <ac:spMk id="3" creationId="{3C5C0BC4-D81F-44F0-A1BB-47AD2D6CB1D9}"/>
          </ac:spMkLst>
        </pc:spChg>
        <pc:picChg chg="add mod">
          <ac:chgData name="Emily Hywel" userId="baf2cde3-8896-481d-9254-c66691563779" providerId="ADAL" clId="{B32D5BFB-CED4-4007-A15F-4351CBE80F5F}" dt="2022-10-03T15:14:24.964" v="37" actId="1076"/>
          <ac:picMkLst>
            <pc:docMk/>
            <pc:sldMk cId="177309255" sldId="354"/>
            <ac:picMk id="4" creationId="{AAD38676-A856-EEAE-B011-6DF7E8218258}"/>
          </ac:picMkLst>
        </pc:picChg>
        <pc:picChg chg="del">
          <ac:chgData name="Emily Hywel" userId="baf2cde3-8896-481d-9254-c66691563779" providerId="ADAL" clId="{B32D5BFB-CED4-4007-A15F-4351CBE80F5F}" dt="2022-10-03T15:14:12.954" v="33" actId="478"/>
          <ac:picMkLst>
            <pc:docMk/>
            <pc:sldMk cId="177309255" sldId="354"/>
            <ac:picMk id="5" creationId="{93F3A3FF-6AC6-8F0D-D63C-203C7DC7F5EF}"/>
          </ac:picMkLst>
        </pc:picChg>
      </pc:sldChg>
      <pc:sldChg chg="addSp delSp modSp mod">
        <pc:chgData name="Emily Hywel" userId="baf2cde3-8896-481d-9254-c66691563779" providerId="ADAL" clId="{B32D5BFB-CED4-4007-A15F-4351CBE80F5F}" dt="2022-10-03T15:15:55.371" v="46"/>
        <pc:sldMkLst>
          <pc:docMk/>
          <pc:sldMk cId="2276533068" sldId="355"/>
        </pc:sldMkLst>
        <pc:spChg chg="mod">
          <ac:chgData name="Emily Hywel" userId="baf2cde3-8896-481d-9254-c66691563779" providerId="ADAL" clId="{B32D5BFB-CED4-4007-A15F-4351CBE80F5F}" dt="2022-10-03T15:15:55.371" v="46"/>
          <ac:spMkLst>
            <pc:docMk/>
            <pc:sldMk cId="2276533068" sldId="355"/>
            <ac:spMk id="3" creationId="{3C5C0BC4-D81F-44F0-A1BB-47AD2D6CB1D9}"/>
          </ac:spMkLst>
        </pc:spChg>
        <pc:picChg chg="del">
          <ac:chgData name="Emily Hywel" userId="baf2cde3-8896-481d-9254-c66691563779" providerId="ADAL" clId="{B32D5BFB-CED4-4007-A15F-4351CBE80F5F}" dt="2022-10-03T15:15:09.354" v="39" actId="478"/>
          <ac:picMkLst>
            <pc:docMk/>
            <pc:sldMk cId="2276533068" sldId="355"/>
            <ac:picMk id="4" creationId="{AB346502-6542-8531-1691-C56AA164D7E1}"/>
          </ac:picMkLst>
        </pc:picChg>
        <pc:picChg chg="add mod modCrop">
          <ac:chgData name="Emily Hywel" userId="baf2cde3-8896-481d-9254-c66691563779" providerId="ADAL" clId="{B32D5BFB-CED4-4007-A15F-4351CBE80F5F}" dt="2022-10-03T15:15:40.955" v="45" actId="1076"/>
          <ac:picMkLst>
            <pc:docMk/>
            <pc:sldMk cId="2276533068" sldId="355"/>
            <ac:picMk id="5" creationId="{F4509164-B86D-2CC0-1BB7-82EBE243DD6E}"/>
          </ac:picMkLst>
        </pc:picChg>
      </pc:sldChg>
      <pc:sldChg chg="del">
        <pc:chgData name="Emily Hywel" userId="baf2cde3-8896-481d-9254-c66691563779" providerId="ADAL" clId="{B32D5BFB-CED4-4007-A15F-4351CBE80F5F}" dt="2022-10-03T15:12:14.980" v="8" actId="47"/>
        <pc:sldMkLst>
          <pc:docMk/>
          <pc:sldMk cId="3671019451" sldId="365"/>
        </pc:sldMkLst>
      </pc:sldChg>
      <pc:sldChg chg="addSp delSp modSp mod">
        <pc:chgData name="Emily Hywel" userId="baf2cde3-8896-481d-9254-c66691563779" providerId="ADAL" clId="{B32D5BFB-CED4-4007-A15F-4351CBE80F5F}" dt="2022-10-27T14:42:08.392" v="464" actId="1076"/>
        <pc:sldMkLst>
          <pc:docMk/>
          <pc:sldMk cId="3551238441" sldId="367"/>
        </pc:sldMkLst>
        <pc:spChg chg="add del">
          <ac:chgData name="Emily Hywel" userId="baf2cde3-8896-481d-9254-c66691563779" providerId="ADAL" clId="{B32D5BFB-CED4-4007-A15F-4351CBE80F5F}" dt="2022-10-27T14:40:29.723" v="441" actId="478"/>
          <ac:spMkLst>
            <pc:docMk/>
            <pc:sldMk cId="3551238441" sldId="367"/>
            <ac:spMk id="2" creationId="{811433A1-8198-4CCB-845F-93F568411CAA}"/>
          </ac:spMkLst>
        </pc:spChg>
        <pc:spChg chg="mod">
          <ac:chgData name="Emily Hywel" userId="baf2cde3-8896-481d-9254-c66691563779" providerId="ADAL" clId="{B32D5BFB-CED4-4007-A15F-4351CBE80F5F}" dt="2022-10-27T14:42:03.648" v="462" actId="1076"/>
          <ac:spMkLst>
            <pc:docMk/>
            <pc:sldMk cId="3551238441" sldId="367"/>
            <ac:spMk id="3" creationId="{FB06B31B-340F-4273-A225-11BBB7ACBB38}"/>
          </ac:spMkLst>
        </pc:spChg>
        <pc:spChg chg="add del">
          <ac:chgData name="Emily Hywel" userId="baf2cde3-8896-481d-9254-c66691563779" providerId="ADAL" clId="{B32D5BFB-CED4-4007-A15F-4351CBE80F5F}" dt="2022-10-27T14:40:30.843" v="443" actId="478"/>
          <ac:spMkLst>
            <pc:docMk/>
            <pc:sldMk cId="3551238441" sldId="367"/>
            <ac:spMk id="4" creationId="{C0FC1650-46AF-4905-840C-49C0D7D0020F}"/>
          </ac:spMkLst>
        </pc:spChg>
        <pc:spChg chg="mod">
          <ac:chgData name="Emily Hywel" userId="baf2cde3-8896-481d-9254-c66691563779" providerId="ADAL" clId="{B32D5BFB-CED4-4007-A15F-4351CBE80F5F}" dt="2022-10-03T15:12:35.535" v="14" actId="20577"/>
          <ac:spMkLst>
            <pc:docMk/>
            <pc:sldMk cId="3551238441" sldId="367"/>
            <ac:spMk id="6" creationId="{5C7261A7-EF31-415F-A7DA-0208E55B2EE3}"/>
          </ac:spMkLst>
        </pc:spChg>
        <pc:spChg chg="add del mod">
          <ac:chgData name="Emily Hywel" userId="baf2cde3-8896-481d-9254-c66691563779" providerId="ADAL" clId="{B32D5BFB-CED4-4007-A15F-4351CBE80F5F}" dt="2022-10-27T14:40:30.161" v="442" actId="478"/>
          <ac:spMkLst>
            <pc:docMk/>
            <pc:sldMk cId="3551238441" sldId="367"/>
            <ac:spMk id="9" creationId="{E750605D-5753-CDD4-2C89-F141949B3FAC}"/>
          </ac:spMkLst>
        </pc:spChg>
        <pc:spChg chg="add del mod">
          <ac:chgData name="Emily Hywel" userId="baf2cde3-8896-481d-9254-c66691563779" providerId="ADAL" clId="{B32D5BFB-CED4-4007-A15F-4351CBE80F5F}" dt="2022-10-27T14:40:31.469" v="444" actId="478"/>
          <ac:spMkLst>
            <pc:docMk/>
            <pc:sldMk cId="3551238441" sldId="367"/>
            <ac:spMk id="11" creationId="{0E36AFA2-B30C-8290-4EFD-752DDAFDFBA4}"/>
          </ac:spMkLst>
        </pc:spChg>
        <pc:picChg chg="mod">
          <ac:chgData name="Emily Hywel" userId="baf2cde3-8896-481d-9254-c66691563779" providerId="ADAL" clId="{B32D5BFB-CED4-4007-A15F-4351CBE80F5F}" dt="2022-10-27T14:42:08.392" v="464" actId="1076"/>
          <ac:picMkLst>
            <pc:docMk/>
            <pc:sldMk cId="3551238441" sldId="367"/>
            <ac:picMk id="8" creationId="{07C0DC6D-1171-42E7-8939-D49228899C8D}"/>
          </ac:picMkLst>
        </pc:picChg>
        <pc:picChg chg="add mod modCrop">
          <ac:chgData name="Emily Hywel" userId="baf2cde3-8896-481d-9254-c66691563779" providerId="ADAL" clId="{B32D5BFB-CED4-4007-A15F-4351CBE80F5F}" dt="2022-10-27T14:42:00.336" v="461" actId="1076"/>
          <ac:picMkLst>
            <pc:docMk/>
            <pc:sldMk cId="3551238441" sldId="367"/>
            <ac:picMk id="13" creationId="{BC3A9BC5-E566-4417-6DB8-170FD31318E4}"/>
          </ac:picMkLst>
        </pc:picChg>
      </pc:sldChg>
      <pc:sldChg chg="add">
        <pc:chgData name="Emily Hywel" userId="baf2cde3-8896-481d-9254-c66691563779" providerId="ADAL" clId="{B32D5BFB-CED4-4007-A15F-4351CBE80F5F}" dt="2022-10-27T13:56:53.454" v="428"/>
        <pc:sldMkLst>
          <pc:docMk/>
          <pc:sldMk cId="2120306463" sldId="368"/>
        </pc:sldMkLst>
      </pc:sldChg>
      <pc:sldChg chg="add">
        <pc:chgData name="Emily Hywel" userId="baf2cde3-8896-481d-9254-c66691563779" providerId="ADAL" clId="{B32D5BFB-CED4-4007-A15F-4351CBE80F5F}" dt="2022-10-27T13:56:31.880" v="427"/>
        <pc:sldMkLst>
          <pc:docMk/>
          <pc:sldMk cId="3718301040" sldId="371"/>
        </pc:sldMkLst>
      </pc:sldChg>
      <pc:sldChg chg="add">
        <pc:chgData name="Emily Hywel" userId="baf2cde3-8896-481d-9254-c66691563779" providerId="ADAL" clId="{B32D5BFB-CED4-4007-A15F-4351CBE80F5F}" dt="2022-10-27T13:55:22.937" v="425"/>
        <pc:sldMkLst>
          <pc:docMk/>
          <pc:sldMk cId="3948916644" sldId="373"/>
        </pc:sldMkLst>
      </pc:sldChg>
      <pc:sldChg chg="add">
        <pc:chgData name="Emily Hywel" userId="baf2cde3-8896-481d-9254-c66691563779" providerId="ADAL" clId="{B32D5BFB-CED4-4007-A15F-4351CBE80F5F}" dt="2022-10-27T13:55:33.940" v="426"/>
        <pc:sldMkLst>
          <pc:docMk/>
          <pc:sldMk cId="2721840381" sldId="374"/>
        </pc:sldMkLst>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EB42203F-3C61-4442-80E8-2A4D1526B934}"/>
    <pc:docChg chg="custSel delSld modSld">
      <pc:chgData name="Emily Hywel" userId="baf2cde3-8896-481d-9254-c66691563779" providerId="ADAL" clId="{EB42203F-3C61-4442-80E8-2A4D1526B934}" dt="2022-10-03T15:06:33.556" v="297" actId="1076"/>
      <pc:docMkLst>
        <pc:docMk/>
      </pc:docMkLst>
      <pc:sldChg chg="modSp mod">
        <pc:chgData name="Emily Hywel" userId="baf2cde3-8896-481d-9254-c66691563779" providerId="ADAL" clId="{EB42203F-3C61-4442-80E8-2A4D1526B934}" dt="2022-10-03T15:06:13.526" v="296" actId="20577"/>
        <pc:sldMkLst>
          <pc:docMk/>
          <pc:sldMk cId="3799625505" sldId="256"/>
        </pc:sldMkLst>
        <pc:spChg chg="mod">
          <ac:chgData name="Emily Hywel" userId="baf2cde3-8896-481d-9254-c66691563779" providerId="ADAL" clId="{EB42203F-3C61-4442-80E8-2A4D1526B934}" dt="2022-10-03T15:06:13.526" v="296" actId="20577"/>
          <ac:spMkLst>
            <pc:docMk/>
            <pc:sldMk cId="3799625505" sldId="256"/>
            <ac:spMk id="4" creationId="{00000000-0000-0000-0000-000000000000}"/>
          </ac:spMkLst>
        </pc:spChg>
      </pc:sldChg>
      <pc:sldChg chg="del">
        <pc:chgData name="Emily Hywel" userId="baf2cde3-8896-481d-9254-c66691563779" providerId="ADAL" clId="{EB42203F-3C61-4442-80E8-2A4D1526B934}" dt="2022-10-03T11:13:16.513" v="42" actId="47"/>
        <pc:sldMkLst>
          <pc:docMk/>
          <pc:sldMk cId="2936839082" sldId="330"/>
        </pc:sldMkLst>
      </pc:sldChg>
      <pc:sldChg chg="del">
        <pc:chgData name="Emily Hywel" userId="baf2cde3-8896-481d-9254-c66691563779" providerId="ADAL" clId="{EB42203F-3C61-4442-80E8-2A4D1526B934}" dt="2022-10-03T11:07:32.354" v="19" actId="47"/>
        <pc:sldMkLst>
          <pc:docMk/>
          <pc:sldMk cId="4286794107" sldId="338"/>
        </pc:sldMkLst>
      </pc:sldChg>
      <pc:sldChg chg="del">
        <pc:chgData name="Emily Hywel" userId="baf2cde3-8896-481d-9254-c66691563779" providerId="ADAL" clId="{EB42203F-3C61-4442-80E8-2A4D1526B934}" dt="2022-10-03T10:56:53.676" v="17" actId="47"/>
        <pc:sldMkLst>
          <pc:docMk/>
          <pc:sldMk cId="524714744" sldId="339"/>
        </pc:sldMkLst>
      </pc:sldChg>
      <pc:sldChg chg="modSp mod">
        <pc:chgData name="Emily Hywel" userId="baf2cde3-8896-481d-9254-c66691563779" providerId="ADAL" clId="{EB42203F-3C61-4442-80E8-2A4D1526B934}" dt="2022-10-03T15:06:33.556" v="297" actId="1076"/>
        <pc:sldMkLst>
          <pc:docMk/>
          <pc:sldMk cId="2351762483" sldId="348"/>
        </pc:sldMkLst>
        <pc:spChg chg="mod">
          <ac:chgData name="Emily Hywel" userId="baf2cde3-8896-481d-9254-c66691563779" providerId="ADAL" clId="{EB42203F-3C61-4442-80E8-2A4D1526B934}" dt="2022-10-03T15:06:33.556" v="297" actId="1076"/>
          <ac:spMkLst>
            <pc:docMk/>
            <pc:sldMk cId="2351762483" sldId="348"/>
            <ac:spMk id="2" creationId="{00000000-0000-0000-0000-000000000000}"/>
          </ac:spMkLst>
        </pc:spChg>
      </pc:sldChg>
      <pc:sldChg chg="addSp delSp modSp mod">
        <pc:chgData name="Emily Hywel" userId="baf2cde3-8896-481d-9254-c66691563779" providerId="ADAL" clId="{EB42203F-3C61-4442-80E8-2A4D1526B934}" dt="2022-10-03T10:54:39.351" v="16" actId="1076"/>
        <pc:sldMkLst>
          <pc:docMk/>
          <pc:sldMk cId="2839296085" sldId="353"/>
        </pc:sldMkLst>
        <pc:spChg chg="mod">
          <ac:chgData name="Emily Hywel" userId="baf2cde3-8896-481d-9254-c66691563779" providerId="ADAL" clId="{EB42203F-3C61-4442-80E8-2A4D1526B934}" dt="2022-10-03T10:54:39.351" v="16" actId="1076"/>
          <ac:spMkLst>
            <pc:docMk/>
            <pc:sldMk cId="2839296085" sldId="353"/>
            <ac:spMk id="3" creationId="{3C5C0BC4-D81F-44F0-A1BB-47AD2D6CB1D9}"/>
          </ac:spMkLst>
        </pc:spChg>
        <pc:picChg chg="del">
          <ac:chgData name="Emily Hywel" userId="baf2cde3-8896-481d-9254-c66691563779" providerId="ADAL" clId="{EB42203F-3C61-4442-80E8-2A4D1526B934}" dt="2022-10-03T10:53:54.796" v="11" actId="478"/>
          <ac:picMkLst>
            <pc:docMk/>
            <pc:sldMk cId="2839296085" sldId="353"/>
            <ac:picMk id="4" creationId="{4A7EFDB4-5F02-4A20-5D97-35D5971A1E27}"/>
          </ac:picMkLst>
        </pc:picChg>
        <pc:picChg chg="add mod">
          <ac:chgData name="Emily Hywel" userId="baf2cde3-8896-481d-9254-c66691563779" providerId="ADAL" clId="{EB42203F-3C61-4442-80E8-2A4D1526B934}" dt="2022-10-03T10:54:06.560" v="14" actId="14100"/>
          <ac:picMkLst>
            <pc:docMk/>
            <pc:sldMk cId="2839296085" sldId="353"/>
            <ac:picMk id="5" creationId="{3BDBB132-18CD-64EA-FD58-F66D86AB6D95}"/>
          </ac:picMkLst>
        </pc:picChg>
      </pc:sldChg>
      <pc:sldChg chg="addSp delSp modSp mod">
        <pc:chgData name="Emily Hywel" userId="baf2cde3-8896-481d-9254-c66691563779" providerId="ADAL" clId="{EB42203F-3C61-4442-80E8-2A4D1526B934}" dt="2022-10-03T11:08:24.584" v="25"/>
        <pc:sldMkLst>
          <pc:docMk/>
          <pc:sldMk cId="177309255" sldId="354"/>
        </pc:sldMkLst>
        <pc:spChg chg="mod">
          <ac:chgData name="Emily Hywel" userId="baf2cde3-8896-481d-9254-c66691563779" providerId="ADAL" clId="{EB42203F-3C61-4442-80E8-2A4D1526B934}" dt="2022-10-03T11:08:24.584" v="25"/>
          <ac:spMkLst>
            <pc:docMk/>
            <pc:sldMk cId="177309255" sldId="354"/>
            <ac:spMk id="3" creationId="{3C5C0BC4-D81F-44F0-A1BB-47AD2D6CB1D9}"/>
          </ac:spMkLst>
        </pc:spChg>
        <pc:picChg chg="del">
          <ac:chgData name="Emily Hywel" userId="baf2cde3-8896-481d-9254-c66691563779" providerId="ADAL" clId="{EB42203F-3C61-4442-80E8-2A4D1526B934}" dt="2022-10-03T11:07:47.193" v="20" actId="478"/>
          <ac:picMkLst>
            <pc:docMk/>
            <pc:sldMk cId="177309255" sldId="354"/>
            <ac:picMk id="4" creationId="{5848AA49-637A-905B-E72C-A7390491CDC3}"/>
          </ac:picMkLst>
        </pc:picChg>
        <pc:picChg chg="add mod">
          <ac:chgData name="Emily Hywel" userId="baf2cde3-8896-481d-9254-c66691563779" providerId="ADAL" clId="{EB42203F-3C61-4442-80E8-2A4D1526B934}" dt="2022-10-03T11:08:02.306" v="24" actId="1076"/>
          <ac:picMkLst>
            <pc:docMk/>
            <pc:sldMk cId="177309255" sldId="354"/>
            <ac:picMk id="5" creationId="{93F3A3FF-6AC6-8F0D-D63C-203C7DC7F5EF}"/>
          </ac:picMkLst>
        </pc:picChg>
      </pc:sldChg>
      <pc:sldChg chg="addSp delSp modSp mod">
        <pc:chgData name="Emily Hywel" userId="baf2cde3-8896-481d-9254-c66691563779" providerId="ADAL" clId="{EB42203F-3C61-4442-80E8-2A4D1526B934}" dt="2022-10-03T11:11:11.498" v="40" actId="1076"/>
        <pc:sldMkLst>
          <pc:docMk/>
          <pc:sldMk cId="2276533068" sldId="355"/>
        </pc:sldMkLst>
        <pc:spChg chg="mod">
          <ac:chgData name="Emily Hywel" userId="baf2cde3-8896-481d-9254-c66691563779" providerId="ADAL" clId="{EB42203F-3C61-4442-80E8-2A4D1526B934}" dt="2022-10-03T11:09:57.064" v="35"/>
          <ac:spMkLst>
            <pc:docMk/>
            <pc:sldMk cId="2276533068" sldId="355"/>
            <ac:spMk id="3" creationId="{3C5C0BC4-D81F-44F0-A1BB-47AD2D6CB1D9}"/>
          </ac:spMkLst>
        </pc:spChg>
        <pc:picChg chg="add mod modCrop">
          <ac:chgData name="Emily Hywel" userId="baf2cde3-8896-481d-9254-c66691563779" providerId="ADAL" clId="{EB42203F-3C61-4442-80E8-2A4D1526B934}" dt="2022-10-03T11:11:11.498" v="40" actId="1076"/>
          <ac:picMkLst>
            <pc:docMk/>
            <pc:sldMk cId="2276533068" sldId="355"/>
            <ac:picMk id="4" creationId="{AB346502-6542-8531-1691-C56AA164D7E1}"/>
          </ac:picMkLst>
        </pc:picChg>
        <pc:picChg chg="del">
          <ac:chgData name="Emily Hywel" userId="baf2cde3-8896-481d-9254-c66691563779" providerId="ADAL" clId="{EB42203F-3C61-4442-80E8-2A4D1526B934}" dt="2022-10-03T11:08:52.270" v="26" actId="478"/>
          <ac:picMkLst>
            <pc:docMk/>
            <pc:sldMk cId="2276533068" sldId="355"/>
            <ac:picMk id="5" creationId="{69501D79-8F7E-91CC-05A0-8A679C08E734}"/>
          </ac:picMkLst>
        </pc:picChg>
      </pc:sldChg>
      <pc:sldChg chg="del">
        <pc:chgData name="Emily Hywel" userId="baf2cde3-8896-481d-9254-c66691563779" providerId="ADAL" clId="{EB42203F-3C61-4442-80E8-2A4D1526B934}" dt="2022-10-03T13:01:20.211" v="43" actId="47"/>
        <pc:sldMkLst>
          <pc:docMk/>
          <pc:sldMk cId="4198049427" sldId="359"/>
        </pc:sldMkLst>
      </pc:sldChg>
      <pc:sldChg chg="del">
        <pc:chgData name="Emily Hywel" userId="baf2cde3-8896-481d-9254-c66691563779" providerId="ADAL" clId="{EB42203F-3C61-4442-80E8-2A4D1526B934}" dt="2022-10-03T11:02:39.429" v="18" actId="47"/>
        <pc:sldMkLst>
          <pc:docMk/>
          <pc:sldMk cId="2936209778" sldId="362"/>
        </pc:sldMkLst>
      </pc:sldChg>
      <pc:sldChg chg="del">
        <pc:chgData name="Emily Hywel" userId="baf2cde3-8896-481d-9254-c66691563779" providerId="ADAL" clId="{EB42203F-3C61-4442-80E8-2A4D1526B934}" dt="2022-10-03T11:11:50.081" v="41" actId="47"/>
        <pc:sldMkLst>
          <pc:docMk/>
          <pc:sldMk cId="2487503589" sldId="363"/>
        </pc:sldMkLst>
      </pc:sldChg>
      <pc:sldChg chg="del">
        <pc:chgData name="Emily Hywel" userId="baf2cde3-8896-481d-9254-c66691563779" providerId="ADAL" clId="{EB42203F-3C61-4442-80E8-2A4D1526B934}" dt="2022-10-03T13:03:09.566" v="44" actId="47"/>
        <pc:sldMkLst>
          <pc:docMk/>
          <pc:sldMk cId="932147995" sldId="364"/>
        </pc:sldMkLst>
      </pc:sldChg>
      <pc:sldChg chg="addSp delSp modSp mod">
        <pc:chgData name="Emily Hywel" userId="baf2cde3-8896-481d-9254-c66691563779" providerId="ADAL" clId="{EB42203F-3C61-4442-80E8-2A4D1526B934}" dt="2022-10-03T14:02:07.705" v="289" actId="6549"/>
        <pc:sldMkLst>
          <pc:docMk/>
          <pc:sldMk cId="3099642224" sldId="366"/>
        </pc:sldMkLst>
        <pc:spChg chg="mod">
          <ac:chgData name="Emily Hywel" userId="baf2cde3-8896-481d-9254-c66691563779" providerId="ADAL" clId="{EB42203F-3C61-4442-80E8-2A4D1526B934}" dt="2022-10-03T13:04:09.732" v="57" actId="20577"/>
          <ac:spMkLst>
            <pc:docMk/>
            <pc:sldMk cId="3099642224" sldId="366"/>
            <ac:spMk id="3" creationId="{6D940B5C-BFBC-41CC-A8F5-9904EDC6C699}"/>
          </ac:spMkLst>
        </pc:spChg>
        <pc:spChg chg="del mod">
          <ac:chgData name="Emily Hywel" userId="baf2cde3-8896-481d-9254-c66691563779" providerId="ADAL" clId="{EB42203F-3C61-4442-80E8-2A4D1526B934}" dt="2022-10-03T13:22:29.857" v="69"/>
          <ac:spMkLst>
            <pc:docMk/>
            <pc:sldMk cId="3099642224" sldId="366"/>
            <ac:spMk id="4" creationId="{BDA16251-5E6F-338C-6D00-A43227D9359E}"/>
          </ac:spMkLst>
        </pc:spChg>
        <pc:spChg chg="add mod">
          <ac:chgData name="Emily Hywel" userId="baf2cde3-8896-481d-9254-c66691563779" providerId="ADAL" clId="{EB42203F-3C61-4442-80E8-2A4D1526B934}" dt="2022-10-03T14:02:07.705" v="289" actId="6549"/>
          <ac:spMkLst>
            <pc:docMk/>
            <pc:sldMk cId="3099642224" sldId="366"/>
            <ac:spMk id="7" creationId="{64624B7F-074F-D5AA-DE1E-7B666BBACD5C}"/>
          </ac:spMkLst>
        </pc:spChg>
        <pc:spChg chg="mod">
          <ac:chgData name="Emily Hywel" userId="baf2cde3-8896-481d-9254-c66691563779" providerId="ADAL" clId="{EB42203F-3C61-4442-80E8-2A4D1526B934}" dt="2022-10-03T13:19:39.348" v="66" actId="1076"/>
          <ac:spMkLst>
            <pc:docMk/>
            <pc:sldMk cId="3099642224" sldId="366"/>
            <ac:spMk id="11" creationId="{D92420CA-AEE8-4CA8-AB01-42C508CC15D8}"/>
          </ac:spMkLst>
        </pc:spChg>
        <pc:picChg chg="del">
          <ac:chgData name="Emily Hywel" userId="baf2cde3-8896-481d-9254-c66691563779" providerId="ADAL" clId="{EB42203F-3C61-4442-80E8-2A4D1526B934}" dt="2022-10-03T13:18:54.433" v="58" actId="478"/>
          <ac:picMkLst>
            <pc:docMk/>
            <pc:sldMk cId="3099642224" sldId="366"/>
            <ac:picMk id="5" creationId="{9B95FEEA-8E84-5585-BECF-778CD78238FC}"/>
          </ac:picMkLst>
        </pc:picChg>
        <pc:picChg chg="add mod modCrop">
          <ac:chgData name="Emily Hywel" userId="baf2cde3-8896-481d-9254-c66691563779" providerId="ADAL" clId="{EB42203F-3C61-4442-80E8-2A4D1526B934}" dt="2022-10-03T13:19:31.861" v="65" actId="1076"/>
          <ac:picMkLst>
            <pc:docMk/>
            <pc:sldMk cId="3099642224" sldId="366"/>
            <ac:picMk id="6" creationId="{1368AEB7-DA5D-BA13-70E2-A9AE08337AA0}"/>
          </ac:picMkLst>
        </pc:picChg>
      </pc:sldChg>
    </pc:docChg>
  </pc:docChgLst>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dirty="0"/>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normAutofit/>
          </a:bodyPr>
          <a:lstStyle>
            <a:lvl1pPr>
              <a:defRPr sz="6000">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Autofit/>
          </a:bodyPr>
          <a:lstStyle>
            <a:lvl1pPr marL="0" indent="0" algn="l">
              <a:buNone/>
              <a:defRPr sz="6000" i="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atin typeface="Calibri" panose="020F0502020204030204" pitchFamily="34" charset="0"/>
                <a:cs typeface="Calibri" panose="020F050202020403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itle 1"/>
          <p:cNvSpPr>
            <a:spLocks noGrp="1"/>
          </p:cNvSpPr>
          <p:nvPr>
            <p:ph type="title"/>
          </p:nvPr>
        </p:nvSpPr>
        <p:spPr>
          <a:xfrm>
            <a:off x="718456" y="262866"/>
            <a:ext cx="10795518" cy="1003916"/>
          </a:xfrm>
        </p:spPr>
        <p:txBody>
          <a:bodyPr>
            <a:normAutofit/>
          </a:bodyPr>
          <a:lstStyle>
            <a:lvl1pPr>
              <a:defRPr sz="6000">
                <a:latin typeface="+mn-lt"/>
              </a:defRPr>
            </a:lvl1pPr>
          </a:lstStyle>
          <a:p>
            <a:r>
              <a:rPr lang="en-US" dirty="0"/>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4" name="Text Placeholder 3"/>
          <p:cNvSpPr>
            <a:spLocks noGrp="1"/>
          </p:cNvSpPr>
          <p:nvPr>
            <p:ph type="body" sz="quarter" idx="10"/>
          </p:nvPr>
        </p:nvSpPr>
        <p:spPr>
          <a:xfrm>
            <a:off x="698500" y="1592263"/>
            <a:ext cx="5253038" cy="4573587"/>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Text Placeholder 5"/>
          <p:cNvSpPr>
            <a:spLocks noGrp="1"/>
          </p:cNvSpPr>
          <p:nvPr>
            <p:ph type="body" sz="quarter" idx="11"/>
          </p:nvPr>
        </p:nvSpPr>
        <p:spPr>
          <a:xfrm>
            <a:off x="6254750" y="1592263"/>
            <a:ext cx="5238750" cy="4573587"/>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698243" y="2105367"/>
            <a:ext cx="5253296" cy="4060483"/>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Title 1"/>
          <p:cNvSpPr>
            <a:spLocks noGrp="1"/>
          </p:cNvSpPr>
          <p:nvPr>
            <p:ph type="title"/>
          </p:nvPr>
        </p:nvSpPr>
        <p:spPr>
          <a:xfrm>
            <a:off x="698242" y="265291"/>
            <a:ext cx="10795518" cy="1003916"/>
          </a:xfrm>
        </p:spPr>
        <p:txBody>
          <a:bodyPr>
            <a:normAutofit/>
          </a:bodyPr>
          <a:lstStyle>
            <a:lvl1pPr>
              <a:defRPr sz="6000">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dirty="0"/>
              <a:t>Click icon to add picture</a:t>
            </a:r>
            <a:endParaRPr lang="en-GB" dirty="0"/>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latin typeface="+mn-lt"/>
              </a:defRPr>
            </a:lvl1pPr>
          </a:lstStyle>
          <a:p>
            <a:r>
              <a:rPr lang="en-US" dirty="0"/>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latin typeface="Calibri" panose="020F0502020204030204" pitchFamily="34" charset="0"/>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6000">
                <a:latin typeface="+mn-lt"/>
              </a:defRPr>
            </a:lvl1pPr>
          </a:lstStyle>
          <a:p>
            <a:r>
              <a:rPr lang="en-US" dirty="0"/>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innovation%20management%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librarysearch.uwtsd.ac.uk/discovery/search?query=any,contains,%22industry%204.0%22&amp;tab=Everything&amp;search_scope=Search_ELEC&amp;vid=44WHELF_UWTSD:44WHELF_UWTSD_VU1&amp;mfacet=tlevel,include,online_resources,1&amp;mfacet=rtype,include,books,1&amp;lang=en&amp;offset=0"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fulldisplay?docid=alma99100283214202421&amp;context=L&amp;vid=44WHELF_UWTSD:44WHELF_UWTSD_VU1&amp;lang=en&amp;search_scope=Search_ELEC&amp;adaptor=Local%20Search%20Engine&amp;tab=Everything&amp;query=any,contains,%22industry%204.0%22&amp;offset=0" TargetMode="Externa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librarysearch.uwtsd.ac.uk/discovery/search?query=any,contains,%22industry%204.0%22&amp;tab=Everything&amp;search_scope=Search_ELEC&amp;vid=44WHELF_UWTSD:44WHELF_UWTSD_VU1&amp;facet=tlevel,include,peer_reviewed&amp;facet=rtype,include,articles&amp;facet=searchcreationdate,include,2016%7C,%7C2022&amp;facet=tlevel,include,online_resources&amp;lang=en&amp;offset=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innovation%20management%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query=any,contains,%22innovation%20management%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hyperlink" Target="https://browzine.com/libraries/1422/subject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 TargetMode="External"/><Relationship Id="rId2" Type="http://schemas.openxmlformats.org/officeDocument/2006/relationships/hyperlink" Target="https://librarysearch.uwtsd.ac.uk/discovery/dbfulldisplay?docid=alma99100116160302421&amp;context=L&amp;vid=44WHELF_UWTSD:44WHELF_UWTSD_VU1&amp;lang=en&amp;adaptor=Local%20Search%20Engine&amp;tab=jsearch_slot&amp;query=any,contains,Business%20source%20complete%20(EBSCOhost)&amp;offset=0&amp;databases=any,Business%20source%20complete%20(EBSCOhost)" TargetMode="External"/><Relationship Id="rId1" Type="http://schemas.openxmlformats.org/officeDocument/2006/relationships/slideLayout" Target="../slideLayouts/slideLayout7.xml"/><Relationship Id="rId5"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 TargetMode="External"/><Relationship Id="rId4" Type="http://schemas.openxmlformats.org/officeDocument/2006/relationships/hyperlink" Target="https://librarysearch.uwtsd.ac.uk/discovery/dbfulldisplay?docid=alma99100326559102421&amp;context=L&amp;vid=44WHELF_UWTSD:44WHELF_UWTSD_VU1&amp;lang=en&amp;adaptor=Local%20Search%20Engine&amp;tab=jsearch_slot&amp;query=contains,dbcategory,&amp;sortby=title&amp;offset=0&amp;databases=category,Institute%20of%20Science%20and%20Ar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2"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Institute%20of%20Management%20and%20Health" TargetMode="External"/><Relationship Id="rId1" Type="http://schemas.openxmlformats.org/officeDocument/2006/relationships/slideLayout" Target="../slideLayouts/slideLayout7.xm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0&amp;databases=category,Institute%20of%20Science%20and%20Art" TargetMode="External"/><Relationship Id="rId4" Type="http://schemas.openxmlformats.org/officeDocument/2006/relationships/hyperlink" Target="https://librarysearch.uwtsd.ac.uk/discovery/dbfulldisplay?docid=alma99100224560202421&amp;context=L&amp;vid=44WHELF_UWTSD:44WHELF_UWTSD_VU1&amp;lang=en&amp;adaptor=Local%20Search%20Engine&amp;tab=jsearch_slot&amp;query=contains,dbcategory,&amp;sortby=title&amp;offset=10&amp;databases=category,Institute%20of%20Science%20and%20Art%E2%94%80Engineeri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fulldisplay?docid=alma99100326559102421&amp;context=L&amp;vid=44WHELF_UWTSD:44WHELF_UWTSD_VU1&amp;lang=en&amp;search_scope=MyInst_and_CI&amp;adaptor=Local%20Search%20Engine&amp;tab=Everything&amp;query=any,contains,ihs%20markit&amp;offset=0"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librarysearch.uwtsd.ac.uk/discovery/dbfulldisplay?docid=alma99100224560202421&amp;context=L&amp;vid=44WHELF_UWTSD:44WHELF_UWTSD_VU1&amp;lang=en&amp;adaptor=Local%20Search%20Engine&amp;tab=jsearch_slot&amp;query=any,contains,sae&amp;offset=0&amp;databases=any,sae"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32.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dirty="0"/>
              <a:t>Emily Hywel</a:t>
            </a:r>
          </a:p>
          <a:p>
            <a:r>
              <a:rPr lang="en-GB" dirty="0"/>
              <a:t>Academic Liaison Librarian</a:t>
            </a:r>
          </a:p>
        </p:txBody>
      </p:sp>
      <p:sp>
        <p:nvSpPr>
          <p:cNvPr id="4" name="Title 3"/>
          <p:cNvSpPr>
            <a:spLocks noGrp="1"/>
          </p:cNvSpPr>
          <p:nvPr>
            <p:ph type="title"/>
          </p:nvPr>
        </p:nvSpPr>
        <p:spPr>
          <a:xfrm>
            <a:off x="6367977" y="1784555"/>
            <a:ext cx="5346695" cy="3038168"/>
          </a:xfrm>
        </p:spPr>
        <p:txBody>
          <a:bodyPr>
            <a:normAutofit fontScale="90000"/>
          </a:bodyPr>
          <a:lstStyle/>
          <a:p>
            <a:br>
              <a:rPr lang="en-GB" dirty="0"/>
            </a:br>
            <a:r>
              <a:rPr lang="en-GB" sz="6700" dirty="0"/>
              <a:t>Library Online Resources</a:t>
            </a:r>
            <a:br>
              <a:rPr lang="en-GB" sz="6700" dirty="0"/>
            </a:br>
            <a:r>
              <a:rPr lang="en-GB" sz="4400" dirty="0"/>
              <a:t>MADE</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a:t>Subject specialist databases</a:t>
            </a:r>
            <a:endParaRPr lang="en-GB" dirty="0"/>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5" y="2093571"/>
            <a:ext cx="5566670" cy="3225371"/>
          </a:xfrm>
        </p:spPr>
        <p:txBody>
          <a:bodyPr>
            <a:normAutofit lnSpcReduction="10000"/>
          </a:bodyPr>
          <a:lstStyle/>
          <a:p>
            <a:r>
              <a:rPr lang="en-GB" sz="2400" dirty="0"/>
              <a:t>Dedicated librarian to provide research support</a:t>
            </a:r>
          </a:p>
          <a:p>
            <a:r>
              <a:rPr lang="en-GB" sz="2400" dirty="0"/>
              <a:t>Online support via email or chat</a:t>
            </a:r>
          </a:p>
          <a:p>
            <a:r>
              <a:rPr lang="en-GB" sz="2400" dirty="0"/>
              <a:t>Book a 1-2-1 session via the website</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56830" y="5817210"/>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25E0C4D4-1576-6BEA-9637-6EC7D5630BF0}"/>
              </a:ext>
            </a:extLst>
          </p:cNvPr>
          <p:cNvPicPr>
            <a:picLocks noChangeAspect="1"/>
          </p:cNvPicPr>
          <p:nvPr/>
        </p:nvPicPr>
        <p:blipFill rotWithShape="1">
          <a:blip r:embed="rId3"/>
          <a:srcRect t="11070" r="1838" b="4970"/>
          <a:stretch/>
        </p:blipFill>
        <p:spPr>
          <a:xfrm>
            <a:off x="3835879" y="1473392"/>
            <a:ext cx="7517944" cy="4286833"/>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487680" y="262866"/>
            <a:ext cx="11026294" cy="1003916"/>
          </a:xfrm>
        </p:spPr>
        <p:txBody>
          <a:bodyPr vert="horz" lIns="91440" tIns="45720" rIns="91440" bIns="45720" rtlCol="0" anchor="b">
            <a:normAutofit/>
          </a:bodyPr>
          <a:lstStyle/>
          <a:p>
            <a:r>
              <a:rPr lang="en-GB" dirty="0"/>
              <a:t>Limit Library Search to ebooks only</a:t>
            </a:r>
            <a:endParaRPr lang="en-GB" dirty="0">
              <a:latin typeface="+mn-lt"/>
            </a:endParaRPr>
          </a:p>
        </p:txBody>
      </p:sp>
      <p:pic>
        <p:nvPicPr>
          <p:cNvPr id="8" name="Content Placeholder 7">
            <a:extLst>
              <a:ext uri="{FF2B5EF4-FFF2-40B4-BE49-F238E27FC236}">
                <a16:creationId xmlns:a16="http://schemas.microsoft.com/office/drawing/2014/main" id="{BB8598A0-1BED-4B4F-BC80-474C662CD252}"/>
              </a:ext>
            </a:extLst>
          </p:cNvPr>
          <p:cNvPicPr>
            <a:picLocks noGrp="1" noChangeAspect="1"/>
          </p:cNvPicPr>
          <p:nvPr>
            <p:ph type="pic" sz="quarter" idx="13"/>
          </p:nvPr>
        </p:nvPicPr>
        <p:blipFill rotWithShape="1">
          <a:blip r:embed="rId2"/>
          <a:srcRect t="10567" r="1735" b="6820"/>
          <a:stretch/>
        </p:blipFill>
        <p:spPr>
          <a:xfrm>
            <a:off x="3912523" y="1509667"/>
            <a:ext cx="7996843" cy="4487645"/>
          </a:xfrm>
          <a:noFill/>
        </p:spPr>
      </p:pic>
      <p:sp>
        <p:nvSpPr>
          <p:cNvPr id="10" name="TextBox 9">
            <a:extLst>
              <a:ext uri="{FF2B5EF4-FFF2-40B4-BE49-F238E27FC236}">
                <a16:creationId xmlns:a16="http://schemas.microsoft.com/office/drawing/2014/main" id="{BDFC8F90-384C-4A9C-8FC5-2905536CA0E5}"/>
              </a:ext>
            </a:extLst>
          </p:cNvPr>
          <p:cNvSpPr txBox="1"/>
          <p:nvPr/>
        </p:nvSpPr>
        <p:spPr>
          <a:xfrm>
            <a:off x="647806" y="2557424"/>
            <a:ext cx="3547350" cy="2031325"/>
          </a:xfrm>
          <a:prstGeom prst="rect">
            <a:avLst/>
          </a:prstGeom>
          <a:noFill/>
        </p:spPr>
        <p:txBody>
          <a:bodyPr wrap="square">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Search eResources</a:t>
            </a:r>
          </a:p>
          <a:p>
            <a:pPr marL="285750" indent="-285750">
              <a:buFont typeface="Arial" panose="020B0604020202020204" pitchFamily="34" charset="0"/>
              <a:buChar char="•"/>
            </a:pPr>
            <a:r>
              <a:rPr lang="en-GB" dirty="0"/>
              <a:t>Full Text Online</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r>
              <a:rPr lang="en-GB" dirty="0">
                <a:hlinkClick r:id="rId3"/>
              </a:rPr>
              <a:t>“industry 4.0” books</a:t>
            </a:r>
            <a:endParaRPr lang="en-GB" sz="1800" dirty="0"/>
          </a:p>
        </p:txBody>
      </p:sp>
    </p:spTree>
    <p:extLst>
      <p:ext uri="{BB962C8B-B14F-4D97-AF65-F5344CB8AC3E}">
        <p14:creationId xmlns:p14="http://schemas.microsoft.com/office/powerpoint/2010/main" val="524714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011154" y="1628306"/>
            <a:ext cx="4466105" cy="1815844"/>
          </a:xfrm>
        </p:spPr>
        <p:txBody>
          <a:bodyPr>
            <a:normAutofit fontScale="550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book record includes</a:t>
            </a:r>
            <a:endParaRPr lang="en-GB" dirty="0">
              <a:latin typeface="+mn-lt"/>
            </a:endParaRPr>
          </a:p>
        </p:txBody>
      </p:sp>
      <p:sp>
        <p:nvSpPr>
          <p:cNvPr id="5" name="TextBox 4">
            <a:extLst>
              <a:ext uri="{FF2B5EF4-FFF2-40B4-BE49-F238E27FC236}">
                <a16:creationId xmlns:a16="http://schemas.microsoft.com/office/drawing/2014/main" id="{1C8A8002-E42F-442D-B230-EBD1C8D14605}"/>
              </a:ext>
            </a:extLst>
          </p:cNvPr>
          <p:cNvSpPr txBox="1"/>
          <p:nvPr/>
        </p:nvSpPr>
        <p:spPr>
          <a:xfrm>
            <a:off x="905513" y="5596797"/>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8" name="Picture 7">
            <a:extLst>
              <a:ext uri="{FF2B5EF4-FFF2-40B4-BE49-F238E27FC236}">
                <a16:creationId xmlns:a16="http://schemas.microsoft.com/office/drawing/2014/main" id="{07C0DC6D-1171-42E7-8939-D49228899C8D}"/>
              </a:ext>
            </a:extLst>
          </p:cNvPr>
          <p:cNvPicPr>
            <a:picLocks noChangeAspect="1"/>
          </p:cNvPicPr>
          <p:nvPr/>
        </p:nvPicPr>
        <p:blipFill rotWithShape="1">
          <a:blip r:embed="rId3"/>
          <a:srcRect l="10080" t="35507" r="25429" b="25738"/>
          <a:stretch/>
        </p:blipFill>
        <p:spPr>
          <a:xfrm>
            <a:off x="521376" y="3421854"/>
            <a:ext cx="5327283" cy="2134271"/>
          </a:xfrm>
          <a:prstGeom prst="rect">
            <a:avLst/>
          </a:prstGeom>
        </p:spPr>
      </p:pic>
      <p:pic>
        <p:nvPicPr>
          <p:cNvPr id="13" name="Picture 12">
            <a:extLst>
              <a:ext uri="{FF2B5EF4-FFF2-40B4-BE49-F238E27FC236}">
                <a16:creationId xmlns:a16="http://schemas.microsoft.com/office/drawing/2014/main" id="{BC3A9BC5-E566-4417-6DB8-170FD31318E4}"/>
              </a:ext>
            </a:extLst>
          </p:cNvPr>
          <p:cNvPicPr>
            <a:picLocks noChangeAspect="1"/>
          </p:cNvPicPr>
          <p:nvPr/>
        </p:nvPicPr>
        <p:blipFill rotWithShape="1">
          <a:blip r:embed="rId4"/>
          <a:srcRect l="66757" t="61653" r="13040" b="1710"/>
          <a:stretch/>
        </p:blipFill>
        <p:spPr>
          <a:xfrm>
            <a:off x="6096000" y="1540639"/>
            <a:ext cx="5828925" cy="4152378"/>
          </a:xfrm>
          <a:prstGeom prst="rect">
            <a:avLst/>
          </a:prstGeom>
        </p:spPr>
      </p:pic>
    </p:spTree>
    <p:extLst>
      <p:ext uri="{BB962C8B-B14F-4D97-AF65-F5344CB8AC3E}">
        <p14:creationId xmlns:p14="http://schemas.microsoft.com/office/powerpoint/2010/main" val="3551238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678026" y="2372261"/>
            <a:ext cx="3208712" cy="2761211"/>
          </a:xfrm>
        </p:spPr>
        <p:txBody>
          <a:bodyPr>
            <a:normAutofit fontScale="55000" lnSpcReduction="20000"/>
          </a:bodyPr>
          <a:lstStyle/>
          <a:p>
            <a:pPr marL="0" indent="0">
              <a:buNone/>
            </a:pPr>
            <a:r>
              <a:rPr lang="en-GB" sz="3300" dirty="0"/>
              <a:t>Example of a search limited to:</a:t>
            </a:r>
          </a:p>
          <a:p>
            <a:endParaRPr lang="en-GB" sz="3300" dirty="0"/>
          </a:p>
          <a:p>
            <a:pPr marL="285750" indent="-285750">
              <a:buFont typeface="Arial" panose="020B0604020202020204" pitchFamily="34" charset="0"/>
              <a:buChar char="•"/>
            </a:pPr>
            <a:r>
              <a:rPr lang="en-GB" sz="3300" dirty="0"/>
              <a:t>Peer-reviewed Journals</a:t>
            </a:r>
          </a:p>
          <a:p>
            <a:pPr marL="285750" indent="-285750">
              <a:buFont typeface="Arial" panose="020B0604020202020204" pitchFamily="34" charset="0"/>
              <a:buChar char="•"/>
            </a:pPr>
            <a:r>
              <a:rPr lang="en-GB" sz="3300" dirty="0"/>
              <a:t>Articles</a:t>
            </a:r>
          </a:p>
          <a:p>
            <a:pPr marL="285750" indent="-285750">
              <a:buFont typeface="Arial" panose="020B0604020202020204" pitchFamily="34" charset="0"/>
              <a:buChar char="•"/>
            </a:pPr>
            <a:r>
              <a:rPr lang="en-GB" sz="3300" dirty="0"/>
              <a:t>Years 2016-2022</a:t>
            </a:r>
          </a:p>
          <a:p>
            <a:pPr marL="285750" indent="-285750">
              <a:buFont typeface="Arial" panose="020B0604020202020204" pitchFamily="34" charset="0"/>
              <a:buChar char="•"/>
            </a:pPr>
            <a:r>
              <a:rPr lang="en-GB" sz="3300" dirty="0"/>
              <a:t>Full Text Online</a:t>
            </a:r>
          </a:p>
          <a:p>
            <a:pPr marL="285750" indent="-285750">
              <a:buFont typeface="Arial" panose="020B0604020202020204" pitchFamily="34" charset="0"/>
              <a:buChar char="•"/>
            </a:pPr>
            <a:endParaRPr lang="en-GB" sz="3300" dirty="0"/>
          </a:p>
          <a:p>
            <a:pPr marL="0" indent="0">
              <a:buNone/>
            </a:pPr>
            <a:r>
              <a:rPr lang="en-GB" sz="3300" dirty="0">
                <a:hlinkClick r:id="rId2"/>
              </a:rPr>
              <a:t>Peer-reviewed articles</a:t>
            </a:r>
            <a:endParaRPr lang="en-GB" sz="3300" dirty="0"/>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normAutofit fontScale="90000"/>
          </a:bodyPr>
          <a:lstStyle/>
          <a:p>
            <a:r>
              <a:rPr lang="en-GB" dirty="0">
                <a:cs typeface="Calibri"/>
              </a:rPr>
              <a:t>Limit to peer-reviewed journals only</a:t>
            </a:r>
            <a:endParaRPr lang="en-US" dirty="0">
              <a:latin typeface="+mn-lt"/>
            </a:endParaRPr>
          </a:p>
        </p:txBody>
      </p:sp>
      <p:pic>
        <p:nvPicPr>
          <p:cNvPr id="5" name="Content Placeholder 4">
            <a:extLst>
              <a:ext uri="{FF2B5EF4-FFF2-40B4-BE49-F238E27FC236}">
                <a16:creationId xmlns:a16="http://schemas.microsoft.com/office/drawing/2014/main" id="{FEE18485-6580-4A0E-ACA4-D50C741566B2}"/>
              </a:ext>
            </a:extLst>
          </p:cNvPr>
          <p:cNvPicPr>
            <a:picLocks noGrp="1" noChangeAspect="1"/>
          </p:cNvPicPr>
          <p:nvPr>
            <p:ph type="pic" sz="quarter" idx="13"/>
          </p:nvPr>
        </p:nvPicPr>
        <p:blipFill rotWithShape="1">
          <a:blip r:embed="rId3"/>
          <a:srcRect l="-102" t="11016" r="2290" b="6244"/>
          <a:stretch/>
        </p:blipFill>
        <p:spPr>
          <a:xfrm>
            <a:off x="4145279" y="1358300"/>
            <a:ext cx="7174731" cy="4789132"/>
          </a:xfrm>
          <a:noFill/>
        </p:spPr>
      </p:pic>
    </p:spTree>
    <p:extLst>
      <p:ext uri="{BB962C8B-B14F-4D97-AF65-F5344CB8AC3E}">
        <p14:creationId xmlns:p14="http://schemas.microsoft.com/office/powerpoint/2010/main" val="4286794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AAD38676-A856-EEAE-B011-6DF7E8218258}"/>
              </a:ext>
            </a:extLst>
          </p:cNvPr>
          <p:cNvPicPr>
            <a:picLocks noChangeAspect="1"/>
          </p:cNvPicPr>
          <p:nvPr/>
        </p:nvPicPr>
        <p:blipFill rotWithShape="1">
          <a:blip r:embed="rId3"/>
          <a:srcRect t="11070" r="1838" b="4970"/>
          <a:stretch/>
        </p:blipFill>
        <p:spPr>
          <a:xfrm>
            <a:off x="672797" y="1506556"/>
            <a:ext cx="6742890" cy="3844887"/>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F4509164-B86D-2CC0-1BB7-82EBE243DD6E}"/>
              </a:ext>
            </a:extLst>
          </p:cNvPr>
          <p:cNvPicPr>
            <a:picLocks noChangeAspect="1"/>
          </p:cNvPicPr>
          <p:nvPr/>
        </p:nvPicPr>
        <p:blipFill rotWithShape="1">
          <a:blip r:embed="rId3"/>
          <a:srcRect t="10949" r="2044" b="65190"/>
          <a:stretch/>
        </p:blipFill>
        <p:spPr>
          <a:xfrm>
            <a:off x="723260" y="3272288"/>
            <a:ext cx="11120010" cy="1805796"/>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0" indent="0">
              <a:buNone/>
            </a:pPr>
            <a:endParaRPr lang="en-GB" dirty="0"/>
          </a:p>
        </p:txBody>
      </p:sp>
      <p:pic>
        <p:nvPicPr>
          <p:cNvPr id="6" name="Picture 5"/>
          <p:cNvPicPr>
            <a:picLocks noChangeAspect="1"/>
          </p:cNvPicPr>
          <p:nvPr/>
        </p:nvPicPr>
        <p:blipFill>
          <a:blip r:embed="rId3"/>
          <a:stretch>
            <a:fillRect/>
          </a:stretch>
        </p:blipFill>
        <p:spPr>
          <a:xfrm>
            <a:off x="4235737" y="1473775"/>
            <a:ext cx="7258023" cy="4057613"/>
          </a:xfrm>
          <a:prstGeom prst="rect">
            <a:avLst/>
          </a:prstGeom>
        </p:spPr>
      </p:pic>
    </p:spTree>
    <p:extLst>
      <p:ext uri="{BB962C8B-B14F-4D97-AF65-F5344CB8AC3E}">
        <p14:creationId xmlns:p14="http://schemas.microsoft.com/office/powerpoint/2010/main" val="3314842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normAutofit fontScale="85000" lnSpcReduction="10000"/>
          </a:bodyPr>
          <a:lstStyle/>
          <a:p>
            <a:r>
              <a:rPr lang="en-GB" b="0" dirty="0"/>
              <a:t>Put in Technovation or Harvard Business Review</a:t>
            </a:r>
          </a:p>
        </p:txBody>
      </p:sp>
      <p:pic>
        <p:nvPicPr>
          <p:cNvPr id="7" name="Content Placeholder 6"/>
          <p:cNvPicPr>
            <a:picLocks noGrp="1" noChangeAspect="1"/>
          </p:cNvPicPr>
          <p:nvPr>
            <p:ph sz="half" idx="2"/>
          </p:nvPr>
        </p:nvPicPr>
        <p:blipFill>
          <a:blip r:embed="rId2"/>
          <a:stretch>
            <a:fillRect/>
          </a:stretch>
        </p:blipFill>
        <p:spPr>
          <a:xfrm>
            <a:off x="790157" y="2199369"/>
            <a:ext cx="5222783" cy="3239836"/>
          </a:xfrm>
          <a:prstGeom prst="rect">
            <a:avLst/>
          </a:prstGeom>
        </p:spPr>
      </p:pic>
      <p:sp>
        <p:nvSpPr>
          <p:cNvPr id="4" name="Text Placeholder 3"/>
          <p:cNvSpPr>
            <a:spLocks noGrp="1"/>
          </p:cNvSpPr>
          <p:nvPr>
            <p:ph type="body" sz="quarter" idx="3"/>
          </p:nvPr>
        </p:nvSpPr>
        <p:spPr/>
        <p:txBody>
          <a:bodyPr/>
          <a:lstStyle/>
          <a:p>
            <a:r>
              <a:rPr lang="en-GB" b="0" dirty="0"/>
              <a:t>Browse the journal</a:t>
            </a:r>
          </a:p>
        </p:txBody>
      </p:sp>
      <p:pic>
        <p:nvPicPr>
          <p:cNvPr id="8" name="Content Placeholder 7"/>
          <p:cNvPicPr>
            <a:picLocks noGrp="1" noChangeAspect="1"/>
          </p:cNvPicPr>
          <p:nvPr>
            <p:ph sz="quarter" idx="4"/>
          </p:nvPr>
        </p:nvPicPr>
        <p:blipFill>
          <a:blip r:embed="rId3"/>
          <a:stretch>
            <a:fillRect/>
          </a:stretch>
        </p:blipFill>
        <p:spPr>
          <a:xfrm>
            <a:off x="6096001" y="2199369"/>
            <a:ext cx="5662594" cy="3157245"/>
          </a:xfrm>
          <a:prstGeom prst="rect">
            <a:avLst/>
          </a:prstGeom>
        </p:spPr>
      </p:pic>
      <p:sp>
        <p:nvSpPr>
          <p:cNvPr id="6" name="Title 5"/>
          <p:cNvSpPr>
            <a:spLocks noGrp="1"/>
          </p:cNvSpPr>
          <p:nvPr>
            <p:ph type="title"/>
          </p:nvPr>
        </p:nvSpPr>
        <p:spPr/>
        <p:txBody>
          <a:bodyPr>
            <a:normAutofit fontScale="90000"/>
          </a:bodyPr>
          <a:lstStyle/>
          <a:p>
            <a:r>
              <a:rPr lang="en-GB" dirty="0"/>
              <a:t>Also search for individual ejournals</a:t>
            </a:r>
          </a:p>
        </p:txBody>
      </p:sp>
      <p:sp>
        <p:nvSpPr>
          <p:cNvPr id="3" name="Rectangle 2"/>
          <p:cNvSpPr/>
          <p:nvPr/>
        </p:nvSpPr>
        <p:spPr>
          <a:xfrm>
            <a:off x="849232" y="5793570"/>
            <a:ext cx="1422913" cy="369332"/>
          </a:xfrm>
          <a:prstGeom prst="rect">
            <a:avLst/>
          </a:prstGeom>
        </p:spPr>
        <p:txBody>
          <a:bodyPr wrap="square">
            <a:spAutoFit/>
          </a:bodyPr>
          <a:lstStyle/>
          <a:p>
            <a:r>
              <a:rPr lang="en-GB" dirty="0">
                <a:hlinkClick r:id="rId4"/>
              </a:rPr>
              <a:t>Browzine</a:t>
            </a:r>
            <a:endParaRPr lang="en-GB" dirty="0"/>
          </a:p>
        </p:txBody>
      </p:sp>
    </p:spTree>
    <p:extLst>
      <p:ext uri="{BB962C8B-B14F-4D97-AF65-F5344CB8AC3E}">
        <p14:creationId xmlns:p14="http://schemas.microsoft.com/office/powerpoint/2010/main" val="896284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dirty="0"/>
              <a:t>Business Source Complete</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normAutofit/>
          </a:bodyPr>
          <a:lstStyle/>
          <a:p>
            <a:r>
              <a:rPr lang="en-GB" dirty="0"/>
              <a:t>Subject specific databases</a:t>
            </a:r>
            <a:endParaRPr lang="en-GB" dirty="0">
              <a:latin typeface="+mn-lt"/>
            </a:endParaRP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764060"/>
            <a:ext cx="10795518" cy="4038224"/>
          </a:xfrm>
        </p:spPr>
        <p:txBody>
          <a:bodyPr>
            <a:normAutofit fontScale="92500" lnSpcReduction="20000"/>
          </a:bodyPr>
          <a:lstStyle/>
          <a:p>
            <a:r>
              <a:rPr lang="en-GB" sz="2200" dirty="0">
                <a:hlinkClick r:id="rId2"/>
              </a:rPr>
              <a:t>Business Source Complete</a:t>
            </a:r>
            <a:endParaRPr lang="en-GB" sz="2200" dirty="0">
              <a:hlinkClick r:id="rId3"/>
            </a:endParaRPr>
          </a:p>
          <a:p>
            <a:pPr marL="0" indent="0">
              <a:buNone/>
            </a:pPr>
            <a:r>
              <a:rPr lang="en-GB" sz="2200" b="0" i="0" dirty="0">
                <a:solidFill>
                  <a:srgbClr val="3A3A3A"/>
                </a:solidFill>
                <a:effectLst/>
              </a:rPr>
              <a:t>Full text scholarly journals, business magazines and trade publications. Also includes case studies, market research reports, company records, industry reports, country economic reports, company profiles, SWOT analyses, videos, books/monographs and conference proceedings.</a:t>
            </a:r>
            <a:endParaRPr lang="en-GB" sz="2200" dirty="0">
              <a:hlinkClick r:id="rId3"/>
            </a:endParaRPr>
          </a:p>
          <a:p>
            <a:r>
              <a:rPr lang="en-GB" sz="2200" dirty="0">
                <a:hlinkClick r:id="rId3"/>
              </a:rPr>
              <a:t>IEEE Xplore Digital Library </a:t>
            </a:r>
            <a:endParaRPr lang="en-GB" sz="2200" dirty="0"/>
          </a:p>
          <a:p>
            <a:pPr marL="0" indent="0">
              <a:buNone/>
            </a:pPr>
            <a:r>
              <a:rPr lang="en-GB" sz="2200" b="0" i="0" dirty="0">
                <a:solidFill>
                  <a:srgbClr val="3A3A3A"/>
                </a:solidFill>
                <a:effectLst/>
              </a:rPr>
              <a:t>Covers literature in electrical engineering, computer science, and electronics. Full text articles from IEEE journals, transactions, and magazines.</a:t>
            </a:r>
          </a:p>
          <a:p>
            <a:r>
              <a:rPr lang="en-GB" sz="2200" dirty="0">
                <a:solidFill>
                  <a:srgbClr val="3A3A3A"/>
                </a:solidFill>
                <a:hlinkClick r:id="rId4"/>
              </a:rPr>
              <a:t>IHS Markit</a:t>
            </a:r>
            <a:endParaRPr lang="en-GB" sz="2200" i="0" dirty="0">
              <a:solidFill>
                <a:srgbClr val="3A3A3A"/>
              </a:solidFill>
              <a:effectLst/>
            </a:endParaRPr>
          </a:p>
          <a:p>
            <a:pPr marL="0" indent="0">
              <a:buNone/>
            </a:pPr>
            <a:r>
              <a:rPr lang="en-GB" sz="2200" dirty="0">
                <a:solidFill>
                  <a:srgbClr val="3A3A3A"/>
                </a:solidFill>
              </a:rPr>
              <a:t>This database contains the Construction Information Service (CIS) which contains, news, British Standards, articles, access to the Architects’ Journal, legislation, BIM</a:t>
            </a:r>
          </a:p>
          <a:p>
            <a:r>
              <a:rPr lang="en-GB" sz="2200" dirty="0">
                <a:solidFill>
                  <a:srgbClr val="3A3A3A"/>
                </a:solidFill>
                <a:hlinkClick r:id="rId5"/>
              </a:rPr>
              <a:t>MarketLine Advantage</a:t>
            </a:r>
            <a:endParaRPr lang="en-GB" sz="2200" dirty="0">
              <a:solidFill>
                <a:srgbClr val="3A3A3A"/>
              </a:solidFill>
            </a:endParaRPr>
          </a:p>
          <a:p>
            <a:pPr marL="0" indent="0">
              <a:buNone/>
            </a:pPr>
            <a:r>
              <a:rPr lang="en-GB" sz="2200" dirty="0">
                <a:solidFill>
                  <a:srgbClr val="3A3A3A"/>
                </a:solidFill>
              </a:rPr>
              <a:t>This database provides c</a:t>
            </a:r>
            <a:r>
              <a:rPr lang="en-GB" sz="2200" b="0" i="0" dirty="0">
                <a:solidFill>
                  <a:srgbClr val="3A3A3A"/>
                </a:solidFill>
                <a:effectLst/>
              </a:rPr>
              <a:t>ompany reports, industry profiles, country and city reports.  </a:t>
            </a:r>
            <a:r>
              <a:rPr lang="en-GB" sz="2200" dirty="0">
                <a:solidFill>
                  <a:srgbClr val="3A3A3A"/>
                </a:solidFill>
              </a:rPr>
              <a:t>It also has extensive</a:t>
            </a:r>
            <a:r>
              <a:rPr lang="en-GB" sz="2200" b="0" i="0" dirty="0">
                <a:solidFill>
                  <a:srgbClr val="3A3A3A"/>
                </a:solidFill>
                <a:effectLst/>
              </a:rPr>
              <a:t> statistical data, analysis, and case studies.</a:t>
            </a:r>
          </a:p>
          <a:p>
            <a:pPr marL="0" indent="0">
              <a:buNone/>
            </a:pPr>
            <a:endParaRPr lang="en-GB" sz="2400"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4083493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normAutofit/>
          </a:bodyPr>
          <a:lstStyle/>
          <a:p>
            <a:r>
              <a:rPr lang="en-GB" dirty="0"/>
              <a:t>Subject </a:t>
            </a:r>
            <a:r>
              <a:rPr lang="en-GB"/>
              <a:t>specific databases</a:t>
            </a:r>
            <a:endParaRPr lang="en-GB" dirty="0">
              <a:latin typeface="+mn-lt"/>
            </a:endParaRP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26211" y="1708030"/>
            <a:ext cx="10939578" cy="4560498"/>
          </a:xfrm>
        </p:spPr>
        <p:txBody>
          <a:bodyPr>
            <a:normAutofit fontScale="92500" lnSpcReduction="10000"/>
          </a:bodyPr>
          <a:lstStyle/>
          <a:p>
            <a:r>
              <a:rPr lang="en-GB" sz="2400" dirty="0">
                <a:hlinkClick r:id="rId2"/>
              </a:rPr>
              <a:t>Henry Stuart talks</a:t>
            </a:r>
            <a:endParaRPr lang="en-GB" sz="2400" dirty="0"/>
          </a:p>
          <a:p>
            <a:pPr marL="0" indent="0">
              <a:buNone/>
            </a:pPr>
            <a:r>
              <a:rPr lang="en-GB" sz="2400" dirty="0"/>
              <a:t>This collection of specially-prepared animated audio-visual presentations with synchronized narration is regularly updated and growing, with over 850 talks.  We have full access to the Business and Management Collection search within these collections for presentations.</a:t>
            </a:r>
          </a:p>
          <a:p>
            <a:r>
              <a:rPr lang="en-GB" sz="2400" dirty="0">
                <a:solidFill>
                  <a:srgbClr val="3A3A3A"/>
                </a:solidFill>
                <a:hlinkClick r:id="rId3"/>
              </a:rPr>
              <a:t>Science Direct</a:t>
            </a:r>
            <a:endParaRPr lang="en-GB" sz="2400" dirty="0">
              <a:solidFill>
                <a:srgbClr val="3A3A3A"/>
              </a:solidFill>
            </a:endParaRPr>
          </a:p>
          <a:p>
            <a:pPr marL="0" indent="0">
              <a:buNone/>
            </a:pPr>
            <a:r>
              <a:rPr lang="en-GB" sz="2400" dirty="0">
                <a:solidFill>
                  <a:srgbClr val="2E2E2E"/>
                </a:solidFill>
              </a:rPr>
              <a:t>This database has a l</a:t>
            </a:r>
            <a:r>
              <a:rPr lang="en-GB" sz="2400" b="0" i="0" dirty="0">
                <a:solidFill>
                  <a:srgbClr val="2E2E2E"/>
                </a:solidFill>
                <a:effectLst/>
              </a:rPr>
              <a:t>arge collection of Physical Sciences and Engineering publications</a:t>
            </a:r>
          </a:p>
          <a:p>
            <a:r>
              <a:rPr lang="en-GB" sz="2400" dirty="0">
                <a:solidFill>
                  <a:srgbClr val="3A3A3A"/>
                </a:solidFill>
                <a:hlinkClick r:id="rId4"/>
              </a:rPr>
              <a:t>SAE Mobilus</a:t>
            </a:r>
            <a:endParaRPr lang="en-GB" sz="2400" dirty="0">
              <a:solidFill>
                <a:srgbClr val="3A3A3A"/>
              </a:solidFill>
            </a:endParaRPr>
          </a:p>
          <a:p>
            <a:pPr marL="0" indent="0">
              <a:buNone/>
            </a:pPr>
            <a:r>
              <a:rPr lang="en-GB" sz="2400" dirty="0">
                <a:solidFill>
                  <a:srgbClr val="3A3A3A"/>
                </a:solidFill>
              </a:rPr>
              <a:t>C</a:t>
            </a:r>
            <a:r>
              <a:rPr lang="en-GB" sz="2400" b="0" i="0" dirty="0">
                <a:solidFill>
                  <a:srgbClr val="3A3A3A"/>
                </a:solidFill>
                <a:effectLst/>
              </a:rPr>
              <a:t>ollection of engineering standards, news, and insights — designed by and exclusively for the ground vehicle and aerospace mobility industry.</a:t>
            </a:r>
          </a:p>
          <a:p>
            <a:r>
              <a:rPr lang="en-GB" sz="2400" dirty="0">
                <a:solidFill>
                  <a:srgbClr val="3A3A3A"/>
                </a:solidFill>
                <a:hlinkClick r:id="rId5"/>
              </a:rPr>
              <a:t>Proquest Central</a:t>
            </a:r>
            <a:endParaRPr lang="en-GB" sz="2400"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pPr marL="0" indent="0">
              <a:buNone/>
            </a:pPr>
            <a:endParaRPr lang="en-GB" sz="2400" b="1"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304613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332589" y="5633128"/>
            <a:ext cx="5253297" cy="494722"/>
          </a:xfrm>
        </p:spPr>
        <p:txBody>
          <a:bodyPr/>
          <a:lstStyle/>
          <a:p>
            <a:r>
              <a:rPr lang="en-US" dirty="0">
                <a:hlinkClick r:id="rId2"/>
              </a:rPr>
              <a:t>IHS Markit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fontScale="90000"/>
          </a:bodyPr>
          <a:lstStyle/>
          <a:p>
            <a:r>
              <a:rPr lang="en-GB" dirty="0"/>
              <a:t>Construction Information Service (CIS)</a:t>
            </a:r>
          </a:p>
        </p:txBody>
      </p:sp>
      <p:sp>
        <p:nvSpPr>
          <p:cNvPr id="7" name="TextBox 6">
            <a:extLst>
              <a:ext uri="{FF2B5EF4-FFF2-40B4-BE49-F238E27FC236}">
                <a16:creationId xmlns:a16="http://schemas.microsoft.com/office/drawing/2014/main" id="{64624B7F-074F-D5AA-DE1E-7B666BBACD5C}"/>
              </a:ext>
            </a:extLst>
          </p:cNvPr>
          <p:cNvSpPr txBox="1"/>
          <p:nvPr/>
        </p:nvSpPr>
        <p:spPr>
          <a:xfrm>
            <a:off x="533486" y="1783165"/>
            <a:ext cx="3544244" cy="369331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3A3A3A"/>
                </a:solidFill>
              </a:rPr>
              <a:t>Access the Construction Information Service (CIS) through IHS Markit </a:t>
            </a:r>
            <a:endParaRPr lang="en-GB" b="0" i="0" dirty="0">
              <a:solidFill>
                <a:srgbClr val="3A3A3A"/>
              </a:solidFill>
              <a:effectLst/>
            </a:endParaRPr>
          </a:p>
          <a:p>
            <a:pPr marL="285750" indent="-285750">
              <a:buFont typeface="Arial" panose="020B0604020202020204" pitchFamily="34" charset="0"/>
              <a:buChar char="•"/>
            </a:pPr>
            <a:endParaRPr lang="en-GB" dirty="0">
              <a:solidFill>
                <a:srgbClr val="3A3A3A"/>
              </a:solidFill>
            </a:endParaRPr>
          </a:p>
          <a:p>
            <a:pPr marL="285750" indent="-285750">
              <a:buFont typeface="Arial" panose="020B0604020202020204" pitchFamily="34" charset="0"/>
              <a:buChar char="•"/>
            </a:pPr>
            <a:r>
              <a:rPr lang="en-GB" dirty="0">
                <a:solidFill>
                  <a:srgbClr val="3A3A3A"/>
                </a:solidFill>
              </a:rPr>
              <a:t>CIS contains</a:t>
            </a:r>
            <a:r>
              <a:rPr lang="en-GB" sz="1800" dirty="0">
                <a:solidFill>
                  <a:srgbClr val="3A3A3A"/>
                </a:solidFill>
              </a:rPr>
              <a:t>, news, British Standards, articles, access to the Architects’ Journal, legislation, BIM</a:t>
            </a:r>
            <a:endParaRPr lang="en-GB" dirty="0">
              <a:solidFill>
                <a:srgbClr val="3A3A3A"/>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0" i="0" dirty="0">
                <a:solidFill>
                  <a:srgbClr val="000000"/>
                </a:solidFill>
                <a:effectLst/>
              </a:rPr>
              <a:t>Create your own personal project folders</a:t>
            </a:r>
          </a:p>
          <a:p>
            <a:pPr marL="285750" indent="-285750">
              <a:buFont typeface="Arial" panose="020B0604020202020204" pitchFamily="34" charset="0"/>
              <a:buChar char="•"/>
            </a:pPr>
            <a:endParaRPr lang="en-GB" dirty="0">
              <a:solidFill>
                <a:srgbClr val="000000"/>
              </a:solidFill>
            </a:endParaRPr>
          </a:p>
          <a:p>
            <a:pPr marL="285750" indent="-285750">
              <a:buFont typeface="Arial" panose="020B0604020202020204" pitchFamily="34" charset="0"/>
              <a:buChar char="•"/>
            </a:pPr>
            <a:r>
              <a:rPr lang="en-GB" dirty="0">
                <a:solidFill>
                  <a:srgbClr val="000000"/>
                </a:solidFill>
              </a:rPr>
              <a:t>Save searches and create alerts</a:t>
            </a:r>
            <a:endParaRPr lang="en-GB" dirty="0"/>
          </a:p>
        </p:txBody>
      </p:sp>
      <p:pic>
        <p:nvPicPr>
          <p:cNvPr id="4" name="Picture 3">
            <a:extLst>
              <a:ext uri="{FF2B5EF4-FFF2-40B4-BE49-F238E27FC236}">
                <a16:creationId xmlns:a16="http://schemas.microsoft.com/office/drawing/2014/main" id="{4E2BC0E4-1EDA-13BD-FBB0-D6802E1A9916}"/>
              </a:ext>
            </a:extLst>
          </p:cNvPr>
          <p:cNvPicPr>
            <a:picLocks noChangeAspect="1"/>
          </p:cNvPicPr>
          <p:nvPr/>
        </p:nvPicPr>
        <p:blipFill rotWithShape="1">
          <a:blip r:embed="rId3"/>
          <a:srcRect t="11590" r="1027" b="5492"/>
          <a:stretch/>
        </p:blipFill>
        <p:spPr>
          <a:xfrm>
            <a:off x="4332589" y="1461889"/>
            <a:ext cx="7325925" cy="4091674"/>
          </a:xfrm>
          <a:prstGeom prst="rect">
            <a:avLst/>
          </a:prstGeom>
        </p:spPr>
      </p:pic>
    </p:spTree>
    <p:extLst>
      <p:ext uri="{BB962C8B-B14F-4D97-AF65-F5344CB8AC3E}">
        <p14:creationId xmlns:p14="http://schemas.microsoft.com/office/powerpoint/2010/main" val="2721840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446247"/>
            <a:ext cx="4997139" cy="452431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latin typeface="Trebuchet MS"/>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2" y="1541488"/>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Roboto" panose="02000000000000000000" pitchFamily="2"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This includes: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Business</a:t>
            </a:r>
          </a:p>
          <a:p>
            <a:pPr lvl="1" defTabSz="457200" fontAlgn="base">
              <a:spcBef>
                <a:spcPct val="0"/>
              </a:spcBef>
              <a:spcAft>
                <a:spcPct val="0"/>
              </a:spcAft>
              <a:defRPr/>
            </a:pPr>
            <a:r>
              <a:rPr lang="en-GB" dirty="0">
                <a:solidFill>
                  <a:srgbClr val="555555"/>
                </a:solidFill>
                <a:latin typeface="Roboto" panose="02000000000000000000" pitchFamily="2" charset="0"/>
              </a:rPr>
              <a:t>Arts and Humanities</a:t>
            </a:r>
            <a:endParaRPr lang="en-GB" b="0" i="0" dirty="0">
              <a:solidFill>
                <a:srgbClr val="555555"/>
              </a:solidFill>
              <a:effectLst/>
              <a:latin typeface="Roboto" panose="02000000000000000000" pitchFamily="2" charset="0"/>
            </a:endParaRPr>
          </a:p>
          <a:p>
            <a:pPr lvl="1" defTabSz="457200" fontAlgn="base">
              <a:spcBef>
                <a:spcPct val="0"/>
              </a:spcBef>
              <a:spcAft>
                <a:spcPct val="0"/>
              </a:spcAft>
              <a:defRPr/>
            </a:pPr>
            <a:r>
              <a:rPr lang="en-GB" dirty="0">
                <a:solidFill>
                  <a:srgbClr val="555555"/>
                </a:solidFill>
                <a:latin typeface="Roboto" panose="02000000000000000000" pitchFamily="2" charset="0"/>
              </a:rPr>
              <a:t>Engineering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Applied Computing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Health and Medical</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Language and Literature</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Social Sciences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Education</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Science and Technology</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p:spPr>
      </p:pic>
    </p:spTree>
    <p:extLst>
      <p:ext uri="{BB962C8B-B14F-4D97-AF65-F5344CB8AC3E}">
        <p14:creationId xmlns:p14="http://schemas.microsoft.com/office/powerpoint/2010/main" val="3948916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21757" y="5568435"/>
            <a:ext cx="5253297" cy="494722"/>
          </a:xfrm>
        </p:spPr>
        <p:txBody>
          <a:bodyPr/>
          <a:lstStyle/>
          <a:p>
            <a:r>
              <a:rPr lang="en-US" dirty="0">
                <a:hlinkClick r:id="rId2"/>
              </a:rPr>
              <a:t>SAE Mobilus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SAE Mobilus</a:t>
            </a:r>
          </a:p>
        </p:txBody>
      </p:sp>
      <p:pic>
        <p:nvPicPr>
          <p:cNvPr id="6" name="Picture 5">
            <a:extLst>
              <a:ext uri="{FF2B5EF4-FFF2-40B4-BE49-F238E27FC236}">
                <a16:creationId xmlns:a16="http://schemas.microsoft.com/office/drawing/2014/main" id="{1368AEB7-DA5D-BA13-70E2-A9AE08337AA0}"/>
              </a:ext>
            </a:extLst>
          </p:cNvPr>
          <p:cNvPicPr>
            <a:picLocks noChangeAspect="1"/>
          </p:cNvPicPr>
          <p:nvPr/>
        </p:nvPicPr>
        <p:blipFill rotWithShape="1">
          <a:blip r:embed="rId3"/>
          <a:srcRect l="-1" t="10986" r="6953" b="4486"/>
          <a:stretch/>
        </p:blipFill>
        <p:spPr>
          <a:xfrm>
            <a:off x="5273184" y="1446247"/>
            <a:ext cx="6514093" cy="3945148"/>
          </a:xfrm>
          <a:prstGeom prst="rect">
            <a:avLst/>
          </a:prstGeom>
        </p:spPr>
      </p:pic>
      <p:sp>
        <p:nvSpPr>
          <p:cNvPr id="7" name="TextBox 6">
            <a:extLst>
              <a:ext uri="{FF2B5EF4-FFF2-40B4-BE49-F238E27FC236}">
                <a16:creationId xmlns:a16="http://schemas.microsoft.com/office/drawing/2014/main" id="{64624B7F-074F-D5AA-DE1E-7B666BBACD5C}"/>
              </a:ext>
            </a:extLst>
          </p:cNvPr>
          <p:cNvSpPr txBox="1"/>
          <p:nvPr/>
        </p:nvSpPr>
        <p:spPr>
          <a:xfrm>
            <a:off x="698242" y="1823049"/>
            <a:ext cx="4713396" cy="3970318"/>
          </a:xfrm>
          <a:prstGeom prst="rect">
            <a:avLst/>
          </a:prstGeom>
          <a:noFill/>
        </p:spPr>
        <p:txBody>
          <a:bodyPr wrap="square" rtlCol="0">
            <a:spAutoFit/>
          </a:bodyPr>
          <a:lstStyle/>
          <a:p>
            <a:r>
              <a:rPr lang="en-GB" dirty="0">
                <a:solidFill>
                  <a:srgbClr val="3A3A3A"/>
                </a:solidFill>
              </a:rPr>
              <a:t>C</a:t>
            </a:r>
            <a:r>
              <a:rPr lang="en-GB" b="0" i="0" dirty="0">
                <a:solidFill>
                  <a:srgbClr val="3A3A3A"/>
                </a:solidFill>
                <a:effectLst/>
              </a:rPr>
              <a:t>ollection of engineering standards, news, and insights exclusively for the ground vehicle and aerospace mobility industry</a:t>
            </a:r>
          </a:p>
          <a:p>
            <a:endParaRPr lang="en-GB" dirty="0">
              <a:solidFill>
                <a:srgbClr val="3A3A3A"/>
              </a:solidFill>
            </a:endParaRPr>
          </a:p>
          <a:p>
            <a:pPr marL="285750" indent="-285750">
              <a:buFont typeface="Arial" panose="020B0604020202020204" pitchFamily="34" charset="0"/>
              <a:buChar char="•"/>
            </a:pPr>
            <a:r>
              <a:rPr lang="en-GB" dirty="0">
                <a:solidFill>
                  <a:srgbClr val="3A3A3A"/>
                </a:solidFill>
              </a:rPr>
              <a:t>SAE Edge Research Reports</a:t>
            </a:r>
          </a:p>
          <a:p>
            <a:pPr marL="285750" indent="-285750">
              <a:buFont typeface="Arial" panose="020B0604020202020204" pitchFamily="34" charset="0"/>
              <a:buChar char="•"/>
            </a:pPr>
            <a:r>
              <a:rPr lang="en-GB" dirty="0">
                <a:solidFill>
                  <a:srgbClr val="3A3A3A"/>
                </a:solidFill>
              </a:rPr>
              <a:t>SAE International Standards</a:t>
            </a:r>
          </a:p>
          <a:p>
            <a:pPr marL="285750" indent="-285750">
              <a:buFont typeface="Arial" panose="020B0604020202020204" pitchFamily="34" charset="0"/>
              <a:buChar char="•"/>
            </a:pPr>
            <a:r>
              <a:rPr lang="en-GB" dirty="0">
                <a:solidFill>
                  <a:srgbClr val="3A3A3A"/>
                </a:solidFill>
              </a:rPr>
              <a:t>SAE International Journals</a:t>
            </a:r>
          </a:p>
          <a:p>
            <a:pPr marL="285750" indent="-285750">
              <a:buFont typeface="Arial" panose="020B0604020202020204" pitchFamily="34" charset="0"/>
              <a:buChar char="•"/>
            </a:pPr>
            <a:r>
              <a:rPr lang="en-GB" dirty="0">
                <a:solidFill>
                  <a:srgbClr val="3A3A3A"/>
                </a:solidFill>
              </a:rPr>
              <a:t>SAE Technical Papers</a:t>
            </a:r>
          </a:p>
          <a:p>
            <a:pPr marL="285750" indent="-285750">
              <a:buFont typeface="Arial" panose="020B0604020202020204" pitchFamily="34" charset="0"/>
              <a:buChar char="•"/>
            </a:pPr>
            <a:r>
              <a:rPr lang="en-GB" dirty="0">
                <a:solidFill>
                  <a:srgbClr val="3A3A3A"/>
                </a:solidFill>
              </a:rPr>
              <a:t>SAE International Books</a:t>
            </a:r>
          </a:p>
          <a:p>
            <a:endParaRPr lang="en-GB" dirty="0"/>
          </a:p>
          <a:p>
            <a:r>
              <a:rPr lang="en-GB" b="0" i="0" dirty="0">
                <a:solidFill>
                  <a:srgbClr val="000000"/>
                </a:solidFill>
                <a:effectLst/>
              </a:rPr>
              <a:t>Register for free and this allows you to customize the SAE MOBILUS platform. Create personal project folders, save favourite publications for quick access, and make personal annotations</a:t>
            </a:r>
            <a:endParaRPr lang="en-GB" dirty="0"/>
          </a:p>
        </p:txBody>
      </p:sp>
    </p:spTree>
    <p:extLst>
      <p:ext uri="{BB962C8B-B14F-4D97-AF65-F5344CB8AC3E}">
        <p14:creationId xmlns:p14="http://schemas.microsoft.com/office/powerpoint/2010/main" val="30996422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ASME Digital Collection</a:t>
            </a:r>
          </a:p>
          <a:p>
            <a:r>
              <a:rPr lang="en-US" dirty="0"/>
              <a:t>Taylor &amp; Francis </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fontScale="90000"/>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7" name="Picture 6">
            <a:extLst>
              <a:ext uri="{FF2B5EF4-FFF2-40B4-BE49-F238E27FC236}">
                <a16:creationId xmlns:a16="http://schemas.microsoft.com/office/drawing/2014/main" id="{6B54A8E5-2F41-9A03-DA0C-C59E3E627509}"/>
              </a:ext>
            </a:extLst>
          </p:cNvPr>
          <p:cNvPicPr>
            <a:picLocks noChangeAspect="1"/>
          </p:cNvPicPr>
          <p:nvPr/>
        </p:nvPicPr>
        <p:blipFill rotWithShape="1">
          <a:blip r:embed="rId3"/>
          <a:srcRect l="65207" t="48199" r="6556" b="2599"/>
          <a:stretch/>
        </p:blipFill>
        <p:spPr>
          <a:xfrm>
            <a:off x="5526656" y="1489494"/>
            <a:ext cx="6287591" cy="4303609"/>
          </a:xfrm>
          <a:prstGeom prst="rect">
            <a:avLst/>
          </a:prstGeom>
        </p:spPr>
      </p:pic>
      <p:pic>
        <p:nvPicPr>
          <p:cNvPr id="9" name="Picture 8">
            <a:extLst>
              <a:ext uri="{FF2B5EF4-FFF2-40B4-BE49-F238E27FC236}">
                <a16:creationId xmlns:a16="http://schemas.microsoft.com/office/drawing/2014/main" id="{7843162D-2BCD-A5A1-327F-10063058B9FF}"/>
              </a:ext>
            </a:extLst>
          </p:cNvPr>
          <p:cNvPicPr>
            <a:picLocks noChangeAspect="1"/>
          </p:cNvPicPr>
          <p:nvPr/>
        </p:nvPicPr>
        <p:blipFill rotWithShape="1">
          <a:blip r:embed="rId4"/>
          <a:srcRect l="63444" t="46367" r="5727" b="2839"/>
          <a:stretch/>
        </p:blipFill>
        <p:spPr>
          <a:xfrm>
            <a:off x="543431" y="3015971"/>
            <a:ext cx="4753188" cy="3076253"/>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558816" y="2382590"/>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34872529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199" y="2079524"/>
            <a:ext cx="5180897" cy="3340509"/>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normAutofit fontScale="90000"/>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62642" y="1843595"/>
            <a:ext cx="8798943" cy="4574040"/>
          </a:xfrm>
        </p:spPr>
        <p:txBody>
          <a:bodyPr>
            <a:normAutofit/>
          </a:bodyPr>
          <a:lstStyle/>
          <a:p>
            <a:pPr marL="0" indent="0">
              <a:lnSpc>
                <a:spcPct val="100000"/>
              </a:lnSpc>
              <a:spcBef>
                <a:spcPts val="0"/>
              </a:spcBef>
              <a:buNone/>
            </a:pPr>
            <a:r>
              <a:rPr lang="en-GB" sz="2400" dirty="0">
                <a:latin typeface="Calibri"/>
                <a:cs typeface="Calibri"/>
              </a:rPr>
              <a:t>For and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 email: </a:t>
            </a:r>
            <a:r>
              <a:rPr lang="en-GB" sz="2400" dirty="0">
                <a:latin typeface="Calibri"/>
                <a:cs typeface="Calibri"/>
                <a:hlinkClick r:id="rId2"/>
              </a:rPr>
              <a:t>emily.hywel@uwtsd.ac.uk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1037378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A368A-B643-4CE1-9C22-59A05CEAC03D}"/>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Practice exercise</a:t>
            </a:r>
          </a:p>
        </p:txBody>
      </p:sp>
      <p:sp>
        <p:nvSpPr>
          <p:cNvPr id="3" name="Content Placeholder 2">
            <a:extLst>
              <a:ext uri="{FF2B5EF4-FFF2-40B4-BE49-F238E27FC236}">
                <a16:creationId xmlns:a16="http://schemas.microsoft.com/office/drawing/2014/main" id="{0A7D6EC6-6B3A-4032-88C0-F1B8846CDFB6}"/>
              </a:ext>
            </a:extLst>
          </p:cNvPr>
          <p:cNvSpPr>
            <a:spLocks noGrp="1"/>
          </p:cNvSpPr>
          <p:nvPr>
            <p:ph sz="quarter" idx="10"/>
          </p:nvPr>
        </p:nvSpPr>
        <p:spPr/>
        <p:txBody>
          <a:bodyPr>
            <a:normAutofit fontScale="92500" lnSpcReduction="10000"/>
          </a:bodyPr>
          <a:lstStyle/>
          <a:p>
            <a:pPr marL="0" indent="0">
              <a:buNone/>
            </a:pPr>
            <a:r>
              <a:rPr lang="en-GB" sz="1800" u="sng"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‘Jugaad’ (Frugal Innovation) </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‘Jugaad’  - ‘</a:t>
            </a:r>
            <a:r>
              <a:rPr lang="hi-IN" sz="1800" dirty="0">
                <a:solidFill>
                  <a:srgbClr val="0070C0"/>
                </a:solidFill>
                <a:effectLst/>
                <a:latin typeface="Calibri" panose="020F0502020204030204" pitchFamily="34" charset="0"/>
                <a:ea typeface="DengXian" panose="02010600030101010101" pitchFamily="2" charset="-122"/>
                <a:cs typeface="Mangal" panose="02040503050203030202" pitchFamily="18" charset="0"/>
              </a:rPr>
              <a:t>जुगाड़</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r>
              <a:rPr lang="hi-IN" sz="1800" dirty="0">
                <a:solidFill>
                  <a:srgbClr val="0070C0"/>
                </a:solidFill>
                <a:effectLst/>
                <a:latin typeface="Calibri" panose="020F0502020204030204" pitchFamily="34" charset="0"/>
                <a:ea typeface="DengXian" panose="02010600030101010101" pitchFamily="2" charset="-122"/>
                <a:cs typeface="Mangal" panose="02040503050203030202" pitchFamily="18" charset="0"/>
              </a:rPr>
              <a:t>(जुगाड</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a:t>
            </a:r>
            <a:r>
              <a:rPr lang="en-GB" sz="1800" i="1"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Hindi</a:t>
            </a:r>
            <a:r>
              <a:rPr lang="hi-IN" sz="1800" dirty="0">
                <a:solidFill>
                  <a:srgbClr val="0070C0"/>
                </a:solidFill>
                <a:effectLst/>
                <a:latin typeface="Calibri" panose="020F0502020204030204" pitchFamily="34" charset="0"/>
                <a:ea typeface="DengXian" panose="02010600030101010101" pitchFamily="2" charset="-122"/>
                <a:cs typeface="Mangal" panose="02040503050203030202" pitchFamily="18" charset="0"/>
              </a:rPr>
              <a:t>)</a:t>
            </a: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  - or translated into English as  ‘the hack’.</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r>
              <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It is the basis of what is now commonly referred to in western culture as Frugal Innovation or Frugal Engineering.</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r>
              <a:rPr lang="en-GB" sz="1800" u="sng" dirty="0">
                <a:solidFill>
                  <a:srgbClr val="0070C0"/>
                </a:solidFill>
                <a:effectLst/>
                <a:latin typeface="Calibri" panose="020F0502020204030204" pitchFamily="34" charset="0"/>
                <a:ea typeface="DengXian" panose="02010600030101010101" pitchFamily="2" charset="-122"/>
                <a:cs typeface="Calibri" panose="020F0502020204030204" pitchFamily="34" charset="0"/>
              </a:rPr>
              <a:t>The Exercise </a:t>
            </a: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lvl="0" indent="0">
              <a:buNone/>
            </a:pPr>
            <a:r>
              <a:rPr lang="en-GB" sz="1800" u="sng"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Via the university’s online library only </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carry out a literature search in and around the subject of </a:t>
            </a:r>
            <a:r>
              <a:rPr lang="en-GB" sz="1800" b="1" i="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Frugal Innovation</a:t>
            </a:r>
            <a:r>
              <a:rPr lang="en-GB" sz="1800" b="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b="1" i="1"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 Engineering </a:t>
            </a: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and discover more about the subject and then consider how meaningful it might be to businesses here in Wales.</a:t>
            </a:r>
          </a:p>
          <a:p>
            <a:pPr marL="0" lvl="0" indent="0">
              <a:buNone/>
            </a:pPr>
            <a:r>
              <a:rPr lang="en-GB" sz="1800" dirty="0">
                <a:solidFill>
                  <a:srgbClr val="0070C0"/>
                </a:solidFill>
                <a:latin typeface="Calibri" panose="020F0502020204030204" pitchFamily="34" charset="0"/>
                <a:ea typeface="Times New Roman" panose="02020603050405020304" pitchFamily="18" charset="0"/>
                <a:cs typeface="Calibri" panose="020F0502020204030204" pitchFamily="34" charset="0"/>
              </a:rPr>
              <a:t>Searches could include: </a:t>
            </a:r>
          </a:p>
          <a:p>
            <a:pPr lvl="0">
              <a:buFontTx/>
              <a:buChar char="-"/>
            </a:pP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Jugaad OR </a:t>
            </a:r>
            <a:r>
              <a:rPr lang="en-GB" sz="1800" dirty="0">
                <a:solidFill>
                  <a:srgbClr val="0070C0"/>
                </a:solidFill>
                <a:latin typeface="Calibri" panose="020F0502020204030204" pitchFamily="34" charset="0"/>
                <a:ea typeface="Times New Roman" panose="02020603050405020304" pitchFamily="18" charset="0"/>
                <a:cs typeface="Calibri" panose="020F0502020204030204" pitchFamily="34" charset="0"/>
              </a:rPr>
              <a:t>“Frugal Innovation”</a:t>
            </a:r>
          </a:p>
          <a:p>
            <a:pPr lvl="0">
              <a:buFontTx/>
              <a:buChar char="-"/>
            </a:pP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Jugaad OR “Frugal Engineering”</a:t>
            </a:r>
          </a:p>
          <a:p>
            <a:pPr lvl="0">
              <a:buFontTx/>
              <a:buChar char="-"/>
            </a:pPr>
            <a:r>
              <a:rPr lang="en-GB" sz="1800" dirty="0">
                <a:solidFill>
                  <a:srgbClr val="0070C0"/>
                </a:solidFill>
                <a:effectLst/>
                <a:latin typeface="Calibri" panose="020F0502020204030204" pitchFamily="34" charset="0"/>
                <a:ea typeface="Times New Roman" panose="02020603050405020304" pitchFamily="18" charset="0"/>
                <a:cs typeface="Calibri" panose="020F0502020204030204" pitchFamily="34" charset="0"/>
              </a:rPr>
              <a:t>Limit to peer-reviewed, articles, past 5 years only, full-text online </a:t>
            </a:r>
            <a:endParaRPr lang="en-GB" sz="1800" dirty="0">
              <a:solidFill>
                <a:srgbClr val="0070C0"/>
              </a:solidFill>
              <a:effectLst/>
              <a:latin typeface="Calibri" panose="020F0502020204030204" pitchFamily="34" charset="0"/>
              <a:ea typeface="DengXian" panose="02010600030101010101" pitchFamily="2" charset="-122"/>
              <a:cs typeface="Calibri" panose="020F0502020204030204" pitchFamily="34" charset="0"/>
            </a:endParaRPr>
          </a:p>
          <a:p>
            <a:pPr marL="0" indent="0">
              <a:buNone/>
            </a:pP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95094435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5787</TotalTime>
  <Words>2034</Words>
  <Application>Microsoft Office PowerPoint</Application>
  <PresentationFormat>Widescreen</PresentationFormat>
  <Paragraphs>312</Paragraphs>
  <Slides>35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Arial</vt:lpstr>
      <vt:lpstr>Calibri</vt:lpstr>
      <vt:lpstr>Calibri Light</vt:lpstr>
      <vt:lpstr>Lucida Sans</vt:lpstr>
      <vt:lpstr>Roboto</vt:lpstr>
      <vt:lpstr>Segoe UI</vt:lpstr>
      <vt:lpstr>Trebuchet MS</vt:lpstr>
      <vt:lpstr>Verdana</vt:lpstr>
      <vt:lpstr>Wingdings</vt:lpstr>
      <vt:lpstr>Office Theme</vt:lpstr>
      <vt:lpstr> Library Online Resources MADE</vt:lpstr>
      <vt:lpstr>Overview of UWTSD library service</vt:lpstr>
      <vt:lpstr>Services and Support</vt:lpstr>
      <vt:lpstr>Library webpage</vt:lpstr>
      <vt:lpstr>Online Resources</vt:lpstr>
      <vt:lpstr>Filtering the Library Search</vt:lpstr>
      <vt:lpstr>Limit Library Search to ebooks only</vt:lpstr>
      <vt:lpstr>The book record includes</vt:lpstr>
      <vt:lpstr>Limit to peer-reviewed journals only</vt:lpstr>
      <vt:lpstr>Saving &amp; printing resources</vt:lpstr>
      <vt:lpstr>Accessing other areas</vt:lpstr>
      <vt:lpstr>Online resource lists</vt:lpstr>
      <vt:lpstr>Browse ejournals - Browzine</vt:lpstr>
      <vt:lpstr>Also search for individual ejournals</vt:lpstr>
      <vt:lpstr>Database Search</vt:lpstr>
      <vt:lpstr>Subject specific databases</vt:lpstr>
      <vt:lpstr>Subject specific databases</vt:lpstr>
      <vt:lpstr>Construction Information Service (CIS)</vt:lpstr>
      <vt:lpstr>IEEE Xplore Digital Library</vt:lpstr>
      <vt:lpstr>Proquest Central</vt:lpstr>
      <vt:lpstr>SAE Mobilus</vt:lpstr>
      <vt:lpstr>Audio visual resources</vt:lpstr>
      <vt:lpstr>Search for ebooks via Database Search</vt:lpstr>
      <vt:lpstr>Taylor &amp; Francis</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lpstr>Practice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115</cp:revision>
  <dcterms:created xsi:type="dcterms:W3CDTF">2019-09-13T10:04:54Z</dcterms:created>
  <dcterms:modified xsi:type="dcterms:W3CDTF">2023-02-10T15:08:57Z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