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3755B30-6AA3-486B-86FF-4DA48C6747E6}" v="28" dt="2025-12-19T13:50:00.296"/>
    <p1510:client id="{D3B2C50B-36B5-B68F-53DA-377BDC33020B}" v="760" dt="2025-12-19T13:07:27.8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thay Nafisa Anjum (2510700)" userId="570f7cf2-cbc0-4971-bf6b-9bd36c8e2389" providerId="ADAL" clId="{F1B6F539-CCDA-4B2E-98AE-7F713C8930F4}"/>
    <pc:docChg chg="custSel delSld modSld">
      <pc:chgData name="Athay Nafisa Anjum (2510700)" userId="570f7cf2-cbc0-4971-bf6b-9bd36c8e2389" providerId="ADAL" clId="{F1B6F539-CCDA-4B2E-98AE-7F713C8930F4}" dt="2025-12-19T13:37:24.837" v="21"/>
      <pc:docMkLst>
        <pc:docMk/>
      </pc:docMkLst>
      <pc:sldChg chg="addSp delSp modSp mod modTransition delAnim modAnim">
        <pc:chgData name="Athay Nafisa Anjum (2510700)" userId="570f7cf2-cbc0-4971-bf6b-9bd36c8e2389" providerId="ADAL" clId="{F1B6F539-CCDA-4B2E-98AE-7F713C8930F4}" dt="2025-12-19T13:37:24.837" v="21"/>
        <pc:sldMkLst>
          <pc:docMk/>
          <pc:sldMk cId="109857222" sldId="256"/>
        </pc:sldMkLst>
        <pc:picChg chg="add del mod">
          <ac:chgData name="Athay Nafisa Anjum (2510700)" userId="570f7cf2-cbc0-4971-bf6b-9bd36c8e2389" providerId="ADAL" clId="{F1B6F539-CCDA-4B2E-98AE-7F713C8930F4}" dt="2025-12-19T13:34:52.209" v="10" actId="478"/>
          <ac:picMkLst>
            <pc:docMk/>
            <pc:sldMk cId="109857222" sldId="256"/>
            <ac:picMk id="3" creationId="{62468DBF-351E-0C29-94BC-CA92F0882176}"/>
          </ac:picMkLst>
        </pc:picChg>
        <pc:picChg chg="add del mod">
          <ac:chgData name="Athay Nafisa Anjum (2510700)" userId="570f7cf2-cbc0-4971-bf6b-9bd36c8e2389" providerId="ADAL" clId="{F1B6F539-CCDA-4B2E-98AE-7F713C8930F4}" dt="2025-12-19T13:24:12.548" v="2" actId="478"/>
          <ac:picMkLst>
            <pc:docMk/>
            <pc:sldMk cId="109857222" sldId="256"/>
            <ac:picMk id="5" creationId="{91792C4E-8C1B-621B-27A7-E04CB8A987CF}"/>
          </ac:picMkLst>
        </pc:picChg>
        <pc:picChg chg="add del mod">
          <ac:chgData name="Athay Nafisa Anjum (2510700)" userId="570f7cf2-cbc0-4971-bf6b-9bd36c8e2389" providerId="ADAL" clId="{F1B6F539-CCDA-4B2E-98AE-7F713C8930F4}" dt="2025-12-19T13:35:17.820" v="18"/>
          <ac:picMkLst>
            <pc:docMk/>
            <pc:sldMk cId="109857222" sldId="256"/>
            <ac:picMk id="10" creationId="{DCAC4486-A508-E55E-2C29-0E831A44E9B2}"/>
          </ac:picMkLst>
        </pc:picChg>
        <pc:picChg chg="add del mod">
          <ac:chgData name="Athay Nafisa Anjum (2510700)" userId="570f7cf2-cbc0-4971-bf6b-9bd36c8e2389" providerId="ADAL" clId="{F1B6F539-CCDA-4B2E-98AE-7F713C8930F4}" dt="2025-12-19T13:35:34.585" v="20"/>
          <ac:picMkLst>
            <pc:docMk/>
            <pc:sldMk cId="109857222" sldId="256"/>
            <ac:picMk id="12" creationId="{217C20E2-A4FC-44FC-E68E-32EEFFFF2243}"/>
          </ac:picMkLst>
        </pc:picChg>
        <pc:picChg chg="add del mod or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109857222" sldId="256"/>
            <ac:picMk id="15" creationId="{7986D76E-6D4B-FF29-3D19-C7D67E3DCDB5}"/>
          </ac:picMkLst>
        </pc:picChg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109857222" sldId="256"/>
            <ac:picMk id="16" creationId="{60F18878-1440-EA1A-0114-1C61F879164A}"/>
          </ac:picMkLst>
        </pc:picChg>
        <pc:picChg chg="add del mod">
          <ac:chgData name="Athay Nafisa Anjum (2510700)" userId="570f7cf2-cbc0-4971-bf6b-9bd36c8e2389" providerId="ADAL" clId="{F1B6F539-CCDA-4B2E-98AE-7F713C8930F4}" dt="2025-12-19T13:26:18.831" v="5"/>
          <ac:picMkLst>
            <pc:docMk/>
            <pc:sldMk cId="109857222" sldId="256"/>
            <ac:picMk id="19" creationId="{79985F48-8224-1404-D1F7-AE3B560AA6EA}"/>
          </ac:picMkLst>
        </pc:picChg>
        <pc:picChg chg="add del mod">
          <ac:chgData name="Athay Nafisa Anjum (2510700)" userId="570f7cf2-cbc0-4971-bf6b-9bd36c8e2389" providerId="ADAL" clId="{F1B6F539-CCDA-4B2E-98AE-7F713C8930F4}" dt="2025-12-19T13:26:46.261" v="6" actId="478"/>
          <ac:picMkLst>
            <pc:docMk/>
            <pc:sldMk cId="109857222" sldId="256"/>
            <ac:picMk id="20" creationId="{1AB3F19D-291F-609C-6E22-06EA9E7533B4}"/>
          </ac:picMkLst>
        </pc:picChg>
        <pc:picChg chg="add del mod">
          <ac:chgData name="Athay Nafisa Anjum (2510700)" userId="570f7cf2-cbc0-4971-bf6b-9bd36c8e2389" providerId="ADAL" clId="{F1B6F539-CCDA-4B2E-98AE-7F713C8930F4}" dt="2025-12-19T13:33:49.302" v="9"/>
          <ac:picMkLst>
            <pc:docMk/>
            <pc:sldMk cId="109857222" sldId="256"/>
            <ac:picMk id="27" creationId="{78F9CA40-2F60-C0FB-C77F-8DB697228D36}"/>
          </ac:picMkLst>
        </pc:picChg>
      </pc:sldChg>
      <pc:sldChg chg="addSp delSp modSp mod modTransition delAnim">
        <pc:chgData name="Athay Nafisa Anjum (2510700)" userId="570f7cf2-cbc0-4971-bf6b-9bd36c8e2389" providerId="ADAL" clId="{F1B6F539-CCDA-4B2E-98AE-7F713C8930F4}" dt="2025-12-19T13:37:24.837" v="21"/>
        <pc:sldMkLst>
          <pc:docMk/>
          <pc:sldMk cId="3228559565" sldId="257"/>
        </pc:sldMkLst>
        <pc:picChg chg="add del mod">
          <ac:chgData name="Athay Nafisa Anjum (2510700)" userId="570f7cf2-cbc0-4971-bf6b-9bd36c8e2389" providerId="ADAL" clId="{F1B6F539-CCDA-4B2E-98AE-7F713C8930F4}" dt="2025-12-19T13:34:57.830" v="11" actId="478"/>
          <ac:picMkLst>
            <pc:docMk/>
            <pc:sldMk cId="3228559565" sldId="257"/>
            <ac:picMk id="6" creationId="{918C622E-E01C-672F-7113-400DCF4A1536}"/>
          </ac:picMkLst>
        </pc:picChg>
        <pc:picChg chg="add del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3228559565" sldId="257"/>
            <ac:picMk id="12" creationId="{59F962B9-F816-98A9-89AB-C08BF1A33B3B}"/>
          </ac:picMkLst>
        </pc:picChg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3228559565" sldId="257"/>
            <ac:picMk id="13" creationId="{7573119D-85BF-494E-D42F-4A14FA8289F5}"/>
          </ac:picMkLst>
        </pc:picChg>
      </pc:sldChg>
      <pc:sldChg chg="addSp modSp del modTransition">
        <pc:chgData name="Athay Nafisa Anjum (2510700)" userId="570f7cf2-cbc0-4971-bf6b-9bd36c8e2389" providerId="ADAL" clId="{F1B6F539-CCDA-4B2E-98AE-7F713C8930F4}" dt="2025-12-19T13:35:00.361" v="12" actId="47"/>
        <pc:sldMkLst>
          <pc:docMk/>
          <pc:sldMk cId="1625155212" sldId="258"/>
        </pc:sldMkLst>
        <pc:picChg chg="add mod">
          <ac:chgData name="Athay Nafisa Anjum (2510700)" userId="570f7cf2-cbc0-4971-bf6b-9bd36c8e2389" providerId="ADAL" clId="{F1B6F539-CCDA-4B2E-98AE-7F713C8930F4}" dt="2025-12-19T13:33:49.302" v="9"/>
          <ac:picMkLst>
            <pc:docMk/>
            <pc:sldMk cId="1625155212" sldId="258"/>
            <ac:picMk id="4" creationId="{1C42DA5E-91E9-CF86-8CA4-1704D6971EC7}"/>
          </ac:picMkLst>
        </pc:picChg>
      </pc:sldChg>
      <pc:sldChg chg="addSp delSp modSp mod modTransition delAnim">
        <pc:chgData name="Athay Nafisa Anjum (2510700)" userId="570f7cf2-cbc0-4971-bf6b-9bd36c8e2389" providerId="ADAL" clId="{F1B6F539-CCDA-4B2E-98AE-7F713C8930F4}" dt="2025-12-19T13:37:24.837" v="21"/>
        <pc:sldMkLst>
          <pc:docMk/>
          <pc:sldMk cId="628797587" sldId="259"/>
        </pc:sldMkLst>
        <pc:picChg chg="add del mod">
          <ac:chgData name="Athay Nafisa Anjum (2510700)" userId="570f7cf2-cbc0-4971-bf6b-9bd36c8e2389" providerId="ADAL" clId="{F1B6F539-CCDA-4B2E-98AE-7F713C8930F4}" dt="2025-12-19T13:35:03.462" v="13" actId="478"/>
          <ac:picMkLst>
            <pc:docMk/>
            <pc:sldMk cId="628797587" sldId="259"/>
            <ac:picMk id="4" creationId="{BEFAB95D-CC47-4B29-6765-A2195D9DF2AC}"/>
          </ac:picMkLst>
        </pc:picChg>
        <pc:picChg chg="add del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628797587" sldId="259"/>
            <ac:picMk id="10" creationId="{7EE3BCB1-F8AD-1DD8-7E4C-41894786269F}"/>
          </ac:picMkLst>
        </pc:picChg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628797587" sldId="259"/>
            <ac:picMk id="12" creationId="{CAB95759-0E6E-B48B-D159-D17A66C3AF8E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3531772896" sldId="260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3531772896" sldId="260"/>
            <ac:picMk id="5" creationId="{1CF3899F-64CF-EFBF-3EC1-2796DDE46E55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2927195756" sldId="261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2927195756" sldId="261"/>
            <ac:picMk id="3" creationId="{97FF62E5-0106-AACA-BB23-DE26EF0D2AC9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1634859520" sldId="262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1634859520" sldId="262"/>
            <ac:picMk id="3" creationId="{2ADA2504-E3F7-EE19-CDCC-78BB57432E3C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2131445840" sldId="263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2131445840" sldId="263"/>
            <ac:picMk id="4" creationId="{29C798AB-66E4-69DF-1BB8-682195EE2732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1595757644" sldId="264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1595757644" sldId="264"/>
            <ac:picMk id="3" creationId="{C65B329E-DCFC-9C55-954B-BDFC6BBF437F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489456636" sldId="265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489456636" sldId="265"/>
            <ac:picMk id="3" creationId="{20A47C39-5E49-3A33-7599-684B48B8C732}"/>
          </ac:picMkLst>
        </pc:picChg>
      </pc:sldChg>
      <pc:sldChg chg="addSp modSp modTransition">
        <pc:chgData name="Athay Nafisa Anjum (2510700)" userId="570f7cf2-cbc0-4971-bf6b-9bd36c8e2389" providerId="ADAL" clId="{F1B6F539-CCDA-4B2E-98AE-7F713C8930F4}" dt="2025-12-19T13:37:24.837" v="21"/>
        <pc:sldMkLst>
          <pc:docMk/>
          <pc:sldMk cId="438290498" sldId="266"/>
        </pc:sldMkLst>
        <pc:picChg chg="add mod">
          <ac:chgData name="Athay Nafisa Anjum (2510700)" userId="570f7cf2-cbc0-4971-bf6b-9bd36c8e2389" providerId="ADAL" clId="{F1B6F539-CCDA-4B2E-98AE-7F713C8930F4}" dt="2025-12-19T13:37:24.837" v="21"/>
          <ac:picMkLst>
            <pc:docMk/>
            <pc:sldMk cId="438290498" sldId="266"/>
            <ac:picMk id="3" creationId="{D9F6122D-FD60-63C0-B912-2E1CEA695DC8}"/>
          </ac:picMkLst>
        </pc:picChg>
      </pc:sldChg>
      <pc:sldChg chg="del">
        <pc:chgData name="Athay Nafisa Anjum (2510700)" userId="570f7cf2-cbc0-4971-bf6b-9bd36c8e2389" providerId="ADAL" clId="{F1B6F539-CCDA-4B2E-98AE-7F713C8930F4}" dt="2025-12-19T13:16:11.408" v="0" actId="47"/>
        <pc:sldMkLst>
          <pc:docMk/>
          <pc:sldMk cId="212840510" sldId="267"/>
        </pc:sldMkLst>
      </pc:sldChg>
    </pc:docChg>
  </pc:docChgLst>
  <pc:docChgLst>
    <pc:chgData name="Athay Nafisa Anjum (2510700)" userId="S::2510700@student.uwtsd.ac.uk::570f7cf2-cbc0-4971-bf6b-9bd36c8e2389" providerId="AD" clId="Web-{D3B2C50B-36B5-B68F-53DA-377BDC33020B}"/>
    <pc:docChg chg="modSld">
      <pc:chgData name="Athay Nafisa Anjum (2510700)" userId="S::2510700@student.uwtsd.ac.uk::570f7cf2-cbc0-4971-bf6b-9bd36c8e2389" providerId="AD" clId="Web-{D3B2C50B-36B5-B68F-53DA-377BDC33020B}" dt="2025-12-19T13:08:17.929" v="759" actId="1076"/>
      <pc:docMkLst>
        <pc:docMk/>
      </pc:docMkLst>
      <pc:sldChg chg="addSp delSp modSp mod setBg">
        <pc:chgData name="Athay Nafisa Anjum (2510700)" userId="S::2510700@student.uwtsd.ac.uk::570f7cf2-cbc0-4971-bf6b-9bd36c8e2389" providerId="AD" clId="Web-{D3B2C50B-36B5-B68F-53DA-377BDC33020B}" dt="2025-12-19T12:34:51.608" v="66" actId="14100"/>
        <pc:sldMkLst>
          <pc:docMk/>
          <pc:sldMk cId="109857222" sldId="256"/>
        </pc:sldMkLst>
        <pc:spChg chg="mod">
          <ac:chgData name="Athay Nafisa Anjum (2510700)" userId="S::2510700@student.uwtsd.ac.uk::570f7cf2-cbc0-4971-bf6b-9bd36c8e2389" providerId="AD" clId="Web-{D3B2C50B-36B5-B68F-53DA-377BDC33020B}" dt="2025-12-19T12:34:51.608" v="66" actId="14100"/>
          <ac:spMkLst>
            <pc:docMk/>
            <pc:sldMk cId="109857222" sldId="256"/>
            <ac:spMk id="2" creationId="{00000000-0000-0000-0000-000000000000}"/>
          </ac:spMkLst>
        </pc:spChg>
        <pc:spChg chg="del mod">
          <ac:chgData name="Athay Nafisa Anjum (2510700)" userId="S::2510700@student.uwtsd.ac.uk::570f7cf2-cbc0-4971-bf6b-9bd36c8e2389" providerId="AD" clId="Web-{D3B2C50B-36B5-B68F-53DA-377BDC33020B}" dt="2025-12-19T12:26:53.117" v="11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3:40.951" v="53"/>
          <ac:spMkLst>
            <pc:docMk/>
            <pc:sldMk cId="109857222" sldId="256"/>
            <ac:spMk id="7" creationId="{934F1179-B481-4F9E-BCA3-AFB972070F83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3:40.951" v="53"/>
          <ac:spMkLst>
            <pc:docMk/>
            <pc:sldMk cId="109857222" sldId="256"/>
            <ac:spMk id="9" creationId="{827DC2C4-B485-428A-BF4A-472D2967F47F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3:40.951" v="53"/>
          <ac:spMkLst>
            <pc:docMk/>
            <pc:sldMk cId="109857222" sldId="256"/>
            <ac:spMk id="11" creationId="{EE04B5EB-F158-4507-90DD-BD23620C7CC9}"/>
          </ac:spMkLst>
        </pc:sp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2:36:01.156" v="71"/>
        <pc:sldMkLst>
          <pc:docMk/>
          <pc:sldMk cId="3228559565" sldId="257"/>
        </pc:sldMkLst>
        <pc:spChg chg="del">
          <ac:chgData name="Athay Nafisa Anjum (2510700)" userId="S::2510700@student.uwtsd.ac.uk::570f7cf2-cbc0-4971-bf6b-9bd36c8e2389" providerId="AD" clId="Web-{D3B2C50B-36B5-B68F-53DA-377BDC33020B}" dt="2025-12-19T12:35:16.827" v="67"/>
          <ac:spMkLst>
            <pc:docMk/>
            <pc:sldMk cId="3228559565" sldId="257"/>
            <ac:spMk id="2" creationId="{9AD4F78F-E2AB-2846-57C6-AD895219D0B6}"/>
          </ac:spMkLst>
        </pc:spChg>
        <pc:spChg chg="mod">
          <ac:chgData name="Athay Nafisa Anjum (2510700)" userId="S::2510700@student.uwtsd.ac.uk::570f7cf2-cbc0-4971-bf6b-9bd36c8e2389" providerId="AD" clId="Web-{D3B2C50B-36B5-B68F-53DA-377BDC33020B}" dt="2025-12-19T12:36:01.156" v="71"/>
          <ac:spMkLst>
            <pc:docMk/>
            <pc:sldMk cId="3228559565" sldId="257"/>
            <ac:spMk id="3" creationId="{65B58987-28B6-A58E-B2D6-559328F0B885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6:01.156" v="71"/>
          <ac:spMkLst>
            <pc:docMk/>
            <pc:sldMk cId="3228559565" sldId="257"/>
            <ac:spMk id="9" creationId="{04812C46-200A-4DEB-A05E-3ED6C68C2387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6:01.156" v="71"/>
          <ac:spMkLst>
            <pc:docMk/>
            <pc:sldMk cId="3228559565" sldId="257"/>
            <ac:spMk id="11" creationId="{D1EA859B-E555-4109-94F3-6700E046E008}"/>
          </ac:spMkLst>
        </pc:spChg>
        <pc:picChg chg="add">
          <ac:chgData name="Athay Nafisa Anjum (2510700)" userId="S::2510700@student.uwtsd.ac.uk::570f7cf2-cbc0-4971-bf6b-9bd36c8e2389" providerId="AD" clId="Web-{D3B2C50B-36B5-B68F-53DA-377BDC33020B}" dt="2025-12-19T12:36:01.156" v="71"/>
          <ac:picMkLst>
            <pc:docMk/>
            <pc:sldMk cId="3228559565" sldId="257"/>
            <ac:picMk id="5" creationId="{A976144F-C5E0-6AEC-E24B-784F89FF8281}"/>
          </ac:picMkLst>
        </pc:pic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2:37:49.241" v="84"/>
        <pc:sldMkLst>
          <pc:docMk/>
          <pc:sldMk cId="1625155212" sldId="258"/>
        </pc:sldMkLst>
        <pc:spChg chg="del mod">
          <ac:chgData name="Athay Nafisa Anjum (2510700)" userId="S::2510700@student.uwtsd.ac.uk::570f7cf2-cbc0-4971-bf6b-9bd36c8e2389" providerId="AD" clId="Web-{D3B2C50B-36B5-B68F-53DA-377BDC33020B}" dt="2025-12-19T12:36:47.690" v="76"/>
          <ac:spMkLst>
            <pc:docMk/>
            <pc:sldMk cId="1625155212" sldId="258"/>
            <ac:spMk id="2" creationId="{3BD0C9DE-D2AD-FA30-CBC1-E00F85EF3E9E}"/>
          </ac:spMkLst>
        </pc:spChg>
        <pc:spChg chg="mod">
          <ac:chgData name="Athay Nafisa Anjum (2510700)" userId="S::2510700@student.uwtsd.ac.uk::570f7cf2-cbc0-4971-bf6b-9bd36c8e2389" providerId="AD" clId="Web-{D3B2C50B-36B5-B68F-53DA-377BDC33020B}" dt="2025-12-19T12:37:49.241" v="84"/>
          <ac:spMkLst>
            <pc:docMk/>
            <pc:sldMk cId="1625155212" sldId="258"/>
            <ac:spMk id="3" creationId="{97444B4B-305F-484A-1075-B7BF5EFB1044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37:25.708" v="81"/>
          <ac:spMkLst>
            <pc:docMk/>
            <pc:sldMk cId="1625155212" sldId="258"/>
            <ac:spMk id="9" creationId="{04812C46-200A-4DEB-A05E-3ED6C68C2387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37:25.708" v="81"/>
          <ac:spMkLst>
            <pc:docMk/>
            <pc:sldMk cId="1625155212" sldId="258"/>
            <ac:spMk id="11" creationId="{D1EA859B-E555-4109-94F3-6700E046E00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37:49.225" v="83"/>
          <ac:spMkLst>
            <pc:docMk/>
            <pc:sldMk cId="1625155212" sldId="258"/>
            <ac:spMk id="13" creationId="{B210AC1D-4063-4C6E-9528-FA9C4C0C18E6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37:49.225" v="83"/>
          <ac:spMkLst>
            <pc:docMk/>
            <pc:sldMk cId="1625155212" sldId="258"/>
            <ac:spMk id="14" creationId="{02F8C595-E68C-4306-AED8-DC7826A0A506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7:49.241" v="84"/>
          <ac:spMkLst>
            <pc:docMk/>
            <pc:sldMk cId="1625155212" sldId="258"/>
            <ac:spMk id="17" creationId="{04812C46-200A-4DEB-A05E-3ED6C68C2387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7:49.241" v="84"/>
          <ac:spMkLst>
            <pc:docMk/>
            <pc:sldMk cId="1625155212" sldId="258"/>
            <ac:spMk id="19" creationId="{D1EA859B-E555-4109-94F3-6700E046E008}"/>
          </ac:spMkLst>
        </pc:spChg>
        <pc:picChg chg="add del">
          <ac:chgData name="Athay Nafisa Anjum (2510700)" userId="S::2510700@student.uwtsd.ac.uk::570f7cf2-cbc0-4971-bf6b-9bd36c8e2389" providerId="AD" clId="Web-{D3B2C50B-36B5-B68F-53DA-377BDC33020B}" dt="2025-12-19T12:37:25.708" v="81"/>
          <ac:picMkLst>
            <pc:docMk/>
            <pc:sldMk cId="1625155212" sldId="258"/>
            <ac:picMk id="5" creationId="{99117CCD-3DA0-0BD9-4613-98E244CB72AD}"/>
          </ac:picMkLst>
        </pc:picChg>
        <pc:picChg chg="add del">
          <ac:chgData name="Athay Nafisa Anjum (2510700)" userId="S::2510700@student.uwtsd.ac.uk::570f7cf2-cbc0-4971-bf6b-9bd36c8e2389" providerId="AD" clId="Web-{D3B2C50B-36B5-B68F-53DA-377BDC33020B}" dt="2025-12-19T12:37:49.225" v="83"/>
          <ac:picMkLst>
            <pc:docMk/>
            <pc:sldMk cId="1625155212" sldId="258"/>
            <ac:picMk id="15" creationId="{96C9B91D-D0D0-3D39-4518-E8CC74235CCC}"/>
          </ac:picMkLst>
        </pc:picChg>
        <pc:picChg chg="add">
          <ac:chgData name="Athay Nafisa Anjum (2510700)" userId="S::2510700@student.uwtsd.ac.uk::570f7cf2-cbc0-4971-bf6b-9bd36c8e2389" providerId="AD" clId="Web-{D3B2C50B-36B5-B68F-53DA-377BDC33020B}" dt="2025-12-19T12:37:49.241" v="84"/>
          <ac:picMkLst>
            <pc:docMk/>
            <pc:sldMk cId="1625155212" sldId="258"/>
            <ac:picMk id="18" creationId="{99117CCD-3DA0-0BD9-4613-98E244CB72AD}"/>
          </ac:picMkLst>
        </pc:pic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2:38:11.008" v="87"/>
        <pc:sldMkLst>
          <pc:docMk/>
          <pc:sldMk cId="628797587" sldId="259"/>
        </pc:sldMkLst>
        <pc:spChg chg="del">
          <ac:chgData name="Athay Nafisa Anjum (2510700)" userId="S::2510700@student.uwtsd.ac.uk::570f7cf2-cbc0-4971-bf6b-9bd36c8e2389" providerId="AD" clId="Web-{D3B2C50B-36B5-B68F-53DA-377BDC33020B}" dt="2025-12-19T12:38:01.523" v="85"/>
          <ac:spMkLst>
            <pc:docMk/>
            <pc:sldMk cId="628797587" sldId="259"/>
            <ac:spMk id="2" creationId="{F43BAA28-DA5E-7A6B-60FB-013B9A92051F}"/>
          </ac:spMkLst>
        </pc:spChg>
        <pc:spChg chg="mod">
          <ac:chgData name="Athay Nafisa Anjum (2510700)" userId="S::2510700@student.uwtsd.ac.uk::570f7cf2-cbc0-4971-bf6b-9bd36c8e2389" providerId="AD" clId="Web-{D3B2C50B-36B5-B68F-53DA-377BDC33020B}" dt="2025-12-19T12:38:11.008" v="87"/>
          <ac:spMkLst>
            <pc:docMk/>
            <pc:sldMk cId="628797587" sldId="259"/>
            <ac:spMk id="3" creationId="{A1C839DD-18FC-DBFC-966A-2E446A2AD1B0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8:11.008" v="87"/>
          <ac:spMkLst>
            <pc:docMk/>
            <pc:sldMk cId="628797587" sldId="259"/>
            <ac:spMk id="9" creationId="{B210AC1D-4063-4C6E-9528-FA9C4C0C18E6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38:11.008" v="87"/>
          <ac:spMkLst>
            <pc:docMk/>
            <pc:sldMk cId="628797587" sldId="259"/>
            <ac:spMk id="11" creationId="{02F8C595-E68C-4306-AED8-DC7826A0A506}"/>
          </ac:spMkLst>
        </pc:spChg>
        <pc:picChg chg="add">
          <ac:chgData name="Athay Nafisa Anjum (2510700)" userId="S::2510700@student.uwtsd.ac.uk::570f7cf2-cbc0-4971-bf6b-9bd36c8e2389" providerId="AD" clId="Web-{D3B2C50B-36B5-B68F-53DA-377BDC33020B}" dt="2025-12-19T12:38:11.008" v="87"/>
          <ac:picMkLst>
            <pc:docMk/>
            <pc:sldMk cId="628797587" sldId="259"/>
            <ac:picMk id="5" creationId="{EDA1A6D8-1A85-565D-1B7D-632CAB7295D4}"/>
          </ac:picMkLst>
        </pc:pic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2:42:46.830" v="105"/>
        <pc:sldMkLst>
          <pc:docMk/>
          <pc:sldMk cId="3531772896" sldId="260"/>
        </pc:sldMkLst>
        <pc:spChg chg="del">
          <ac:chgData name="Athay Nafisa Anjum (2510700)" userId="S::2510700@student.uwtsd.ac.uk::570f7cf2-cbc0-4971-bf6b-9bd36c8e2389" providerId="AD" clId="Web-{D3B2C50B-36B5-B68F-53DA-377BDC33020B}" dt="2025-12-19T12:38:39.306" v="88"/>
          <ac:spMkLst>
            <pc:docMk/>
            <pc:sldMk cId="3531772896" sldId="260"/>
            <ac:spMk id="2" creationId="{0EE3583D-5D38-1277-8B60-617E27C728BE}"/>
          </ac:spMkLst>
        </pc:spChg>
        <pc:spChg chg="mo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3" creationId="{B9012EC4-DCA1-3464-A368-EECF8376B582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1:23.891" v="94"/>
          <ac:spMkLst>
            <pc:docMk/>
            <pc:sldMk cId="3531772896" sldId="260"/>
            <ac:spMk id="8" creationId="{A7AE9375-4664-4DB2-922D-2782A6E439A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1:23.891" v="94"/>
          <ac:spMkLst>
            <pc:docMk/>
            <pc:sldMk cId="3531772896" sldId="260"/>
            <ac:spMk id="12" creationId="{9DD005C1-8C51-42D6-9BEE-B9B83849743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17" creationId="{A7AE9375-4664-4DB2-922D-2782A6E439A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21" creationId="{9DD005C1-8C51-42D6-9BEE-B9B83849743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44.252" v="102"/>
          <ac:spMkLst>
            <pc:docMk/>
            <pc:sldMk cId="3531772896" sldId="260"/>
            <ac:spMk id="26" creationId="{907E470A-25F4-47D0-8FEC-EE9FD606BB34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39.533" v="100"/>
          <ac:spMkLst>
            <pc:docMk/>
            <pc:sldMk cId="3531772896" sldId="260"/>
            <ac:spMk id="28" creationId="{EDDBB197-D710-4A4F-A9CA-FD2177498BE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39.533" v="100"/>
          <ac:spMkLst>
            <pc:docMk/>
            <pc:sldMk cId="3531772896" sldId="260"/>
            <ac:spMk id="30" creationId="{975D1CFA-2CDB-4B64-BD9F-85744E8DA12F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34" creationId="{83BA5EF5-1FE9-4BF9-83BB-269BCDDF6156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38" creationId="{88853921-7BC9-4BDE-ACAB-133C683C82D6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40" creationId="{09192968-3AE7-4470-A61C-97294BB92731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42" creationId="{3AB72E55-43E4-4356-BFE8-E2102CB0B50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46.815" v="104"/>
          <ac:spMkLst>
            <pc:docMk/>
            <pc:sldMk cId="3531772896" sldId="260"/>
            <ac:spMk id="48" creationId="{3AD318CC-E2A8-4E27-9548-A047A78999B1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2:46.815" v="104"/>
          <ac:spMkLst>
            <pc:docMk/>
            <pc:sldMk cId="3531772896" sldId="260"/>
            <ac:spMk id="51" creationId="{2C1BBA94-3F40-40AA-8BB9-E69E25E537C1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53" creationId="{F837543A-6020-4505-A233-C9DB4BF74011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55" creationId="{C3C0D90E-074A-4F52-9B11-B52BEF4BCBE5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2:46.830" v="105"/>
          <ac:spMkLst>
            <pc:docMk/>
            <pc:sldMk cId="3531772896" sldId="260"/>
            <ac:spMk id="56" creationId="{CABBD4C1-E6F8-46F6-8152-A8A97490BF4D}"/>
          </ac:spMkLst>
        </pc:spChg>
        <pc:grpChg chg="add del">
          <ac:chgData name="Athay Nafisa Anjum (2510700)" userId="S::2510700@student.uwtsd.ac.uk::570f7cf2-cbc0-4971-bf6b-9bd36c8e2389" providerId="AD" clId="Web-{D3B2C50B-36B5-B68F-53DA-377BDC33020B}" dt="2025-12-19T12:42:39.533" v="100"/>
          <ac:grpSpMkLst>
            <pc:docMk/>
            <pc:sldMk cId="3531772896" sldId="260"/>
            <ac:grpSpMk id="32" creationId="{25EE5136-01F1-466C-962D-BA9B4C6757AA}"/>
          </ac:grpSpMkLst>
        </pc:grpChg>
        <pc:grpChg chg="add del">
          <ac:chgData name="Athay Nafisa Anjum (2510700)" userId="S::2510700@student.uwtsd.ac.uk::570f7cf2-cbc0-4971-bf6b-9bd36c8e2389" providerId="AD" clId="Web-{D3B2C50B-36B5-B68F-53DA-377BDC33020B}" dt="2025-12-19T12:42:44.252" v="102"/>
          <ac:grpSpMkLst>
            <pc:docMk/>
            <pc:sldMk cId="3531772896" sldId="260"/>
            <ac:grpSpMk id="36" creationId="{43F5E015-E085-4624-B431-B42414448684}"/>
          </ac:grpSpMkLst>
        </pc:grpChg>
        <pc:grpChg chg="add del">
          <ac:chgData name="Athay Nafisa Anjum (2510700)" userId="S::2510700@student.uwtsd.ac.uk::570f7cf2-cbc0-4971-bf6b-9bd36c8e2389" providerId="AD" clId="Web-{D3B2C50B-36B5-B68F-53DA-377BDC33020B}" dt="2025-12-19T12:42:44.252" v="102"/>
          <ac:grpSpMkLst>
            <pc:docMk/>
            <pc:sldMk cId="3531772896" sldId="260"/>
            <ac:grpSpMk id="44" creationId="{66220E63-99E1-482A-A0A6-B47EB4BF8797}"/>
          </ac:grpSpMkLst>
        </pc:grpChg>
        <pc:grpChg chg="add del">
          <ac:chgData name="Athay Nafisa Anjum (2510700)" userId="S::2510700@student.uwtsd.ac.uk::570f7cf2-cbc0-4971-bf6b-9bd36c8e2389" providerId="AD" clId="Web-{D3B2C50B-36B5-B68F-53DA-377BDC33020B}" dt="2025-12-19T12:42:44.252" v="102"/>
          <ac:grpSpMkLst>
            <pc:docMk/>
            <pc:sldMk cId="3531772896" sldId="260"/>
            <ac:grpSpMk id="46" creationId="{8618EE54-271A-4FE8-B6B3-D0FCF55A7A01}"/>
          </ac:grpSpMkLst>
        </pc:grpChg>
        <pc:grpChg chg="add del">
          <ac:chgData name="Athay Nafisa Anjum (2510700)" userId="S::2510700@student.uwtsd.ac.uk::570f7cf2-cbc0-4971-bf6b-9bd36c8e2389" providerId="AD" clId="Web-{D3B2C50B-36B5-B68F-53DA-377BDC33020B}" dt="2025-12-19T12:42:46.815" v="104"/>
          <ac:grpSpMkLst>
            <pc:docMk/>
            <pc:sldMk cId="3531772896" sldId="260"/>
            <ac:grpSpMk id="49" creationId="{B14B560F-9DD7-4302-A60B-EBD3EF59B073}"/>
          </ac:grpSpMkLst>
        </pc:grpChg>
        <pc:picChg chg="add del">
          <ac:chgData name="Athay Nafisa Anjum (2510700)" userId="S::2510700@student.uwtsd.ac.uk::570f7cf2-cbc0-4971-bf6b-9bd36c8e2389" providerId="AD" clId="Web-{D3B2C50B-36B5-B68F-53DA-377BDC33020B}" dt="2025-12-19T12:42:39.533" v="100"/>
          <ac:picMkLst>
            <pc:docMk/>
            <pc:sldMk cId="3531772896" sldId="260"/>
            <ac:picMk id="25" creationId="{CA1BF771-D08A-9266-6E51-F49B6782D2CE}"/>
          </ac:picMkLst>
        </pc:picChg>
        <pc:cxnChg chg="add del">
          <ac:chgData name="Athay Nafisa Anjum (2510700)" userId="S::2510700@student.uwtsd.ac.uk::570f7cf2-cbc0-4971-bf6b-9bd36c8e2389" providerId="AD" clId="Web-{D3B2C50B-36B5-B68F-53DA-377BDC33020B}" dt="2025-12-19T12:41:23.891" v="94"/>
          <ac:cxnSpMkLst>
            <pc:docMk/>
            <pc:sldMk cId="3531772896" sldId="260"/>
            <ac:cxnSpMk id="10" creationId="{EE504C98-6397-41C1-A8D8-2D9C4ED307E0}"/>
          </ac:cxnSpMkLst>
        </pc:cxnChg>
        <pc:cxnChg chg="add del">
          <ac:chgData name="Athay Nafisa Anjum (2510700)" userId="S::2510700@student.uwtsd.ac.uk::570f7cf2-cbc0-4971-bf6b-9bd36c8e2389" providerId="AD" clId="Web-{D3B2C50B-36B5-B68F-53DA-377BDC33020B}" dt="2025-12-19T12:42:46.815" v="104"/>
          <ac:cxnSpMkLst>
            <pc:docMk/>
            <pc:sldMk cId="3531772896" sldId="260"/>
            <ac:cxnSpMk id="19" creationId="{EE504C98-6397-41C1-A8D8-2D9C4ED307E0}"/>
          </ac:cxnSpMkLst>
        </pc:cxnChg>
      </pc:sldChg>
      <pc:sldChg chg="addSp delSp modSp mod setBg setClrOvrMap">
        <pc:chgData name="Athay Nafisa Anjum (2510700)" userId="S::2510700@student.uwtsd.ac.uk::570f7cf2-cbc0-4971-bf6b-9bd36c8e2389" providerId="AD" clId="Web-{D3B2C50B-36B5-B68F-53DA-377BDC33020B}" dt="2025-12-19T12:44:03.957" v="111"/>
        <pc:sldMkLst>
          <pc:docMk/>
          <pc:sldMk cId="2927195756" sldId="261"/>
        </pc:sldMkLst>
        <pc:spChg chg="del mod">
          <ac:chgData name="Athay Nafisa Anjum (2510700)" userId="S::2510700@student.uwtsd.ac.uk::570f7cf2-cbc0-4971-bf6b-9bd36c8e2389" providerId="AD" clId="Web-{D3B2C50B-36B5-B68F-53DA-377BDC33020B}" dt="2025-12-19T12:43:34.097" v="107"/>
          <ac:spMkLst>
            <pc:docMk/>
            <pc:sldMk cId="2927195756" sldId="261"/>
            <ac:spMk id="2" creationId="{5FC94586-6671-BF62-7E00-656D3F2B9556}"/>
          </ac:spMkLst>
        </pc:spChg>
        <pc:spChg chg="add del mod">
          <ac:chgData name="Athay Nafisa Anjum (2510700)" userId="S::2510700@student.uwtsd.ac.uk::570f7cf2-cbc0-4971-bf6b-9bd36c8e2389" providerId="AD" clId="Web-{D3B2C50B-36B5-B68F-53DA-377BDC33020B}" dt="2025-12-19T12:44:03.957" v="111"/>
          <ac:spMkLst>
            <pc:docMk/>
            <pc:sldMk cId="2927195756" sldId="261"/>
            <ac:spMk id="3" creationId="{95BF8D18-AF9E-C4BF-99A4-3FF72F2158B0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4:03.957" v="111"/>
          <ac:spMkLst>
            <pc:docMk/>
            <pc:sldMk cId="2927195756" sldId="261"/>
            <ac:spMk id="10" creationId="{9228552E-C8B1-4A80-8448-0787CE0FC704}"/>
          </ac:spMkLst>
        </pc:spChg>
        <pc:graphicFrameChg chg="add del">
          <ac:chgData name="Athay Nafisa Anjum (2510700)" userId="S::2510700@student.uwtsd.ac.uk::570f7cf2-cbc0-4971-bf6b-9bd36c8e2389" providerId="AD" clId="Web-{D3B2C50B-36B5-B68F-53DA-377BDC33020B}" dt="2025-12-19T12:44:03.910" v="110"/>
          <ac:graphicFrameMkLst>
            <pc:docMk/>
            <pc:sldMk cId="2927195756" sldId="261"/>
            <ac:graphicFrameMk id="5" creationId="{239F67C0-E9B6-5D83-E686-0050D7A1A91A}"/>
          </ac:graphicFrameMkLst>
        </pc:graphicFrameChg>
        <pc:graphicFrameChg chg="add">
          <ac:chgData name="Athay Nafisa Anjum (2510700)" userId="S::2510700@student.uwtsd.ac.uk::570f7cf2-cbc0-4971-bf6b-9bd36c8e2389" providerId="AD" clId="Web-{D3B2C50B-36B5-B68F-53DA-377BDC33020B}" dt="2025-12-19T12:44:03.957" v="111"/>
          <ac:graphicFrameMkLst>
            <pc:docMk/>
            <pc:sldMk cId="2927195756" sldId="261"/>
            <ac:graphicFrameMk id="9" creationId="{F8695FCC-8082-CAC4-71E5-F292C6C26A5C}"/>
          </ac:graphicFrameMkLst>
        </pc:graphicFrameChg>
        <pc:picChg chg="add del">
          <ac:chgData name="Athay Nafisa Anjum (2510700)" userId="S::2510700@student.uwtsd.ac.uk::570f7cf2-cbc0-4971-bf6b-9bd36c8e2389" providerId="AD" clId="Web-{D3B2C50B-36B5-B68F-53DA-377BDC33020B}" dt="2025-12-19T12:44:03.910" v="110"/>
          <ac:picMkLst>
            <pc:docMk/>
            <pc:sldMk cId="2927195756" sldId="261"/>
            <ac:picMk id="6" creationId="{467A48DE-2B30-080D-4DFB-6C8D74D19A32}"/>
          </ac:picMkLst>
        </pc:picChg>
        <pc:picChg chg="add">
          <ac:chgData name="Athay Nafisa Anjum (2510700)" userId="S::2510700@student.uwtsd.ac.uk::570f7cf2-cbc0-4971-bf6b-9bd36c8e2389" providerId="AD" clId="Web-{D3B2C50B-36B5-B68F-53DA-377BDC33020B}" dt="2025-12-19T12:44:03.957" v="111"/>
          <ac:picMkLst>
            <pc:docMk/>
            <pc:sldMk cId="2927195756" sldId="261"/>
            <ac:picMk id="8" creationId="{EA346D58-996C-30CD-4BF4-006ED2376889}"/>
          </ac:picMkLst>
        </pc:pic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2:44:51.693" v="114"/>
        <pc:sldMkLst>
          <pc:docMk/>
          <pc:sldMk cId="1634859520" sldId="262"/>
        </pc:sldMkLst>
        <pc:spChg chg="del">
          <ac:chgData name="Athay Nafisa Anjum (2510700)" userId="S::2510700@student.uwtsd.ac.uk::570f7cf2-cbc0-4971-bf6b-9bd36c8e2389" providerId="AD" clId="Web-{D3B2C50B-36B5-B68F-53DA-377BDC33020B}" dt="2025-12-19T12:44:34.098" v="112"/>
          <ac:spMkLst>
            <pc:docMk/>
            <pc:sldMk cId="1634859520" sldId="262"/>
            <ac:spMk id="2" creationId="{CD7A480C-46CE-5721-F84F-0BA9C4DDFB43}"/>
          </ac:spMkLst>
        </pc:spChg>
        <pc:spChg chg="del mod">
          <ac:chgData name="Athay Nafisa Anjum (2510700)" userId="S::2510700@student.uwtsd.ac.uk::570f7cf2-cbc0-4971-bf6b-9bd36c8e2389" providerId="AD" clId="Web-{D3B2C50B-36B5-B68F-53DA-377BDC33020B}" dt="2025-12-19T12:44:51.693" v="114"/>
          <ac:spMkLst>
            <pc:docMk/>
            <pc:sldMk cId="1634859520" sldId="262"/>
            <ac:spMk id="3" creationId="{76AC6DD2-A150-9698-ABA8-A06172DCD947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4:51.693" v="114"/>
          <ac:spMkLst>
            <pc:docMk/>
            <pc:sldMk cId="1634859520" sldId="262"/>
            <ac:spMk id="9" creationId="{BACC6370-2D7E-4714-9D71-7542949D7D5D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4:51.693" v="114"/>
          <ac:spMkLst>
            <pc:docMk/>
            <pc:sldMk cId="1634859520" sldId="262"/>
            <ac:spMk id="11" creationId="{F68B3F68-107C-434F-AA38-110D5EA91B85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4:51.693" v="114"/>
          <ac:spMkLst>
            <pc:docMk/>
            <pc:sldMk cId="1634859520" sldId="262"/>
            <ac:spMk id="13" creationId="{AAD0DBB9-1A4B-4391-81D4-CB19F9AB918A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2:44:51.693" v="114"/>
          <ac:spMkLst>
            <pc:docMk/>
            <pc:sldMk cId="1634859520" sldId="262"/>
            <ac:spMk id="15" creationId="{063BBA22-50EA-4C4D-BE05-F1CE4E63AA56}"/>
          </ac:spMkLst>
        </pc:spChg>
        <pc:graphicFrameChg chg="add">
          <ac:chgData name="Athay Nafisa Anjum (2510700)" userId="S::2510700@student.uwtsd.ac.uk::570f7cf2-cbc0-4971-bf6b-9bd36c8e2389" providerId="AD" clId="Web-{D3B2C50B-36B5-B68F-53DA-377BDC33020B}" dt="2025-12-19T12:44:51.693" v="114"/>
          <ac:graphicFrameMkLst>
            <pc:docMk/>
            <pc:sldMk cId="1634859520" sldId="262"/>
            <ac:graphicFrameMk id="5" creationId="{FA90CF7D-C55E-37D4-C800-3C5808F774B6}"/>
          </ac:graphicFrameMkLst>
        </pc:graphicFrameChg>
      </pc:sldChg>
      <pc:sldChg chg="addSp delSp modSp mod setBg modClrScheme delDesignElem chgLayout">
        <pc:chgData name="Athay Nafisa Anjum (2510700)" userId="S::2510700@student.uwtsd.ac.uk::570f7cf2-cbc0-4971-bf6b-9bd36c8e2389" providerId="AD" clId="Web-{D3B2C50B-36B5-B68F-53DA-377BDC33020B}" dt="2025-12-19T13:01:07.735" v="735"/>
        <pc:sldMkLst>
          <pc:docMk/>
          <pc:sldMk cId="2131445840" sldId="263"/>
        </pc:sldMkLst>
        <pc:spChg chg="add del">
          <ac:chgData name="Athay Nafisa Anjum (2510700)" userId="S::2510700@student.uwtsd.ac.uk::570f7cf2-cbc0-4971-bf6b-9bd36c8e2389" providerId="AD" clId="Web-{D3B2C50B-36B5-B68F-53DA-377BDC33020B}" dt="2025-12-19T12:45:20.740" v="119"/>
          <ac:spMkLst>
            <pc:docMk/>
            <pc:sldMk cId="2131445840" sldId="263"/>
            <ac:spMk id="2" creationId="{6039163F-8707-2E34-5B86-92FBE831713A}"/>
          </ac:spMkLst>
        </pc:spChg>
        <pc:spChg chg="add del mod ord">
          <ac:chgData name="Athay Nafisa Anjum (2510700)" userId="S::2510700@student.uwtsd.ac.uk::570f7cf2-cbc0-4971-bf6b-9bd36c8e2389" providerId="AD" clId="Web-{D3B2C50B-36B5-B68F-53DA-377BDC33020B}" dt="2025-12-19T13:00:37.781" v="729"/>
          <ac:spMkLst>
            <pc:docMk/>
            <pc:sldMk cId="2131445840" sldId="263"/>
            <ac:spMk id="5" creationId="{9575F217-6749-37CB-AAAC-26699D2AA619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5:20.724" v="118"/>
          <ac:spMkLst>
            <pc:docMk/>
            <pc:sldMk cId="2131445840" sldId="263"/>
            <ac:spMk id="6" creationId="{6039163F-8707-2E34-5B86-92FBE831713A}"/>
          </ac:spMkLst>
        </pc:spChg>
        <pc:spChg chg="add mod ord">
          <ac:chgData name="Athay Nafisa Anjum (2510700)" userId="S::2510700@student.uwtsd.ac.uk::570f7cf2-cbc0-4971-bf6b-9bd36c8e2389" providerId="AD" clId="Web-{D3B2C50B-36B5-B68F-53DA-377BDC33020B}" dt="2025-12-19T13:01:07.735" v="735"/>
          <ac:spMkLst>
            <pc:docMk/>
            <pc:sldMk cId="2131445840" sldId="263"/>
            <ac:spMk id="7" creationId="{8D63E1E9-6757-590A-6043-1A78097BBB72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5:20.724" v="118"/>
          <ac:spMkLst>
            <pc:docMk/>
            <pc:sldMk cId="2131445840" sldId="263"/>
            <ac:spMk id="8" creationId="{1269534E-A72F-593D-812E-4AC30B21B6E1}"/>
          </ac:spMkLst>
        </pc:spChg>
        <pc:spChg chg="add del mod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9" creationId="{F3060C83-F051-4F0E-ABAD-AA0DFC48B21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5:20.724" v="118"/>
          <ac:spMkLst>
            <pc:docMk/>
            <pc:sldMk cId="2131445840" sldId="263"/>
            <ac:spMk id="11" creationId="{C3896A03-3945-419A-B66B-4EE266EDD152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9:45.858" v="724"/>
          <ac:spMkLst>
            <pc:docMk/>
            <pc:sldMk cId="2131445840" sldId="263"/>
            <ac:spMk id="12" creationId="{DF05ACD0-FF4A-4F8F-B5C5-6A4EBD0D1B3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5:20.724" v="118"/>
          <ac:spMkLst>
            <pc:docMk/>
            <pc:sldMk cId="2131445840" sldId="263"/>
            <ac:spMk id="13" creationId="{B34F5AD2-EDBD-4BBD-A55C-EAFFD0C7097A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9:45.858" v="724"/>
          <ac:spMkLst>
            <pc:docMk/>
            <pc:sldMk cId="2131445840" sldId="263"/>
            <ac:spMk id="14" creationId="{4C9AFA28-B5ED-4346-9AF7-68A157F16C7E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45:20.724" v="118"/>
          <ac:spMkLst>
            <pc:docMk/>
            <pc:sldMk cId="2131445840" sldId="263"/>
            <ac:spMk id="15" creationId="{450D3AD2-FA80-415F-A9CE-54D884561CD7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0:23.843" v="728"/>
          <ac:spMkLst>
            <pc:docMk/>
            <pc:sldMk cId="2131445840" sldId="263"/>
            <ac:spMk id="16" creationId="{BCED4D40-4B67-4331-AC48-79B82B4A47D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17" creationId="{9A97C86A-04D6-40F7-AE84-31AB43E6A846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18" creationId="{83C98ABE-055B-441F-B07E-44F97F083C39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19" creationId="{FF9F2414-84E8-453E-B1F3-389FDE8192D9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20" creationId="{29FDB030-9B49-4CED-8CCD-4D99382388A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21" creationId="{3ECA69A1-7536-43AC-85EF-C7106179F5E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2:56:00.444" v="657"/>
          <ac:spMkLst>
            <pc:docMk/>
            <pc:sldMk cId="2131445840" sldId="263"/>
            <ac:spMk id="22" creationId="{3783CA14-24A1-485C-8B30-D6A5D87987A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0:23.843" v="728"/>
          <ac:spMkLst>
            <pc:docMk/>
            <pc:sldMk cId="2131445840" sldId="263"/>
            <ac:spMk id="23" creationId="{670CEDEF-4F34-412E-84EE-329C1E936AF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0:23.827" v="727"/>
          <ac:spMkLst>
            <pc:docMk/>
            <pc:sldMk cId="2131445840" sldId="263"/>
            <ac:spMk id="28" creationId="{BCED4D40-4B67-4331-AC48-79B82B4A47D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0:23.827" v="727"/>
          <ac:spMkLst>
            <pc:docMk/>
            <pc:sldMk cId="2131445840" sldId="263"/>
            <ac:spMk id="30" creationId="{670CEDEF-4F34-412E-84EE-329C1E936AF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1:07.735" v="735"/>
          <ac:spMkLst>
            <pc:docMk/>
            <pc:sldMk cId="2131445840" sldId="263"/>
            <ac:spMk id="32" creationId="{BCED4D40-4B67-4331-AC48-79B82B4A47D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1:07.735" v="735"/>
          <ac:spMkLst>
            <pc:docMk/>
            <pc:sldMk cId="2131445840" sldId="263"/>
            <ac:spMk id="33" creationId="{670CEDEF-4F34-412E-84EE-329C1E936AF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1:07.703" v="734"/>
          <ac:spMkLst>
            <pc:docMk/>
            <pc:sldMk cId="2131445840" sldId="263"/>
            <ac:spMk id="38" creationId="{BCED4D40-4B67-4331-AC48-79B82B4A47D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1:07.703" v="734"/>
          <ac:spMkLst>
            <pc:docMk/>
            <pc:sldMk cId="2131445840" sldId="263"/>
            <ac:spMk id="40" creationId="{670CEDEF-4F34-412E-84EE-329C1E936AF5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3:01:07.735" v="735"/>
          <ac:spMkLst>
            <pc:docMk/>
            <pc:sldMk cId="2131445840" sldId="263"/>
            <ac:spMk id="42" creationId="{F0DCC097-1DB8-4B6D-85D0-6FBA0E1CA4BA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3:01:07.735" v="735"/>
          <ac:spMkLst>
            <pc:docMk/>
            <pc:sldMk cId="2131445840" sldId="263"/>
            <ac:spMk id="43" creationId="{E0B58608-23C8-4441-994D-C6823EEE1DB7}"/>
          </ac:spMkLst>
        </pc:spChg>
        <pc:graphicFrameChg chg="add mod modGraphic">
          <ac:chgData name="Athay Nafisa Anjum (2510700)" userId="S::2510700@student.uwtsd.ac.uk::570f7cf2-cbc0-4971-bf6b-9bd36c8e2389" providerId="AD" clId="Web-{D3B2C50B-36B5-B68F-53DA-377BDC33020B}" dt="2025-12-19T13:01:07.735" v="735"/>
          <ac:graphicFrameMkLst>
            <pc:docMk/>
            <pc:sldMk cId="2131445840" sldId="263"/>
            <ac:graphicFrameMk id="3" creationId="{46A89793-6187-A6C2-D553-2E4BDA6A64E3}"/>
          </ac:graphicFrameMkLst>
        </pc:graphicFrameChg>
        <pc:picChg chg="del mod ord">
          <ac:chgData name="Athay Nafisa Anjum (2510700)" userId="S::2510700@student.uwtsd.ac.uk::570f7cf2-cbc0-4971-bf6b-9bd36c8e2389" providerId="AD" clId="Web-{D3B2C50B-36B5-B68F-53DA-377BDC33020B}" dt="2025-12-19T12:58:15.652" v="717"/>
          <ac:picMkLst>
            <pc:docMk/>
            <pc:sldMk cId="2131445840" sldId="263"/>
            <ac:picMk id="4" creationId="{B7E5C80F-8D62-64D1-AE92-90186B27D869}"/>
          </ac:picMkLst>
        </pc:picChg>
      </pc:sldChg>
      <pc:sldChg chg="addSp delSp modSp mod setBg setClrOvrMap">
        <pc:chgData name="Athay Nafisa Anjum (2510700)" userId="S::2510700@student.uwtsd.ac.uk::570f7cf2-cbc0-4971-bf6b-9bd36c8e2389" providerId="AD" clId="Web-{D3B2C50B-36B5-B68F-53DA-377BDC33020B}" dt="2025-12-19T13:08:17.929" v="759" actId="1076"/>
        <pc:sldMkLst>
          <pc:docMk/>
          <pc:sldMk cId="1595757644" sldId="264"/>
        </pc:sldMkLst>
        <pc:spChg chg="del">
          <ac:chgData name="Athay Nafisa Anjum (2510700)" userId="S::2510700@student.uwtsd.ac.uk::570f7cf2-cbc0-4971-bf6b-9bd36c8e2389" providerId="AD" clId="Web-{D3B2C50B-36B5-B68F-53DA-377BDC33020B}" dt="2025-12-19T13:01:30.032" v="736"/>
          <ac:spMkLst>
            <pc:docMk/>
            <pc:sldMk cId="1595757644" sldId="264"/>
            <ac:spMk id="2" creationId="{9B8CA39C-AF7E-88E0-EEF2-D9F396468370}"/>
          </ac:spMkLst>
        </pc:spChg>
        <pc:spChg chg="del mod">
          <ac:chgData name="Athay Nafisa Anjum (2510700)" userId="S::2510700@student.uwtsd.ac.uk::570f7cf2-cbc0-4971-bf6b-9bd36c8e2389" providerId="AD" clId="Web-{D3B2C50B-36B5-B68F-53DA-377BDC33020B}" dt="2025-12-19T13:01:37.704" v="738"/>
          <ac:spMkLst>
            <pc:docMk/>
            <pc:sldMk cId="1595757644" sldId="264"/>
            <ac:spMk id="3" creationId="{C541D1B2-F196-9915-FAD5-0AD5615D135A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8:02.616" v="758"/>
          <ac:spMkLst>
            <pc:docMk/>
            <pc:sldMk cId="1595757644" sldId="264"/>
            <ac:spMk id="10" creationId="{DB304A14-32D0-4873-B914-423ED7B8DAF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8:02.616" v="758"/>
          <ac:spMkLst>
            <pc:docMk/>
            <pc:sldMk cId="1595757644" sldId="264"/>
            <ac:spMk id="12" creationId="{1D460C86-854F-4FB3-ABC2-E823D8FEB9DB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8:02.616" v="758"/>
          <ac:spMkLst>
            <pc:docMk/>
            <pc:sldMk cId="1595757644" sldId="264"/>
            <ac:spMk id="14" creationId="{BB48116A-278A-4CC5-89D3-9DE8E8FF1245}"/>
          </ac:spMkLst>
        </pc:spChg>
        <pc:graphicFrameChg chg="add mod modGraphic">
          <ac:chgData name="Athay Nafisa Anjum (2510700)" userId="S::2510700@student.uwtsd.ac.uk::570f7cf2-cbc0-4971-bf6b-9bd36c8e2389" providerId="AD" clId="Web-{D3B2C50B-36B5-B68F-53DA-377BDC33020B}" dt="2025-12-19T13:08:17.929" v="759" actId="1076"/>
          <ac:graphicFrameMkLst>
            <pc:docMk/>
            <pc:sldMk cId="1595757644" sldId="264"/>
            <ac:graphicFrameMk id="5" creationId="{E227B38D-1978-5D79-C2B8-2AEFB9073058}"/>
          </ac:graphicFrameMkLst>
        </pc:graphicFrameChg>
        <pc:picChg chg="add mod">
          <ac:chgData name="Athay Nafisa Anjum (2510700)" userId="S::2510700@student.uwtsd.ac.uk::570f7cf2-cbc0-4971-bf6b-9bd36c8e2389" providerId="AD" clId="Web-{D3B2C50B-36B5-B68F-53DA-377BDC33020B}" dt="2025-12-19T13:08:02.616" v="758"/>
          <ac:picMkLst>
            <pc:docMk/>
            <pc:sldMk cId="1595757644" sldId="264"/>
            <ac:picMk id="6" creationId="{58BFB7E8-0701-3D7F-8718-7195F6F4FB77}"/>
          </ac:picMkLst>
        </pc:picChg>
      </pc:sldChg>
      <pc:sldChg chg="addSp delSp modSp mod setBg">
        <pc:chgData name="Athay Nafisa Anjum (2510700)" userId="S::2510700@student.uwtsd.ac.uk::570f7cf2-cbc0-4971-bf6b-9bd36c8e2389" providerId="AD" clId="Web-{D3B2C50B-36B5-B68F-53DA-377BDC33020B}" dt="2025-12-19T13:07:27.897" v="757"/>
        <pc:sldMkLst>
          <pc:docMk/>
          <pc:sldMk cId="489456636" sldId="265"/>
        </pc:sldMkLst>
        <pc:spChg chg="del">
          <ac:chgData name="Athay Nafisa Anjum (2510700)" userId="S::2510700@student.uwtsd.ac.uk::570f7cf2-cbc0-4971-bf6b-9bd36c8e2389" providerId="AD" clId="Web-{D3B2C50B-36B5-B68F-53DA-377BDC33020B}" dt="2025-12-19T13:02:01.283" v="739"/>
          <ac:spMkLst>
            <pc:docMk/>
            <pc:sldMk cId="489456636" sldId="265"/>
            <ac:spMk id="2" creationId="{A0641E6A-5CBD-58E4-1C9B-14CDEC4D353C}"/>
          </ac:spMkLst>
        </pc:spChg>
        <pc:spChg chg="add del mod">
          <ac:chgData name="Athay Nafisa Anjum (2510700)" userId="S::2510700@student.uwtsd.ac.uk::570f7cf2-cbc0-4971-bf6b-9bd36c8e2389" providerId="AD" clId="Web-{D3B2C50B-36B5-B68F-53DA-377BDC33020B}" dt="2025-12-19T13:02:18.861" v="743"/>
          <ac:spMkLst>
            <pc:docMk/>
            <pc:sldMk cId="489456636" sldId="265"/>
            <ac:spMk id="3" creationId="{1B1F1EA5-91D1-7139-9D44-C2C7779D09B0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3:02:18.861" v="743"/>
          <ac:spMkLst>
            <pc:docMk/>
            <pc:sldMk cId="489456636" sldId="265"/>
            <ac:spMk id="9" creationId="{AFF8D2E5-2C4E-47B1-930B-6C82B7C31331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2:18.830" v="742"/>
          <ac:spMkLst>
            <pc:docMk/>
            <pc:sldMk cId="489456636" sldId="265"/>
            <ac:spMk id="10" creationId="{DB304A14-32D0-4873-B914-423ED7B8DAFD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3:02:18.861" v="743"/>
          <ac:spMkLst>
            <pc:docMk/>
            <pc:sldMk cId="489456636" sldId="265"/>
            <ac:spMk id="11" creationId="{801E4ADA-0EA9-4930-846E-3C11E8BED6D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2:18.830" v="742"/>
          <ac:spMkLst>
            <pc:docMk/>
            <pc:sldMk cId="489456636" sldId="265"/>
            <ac:spMk id="12" creationId="{1D460C86-854F-4FB3-ABC2-E823D8FEB9DB}"/>
          </ac:spMkLst>
        </pc:spChg>
        <pc:spChg chg="add">
          <ac:chgData name="Athay Nafisa Anjum (2510700)" userId="S::2510700@student.uwtsd.ac.uk::570f7cf2-cbc0-4971-bf6b-9bd36c8e2389" providerId="AD" clId="Web-{D3B2C50B-36B5-B68F-53DA-377BDC33020B}" dt="2025-12-19T13:02:18.861" v="743"/>
          <ac:spMkLst>
            <pc:docMk/>
            <pc:sldMk cId="489456636" sldId="265"/>
            <ac:spMk id="13" creationId="{FB92FFCE-0C90-454E-AA25-D4EE9A6C39C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2:18.830" v="742"/>
          <ac:spMkLst>
            <pc:docMk/>
            <pc:sldMk cId="489456636" sldId="265"/>
            <ac:spMk id="14" creationId="{BB48116A-278A-4CC5-89D3-9DE8E8FF1245}"/>
          </ac:spMkLst>
        </pc:spChg>
        <pc:spChg chg="add mod">
          <ac:chgData name="Athay Nafisa Anjum (2510700)" userId="S::2510700@student.uwtsd.ac.uk::570f7cf2-cbc0-4971-bf6b-9bd36c8e2389" providerId="AD" clId="Web-{D3B2C50B-36B5-B68F-53DA-377BDC33020B}" dt="2025-12-19T13:07:27.897" v="757"/>
          <ac:spMkLst>
            <pc:docMk/>
            <pc:sldMk cId="489456636" sldId="265"/>
            <ac:spMk id="74" creationId="{95831539-6C12-B1FE-C59E-E93A4FFC869F}"/>
          </ac:spMkLst>
        </pc:spChg>
        <pc:graphicFrameChg chg="add del">
          <ac:chgData name="Athay Nafisa Anjum (2510700)" userId="S::2510700@student.uwtsd.ac.uk::570f7cf2-cbc0-4971-bf6b-9bd36c8e2389" providerId="AD" clId="Web-{D3B2C50B-36B5-B68F-53DA-377BDC33020B}" dt="2025-12-19T13:02:18.830" v="742"/>
          <ac:graphicFrameMkLst>
            <pc:docMk/>
            <pc:sldMk cId="489456636" sldId="265"/>
            <ac:graphicFrameMk id="5" creationId="{EAC97DF0-D7EF-5FAC-5EB6-48C8B1F38945}"/>
          </ac:graphicFrameMkLst>
        </pc:graphicFrameChg>
        <pc:graphicFrameChg chg="add mod">
          <ac:chgData name="Athay Nafisa Anjum (2510700)" userId="S::2510700@student.uwtsd.ac.uk::570f7cf2-cbc0-4971-bf6b-9bd36c8e2389" providerId="AD" clId="Web-{D3B2C50B-36B5-B68F-53DA-377BDC33020B}" dt="2025-12-19T13:06:50.256" v="755" actId="1076"/>
          <ac:graphicFrameMkLst>
            <pc:docMk/>
            <pc:sldMk cId="489456636" sldId="265"/>
            <ac:graphicFrameMk id="16" creationId="{87FEF55D-8294-396C-4411-8219F3A46E8E}"/>
          </ac:graphicFrameMkLst>
        </pc:graphicFrameChg>
        <pc:picChg chg="add del">
          <ac:chgData name="Athay Nafisa Anjum (2510700)" userId="S::2510700@student.uwtsd.ac.uk::570f7cf2-cbc0-4971-bf6b-9bd36c8e2389" providerId="AD" clId="Web-{D3B2C50B-36B5-B68F-53DA-377BDC33020B}" dt="2025-12-19T13:02:18.830" v="742"/>
          <ac:picMkLst>
            <pc:docMk/>
            <pc:sldMk cId="489456636" sldId="265"/>
            <ac:picMk id="6" creationId="{109B8F54-53D4-F601-0650-ACA8976E6915}"/>
          </ac:picMkLst>
        </pc:picChg>
      </pc:sldChg>
      <pc:sldChg chg="addSp delSp modSp mod setBg setClrOvrMap">
        <pc:chgData name="Athay Nafisa Anjum (2510700)" userId="S::2510700@student.uwtsd.ac.uk::570f7cf2-cbc0-4971-bf6b-9bd36c8e2389" providerId="AD" clId="Web-{D3B2C50B-36B5-B68F-53DA-377BDC33020B}" dt="2025-12-19T13:04:12.207" v="753" actId="1076"/>
        <pc:sldMkLst>
          <pc:docMk/>
          <pc:sldMk cId="438290498" sldId="266"/>
        </pc:sldMkLst>
        <pc:spChg chg="del mod">
          <ac:chgData name="Athay Nafisa Anjum (2510700)" userId="S::2510700@student.uwtsd.ac.uk::570f7cf2-cbc0-4971-bf6b-9bd36c8e2389" providerId="AD" clId="Web-{D3B2C50B-36B5-B68F-53DA-377BDC33020B}" dt="2025-12-19T13:02:55.018" v="746"/>
          <ac:spMkLst>
            <pc:docMk/>
            <pc:sldMk cId="438290498" sldId="266"/>
            <ac:spMk id="2" creationId="{D04CE891-9714-063D-D15E-7A2BA571382A}"/>
          </ac:spMkLst>
        </pc:spChg>
        <pc:spChg chg="del mod">
          <ac:chgData name="Athay Nafisa Anjum (2510700)" userId="S::2510700@student.uwtsd.ac.uk::570f7cf2-cbc0-4971-bf6b-9bd36c8e2389" providerId="AD" clId="Web-{D3B2C50B-36B5-B68F-53DA-377BDC33020B}" dt="2025-12-19T13:03:37.628" v="751"/>
          <ac:spMkLst>
            <pc:docMk/>
            <pc:sldMk cId="438290498" sldId="266"/>
            <ac:spMk id="3" creationId="{4DA24237-AF1C-5280-27CA-8D3CA5DCB998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13.284" v="748"/>
          <ac:spMkLst>
            <pc:docMk/>
            <pc:sldMk cId="438290498" sldId="266"/>
            <ac:spMk id="8" creationId="{A7AE9375-4664-4DB2-922D-2782A6E439A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13.284" v="748"/>
          <ac:spMkLst>
            <pc:docMk/>
            <pc:sldMk cId="438290498" sldId="266"/>
            <ac:spMk id="12" creationId="{9DD005C1-8C51-42D6-9BEE-B9B83849743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29.737" v="749"/>
          <ac:spMkLst>
            <pc:docMk/>
            <pc:sldMk cId="438290498" sldId="266"/>
            <ac:spMk id="17" creationId="{B6CDA21F-E7AF-4C75-8395-33F58D5B0E45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29.737" v="749"/>
          <ac:spMkLst>
            <pc:docMk/>
            <pc:sldMk cId="438290498" sldId="266"/>
            <ac:spMk id="24" creationId="{D5B0017B-2ECA-49AF-B397-DC140825DF8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37.628" v="751"/>
          <ac:spMkLst>
            <pc:docMk/>
            <pc:sldMk cId="438290498" sldId="266"/>
            <ac:spMk id="31" creationId="{A7AE9375-4664-4DB2-922D-2782A6E439A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37.628" v="751"/>
          <ac:spMkLst>
            <pc:docMk/>
            <pc:sldMk cId="438290498" sldId="266"/>
            <ac:spMk id="35" creationId="{9DD005C1-8C51-42D6-9BEE-B9B83849743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49.113" v="752"/>
          <ac:spMkLst>
            <pc:docMk/>
            <pc:sldMk cId="438290498" sldId="266"/>
            <ac:spMk id="42" creationId="{4F7EBAE4-9945-4473-9E34-B2C66EA0F03D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49.113" v="752"/>
          <ac:spMkLst>
            <pc:docMk/>
            <pc:sldMk cId="438290498" sldId="266"/>
            <ac:spMk id="44" creationId="{70BEB1E7-2F88-40BC-B73D-42E5B6F80BFC}"/>
          </ac:spMkLst>
        </pc:spChg>
        <pc:spChg chg="add del">
          <ac:chgData name="Athay Nafisa Anjum (2510700)" userId="S::2510700@student.uwtsd.ac.uk::570f7cf2-cbc0-4971-bf6b-9bd36c8e2389" providerId="AD" clId="Web-{D3B2C50B-36B5-B68F-53DA-377BDC33020B}" dt="2025-12-19T13:03:49.113" v="752"/>
          <ac:spMkLst>
            <pc:docMk/>
            <pc:sldMk cId="438290498" sldId="266"/>
            <ac:spMk id="46" creationId="{A7B99495-F43F-4D80-A44F-2CB4764EB90B}"/>
          </ac:spMkLst>
        </pc:spChg>
        <pc:grpChg chg="add del">
          <ac:chgData name="Athay Nafisa Anjum (2510700)" userId="S::2510700@student.uwtsd.ac.uk::570f7cf2-cbc0-4971-bf6b-9bd36c8e2389" providerId="AD" clId="Web-{D3B2C50B-36B5-B68F-53DA-377BDC33020B}" dt="2025-12-19T13:03:29.737" v="749"/>
          <ac:grpSpMkLst>
            <pc:docMk/>
            <pc:sldMk cId="438290498" sldId="266"/>
            <ac:grpSpMk id="19" creationId="{AE1C45F0-260A-458C-96ED-C1F6D2151219}"/>
          </ac:grpSpMkLst>
        </pc:grpChg>
        <pc:graphicFrameChg chg="add mod modGraphic">
          <ac:chgData name="Athay Nafisa Anjum (2510700)" userId="S::2510700@student.uwtsd.ac.uk::570f7cf2-cbc0-4971-bf6b-9bd36c8e2389" providerId="AD" clId="Web-{D3B2C50B-36B5-B68F-53DA-377BDC33020B}" dt="2025-12-19T13:04:12.207" v="753" actId="1076"/>
          <ac:graphicFrameMkLst>
            <pc:docMk/>
            <pc:sldMk cId="438290498" sldId="266"/>
            <ac:graphicFrameMk id="37" creationId="{6F27CF51-11D2-6281-078E-AAF6AF119537}"/>
          </ac:graphicFrameMkLst>
        </pc:graphicFrameChg>
        <pc:picChg chg="add mod">
          <ac:chgData name="Athay Nafisa Anjum (2510700)" userId="S::2510700@student.uwtsd.ac.uk::570f7cf2-cbc0-4971-bf6b-9bd36c8e2389" providerId="AD" clId="Web-{D3B2C50B-36B5-B68F-53DA-377BDC33020B}" dt="2025-12-19T13:03:49.113" v="752"/>
          <ac:picMkLst>
            <pc:docMk/>
            <pc:sldMk cId="438290498" sldId="266"/>
            <ac:picMk id="38" creationId="{3F308089-2B29-213F-70EB-3E89D0E694AF}"/>
          </ac:picMkLst>
        </pc:picChg>
        <pc:cxnChg chg="add del">
          <ac:chgData name="Athay Nafisa Anjum (2510700)" userId="S::2510700@student.uwtsd.ac.uk::570f7cf2-cbc0-4971-bf6b-9bd36c8e2389" providerId="AD" clId="Web-{D3B2C50B-36B5-B68F-53DA-377BDC33020B}" dt="2025-12-19T13:03:13.284" v="748"/>
          <ac:cxnSpMkLst>
            <pc:docMk/>
            <pc:sldMk cId="438290498" sldId="266"/>
            <ac:cxnSpMk id="10" creationId="{EE504C98-6397-41C1-A8D8-2D9C4ED307E0}"/>
          </ac:cxnSpMkLst>
        </pc:cxnChg>
        <pc:cxnChg chg="add del">
          <ac:chgData name="Athay Nafisa Anjum (2510700)" userId="S::2510700@student.uwtsd.ac.uk::570f7cf2-cbc0-4971-bf6b-9bd36c8e2389" providerId="AD" clId="Web-{D3B2C50B-36B5-B68F-53DA-377BDC33020B}" dt="2025-12-19T13:03:29.737" v="749"/>
          <ac:cxnSpMkLst>
            <pc:docMk/>
            <pc:sldMk cId="438290498" sldId="266"/>
            <ac:cxnSpMk id="26" creationId="{6CF1BAF6-AD41-4082-B212-8A1F9A2E8779}"/>
          </ac:cxnSpMkLst>
        </pc:cxnChg>
        <pc:cxnChg chg="add del">
          <ac:chgData name="Athay Nafisa Anjum (2510700)" userId="S::2510700@student.uwtsd.ac.uk::570f7cf2-cbc0-4971-bf6b-9bd36c8e2389" providerId="AD" clId="Web-{D3B2C50B-36B5-B68F-53DA-377BDC33020B}" dt="2025-12-19T13:03:37.628" v="751"/>
          <ac:cxnSpMkLst>
            <pc:docMk/>
            <pc:sldMk cId="438290498" sldId="266"/>
            <ac:cxnSpMk id="33" creationId="{EE504C98-6397-41C1-A8D8-2D9C4ED307E0}"/>
          </ac:cxnSpMkLst>
        </pc:cxnChg>
      </pc:sldChg>
    </pc:docChg>
  </pc:docChgLst>
  <pc:docChgLst>
    <pc:chgData name="Athay Nafisa Anjum (2510700)" userId="570f7cf2-cbc0-4971-bf6b-9bd36c8e2389" providerId="ADAL" clId="{E572D78D-5B06-4C7A-8B00-18EFD7DCFCA1}"/>
    <pc:docChg chg="custSel addSld modSld">
      <pc:chgData name="Athay Nafisa Anjum (2510700)" userId="570f7cf2-cbc0-4971-bf6b-9bd36c8e2389" providerId="ADAL" clId="{E572D78D-5B06-4C7A-8B00-18EFD7DCFCA1}" dt="2025-12-19T11:58:56.720" v="28" actId="27636"/>
      <pc:docMkLst>
        <pc:docMk/>
      </pc:docMkLst>
      <pc:sldChg chg="modSp mod">
        <pc:chgData name="Athay Nafisa Anjum (2510700)" userId="570f7cf2-cbc0-4971-bf6b-9bd36c8e2389" providerId="ADAL" clId="{E572D78D-5B06-4C7A-8B00-18EFD7DCFCA1}" dt="2025-12-19T11:51:13.823" v="15" actId="14100"/>
        <pc:sldMkLst>
          <pc:docMk/>
          <pc:sldMk cId="109857222" sldId="256"/>
        </pc:sldMkLst>
        <pc:spChg chg="mod">
          <ac:chgData name="Athay Nafisa Anjum (2510700)" userId="570f7cf2-cbc0-4971-bf6b-9bd36c8e2389" providerId="ADAL" clId="{E572D78D-5B06-4C7A-8B00-18EFD7DCFCA1}" dt="2025-12-19T11:50:56.301" v="13" actId="10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thay Nafisa Anjum (2510700)" userId="570f7cf2-cbc0-4971-bf6b-9bd36c8e2389" providerId="ADAL" clId="{E572D78D-5B06-4C7A-8B00-18EFD7DCFCA1}" dt="2025-12-19T11:51:13.823" v="15" actId="14100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1:58.736" v="16" actId="22"/>
        <pc:sldMkLst>
          <pc:docMk/>
          <pc:sldMk cId="3228559565" sldId="257"/>
        </pc:sldMkLst>
        <pc:spChg chg="mod">
          <ac:chgData name="Athay Nafisa Anjum (2510700)" userId="570f7cf2-cbc0-4971-bf6b-9bd36c8e2389" providerId="ADAL" clId="{E572D78D-5B06-4C7A-8B00-18EFD7DCFCA1}" dt="2025-12-19T11:51:58.736" v="16" actId="22"/>
          <ac:spMkLst>
            <pc:docMk/>
            <pc:sldMk cId="3228559565" sldId="257"/>
            <ac:spMk id="3" creationId="{65B58987-28B6-A58E-B2D6-559328F0B885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2:38.419" v="18" actId="27636"/>
        <pc:sldMkLst>
          <pc:docMk/>
          <pc:sldMk cId="1625155212" sldId="258"/>
        </pc:sldMkLst>
        <pc:spChg chg="mod">
          <ac:chgData name="Athay Nafisa Anjum (2510700)" userId="570f7cf2-cbc0-4971-bf6b-9bd36c8e2389" providerId="ADAL" clId="{E572D78D-5B06-4C7A-8B00-18EFD7DCFCA1}" dt="2025-12-19T11:52:38.419" v="18" actId="27636"/>
          <ac:spMkLst>
            <pc:docMk/>
            <pc:sldMk cId="1625155212" sldId="258"/>
            <ac:spMk id="3" creationId="{97444B4B-305F-484A-1075-B7BF5EFB1044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3:43.374" v="19" actId="22"/>
        <pc:sldMkLst>
          <pc:docMk/>
          <pc:sldMk cId="628797587" sldId="259"/>
        </pc:sldMkLst>
        <pc:spChg chg="mod">
          <ac:chgData name="Athay Nafisa Anjum (2510700)" userId="570f7cf2-cbc0-4971-bf6b-9bd36c8e2389" providerId="ADAL" clId="{E572D78D-5B06-4C7A-8B00-18EFD7DCFCA1}" dt="2025-12-19T11:53:43.374" v="19" actId="22"/>
          <ac:spMkLst>
            <pc:docMk/>
            <pc:sldMk cId="628797587" sldId="259"/>
            <ac:spMk id="3" creationId="{A1C839DD-18FC-DBFC-966A-2E446A2AD1B0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4:55.438" v="20" actId="22"/>
        <pc:sldMkLst>
          <pc:docMk/>
          <pc:sldMk cId="3531772896" sldId="260"/>
        </pc:sldMkLst>
        <pc:spChg chg="mod">
          <ac:chgData name="Athay Nafisa Anjum (2510700)" userId="570f7cf2-cbc0-4971-bf6b-9bd36c8e2389" providerId="ADAL" clId="{E572D78D-5B06-4C7A-8B00-18EFD7DCFCA1}" dt="2025-12-19T11:54:55.438" v="20" actId="22"/>
          <ac:spMkLst>
            <pc:docMk/>
            <pc:sldMk cId="3531772896" sldId="260"/>
            <ac:spMk id="3" creationId="{B9012EC4-DCA1-3464-A368-EECF8376B582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5:22.954" v="22" actId="27636"/>
        <pc:sldMkLst>
          <pc:docMk/>
          <pc:sldMk cId="2927195756" sldId="261"/>
        </pc:sldMkLst>
        <pc:spChg chg="mod">
          <ac:chgData name="Athay Nafisa Anjum (2510700)" userId="570f7cf2-cbc0-4971-bf6b-9bd36c8e2389" providerId="ADAL" clId="{E572D78D-5B06-4C7A-8B00-18EFD7DCFCA1}" dt="2025-12-19T11:55:22.954" v="22" actId="27636"/>
          <ac:spMkLst>
            <pc:docMk/>
            <pc:sldMk cId="2927195756" sldId="261"/>
            <ac:spMk id="3" creationId="{95BF8D18-AF9E-C4BF-99A4-3FF72F2158B0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5:49.637" v="23" actId="22"/>
        <pc:sldMkLst>
          <pc:docMk/>
          <pc:sldMk cId="1634859520" sldId="262"/>
        </pc:sldMkLst>
        <pc:spChg chg="mod">
          <ac:chgData name="Athay Nafisa Anjum (2510700)" userId="570f7cf2-cbc0-4971-bf6b-9bd36c8e2389" providerId="ADAL" clId="{E572D78D-5B06-4C7A-8B00-18EFD7DCFCA1}" dt="2025-12-19T11:55:49.637" v="23" actId="22"/>
          <ac:spMkLst>
            <pc:docMk/>
            <pc:sldMk cId="1634859520" sldId="262"/>
            <ac:spMk id="3" creationId="{76AC6DD2-A150-9698-ABA8-A06172DCD947}"/>
          </ac:spMkLst>
        </pc:spChg>
      </pc:sldChg>
      <pc:sldChg chg="addSp delSp modSp new mod">
        <pc:chgData name="Athay Nafisa Anjum (2510700)" userId="570f7cf2-cbc0-4971-bf6b-9bd36c8e2389" providerId="ADAL" clId="{E572D78D-5B06-4C7A-8B00-18EFD7DCFCA1}" dt="2025-12-19T11:56:50.087" v="24" actId="931"/>
        <pc:sldMkLst>
          <pc:docMk/>
          <pc:sldMk cId="2131445840" sldId="263"/>
        </pc:sldMkLst>
        <pc:spChg chg="del">
          <ac:chgData name="Athay Nafisa Anjum (2510700)" userId="570f7cf2-cbc0-4971-bf6b-9bd36c8e2389" providerId="ADAL" clId="{E572D78D-5B06-4C7A-8B00-18EFD7DCFCA1}" dt="2025-12-19T11:56:50.087" v="24" actId="931"/>
          <ac:spMkLst>
            <pc:docMk/>
            <pc:sldMk cId="2131445840" sldId="263"/>
            <ac:spMk id="3" creationId="{8E3D62A7-BD4C-B5A0-5C77-4C468C498E73}"/>
          </ac:spMkLst>
        </pc:spChg>
        <pc:picChg chg="add mod ord">
          <ac:chgData name="Athay Nafisa Anjum (2510700)" userId="570f7cf2-cbc0-4971-bf6b-9bd36c8e2389" providerId="ADAL" clId="{E572D78D-5B06-4C7A-8B00-18EFD7DCFCA1}" dt="2025-12-19T11:56:50.087" v="24" actId="931"/>
          <ac:picMkLst>
            <pc:docMk/>
            <pc:sldMk cId="2131445840" sldId="263"/>
            <ac:picMk id="4" creationId="{B7E5C80F-8D62-64D1-AE92-90186B27D869}"/>
          </ac:picMkLst>
        </pc:picChg>
      </pc:sldChg>
      <pc:sldChg chg="modSp new mod">
        <pc:chgData name="Athay Nafisa Anjum (2510700)" userId="570f7cf2-cbc0-4971-bf6b-9bd36c8e2389" providerId="ADAL" clId="{E572D78D-5B06-4C7A-8B00-18EFD7DCFCA1}" dt="2025-12-19T11:57:22.944" v="25" actId="22"/>
        <pc:sldMkLst>
          <pc:docMk/>
          <pc:sldMk cId="1595757644" sldId="264"/>
        </pc:sldMkLst>
        <pc:spChg chg="mod">
          <ac:chgData name="Athay Nafisa Anjum (2510700)" userId="570f7cf2-cbc0-4971-bf6b-9bd36c8e2389" providerId="ADAL" clId="{E572D78D-5B06-4C7A-8B00-18EFD7DCFCA1}" dt="2025-12-19T11:57:22.944" v="25" actId="22"/>
          <ac:spMkLst>
            <pc:docMk/>
            <pc:sldMk cId="1595757644" sldId="264"/>
            <ac:spMk id="3" creationId="{C541D1B2-F196-9915-FAD5-0AD5615D135A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8:33.720" v="26" actId="22"/>
        <pc:sldMkLst>
          <pc:docMk/>
          <pc:sldMk cId="489456636" sldId="265"/>
        </pc:sldMkLst>
        <pc:spChg chg="mod">
          <ac:chgData name="Athay Nafisa Anjum (2510700)" userId="570f7cf2-cbc0-4971-bf6b-9bd36c8e2389" providerId="ADAL" clId="{E572D78D-5B06-4C7A-8B00-18EFD7DCFCA1}" dt="2025-12-19T11:58:33.720" v="26" actId="22"/>
          <ac:spMkLst>
            <pc:docMk/>
            <pc:sldMk cId="489456636" sldId="265"/>
            <ac:spMk id="3" creationId="{1B1F1EA5-91D1-7139-9D44-C2C7779D09B0}"/>
          </ac:spMkLst>
        </pc:spChg>
      </pc:sldChg>
      <pc:sldChg chg="modSp new mod">
        <pc:chgData name="Athay Nafisa Anjum (2510700)" userId="570f7cf2-cbc0-4971-bf6b-9bd36c8e2389" providerId="ADAL" clId="{E572D78D-5B06-4C7A-8B00-18EFD7DCFCA1}" dt="2025-12-19T11:58:56.720" v="28" actId="27636"/>
        <pc:sldMkLst>
          <pc:docMk/>
          <pc:sldMk cId="438290498" sldId="266"/>
        </pc:sldMkLst>
        <pc:spChg chg="mod">
          <ac:chgData name="Athay Nafisa Anjum (2510700)" userId="570f7cf2-cbc0-4971-bf6b-9bd36c8e2389" providerId="ADAL" clId="{E572D78D-5B06-4C7A-8B00-18EFD7DCFCA1}" dt="2025-12-19T11:58:56.720" v="28" actId="27636"/>
          <ac:spMkLst>
            <pc:docMk/>
            <pc:sldMk cId="438290498" sldId="266"/>
            <ac:spMk id="3" creationId="{4DA24237-AF1C-5280-27CA-8D3CA5DCB998}"/>
          </ac:spMkLst>
        </pc:spChg>
      </pc:sldChg>
      <pc:sldChg chg="new">
        <pc:chgData name="Athay Nafisa Anjum (2510700)" userId="570f7cf2-cbc0-4971-bf6b-9bd36c8e2389" providerId="ADAL" clId="{E572D78D-5B06-4C7A-8B00-18EFD7DCFCA1}" dt="2025-12-19T11:49:37.843" v="10" actId="680"/>
        <pc:sldMkLst>
          <pc:docMk/>
          <pc:sldMk cId="212840510" sldId="267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EE04FC-0BAD-4756-88EF-945B921BA0E4}" type="doc">
      <dgm:prSet loTypeId="urn:microsoft.com/office/officeart/2018/2/layout/IconLabelDescription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428F756-FC8D-4F28-ACDC-FA435CB81110}">
      <dgm:prSet/>
      <dgm:spPr/>
      <dgm:t>
        <a:bodyPr/>
        <a:lstStyle/>
        <a:p>
          <a:pPr>
            <a:defRPr b="1"/>
          </a:pPr>
          <a:r>
            <a:rPr lang="en-GB" b="1" i="0"/>
            <a:t>Task 1: Self-Evaluation</a:t>
          </a:r>
          <a:endParaRPr lang="en-US"/>
        </a:p>
      </dgm:t>
    </dgm:pt>
    <dgm:pt modelId="{8834BC36-334C-49DD-AE4F-9EF493DB7C97}" type="parTrans" cxnId="{5910E6B7-70C7-4531-9C18-ADC7C963155E}">
      <dgm:prSet/>
      <dgm:spPr/>
      <dgm:t>
        <a:bodyPr/>
        <a:lstStyle/>
        <a:p>
          <a:endParaRPr lang="en-US"/>
        </a:p>
      </dgm:t>
    </dgm:pt>
    <dgm:pt modelId="{C65E0835-B632-4EA3-B70B-6C5521F23D3C}" type="sibTrans" cxnId="{5910E6B7-70C7-4531-9C18-ADC7C963155E}">
      <dgm:prSet/>
      <dgm:spPr/>
      <dgm:t>
        <a:bodyPr/>
        <a:lstStyle/>
        <a:p>
          <a:endParaRPr lang="en-US"/>
        </a:p>
      </dgm:t>
    </dgm:pt>
    <dgm:pt modelId="{F6F59CD0-A0D7-426C-A8B0-10C6A6491227}">
      <dgm:prSet/>
      <dgm:spPr/>
      <dgm:t>
        <a:bodyPr/>
        <a:lstStyle/>
        <a:p>
          <a:pPr>
            <a:defRPr b="1"/>
          </a:pPr>
          <a:r>
            <a:rPr lang="en-GB" b="1" i="0"/>
            <a:t>Strengths:</a:t>
          </a:r>
          <a:r>
            <a:rPr lang="en-GB" b="0" i="0"/>
            <a:t> * </a:t>
          </a:r>
          <a:r>
            <a:rPr lang="en-GB" b="1" i="0"/>
            <a:t>Quick Learner:</a:t>
          </a:r>
          <a:r>
            <a:rPr lang="en-GB" b="0" i="0"/>
            <a:t> Developed through adapting to new countries and education systems.</a:t>
          </a:r>
          <a:endParaRPr lang="en-US"/>
        </a:p>
      </dgm:t>
    </dgm:pt>
    <dgm:pt modelId="{B8C3F44D-C867-48DC-8EE9-45F50F5C44BA}" type="parTrans" cxnId="{74D01427-93D2-4D4F-9EF9-B98EC8D63D68}">
      <dgm:prSet/>
      <dgm:spPr/>
      <dgm:t>
        <a:bodyPr/>
        <a:lstStyle/>
        <a:p>
          <a:endParaRPr lang="en-US"/>
        </a:p>
      </dgm:t>
    </dgm:pt>
    <dgm:pt modelId="{D3D4E565-E8B0-42C7-8185-C716B6BE3A97}" type="sibTrans" cxnId="{74D01427-93D2-4D4F-9EF9-B98EC8D63D68}">
      <dgm:prSet/>
      <dgm:spPr/>
      <dgm:t>
        <a:bodyPr/>
        <a:lstStyle/>
        <a:p>
          <a:endParaRPr lang="en-US"/>
        </a:p>
      </dgm:t>
    </dgm:pt>
    <dgm:pt modelId="{31E42324-9829-4CED-A676-02B0D40F8403}">
      <dgm:prSet/>
      <dgm:spPr/>
      <dgm:t>
        <a:bodyPr/>
        <a:lstStyle/>
        <a:p>
          <a:r>
            <a:rPr lang="en-GB" b="1" i="0"/>
            <a:t>Consultancy Skills:</a:t>
          </a:r>
          <a:r>
            <a:rPr lang="en-GB" b="0" i="0"/>
            <a:t> Gained through my work with Hassle Free Education.</a:t>
          </a:r>
          <a:endParaRPr lang="en-US"/>
        </a:p>
      </dgm:t>
    </dgm:pt>
    <dgm:pt modelId="{0B560328-75E6-45F1-920D-9C7D0D9ADA60}" type="parTrans" cxnId="{E0A39C99-C2CA-4740-929B-56E04CF55C28}">
      <dgm:prSet/>
      <dgm:spPr/>
      <dgm:t>
        <a:bodyPr/>
        <a:lstStyle/>
        <a:p>
          <a:endParaRPr lang="en-US"/>
        </a:p>
      </dgm:t>
    </dgm:pt>
    <dgm:pt modelId="{7F169E58-6E53-45E6-826D-55545E61EEB5}" type="sibTrans" cxnId="{E0A39C99-C2CA-4740-929B-56E04CF55C28}">
      <dgm:prSet/>
      <dgm:spPr/>
      <dgm:t>
        <a:bodyPr/>
        <a:lstStyle/>
        <a:p>
          <a:endParaRPr lang="en-US"/>
        </a:p>
      </dgm:t>
    </dgm:pt>
    <dgm:pt modelId="{071D7CD3-83F0-4F9D-B137-64E60757C7CA}">
      <dgm:prSet/>
      <dgm:spPr/>
      <dgm:t>
        <a:bodyPr/>
        <a:lstStyle/>
        <a:p>
          <a:r>
            <a:rPr lang="en-GB" b="1" i="0"/>
            <a:t>Social Awareness:</a:t>
          </a:r>
          <a:r>
            <a:rPr lang="en-GB" b="0" i="0"/>
            <a:t> Developed through charity work and ELBA [2].</a:t>
          </a:r>
          <a:endParaRPr lang="en-US"/>
        </a:p>
      </dgm:t>
    </dgm:pt>
    <dgm:pt modelId="{FEC6A023-BBB6-47D9-8A1C-6BF2D427C55C}" type="parTrans" cxnId="{E81034E1-D05A-49E6-BA11-5F3C1BC0CF1A}">
      <dgm:prSet/>
      <dgm:spPr/>
      <dgm:t>
        <a:bodyPr/>
        <a:lstStyle/>
        <a:p>
          <a:endParaRPr lang="en-US"/>
        </a:p>
      </dgm:t>
    </dgm:pt>
    <dgm:pt modelId="{623A230C-2925-4957-BF46-17D932A9AA42}" type="sibTrans" cxnId="{E81034E1-D05A-49E6-BA11-5F3C1BC0CF1A}">
      <dgm:prSet/>
      <dgm:spPr/>
      <dgm:t>
        <a:bodyPr/>
        <a:lstStyle/>
        <a:p>
          <a:endParaRPr lang="en-US"/>
        </a:p>
      </dgm:t>
    </dgm:pt>
    <dgm:pt modelId="{02085DD6-73B2-4D75-9D26-AED167D2E213}">
      <dgm:prSet/>
      <dgm:spPr/>
      <dgm:t>
        <a:bodyPr/>
        <a:lstStyle/>
        <a:p>
          <a:pPr>
            <a:defRPr b="1"/>
          </a:pPr>
          <a:r>
            <a:rPr lang="en-GB" b="1" i="0"/>
            <a:t>Weaknesses:</a:t>
          </a:r>
          <a:r>
            <a:rPr lang="en-GB" b="0" i="0"/>
            <a:t> * </a:t>
          </a:r>
          <a:r>
            <a:rPr lang="en-GB" b="1" i="0"/>
            <a:t>Time Management:</a:t>
          </a:r>
          <a:r>
            <a:rPr lang="en-GB" b="0" i="0"/>
            <a:t> Challenges with balancing a commute and academic workload.</a:t>
          </a:r>
          <a:endParaRPr lang="en-US"/>
        </a:p>
      </dgm:t>
    </dgm:pt>
    <dgm:pt modelId="{B68A684B-36ED-4FB7-9912-DD72682AD52A}" type="parTrans" cxnId="{F4569929-C09D-4DAE-86EF-313098A017E9}">
      <dgm:prSet/>
      <dgm:spPr/>
      <dgm:t>
        <a:bodyPr/>
        <a:lstStyle/>
        <a:p>
          <a:endParaRPr lang="en-US"/>
        </a:p>
      </dgm:t>
    </dgm:pt>
    <dgm:pt modelId="{A046034C-2D19-46EA-9D8E-9D50C684D3F6}" type="sibTrans" cxnId="{F4569929-C09D-4DAE-86EF-313098A017E9}">
      <dgm:prSet/>
      <dgm:spPr/>
      <dgm:t>
        <a:bodyPr/>
        <a:lstStyle/>
        <a:p>
          <a:endParaRPr lang="en-US"/>
        </a:p>
      </dgm:t>
    </dgm:pt>
    <dgm:pt modelId="{6B9B5044-3CDC-4EF6-980A-80327D85455F}">
      <dgm:prSet/>
      <dgm:spPr/>
      <dgm:t>
        <a:bodyPr/>
        <a:lstStyle/>
        <a:p>
          <a:r>
            <a:rPr lang="en-GB" b="1" i="0"/>
            <a:t>Public Speaking:</a:t>
          </a:r>
          <a:r>
            <a:rPr lang="en-GB" b="0" i="0"/>
            <a:t> Need to refine formal presentation skills for the corporate world.</a:t>
          </a:r>
          <a:endParaRPr lang="en-US"/>
        </a:p>
      </dgm:t>
    </dgm:pt>
    <dgm:pt modelId="{0E771211-1F7E-442C-81F9-D339FAEB878F}" type="parTrans" cxnId="{06E51648-9D99-4FCA-BD47-D5AB081B10A1}">
      <dgm:prSet/>
      <dgm:spPr/>
      <dgm:t>
        <a:bodyPr/>
        <a:lstStyle/>
        <a:p>
          <a:endParaRPr lang="en-US"/>
        </a:p>
      </dgm:t>
    </dgm:pt>
    <dgm:pt modelId="{66C9536F-23C7-48EE-9BAD-812694E269F7}" type="sibTrans" cxnId="{06E51648-9D99-4FCA-BD47-D5AB081B10A1}">
      <dgm:prSet/>
      <dgm:spPr/>
      <dgm:t>
        <a:bodyPr/>
        <a:lstStyle/>
        <a:p>
          <a:endParaRPr lang="en-US"/>
        </a:p>
      </dgm:t>
    </dgm:pt>
    <dgm:pt modelId="{9BEEE789-47EE-4CB6-AB6D-8E2B1FE7AA2D}">
      <dgm:prSet/>
      <dgm:spPr/>
      <dgm:t>
        <a:bodyPr/>
        <a:lstStyle/>
        <a:p>
          <a:r>
            <a:rPr lang="en-GB" b="1" i="0"/>
            <a:t>Delegation:</a:t>
          </a:r>
          <a:r>
            <a:rPr lang="en-GB" b="0" i="0"/>
            <a:t> Tendency to take on too much responsibility in group projects.</a:t>
          </a:r>
          <a:endParaRPr lang="en-US"/>
        </a:p>
      </dgm:t>
    </dgm:pt>
    <dgm:pt modelId="{B55E9D00-75DC-4891-B0C1-0C1FBECFC577}" type="parTrans" cxnId="{1B8C510D-3AC8-4E04-8F2D-EE402B4AE6B4}">
      <dgm:prSet/>
      <dgm:spPr/>
      <dgm:t>
        <a:bodyPr/>
        <a:lstStyle/>
        <a:p>
          <a:endParaRPr lang="en-US"/>
        </a:p>
      </dgm:t>
    </dgm:pt>
    <dgm:pt modelId="{10FE5229-75BE-45B7-9C3B-FFA7AAF03268}" type="sibTrans" cxnId="{1B8C510D-3AC8-4E04-8F2D-EE402B4AE6B4}">
      <dgm:prSet/>
      <dgm:spPr/>
      <dgm:t>
        <a:bodyPr/>
        <a:lstStyle/>
        <a:p>
          <a:endParaRPr lang="en-US"/>
        </a:p>
      </dgm:t>
    </dgm:pt>
    <dgm:pt modelId="{4B4518B0-9761-499B-8D6F-D8BB18BABE0A}" type="pres">
      <dgm:prSet presAssocID="{21EE04FC-0BAD-4756-88EF-945B921BA0E4}" presName="root" presStyleCnt="0">
        <dgm:presLayoutVars>
          <dgm:dir/>
          <dgm:resizeHandles val="exact"/>
        </dgm:presLayoutVars>
      </dgm:prSet>
      <dgm:spPr/>
    </dgm:pt>
    <dgm:pt modelId="{9AC7B6D5-0B17-44B3-860D-54E42E0F2A6D}" type="pres">
      <dgm:prSet presAssocID="{C428F756-FC8D-4F28-ACDC-FA435CB81110}" presName="compNode" presStyleCnt="0"/>
      <dgm:spPr/>
    </dgm:pt>
    <dgm:pt modelId="{29D0D575-DDCC-41D3-8AAB-FE69EDFE1407}" type="pres">
      <dgm:prSet presAssocID="{C428F756-FC8D-4F28-ACDC-FA435CB8111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ick"/>
        </a:ext>
      </dgm:extLst>
    </dgm:pt>
    <dgm:pt modelId="{B0DAA800-B735-4A0A-9CAF-7F9E7032D28C}" type="pres">
      <dgm:prSet presAssocID="{C428F756-FC8D-4F28-ACDC-FA435CB81110}" presName="iconSpace" presStyleCnt="0"/>
      <dgm:spPr/>
    </dgm:pt>
    <dgm:pt modelId="{0A8BCE13-E823-4E09-B543-ADCB86D9ED43}" type="pres">
      <dgm:prSet presAssocID="{C428F756-FC8D-4F28-ACDC-FA435CB81110}" presName="parTx" presStyleLbl="revTx" presStyleIdx="0" presStyleCnt="6">
        <dgm:presLayoutVars>
          <dgm:chMax val="0"/>
          <dgm:chPref val="0"/>
        </dgm:presLayoutVars>
      </dgm:prSet>
      <dgm:spPr/>
    </dgm:pt>
    <dgm:pt modelId="{3FE5B836-0FC7-4DC5-B9D6-0FC9F2183527}" type="pres">
      <dgm:prSet presAssocID="{C428F756-FC8D-4F28-ACDC-FA435CB81110}" presName="txSpace" presStyleCnt="0"/>
      <dgm:spPr/>
    </dgm:pt>
    <dgm:pt modelId="{788B6A34-ECBE-4E75-85CB-FF361DF812FB}" type="pres">
      <dgm:prSet presAssocID="{C428F756-FC8D-4F28-ACDC-FA435CB81110}" presName="desTx" presStyleLbl="revTx" presStyleIdx="1" presStyleCnt="6">
        <dgm:presLayoutVars/>
      </dgm:prSet>
      <dgm:spPr/>
    </dgm:pt>
    <dgm:pt modelId="{B5C7D0B5-CC29-415D-9043-976E8442FF3D}" type="pres">
      <dgm:prSet presAssocID="{C65E0835-B632-4EA3-B70B-6C5521F23D3C}" presName="sibTrans" presStyleCnt="0"/>
      <dgm:spPr/>
    </dgm:pt>
    <dgm:pt modelId="{24F7E72A-F85D-4D2C-8085-3D148EE92805}" type="pres">
      <dgm:prSet presAssocID="{F6F59CD0-A0D7-426C-A8B0-10C6A6491227}" presName="compNode" presStyleCnt="0"/>
      <dgm:spPr/>
    </dgm:pt>
    <dgm:pt modelId="{DAE84C2A-65E2-40AF-9EA3-8EF0AF91DD3B}" type="pres">
      <dgm:prSet presAssocID="{F6F59CD0-A0D7-426C-A8B0-10C6A649122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7D44D62A-86A8-4808-B1C8-E2C44B75F77F}" type="pres">
      <dgm:prSet presAssocID="{F6F59CD0-A0D7-426C-A8B0-10C6A6491227}" presName="iconSpace" presStyleCnt="0"/>
      <dgm:spPr/>
    </dgm:pt>
    <dgm:pt modelId="{F00234C7-BEF2-4506-8239-306D3E591269}" type="pres">
      <dgm:prSet presAssocID="{F6F59CD0-A0D7-426C-A8B0-10C6A6491227}" presName="parTx" presStyleLbl="revTx" presStyleIdx="2" presStyleCnt="6">
        <dgm:presLayoutVars>
          <dgm:chMax val="0"/>
          <dgm:chPref val="0"/>
        </dgm:presLayoutVars>
      </dgm:prSet>
      <dgm:spPr/>
    </dgm:pt>
    <dgm:pt modelId="{BC3F9140-16EA-4418-9B0F-BB2D763CEAA5}" type="pres">
      <dgm:prSet presAssocID="{F6F59CD0-A0D7-426C-A8B0-10C6A6491227}" presName="txSpace" presStyleCnt="0"/>
      <dgm:spPr/>
    </dgm:pt>
    <dgm:pt modelId="{6E782266-8E68-459D-81A1-B77263C5425E}" type="pres">
      <dgm:prSet presAssocID="{F6F59CD0-A0D7-426C-A8B0-10C6A6491227}" presName="desTx" presStyleLbl="revTx" presStyleIdx="3" presStyleCnt="6">
        <dgm:presLayoutVars/>
      </dgm:prSet>
      <dgm:spPr/>
    </dgm:pt>
    <dgm:pt modelId="{ADCF0502-335E-44B8-A46A-42E670660E9A}" type="pres">
      <dgm:prSet presAssocID="{D3D4E565-E8B0-42C7-8185-C716B6BE3A97}" presName="sibTrans" presStyleCnt="0"/>
      <dgm:spPr/>
    </dgm:pt>
    <dgm:pt modelId="{8FB94E64-AF1A-4CF9-834A-F3DA4A255F50}" type="pres">
      <dgm:prSet presAssocID="{02085DD6-73B2-4D75-9D26-AED167D2E213}" presName="compNode" presStyleCnt="0"/>
      <dgm:spPr/>
    </dgm:pt>
    <dgm:pt modelId="{BC611F9C-53F1-46EA-B0EA-3B9368C545C6}" type="pres">
      <dgm:prSet presAssocID="{02085DD6-73B2-4D75-9D26-AED167D2E21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ales of Justice"/>
        </a:ext>
      </dgm:extLst>
    </dgm:pt>
    <dgm:pt modelId="{79F2B7C0-EBFE-4CD0-B787-83E7C4857582}" type="pres">
      <dgm:prSet presAssocID="{02085DD6-73B2-4D75-9D26-AED167D2E213}" presName="iconSpace" presStyleCnt="0"/>
      <dgm:spPr/>
    </dgm:pt>
    <dgm:pt modelId="{D74C22C4-6431-4DF5-9672-265DB9300645}" type="pres">
      <dgm:prSet presAssocID="{02085DD6-73B2-4D75-9D26-AED167D2E213}" presName="parTx" presStyleLbl="revTx" presStyleIdx="4" presStyleCnt="6">
        <dgm:presLayoutVars>
          <dgm:chMax val="0"/>
          <dgm:chPref val="0"/>
        </dgm:presLayoutVars>
      </dgm:prSet>
      <dgm:spPr/>
    </dgm:pt>
    <dgm:pt modelId="{F601018E-D2C2-42DC-B453-CCFED07A3F26}" type="pres">
      <dgm:prSet presAssocID="{02085DD6-73B2-4D75-9D26-AED167D2E213}" presName="txSpace" presStyleCnt="0"/>
      <dgm:spPr/>
    </dgm:pt>
    <dgm:pt modelId="{C56279C4-D7D1-4EC0-A9AB-7EBB3ADF65A0}" type="pres">
      <dgm:prSet presAssocID="{02085DD6-73B2-4D75-9D26-AED167D2E213}" presName="desTx" presStyleLbl="revTx" presStyleIdx="5" presStyleCnt="6">
        <dgm:presLayoutVars/>
      </dgm:prSet>
      <dgm:spPr/>
    </dgm:pt>
  </dgm:ptLst>
  <dgm:cxnLst>
    <dgm:cxn modelId="{1B8C510D-3AC8-4E04-8F2D-EE402B4AE6B4}" srcId="{02085DD6-73B2-4D75-9D26-AED167D2E213}" destId="{9BEEE789-47EE-4CB6-AB6D-8E2B1FE7AA2D}" srcOrd="1" destOrd="0" parTransId="{B55E9D00-75DC-4891-B0C1-0C1FBECFC577}" sibTransId="{10FE5229-75BE-45B7-9C3B-FFA7AAF03268}"/>
    <dgm:cxn modelId="{C3B0A114-7EC4-4E92-B625-63BFCD7741BF}" type="presOf" srcId="{02085DD6-73B2-4D75-9D26-AED167D2E213}" destId="{D74C22C4-6431-4DF5-9672-265DB9300645}" srcOrd="0" destOrd="0" presId="urn:microsoft.com/office/officeart/2018/2/layout/IconLabelDescriptionList"/>
    <dgm:cxn modelId="{74D01427-93D2-4D4F-9EF9-B98EC8D63D68}" srcId="{21EE04FC-0BAD-4756-88EF-945B921BA0E4}" destId="{F6F59CD0-A0D7-426C-A8B0-10C6A6491227}" srcOrd="1" destOrd="0" parTransId="{B8C3F44D-C867-48DC-8EE9-45F50F5C44BA}" sibTransId="{D3D4E565-E8B0-42C7-8185-C716B6BE3A97}"/>
    <dgm:cxn modelId="{F4569929-C09D-4DAE-86EF-313098A017E9}" srcId="{21EE04FC-0BAD-4756-88EF-945B921BA0E4}" destId="{02085DD6-73B2-4D75-9D26-AED167D2E213}" srcOrd="2" destOrd="0" parTransId="{B68A684B-36ED-4FB7-9912-DD72682AD52A}" sibTransId="{A046034C-2D19-46EA-9D8E-9D50C684D3F6}"/>
    <dgm:cxn modelId="{1B76405D-CDFD-4931-8509-F5F67AD722A2}" type="presOf" srcId="{071D7CD3-83F0-4F9D-B137-64E60757C7CA}" destId="{6E782266-8E68-459D-81A1-B77263C5425E}" srcOrd="0" destOrd="1" presId="urn:microsoft.com/office/officeart/2018/2/layout/IconLabelDescriptionList"/>
    <dgm:cxn modelId="{06E51648-9D99-4FCA-BD47-D5AB081B10A1}" srcId="{02085DD6-73B2-4D75-9D26-AED167D2E213}" destId="{6B9B5044-3CDC-4EF6-980A-80327D85455F}" srcOrd="0" destOrd="0" parTransId="{0E771211-1F7E-442C-81F9-D339FAEB878F}" sibTransId="{66C9536F-23C7-48EE-9BAD-812694E269F7}"/>
    <dgm:cxn modelId="{2397934A-A55C-4D92-8D96-8072C1EF73D3}" type="presOf" srcId="{21EE04FC-0BAD-4756-88EF-945B921BA0E4}" destId="{4B4518B0-9761-499B-8D6F-D8BB18BABE0A}" srcOrd="0" destOrd="0" presId="urn:microsoft.com/office/officeart/2018/2/layout/IconLabelDescriptionList"/>
    <dgm:cxn modelId="{51755093-2471-45F9-9D0B-9D6C3571D0CC}" type="presOf" srcId="{F6F59CD0-A0D7-426C-A8B0-10C6A6491227}" destId="{F00234C7-BEF2-4506-8239-306D3E591269}" srcOrd="0" destOrd="0" presId="urn:microsoft.com/office/officeart/2018/2/layout/IconLabelDescriptionList"/>
    <dgm:cxn modelId="{E0A39C99-C2CA-4740-929B-56E04CF55C28}" srcId="{F6F59CD0-A0D7-426C-A8B0-10C6A6491227}" destId="{31E42324-9829-4CED-A676-02B0D40F8403}" srcOrd="0" destOrd="0" parTransId="{0B560328-75E6-45F1-920D-9C7D0D9ADA60}" sibTransId="{7F169E58-6E53-45E6-826D-55545E61EEB5}"/>
    <dgm:cxn modelId="{AC5313A2-6D77-46B4-862E-A184A2B0FA26}" type="presOf" srcId="{9BEEE789-47EE-4CB6-AB6D-8E2B1FE7AA2D}" destId="{C56279C4-D7D1-4EC0-A9AB-7EBB3ADF65A0}" srcOrd="0" destOrd="1" presId="urn:microsoft.com/office/officeart/2018/2/layout/IconLabelDescriptionList"/>
    <dgm:cxn modelId="{E556A8B2-5749-4985-8DE4-5D87E9690B73}" type="presOf" srcId="{6B9B5044-3CDC-4EF6-980A-80327D85455F}" destId="{C56279C4-D7D1-4EC0-A9AB-7EBB3ADF65A0}" srcOrd="0" destOrd="0" presId="urn:microsoft.com/office/officeart/2018/2/layout/IconLabelDescriptionList"/>
    <dgm:cxn modelId="{5910E6B7-70C7-4531-9C18-ADC7C963155E}" srcId="{21EE04FC-0BAD-4756-88EF-945B921BA0E4}" destId="{C428F756-FC8D-4F28-ACDC-FA435CB81110}" srcOrd="0" destOrd="0" parTransId="{8834BC36-334C-49DD-AE4F-9EF493DB7C97}" sibTransId="{C65E0835-B632-4EA3-B70B-6C5521F23D3C}"/>
    <dgm:cxn modelId="{863D06CB-73FB-4C94-B87A-D9B58F34CE45}" type="presOf" srcId="{C428F756-FC8D-4F28-ACDC-FA435CB81110}" destId="{0A8BCE13-E823-4E09-B543-ADCB86D9ED43}" srcOrd="0" destOrd="0" presId="urn:microsoft.com/office/officeart/2018/2/layout/IconLabelDescriptionList"/>
    <dgm:cxn modelId="{E81034E1-D05A-49E6-BA11-5F3C1BC0CF1A}" srcId="{F6F59CD0-A0D7-426C-A8B0-10C6A6491227}" destId="{071D7CD3-83F0-4F9D-B137-64E60757C7CA}" srcOrd="1" destOrd="0" parTransId="{FEC6A023-BBB6-47D9-8A1C-6BF2D427C55C}" sibTransId="{623A230C-2925-4957-BF46-17D932A9AA42}"/>
    <dgm:cxn modelId="{723235FB-DA22-4BF1-B5CA-C177FDD5D432}" type="presOf" srcId="{31E42324-9829-4CED-A676-02B0D40F8403}" destId="{6E782266-8E68-459D-81A1-B77263C5425E}" srcOrd="0" destOrd="0" presId="urn:microsoft.com/office/officeart/2018/2/layout/IconLabelDescriptionList"/>
    <dgm:cxn modelId="{76E8D2FB-FDDB-4876-B489-CD5476C2D2B9}" type="presParOf" srcId="{4B4518B0-9761-499B-8D6F-D8BB18BABE0A}" destId="{9AC7B6D5-0B17-44B3-860D-54E42E0F2A6D}" srcOrd="0" destOrd="0" presId="urn:microsoft.com/office/officeart/2018/2/layout/IconLabelDescriptionList"/>
    <dgm:cxn modelId="{0D684058-77E8-4913-9EDC-2880A5C8AD39}" type="presParOf" srcId="{9AC7B6D5-0B17-44B3-860D-54E42E0F2A6D}" destId="{29D0D575-DDCC-41D3-8AAB-FE69EDFE1407}" srcOrd="0" destOrd="0" presId="urn:microsoft.com/office/officeart/2018/2/layout/IconLabelDescriptionList"/>
    <dgm:cxn modelId="{3B092030-EE16-46F9-B169-B947648CA041}" type="presParOf" srcId="{9AC7B6D5-0B17-44B3-860D-54E42E0F2A6D}" destId="{B0DAA800-B735-4A0A-9CAF-7F9E7032D28C}" srcOrd="1" destOrd="0" presId="urn:microsoft.com/office/officeart/2018/2/layout/IconLabelDescriptionList"/>
    <dgm:cxn modelId="{C5992666-D835-43F1-B6B4-B464E055B368}" type="presParOf" srcId="{9AC7B6D5-0B17-44B3-860D-54E42E0F2A6D}" destId="{0A8BCE13-E823-4E09-B543-ADCB86D9ED43}" srcOrd="2" destOrd="0" presId="urn:microsoft.com/office/officeart/2018/2/layout/IconLabelDescriptionList"/>
    <dgm:cxn modelId="{B8D31877-F98C-48A3-866A-4767F1C99770}" type="presParOf" srcId="{9AC7B6D5-0B17-44B3-860D-54E42E0F2A6D}" destId="{3FE5B836-0FC7-4DC5-B9D6-0FC9F2183527}" srcOrd="3" destOrd="0" presId="urn:microsoft.com/office/officeart/2018/2/layout/IconLabelDescriptionList"/>
    <dgm:cxn modelId="{1DB192C4-A000-48D3-B9D9-D146F7D09C26}" type="presParOf" srcId="{9AC7B6D5-0B17-44B3-860D-54E42E0F2A6D}" destId="{788B6A34-ECBE-4E75-85CB-FF361DF812FB}" srcOrd="4" destOrd="0" presId="urn:microsoft.com/office/officeart/2018/2/layout/IconLabelDescriptionList"/>
    <dgm:cxn modelId="{94F4E425-9449-4C68-A648-D07C700EB2AB}" type="presParOf" srcId="{4B4518B0-9761-499B-8D6F-D8BB18BABE0A}" destId="{B5C7D0B5-CC29-415D-9043-976E8442FF3D}" srcOrd="1" destOrd="0" presId="urn:microsoft.com/office/officeart/2018/2/layout/IconLabelDescriptionList"/>
    <dgm:cxn modelId="{F1B6FE35-CD09-49F2-9076-8CC6432DCDE0}" type="presParOf" srcId="{4B4518B0-9761-499B-8D6F-D8BB18BABE0A}" destId="{24F7E72A-F85D-4D2C-8085-3D148EE92805}" srcOrd="2" destOrd="0" presId="urn:microsoft.com/office/officeart/2018/2/layout/IconLabelDescriptionList"/>
    <dgm:cxn modelId="{51D28CB5-666D-4C20-8CB0-9EDD753E6710}" type="presParOf" srcId="{24F7E72A-F85D-4D2C-8085-3D148EE92805}" destId="{DAE84C2A-65E2-40AF-9EA3-8EF0AF91DD3B}" srcOrd="0" destOrd="0" presId="urn:microsoft.com/office/officeart/2018/2/layout/IconLabelDescriptionList"/>
    <dgm:cxn modelId="{9AD3029A-8A95-4529-882F-1547C6BA0C1E}" type="presParOf" srcId="{24F7E72A-F85D-4D2C-8085-3D148EE92805}" destId="{7D44D62A-86A8-4808-B1C8-E2C44B75F77F}" srcOrd="1" destOrd="0" presId="urn:microsoft.com/office/officeart/2018/2/layout/IconLabelDescriptionList"/>
    <dgm:cxn modelId="{8D5EDF47-AE22-4BE9-8B4C-84FD834AD67A}" type="presParOf" srcId="{24F7E72A-F85D-4D2C-8085-3D148EE92805}" destId="{F00234C7-BEF2-4506-8239-306D3E591269}" srcOrd="2" destOrd="0" presId="urn:microsoft.com/office/officeart/2018/2/layout/IconLabelDescriptionList"/>
    <dgm:cxn modelId="{3A408C0A-5829-4D63-B597-21F9669630F7}" type="presParOf" srcId="{24F7E72A-F85D-4D2C-8085-3D148EE92805}" destId="{BC3F9140-16EA-4418-9B0F-BB2D763CEAA5}" srcOrd="3" destOrd="0" presId="urn:microsoft.com/office/officeart/2018/2/layout/IconLabelDescriptionList"/>
    <dgm:cxn modelId="{B4A3DEF5-67F0-4B06-8D82-AB4543078EA5}" type="presParOf" srcId="{24F7E72A-F85D-4D2C-8085-3D148EE92805}" destId="{6E782266-8E68-459D-81A1-B77263C5425E}" srcOrd="4" destOrd="0" presId="urn:microsoft.com/office/officeart/2018/2/layout/IconLabelDescriptionList"/>
    <dgm:cxn modelId="{2A1A8D47-4747-4312-9D36-880EFB1BBCF6}" type="presParOf" srcId="{4B4518B0-9761-499B-8D6F-D8BB18BABE0A}" destId="{ADCF0502-335E-44B8-A46A-42E670660E9A}" srcOrd="3" destOrd="0" presId="urn:microsoft.com/office/officeart/2018/2/layout/IconLabelDescriptionList"/>
    <dgm:cxn modelId="{2AF08BCA-4F3C-462B-AB8A-FCB69F7E7094}" type="presParOf" srcId="{4B4518B0-9761-499B-8D6F-D8BB18BABE0A}" destId="{8FB94E64-AF1A-4CF9-834A-F3DA4A255F50}" srcOrd="4" destOrd="0" presId="urn:microsoft.com/office/officeart/2018/2/layout/IconLabelDescriptionList"/>
    <dgm:cxn modelId="{28729702-C9A8-4AFD-BF17-8852F3E7F0D6}" type="presParOf" srcId="{8FB94E64-AF1A-4CF9-834A-F3DA4A255F50}" destId="{BC611F9C-53F1-46EA-B0EA-3B9368C545C6}" srcOrd="0" destOrd="0" presId="urn:microsoft.com/office/officeart/2018/2/layout/IconLabelDescriptionList"/>
    <dgm:cxn modelId="{C22B99FC-3CFA-471B-8934-1C5810C0BE33}" type="presParOf" srcId="{8FB94E64-AF1A-4CF9-834A-F3DA4A255F50}" destId="{79F2B7C0-EBFE-4CD0-B787-83E7C4857582}" srcOrd="1" destOrd="0" presId="urn:microsoft.com/office/officeart/2018/2/layout/IconLabelDescriptionList"/>
    <dgm:cxn modelId="{58A1F4EC-E920-48FD-8186-DB51CF5FA281}" type="presParOf" srcId="{8FB94E64-AF1A-4CF9-834A-F3DA4A255F50}" destId="{D74C22C4-6431-4DF5-9672-265DB9300645}" srcOrd="2" destOrd="0" presId="urn:microsoft.com/office/officeart/2018/2/layout/IconLabelDescriptionList"/>
    <dgm:cxn modelId="{ACD9C145-C010-4DA1-9BB1-29AC05294412}" type="presParOf" srcId="{8FB94E64-AF1A-4CF9-834A-F3DA4A255F50}" destId="{F601018E-D2C2-42DC-B453-CCFED07A3F26}" srcOrd="3" destOrd="0" presId="urn:microsoft.com/office/officeart/2018/2/layout/IconLabelDescriptionList"/>
    <dgm:cxn modelId="{17232221-8DCE-43A7-8F0D-62320D55DD10}" type="presParOf" srcId="{8FB94E64-AF1A-4CF9-834A-F3DA4A255F50}" destId="{C56279C4-D7D1-4EC0-A9AB-7EBB3ADF65A0}" srcOrd="4" destOrd="0" presId="urn:microsoft.com/office/officeart/2018/2/layout/IconLabelDescription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FC3AEAB-4BED-4DC3-9394-C89E1FCD12A3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E441795-52A2-4486-ACE0-13E5BA147FFF}">
      <dgm:prSet/>
      <dgm:spPr/>
      <dgm:t>
        <a:bodyPr/>
        <a:lstStyle/>
        <a:p>
          <a:r>
            <a:rPr lang="en-GB" b="1" i="0"/>
            <a:t>Traits Gained from Self-Reflection</a:t>
          </a:r>
          <a:endParaRPr lang="en-US"/>
        </a:p>
      </dgm:t>
    </dgm:pt>
    <dgm:pt modelId="{18451443-1335-4889-A661-98BF239D7AD1}" type="parTrans" cxnId="{06E0DFB4-147F-4DF7-9FBA-B83E060E6B7F}">
      <dgm:prSet/>
      <dgm:spPr/>
      <dgm:t>
        <a:bodyPr/>
        <a:lstStyle/>
        <a:p>
          <a:endParaRPr lang="en-US"/>
        </a:p>
      </dgm:t>
    </dgm:pt>
    <dgm:pt modelId="{EF8AB871-5C07-4823-93C9-421D1BA4E589}" type="sibTrans" cxnId="{06E0DFB4-147F-4DF7-9FBA-B83E060E6B7F}">
      <dgm:prSet/>
      <dgm:spPr/>
      <dgm:t>
        <a:bodyPr/>
        <a:lstStyle/>
        <a:p>
          <a:endParaRPr lang="en-US"/>
        </a:p>
      </dgm:t>
    </dgm:pt>
    <dgm:pt modelId="{18D16303-1D55-4C12-81AC-1BDB14A326DC}">
      <dgm:prSet/>
      <dgm:spPr/>
      <dgm:t>
        <a:bodyPr/>
        <a:lstStyle/>
        <a:p>
          <a:r>
            <a:rPr lang="en-GB" b="1" i="0"/>
            <a:t>T1: Adaptability:</a:t>
          </a:r>
          <a:r>
            <a:rPr lang="en-GB" b="0" i="0"/>
            <a:t> The ability to pivot between different cultural and professional environments.</a:t>
          </a:r>
          <a:endParaRPr lang="en-US"/>
        </a:p>
      </dgm:t>
    </dgm:pt>
    <dgm:pt modelId="{A7DF13A3-B864-4CB8-BB35-80A019EF1116}" type="parTrans" cxnId="{5FF4DDA8-5EEC-4FB0-AB3C-9347D0E1906A}">
      <dgm:prSet/>
      <dgm:spPr/>
      <dgm:t>
        <a:bodyPr/>
        <a:lstStyle/>
        <a:p>
          <a:endParaRPr lang="en-US"/>
        </a:p>
      </dgm:t>
    </dgm:pt>
    <dgm:pt modelId="{C74785FA-5DA3-429B-95F7-B0EBCB9E2E1E}" type="sibTrans" cxnId="{5FF4DDA8-5EEC-4FB0-AB3C-9347D0E1906A}">
      <dgm:prSet/>
      <dgm:spPr/>
      <dgm:t>
        <a:bodyPr/>
        <a:lstStyle/>
        <a:p>
          <a:endParaRPr lang="en-US"/>
        </a:p>
      </dgm:t>
    </dgm:pt>
    <dgm:pt modelId="{06EB1165-B9DE-4124-9FEA-BA59D4CE599F}">
      <dgm:prSet/>
      <dgm:spPr/>
      <dgm:t>
        <a:bodyPr/>
        <a:lstStyle/>
        <a:p>
          <a:r>
            <a:rPr lang="en-GB" b="1" i="0"/>
            <a:t>T2: Resilience:</a:t>
          </a:r>
          <a:r>
            <a:rPr lang="en-GB" b="0" i="0"/>
            <a:t> Built from navigating educational shifts and high-pressure advocacy work.</a:t>
          </a:r>
          <a:endParaRPr lang="en-US"/>
        </a:p>
      </dgm:t>
    </dgm:pt>
    <dgm:pt modelId="{A9575E13-9153-41D6-AAEE-705BD0AEA022}" type="parTrans" cxnId="{A1EB1112-424F-4355-96A5-BA75FC94B17B}">
      <dgm:prSet/>
      <dgm:spPr/>
      <dgm:t>
        <a:bodyPr/>
        <a:lstStyle/>
        <a:p>
          <a:endParaRPr lang="en-US"/>
        </a:p>
      </dgm:t>
    </dgm:pt>
    <dgm:pt modelId="{9E758B8A-EA08-4169-BA56-EF8939A44A3E}" type="sibTrans" cxnId="{A1EB1112-424F-4355-96A5-BA75FC94B17B}">
      <dgm:prSet/>
      <dgm:spPr/>
      <dgm:t>
        <a:bodyPr/>
        <a:lstStyle/>
        <a:p>
          <a:endParaRPr lang="en-US"/>
        </a:p>
      </dgm:t>
    </dgm:pt>
    <dgm:pt modelId="{515FA89D-CB7D-4513-A75D-ED469BF9D6F1}">
      <dgm:prSet/>
      <dgm:spPr/>
      <dgm:t>
        <a:bodyPr/>
        <a:lstStyle/>
        <a:p>
          <a:r>
            <a:rPr lang="en-GB" b="1" i="0"/>
            <a:t>T3: Growth Mindset:</a:t>
          </a:r>
          <a:r>
            <a:rPr lang="en-GB" b="0" i="0"/>
            <a:t> Understanding that corporate success requires continuous skill acquisition [3].</a:t>
          </a:r>
          <a:endParaRPr lang="en-US"/>
        </a:p>
      </dgm:t>
    </dgm:pt>
    <dgm:pt modelId="{DCF4410F-C1D7-4A7F-9D04-F767630580DC}" type="parTrans" cxnId="{84B4385D-0228-443E-BACD-611F369E8BE0}">
      <dgm:prSet/>
      <dgm:spPr/>
      <dgm:t>
        <a:bodyPr/>
        <a:lstStyle/>
        <a:p>
          <a:endParaRPr lang="en-US"/>
        </a:p>
      </dgm:t>
    </dgm:pt>
    <dgm:pt modelId="{F368CCDB-6B4A-430B-A9EB-14A10901B81E}" type="sibTrans" cxnId="{84B4385D-0228-443E-BACD-611F369E8BE0}">
      <dgm:prSet/>
      <dgm:spPr/>
      <dgm:t>
        <a:bodyPr/>
        <a:lstStyle/>
        <a:p>
          <a:endParaRPr lang="en-US"/>
        </a:p>
      </dgm:t>
    </dgm:pt>
    <dgm:pt modelId="{9648C757-2CD3-49A4-981F-6EC585B6A3A8}" type="pres">
      <dgm:prSet presAssocID="{DFC3AEAB-4BED-4DC3-9394-C89E1FCD12A3}" presName="outerComposite" presStyleCnt="0">
        <dgm:presLayoutVars>
          <dgm:chMax val="5"/>
          <dgm:dir/>
          <dgm:resizeHandles val="exact"/>
        </dgm:presLayoutVars>
      </dgm:prSet>
      <dgm:spPr/>
    </dgm:pt>
    <dgm:pt modelId="{B26C4C48-9C64-4929-A6BB-3F021E169316}" type="pres">
      <dgm:prSet presAssocID="{DFC3AEAB-4BED-4DC3-9394-C89E1FCD12A3}" presName="dummyMaxCanvas" presStyleCnt="0">
        <dgm:presLayoutVars/>
      </dgm:prSet>
      <dgm:spPr/>
    </dgm:pt>
    <dgm:pt modelId="{7AD393F5-0C7F-494D-8A33-BB884DBA627E}" type="pres">
      <dgm:prSet presAssocID="{DFC3AEAB-4BED-4DC3-9394-C89E1FCD12A3}" presName="FourNodes_1" presStyleLbl="node1" presStyleIdx="0" presStyleCnt="4">
        <dgm:presLayoutVars>
          <dgm:bulletEnabled val="1"/>
        </dgm:presLayoutVars>
      </dgm:prSet>
      <dgm:spPr/>
    </dgm:pt>
    <dgm:pt modelId="{783EE4AD-8057-4945-A1AE-2D73C3ABCA42}" type="pres">
      <dgm:prSet presAssocID="{DFC3AEAB-4BED-4DC3-9394-C89E1FCD12A3}" presName="FourNodes_2" presStyleLbl="node1" presStyleIdx="1" presStyleCnt="4">
        <dgm:presLayoutVars>
          <dgm:bulletEnabled val="1"/>
        </dgm:presLayoutVars>
      </dgm:prSet>
      <dgm:spPr/>
    </dgm:pt>
    <dgm:pt modelId="{A20A85A8-7621-45AC-AD35-FFEB6AF0E7CE}" type="pres">
      <dgm:prSet presAssocID="{DFC3AEAB-4BED-4DC3-9394-C89E1FCD12A3}" presName="FourNodes_3" presStyleLbl="node1" presStyleIdx="2" presStyleCnt="4">
        <dgm:presLayoutVars>
          <dgm:bulletEnabled val="1"/>
        </dgm:presLayoutVars>
      </dgm:prSet>
      <dgm:spPr/>
    </dgm:pt>
    <dgm:pt modelId="{E7DA8D77-1D7E-4294-9B00-08473A6ED240}" type="pres">
      <dgm:prSet presAssocID="{DFC3AEAB-4BED-4DC3-9394-C89E1FCD12A3}" presName="FourNodes_4" presStyleLbl="node1" presStyleIdx="3" presStyleCnt="4">
        <dgm:presLayoutVars>
          <dgm:bulletEnabled val="1"/>
        </dgm:presLayoutVars>
      </dgm:prSet>
      <dgm:spPr/>
    </dgm:pt>
    <dgm:pt modelId="{88D448C2-9330-4159-A9DA-C29B443B620D}" type="pres">
      <dgm:prSet presAssocID="{DFC3AEAB-4BED-4DC3-9394-C89E1FCD12A3}" presName="FourConn_1-2" presStyleLbl="fgAccFollowNode1" presStyleIdx="0" presStyleCnt="3">
        <dgm:presLayoutVars>
          <dgm:bulletEnabled val="1"/>
        </dgm:presLayoutVars>
      </dgm:prSet>
      <dgm:spPr/>
    </dgm:pt>
    <dgm:pt modelId="{4122CD77-4F69-45AA-BB38-18BAAC142F90}" type="pres">
      <dgm:prSet presAssocID="{DFC3AEAB-4BED-4DC3-9394-C89E1FCD12A3}" presName="FourConn_2-3" presStyleLbl="fgAccFollowNode1" presStyleIdx="1" presStyleCnt="3">
        <dgm:presLayoutVars>
          <dgm:bulletEnabled val="1"/>
        </dgm:presLayoutVars>
      </dgm:prSet>
      <dgm:spPr/>
    </dgm:pt>
    <dgm:pt modelId="{7DB7591B-9A63-42FB-A187-769DD65B5E8E}" type="pres">
      <dgm:prSet presAssocID="{DFC3AEAB-4BED-4DC3-9394-C89E1FCD12A3}" presName="FourConn_3-4" presStyleLbl="fgAccFollowNode1" presStyleIdx="2" presStyleCnt="3">
        <dgm:presLayoutVars>
          <dgm:bulletEnabled val="1"/>
        </dgm:presLayoutVars>
      </dgm:prSet>
      <dgm:spPr/>
    </dgm:pt>
    <dgm:pt modelId="{C3B27FB2-1E83-46AC-9BDD-DCD29357833C}" type="pres">
      <dgm:prSet presAssocID="{DFC3AEAB-4BED-4DC3-9394-C89E1FCD12A3}" presName="FourNodes_1_text" presStyleLbl="node1" presStyleIdx="3" presStyleCnt="4">
        <dgm:presLayoutVars>
          <dgm:bulletEnabled val="1"/>
        </dgm:presLayoutVars>
      </dgm:prSet>
      <dgm:spPr/>
    </dgm:pt>
    <dgm:pt modelId="{A13C316A-ECF1-47B9-B91C-7843B86166C0}" type="pres">
      <dgm:prSet presAssocID="{DFC3AEAB-4BED-4DC3-9394-C89E1FCD12A3}" presName="FourNodes_2_text" presStyleLbl="node1" presStyleIdx="3" presStyleCnt="4">
        <dgm:presLayoutVars>
          <dgm:bulletEnabled val="1"/>
        </dgm:presLayoutVars>
      </dgm:prSet>
      <dgm:spPr/>
    </dgm:pt>
    <dgm:pt modelId="{31C877A7-0F6F-4642-9A94-A62AE4B1AA3C}" type="pres">
      <dgm:prSet presAssocID="{DFC3AEAB-4BED-4DC3-9394-C89E1FCD12A3}" presName="FourNodes_3_text" presStyleLbl="node1" presStyleIdx="3" presStyleCnt="4">
        <dgm:presLayoutVars>
          <dgm:bulletEnabled val="1"/>
        </dgm:presLayoutVars>
      </dgm:prSet>
      <dgm:spPr/>
    </dgm:pt>
    <dgm:pt modelId="{AC33E9FC-9830-4751-9463-AF98D95448E6}" type="pres">
      <dgm:prSet presAssocID="{DFC3AEAB-4BED-4DC3-9394-C89E1FCD12A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A1EB1112-424F-4355-96A5-BA75FC94B17B}" srcId="{DFC3AEAB-4BED-4DC3-9394-C89E1FCD12A3}" destId="{06EB1165-B9DE-4124-9FEA-BA59D4CE599F}" srcOrd="2" destOrd="0" parTransId="{A9575E13-9153-41D6-AAEE-705BD0AEA022}" sibTransId="{9E758B8A-EA08-4169-BA56-EF8939A44A3E}"/>
    <dgm:cxn modelId="{1F57A613-93A5-4702-80F7-DE3A3D0CD354}" type="presOf" srcId="{18D16303-1D55-4C12-81AC-1BDB14A326DC}" destId="{783EE4AD-8057-4945-A1AE-2D73C3ABCA42}" srcOrd="0" destOrd="0" presId="urn:microsoft.com/office/officeart/2005/8/layout/vProcess5"/>
    <dgm:cxn modelId="{624C542B-7728-4149-ACB3-0FDAF1FEC8DB}" type="presOf" srcId="{9E758B8A-EA08-4169-BA56-EF8939A44A3E}" destId="{7DB7591B-9A63-42FB-A187-769DD65B5E8E}" srcOrd="0" destOrd="0" presId="urn:microsoft.com/office/officeart/2005/8/layout/vProcess5"/>
    <dgm:cxn modelId="{84B4385D-0228-443E-BACD-611F369E8BE0}" srcId="{DFC3AEAB-4BED-4DC3-9394-C89E1FCD12A3}" destId="{515FA89D-CB7D-4513-A75D-ED469BF9D6F1}" srcOrd="3" destOrd="0" parTransId="{DCF4410F-C1D7-4A7F-9D04-F767630580DC}" sibTransId="{F368CCDB-6B4A-430B-A9EB-14A10901B81E}"/>
    <dgm:cxn modelId="{D766B94C-5509-415D-BA86-26F1BB1016E3}" type="presOf" srcId="{EF8AB871-5C07-4823-93C9-421D1BA4E589}" destId="{88D448C2-9330-4159-A9DA-C29B443B620D}" srcOrd="0" destOrd="0" presId="urn:microsoft.com/office/officeart/2005/8/layout/vProcess5"/>
    <dgm:cxn modelId="{E5F02E6D-C09E-4572-B892-DEF15B0DA591}" type="presOf" srcId="{DE441795-52A2-4486-ACE0-13E5BA147FFF}" destId="{7AD393F5-0C7F-494D-8A33-BB884DBA627E}" srcOrd="0" destOrd="0" presId="urn:microsoft.com/office/officeart/2005/8/layout/vProcess5"/>
    <dgm:cxn modelId="{5157B971-0F84-48F6-945B-9FC021651B61}" type="presOf" srcId="{DE441795-52A2-4486-ACE0-13E5BA147FFF}" destId="{C3B27FB2-1E83-46AC-9BDD-DCD29357833C}" srcOrd="1" destOrd="0" presId="urn:microsoft.com/office/officeart/2005/8/layout/vProcess5"/>
    <dgm:cxn modelId="{31469852-CEB6-493B-B383-2365B728696E}" type="presOf" srcId="{C74785FA-5DA3-429B-95F7-B0EBCB9E2E1E}" destId="{4122CD77-4F69-45AA-BB38-18BAAC142F90}" srcOrd="0" destOrd="0" presId="urn:microsoft.com/office/officeart/2005/8/layout/vProcess5"/>
    <dgm:cxn modelId="{86C94D92-8F72-4302-A1A6-072181D07278}" type="presOf" srcId="{515FA89D-CB7D-4513-A75D-ED469BF9D6F1}" destId="{AC33E9FC-9830-4751-9463-AF98D95448E6}" srcOrd="1" destOrd="0" presId="urn:microsoft.com/office/officeart/2005/8/layout/vProcess5"/>
    <dgm:cxn modelId="{5FF4DDA8-5EEC-4FB0-AB3C-9347D0E1906A}" srcId="{DFC3AEAB-4BED-4DC3-9394-C89E1FCD12A3}" destId="{18D16303-1D55-4C12-81AC-1BDB14A326DC}" srcOrd="1" destOrd="0" parTransId="{A7DF13A3-B864-4CB8-BB35-80A019EF1116}" sibTransId="{C74785FA-5DA3-429B-95F7-B0EBCB9E2E1E}"/>
    <dgm:cxn modelId="{E4EF4FA9-CAE6-4C65-BAAE-A66E1423FDD2}" type="presOf" srcId="{18D16303-1D55-4C12-81AC-1BDB14A326DC}" destId="{A13C316A-ECF1-47B9-B91C-7843B86166C0}" srcOrd="1" destOrd="0" presId="urn:microsoft.com/office/officeart/2005/8/layout/vProcess5"/>
    <dgm:cxn modelId="{070F4AB2-030A-48C1-ABE5-098EC2AFF213}" type="presOf" srcId="{06EB1165-B9DE-4124-9FEA-BA59D4CE599F}" destId="{A20A85A8-7621-45AC-AD35-FFEB6AF0E7CE}" srcOrd="0" destOrd="0" presId="urn:microsoft.com/office/officeart/2005/8/layout/vProcess5"/>
    <dgm:cxn modelId="{06E0DFB4-147F-4DF7-9FBA-B83E060E6B7F}" srcId="{DFC3AEAB-4BED-4DC3-9394-C89E1FCD12A3}" destId="{DE441795-52A2-4486-ACE0-13E5BA147FFF}" srcOrd="0" destOrd="0" parTransId="{18451443-1335-4889-A661-98BF239D7AD1}" sibTransId="{EF8AB871-5C07-4823-93C9-421D1BA4E589}"/>
    <dgm:cxn modelId="{DF1D09C8-4270-4345-B90B-EFBFC0E88B7A}" type="presOf" srcId="{06EB1165-B9DE-4124-9FEA-BA59D4CE599F}" destId="{31C877A7-0F6F-4642-9A94-A62AE4B1AA3C}" srcOrd="1" destOrd="0" presId="urn:microsoft.com/office/officeart/2005/8/layout/vProcess5"/>
    <dgm:cxn modelId="{EAA5B5E8-6CF7-4CF2-8689-66F13F906EB0}" type="presOf" srcId="{515FA89D-CB7D-4513-A75D-ED469BF9D6F1}" destId="{E7DA8D77-1D7E-4294-9B00-08473A6ED240}" srcOrd="0" destOrd="0" presId="urn:microsoft.com/office/officeart/2005/8/layout/vProcess5"/>
    <dgm:cxn modelId="{6B0781EC-A379-4D71-9C53-831CD340DA9C}" type="presOf" srcId="{DFC3AEAB-4BED-4DC3-9394-C89E1FCD12A3}" destId="{9648C757-2CD3-49A4-981F-6EC585B6A3A8}" srcOrd="0" destOrd="0" presId="urn:microsoft.com/office/officeart/2005/8/layout/vProcess5"/>
    <dgm:cxn modelId="{A9BFA416-32CB-4507-85A3-6D7D6275BAEA}" type="presParOf" srcId="{9648C757-2CD3-49A4-981F-6EC585B6A3A8}" destId="{B26C4C48-9C64-4929-A6BB-3F021E169316}" srcOrd="0" destOrd="0" presId="urn:microsoft.com/office/officeart/2005/8/layout/vProcess5"/>
    <dgm:cxn modelId="{7B171D78-42E0-4A3D-9E60-41739715ACF5}" type="presParOf" srcId="{9648C757-2CD3-49A4-981F-6EC585B6A3A8}" destId="{7AD393F5-0C7F-494D-8A33-BB884DBA627E}" srcOrd="1" destOrd="0" presId="urn:microsoft.com/office/officeart/2005/8/layout/vProcess5"/>
    <dgm:cxn modelId="{95A67EC1-FC33-4CEE-A9AF-28DA962CB1F9}" type="presParOf" srcId="{9648C757-2CD3-49A4-981F-6EC585B6A3A8}" destId="{783EE4AD-8057-4945-A1AE-2D73C3ABCA42}" srcOrd="2" destOrd="0" presId="urn:microsoft.com/office/officeart/2005/8/layout/vProcess5"/>
    <dgm:cxn modelId="{5E187DCB-DF51-49DA-8C5D-A762EDAFEBC7}" type="presParOf" srcId="{9648C757-2CD3-49A4-981F-6EC585B6A3A8}" destId="{A20A85A8-7621-45AC-AD35-FFEB6AF0E7CE}" srcOrd="3" destOrd="0" presId="urn:microsoft.com/office/officeart/2005/8/layout/vProcess5"/>
    <dgm:cxn modelId="{0FDA1877-99C0-4FAC-8484-563DA3325736}" type="presParOf" srcId="{9648C757-2CD3-49A4-981F-6EC585B6A3A8}" destId="{E7DA8D77-1D7E-4294-9B00-08473A6ED240}" srcOrd="4" destOrd="0" presId="urn:microsoft.com/office/officeart/2005/8/layout/vProcess5"/>
    <dgm:cxn modelId="{FDA7374F-D083-4687-B396-C220E387063A}" type="presParOf" srcId="{9648C757-2CD3-49A4-981F-6EC585B6A3A8}" destId="{88D448C2-9330-4159-A9DA-C29B443B620D}" srcOrd="5" destOrd="0" presId="urn:microsoft.com/office/officeart/2005/8/layout/vProcess5"/>
    <dgm:cxn modelId="{3194AAEF-9EFD-4D91-8D04-4A4C2C6FDA97}" type="presParOf" srcId="{9648C757-2CD3-49A4-981F-6EC585B6A3A8}" destId="{4122CD77-4F69-45AA-BB38-18BAAC142F90}" srcOrd="6" destOrd="0" presId="urn:microsoft.com/office/officeart/2005/8/layout/vProcess5"/>
    <dgm:cxn modelId="{3B5EA083-C228-4B27-8C78-8D9438CC6678}" type="presParOf" srcId="{9648C757-2CD3-49A4-981F-6EC585B6A3A8}" destId="{7DB7591B-9A63-42FB-A187-769DD65B5E8E}" srcOrd="7" destOrd="0" presId="urn:microsoft.com/office/officeart/2005/8/layout/vProcess5"/>
    <dgm:cxn modelId="{3D1A5CE5-F563-4645-92B7-6D3209B645A9}" type="presParOf" srcId="{9648C757-2CD3-49A4-981F-6EC585B6A3A8}" destId="{C3B27FB2-1E83-46AC-9BDD-DCD29357833C}" srcOrd="8" destOrd="0" presId="urn:microsoft.com/office/officeart/2005/8/layout/vProcess5"/>
    <dgm:cxn modelId="{028F2F5A-38FF-4E3B-BC81-000C983CE526}" type="presParOf" srcId="{9648C757-2CD3-49A4-981F-6EC585B6A3A8}" destId="{A13C316A-ECF1-47B9-B91C-7843B86166C0}" srcOrd="9" destOrd="0" presId="urn:microsoft.com/office/officeart/2005/8/layout/vProcess5"/>
    <dgm:cxn modelId="{236B8AA8-F16C-4851-B045-23DC6CD0CEB6}" type="presParOf" srcId="{9648C757-2CD3-49A4-981F-6EC585B6A3A8}" destId="{31C877A7-0F6F-4642-9A94-A62AE4B1AA3C}" srcOrd="10" destOrd="0" presId="urn:microsoft.com/office/officeart/2005/8/layout/vProcess5"/>
    <dgm:cxn modelId="{4C13FD7C-3342-4ADC-BF0C-B38291FA48DD}" type="presParOf" srcId="{9648C757-2CD3-49A4-981F-6EC585B6A3A8}" destId="{AC33E9FC-9830-4751-9463-AF98D95448E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AB6BF7-B3F3-4654-A548-E864222B829C}" type="doc">
      <dgm:prSet loTypeId="urn:microsoft.com/office/officeart/2008/layout/LinedList" loCatId="list" qsTypeId="urn:microsoft.com/office/officeart/2005/8/quickstyle/simple5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DA5E805-96AF-45FE-B0B1-392A3698CD79}">
      <dgm:prSet/>
      <dgm:spPr/>
      <dgm:t>
        <a:bodyPr/>
        <a:lstStyle/>
        <a:p>
          <a:pPr>
            <a:defRPr cap="all"/>
          </a:pPr>
          <a:r>
            <a:rPr lang="en-GB" b="1" i="0"/>
            <a:t>Task 3: Unit 4 Topic Summary</a:t>
          </a:r>
          <a:endParaRPr lang="en-US"/>
        </a:p>
      </dgm:t>
    </dgm:pt>
    <dgm:pt modelId="{AB59EE7A-054A-444C-9399-AFCCA39182BE}" type="parTrans" cxnId="{E33E4182-FC03-4988-BE0A-7B160B00BA2E}">
      <dgm:prSet/>
      <dgm:spPr/>
      <dgm:t>
        <a:bodyPr/>
        <a:lstStyle/>
        <a:p>
          <a:endParaRPr lang="en-US"/>
        </a:p>
      </dgm:t>
    </dgm:pt>
    <dgm:pt modelId="{51EE7A10-2F81-4B5B-9D74-2AE799206863}" type="sibTrans" cxnId="{E33E4182-FC03-4988-BE0A-7B160B00BA2E}">
      <dgm:prSet/>
      <dgm:spPr/>
      <dgm:t>
        <a:bodyPr/>
        <a:lstStyle/>
        <a:p>
          <a:endParaRPr lang="en-US"/>
        </a:p>
      </dgm:t>
    </dgm:pt>
    <dgm:pt modelId="{6885C63B-FF33-4A94-8236-5846FBD75A66}">
      <dgm:prSet/>
      <dgm:spPr/>
      <dgm:t>
        <a:bodyPr/>
        <a:lstStyle/>
        <a:p>
          <a:pPr>
            <a:defRPr cap="all"/>
          </a:pPr>
          <a:r>
            <a:rPr lang="en-GB" b="1" i="0"/>
            <a:t>Selected Topic:</a:t>
          </a:r>
          <a:r>
            <a:rPr lang="en-GB" b="0" i="0"/>
            <a:t> Becoming a Lifelong Learner (The Growth Mindset).</a:t>
          </a:r>
          <a:endParaRPr lang="en-US"/>
        </a:p>
      </dgm:t>
    </dgm:pt>
    <dgm:pt modelId="{80F0D463-E3C7-40B2-A23A-F47B65A188AC}" type="parTrans" cxnId="{580C5482-AC49-4D3B-8F99-A443ADCB259F}">
      <dgm:prSet/>
      <dgm:spPr/>
      <dgm:t>
        <a:bodyPr/>
        <a:lstStyle/>
        <a:p>
          <a:endParaRPr lang="en-US"/>
        </a:p>
      </dgm:t>
    </dgm:pt>
    <dgm:pt modelId="{723E0798-03D8-4FDA-8ABC-8857D7508F72}" type="sibTrans" cxnId="{580C5482-AC49-4D3B-8F99-A443ADCB259F}">
      <dgm:prSet/>
      <dgm:spPr/>
      <dgm:t>
        <a:bodyPr/>
        <a:lstStyle/>
        <a:p>
          <a:endParaRPr lang="en-US"/>
        </a:p>
      </dgm:t>
    </dgm:pt>
    <dgm:pt modelId="{49E9E665-677E-4D25-8E29-D82E2AA83D17}">
      <dgm:prSet/>
      <dgm:spPr/>
      <dgm:t>
        <a:bodyPr/>
        <a:lstStyle/>
        <a:p>
          <a:pPr>
            <a:defRPr cap="all"/>
          </a:pPr>
          <a:r>
            <a:rPr lang="en-GB" b="1" i="0"/>
            <a:t>Key Concept 1:</a:t>
          </a:r>
          <a:r>
            <a:rPr lang="en-GB" b="0" i="0"/>
            <a:t> Intelligence is not static; it is developed through effort and strategy [3].</a:t>
          </a:r>
          <a:endParaRPr lang="en-US"/>
        </a:p>
      </dgm:t>
    </dgm:pt>
    <dgm:pt modelId="{994FBE54-D8C3-4889-A229-016620B3890B}" type="parTrans" cxnId="{D6695452-0E62-4F9E-B2F4-2BAFEA1FC527}">
      <dgm:prSet/>
      <dgm:spPr/>
      <dgm:t>
        <a:bodyPr/>
        <a:lstStyle/>
        <a:p>
          <a:endParaRPr lang="en-US"/>
        </a:p>
      </dgm:t>
    </dgm:pt>
    <dgm:pt modelId="{078563D1-D744-447F-BA5B-73000DD3CD04}" type="sibTrans" cxnId="{D6695452-0E62-4F9E-B2F4-2BAFEA1FC527}">
      <dgm:prSet/>
      <dgm:spPr/>
      <dgm:t>
        <a:bodyPr/>
        <a:lstStyle/>
        <a:p>
          <a:endParaRPr lang="en-US"/>
        </a:p>
      </dgm:t>
    </dgm:pt>
    <dgm:pt modelId="{474A6B82-DC11-46A3-9D44-600645BE9B58}">
      <dgm:prSet/>
      <dgm:spPr/>
      <dgm:t>
        <a:bodyPr/>
        <a:lstStyle/>
        <a:p>
          <a:pPr>
            <a:defRPr cap="all"/>
          </a:pPr>
          <a:r>
            <a:rPr lang="en-GB" b="1" i="0"/>
            <a:t>Key Concept 2:</a:t>
          </a:r>
          <a:r>
            <a:rPr lang="en-GB" b="0" i="0"/>
            <a:t> The "Power of Yet"—reframing current limitations as temporary hurdles.</a:t>
          </a:r>
          <a:endParaRPr lang="en-US"/>
        </a:p>
      </dgm:t>
    </dgm:pt>
    <dgm:pt modelId="{691CE3AB-2FCC-4D1D-AC97-96C8C8038283}" type="parTrans" cxnId="{F4A2C6A5-1D2E-4E11-948C-4E12824EAAEC}">
      <dgm:prSet/>
      <dgm:spPr/>
      <dgm:t>
        <a:bodyPr/>
        <a:lstStyle/>
        <a:p>
          <a:endParaRPr lang="en-US"/>
        </a:p>
      </dgm:t>
    </dgm:pt>
    <dgm:pt modelId="{17E88B33-7096-4A04-BC17-6D429BDAE9A8}" type="sibTrans" cxnId="{F4A2C6A5-1D2E-4E11-948C-4E12824EAAEC}">
      <dgm:prSet/>
      <dgm:spPr/>
      <dgm:t>
        <a:bodyPr/>
        <a:lstStyle/>
        <a:p>
          <a:endParaRPr lang="en-US"/>
        </a:p>
      </dgm:t>
    </dgm:pt>
    <dgm:pt modelId="{33BA6489-ABA3-4AA5-8D6F-7F1A03A69AFF}">
      <dgm:prSet/>
      <dgm:spPr/>
      <dgm:t>
        <a:bodyPr/>
        <a:lstStyle/>
        <a:p>
          <a:pPr>
            <a:defRPr cap="all"/>
          </a:pPr>
          <a:r>
            <a:rPr lang="en-GB" b="1" i="0"/>
            <a:t>Key Concept 3:</a:t>
          </a:r>
          <a:r>
            <a:rPr lang="en-GB" b="0" i="0"/>
            <a:t> Lifelong learning is an essential survival skill in the 2025 digital economy [5].</a:t>
          </a:r>
          <a:endParaRPr lang="en-US"/>
        </a:p>
      </dgm:t>
    </dgm:pt>
    <dgm:pt modelId="{907FE14C-EA7F-44A9-B77B-15015A079804}" type="parTrans" cxnId="{87DC0737-9B5C-423A-8F5E-E1AF785DD22D}">
      <dgm:prSet/>
      <dgm:spPr/>
      <dgm:t>
        <a:bodyPr/>
        <a:lstStyle/>
        <a:p>
          <a:endParaRPr lang="en-US"/>
        </a:p>
      </dgm:t>
    </dgm:pt>
    <dgm:pt modelId="{3DC2B907-F7ED-495A-97A4-39A12DA78274}" type="sibTrans" cxnId="{87DC0737-9B5C-423A-8F5E-E1AF785DD22D}">
      <dgm:prSet/>
      <dgm:spPr/>
      <dgm:t>
        <a:bodyPr/>
        <a:lstStyle/>
        <a:p>
          <a:endParaRPr lang="en-US"/>
        </a:p>
      </dgm:t>
    </dgm:pt>
    <dgm:pt modelId="{AB131D6C-BD43-4AC5-ADAE-E284F4A84832}" type="pres">
      <dgm:prSet presAssocID="{AAAB6BF7-B3F3-4654-A548-E864222B829C}" presName="vert0" presStyleCnt="0">
        <dgm:presLayoutVars>
          <dgm:dir/>
          <dgm:animOne val="branch"/>
          <dgm:animLvl val="lvl"/>
        </dgm:presLayoutVars>
      </dgm:prSet>
      <dgm:spPr/>
    </dgm:pt>
    <dgm:pt modelId="{61E32165-AB5D-4413-A5BA-7C6BC81AF0D8}" type="pres">
      <dgm:prSet presAssocID="{3DA5E805-96AF-45FE-B0B1-392A3698CD79}" presName="thickLine" presStyleLbl="alignNode1" presStyleIdx="0" presStyleCnt="5"/>
      <dgm:spPr/>
    </dgm:pt>
    <dgm:pt modelId="{BA61BF62-7211-4E75-9AF3-6704C5DAB466}" type="pres">
      <dgm:prSet presAssocID="{3DA5E805-96AF-45FE-B0B1-392A3698CD79}" presName="horz1" presStyleCnt="0"/>
      <dgm:spPr/>
    </dgm:pt>
    <dgm:pt modelId="{51ED7AE1-41CE-4DB3-9DFD-49939FC17C40}" type="pres">
      <dgm:prSet presAssocID="{3DA5E805-96AF-45FE-B0B1-392A3698CD79}" presName="tx1" presStyleLbl="revTx" presStyleIdx="0" presStyleCnt="5"/>
      <dgm:spPr/>
    </dgm:pt>
    <dgm:pt modelId="{39D71152-0770-4EE3-BDC9-D056C8E45748}" type="pres">
      <dgm:prSet presAssocID="{3DA5E805-96AF-45FE-B0B1-392A3698CD79}" presName="vert1" presStyleCnt="0"/>
      <dgm:spPr/>
    </dgm:pt>
    <dgm:pt modelId="{08347EDE-966A-4CD5-86F8-A0CE3ECB9DE6}" type="pres">
      <dgm:prSet presAssocID="{6885C63B-FF33-4A94-8236-5846FBD75A66}" presName="thickLine" presStyleLbl="alignNode1" presStyleIdx="1" presStyleCnt="5"/>
      <dgm:spPr/>
    </dgm:pt>
    <dgm:pt modelId="{2544BE7F-1795-402C-8795-8964E80A24CE}" type="pres">
      <dgm:prSet presAssocID="{6885C63B-FF33-4A94-8236-5846FBD75A66}" presName="horz1" presStyleCnt="0"/>
      <dgm:spPr/>
    </dgm:pt>
    <dgm:pt modelId="{9F117CF2-498A-493D-9384-F61AD86F75F3}" type="pres">
      <dgm:prSet presAssocID="{6885C63B-FF33-4A94-8236-5846FBD75A66}" presName="tx1" presStyleLbl="revTx" presStyleIdx="1" presStyleCnt="5"/>
      <dgm:spPr/>
    </dgm:pt>
    <dgm:pt modelId="{AFB1ED9C-6249-4496-A999-FC2E6BE21E6A}" type="pres">
      <dgm:prSet presAssocID="{6885C63B-FF33-4A94-8236-5846FBD75A66}" presName="vert1" presStyleCnt="0"/>
      <dgm:spPr/>
    </dgm:pt>
    <dgm:pt modelId="{7B58FCC3-B773-4636-A2F5-322186F60046}" type="pres">
      <dgm:prSet presAssocID="{49E9E665-677E-4D25-8E29-D82E2AA83D17}" presName="thickLine" presStyleLbl="alignNode1" presStyleIdx="2" presStyleCnt="5"/>
      <dgm:spPr/>
    </dgm:pt>
    <dgm:pt modelId="{E54C053B-3709-44F4-AD22-62E49E199879}" type="pres">
      <dgm:prSet presAssocID="{49E9E665-677E-4D25-8E29-D82E2AA83D17}" presName="horz1" presStyleCnt="0"/>
      <dgm:spPr/>
    </dgm:pt>
    <dgm:pt modelId="{D02FBAC6-4009-48E2-B80E-3A51DBA01E19}" type="pres">
      <dgm:prSet presAssocID="{49E9E665-677E-4D25-8E29-D82E2AA83D17}" presName="tx1" presStyleLbl="revTx" presStyleIdx="2" presStyleCnt="5"/>
      <dgm:spPr/>
    </dgm:pt>
    <dgm:pt modelId="{404363A6-91C9-487A-B5E1-EE7C3EB5467D}" type="pres">
      <dgm:prSet presAssocID="{49E9E665-677E-4D25-8E29-D82E2AA83D17}" presName="vert1" presStyleCnt="0"/>
      <dgm:spPr/>
    </dgm:pt>
    <dgm:pt modelId="{A9BCEC03-EC04-4727-9254-53CD4FEB9DE2}" type="pres">
      <dgm:prSet presAssocID="{474A6B82-DC11-46A3-9D44-600645BE9B58}" presName="thickLine" presStyleLbl="alignNode1" presStyleIdx="3" presStyleCnt="5"/>
      <dgm:spPr/>
    </dgm:pt>
    <dgm:pt modelId="{A3938C93-312C-480D-8F50-89BF60B7FCFB}" type="pres">
      <dgm:prSet presAssocID="{474A6B82-DC11-46A3-9D44-600645BE9B58}" presName="horz1" presStyleCnt="0"/>
      <dgm:spPr/>
    </dgm:pt>
    <dgm:pt modelId="{84EE40FC-06B8-49E3-8D16-3FF379148657}" type="pres">
      <dgm:prSet presAssocID="{474A6B82-DC11-46A3-9D44-600645BE9B58}" presName="tx1" presStyleLbl="revTx" presStyleIdx="3" presStyleCnt="5"/>
      <dgm:spPr/>
    </dgm:pt>
    <dgm:pt modelId="{719ECDD6-BBFB-4289-9E56-3154C0EC905B}" type="pres">
      <dgm:prSet presAssocID="{474A6B82-DC11-46A3-9D44-600645BE9B58}" presName="vert1" presStyleCnt="0"/>
      <dgm:spPr/>
    </dgm:pt>
    <dgm:pt modelId="{8B749AD1-7E7E-405F-838B-EDB54E0634E5}" type="pres">
      <dgm:prSet presAssocID="{33BA6489-ABA3-4AA5-8D6F-7F1A03A69AFF}" presName="thickLine" presStyleLbl="alignNode1" presStyleIdx="4" presStyleCnt="5"/>
      <dgm:spPr/>
    </dgm:pt>
    <dgm:pt modelId="{F3531618-A246-403D-87C6-86609DF8B33B}" type="pres">
      <dgm:prSet presAssocID="{33BA6489-ABA3-4AA5-8D6F-7F1A03A69AFF}" presName="horz1" presStyleCnt="0"/>
      <dgm:spPr/>
    </dgm:pt>
    <dgm:pt modelId="{0309AC6E-3CC7-4339-8EC2-8F0E05F6B1C2}" type="pres">
      <dgm:prSet presAssocID="{33BA6489-ABA3-4AA5-8D6F-7F1A03A69AFF}" presName="tx1" presStyleLbl="revTx" presStyleIdx="4" presStyleCnt="5"/>
      <dgm:spPr/>
    </dgm:pt>
    <dgm:pt modelId="{C9BC6A9D-0707-4D5E-9D6E-AAED71057CFF}" type="pres">
      <dgm:prSet presAssocID="{33BA6489-ABA3-4AA5-8D6F-7F1A03A69AFF}" presName="vert1" presStyleCnt="0"/>
      <dgm:spPr/>
    </dgm:pt>
  </dgm:ptLst>
  <dgm:cxnLst>
    <dgm:cxn modelId="{3DD0C433-5093-4544-97E3-3403EC56A3FF}" type="presOf" srcId="{474A6B82-DC11-46A3-9D44-600645BE9B58}" destId="{84EE40FC-06B8-49E3-8D16-3FF379148657}" srcOrd="0" destOrd="0" presId="urn:microsoft.com/office/officeart/2008/layout/LinedList"/>
    <dgm:cxn modelId="{87DC0737-9B5C-423A-8F5E-E1AF785DD22D}" srcId="{AAAB6BF7-B3F3-4654-A548-E864222B829C}" destId="{33BA6489-ABA3-4AA5-8D6F-7F1A03A69AFF}" srcOrd="4" destOrd="0" parTransId="{907FE14C-EA7F-44A9-B77B-15015A079804}" sibTransId="{3DC2B907-F7ED-495A-97A4-39A12DA78274}"/>
    <dgm:cxn modelId="{40B80838-26D9-4CCB-B991-4644905DEBBA}" type="presOf" srcId="{49E9E665-677E-4D25-8E29-D82E2AA83D17}" destId="{D02FBAC6-4009-48E2-B80E-3A51DBA01E19}" srcOrd="0" destOrd="0" presId="urn:microsoft.com/office/officeart/2008/layout/LinedList"/>
    <dgm:cxn modelId="{D6695452-0E62-4F9E-B2F4-2BAFEA1FC527}" srcId="{AAAB6BF7-B3F3-4654-A548-E864222B829C}" destId="{49E9E665-677E-4D25-8E29-D82E2AA83D17}" srcOrd="2" destOrd="0" parTransId="{994FBE54-D8C3-4889-A229-016620B3890B}" sibTransId="{078563D1-D744-447F-BA5B-73000DD3CD04}"/>
    <dgm:cxn modelId="{1DEEC574-896B-474B-831C-3CBDF8E67C81}" type="presOf" srcId="{AAAB6BF7-B3F3-4654-A548-E864222B829C}" destId="{AB131D6C-BD43-4AC5-ADAE-E284F4A84832}" srcOrd="0" destOrd="0" presId="urn:microsoft.com/office/officeart/2008/layout/LinedList"/>
    <dgm:cxn modelId="{E33E4182-FC03-4988-BE0A-7B160B00BA2E}" srcId="{AAAB6BF7-B3F3-4654-A548-E864222B829C}" destId="{3DA5E805-96AF-45FE-B0B1-392A3698CD79}" srcOrd="0" destOrd="0" parTransId="{AB59EE7A-054A-444C-9399-AFCCA39182BE}" sibTransId="{51EE7A10-2F81-4B5B-9D74-2AE799206863}"/>
    <dgm:cxn modelId="{580C5482-AC49-4D3B-8F99-A443ADCB259F}" srcId="{AAAB6BF7-B3F3-4654-A548-E864222B829C}" destId="{6885C63B-FF33-4A94-8236-5846FBD75A66}" srcOrd="1" destOrd="0" parTransId="{80F0D463-E3C7-40B2-A23A-F47B65A188AC}" sibTransId="{723E0798-03D8-4FDA-8ABC-8857D7508F72}"/>
    <dgm:cxn modelId="{F4A2C6A5-1D2E-4E11-948C-4E12824EAAEC}" srcId="{AAAB6BF7-B3F3-4654-A548-E864222B829C}" destId="{474A6B82-DC11-46A3-9D44-600645BE9B58}" srcOrd="3" destOrd="0" parTransId="{691CE3AB-2FCC-4D1D-AC97-96C8C8038283}" sibTransId="{17E88B33-7096-4A04-BC17-6D429BDAE9A8}"/>
    <dgm:cxn modelId="{5C36BDE1-661E-46DC-90E1-8238A22F0CAE}" type="presOf" srcId="{6885C63B-FF33-4A94-8236-5846FBD75A66}" destId="{9F117CF2-498A-493D-9384-F61AD86F75F3}" srcOrd="0" destOrd="0" presId="urn:microsoft.com/office/officeart/2008/layout/LinedList"/>
    <dgm:cxn modelId="{98F55AEA-DC0C-49F2-87C8-7EE2D89B1AEA}" type="presOf" srcId="{3DA5E805-96AF-45FE-B0B1-392A3698CD79}" destId="{51ED7AE1-41CE-4DB3-9DFD-49939FC17C40}" srcOrd="0" destOrd="0" presId="urn:microsoft.com/office/officeart/2008/layout/LinedList"/>
    <dgm:cxn modelId="{A96C0FF6-9B03-474A-BEDE-A3B86FF70B0B}" type="presOf" srcId="{33BA6489-ABA3-4AA5-8D6F-7F1A03A69AFF}" destId="{0309AC6E-3CC7-4339-8EC2-8F0E05F6B1C2}" srcOrd="0" destOrd="0" presId="urn:microsoft.com/office/officeart/2008/layout/LinedList"/>
    <dgm:cxn modelId="{A8BD419C-DD8F-481D-883C-45BBE8160381}" type="presParOf" srcId="{AB131D6C-BD43-4AC5-ADAE-E284F4A84832}" destId="{61E32165-AB5D-4413-A5BA-7C6BC81AF0D8}" srcOrd="0" destOrd="0" presId="urn:microsoft.com/office/officeart/2008/layout/LinedList"/>
    <dgm:cxn modelId="{2C4C1E80-E926-4829-8285-D5E8E79388F1}" type="presParOf" srcId="{AB131D6C-BD43-4AC5-ADAE-E284F4A84832}" destId="{BA61BF62-7211-4E75-9AF3-6704C5DAB466}" srcOrd="1" destOrd="0" presId="urn:microsoft.com/office/officeart/2008/layout/LinedList"/>
    <dgm:cxn modelId="{74593024-F95C-473E-8D4D-1F7A65E05B21}" type="presParOf" srcId="{BA61BF62-7211-4E75-9AF3-6704C5DAB466}" destId="{51ED7AE1-41CE-4DB3-9DFD-49939FC17C40}" srcOrd="0" destOrd="0" presId="urn:microsoft.com/office/officeart/2008/layout/LinedList"/>
    <dgm:cxn modelId="{20A0C36C-244D-4BB5-994F-8064C8D54F94}" type="presParOf" srcId="{BA61BF62-7211-4E75-9AF3-6704C5DAB466}" destId="{39D71152-0770-4EE3-BDC9-D056C8E45748}" srcOrd="1" destOrd="0" presId="urn:microsoft.com/office/officeart/2008/layout/LinedList"/>
    <dgm:cxn modelId="{42E16890-47A2-428D-B3F2-D3A0336B9D2B}" type="presParOf" srcId="{AB131D6C-BD43-4AC5-ADAE-E284F4A84832}" destId="{08347EDE-966A-4CD5-86F8-A0CE3ECB9DE6}" srcOrd="2" destOrd="0" presId="urn:microsoft.com/office/officeart/2008/layout/LinedList"/>
    <dgm:cxn modelId="{4123B9FA-9052-4368-839E-B2560F05D8C1}" type="presParOf" srcId="{AB131D6C-BD43-4AC5-ADAE-E284F4A84832}" destId="{2544BE7F-1795-402C-8795-8964E80A24CE}" srcOrd="3" destOrd="0" presId="urn:microsoft.com/office/officeart/2008/layout/LinedList"/>
    <dgm:cxn modelId="{9C6A72B9-430B-47DE-8A01-A7C10292F219}" type="presParOf" srcId="{2544BE7F-1795-402C-8795-8964E80A24CE}" destId="{9F117CF2-498A-493D-9384-F61AD86F75F3}" srcOrd="0" destOrd="0" presId="urn:microsoft.com/office/officeart/2008/layout/LinedList"/>
    <dgm:cxn modelId="{E6818216-2BA6-4B70-BB40-0C6820607ECC}" type="presParOf" srcId="{2544BE7F-1795-402C-8795-8964E80A24CE}" destId="{AFB1ED9C-6249-4496-A999-FC2E6BE21E6A}" srcOrd="1" destOrd="0" presId="urn:microsoft.com/office/officeart/2008/layout/LinedList"/>
    <dgm:cxn modelId="{8B6A8C1F-CB93-4B83-BFD3-BA8FA87819AF}" type="presParOf" srcId="{AB131D6C-BD43-4AC5-ADAE-E284F4A84832}" destId="{7B58FCC3-B773-4636-A2F5-322186F60046}" srcOrd="4" destOrd="0" presId="urn:microsoft.com/office/officeart/2008/layout/LinedList"/>
    <dgm:cxn modelId="{31FDE955-5951-4D8D-83D8-CC7F5BC601F2}" type="presParOf" srcId="{AB131D6C-BD43-4AC5-ADAE-E284F4A84832}" destId="{E54C053B-3709-44F4-AD22-62E49E199879}" srcOrd="5" destOrd="0" presId="urn:microsoft.com/office/officeart/2008/layout/LinedList"/>
    <dgm:cxn modelId="{B66DC8DA-D98F-456F-A78C-5A9FEFF92E5A}" type="presParOf" srcId="{E54C053B-3709-44F4-AD22-62E49E199879}" destId="{D02FBAC6-4009-48E2-B80E-3A51DBA01E19}" srcOrd="0" destOrd="0" presId="urn:microsoft.com/office/officeart/2008/layout/LinedList"/>
    <dgm:cxn modelId="{44E375F2-6161-4FED-B07E-9A276F32C34B}" type="presParOf" srcId="{E54C053B-3709-44F4-AD22-62E49E199879}" destId="{404363A6-91C9-487A-B5E1-EE7C3EB5467D}" srcOrd="1" destOrd="0" presId="urn:microsoft.com/office/officeart/2008/layout/LinedList"/>
    <dgm:cxn modelId="{0CC57B98-0C38-4517-AC43-FEF0F8B36E2C}" type="presParOf" srcId="{AB131D6C-BD43-4AC5-ADAE-E284F4A84832}" destId="{A9BCEC03-EC04-4727-9254-53CD4FEB9DE2}" srcOrd="6" destOrd="0" presId="urn:microsoft.com/office/officeart/2008/layout/LinedList"/>
    <dgm:cxn modelId="{C0ED6B93-7F05-46ED-A45F-DD28E33A8712}" type="presParOf" srcId="{AB131D6C-BD43-4AC5-ADAE-E284F4A84832}" destId="{A3938C93-312C-480D-8F50-89BF60B7FCFB}" srcOrd="7" destOrd="0" presId="urn:microsoft.com/office/officeart/2008/layout/LinedList"/>
    <dgm:cxn modelId="{1BBCD925-CB82-4C90-BF97-51EB6EE42509}" type="presParOf" srcId="{A3938C93-312C-480D-8F50-89BF60B7FCFB}" destId="{84EE40FC-06B8-49E3-8D16-3FF379148657}" srcOrd="0" destOrd="0" presId="urn:microsoft.com/office/officeart/2008/layout/LinedList"/>
    <dgm:cxn modelId="{563D3DAD-C550-4CFD-BF2C-9913DF99B110}" type="presParOf" srcId="{A3938C93-312C-480D-8F50-89BF60B7FCFB}" destId="{719ECDD6-BBFB-4289-9E56-3154C0EC905B}" srcOrd="1" destOrd="0" presId="urn:microsoft.com/office/officeart/2008/layout/LinedList"/>
    <dgm:cxn modelId="{3644CA88-F661-4971-A36E-2229B07AF46D}" type="presParOf" srcId="{AB131D6C-BD43-4AC5-ADAE-E284F4A84832}" destId="{8B749AD1-7E7E-405F-838B-EDB54E0634E5}" srcOrd="8" destOrd="0" presId="urn:microsoft.com/office/officeart/2008/layout/LinedList"/>
    <dgm:cxn modelId="{C084F73C-0926-454C-A642-6B6C29AA8941}" type="presParOf" srcId="{AB131D6C-BD43-4AC5-ADAE-E284F4A84832}" destId="{F3531618-A246-403D-87C6-86609DF8B33B}" srcOrd="9" destOrd="0" presId="urn:microsoft.com/office/officeart/2008/layout/LinedList"/>
    <dgm:cxn modelId="{14D8FB4D-4DD1-4ADC-8462-1C210303E76B}" type="presParOf" srcId="{F3531618-A246-403D-87C6-86609DF8B33B}" destId="{0309AC6E-3CC7-4339-8EC2-8F0E05F6B1C2}" srcOrd="0" destOrd="0" presId="urn:microsoft.com/office/officeart/2008/layout/LinedList"/>
    <dgm:cxn modelId="{55D4C6CE-C728-4DEC-9CD8-F03D88FC57B8}" type="presParOf" srcId="{F3531618-A246-403D-87C6-86609DF8B33B}" destId="{C9BC6A9D-0707-4D5E-9D6E-AAED71057CF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388685-473B-4358-918C-8EBDAF79223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BA5B5808-B044-4A0A-9F7F-1151D8690E2C}">
      <dgm:prSet/>
      <dgm:spPr/>
      <dgm:t>
        <a:bodyPr/>
        <a:lstStyle/>
        <a:p>
          <a:r>
            <a:rPr lang="en-GB" b="1" i="0"/>
            <a:t>Conclusion</a:t>
          </a:r>
          <a:endParaRPr lang="en-US"/>
        </a:p>
      </dgm:t>
    </dgm:pt>
    <dgm:pt modelId="{BF8E408F-9E8A-4ADD-AEBE-9689C4887111}" type="parTrans" cxnId="{81A420FB-6831-4111-A3EF-2B270255255C}">
      <dgm:prSet/>
      <dgm:spPr/>
      <dgm:t>
        <a:bodyPr/>
        <a:lstStyle/>
        <a:p>
          <a:endParaRPr lang="en-US"/>
        </a:p>
      </dgm:t>
    </dgm:pt>
    <dgm:pt modelId="{8471893A-B5D7-4173-8A85-B5832F26475C}" type="sibTrans" cxnId="{81A420FB-6831-4111-A3EF-2B270255255C}">
      <dgm:prSet/>
      <dgm:spPr/>
      <dgm:t>
        <a:bodyPr/>
        <a:lstStyle/>
        <a:p>
          <a:endParaRPr lang="en-US"/>
        </a:p>
      </dgm:t>
    </dgm:pt>
    <dgm:pt modelId="{99B41F06-D82B-4C29-9559-F32AC01223FD}">
      <dgm:prSet/>
      <dgm:spPr/>
      <dgm:t>
        <a:bodyPr/>
        <a:lstStyle/>
        <a:p>
          <a:r>
            <a:rPr lang="en-GB" b="1" i="0"/>
            <a:t>Overall Summary:</a:t>
          </a:r>
          <a:r>
            <a:rPr lang="en-GB" b="0" i="0"/>
            <a:t> My background in consulting and charity provides a strong foundation for the corporate world.</a:t>
          </a:r>
          <a:endParaRPr lang="en-US"/>
        </a:p>
      </dgm:t>
    </dgm:pt>
    <dgm:pt modelId="{9F5B1035-66D3-4E22-95B8-CE67417DF203}" type="parTrans" cxnId="{D5C16B7F-D2DE-48C6-B400-F70C11A4F0AB}">
      <dgm:prSet/>
      <dgm:spPr/>
      <dgm:t>
        <a:bodyPr/>
        <a:lstStyle/>
        <a:p>
          <a:endParaRPr lang="en-US"/>
        </a:p>
      </dgm:t>
    </dgm:pt>
    <dgm:pt modelId="{4AB1F308-57B3-4B66-A9C1-0EEA9B719B4F}" type="sibTrans" cxnId="{D5C16B7F-D2DE-48C6-B400-F70C11A4F0AB}">
      <dgm:prSet/>
      <dgm:spPr/>
      <dgm:t>
        <a:bodyPr/>
        <a:lstStyle/>
        <a:p>
          <a:endParaRPr lang="en-US"/>
        </a:p>
      </dgm:t>
    </dgm:pt>
    <dgm:pt modelId="{83B88357-1008-45A9-B8D0-4222D7A55178}">
      <dgm:prSet/>
      <dgm:spPr/>
      <dgm:t>
        <a:bodyPr/>
        <a:lstStyle/>
        <a:p>
          <a:r>
            <a:rPr lang="en-GB" b="1" i="0"/>
            <a:t>Lessons Learnt:</a:t>
          </a:r>
          <a:r>
            <a:rPr lang="en-GB" b="0" i="0"/>
            <a:t> Reflection (using Gibbs) is essential to identify how a commuting student can optimize their time.</a:t>
          </a:r>
          <a:endParaRPr lang="en-US"/>
        </a:p>
      </dgm:t>
    </dgm:pt>
    <dgm:pt modelId="{B100A966-6810-4DD1-BAB6-D920D2B6B607}" type="parTrans" cxnId="{33CCC23E-9D01-425E-8257-55D5CE030B37}">
      <dgm:prSet/>
      <dgm:spPr/>
      <dgm:t>
        <a:bodyPr/>
        <a:lstStyle/>
        <a:p>
          <a:endParaRPr lang="en-US"/>
        </a:p>
      </dgm:t>
    </dgm:pt>
    <dgm:pt modelId="{3858A09F-BD69-41B5-AA41-50BE7A7229AD}" type="sibTrans" cxnId="{33CCC23E-9D01-425E-8257-55D5CE030B37}">
      <dgm:prSet/>
      <dgm:spPr/>
      <dgm:t>
        <a:bodyPr/>
        <a:lstStyle/>
        <a:p>
          <a:endParaRPr lang="en-US"/>
        </a:p>
      </dgm:t>
    </dgm:pt>
    <dgm:pt modelId="{914EE37F-0D08-4FA4-84D1-AEFD98CC2308}">
      <dgm:prSet/>
      <dgm:spPr/>
      <dgm:t>
        <a:bodyPr/>
        <a:lstStyle/>
        <a:p>
          <a:r>
            <a:rPr lang="en-GB" b="1" i="0"/>
            <a:t>Personal Evaluation:</a:t>
          </a:r>
          <a:r>
            <a:rPr lang="en-GB" b="0" i="0"/>
            <a:t> I have moved from seeing my commute as a "barrier" to seeing it as a space for disciplined study and reflection.</a:t>
          </a:r>
          <a:endParaRPr lang="en-US"/>
        </a:p>
      </dgm:t>
    </dgm:pt>
    <dgm:pt modelId="{343E1B1E-2546-4D74-813B-500456847F04}" type="parTrans" cxnId="{F94720B1-DA7D-41AA-8AAE-640CC52DE1AA}">
      <dgm:prSet/>
      <dgm:spPr/>
      <dgm:t>
        <a:bodyPr/>
        <a:lstStyle/>
        <a:p>
          <a:endParaRPr lang="en-US"/>
        </a:p>
      </dgm:t>
    </dgm:pt>
    <dgm:pt modelId="{4B66754C-20D0-4B2D-ADF0-2F22E4A7E2DD}" type="sibTrans" cxnId="{F94720B1-DA7D-41AA-8AAE-640CC52DE1AA}">
      <dgm:prSet/>
      <dgm:spPr/>
      <dgm:t>
        <a:bodyPr/>
        <a:lstStyle/>
        <a:p>
          <a:endParaRPr lang="en-US"/>
        </a:p>
      </dgm:t>
    </dgm:pt>
    <dgm:pt modelId="{91A527BF-D082-483E-9EB2-63C781B4D171}" type="pres">
      <dgm:prSet presAssocID="{E2388685-473B-4358-918C-8EBDAF792235}" presName="root" presStyleCnt="0">
        <dgm:presLayoutVars>
          <dgm:dir/>
          <dgm:resizeHandles val="exact"/>
        </dgm:presLayoutVars>
      </dgm:prSet>
      <dgm:spPr/>
    </dgm:pt>
    <dgm:pt modelId="{3157A9D8-C137-456E-959D-4D7F3C65C4F9}" type="pres">
      <dgm:prSet presAssocID="{BA5B5808-B044-4A0A-9F7F-1151D8690E2C}" presName="compNode" presStyleCnt="0"/>
      <dgm:spPr/>
    </dgm:pt>
    <dgm:pt modelId="{27528FA2-4457-4529-BC83-5BDB472852AD}" type="pres">
      <dgm:prSet presAssocID="{BA5B5808-B044-4A0A-9F7F-1151D8690E2C}" presName="bgRect" presStyleLbl="bgShp" presStyleIdx="0" presStyleCnt="4"/>
      <dgm:spPr/>
    </dgm:pt>
    <dgm:pt modelId="{1FFCE90E-F776-47C9-A94F-F8606011F0DA}" type="pres">
      <dgm:prSet presAssocID="{BA5B5808-B044-4A0A-9F7F-1151D8690E2C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3BCC99E5-BCED-4488-87EF-34DAC7FA384F}" type="pres">
      <dgm:prSet presAssocID="{BA5B5808-B044-4A0A-9F7F-1151D8690E2C}" presName="spaceRect" presStyleCnt="0"/>
      <dgm:spPr/>
    </dgm:pt>
    <dgm:pt modelId="{B898AE50-BFCE-4CAC-AF45-D07B1EC28249}" type="pres">
      <dgm:prSet presAssocID="{BA5B5808-B044-4A0A-9F7F-1151D8690E2C}" presName="parTx" presStyleLbl="revTx" presStyleIdx="0" presStyleCnt="4">
        <dgm:presLayoutVars>
          <dgm:chMax val="0"/>
          <dgm:chPref val="0"/>
        </dgm:presLayoutVars>
      </dgm:prSet>
      <dgm:spPr/>
    </dgm:pt>
    <dgm:pt modelId="{5C2F6CD7-22A8-4458-BCDE-DE92BDB5272A}" type="pres">
      <dgm:prSet presAssocID="{8471893A-B5D7-4173-8A85-B5832F26475C}" presName="sibTrans" presStyleCnt="0"/>
      <dgm:spPr/>
    </dgm:pt>
    <dgm:pt modelId="{69352187-B922-4703-B9CD-07FC3C3544E5}" type="pres">
      <dgm:prSet presAssocID="{99B41F06-D82B-4C29-9559-F32AC01223FD}" presName="compNode" presStyleCnt="0"/>
      <dgm:spPr/>
    </dgm:pt>
    <dgm:pt modelId="{21125060-DE93-4E72-9DE1-41C11FD33738}" type="pres">
      <dgm:prSet presAssocID="{99B41F06-D82B-4C29-9559-F32AC01223FD}" presName="bgRect" presStyleLbl="bgShp" presStyleIdx="1" presStyleCnt="4"/>
      <dgm:spPr/>
    </dgm:pt>
    <dgm:pt modelId="{36AA111A-CAFF-48EE-AF6B-6299A1E8BC13}" type="pres">
      <dgm:prSet presAssocID="{99B41F06-D82B-4C29-9559-F32AC01223FD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andshake"/>
        </a:ext>
      </dgm:extLst>
    </dgm:pt>
    <dgm:pt modelId="{6D83C48A-2CBA-4515-AF31-9D4553DE263B}" type="pres">
      <dgm:prSet presAssocID="{99B41F06-D82B-4C29-9559-F32AC01223FD}" presName="spaceRect" presStyleCnt="0"/>
      <dgm:spPr/>
    </dgm:pt>
    <dgm:pt modelId="{72A3ADFB-1254-410A-8798-D54D2F16CFCD}" type="pres">
      <dgm:prSet presAssocID="{99B41F06-D82B-4C29-9559-F32AC01223FD}" presName="parTx" presStyleLbl="revTx" presStyleIdx="1" presStyleCnt="4">
        <dgm:presLayoutVars>
          <dgm:chMax val="0"/>
          <dgm:chPref val="0"/>
        </dgm:presLayoutVars>
      </dgm:prSet>
      <dgm:spPr/>
    </dgm:pt>
    <dgm:pt modelId="{62A98333-A195-4ED0-8DB1-CFB7B6EADC01}" type="pres">
      <dgm:prSet presAssocID="{4AB1F308-57B3-4B66-A9C1-0EEA9B719B4F}" presName="sibTrans" presStyleCnt="0"/>
      <dgm:spPr/>
    </dgm:pt>
    <dgm:pt modelId="{A840AD2C-A4E4-4111-B0C0-C25D2354D1D8}" type="pres">
      <dgm:prSet presAssocID="{83B88357-1008-45A9-B8D0-4222D7A55178}" presName="compNode" presStyleCnt="0"/>
      <dgm:spPr/>
    </dgm:pt>
    <dgm:pt modelId="{2761F1A7-3F2B-42FB-B935-0B105AF6C380}" type="pres">
      <dgm:prSet presAssocID="{83B88357-1008-45A9-B8D0-4222D7A55178}" presName="bgRect" presStyleLbl="bgShp" presStyleIdx="2" presStyleCnt="4"/>
      <dgm:spPr/>
    </dgm:pt>
    <dgm:pt modelId="{7ACC70D1-A879-4100-8AB4-FBD09B5AC885}" type="pres">
      <dgm:prSet presAssocID="{83B88357-1008-45A9-B8D0-4222D7A55178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E0834227-8B63-4952-A7A0-A186D03F54BC}" type="pres">
      <dgm:prSet presAssocID="{83B88357-1008-45A9-B8D0-4222D7A55178}" presName="spaceRect" presStyleCnt="0"/>
      <dgm:spPr/>
    </dgm:pt>
    <dgm:pt modelId="{89D9A146-3239-4C93-94C9-621915E41389}" type="pres">
      <dgm:prSet presAssocID="{83B88357-1008-45A9-B8D0-4222D7A55178}" presName="parTx" presStyleLbl="revTx" presStyleIdx="2" presStyleCnt="4">
        <dgm:presLayoutVars>
          <dgm:chMax val="0"/>
          <dgm:chPref val="0"/>
        </dgm:presLayoutVars>
      </dgm:prSet>
      <dgm:spPr/>
    </dgm:pt>
    <dgm:pt modelId="{2AA1F074-F37C-4DB1-8F39-B4A1EB8D0673}" type="pres">
      <dgm:prSet presAssocID="{3858A09F-BD69-41B5-AA41-50BE7A7229AD}" presName="sibTrans" presStyleCnt="0"/>
      <dgm:spPr/>
    </dgm:pt>
    <dgm:pt modelId="{C597E7A6-39E4-4D82-99F1-1213C1C9EDEC}" type="pres">
      <dgm:prSet presAssocID="{914EE37F-0D08-4FA4-84D1-AEFD98CC2308}" presName="compNode" presStyleCnt="0"/>
      <dgm:spPr/>
    </dgm:pt>
    <dgm:pt modelId="{05B18293-3DCD-43DF-B810-0CE24C01C309}" type="pres">
      <dgm:prSet presAssocID="{914EE37F-0D08-4FA4-84D1-AEFD98CC2308}" presName="bgRect" presStyleLbl="bgShp" presStyleIdx="3" presStyleCnt="4"/>
      <dgm:spPr/>
    </dgm:pt>
    <dgm:pt modelId="{20120ECC-D434-4429-889D-440279C2E4A0}" type="pres">
      <dgm:prSet presAssocID="{914EE37F-0D08-4FA4-84D1-AEFD98CC2308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369CD55B-EA86-4839-B9D7-5668FC48FEFF}" type="pres">
      <dgm:prSet presAssocID="{914EE37F-0D08-4FA4-84D1-AEFD98CC2308}" presName="spaceRect" presStyleCnt="0"/>
      <dgm:spPr/>
    </dgm:pt>
    <dgm:pt modelId="{D4DEDC38-3C04-4EE5-A761-3945E775CA3A}" type="pres">
      <dgm:prSet presAssocID="{914EE37F-0D08-4FA4-84D1-AEFD98CC2308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33CCC23E-9D01-425E-8257-55D5CE030B37}" srcId="{E2388685-473B-4358-918C-8EBDAF792235}" destId="{83B88357-1008-45A9-B8D0-4222D7A55178}" srcOrd="2" destOrd="0" parTransId="{B100A966-6810-4DD1-BAB6-D920D2B6B607}" sibTransId="{3858A09F-BD69-41B5-AA41-50BE7A7229AD}"/>
    <dgm:cxn modelId="{1AD6EC4C-BC52-446A-92A4-74C74CD7E466}" type="presOf" srcId="{99B41F06-D82B-4C29-9559-F32AC01223FD}" destId="{72A3ADFB-1254-410A-8798-D54D2F16CFCD}" srcOrd="0" destOrd="0" presId="urn:microsoft.com/office/officeart/2018/2/layout/IconVerticalSolidList"/>
    <dgm:cxn modelId="{8824FA55-3717-434C-B966-CC6D8182D002}" type="presOf" srcId="{BA5B5808-B044-4A0A-9F7F-1151D8690E2C}" destId="{B898AE50-BFCE-4CAC-AF45-D07B1EC28249}" srcOrd="0" destOrd="0" presId="urn:microsoft.com/office/officeart/2018/2/layout/IconVerticalSolidList"/>
    <dgm:cxn modelId="{D5C16B7F-D2DE-48C6-B400-F70C11A4F0AB}" srcId="{E2388685-473B-4358-918C-8EBDAF792235}" destId="{99B41F06-D82B-4C29-9559-F32AC01223FD}" srcOrd="1" destOrd="0" parTransId="{9F5B1035-66D3-4E22-95B8-CE67417DF203}" sibTransId="{4AB1F308-57B3-4B66-A9C1-0EEA9B719B4F}"/>
    <dgm:cxn modelId="{F94720B1-DA7D-41AA-8AAE-640CC52DE1AA}" srcId="{E2388685-473B-4358-918C-8EBDAF792235}" destId="{914EE37F-0D08-4FA4-84D1-AEFD98CC2308}" srcOrd="3" destOrd="0" parTransId="{343E1B1E-2546-4D74-813B-500456847F04}" sibTransId="{4B66754C-20D0-4B2D-ADF0-2F22E4A7E2DD}"/>
    <dgm:cxn modelId="{1EB03CBA-EF57-405F-AC50-1B8D56BB7B13}" type="presOf" srcId="{914EE37F-0D08-4FA4-84D1-AEFD98CC2308}" destId="{D4DEDC38-3C04-4EE5-A761-3945E775CA3A}" srcOrd="0" destOrd="0" presId="urn:microsoft.com/office/officeart/2018/2/layout/IconVerticalSolidList"/>
    <dgm:cxn modelId="{CE7F60D3-E4A5-4E9A-BB2A-8D0A90DF1476}" type="presOf" srcId="{83B88357-1008-45A9-B8D0-4222D7A55178}" destId="{89D9A146-3239-4C93-94C9-621915E41389}" srcOrd="0" destOrd="0" presId="urn:microsoft.com/office/officeart/2018/2/layout/IconVerticalSolidList"/>
    <dgm:cxn modelId="{6ED805FB-42C3-4072-859B-CB9EB4DDB510}" type="presOf" srcId="{E2388685-473B-4358-918C-8EBDAF792235}" destId="{91A527BF-D082-483E-9EB2-63C781B4D171}" srcOrd="0" destOrd="0" presId="urn:microsoft.com/office/officeart/2018/2/layout/IconVerticalSolidList"/>
    <dgm:cxn modelId="{81A420FB-6831-4111-A3EF-2B270255255C}" srcId="{E2388685-473B-4358-918C-8EBDAF792235}" destId="{BA5B5808-B044-4A0A-9F7F-1151D8690E2C}" srcOrd="0" destOrd="0" parTransId="{BF8E408F-9E8A-4ADD-AEBE-9689C4887111}" sibTransId="{8471893A-B5D7-4173-8A85-B5832F26475C}"/>
    <dgm:cxn modelId="{1B35BA94-B38B-4E74-A4D7-4203BED9124F}" type="presParOf" srcId="{91A527BF-D082-483E-9EB2-63C781B4D171}" destId="{3157A9D8-C137-456E-959D-4D7F3C65C4F9}" srcOrd="0" destOrd="0" presId="urn:microsoft.com/office/officeart/2018/2/layout/IconVerticalSolidList"/>
    <dgm:cxn modelId="{11C8F89A-1E0F-4E06-A947-2A0D3009C321}" type="presParOf" srcId="{3157A9D8-C137-456E-959D-4D7F3C65C4F9}" destId="{27528FA2-4457-4529-BC83-5BDB472852AD}" srcOrd="0" destOrd="0" presId="urn:microsoft.com/office/officeart/2018/2/layout/IconVerticalSolidList"/>
    <dgm:cxn modelId="{5443DB68-EBA8-4EC7-BB2C-7768B75C1492}" type="presParOf" srcId="{3157A9D8-C137-456E-959D-4D7F3C65C4F9}" destId="{1FFCE90E-F776-47C9-A94F-F8606011F0DA}" srcOrd="1" destOrd="0" presId="urn:microsoft.com/office/officeart/2018/2/layout/IconVerticalSolidList"/>
    <dgm:cxn modelId="{5362A79D-B432-4E8D-BA5F-15D3D1B4E356}" type="presParOf" srcId="{3157A9D8-C137-456E-959D-4D7F3C65C4F9}" destId="{3BCC99E5-BCED-4488-87EF-34DAC7FA384F}" srcOrd="2" destOrd="0" presId="urn:microsoft.com/office/officeart/2018/2/layout/IconVerticalSolidList"/>
    <dgm:cxn modelId="{AC593A70-F047-4E97-89B7-B4742AEE978B}" type="presParOf" srcId="{3157A9D8-C137-456E-959D-4D7F3C65C4F9}" destId="{B898AE50-BFCE-4CAC-AF45-D07B1EC28249}" srcOrd="3" destOrd="0" presId="urn:microsoft.com/office/officeart/2018/2/layout/IconVerticalSolidList"/>
    <dgm:cxn modelId="{A8287EE0-0E5B-4178-9B78-51F55AC9424D}" type="presParOf" srcId="{91A527BF-D082-483E-9EB2-63C781B4D171}" destId="{5C2F6CD7-22A8-4458-BCDE-DE92BDB5272A}" srcOrd="1" destOrd="0" presId="urn:microsoft.com/office/officeart/2018/2/layout/IconVerticalSolidList"/>
    <dgm:cxn modelId="{883C0B1A-A2E0-449A-A4AC-EE0FE67AAA71}" type="presParOf" srcId="{91A527BF-D082-483E-9EB2-63C781B4D171}" destId="{69352187-B922-4703-B9CD-07FC3C3544E5}" srcOrd="2" destOrd="0" presId="urn:microsoft.com/office/officeart/2018/2/layout/IconVerticalSolidList"/>
    <dgm:cxn modelId="{7FB8CD0D-9999-4165-AA8B-73957AC38062}" type="presParOf" srcId="{69352187-B922-4703-B9CD-07FC3C3544E5}" destId="{21125060-DE93-4E72-9DE1-41C11FD33738}" srcOrd="0" destOrd="0" presId="urn:microsoft.com/office/officeart/2018/2/layout/IconVerticalSolidList"/>
    <dgm:cxn modelId="{9DD5324F-0D9C-4538-BE55-581BD6928677}" type="presParOf" srcId="{69352187-B922-4703-B9CD-07FC3C3544E5}" destId="{36AA111A-CAFF-48EE-AF6B-6299A1E8BC13}" srcOrd="1" destOrd="0" presId="urn:microsoft.com/office/officeart/2018/2/layout/IconVerticalSolidList"/>
    <dgm:cxn modelId="{8FAE5FF7-908B-42B7-B59B-3E1A1474200F}" type="presParOf" srcId="{69352187-B922-4703-B9CD-07FC3C3544E5}" destId="{6D83C48A-2CBA-4515-AF31-9D4553DE263B}" srcOrd="2" destOrd="0" presId="urn:microsoft.com/office/officeart/2018/2/layout/IconVerticalSolidList"/>
    <dgm:cxn modelId="{F90B290F-401E-4492-BB77-80EE6C3570C8}" type="presParOf" srcId="{69352187-B922-4703-B9CD-07FC3C3544E5}" destId="{72A3ADFB-1254-410A-8798-D54D2F16CFCD}" srcOrd="3" destOrd="0" presId="urn:microsoft.com/office/officeart/2018/2/layout/IconVerticalSolidList"/>
    <dgm:cxn modelId="{B70FBFBF-4364-40F5-B9FE-E8C2C709995B}" type="presParOf" srcId="{91A527BF-D082-483E-9EB2-63C781B4D171}" destId="{62A98333-A195-4ED0-8DB1-CFB7B6EADC01}" srcOrd="3" destOrd="0" presId="urn:microsoft.com/office/officeart/2018/2/layout/IconVerticalSolidList"/>
    <dgm:cxn modelId="{DEE0B4DB-061A-4B9E-99AB-C848D72D48FB}" type="presParOf" srcId="{91A527BF-D082-483E-9EB2-63C781B4D171}" destId="{A840AD2C-A4E4-4111-B0C0-C25D2354D1D8}" srcOrd="4" destOrd="0" presId="urn:microsoft.com/office/officeart/2018/2/layout/IconVerticalSolidList"/>
    <dgm:cxn modelId="{E45698FA-B35A-4EB9-826E-3313902676D0}" type="presParOf" srcId="{A840AD2C-A4E4-4111-B0C0-C25D2354D1D8}" destId="{2761F1A7-3F2B-42FB-B935-0B105AF6C380}" srcOrd="0" destOrd="0" presId="urn:microsoft.com/office/officeart/2018/2/layout/IconVerticalSolidList"/>
    <dgm:cxn modelId="{25CDF0DB-711B-446D-83B3-0AD92D3A835C}" type="presParOf" srcId="{A840AD2C-A4E4-4111-B0C0-C25D2354D1D8}" destId="{7ACC70D1-A879-4100-8AB4-FBD09B5AC885}" srcOrd="1" destOrd="0" presId="urn:microsoft.com/office/officeart/2018/2/layout/IconVerticalSolidList"/>
    <dgm:cxn modelId="{5AA76AF7-FA3E-4646-8546-64B2A29780CF}" type="presParOf" srcId="{A840AD2C-A4E4-4111-B0C0-C25D2354D1D8}" destId="{E0834227-8B63-4952-A7A0-A186D03F54BC}" srcOrd="2" destOrd="0" presId="urn:microsoft.com/office/officeart/2018/2/layout/IconVerticalSolidList"/>
    <dgm:cxn modelId="{3D192209-13BF-489D-9E2F-9C6DD8FA3FBB}" type="presParOf" srcId="{A840AD2C-A4E4-4111-B0C0-C25D2354D1D8}" destId="{89D9A146-3239-4C93-94C9-621915E41389}" srcOrd="3" destOrd="0" presId="urn:microsoft.com/office/officeart/2018/2/layout/IconVerticalSolidList"/>
    <dgm:cxn modelId="{BDB15CE0-11A9-4347-A942-7F026474AAAD}" type="presParOf" srcId="{91A527BF-D082-483E-9EB2-63C781B4D171}" destId="{2AA1F074-F37C-4DB1-8F39-B4A1EB8D0673}" srcOrd="5" destOrd="0" presId="urn:microsoft.com/office/officeart/2018/2/layout/IconVerticalSolidList"/>
    <dgm:cxn modelId="{F98BF75E-B154-45A5-A8B6-A5BCB42FD1B9}" type="presParOf" srcId="{91A527BF-D082-483E-9EB2-63C781B4D171}" destId="{C597E7A6-39E4-4D82-99F1-1213C1C9EDEC}" srcOrd="6" destOrd="0" presId="urn:microsoft.com/office/officeart/2018/2/layout/IconVerticalSolidList"/>
    <dgm:cxn modelId="{51376078-282C-48AE-9995-A085D019EFAC}" type="presParOf" srcId="{C597E7A6-39E4-4D82-99F1-1213C1C9EDEC}" destId="{05B18293-3DCD-43DF-B810-0CE24C01C309}" srcOrd="0" destOrd="0" presId="urn:microsoft.com/office/officeart/2018/2/layout/IconVerticalSolidList"/>
    <dgm:cxn modelId="{E052FDB5-5DE8-415A-9F26-BC8590810F88}" type="presParOf" srcId="{C597E7A6-39E4-4D82-99F1-1213C1C9EDEC}" destId="{20120ECC-D434-4429-889D-440279C2E4A0}" srcOrd="1" destOrd="0" presId="urn:microsoft.com/office/officeart/2018/2/layout/IconVerticalSolidList"/>
    <dgm:cxn modelId="{E9A9EC6F-07B4-4413-A7BF-9A41600FD9B6}" type="presParOf" srcId="{C597E7A6-39E4-4D82-99F1-1213C1C9EDEC}" destId="{369CD55B-EA86-4839-B9D7-5668FC48FEFF}" srcOrd="2" destOrd="0" presId="urn:microsoft.com/office/officeart/2018/2/layout/IconVerticalSolidList"/>
    <dgm:cxn modelId="{1568D695-29A1-45F6-93D8-F8AB2998A4D7}" type="presParOf" srcId="{C597E7A6-39E4-4D82-99F1-1213C1C9EDEC}" destId="{D4DEDC38-3C04-4EE5-A761-3945E775CA3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25B673-92B6-4681-847F-7B9504E32FEB}" type="doc">
      <dgm:prSet loTypeId="urn:microsoft.com/office/officeart/2008/layout/Lin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83FF26A8-6FB8-4D7B-A24A-510A47E00307}">
      <dgm:prSet/>
      <dgm:spPr/>
      <dgm:t>
        <a:bodyPr/>
        <a:lstStyle/>
        <a:p>
          <a:r>
            <a:rPr lang="en-GB" b="1" i="0"/>
            <a:t>References (IEEE Style)</a:t>
          </a:r>
          <a:endParaRPr lang="en-US"/>
        </a:p>
      </dgm:t>
    </dgm:pt>
    <dgm:pt modelId="{65CDA143-9DCF-4A12-86B7-6958BE4EBACA}" type="parTrans" cxnId="{7317C2CB-37B8-41CF-B556-9851F8EFFACC}">
      <dgm:prSet/>
      <dgm:spPr/>
      <dgm:t>
        <a:bodyPr/>
        <a:lstStyle/>
        <a:p>
          <a:endParaRPr lang="en-US"/>
        </a:p>
      </dgm:t>
    </dgm:pt>
    <dgm:pt modelId="{50C79AE1-3E1D-47CD-96BD-340809BD74F4}" type="sibTrans" cxnId="{7317C2CB-37B8-41CF-B556-9851F8EFFACC}">
      <dgm:prSet/>
      <dgm:spPr/>
      <dgm:t>
        <a:bodyPr/>
        <a:lstStyle/>
        <a:p>
          <a:endParaRPr lang="en-US"/>
        </a:p>
      </dgm:t>
    </dgm:pt>
    <dgm:pt modelId="{C4B7F6D3-07E6-4033-857A-88FDE2797CB2}">
      <dgm:prSet/>
      <dgm:spPr/>
      <dgm:t>
        <a:bodyPr/>
        <a:lstStyle/>
        <a:p>
          <a:r>
            <a:rPr lang="en-GB" b="0" i="0"/>
            <a:t>[1] G. Gibbs, </a:t>
          </a:r>
          <a:r>
            <a:rPr lang="en-GB" b="0" i="1"/>
            <a:t>Learning by Doing: A Guide to Teaching and Learning Methods</a:t>
          </a:r>
          <a:r>
            <a:rPr lang="en-GB" b="0" i="0"/>
            <a:t>. Oxford: Further Education Unit, 1988.</a:t>
          </a:r>
          <a:endParaRPr lang="en-US"/>
        </a:p>
      </dgm:t>
    </dgm:pt>
    <dgm:pt modelId="{AC7048B8-79AE-4A89-BB40-1604C68E22D9}" type="parTrans" cxnId="{6081B918-2EDE-4D8C-8698-9D4F72AF4196}">
      <dgm:prSet/>
      <dgm:spPr/>
      <dgm:t>
        <a:bodyPr/>
        <a:lstStyle/>
        <a:p>
          <a:endParaRPr lang="en-US"/>
        </a:p>
      </dgm:t>
    </dgm:pt>
    <dgm:pt modelId="{B4273ACE-348B-45F8-AC90-321C697F7832}" type="sibTrans" cxnId="{6081B918-2EDE-4D8C-8698-9D4F72AF4196}">
      <dgm:prSet/>
      <dgm:spPr/>
      <dgm:t>
        <a:bodyPr/>
        <a:lstStyle/>
        <a:p>
          <a:endParaRPr lang="en-US"/>
        </a:p>
      </dgm:t>
    </dgm:pt>
    <dgm:pt modelId="{6BAAF561-77AD-4C78-8F53-29411F35821E}">
      <dgm:prSet/>
      <dgm:spPr/>
      <dgm:t>
        <a:bodyPr/>
        <a:lstStyle/>
        <a:p>
          <a:r>
            <a:rPr lang="en-GB" b="0" i="0"/>
            <a:t>[2] R. M. Belbin, </a:t>
          </a:r>
          <a:r>
            <a:rPr lang="en-GB" b="0" i="1"/>
            <a:t>Team Roles at Work</a:t>
          </a:r>
          <a:r>
            <a:rPr lang="en-GB" b="0" i="0"/>
            <a:t>. 2nd ed. Oxford: Butterworth-Heinemann, 2010.</a:t>
          </a:r>
          <a:endParaRPr lang="en-US"/>
        </a:p>
      </dgm:t>
    </dgm:pt>
    <dgm:pt modelId="{3D158C36-A6E1-49CF-BAD4-262D2EAB06D3}" type="parTrans" cxnId="{BDB6BBE5-B595-488A-AA40-D5846A8332BF}">
      <dgm:prSet/>
      <dgm:spPr/>
      <dgm:t>
        <a:bodyPr/>
        <a:lstStyle/>
        <a:p>
          <a:endParaRPr lang="en-US"/>
        </a:p>
      </dgm:t>
    </dgm:pt>
    <dgm:pt modelId="{DD8DC142-58BE-4581-B15A-A0FE88FA48F4}" type="sibTrans" cxnId="{BDB6BBE5-B595-488A-AA40-D5846A8332BF}">
      <dgm:prSet/>
      <dgm:spPr/>
      <dgm:t>
        <a:bodyPr/>
        <a:lstStyle/>
        <a:p>
          <a:endParaRPr lang="en-US"/>
        </a:p>
      </dgm:t>
    </dgm:pt>
    <dgm:pt modelId="{875169D0-E9E7-4879-BDA9-FAE254CD1172}">
      <dgm:prSet/>
      <dgm:spPr/>
      <dgm:t>
        <a:bodyPr/>
        <a:lstStyle/>
        <a:p>
          <a:r>
            <a:rPr lang="en-GB" b="0" i="0"/>
            <a:t>[3] C. S. Dweck, </a:t>
          </a:r>
          <a:r>
            <a:rPr lang="en-GB" b="0" i="1"/>
            <a:t>Mindset: The New Psychology of Success</a:t>
          </a:r>
          <a:r>
            <a:rPr lang="en-GB" b="0" i="0"/>
            <a:t>. New York: Random House, 2006.</a:t>
          </a:r>
          <a:endParaRPr lang="en-US"/>
        </a:p>
      </dgm:t>
    </dgm:pt>
    <dgm:pt modelId="{C378BCCA-4A30-45AD-BBC4-749D01E6746F}" type="parTrans" cxnId="{BCA89C5D-26F3-4035-8FAE-CC87D7568EFA}">
      <dgm:prSet/>
      <dgm:spPr/>
      <dgm:t>
        <a:bodyPr/>
        <a:lstStyle/>
        <a:p>
          <a:endParaRPr lang="en-US"/>
        </a:p>
      </dgm:t>
    </dgm:pt>
    <dgm:pt modelId="{1402769B-BD52-4157-8D9B-489F5D9D4EF2}" type="sibTrans" cxnId="{BCA89C5D-26F3-4035-8FAE-CC87D7568EFA}">
      <dgm:prSet/>
      <dgm:spPr/>
      <dgm:t>
        <a:bodyPr/>
        <a:lstStyle/>
        <a:p>
          <a:endParaRPr lang="en-US"/>
        </a:p>
      </dgm:t>
    </dgm:pt>
    <dgm:pt modelId="{1AF6082E-1B95-42BE-976A-8D287C9F3BE2}">
      <dgm:prSet/>
      <dgm:spPr/>
      <dgm:t>
        <a:bodyPr/>
        <a:lstStyle/>
        <a:p>
          <a:r>
            <a:rPr lang="en-GB" b="0" i="0"/>
            <a:t>[4] S. E. Lucas, </a:t>
          </a:r>
          <a:r>
            <a:rPr lang="en-GB" b="0" i="1"/>
            <a:t>The Art of Public Speaking</a:t>
          </a:r>
          <a:r>
            <a:rPr lang="en-GB" b="0" i="0"/>
            <a:t>. 13th ed. New York: McGraw-Hill, 2020.</a:t>
          </a:r>
          <a:endParaRPr lang="en-US"/>
        </a:p>
      </dgm:t>
    </dgm:pt>
    <dgm:pt modelId="{DFB03ECD-6766-4852-B6B4-38CDF91CB232}" type="parTrans" cxnId="{0E3E3AC6-4DB8-4078-AE23-AA1DB296249A}">
      <dgm:prSet/>
      <dgm:spPr/>
      <dgm:t>
        <a:bodyPr/>
        <a:lstStyle/>
        <a:p>
          <a:endParaRPr lang="en-US"/>
        </a:p>
      </dgm:t>
    </dgm:pt>
    <dgm:pt modelId="{4652C8AB-C830-45B5-B0F7-54DBAEF84CF0}" type="sibTrans" cxnId="{0E3E3AC6-4DB8-4078-AE23-AA1DB296249A}">
      <dgm:prSet/>
      <dgm:spPr/>
      <dgm:t>
        <a:bodyPr/>
        <a:lstStyle/>
        <a:p>
          <a:endParaRPr lang="en-US"/>
        </a:p>
      </dgm:t>
    </dgm:pt>
    <dgm:pt modelId="{BA92EFEA-885D-44BD-BA51-D47DC4D6EAAA}">
      <dgm:prSet/>
      <dgm:spPr/>
      <dgm:t>
        <a:bodyPr/>
        <a:lstStyle/>
        <a:p>
          <a:r>
            <a:rPr lang="en-GB" b="0" i="0"/>
            <a:t>[5] M. Laal and P. Salamati, "Lifelong learning; why?," </a:t>
          </a:r>
          <a:r>
            <a:rPr lang="en-GB" b="0" i="1"/>
            <a:t>Procedia - Social and Behavioral Sciences</a:t>
          </a:r>
          <a:r>
            <a:rPr lang="en-GB" b="0" i="0"/>
            <a:t>, vol. 31, pp. 610-616, 2012.</a:t>
          </a:r>
          <a:endParaRPr lang="en-US"/>
        </a:p>
      </dgm:t>
    </dgm:pt>
    <dgm:pt modelId="{7331A37D-4907-4A9F-B5ED-846BDCE40A94}" type="parTrans" cxnId="{2DEBC0D1-786F-46D5-89F3-BF0E4A6CBE1C}">
      <dgm:prSet/>
      <dgm:spPr/>
      <dgm:t>
        <a:bodyPr/>
        <a:lstStyle/>
        <a:p>
          <a:endParaRPr lang="en-US"/>
        </a:p>
      </dgm:t>
    </dgm:pt>
    <dgm:pt modelId="{26D12813-AF85-40C7-AABF-BDD38C57AEA6}" type="sibTrans" cxnId="{2DEBC0D1-786F-46D5-89F3-BF0E4A6CBE1C}">
      <dgm:prSet/>
      <dgm:spPr/>
      <dgm:t>
        <a:bodyPr/>
        <a:lstStyle/>
        <a:p>
          <a:endParaRPr lang="en-US"/>
        </a:p>
      </dgm:t>
    </dgm:pt>
    <dgm:pt modelId="{EA6DD3BE-DD9D-4166-890C-115B2EA129C2}" type="pres">
      <dgm:prSet presAssocID="{C825B673-92B6-4681-847F-7B9504E32FEB}" presName="vert0" presStyleCnt="0">
        <dgm:presLayoutVars>
          <dgm:dir/>
          <dgm:animOne val="branch"/>
          <dgm:animLvl val="lvl"/>
        </dgm:presLayoutVars>
      </dgm:prSet>
      <dgm:spPr/>
    </dgm:pt>
    <dgm:pt modelId="{5830E30D-22CF-43CE-A83D-E308BA62DDAB}" type="pres">
      <dgm:prSet presAssocID="{83FF26A8-6FB8-4D7B-A24A-510A47E00307}" presName="thickLine" presStyleLbl="alignNode1" presStyleIdx="0" presStyleCnt="6"/>
      <dgm:spPr/>
    </dgm:pt>
    <dgm:pt modelId="{A885E610-8BF1-4056-9C68-35F617160835}" type="pres">
      <dgm:prSet presAssocID="{83FF26A8-6FB8-4D7B-A24A-510A47E00307}" presName="horz1" presStyleCnt="0"/>
      <dgm:spPr/>
    </dgm:pt>
    <dgm:pt modelId="{4DC26CC8-A648-4DDD-877B-8E86088043C1}" type="pres">
      <dgm:prSet presAssocID="{83FF26A8-6FB8-4D7B-A24A-510A47E00307}" presName="tx1" presStyleLbl="revTx" presStyleIdx="0" presStyleCnt="6"/>
      <dgm:spPr/>
    </dgm:pt>
    <dgm:pt modelId="{A57051C9-54BA-4CA3-AC19-4337AA9B8F84}" type="pres">
      <dgm:prSet presAssocID="{83FF26A8-6FB8-4D7B-A24A-510A47E00307}" presName="vert1" presStyleCnt="0"/>
      <dgm:spPr/>
    </dgm:pt>
    <dgm:pt modelId="{54E53188-97B9-452A-93C7-2337293B40B1}" type="pres">
      <dgm:prSet presAssocID="{C4B7F6D3-07E6-4033-857A-88FDE2797CB2}" presName="thickLine" presStyleLbl="alignNode1" presStyleIdx="1" presStyleCnt="6"/>
      <dgm:spPr/>
    </dgm:pt>
    <dgm:pt modelId="{EE11463D-8362-4DA7-84AE-15FC09185AC5}" type="pres">
      <dgm:prSet presAssocID="{C4B7F6D3-07E6-4033-857A-88FDE2797CB2}" presName="horz1" presStyleCnt="0"/>
      <dgm:spPr/>
    </dgm:pt>
    <dgm:pt modelId="{523566CE-354F-4CF7-A1B8-5E0FD4FBD202}" type="pres">
      <dgm:prSet presAssocID="{C4B7F6D3-07E6-4033-857A-88FDE2797CB2}" presName="tx1" presStyleLbl="revTx" presStyleIdx="1" presStyleCnt="6"/>
      <dgm:spPr/>
    </dgm:pt>
    <dgm:pt modelId="{6B4E52D6-E956-4ABB-9C77-505F71B621FE}" type="pres">
      <dgm:prSet presAssocID="{C4B7F6D3-07E6-4033-857A-88FDE2797CB2}" presName="vert1" presStyleCnt="0"/>
      <dgm:spPr/>
    </dgm:pt>
    <dgm:pt modelId="{2F29D46F-EDB9-4F89-9BF9-F81B57732C3C}" type="pres">
      <dgm:prSet presAssocID="{6BAAF561-77AD-4C78-8F53-29411F35821E}" presName="thickLine" presStyleLbl="alignNode1" presStyleIdx="2" presStyleCnt="6"/>
      <dgm:spPr/>
    </dgm:pt>
    <dgm:pt modelId="{E771425D-C4E4-4F3B-B6FC-A034BA7923E4}" type="pres">
      <dgm:prSet presAssocID="{6BAAF561-77AD-4C78-8F53-29411F35821E}" presName="horz1" presStyleCnt="0"/>
      <dgm:spPr/>
    </dgm:pt>
    <dgm:pt modelId="{4E009E00-118A-40A9-AD17-275B6E406682}" type="pres">
      <dgm:prSet presAssocID="{6BAAF561-77AD-4C78-8F53-29411F35821E}" presName="tx1" presStyleLbl="revTx" presStyleIdx="2" presStyleCnt="6"/>
      <dgm:spPr/>
    </dgm:pt>
    <dgm:pt modelId="{B2794F2E-5321-45F2-B136-A73E340A4BEB}" type="pres">
      <dgm:prSet presAssocID="{6BAAF561-77AD-4C78-8F53-29411F35821E}" presName="vert1" presStyleCnt="0"/>
      <dgm:spPr/>
    </dgm:pt>
    <dgm:pt modelId="{0FBCC27B-7A62-43AE-BD41-1099E786C6F1}" type="pres">
      <dgm:prSet presAssocID="{875169D0-E9E7-4879-BDA9-FAE254CD1172}" presName="thickLine" presStyleLbl="alignNode1" presStyleIdx="3" presStyleCnt="6"/>
      <dgm:spPr/>
    </dgm:pt>
    <dgm:pt modelId="{45D131E7-A739-431A-991B-9E3B25F74878}" type="pres">
      <dgm:prSet presAssocID="{875169D0-E9E7-4879-BDA9-FAE254CD1172}" presName="horz1" presStyleCnt="0"/>
      <dgm:spPr/>
    </dgm:pt>
    <dgm:pt modelId="{972711FC-9D0B-4169-817D-5488A0EA3803}" type="pres">
      <dgm:prSet presAssocID="{875169D0-E9E7-4879-BDA9-FAE254CD1172}" presName="tx1" presStyleLbl="revTx" presStyleIdx="3" presStyleCnt="6"/>
      <dgm:spPr/>
    </dgm:pt>
    <dgm:pt modelId="{77FCB42B-5376-4539-BCB8-1B75931C221E}" type="pres">
      <dgm:prSet presAssocID="{875169D0-E9E7-4879-BDA9-FAE254CD1172}" presName="vert1" presStyleCnt="0"/>
      <dgm:spPr/>
    </dgm:pt>
    <dgm:pt modelId="{6A979F61-EE1D-489B-A5AF-082A948EF23D}" type="pres">
      <dgm:prSet presAssocID="{1AF6082E-1B95-42BE-976A-8D287C9F3BE2}" presName="thickLine" presStyleLbl="alignNode1" presStyleIdx="4" presStyleCnt="6"/>
      <dgm:spPr/>
    </dgm:pt>
    <dgm:pt modelId="{BD1F137A-8167-4882-8563-FCF8D3B5CA30}" type="pres">
      <dgm:prSet presAssocID="{1AF6082E-1B95-42BE-976A-8D287C9F3BE2}" presName="horz1" presStyleCnt="0"/>
      <dgm:spPr/>
    </dgm:pt>
    <dgm:pt modelId="{01D719A6-05DE-48B5-91B7-F8E440E228B7}" type="pres">
      <dgm:prSet presAssocID="{1AF6082E-1B95-42BE-976A-8D287C9F3BE2}" presName="tx1" presStyleLbl="revTx" presStyleIdx="4" presStyleCnt="6"/>
      <dgm:spPr/>
    </dgm:pt>
    <dgm:pt modelId="{F9488EF4-F779-4E32-B7CE-B3DC8D6A4A64}" type="pres">
      <dgm:prSet presAssocID="{1AF6082E-1B95-42BE-976A-8D287C9F3BE2}" presName="vert1" presStyleCnt="0"/>
      <dgm:spPr/>
    </dgm:pt>
    <dgm:pt modelId="{39ACC262-AF4C-4D72-A0CA-4EE21700A027}" type="pres">
      <dgm:prSet presAssocID="{BA92EFEA-885D-44BD-BA51-D47DC4D6EAAA}" presName="thickLine" presStyleLbl="alignNode1" presStyleIdx="5" presStyleCnt="6"/>
      <dgm:spPr/>
    </dgm:pt>
    <dgm:pt modelId="{4155FA1B-C30D-4BC0-9D3D-13B5BCD14BB5}" type="pres">
      <dgm:prSet presAssocID="{BA92EFEA-885D-44BD-BA51-D47DC4D6EAAA}" presName="horz1" presStyleCnt="0"/>
      <dgm:spPr/>
    </dgm:pt>
    <dgm:pt modelId="{414EC4EA-8733-4021-838F-08929898847E}" type="pres">
      <dgm:prSet presAssocID="{BA92EFEA-885D-44BD-BA51-D47DC4D6EAAA}" presName="tx1" presStyleLbl="revTx" presStyleIdx="5" presStyleCnt="6"/>
      <dgm:spPr/>
    </dgm:pt>
    <dgm:pt modelId="{51554534-C18F-4E33-8499-8F2A7609A923}" type="pres">
      <dgm:prSet presAssocID="{BA92EFEA-885D-44BD-BA51-D47DC4D6EAAA}" presName="vert1" presStyleCnt="0"/>
      <dgm:spPr/>
    </dgm:pt>
  </dgm:ptLst>
  <dgm:cxnLst>
    <dgm:cxn modelId="{C5735C03-1A26-4807-BCBC-F8290FA86CA0}" type="presOf" srcId="{BA92EFEA-885D-44BD-BA51-D47DC4D6EAAA}" destId="{414EC4EA-8733-4021-838F-08929898847E}" srcOrd="0" destOrd="0" presId="urn:microsoft.com/office/officeart/2008/layout/LinedList"/>
    <dgm:cxn modelId="{98A0630C-2A65-441E-9204-2278FAC5FC6C}" type="presOf" srcId="{83FF26A8-6FB8-4D7B-A24A-510A47E00307}" destId="{4DC26CC8-A648-4DDD-877B-8E86088043C1}" srcOrd="0" destOrd="0" presId="urn:microsoft.com/office/officeart/2008/layout/LinedList"/>
    <dgm:cxn modelId="{5D8AB813-B25B-4903-811F-650BF837567D}" type="presOf" srcId="{1AF6082E-1B95-42BE-976A-8D287C9F3BE2}" destId="{01D719A6-05DE-48B5-91B7-F8E440E228B7}" srcOrd="0" destOrd="0" presId="urn:microsoft.com/office/officeart/2008/layout/LinedList"/>
    <dgm:cxn modelId="{6081B918-2EDE-4D8C-8698-9D4F72AF4196}" srcId="{C825B673-92B6-4681-847F-7B9504E32FEB}" destId="{C4B7F6D3-07E6-4033-857A-88FDE2797CB2}" srcOrd="1" destOrd="0" parTransId="{AC7048B8-79AE-4A89-BB40-1604C68E22D9}" sibTransId="{B4273ACE-348B-45F8-AC90-321C697F7832}"/>
    <dgm:cxn modelId="{BCA89C5D-26F3-4035-8FAE-CC87D7568EFA}" srcId="{C825B673-92B6-4681-847F-7B9504E32FEB}" destId="{875169D0-E9E7-4879-BDA9-FAE254CD1172}" srcOrd="3" destOrd="0" parTransId="{C378BCCA-4A30-45AD-BBC4-749D01E6746F}" sibTransId="{1402769B-BD52-4157-8D9B-489F5D9D4EF2}"/>
    <dgm:cxn modelId="{70643491-26F9-4E21-A971-4CBC6CC104CC}" type="presOf" srcId="{C825B673-92B6-4681-847F-7B9504E32FEB}" destId="{EA6DD3BE-DD9D-4166-890C-115B2EA129C2}" srcOrd="0" destOrd="0" presId="urn:microsoft.com/office/officeart/2008/layout/LinedList"/>
    <dgm:cxn modelId="{A7E44DB3-970E-4295-92AF-946F529176E1}" type="presOf" srcId="{C4B7F6D3-07E6-4033-857A-88FDE2797CB2}" destId="{523566CE-354F-4CF7-A1B8-5E0FD4FBD202}" srcOrd="0" destOrd="0" presId="urn:microsoft.com/office/officeart/2008/layout/LinedList"/>
    <dgm:cxn modelId="{D60167C0-9B1A-4F75-9820-E84AA246A8A1}" type="presOf" srcId="{875169D0-E9E7-4879-BDA9-FAE254CD1172}" destId="{972711FC-9D0B-4169-817D-5488A0EA3803}" srcOrd="0" destOrd="0" presId="urn:microsoft.com/office/officeart/2008/layout/LinedList"/>
    <dgm:cxn modelId="{0E3E3AC6-4DB8-4078-AE23-AA1DB296249A}" srcId="{C825B673-92B6-4681-847F-7B9504E32FEB}" destId="{1AF6082E-1B95-42BE-976A-8D287C9F3BE2}" srcOrd="4" destOrd="0" parTransId="{DFB03ECD-6766-4852-B6B4-38CDF91CB232}" sibTransId="{4652C8AB-C830-45B5-B0F7-54DBAEF84CF0}"/>
    <dgm:cxn modelId="{7317C2CB-37B8-41CF-B556-9851F8EFFACC}" srcId="{C825B673-92B6-4681-847F-7B9504E32FEB}" destId="{83FF26A8-6FB8-4D7B-A24A-510A47E00307}" srcOrd="0" destOrd="0" parTransId="{65CDA143-9DCF-4A12-86B7-6958BE4EBACA}" sibTransId="{50C79AE1-3E1D-47CD-96BD-340809BD74F4}"/>
    <dgm:cxn modelId="{2DEBC0D1-786F-46D5-89F3-BF0E4A6CBE1C}" srcId="{C825B673-92B6-4681-847F-7B9504E32FEB}" destId="{BA92EFEA-885D-44BD-BA51-D47DC4D6EAAA}" srcOrd="5" destOrd="0" parTransId="{7331A37D-4907-4A9F-B5ED-846BDCE40A94}" sibTransId="{26D12813-AF85-40C7-AABF-BDD38C57AEA6}"/>
    <dgm:cxn modelId="{BDB6BBE5-B595-488A-AA40-D5846A8332BF}" srcId="{C825B673-92B6-4681-847F-7B9504E32FEB}" destId="{6BAAF561-77AD-4C78-8F53-29411F35821E}" srcOrd="2" destOrd="0" parTransId="{3D158C36-A6E1-49CF-BAD4-262D2EAB06D3}" sibTransId="{DD8DC142-58BE-4581-B15A-A0FE88FA48F4}"/>
    <dgm:cxn modelId="{6C2960E6-1D7D-49F3-B146-722BBDF85347}" type="presOf" srcId="{6BAAF561-77AD-4C78-8F53-29411F35821E}" destId="{4E009E00-118A-40A9-AD17-275B6E406682}" srcOrd="0" destOrd="0" presId="urn:microsoft.com/office/officeart/2008/layout/LinedList"/>
    <dgm:cxn modelId="{3F176AC5-3110-4E9C-A747-AFFA985F2B34}" type="presParOf" srcId="{EA6DD3BE-DD9D-4166-890C-115B2EA129C2}" destId="{5830E30D-22CF-43CE-A83D-E308BA62DDAB}" srcOrd="0" destOrd="0" presId="urn:microsoft.com/office/officeart/2008/layout/LinedList"/>
    <dgm:cxn modelId="{E46F59CE-492C-4EAB-863E-88794031D18B}" type="presParOf" srcId="{EA6DD3BE-DD9D-4166-890C-115B2EA129C2}" destId="{A885E610-8BF1-4056-9C68-35F617160835}" srcOrd="1" destOrd="0" presId="urn:microsoft.com/office/officeart/2008/layout/LinedList"/>
    <dgm:cxn modelId="{22151BE6-EBDB-40C6-86FF-3C6DF5D2F5CF}" type="presParOf" srcId="{A885E610-8BF1-4056-9C68-35F617160835}" destId="{4DC26CC8-A648-4DDD-877B-8E86088043C1}" srcOrd="0" destOrd="0" presId="urn:microsoft.com/office/officeart/2008/layout/LinedList"/>
    <dgm:cxn modelId="{98639692-EB72-4729-BA78-06CF2EB8DBDE}" type="presParOf" srcId="{A885E610-8BF1-4056-9C68-35F617160835}" destId="{A57051C9-54BA-4CA3-AC19-4337AA9B8F84}" srcOrd="1" destOrd="0" presId="urn:microsoft.com/office/officeart/2008/layout/LinedList"/>
    <dgm:cxn modelId="{F3F5B031-1605-41C3-BFF5-C44D9CB3ABC1}" type="presParOf" srcId="{EA6DD3BE-DD9D-4166-890C-115B2EA129C2}" destId="{54E53188-97B9-452A-93C7-2337293B40B1}" srcOrd="2" destOrd="0" presId="urn:microsoft.com/office/officeart/2008/layout/LinedList"/>
    <dgm:cxn modelId="{53BFFDBB-CB9A-4B7B-AD5E-0E0D6552DFD3}" type="presParOf" srcId="{EA6DD3BE-DD9D-4166-890C-115B2EA129C2}" destId="{EE11463D-8362-4DA7-84AE-15FC09185AC5}" srcOrd="3" destOrd="0" presId="urn:microsoft.com/office/officeart/2008/layout/LinedList"/>
    <dgm:cxn modelId="{C2AB911B-AA64-45DA-BD2E-C70C6B89355D}" type="presParOf" srcId="{EE11463D-8362-4DA7-84AE-15FC09185AC5}" destId="{523566CE-354F-4CF7-A1B8-5E0FD4FBD202}" srcOrd="0" destOrd="0" presId="urn:microsoft.com/office/officeart/2008/layout/LinedList"/>
    <dgm:cxn modelId="{F14E1A6D-631E-4E51-B1FC-3756E01582B7}" type="presParOf" srcId="{EE11463D-8362-4DA7-84AE-15FC09185AC5}" destId="{6B4E52D6-E956-4ABB-9C77-505F71B621FE}" srcOrd="1" destOrd="0" presId="urn:microsoft.com/office/officeart/2008/layout/LinedList"/>
    <dgm:cxn modelId="{166DDE22-C6C2-4BF5-BE94-272385AB902D}" type="presParOf" srcId="{EA6DD3BE-DD9D-4166-890C-115B2EA129C2}" destId="{2F29D46F-EDB9-4F89-9BF9-F81B57732C3C}" srcOrd="4" destOrd="0" presId="urn:microsoft.com/office/officeart/2008/layout/LinedList"/>
    <dgm:cxn modelId="{D87E9189-FFF5-422A-BDD4-0C574EF87FCC}" type="presParOf" srcId="{EA6DD3BE-DD9D-4166-890C-115B2EA129C2}" destId="{E771425D-C4E4-4F3B-B6FC-A034BA7923E4}" srcOrd="5" destOrd="0" presId="urn:microsoft.com/office/officeart/2008/layout/LinedList"/>
    <dgm:cxn modelId="{FF307661-D809-4DCC-81AD-5B579470B9B4}" type="presParOf" srcId="{E771425D-C4E4-4F3B-B6FC-A034BA7923E4}" destId="{4E009E00-118A-40A9-AD17-275B6E406682}" srcOrd="0" destOrd="0" presId="urn:microsoft.com/office/officeart/2008/layout/LinedList"/>
    <dgm:cxn modelId="{021A31F7-2107-466E-B02D-7AC12157A214}" type="presParOf" srcId="{E771425D-C4E4-4F3B-B6FC-A034BA7923E4}" destId="{B2794F2E-5321-45F2-B136-A73E340A4BEB}" srcOrd="1" destOrd="0" presId="urn:microsoft.com/office/officeart/2008/layout/LinedList"/>
    <dgm:cxn modelId="{11CA50FE-1947-42EB-91A4-7584611B6FD0}" type="presParOf" srcId="{EA6DD3BE-DD9D-4166-890C-115B2EA129C2}" destId="{0FBCC27B-7A62-43AE-BD41-1099E786C6F1}" srcOrd="6" destOrd="0" presId="urn:microsoft.com/office/officeart/2008/layout/LinedList"/>
    <dgm:cxn modelId="{4A74A496-F994-48FD-A499-76C4724923E2}" type="presParOf" srcId="{EA6DD3BE-DD9D-4166-890C-115B2EA129C2}" destId="{45D131E7-A739-431A-991B-9E3B25F74878}" srcOrd="7" destOrd="0" presId="urn:microsoft.com/office/officeart/2008/layout/LinedList"/>
    <dgm:cxn modelId="{0878D179-8420-4694-A5F2-9054A4BA9582}" type="presParOf" srcId="{45D131E7-A739-431A-991B-9E3B25F74878}" destId="{972711FC-9D0B-4169-817D-5488A0EA3803}" srcOrd="0" destOrd="0" presId="urn:microsoft.com/office/officeart/2008/layout/LinedList"/>
    <dgm:cxn modelId="{BC13B801-E613-4BB7-B0D7-D8468C5526C0}" type="presParOf" srcId="{45D131E7-A739-431A-991B-9E3B25F74878}" destId="{77FCB42B-5376-4539-BCB8-1B75931C221E}" srcOrd="1" destOrd="0" presId="urn:microsoft.com/office/officeart/2008/layout/LinedList"/>
    <dgm:cxn modelId="{76D7D305-A6B3-463C-95EB-AEACA8FFD99F}" type="presParOf" srcId="{EA6DD3BE-DD9D-4166-890C-115B2EA129C2}" destId="{6A979F61-EE1D-489B-A5AF-082A948EF23D}" srcOrd="8" destOrd="0" presId="urn:microsoft.com/office/officeart/2008/layout/LinedList"/>
    <dgm:cxn modelId="{8B2B5F81-16B1-452D-87B1-F41712FE980A}" type="presParOf" srcId="{EA6DD3BE-DD9D-4166-890C-115B2EA129C2}" destId="{BD1F137A-8167-4882-8563-FCF8D3B5CA30}" srcOrd="9" destOrd="0" presId="urn:microsoft.com/office/officeart/2008/layout/LinedList"/>
    <dgm:cxn modelId="{FFB5C685-271A-424A-B40E-29FB8BB27E3E}" type="presParOf" srcId="{BD1F137A-8167-4882-8563-FCF8D3B5CA30}" destId="{01D719A6-05DE-48B5-91B7-F8E440E228B7}" srcOrd="0" destOrd="0" presId="urn:microsoft.com/office/officeart/2008/layout/LinedList"/>
    <dgm:cxn modelId="{3EA9E33B-9F83-4FF7-8FFF-B5A4761E9222}" type="presParOf" srcId="{BD1F137A-8167-4882-8563-FCF8D3B5CA30}" destId="{F9488EF4-F779-4E32-B7CE-B3DC8D6A4A64}" srcOrd="1" destOrd="0" presId="urn:microsoft.com/office/officeart/2008/layout/LinedList"/>
    <dgm:cxn modelId="{218B3FB6-FDA4-4CF4-9AF2-D311AFE9ECB2}" type="presParOf" srcId="{EA6DD3BE-DD9D-4166-890C-115B2EA129C2}" destId="{39ACC262-AF4C-4D72-A0CA-4EE21700A027}" srcOrd="10" destOrd="0" presId="urn:microsoft.com/office/officeart/2008/layout/LinedList"/>
    <dgm:cxn modelId="{4261BEDA-DF3D-487F-B9A9-E9FD2CFFF62D}" type="presParOf" srcId="{EA6DD3BE-DD9D-4166-890C-115B2EA129C2}" destId="{4155FA1B-C30D-4BC0-9D3D-13B5BCD14BB5}" srcOrd="11" destOrd="0" presId="urn:microsoft.com/office/officeart/2008/layout/LinedList"/>
    <dgm:cxn modelId="{561FD108-962A-4727-84C6-2040DE740EB3}" type="presParOf" srcId="{4155FA1B-C30D-4BC0-9D3D-13B5BCD14BB5}" destId="{414EC4EA-8733-4021-838F-08929898847E}" srcOrd="0" destOrd="0" presId="urn:microsoft.com/office/officeart/2008/layout/LinedList"/>
    <dgm:cxn modelId="{B4CB5EFF-8E31-4AAB-8846-1A0AD0EB2807}" type="presParOf" srcId="{4155FA1B-C30D-4BC0-9D3D-13B5BCD14BB5}" destId="{51554534-C18F-4E33-8499-8F2A7609A92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D0D575-DDCC-41D3-8AAB-FE69EDFE1407}">
      <dsp:nvSpPr>
        <dsp:cNvPr id="0" name=""/>
        <dsp:cNvSpPr/>
      </dsp:nvSpPr>
      <dsp:spPr>
        <a:xfrm>
          <a:off x="393" y="808911"/>
          <a:ext cx="1098562" cy="109856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8BCE13-E823-4E09-B543-ADCB86D9ED43}">
      <dsp:nvSpPr>
        <dsp:cNvPr id="0" name=""/>
        <dsp:cNvSpPr/>
      </dsp:nvSpPr>
      <dsp:spPr>
        <a:xfrm>
          <a:off x="393" y="2025015"/>
          <a:ext cx="3138750" cy="784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b="1" i="0" kern="1200"/>
            <a:t>Task 1: Self-Evaluation</a:t>
          </a:r>
          <a:endParaRPr lang="en-US" sz="1400" kern="1200"/>
        </a:p>
      </dsp:txBody>
      <dsp:txXfrm>
        <a:off x="393" y="2025015"/>
        <a:ext cx="3138750" cy="784495"/>
      </dsp:txXfrm>
    </dsp:sp>
    <dsp:sp modelId="{788B6A34-ECBE-4E75-85CB-FF361DF812FB}">
      <dsp:nvSpPr>
        <dsp:cNvPr id="0" name=""/>
        <dsp:cNvSpPr/>
      </dsp:nvSpPr>
      <dsp:spPr>
        <a:xfrm>
          <a:off x="393" y="2864181"/>
          <a:ext cx="3138750" cy="67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E84C2A-65E2-40AF-9EA3-8EF0AF91DD3B}">
      <dsp:nvSpPr>
        <dsp:cNvPr id="0" name=""/>
        <dsp:cNvSpPr/>
      </dsp:nvSpPr>
      <dsp:spPr>
        <a:xfrm>
          <a:off x="3688425" y="808911"/>
          <a:ext cx="1098562" cy="109856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0234C7-BEF2-4506-8239-306D3E591269}">
      <dsp:nvSpPr>
        <dsp:cNvPr id="0" name=""/>
        <dsp:cNvSpPr/>
      </dsp:nvSpPr>
      <dsp:spPr>
        <a:xfrm>
          <a:off x="3688425" y="2025015"/>
          <a:ext cx="3138750" cy="784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b="1" i="0" kern="1200"/>
            <a:t>Strengths:</a:t>
          </a:r>
          <a:r>
            <a:rPr lang="en-GB" sz="1400" b="0" i="0" kern="1200"/>
            <a:t> * </a:t>
          </a:r>
          <a:r>
            <a:rPr lang="en-GB" sz="1400" b="1" i="0" kern="1200"/>
            <a:t>Quick Learner:</a:t>
          </a:r>
          <a:r>
            <a:rPr lang="en-GB" sz="1400" b="0" i="0" kern="1200"/>
            <a:t> Developed through adapting to new countries and education systems.</a:t>
          </a:r>
          <a:endParaRPr lang="en-US" sz="1400" kern="1200"/>
        </a:p>
      </dsp:txBody>
      <dsp:txXfrm>
        <a:off x="3688425" y="2025015"/>
        <a:ext cx="3138750" cy="784495"/>
      </dsp:txXfrm>
    </dsp:sp>
    <dsp:sp modelId="{6E782266-8E68-459D-81A1-B77263C5425E}">
      <dsp:nvSpPr>
        <dsp:cNvPr id="0" name=""/>
        <dsp:cNvSpPr/>
      </dsp:nvSpPr>
      <dsp:spPr>
        <a:xfrm>
          <a:off x="3688425" y="2864181"/>
          <a:ext cx="3138750" cy="67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i="0" kern="1200"/>
            <a:t>Consultancy Skills:</a:t>
          </a:r>
          <a:r>
            <a:rPr lang="en-GB" sz="1100" b="0" i="0" kern="1200"/>
            <a:t> Gained through my work with Hassle Free Education.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i="0" kern="1200"/>
            <a:t>Social Awareness:</a:t>
          </a:r>
          <a:r>
            <a:rPr lang="en-GB" sz="1100" b="0" i="0" kern="1200"/>
            <a:t> Developed through charity work and ELBA [2].</a:t>
          </a:r>
          <a:endParaRPr lang="en-US" sz="1100" kern="1200"/>
        </a:p>
      </dsp:txBody>
      <dsp:txXfrm>
        <a:off x="3688425" y="2864181"/>
        <a:ext cx="3138750" cy="678244"/>
      </dsp:txXfrm>
    </dsp:sp>
    <dsp:sp modelId="{BC611F9C-53F1-46EA-B0EA-3B9368C545C6}">
      <dsp:nvSpPr>
        <dsp:cNvPr id="0" name=""/>
        <dsp:cNvSpPr/>
      </dsp:nvSpPr>
      <dsp:spPr>
        <a:xfrm>
          <a:off x="7376456" y="808911"/>
          <a:ext cx="1098562" cy="109856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4C22C4-6431-4DF5-9672-265DB9300645}">
      <dsp:nvSpPr>
        <dsp:cNvPr id="0" name=""/>
        <dsp:cNvSpPr/>
      </dsp:nvSpPr>
      <dsp:spPr>
        <a:xfrm>
          <a:off x="7376456" y="2025015"/>
          <a:ext cx="3138750" cy="7844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1400" b="1" i="0" kern="1200"/>
            <a:t>Weaknesses:</a:t>
          </a:r>
          <a:r>
            <a:rPr lang="en-GB" sz="1400" b="0" i="0" kern="1200"/>
            <a:t> * </a:t>
          </a:r>
          <a:r>
            <a:rPr lang="en-GB" sz="1400" b="1" i="0" kern="1200"/>
            <a:t>Time Management:</a:t>
          </a:r>
          <a:r>
            <a:rPr lang="en-GB" sz="1400" b="0" i="0" kern="1200"/>
            <a:t> Challenges with balancing a commute and academic workload.</a:t>
          </a:r>
          <a:endParaRPr lang="en-US" sz="1400" kern="1200"/>
        </a:p>
      </dsp:txBody>
      <dsp:txXfrm>
        <a:off x="7376456" y="2025015"/>
        <a:ext cx="3138750" cy="784495"/>
      </dsp:txXfrm>
    </dsp:sp>
    <dsp:sp modelId="{C56279C4-D7D1-4EC0-A9AB-7EBB3ADF65A0}">
      <dsp:nvSpPr>
        <dsp:cNvPr id="0" name=""/>
        <dsp:cNvSpPr/>
      </dsp:nvSpPr>
      <dsp:spPr>
        <a:xfrm>
          <a:off x="7376456" y="2864181"/>
          <a:ext cx="3138750" cy="67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i="0" kern="1200"/>
            <a:t>Public Speaking:</a:t>
          </a:r>
          <a:r>
            <a:rPr lang="en-GB" sz="1100" b="0" i="0" kern="1200"/>
            <a:t> Need to refine formal presentation skills for the corporate world.</a:t>
          </a:r>
          <a:endParaRPr lang="en-US" sz="1100" kern="1200"/>
        </a:p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i="0" kern="1200"/>
            <a:t>Delegation:</a:t>
          </a:r>
          <a:r>
            <a:rPr lang="en-GB" sz="1100" b="0" i="0" kern="1200"/>
            <a:t> Tendency to take on too much responsibility in group projects.</a:t>
          </a:r>
          <a:endParaRPr lang="en-US" sz="1100" kern="1200"/>
        </a:p>
      </dsp:txBody>
      <dsp:txXfrm>
        <a:off x="7376456" y="2864181"/>
        <a:ext cx="3138750" cy="6782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D393F5-0C7F-494D-8A33-BB884DBA627E}">
      <dsp:nvSpPr>
        <dsp:cNvPr id="0" name=""/>
        <dsp:cNvSpPr/>
      </dsp:nvSpPr>
      <dsp:spPr>
        <a:xfrm>
          <a:off x="0" y="0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/>
            <a:t>Traits Gained from Self-Reflection</a:t>
          </a:r>
          <a:endParaRPr lang="en-US" sz="2400" kern="1200"/>
        </a:p>
      </dsp:txBody>
      <dsp:txXfrm>
        <a:off x="27017" y="27017"/>
        <a:ext cx="7668958" cy="868383"/>
      </dsp:txXfrm>
    </dsp:sp>
    <dsp:sp modelId="{783EE4AD-8057-4945-A1AE-2D73C3ABCA42}">
      <dsp:nvSpPr>
        <dsp:cNvPr id="0" name=""/>
        <dsp:cNvSpPr/>
      </dsp:nvSpPr>
      <dsp:spPr>
        <a:xfrm>
          <a:off x="732164" y="1090129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/>
            <a:t>T1: Adaptability:</a:t>
          </a:r>
          <a:r>
            <a:rPr lang="en-GB" sz="2400" b="0" i="0" kern="1200"/>
            <a:t> The ability to pivot between different cultural and professional environments.</a:t>
          </a:r>
          <a:endParaRPr lang="en-US" sz="2400" kern="1200"/>
        </a:p>
      </dsp:txBody>
      <dsp:txXfrm>
        <a:off x="759181" y="1117146"/>
        <a:ext cx="7356493" cy="868383"/>
      </dsp:txXfrm>
    </dsp:sp>
    <dsp:sp modelId="{A20A85A8-7621-45AC-AD35-FFEB6AF0E7CE}">
      <dsp:nvSpPr>
        <dsp:cNvPr id="0" name=""/>
        <dsp:cNvSpPr/>
      </dsp:nvSpPr>
      <dsp:spPr>
        <a:xfrm>
          <a:off x="1453401" y="2180258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/>
            <a:t>T2: Resilience:</a:t>
          </a:r>
          <a:r>
            <a:rPr lang="en-GB" sz="2400" b="0" i="0" kern="1200"/>
            <a:t> Built from navigating educational shifts and high-pressure advocacy work.</a:t>
          </a:r>
          <a:endParaRPr lang="en-US" sz="2400" kern="1200"/>
        </a:p>
      </dsp:txBody>
      <dsp:txXfrm>
        <a:off x="1480418" y="2207275"/>
        <a:ext cx="7367421" cy="868383"/>
      </dsp:txXfrm>
    </dsp:sp>
    <dsp:sp modelId="{E7DA8D77-1D7E-4294-9B00-08473A6ED240}">
      <dsp:nvSpPr>
        <dsp:cNvPr id="0" name=""/>
        <dsp:cNvSpPr/>
      </dsp:nvSpPr>
      <dsp:spPr>
        <a:xfrm>
          <a:off x="2185565" y="3270387"/>
          <a:ext cx="8742263" cy="922417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i="0" kern="1200"/>
            <a:t>T3: Growth Mindset:</a:t>
          </a:r>
          <a:r>
            <a:rPr lang="en-GB" sz="2400" b="0" i="0" kern="1200"/>
            <a:t> Understanding that corporate success requires continuous skill acquisition [3].</a:t>
          </a:r>
          <a:endParaRPr lang="en-US" sz="2400" kern="1200"/>
        </a:p>
      </dsp:txBody>
      <dsp:txXfrm>
        <a:off x="2212582" y="3297404"/>
        <a:ext cx="7356493" cy="868383"/>
      </dsp:txXfrm>
    </dsp:sp>
    <dsp:sp modelId="{88D448C2-9330-4159-A9DA-C29B443B620D}">
      <dsp:nvSpPr>
        <dsp:cNvPr id="0" name=""/>
        <dsp:cNvSpPr/>
      </dsp:nvSpPr>
      <dsp:spPr>
        <a:xfrm>
          <a:off x="8142692" y="706487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8277595" y="706487"/>
        <a:ext cx="329765" cy="451177"/>
      </dsp:txXfrm>
    </dsp:sp>
    <dsp:sp modelId="{4122CD77-4F69-45AA-BB38-18BAAC142F90}">
      <dsp:nvSpPr>
        <dsp:cNvPr id="0" name=""/>
        <dsp:cNvSpPr/>
      </dsp:nvSpPr>
      <dsp:spPr>
        <a:xfrm>
          <a:off x="8874856" y="179661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009759" y="1796616"/>
        <a:ext cx="329765" cy="451177"/>
      </dsp:txXfrm>
    </dsp:sp>
    <dsp:sp modelId="{7DB7591B-9A63-42FB-A187-769DD65B5E8E}">
      <dsp:nvSpPr>
        <dsp:cNvPr id="0" name=""/>
        <dsp:cNvSpPr/>
      </dsp:nvSpPr>
      <dsp:spPr>
        <a:xfrm>
          <a:off x="9596093" y="2886746"/>
          <a:ext cx="599571" cy="59957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700" kern="1200"/>
        </a:p>
      </dsp:txBody>
      <dsp:txXfrm>
        <a:off x="9730996" y="2886746"/>
        <a:ext cx="329765" cy="45117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E32165-AB5D-4413-A5BA-7C6BC81AF0D8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1ED7AE1-41CE-4DB3-9DFD-49939FC17C40}">
      <dsp:nvSpPr>
        <dsp:cNvPr id="0" name=""/>
        <dsp:cNvSpPr/>
      </dsp:nvSpPr>
      <dsp:spPr>
        <a:xfrm>
          <a:off x="0" y="53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b="1" i="0" kern="1200"/>
            <a:t>Task 3: Unit 4 Topic Summary</a:t>
          </a:r>
          <a:endParaRPr lang="en-US" sz="2400" kern="1200"/>
        </a:p>
      </dsp:txBody>
      <dsp:txXfrm>
        <a:off x="0" y="531"/>
        <a:ext cx="10515600" cy="870055"/>
      </dsp:txXfrm>
    </dsp:sp>
    <dsp:sp modelId="{08347EDE-966A-4CD5-86F8-A0CE3ECB9DE6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F117CF2-498A-493D-9384-F61AD86F75F3}">
      <dsp:nvSpPr>
        <dsp:cNvPr id="0" name=""/>
        <dsp:cNvSpPr/>
      </dsp:nvSpPr>
      <dsp:spPr>
        <a:xfrm>
          <a:off x="0" y="87058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b="1" i="0" kern="1200"/>
            <a:t>Selected Topic:</a:t>
          </a:r>
          <a:r>
            <a:rPr lang="en-GB" sz="2400" b="0" i="0" kern="1200"/>
            <a:t> Becoming a Lifelong Learner (The Growth Mindset).</a:t>
          </a:r>
          <a:endParaRPr lang="en-US" sz="2400" kern="1200"/>
        </a:p>
      </dsp:txBody>
      <dsp:txXfrm>
        <a:off x="0" y="870586"/>
        <a:ext cx="10515600" cy="870055"/>
      </dsp:txXfrm>
    </dsp:sp>
    <dsp:sp modelId="{7B58FCC3-B773-4636-A2F5-322186F60046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2FBAC6-4009-48E2-B80E-3A51DBA01E19}">
      <dsp:nvSpPr>
        <dsp:cNvPr id="0" name=""/>
        <dsp:cNvSpPr/>
      </dsp:nvSpPr>
      <dsp:spPr>
        <a:xfrm>
          <a:off x="0" y="174064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b="1" i="0" kern="1200"/>
            <a:t>Key Concept 1:</a:t>
          </a:r>
          <a:r>
            <a:rPr lang="en-GB" sz="2400" b="0" i="0" kern="1200"/>
            <a:t> Intelligence is not static; it is developed through effort and strategy [3].</a:t>
          </a:r>
          <a:endParaRPr lang="en-US" sz="2400" kern="1200"/>
        </a:p>
      </dsp:txBody>
      <dsp:txXfrm>
        <a:off x="0" y="1740641"/>
        <a:ext cx="10515600" cy="870055"/>
      </dsp:txXfrm>
    </dsp:sp>
    <dsp:sp modelId="{A9BCEC03-EC04-4727-9254-53CD4FEB9DE2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4EE40FC-06B8-49E3-8D16-3FF379148657}">
      <dsp:nvSpPr>
        <dsp:cNvPr id="0" name=""/>
        <dsp:cNvSpPr/>
      </dsp:nvSpPr>
      <dsp:spPr>
        <a:xfrm>
          <a:off x="0" y="2610696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b="1" i="0" kern="1200"/>
            <a:t>Key Concept 2:</a:t>
          </a:r>
          <a:r>
            <a:rPr lang="en-GB" sz="2400" b="0" i="0" kern="1200"/>
            <a:t> The "Power of Yet"—reframing current limitations as temporary hurdles.</a:t>
          </a:r>
          <a:endParaRPr lang="en-US" sz="2400" kern="1200"/>
        </a:p>
      </dsp:txBody>
      <dsp:txXfrm>
        <a:off x="0" y="2610696"/>
        <a:ext cx="10515600" cy="870055"/>
      </dsp:txXfrm>
    </dsp:sp>
    <dsp:sp modelId="{8B749AD1-7E7E-405F-838B-EDB54E0634E5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309AC6E-3CC7-4339-8EC2-8F0E05F6B1C2}">
      <dsp:nvSpPr>
        <dsp:cNvPr id="0" name=""/>
        <dsp:cNvSpPr/>
      </dsp:nvSpPr>
      <dsp:spPr>
        <a:xfrm>
          <a:off x="0" y="3480751"/>
          <a:ext cx="105156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2400" b="1" i="0" kern="1200"/>
            <a:t>Key Concept 3:</a:t>
          </a:r>
          <a:r>
            <a:rPr lang="en-GB" sz="2400" b="0" i="0" kern="1200"/>
            <a:t> Lifelong learning is an essential survival skill in the 2025 digital economy [5].</a:t>
          </a:r>
          <a:endParaRPr lang="en-US" sz="2400" kern="1200"/>
        </a:p>
      </dsp:txBody>
      <dsp:txXfrm>
        <a:off x="0" y="3480751"/>
        <a:ext cx="10515600" cy="8700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528FA2-4457-4529-BC83-5BDB472852AD}">
      <dsp:nvSpPr>
        <dsp:cNvPr id="0" name=""/>
        <dsp:cNvSpPr/>
      </dsp:nvSpPr>
      <dsp:spPr>
        <a:xfrm>
          <a:off x="0" y="1902"/>
          <a:ext cx="10506456" cy="96445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FCE90E-F776-47C9-A94F-F8606011F0DA}">
      <dsp:nvSpPr>
        <dsp:cNvPr id="0" name=""/>
        <dsp:cNvSpPr/>
      </dsp:nvSpPr>
      <dsp:spPr>
        <a:xfrm>
          <a:off x="291746" y="218904"/>
          <a:ext cx="530447" cy="53044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98AE50-BFCE-4CAC-AF45-D07B1EC28249}">
      <dsp:nvSpPr>
        <dsp:cNvPr id="0" name=""/>
        <dsp:cNvSpPr/>
      </dsp:nvSpPr>
      <dsp:spPr>
        <a:xfrm>
          <a:off x="1113940" y="190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/>
            <a:t>Conclusion</a:t>
          </a:r>
          <a:endParaRPr lang="en-US" sz="2200" kern="1200"/>
        </a:p>
      </dsp:txBody>
      <dsp:txXfrm>
        <a:off x="1113940" y="1902"/>
        <a:ext cx="9392515" cy="964450"/>
      </dsp:txXfrm>
    </dsp:sp>
    <dsp:sp modelId="{21125060-DE93-4E72-9DE1-41C11FD33738}">
      <dsp:nvSpPr>
        <dsp:cNvPr id="0" name=""/>
        <dsp:cNvSpPr/>
      </dsp:nvSpPr>
      <dsp:spPr>
        <a:xfrm>
          <a:off x="0" y="1207466"/>
          <a:ext cx="10506456" cy="96445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AA111A-CAFF-48EE-AF6B-6299A1E8BC13}">
      <dsp:nvSpPr>
        <dsp:cNvPr id="0" name=""/>
        <dsp:cNvSpPr/>
      </dsp:nvSpPr>
      <dsp:spPr>
        <a:xfrm>
          <a:off x="291746" y="1424467"/>
          <a:ext cx="530447" cy="53044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2A3ADFB-1254-410A-8798-D54D2F16CFCD}">
      <dsp:nvSpPr>
        <dsp:cNvPr id="0" name=""/>
        <dsp:cNvSpPr/>
      </dsp:nvSpPr>
      <dsp:spPr>
        <a:xfrm>
          <a:off x="1113940" y="1207466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/>
            <a:t>Overall Summary:</a:t>
          </a:r>
          <a:r>
            <a:rPr lang="en-GB" sz="2200" b="0" i="0" kern="1200"/>
            <a:t> My background in consulting and charity provides a strong foundation for the corporate world.</a:t>
          </a:r>
          <a:endParaRPr lang="en-US" sz="2200" kern="1200"/>
        </a:p>
      </dsp:txBody>
      <dsp:txXfrm>
        <a:off x="1113940" y="1207466"/>
        <a:ext cx="9392515" cy="964450"/>
      </dsp:txXfrm>
    </dsp:sp>
    <dsp:sp modelId="{2761F1A7-3F2B-42FB-B935-0B105AF6C380}">
      <dsp:nvSpPr>
        <dsp:cNvPr id="0" name=""/>
        <dsp:cNvSpPr/>
      </dsp:nvSpPr>
      <dsp:spPr>
        <a:xfrm>
          <a:off x="0" y="2413029"/>
          <a:ext cx="10506456" cy="96445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CC70D1-A879-4100-8AB4-FBD09B5AC885}">
      <dsp:nvSpPr>
        <dsp:cNvPr id="0" name=""/>
        <dsp:cNvSpPr/>
      </dsp:nvSpPr>
      <dsp:spPr>
        <a:xfrm>
          <a:off x="291746" y="2630030"/>
          <a:ext cx="530447" cy="53044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D9A146-3239-4C93-94C9-621915E41389}">
      <dsp:nvSpPr>
        <dsp:cNvPr id="0" name=""/>
        <dsp:cNvSpPr/>
      </dsp:nvSpPr>
      <dsp:spPr>
        <a:xfrm>
          <a:off x="1113940" y="2413029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/>
            <a:t>Lessons Learnt:</a:t>
          </a:r>
          <a:r>
            <a:rPr lang="en-GB" sz="2200" b="0" i="0" kern="1200"/>
            <a:t> Reflection (using Gibbs) is essential to identify how a commuting student can optimize their time.</a:t>
          </a:r>
          <a:endParaRPr lang="en-US" sz="2200" kern="1200"/>
        </a:p>
      </dsp:txBody>
      <dsp:txXfrm>
        <a:off x="1113940" y="2413029"/>
        <a:ext cx="9392515" cy="964450"/>
      </dsp:txXfrm>
    </dsp:sp>
    <dsp:sp modelId="{05B18293-3DCD-43DF-B810-0CE24C01C309}">
      <dsp:nvSpPr>
        <dsp:cNvPr id="0" name=""/>
        <dsp:cNvSpPr/>
      </dsp:nvSpPr>
      <dsp:spPr>
        <a:xfrm>
          <a:off x="0" y="3618592"/>
          <a:ext cx="10506456" cy="96445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120ECC-D434-4429-889D-440279C2E4A0}">
      <dsp:nvSpPr>
        <dsp:cNvPr id="0" name=""/>
        <dsp:cNvSpPr/>
      </dsp:nvSpPr>
      <dsp:spPr>
        <a:xfrm>
          <a:off x="291746" y="3835593"/>
          <a:ext cx="530447" cy="530447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DEDC38-3C04-4EE5-A761-3945E775CA3A}">
      <dsp:nvSpPr>
        <dsp:cNvPr id="0" name=""/>
        <dsp:cNvSpPr/>
      </dsp:nvSpPr>
      <dsp:spPr>
        <a:xfrm>
          <a:off x="1113940" y="3618592"/>
          <a:ext cx="9392515" cy="9644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071" tIns="102071" rIns="102071" bIns="102071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b="1" i="0" kern="1200"/>
            <a:t>Personal Evaluation:</a:t>
          </a:r>
          <a:r>
            <a:rPr lang="en-GB" sz="2200" b="0" i="0" kern="1200"/>
            <a:t> I have moved from seeing my commute as a "barrier" to seeing it as a space for disciplined study and reflection.</a:t>
          </a:r>
          <a:endParaRPr lang="en-US" sz="2200" kern="1200"/>
        </a:p>
      </dsp:txBody>
      <dsp:txXfrm>
        <a:off x="1113940" y="3618592"/>
        <a:ext cx="9392515" cy="9644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30E30D-22CF-43CE-A83D-E308BA62DDAB}">
      <dsp:nvSpPr>
        <dsp:cNvPr id="0" name=""/>
        <dsp:cNvSpPr/>
      </dsp:nvSpPr>
      <dsp:spPr>
        <a:xfrm>
          <a:off x="0" y="2124"/>
          <a:ext cx="105156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C26CC8-A648-4DDD-877B-8E86088043C1}">
      <dsp:nvSpPr>
        <dsp:cNvPr id="0" name=""/>
        <dsp:cNvSpPr/>
      </dsp:nvSpPr>
      <dsp:spPr>
        <a:xfrm>
          <a:off x="0" y="212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i="0" kern="1200"/>
            <a:t>References (IEEE Style)</a:t>
          </a:r>
          <a:endParaRPr lang="en-US" sz="2000" kern="1200"/>
        </a:p>
      </dsp:txBody>
      <dsp:txXfrm>
        <a:off x="0" y="2124"/>
        <a:ext cx="10515600" cy="724514"/>
      </dsp:txXfrm>
    </dsp:sp>
    <dsp:sp modelId="{54E53188-97B9-452A-93C7-2337293B40B1}">
      <dsp:nvSpPr>
        <dsp:cNvPr id="0" name=""/>
        <dsp:cNvSpPr/>
      </dsp:nvSpPr>
      <dsp:spPr>
        <a:xfrm>
          <a:off x="0" y="726639"/>
          <a:ext cx="10515600" cy="0"/>
        </a:xfrm>
        <a:prstGeom prst="line">
          <a:avLst/>
        </a:prstGeom>
        <a:solidFill>
          <a:schemeClr val="accent5">
            <a:hueOff val="-2430430"/>
            <a:satOff val="-165"/>
            <a:lumOff val="392"/>
            <a:alphaOff val="0"/>
          </a:schemeClr>
        </a:solidFill>
        <a:ln w="19050" cap="flat" cmpd="sng" algn="ctr">
          <a:solidFill>
            <a:schemeClr val="accent5">
              <a:hueOff val="-2430430"/>
              <a:satOff val="-165"/>
              <a:lumOff val="39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23566CE-354F-4CF7-A1B8-5E0FD4FBD202}">
      <dsp:nvSpPr>
        <dsp:cNvPr id="0" name=""/>
        <dsp:cNvSpPr/>
      </dsp:nvSpPr>
      <dsp:spPr>
        <a:xfrm>
          <a:off x="0" y="72663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[1] G. Gibbs, </a:t>
          </a:r>
          <a:r>
            <a:rPr lang="en-GB" sz="2000" b="0" i="1" kern="1200"/>
            <a:t>Learning by Doing: A Guide to Teaching and Learning Methods</a:t>
          </a:r>
          <a:r>
            <a:rPr lang="en-GB" sz="2000" b="0" i="0" kern="1200"/>
            <a:t>. Oxford: Further Education Unit, 1988.</a:t>
          </a:r>
          <a:endParaRPr lang="en-US" sz="2000" kern="1200"/>
        </a:p>
      </dsp:txBody>
      <dsp:txXfrm>
        <a:off x="0" y="726639"/>
        <a:ext cx="10515600" cy="724514"/>
      </dsp:txXfrm>
    </dsp:sp>
    <dsp:sp modelId="{2F29D46F-EDB9-4F89-9BF9-F81B57732C3C}">
      <dsp:nvSpPr>
        <dsp:cNvPr id="0" name=""/>
        <dsp:cNvSpPr/>
      </dsp:nvSpPr>
      <dsp:spPr>
        <a:xfrm>
          <a:off x="0" y="1451154"/>
          <a:ext cx="10515600" cy="0"/>
        </a:xfrm>
        <a:prstGeom prst="line">
          <a:avLst/>
        </a:prstGeom>
        <a:solidFill>
          <a:schemeClr val="accent5">
            <a:hueOff val="-4860860"/>
            <a:satOff val="-330"/>
            <a:lumOff val="784"/>
            <a:alphaOff val="0"/>
          </a:schemeClr>
        </a:solidFill>
        <a:ln w="19050" cap="flat" cmpd="sng" algn="ctr">
          <a:solidFill>
            <a:schemeClr val="accent5">
              <a:hueOff val="-4860860"/>
              <a:satOff val="-330"/>
              <a:lumOff val="7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009E00-118A-40A9-AD17-275B6E406682}">
      <dsp:nvSpPr>
        <dsp:cNvPr id="0" name=""/>
        <dsp:cNvSpPr/>
      </dsp:nvSpPr>
      <dsp:spPr>
        <a:xfrm>
          <a:off x="0" y="1451154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[2] R. M. Belbin, </a:t>
          </a:r>
          <a:r>
            <a:rPr lang="en-GB" sz="2000" b="0" i="1" kern="1200"/>
            <a:t>Team Roles at Work</a:t>
          </a:r>
          <a:r>
            <a:rPr lang="en-GB" sz="2000" b="0" i="0" kern="1200"/>
            <a:t>. 2nd ed. Oxford: Butterworth-Heinemann, 2010.</a:t>
          </a:r>
          <a:endParaRPr lang="en-US" sz="2000" kern="1200"/>
        </a:p>
      </dsp:txBody>
      <dsp:txXfrm>
        <a:off x="0" y="1451154"/>
        <a:ext cx="10515600" cy="724514"/>
      </dsp:txXfrm>
    </dsp:sp>
    <dsp:sp modelId="{0FBCC27B-7A62-43AE-BD41-1099E786C6F1}">
      <dsp:nvSpPr>
        <dsp:cNvPr id="0" name=""/>
        <dsp:cNvSpPr/>
      </dsp:nvSpPr>
      <dsp:spPr>
        <a:xfrm>
          <a:off x="0" y="2175669"/>
          <a:ext cx="10515600" cy="0"/>
        </a:xfrm>
        <a:prstGeom prst="line">
          <a:avLst/>
        </a:prstGeom>
        <a:solidFill>
          <a:schemeClr val="accent5">
            <a:hueOff val="-7291290"/>
            <a:satOff val="-496"/>
            <a:lumOff val="1177"/>
            <a:alphaOff val="0"/>
          </a:schemeClr>
        </a:solidFill>
        <a:ln w="19050" cap="flat" cmpd="sng" algn="ctr">
          <a:solidFill>
            <a:schemeClr val="accent5">
              <a:hueOff val="-7291290"/>
              <a:satOff val="-496"/>
              <a:lumOff val="11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711FC-9D0B-4169-817D-5488A0EA3803}">
      <dsp:nvSpPr>
        <dsp:cNvPr id="0" name=""/>
        <dsp:cNvSpPr/>
      </dsp:nvSpPr>
      <dsp:spPr>
        <a:xfrm>
          <a:off x="0" y="2175669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[3] C. S. Dweck, </a:t>
          </a:r>
          <a:r>
            <a:rPr lang="en-GB" sz="2000" b="0" i="1" kern="1200"/>
            <a:t>Mindset: The New Psychology of Success</a:t>
          </a:r>
          <a:r>
            <a:rPr lang="en-GB" sz="2000" b="0" i="0" kern="1200"/>
            <a:t>. New York: Random House, 2006.</a:t>
          </a:r>
          <a:endParaRPr lang="en-US" sz="2000" kern="1200"/>
        </a:p>
      </dsp:txBody>
      <dsp:txXfrm>
        <a:off x="0" y="2175669"/>
        <a:ext cx="10515600" cy="724514"/>
      </dsp:txXfrm>
    </dsp:sp>
    <dsp:sp modelId="{6A979F61-EE1D-489B-A5AF-082A948EF23D}">
      <dsp:nvSpPr>
        <dsp:cNvPr id="0" name=""/>
        <dsp:cNvSpPr/>
      </dsp:nvSpPr>
      <dsp:spPr>
        <a:xfrm>
          <a:off x="0" y="2900183"/>
          <a:ext cx="10515600" cy="0"/>
        </a:xfrm>
        <a:prstGeom prst="line">
          <a:avLst/>
        </a:prstGeom>
        <a:solidFill>
          <a:schemeClr val="accent5">
            <a:hueOff val="-9721720"/>
            <a:satOff val="-661"/>
            <a:lumOff val="1569"/>
            <a:alphaOff val="0"/>
          </a:schemeClr>
        </a:solidFill>
        <a:ln w="19050" cap="flat" cmpd="sng" algn="ctr">
          <a:solidFill>
            <a:schemeClr val="accent5">
              <a:hueOff val="-9721720"/>
              <a:satOff val="-661"/>
              <a:lumOff val="15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D719A6-05DE-48B5-91B7-F8E440E228B7}">
      <dsp:nvSpPr>
        <dsp:cNvPr id="0" name=""/>
        <dsp:cNvSpPr/>
      </dsp:nvSpPr>
      <dsp:spPr>
        <a:xfrm>
          <a:off x="0" y="2900183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[4] S. E. Lucas, </a:t>
          </a:r>
          <a:r>
            <a:rPr lang="en-GB" sz="2000" b="0" i="1" kern="1200"/>
            <a:t>The Art of Public Speaking</a:t>
          </a:r>
          <a:r>
            <a:rPr lang="en-GB" sz="2000" b="0" i="0" kern="1200"/>
            <a:t>. 13th ed. New York: McGraw-Hill, 2020.</a:t>
          </a:r>
          <a:endParaRPr lang="en-US" sz="2000" kern="1200"/>
        </a:p>
      </dsp:txBody>
      <dsp:txXfrm>
        <a:off x="0" y="2900183"/>
        <a:ext cx="10515600" cy="724514"/>
      </dsp:txXfrm>
    </dsp:sp>
    <dsp:sp modelId="{39ACC262-AF4C-4D72-A0CA-4EE21700A027}">
      <dsp:nvSpPr>
        <dsp:cNvPr id="0" name=""/>
        <dsp:cNvSpPr/>
      </dsp:nvSpPr>
      <dsp:spPr>
        <a:xfrm>
          <a:off x="0" y="3624698"/>
          <a:ext cx="10515600" cy="0"/>
        </a:xfrm>
        <a:prstGeom prst="line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accent5">
              <a:hueOff val="-12152150"/>
              <a:satOff val="-826"/>
              <a:lumOff val="19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4EC4EA-8733-4021-838F-08929898847E}">
      <dsp:nvSpPr>
        <dsp:cNvPr id="0" name=""/>
        <dsp:cNvSpPr/>
      </dsp:nvSpPr>
      <dsp:spPr>
        <a:xfrm>
          <a:off x="0" y="3624698"/>
          <a:ext cx="10515600" cy="7245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0" i="0" kern="1200"/>
            <a:t>[5] M. Laal and P. Salamati, "Lifelong learning; why?," </a:t>
          </a:r>
          <a:r>
            <a:rPr lang="en-GB" sz="2000" b="0" i="1" kern="1200"/>
            <a:t>Procedia - Social and Behavioral Sciences</a:t>
          </a:r>
          <a:r>
            <a:rPr lang="en-GB" sz="2000" b="0" i="0" kern="1200"/>
            <a:t>, vol. 31, pp. 610-616, 2012.</a:t>
          </a:r>
          <a:endParaRPr lang="en-US" sz="2000" kern="1200"/>
        </a:p>
      </dsp:txBody>
      <dsp:txXfrm>
        <a:off x="0" y="3624698"/>
        <a:ext cx="10515600" cy="7245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DescriptionList">
  <dgm:title val="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l" for="ch" forName="iconRect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19/12/2025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hyperlink" Target="mailto:2510700@student.uwtsd.ac.uk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14.png"/><Relationship Id="rId4" Type="http://schemas.openxmlformats.org/officeDocument/2006/relationships/image" Target="../media/image7.jpe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2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7.mp4"/><Relationship Id="rId1" Type="http://schemas.microsoft.com/office/2007/relationships/media" Target="../media/media7.mp4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3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3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6" Type="http://schemas.openxmlformats.org/officeDocument/2006/relationships/diagramLayout" Target="../diagrams/layout3.xml"/><Relationship Id="rId5" Type="http://schemas.openxmlformats.org/officeDocument/2006/relationships/diagramData" Target="../diagrams/data3.xml"/><Relationship Id="rId10" Type="http://schemas.openxmlformats.org/officeDocument/2006/relationships/image" Target="../media/image18.png"/><Relationship Id="rId4" Type="http://schemas.openxmlformats.org/officeDocument/2006/relationships/image" Target="../media/image17.jpeg"/><Relationship Id="rId9" Type="http://schemas.microsoft.com/office/2007/relationships/diagramDrawing" Target="../diagrams/drawing3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4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5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5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6" Type="http://schemas.openxmlformats.org/officeDocument/2006/relationships/diagramLayout" Target="../diagrams/layout5.xml"/><Relationship Id="rId5" Type="http://schemas.openxmlformats.org/officeDocument/2006/relationships/diagramData" Target="../diagrams/data5.xml"/><Relationship Id="rId10" Type="http://schemas.openxmlformats.org/officeDocument/2006/relationships/image" Target="../media/image29.png"/><Relationship Id="rId4" Type="http://schemas.openxmlformats.org/officeDocument/2006/relationships/image" Target="../media/image28.jpeg"/><Relationship Id="rId9" Type="http://schemas.microsoft.com/office/2007/relationships/diagramDrawing" Target="../diagrams/drawin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934F1179-B481-4F9E-BCA3-AFB972070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Triangle 8">
            <a:extLst>
              <a:ext uri="{FF2B5EF4-FFF2-40B4-BE49-F238E27FC236}">
                <a16:creationId xmlns:a16="http://schemas.microsoft.com/office/drawing/2014/main" id="{827DC2C4-B485-428A-BF4A-472D2967F4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E04B5EB-F158-4507-90DD-BD23620C7C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0826" y="1008993"/>
            <a:ext cx="9475825" cy="4922271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l"/>
            <a:r>
              <a:rPr lang="en-GB" sz="2400" b="1"/>
              <a:t>Main Title:</a:t>
            </a:r>
            <a:r>
              <a:rPr lang="en-GB" sz="2400"/>
              <a:t> A Presentation on Self-Evaluation, Professional Development Plan, and Assigned Topic Summary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Module Name:</a:t>
            </a:r>
            <a:r>
              <a:rPr lang="en-GB" sz="2400"/>
              <a:t> Learning in the Digital Era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Module Code:</a:t>
            </a:r>
            <a:r>
              <a:rPr lang="en-GB" sz="2400"/>
              <a:t> ACCA 4025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Student Name:</a:t>
            </a:r>
            <a:r>
              <a:rPr lang="en-GB" sz="2400"/>
              <a:t> [Nafisa Anjum Athay]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Student ID:</a:t>
            </a:r>
            <a:r>
              <a:rPr lang="en-GB" sz="2400"/>
              <a:t> [</a:t>
            </a:r>
            <a:r>
              <a:rPr lang="en-GB" sz="2400">
                <a:hlinkClick r:id="rId4"/>
              </a:rPr>
              <a:t>2510700@student.uwtsd.ac.uk</a:t>
            </a:r>
            <a:r>
              <a:rPr lang="en-GB" sz="2400"/>
              <a:t>]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Lecturer's Name:</a:t>
            </a:r>
            <a:r>
              <a:rPr lang="en-GB" sz="2400"/>
              <a:t> [</a:t>
            </a:r>
            <a:r>
              <a:rPr lang="en-GB" sz="2400" b="1">
                <a:highlight>
                  <a:srgbClr val="FFFFFF"/>
                </a:highlight>
                <a:ea typeface="+mj-lt"/>
                <a:cs typeface="+mj-lt"/>
              </a:rPr>
              <a:t>Koushik Modak</a:t>
            </a:r>
            <a:r>
              <a:rPr lang="en-GB" sz="2400"/>
              <a:t>]</a:t>
            </a:r>
            <a:br>
              <a:rPr lang="en-GB" sz="2400"/>
            </a:br>
            <a:br>
              <a:rPr lang="en-GB" sz="2400"/>
            </a:br>
            <a:r>
              <a:rPr lang="en-GB" sz="2400" b="1"/>
              <a:t>Group:</a:t>
            </a:r>
            <a:r>
              <a:rPr lang="en-GB" sz="2400"/>
              <a:t> [Group 2]</a:t>
            </a:r>
          </a:p>
        </p:txBody>
      </p:sp>
      <p:pic>
        <p:nvPicPr>
          <p:cNvPr id="16" name="Video 15">
            <a:hlinkClick r:id="" action="ppaction://media"/>
            <a:extLst>
              <a:ext uri="{FF2B5EF4-FFF2-40B4-BE49-F238E27FC236}">
                <a16:creationId xmlns:a16="http://schemas.microsoft.com/office/drawing/2014/main" id="{60F18878-1440-EA1A-0114-1C61F879164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976"/>
    </mc:Choice>
    <mc:Fallback>
      <p:transition spd="slow" advTm="25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Sticky notes on a wall">
            <a:extLst>
              <a:ext uri="{FF2B5EF4-FFF2-40B4-BE49-F238E27FC236}">
                <a16:creationId xmlns:a16="http://schemas.microsoft.com/office/drawing/2014/main" id="{A976144F-C5E0-6AEC-E24B-784F89FF828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1697" b="10"/>
          <a:stretch>
            <a:fillRect/>
          </a:stretch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B58987-28B6-A58E-B2D6-559328F0B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161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000" b="1" i="0" u="none" strike="noStrike">
                <a:effectLst/>
              </a:rPr>
              <a:t>Contents</a:t>
            </a:r>
            <a:endParaRPr lang="en-US" sz="2000"/>
          </a:p>
          <a:p>
            <a:r>
              <a:rPr lang="en-GB" sz="2000" b="1" i="0" u="none" strike="noStrike">
                <a:effectLst/>
              </a:rPr>
              <a:t>Task 1:</a:t>
            </a:r>
            <a:r>
              <a:rPr lang="en-GB" sz="2000" b="0" i="0" u="none" strike="noStrike">
                <a:effectLst/>
              </a:rPr>
              <a:t> Self-Evaluation (Overview of Strengths, Weaknesses, and Traits)</a:t>
            </a:r>
          </a:p>
          <a:p>
            <a:r>
              <a:rPr lang="en-GB" sz="2000" b="1" i="0" u="none" strike="noStrike">
                <a:effectLst/>
              </a:rPr>
              <a:t>Task 2:</a:t>
            </a:r>
            <a:r>
              <a:rPr lang="en-GB" sz="2000" b="0" i="0" u="none" strike="noStrike">
                <a:effectLst/>
              </a:rPr>
              <a:t> Professional Development Plan (PDP) with SMART Goals</a:t>
            </a:r>
          </a:p>
          <a:p>
            <a:r>
              <a:rPr lang="en-GB" sz="2000" b="1" i="0" u="none" strike="noStrike">
                <a:effectLst/>
              </a:rPr>
              <a:t>Task 3:</a:t>
            </a:r>
            <a:r>
              <a:rPr lang="en-GB" sz="2000" b="0" i="0" u="none" strike="noStrike">
                <a:effectLst/>
              </a:rPr>
              <a:t> Unit 4 Topic Summary (Becoming a Lifelong Learner)</a:t>
            </a:r>
          </a:p>
        </p:txBody>
      </p:sp>
      <p:pic>
        <p:nvPicPr>
          <p:cNvPr id="13" name="Video 12">
            <a:hlinkClick r:id="" action="ppaction://media"/>
            <a:extLst>
              <a:ext uri="{FF2B5EF4-FFF2-40B4-BE49-F238E27FC236}">
                <a16:creationId xmlns:a16="http://schemas.microsoft.com/office/drawing/2014/main" id="{7573119D-85BF-494E-D42F-4A14FA8289F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285595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19"/>
    </mc:Choice>
    <mc:Fallback>
      <p:transition spd="slow" advTm="20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B210AC1D-4063-4C6E-9528-FA9C4C0C18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2F8C595-E68C-4306-AED8-DC7826A0A5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416414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Wooden robot over white background">
            <a:extLst>
              <a:ext uri="{FF2B5EF4-FFF2-40B4-BE49-F238E27FC236}">
                <a16:creationId xmlns:a16="http://schemas.microsoft.com/office/drawing/2014/main" id="{EDA1A6D8-1A85-565D-1B7D-632CAB7295D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40706" b="-10"/>
          <a:stretch>
            <a:fillRect/>
          </a:stretch>
        </p:blipFill>
        <p:spPr>
          <a:xfrm>
            <a:off x="-1" y="-2"/>
            <a:ext cx="6096001" cy="685800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C839DD-18FC-DBFC-966A-2E446A2AD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9" y="2470245"/>
            <a:ext cx="4156512" cy="3769835"/>
          </a:xfrm>
        </p:spPr>
        <p:txBody>
          <a:bodyPr anchor="ctr">
            <a:normAutofit/>
          </a:bodyPr>
          <a:lstStyle/>
          <a:p>
            <a:r>
              <a:rPr lang="en-GB" sz="2000" b="1" i="0" u="none" strike="noStrike">
                <a:effectLst/>
              </a:rPr>
              <a:t>Main Body</a:t>
            </a:r>
          </a:p>
          <a:p>
            <a:r>
              <a:rPr lang="en-GB" sz="2000" b="0" i="1" u="none" strike="noStrike">
                <a:effectLst/>
              </a:rPr>
              <a:t>(Visual Slide: Transitioning to the core analysis of the portfolio)</a:t>
            </a:r>
            <a:endParaRPr lang="en-GB" sz="2000" b="0" i="0" u="none" strike="noStrike">
              <a:effectLst/>
            </a:endParaRPr>
          </a:p>
        </p:txBody>
      </p:sp>
      <p:pic>
        <p:nvPicPr>
          <p:cNvPr id="12" name="Video 11">
            <a:hlinkClick r:id="" action="ppaction://media"/>
            <a:extLst>
              <a:ext uri="{FF2B5EF4-FFF2-40B4-BE49-F238E27FC236}">
                <a16:creationId xmlns:a16="http://schemas.microsoft.com/office/drawing/2014/main" id="{CAB95759-0E6E-B48B-D159-D17A66C3AF8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5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628797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880"/>
    </mc:Choice>
    <mc:Fallback>
      <p:transition spd="slow" advTm="23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3" name="Rectangle 52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Freeform: Shape 27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012EC4-DCA1-3464-A368-EECF8376B5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GB" sz="2200" b="1" i="0" u="none" strike="noStrike">
                <a:effectLst/>
              </a:rPr>
              <a:t>Reflective Model</a:t>
            </a:r>
            <a:endParaRPr lang="en-US" sz="2200"/>
          </a:p>
          <a:p>
            <a:r>
              <a:rPr lang="en-GB" sz="2200" b="1" i="0" u="none" strike="noStrike">
                <a:effectLst/>
              </a:rPr>
              <a:t>Model:</a:t>
            </a:r>
            <a:r>
              <a:rPr lang="en-GB" sz="2200" b="0" i="0" u="none" strike="noStrike">
                <a:effectLst/>
              </a:rPr>
              <a:t> Gibbs’ Reflective Cycle (1988) [1].</a:t>
            </a:r>
          </a:p>
          <a:p>
            <a:r>
              <a:rPr lang="en-GB" sz="2200" b="1" i="0" u="none" strike="noStrike">
                <a:effectLst/>
              </a:rPr>
              <a:t>Application:</a:t>
            </a:r>
            <a:r>
              <a:rPr lang="en-GB" sz="2200" b="0" i="0" u="none" strike="noStrike">
                <a:effectLst/>
              </a:rPr>
              <a:t> Used to </a:t>
            </a:r>
            <a:r>
              <a:rPr lang="en-GB" sz="2200" b="0" i="0" u="none" strike="noStrike" err="1">
                <a:effectLst/>
              </a:rPr>
              <a:t>analyze</a:t>
            </a:r>
            <a:r>
              <a:rPr lang="en-GB" sz="2200" b="0" i="0" u="none" strike="noStrike">
                <a:effectLst/>
              </a:rPr>
              <a:t> my transition from Italy to the UK and my current role as a commuting student.</a:t>
            </a:r>
          </a:p>
          <a:p>
            <a:r>
              <a:rPr lang="en-GB" sz="2200" b="1" i="0" u="none" strike="noStrike">
                <a:effectLst/>
              </a:rPr>
              <a:t>Stages:</a:t>
            </a:r>
            <a:r>
              <a:rPr lang="en-GB" sz="2200" b="0" i="0" u="none" strike="noStrike">
                <a:effectLst/>
              </a:rPr>
              <a:t> Description, Feelings, Evaluation, Analysis, Conclusion, and Action Plan [1].</a:t>
            </a:r>
          </a:p>
          <a:p>
            <a:r>
              <a:rPr lang="en-GB" sz="2200" b="1" i="0" u="none" strike="noStrike">
                <a:effectLst/>
              </a:rPr>
              <a:t>Benefit:</a:t>
            </a:r>
            <a:r>
              <a:rPr lang="en-GB" sz="2200" b="0" i="0" u="none" strike="noStrike">
                <a:effectLst/>
              </a:rPr>
              <a:t> Provides a structured way to turn experiences into professional development opportunities.</a:t>
            </a: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Block Arc 55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40" name="Arc 39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Video 4">
            <a:hlinkClick r:id="" action="ppaction://media"/>
            <a:extLst>
              <a:ext uri="{FF2B5EF4-FFF2-40B4-BE49-F238E27FC236}">
                <a16:creationId xmlns:a16="http://schemas.microsoft.com/office/drawing/2014/main" id="{1CF3899F-64CF-EFBF-3EC1-2796DDE46E5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531772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231"/>
    </mc:Choice>
    <mc:Fallback>
      <p:transition spd="slow" advTm="202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A346D58-996C-30CD-4BF4-006ED2376889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35000"/>
          </a:blip>
          <a:srcRect r="-2" b="24999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9" name="Content Placeholder 2">
            <a:extLst>
              <a:ext uri="{FF2B5EF4-FFF2-40B4-BE49-F238E27FC236}">
                <a16:creationId xmlns:a16="http://schemas.microsoft.com/office/drawing/2014/main" id="{F8695FCC-8082-CAC4-71E5-F292C6C26A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453756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Video 2">
            <a:hlinkClick r:id="" action="ppaction://media"/>
            <a:extLst>
              <a:ext uri="{FF2B5EF4-FFF2-40B4-BE49-F238E27FC236}">
                <a16:creationId xmlns:a16="http://schemas.microsoft.com/office/drawing/2014/main" id="{97FF62E5-0106-AACA-BB23-DE26EF0D2AC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0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92719575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7097"/>
    </mc:Choice>
    <mc:Fallback>
      <p:transition spd="slow" advTm="70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A90CF7D-C55E-37D4-C800-3C5808F774B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110212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3" name="Video 2">
            <a:hlinkClick r:id="" action="ppaction://media"/>
            <a:extLst>
              <a:ext uri="{FF2B5EF4-FFF2-40B4-BE49-F238E27FC236}">
                <a16:creationId xmlns:a16="http://schemas.microsoft.com/office/drawing/2014/main" id="{2ADA2504-E3F7-EE19-CDCC-78BB57432E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4859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447"/>
    </mc:Choice>
    <mc:Fallback>
      <p:transition spd="slow" advTm="6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2" name="Rectangle 41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: Shape 39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8D63E1E9-6757-590A-6043-1A78097BBB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82588" y="1311818"/>
            <a:ext cx="8426823" cy="397567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GB" sz="1600"/>
              <a:t>Slide 8: Task 2: Professional Development Plan (PDF)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6A89793-6187-A6C2-D553-2E4BDA6A64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376306"/>
              </p:ext>
            </p:extLst>
          </p:nvPr>
        </p:nvGraphicFramePr>
        <p:xfrm>
          <a:off x="723900" y="3250589"/>
          <a:ext cx="10744204" cy="2155386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  <a:tableStyleId>{8799B23B-EC83-4686-B30A-512413B5E67A}</a:tableStyleId>
              </a:tblPr>
              <a:tblGrid>
                <a:gridCol w="1339830">
                  <a:extLst>
                    <a:ext uri="{9D8B030D-6E8A-4147-A177-3AD203B41FA5}">
                      <a16:colId xmlns:a16="http://schemas.microsoft.com/office/drawing/2014/main" val="1201780420"/>
                    </a:ext>
                  </a:extLst>
                </a:gridCol>
                <a:gridCol w="2273563">
                  <a:extLst>
                    <a:ext uri="{9D8B030D-6E8A-4147-A177-3AD203B41FA5}">
                      <a16:colId xmlns:a16="http://schemas.microsoft.com/office/drawing/2014/main" val="1019268470"/>
                    </a:ext>
                  </a:extLst>
                </a:gridCol>
                <a:gridCol w="1588717">
                  <a:extLst>
                    <a:ext uri="{9D8B030D-6E8A-4147-A177-3AD203B41FA5}">
                      <a16:colId xmlns:a16="http://schemas.microsoft.com/office/drawing/2014/main" val="1837098508"/>
                    </a:ext>
                  </a:extLst>
                </a:gridCol>
                <a:gridCol w="1805070">
                  <a:extLst>
                    <a:ext uri="{9D8B030D-6E8A-4147-A177-3AD203B41FA5}">
                      <a16:colId xmlns:a16="http://schemas.microsoft.com/office/drawing/2014/main" val="277986425"/>
                    </a:ext>
                  </a:extLst>
                </a:gridCol>
                <a:gridCol w="1987262">
                  <a:extLst>
                    <a:ext uri="{9D8B030D-6E8A-4147-A177-3AD203B41FA5}">
                      <a16:colId xmlns:a16="http://schemas.microsoft.com/office/drawing/2014/main" val="1409494863"/>
                    </a:ext>
                  </a:extLst>
                </a:gridCol>
                <a:gridCol w="1749762">
                  <a:extLst>
                    <a:ext uri="{9D8B030D-6E8A-4147-A177-3AD203B41FA5}">
                      <a16:colId xmlns:a16="http://schemas.microsoft.com/office/drawing/2014/main" val="1931363827"/>
                    </a:ext>
                  </a:extLst>
                </a:gridCol>
              </a:tblGrid>
              <a:tr h="822572"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Goal to Achieve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Personal  Action plan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Resources Required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Dev Opportunity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Performance Measurement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900" b="1" cap="none" spc="0">
                          <a:solidFill>
                            <a:schemeClr val="tx1"/>
                          </a:solidFill>
                        </a:rPr>
                        <a:t>Expected Completion </a:t>
                      </a:r>
                    </a:p>
                  </a:txBody>
                  <a:tcPr marL="78921" marR="102363" marT="22550" marB="169118" anchor="b"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6977708"/>
                  </a:ext>
                </a:extLst>
              </a:tr>
              <a:tr h="666407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Corporate Comm</a:t>
                      </a:r>
                    </a:p>
                  </a:txBody>
                  <a:tcPr marL="78921" marR="102363" marT="22550" marB="169118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Join University debating or Toastmasters. 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Lucas (2020) text (4)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Leadership  Roles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Peer- feedback scores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Dec 2026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noFill/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1481791"/>
                  </a:ext>
                </a:extLst>
              </a:tr>
              <a:tr h="666407"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Digital Workflow</a:t>
                      </a:r>
                    </a:p>
                  </a:txBody>
                  <a:tcPr marL="78921" marR="102363" marT="22550" marB="169118">
                    <a:lnL w="12700" cap="flat" cmpd="sng" algn="ctr">
                      <a:solidFill>
                        <a:schemeClr val="accent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Master advanced Excel and Trello 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 err="1">
                          <a:solidFill>
                            <a:schemeClr val="tx1"/>
                          </a:solidFill>
                        </a:rPr>
                        <a:t>Linkedln</a:t>
                      </a:r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  Learning 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Efficient Consultant 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100% on time submission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cap="none" spc="0">
                          <a:solidFill>
                            <a:schemeClr val="tx1"/>
                          </a:solidFill>
                        </a:rPr>
                        <a:t>May 2026</a:t>
                      </a:r>
                    </a:p>
                  </a:txBody>
                  <a:tcPr marL="78921" marR="102363" marT="22550" marB="169118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8803342"/>
                  </a:ext>
                </a:extLst>
              </a:tr>
            </a:tbl>
          </a:graphicData>
        </a:graphic>
      </p:graphicFrame>
      <p:pic>
        <p:nvPicPr>
          <p:cNvPr id="4" name="Video 3">
            <a:hlinkClick r:id="" action="ppaction://media"/>
            <a:extLst>
              <a:ext uri="{FF2B5EF4-FFF2-40B4-BE49-F238E27FC236}">
                <a16:creationId xmlns:a16="http://schemas.microsoft.com/office/drawing/2014/main" id="{29C798AB-66E4-69DF-1BB8-682195EE27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4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13144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8"/>
    </mc:Choice>
    <mc:Fallback>
      <p:transition spd="slow" advTm="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8BFB7E8-0701-3D7F-8718-7195F6F4FB77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250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227B38D-1978-5D79-C2B8-2AEFB90730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8560643"/>
              </p:ext>
            </p:extLst>
          </p:nvPr>
        </p:nvGraphicFramePr>
        <p:xfrm>
          <a:off x="342295" y="1003149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Video 2">
            <a:hlinkClick r:id="" action="ppaction://media"/>
            <a:extLst>
              <a:ext uri="{FF2B5EF4-FFF2-40B4-BE49-F238E27FC236}">
                <a16:creationId xmlns:a16="http://schemas.microsoft.com/office/drawing/2014/main" id="{C65B329E-DCFC-9C55-954B-BDFC6BBF437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0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59575764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298"/>
    </mc:Choice>
    <mc:Fallback>
      <p:transition spd="slow" advTm="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FF8D2E5-2C4E-47B1-930B-6C82B7C313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01E4ADA-0EA9-4930-846E-3C11E8BED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17618"/>
            <a:ext cx="128016" cy="63141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1380864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87FEF55D-8294-396C-4411-8219F3A46E8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6137189"/>
              </p:ext>
            </p:extLst>
          </p:nvPr>
        </p:nvGraphicFramePr>
        <p:xfrm>
          <a:off x="390677" y="1045460"/>
          <a:ext cx="10506456" cy="45849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4" name="TextBox 73">
            <a:extLst>
              <a:ext uri="{FF2B5EF4-FFF2-40B4-BE49-F238E27FC236}">
                <a16:creationId xmlns:a16="http://schemas.microsoft.com/office/drawing/2014/main" id="{95831539-6C12-B1FE-C59E-E93A4FFC869F}"/>
              </a:ext>
            </a:extLst>
          </p:cNvPr>
          <p:cNvSpPr txBox="1"/>
          <p:nvPr/>
        </p:nvSpPr>
        <p:spPr>
          <a:xfrm>
            <a:off x="3048000" y="3429000"/>
            <a:ext cx="60960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i="0">
                <a:solidFill>
                  <a:srgbClr val="1D2125"/>
                </a:solidFill>
                <a:latin typeface="-apple-system"/>
                <a:ea typeface="-apple-system"/>
                <a:cs typeface="-apple-system"/>
              </a:rPr>
              <a:t>Koushik Modak</a:t>
            </a:r>
            <a:endParaRPr lang="en-US"/>
          </a:p>
          <a:p>
            <a:pPr algn="ctr"/>
            <a:endParaRPr lang="en-GB"/>
          </a:p>
        </p:txBody>
      </p:sp>
      <p:pic>
        <p:nvPicPr>
          <p:cNvPr id="3" name="Video 2">
            <a:hlinkClick r:id="" action="ppaction://media"/>
            <a:extLst>
              <a:ext uri="{FF2B5EF4-FFF2-40B4-BE49-F238E27FC236}">
                <a16:creationId xmlns:a16="http://schemas.microsoft.com/office/drawing/2014/main" id="{20A47C39-5E49-3A33-7599-684B48B8C73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9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89456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8"/>
    </mc:Choice>
    <mc:Fallback>
      <p:transition spd="slow" advTm="7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>
            <a:extLst>
              <a:ext uri="{FF2B5EF4-FFF2-40B4-BE49-F238E27FC236}">
                <a16:creationId xmlns:a16="http://schemas.microsoft.com/office/drawing/2014/main" id="{3F308089-2B29-213F-70EB-3E89D0E694A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1604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37" name="Content Placeholder 2">
            <a:extLst>
              <a:ext uri="{FF2B5EF4-FFF2-40B4-BE49-F238E27FC236}">
                <a16:creationId xmlns:a16="http://schemas.microsoft.com/office/drawing/2014/main" id="{6F27CF51-11D2-6281-078E-AAF6AF11953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4068188"/>
              </p:ext>
            </p:extLst>
          </p:nvPr>
        </p:nvGraphicFramePr>
        <p:xfrm>
          <a:off x="560010" y="652387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Video 2">
            <a:hlinkClick r:id="" action="ppaction://media"/>
            <a:extLst>
              <a:ext uri="{FF2B5EF4-FFF2-40B4-BE49-F238E27FC236}">
                <a16:creationId xmlns:a16="http://schemas.microsoft.com/office/drawing/2014/main" id="{D9F6122D-FD60-63C0-B912-2E1CEA695DC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  <p:ext uri="{42D2F446-02D8-4167-A562-619A0277C38B}">
                <p15:isNarration xmlns:p15="http://schemas.microsoft.com/office/powerpoint/2012/main" val="1"/>
              </p:ext>
            </p:extLst>
          </p:nvPr>
        </p:nvPicPr>
        <p:blipFill>
          <a:blip r:embed="rId10"/>
          <a:srcRect l="21875" r="21875"/>
          <a:stretch>
            <a:fillRect/>
          </a:stretch>
        </p:blipFill>
        <p:spPr>
          <a:xfrm>
            <a:off x="10052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4382904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2000" advTm="931"/>
    </mc:Choice>
    <mc:Fallback>
      <p:transition spd="slow" advTm="9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4E9246EAD664A9A522726E403CA17" ma:contentTypeVersion="9" ma:contentTypeDescription="Create a new document." ma:contentTypeScope="" ma:versionID="df3baab184c6e5c500315436a8d8b940">
  <xsd:schema xmlns:xsd="http://www.w3.org/2001/XMLSchema" xmlns:xs="http://www.w3.org/2001/XMLSchema" xmlns:p="http://schemas.microsoft.com/office/2006/metadata/properties" xmlns:ns3="b4f9f7ee-5770-4a14-8925-17f3d16e50b7" targetNamespace="http://schemas.microsoft.com/office/2006/metadata/properties" ma:root="true" ma:fieldsID="a0491e39571757235347f63c2de0433a" ns3:_="">
    <xsd:import namespace="b4f9f7ee-5770-4a14-8925-17f3d16e50b7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  <xsd:element ref="ns3:MediaServiceSystemTags" minOccurs="0"/>
                <xsd:element ref="ns3:MediaServiceGenerationTime" minOccurs="0"/>
                <xsd:element ref="ns3:MediaServiceEventHashCode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f9f7ee-5770-4a14-8925-17f3d16e50b7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  <xsd:element name="MediaServiceSystemTags" ma:index="1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4f9f7ee-5770-4a14-8925-17f3d16e50b7" xsi:nil="true"/>
  </documentManagement>
</p:properties>
</file>

<file path=customXml/itemProps1.xml><?xml version="1.0" encoding="utf-8"?>
<ds:datastoreItem xmlns:ds="http://schemas.openxmlformats.org/officeDocument/2006/customXml" ds:itemID="{F2177184-0AB6-4552-9125-9814F7F11FBB}">
  <ds:schemaRefs>
    <ds:schemaRef ds:uri="b4f9f7ee-5770-4a14-8925-17f3d16e50b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767C6E62-F39A-4AEC-9F0B-AFEB8C26CB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A0CE73-C19B-4670-A864-5947F9ABE8BF}">
  <ds:schemaRefs>
    <ds:schemaRef ds:uri="b4f9f7ee-5770-4a14-8925-17f3d16e50b7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Main Title: A Presentation on Self-Evaluation, Professional Development Plan, and Assigned Topic Summary  Module Name: Learning in the Digital Era  Module Code: ACCA 4025  Student Name: [Nafisa Anjum Athay]  Student ID: [2510700@student.uwtsd.ac.uk]  Lecturer's Name: [Koushik Modak]  Group: [Group 2]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Main Title: A Presentation on Self-Evaluation, Professional Development Plan, and Assigned Topic Summary Module Name: Learning in the Digital Era Module Code: ACCA 4025 Student Name: [Your Name] Student ID: [Your ID] Lecturer's Name: [Lecturer's Name] Group: [Group Number/Name]</dc:title>
  <dc:creator>Nafisa Anjum Athay</dc:creator>
  <cp:revision>1</cp:revision>
  <dcterms:created xsi:type="dcterms:W3CDTF">2025-12-19T09:12:15Z</dcterms:created>
  <dcterms:modified xsi:type="dcterms:W3CDTF">2025-12-19T13:50:04Z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0x01010060C4E9246EAD664A9A522726E403CA17</vt:lpwstr>
  </property>
</Properties>
</file>