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022535-9E87-4101-8F4B-F68FCDCCC8AB}" v="1564" dt="2022-10-12T23:54:09.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s Mondale Mugenzi (2118945)" userId="S::2118945@student.uwtsd.ac.uk::c3c4f674-0905-446f-93d2-8f8510f4ff24" providerId="AD" clId="Web-{86022535-9E87-4101-8F4B-F68FCDCCC8AB}"/>
    <pc:docChg chg="addSld modSld">
      <pc:chgData name="Harris Mondale Mugenzi (2118945)" userId="S::2118945@student.uwtsd.ac.uk::c3c4f674-0905-446f-93d2-8f8510f4ff24" providerId="AD" clId="Web-{86022535-9E87-4101-8F4B-F68FCDCCC8AB}" dt="2022-10-12T23:54:09.108" v="1564" actId="20577"/>
      <pc:docMkLst>
        <pc:docMk/>
      </pc:docMkLst>
      <pc:sldChg chg="modSp">
        <pc:chgData name="Harris Mondale Mugenzi (2118945)" userId="S::2118945@student.uwtsd.ac.uk::c3c4f674-0905-446f-93d2-8f8510f4ff24" providerId="AD" clId="Web-{86022535-9E87-4101-8F4B-F68FCDCCC8AB}" dt="2022-10-12T22:10:27.563" v="116" actId="20577"/>
        <pc:sldMkLst>
          <pc:docMk/>
          <pc:sldMk cId="109857222" sldId="256"/>
        </pc:sldMkLst>
        <pc:spChg chg="mod">
          <ac:chgData name="Harris Mondale Mugenzi (2118945)" userId="S::2118945@student.uwtsd.ac.uk::c3c4f674-0905-446f-93d2-8f8510f4ff24" providerId="AD" clId="Web-{86022535-9E87-4101-8F4B-F68FCDCCC8AB}" dt="2022-10-12T22:10:27.563" v="116" actId="20577"/>
          <ac:spMkLst>
            <pc:docMk/>
            <pc:sldMk cId="109857222" sldId="256"/>
            <ac:spMk id="2" creationId="{00000000-0000-0000-0000-000000000000}"/>
          </ac:spMkLst>
        </pc:spChg>
      </pc:sldChg>
      <pc:sldChg chg="modSp new">
        <pc:chgData name="Harris Mondale Mugenzi (2118945)" userId="S::2118945@student.uwtsd.ac.uk::c3c4f674-0905-446f-93d2-8f8510f4ff24" providerId="AD" clId="Web-{86022535-9E87-4101-8F4B-F68FCDCCC8AB}" dt="2022-10-12T22:30:41.956" v="465" actId="20577"/>
        <pc:sldMkLst>
          <pc:docMk/>
          <pc:sldMk cId="3678271352" sldId="257"/>
        </pc:sldMkLst>
        <pc:spChg chg="mod">
          <ac:chgData name="Harris Mondale Mugenzi (2118945)" userId="S::2118945@student.uwtsd.ac.uk::c3c4f674-0905-446f-93d2-8f8510f4ff24" providerId="AD" clId="Web-{86022535-9E87-4101-8F4B-F68FCDCCC8AB}" dt="2022-10-12T22:30:41.956" v="465" actId="20577"/>
          <ac:spMkLst>
            <pc:docMk/>
            <pc:sldMk cId="3678271352" sldId="257"/>
            <ac:spMk id="3" creationId="{4B8D678A-9990-7AF9-FE9C-C9D6429A079A}"/>
          </ac:spMkLst>
        </pc:spChg>
      </pc:sldChg>
      <pc:sldChg chg="modSp new">
        <pc:chgData name="Harris Mondale Mugenzi (2118945)" userId="S::2118945@student.uwtsd.ac.uk::c3c4f674-0905-446f-93d2-8f8510f4ff24" providerId="AD" clId="Web-{86022535-9E87-4101-8F4B-F68FCDCCC8AB}" dt="2022-10-12T23:02:25.516" v="797" actId="20577"/>
        <pc:sldMkLst>
          <pc:docMk/>
          <pc:sldMk cId="1940581755" sldId="258"/>
        </pc:sldMkLst>
        <pc:spChg chg="mod">
          <ac:chgData name="Harris Mondale Mugenzi (2118945)" userId="S::2118945@student.uwtsd.ac.uk::c3c4f674-0905-446f-93d2-8f8510f4ff24" providerId="AD" clId="Web-{86022535-9E87-4101-8F4B-F68FCDCCC8AB}" dt="2022-10-12T23:02:25.516" v="797" actId="20577"/>
          <ac:spMkLst>
            <pc:docMk/>
            <pc:sldMk cId="1940581755" sldId="258"/>
            <ac:spMk id="3" creationId="{BA5B39F9-B6D2-1E97-DAB1-D1B1F71D39CC}"/>
          </ac:spMkLst>
        </pc:spChg>
      </pc:sldChg>
      <pc:sldChg chg="modSp new">
        <pc:chgData name="Harris Mondale Mugenzi (2118945)" userId="S::2118945@student.uwtsd.ac.uk::c3c4f674-0905-446f-93d2-8f8510f4ff24" providerId="AD" clId="Web-{86022535-9E87-4101-8F4B-F68FCDCCC8AB}" dt="2022-10-12T23:23:04.185" v="1085" actId="20577"/>
        <pc:sldMkLst>
          <pc:docMk/>
          <pc:sldMk cId="384118132" sldId="259"/>
        </pc:sldMkLst>
        <pc:spChg chg="mod">
          <ac:chgData name="Harris Mondale Mugenzi (2118945)" userId="S::2118945@student.uwtsd.ac.uk::c3c4f674-0905-446f-93d2-8f8510f4ff24" providerId="AD" clId="Web-{86022535-9E87-4101-8F4B-F68FCDCCC8AB}" dt="2022-10-12T23:23:04.185" v="1085" actId="20577"/>
          <ac:spMkLst>
            <pc:docMk/>
            <pc:sldMk cId="384118132" sldId="259"/>
            <ac:spMk id="3" creationId="{15C9DFCF-0471-E874-153D-E1335BC7E22A}"/>
          </ac:spMkLst>
        </pc:spChg>
      </pc:sldChg>
      <pc:sldChg chg="modSp new">
        <pc:chgData name="Harris Mondale Mugenzi (2118945)" userId="S::2118945@student.uwtsd.ac.uk::c3c4f674-0905-446f-93d2-8f8510f4ff24" providerId="AD" clId="Web-{86022535-9E87-4101-8F4B-F68FCDCCC8AB}" dt="2022-10-12T23:40:41.684" v="1298" actId="20577"/>
        <pc:sldMkLst>
          <pc:docMk/>
          <pc:sldMk cId="3422322057" sldId="260"/>
        </pc:sldMkLst>
        <pc:spChg chg="mod">
          <ac:chgData name="Harris Mondale Mugenzi (2118945)" userId="S::2118945@student.uwtsd.ac.uk::c3c4f674-0905-446f-93d2-8f8510f4ff24" providerId="AD" clId="Web-{86022535-9E87-4101-8F4B-F68FCDCCC8AB}" dt="2022-10-12T23:40:41.684" v="1298" actId="20577"/>
          <ac:spMkLst>
            <pc:docMk/>
            <pc:sldMk cId="3422322057" sldId="260"/>
            <ac:spMk id="3" creationId="{7428BD79-7AE0-5D1D-FE13-A002CDE0F705}"/>
          </ac:spMkLst>
        </pc:spChg>
      </pc:sldChg>
      <pc:sldChg chg="modSp new">
        <pc:chgData name="Harris Mondale Mugenzi (2118945)" userId="S::2118945@student.uwtsd.ac.uk::c3c4f674-0905-446f-93d2-8f8510f4ff24" providerId="AD" clId="Web-{86022535-9E87-4101-8F4B-F68FCDCCC8AB}" dt="2022-10-12T23:54:09.108" v="1564" actId="20577"/>
        <pc:sldMkLst>
          <pc:docMk/>
          <pc:sldMk cId="3988250049" sldId="261"/>
        </pc:sldMkLst>
        <pc:spChg chg="mod">
          <ac:chgData name="Harris Mondale Mugenzi (2118945)" userId="S::2118945@student.uwtsd.ac.uk::c3c4f674-0905-446f-93d2-8f8510f4ff24" providerId="AD" clId="Web-{86022535-9E87-4101-8F4B-F68FCDCCC8AB}" dt="2022-10-12T23:54:09.108" v="1564" actId="20577"/>
          <ac:spMkLst>
            <pc:docMk/>
            <pc:sldMk cId="3988250049" sldId="261"/>
            <ac:spMk id="3" creationId="{3AC5D79C-C85B-5A24-33E8-345A4BD2D0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cs typeface="Calibri Light"/>
              </a:rPr>
              <a:t>STUDENT NAME; Harris </a:t>
            </a:r>
            <a:r>
              <a:rPr lang="en-GB" dirty="0" err="1">
                <a:cs typeface="Calibri Light"/>
              </a:rPr>
              <a:t>Mugenzi</a:t>
            </a:r>
            <a:r>
              <a:rPr lang="en-GB" dirty="0">
                <a:cs typeface="Calibri Light"/>
              </a:rPr>
              <a:t>.</a:t>
            </a:r>
            <a:br>
              <a:rPr lang="en-GB" dirty="0">
                <a:cs typeface="Calibri Light"/>
              </a:rPr>
            </a:br>
            <a:r>
              <a:rPr lang="en-GB" dirty="0">
                <a:cs typeface="Calibri Light"/>
              </a:rPr>
              <a:t>MODULE; BMSW 4003.</a:t>
            </a:r>
            <a:br>
              <a:rPr lang="en-GB" dirty="0">
                <a:cs typeface="Calibri Light"/>
              </a:rPr>
            </a:br>
            <a:r>
              <a:rPr lang="en-GB" dirty="0">
                <a:cs typeface="Calibri Light"/>
              </a:rPr>
              <a:t>LECTURER; Alice Clayton.</a:t>
            </a:r>
            <a:br>
              <a:rPr lang="en-GB" dirty="0">
                <a:cs typeface="Calibri Light"/>
              </a:rPr>
            </a:br>
            <a:r>
              <a:rPr lang="en-GB" dirty="0">
                <a:cs typeface="Calibri Light"/>
              </a:rPr>
              <a:t>ASSIGNMENT TITTLE; Why is psychology important when working with </a:t>
            </a:r>
            <a:r>
              <a:rPr lang="en-GB" dirty="0" err="1">
                <a:cs typeface="Calibri Light"/>
              </a:rPr>
              <a:t>diswbility</a:t>
            </a:r>
            <a:r>
              <a:rPr lang="en-GB" dirty="0">
                <a:cs typeface="Calibri Light"/>
              </a:rPr>
              <a: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15EE-4934-C331-811B-EF0F48EE7F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8D678A-9990-7AF9-FE9C-C9D6429A079A}"/>
              </a:ext>
            </a:extLst>
          </p:cNvPr>
          <p:cNvSpPr>
            <a:spLocks noGrp="1"/>
          </p:cNvSpPr>
          <p:nvPr>
            <p:ph idx="1"/>
          </p:nvPr>
        </p:nvSpPr>
        <p:spPr/>
        <p:txBody>
          <a:bodyPr vert="horz" lIns="91440" tIns="45720" rIns="91440" bIns="45720" rtlCol="0" anchor="t">
            <a:normAutofit/>
          </a:bodyPr>
          <a:lstStyle/>
          <a:p>
            <a:r>
              <a:rPr lang="en-GB" dirty="0">
                <a:cs typeface="Calibri"/>
              </a:rPr>
              <a:t>ABSTRACT.</a:t>
            </a:r>
          </a:p>
          <a:p>
            <a:r>
              <a:rPr lang="en-GB" dirty="0">
                <a:cs typeface="Calibri"/>
              </a:rPr>
              <a:t>We are shaped by our experiences as psychology are related to different culture and probabilities, the field of social workers in psychology is heavily influenced by the treatment of children and youth, it has given little attention to the software of  Piaget's egocentric principle that problem this outlined the idea opposed by Piaget and the opinions and empirical validation and clinical package of this concept. Language is very crucial in development, one cannot learn without a language. </a:t>
            </a:r>
          </a:p>
        </p:txBody>
      </p:sp>
    </p:spTree>
    <p:extLst>
      <p:ext uri="{BB962C8B-B14F-4D97-AF65-F5344CB8AC3E}">
        <p14:creationId xmlns:p14="http://schemas.microsoft.com/office/powerpoint/2010/main" val="3678271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A289-3AD7-8B27-6C22-71A19A177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5B39F9-B6D2-1E97-DAB1-D1B1F71D39CC}"/>
              </a:ext>
            </a:extLst>
          </p:cNvPr>
          <p:cNvSpPr>
            <a:spLocks noGrp="1"/>
          </p:cNvSpPr>
          <p:nvPr>
            <p:ph idx="1"/>
          </p:nvPr>
        </p:nvSpPr>
        <p:spPr/>
        <p:txBody>
          <a:bodyPr vert="horz" lIns="91440" tIns="45720" rIns="91440" bIns="45720" rtlCol="0" anchor="t">
            <a:normAutofit/>
          </a:bodyPr>
          <a:lstStyle/>
          <a:p>
            <a:r>
              <a:rPr lang="en-GB" dirty="0">
                <a:cs typeface="Calibri"/>
              </a:rPr>
              <a:t>INTRODUCTION.</a:t>
            </a:r>
          </a:p>
          <a:p>
            <a:r>
              <a:rPr lang="en-GB" dirty="0">
                <a:cs typeface="Calibri"/>
              </a:rPr>
              <a:t>Psychology is the scientific study of mind character and </a:t>
            </a:r>
            <a:r>
              <a:rPr lang="en-GB" dirty="0" err="1">
                <a:cs typeface="Calibri"/>
              </a:rPr>
              <a:t>behavioral</a:t>
            </a:r>
            <a:r>
              <a:rPr lang="en-GB" dirty="0">
                <a:cs typeface="Calibri"/>
              </a:rPr>
              <a:t>   phenomena, feelings, and thoughts it provides critical mental and health offerings in primary care</a:t>
            </a:r>
          </a:p>
          <a:p>
            <a:r>
              <a:rPr lang="en-GB" dirty="0">
                <a:cs typeface="Calibri"/>
              </a:rPr>
              <a:t>Research Method . Psychology is commonly recognised as a social science.</a:t>
            </a:r>
            <a:endParaRPr lang="en-GB" dirty="0"/>
          </a:p>
          <a:p>
            <a:r>
              <a:rPr lang="en-GB" dirty="0">
                <a:cs typeface="Calibri"/>
              </a:rPr>
              <a:t>There are different type of psychology.</a:t>
            </a:r>
          </a:p>
          <a:p>
            <a:r>
              <a:rPr lang="en-GB" dirty="0">
                <a:cs typeface="Calibri"/>
              </a:rPr>
              <a:t>Forensic. </a:t>
            </a:r>
            <a:r>
              <a:rPr lang="en-GB" dirty="0" err="1">
                <a:cs typeface="Calibri"/>
              </a:rPr>
              <a:t>Develomental</a:t>
            </a:r>
            <a:r>
              <a:rPr lang="en-GB" dirty="0">
                <a:cs typeface="Calibri"/>
              </a:rPr>
              <a:t>. Clinical. Cognitive.</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940581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B2DC2-3F25-0218-4AB7-1B03618386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C9DFCF-0471-E874-153D-E1335BC7E22A}"/>
              </a:ext>
            </a:extLst>
          </p:cNvPr>
          <p:cNvSpPr>
            <a:spLocks noGrp="1"/>
          </p:cNvSpPr>
          <p:nvPr>
            <p:ph idx="1"/>
          </p:nvPr>
        </p:nvSpPr>
        <p:spPr/>
        <p:txBody>
          <a:bodyPr vert="horz" lIns="91440" tIns="45720" rIns="91440" bIns="45720" rtlCol="0" anchor="t">
            <a:normAutofit/>
          </a:bodyPr>
          <a:lstStyle/>
          <a:p>
            <a:r>
              <a:rPr lang="en-GB" dirty="0">
                <a:cs typeface="Calibri"/>
              </a:rPr>
              <a:t>PIAGET'S METHOD OF APROACH.</a:t>
            </a:r>
          </a:p>
          <a:p>
            <a:r>
              <a:rPr lang="en-GB" dirty="0">
                <a:cs typeface="Calibri"/>
              </a:rPr>
              <a:t>The primary thought for the theories become </a:t>
            </a:r>
            <a:r>
              <a:rPr lang="en-GB" dirty="0" err="1">
                <a:cs typeface="Calibri"/>
              </a:rPr>
              <a:t>piaget</a:t>
            </a:r>
            <a:r>
              <a:rPr lang="en-GB" dirty="0">
                <a:cs typeface="Calibri"/>
              </a:rPr>
              <a:t> observations of the opposite and a good plan research pattern carried out by nicely educated specialists of high socio-economics reputations​ in regard to these findings, it later grow and generalized his research to a wider </a:t>
            </a:r>
            <a:r>
              <a:rPr lang="en-GB" dirty="0" err="1">
                <a:cs typeface="Calibri"/>
              </a:rPr>
              <a:t>opulation</a:t>
            </a:r>
            <a:r>
              <a:rPr lang="en-GB" dirty="0">
                <a:cs typeface="Calibri"/>
              </a:rPr>
              <a:t>.</a:t>
            </a:r>
          </a:p>
        </p:txBody>
      </p:sp>
    </p:spTree>
    <p:extLst>
      <p:ext uri="{BB962C8B-B14F-4D97-AF65-F5344CB8AC3E}">
        <p14:creationId xmlns:p14="http://schemas.microsoft.com/office/powerpoint/2010/main" val="384118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D634B-C90C-570D-97E0-1986135A96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28BD79-7AE0-5D1D-FE13-A002CDE0F705}"/>
              </a:ext>
            </a:extLst>
          </p:cNvPr>
          <p:cNvSpPr>
            <a:spLocks noGrp="1"/>
          </p:cNvSpPr>
          <p:nvPr>
            <p:ph idx="1"/>
          </p:nvPr>
        </p:nvSpPr>
        <p:spPr/>
        <p:txBody>
          <a:bodyPr vert="horz" lIns="91440" tIns="45720" rIns="91440" bIns="45720" rtlCol="0" anchor="t">
            <a:normAutofit/>
          </a:bodyPr>
          <a:lstStyle/>
          <a:p>
            <a:r>
              <a:rPr lang="en-GB" dirty="0">
                <a:cs typeface="Calibri"/>
              </a:rPr>
              <a:t>Wider Operations.</a:t>
            </a:r>
          </a:p>
          <a:p>
            <a:r>
              <a:rPr lang="en-GB" dirty="0">
                <a:cs typeface="Calibri"/>
              </a:rPr>
              <a:t>The research disputed that Piaget's way of finding has finally moved to the subsequent level of development as they grow and the result shows that the culture and the environment played a  big role in the operations. </a:t>
            </a:r>
          </a:p>
        </p:txBody>
      </p:sp>
    </p:spTree>
    <p:extLst>
      <p:ext uri="{BB962C8B-B14F-4D97-AF65-F5344CB8AC3E}">
        <p14:creationId xmlns:p14="http://schemas.microsoft.com/office/powerpoint/2010/main" val="3422322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0244-230D-20D4-2C9E-A55CA9CE87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C5D79C-C85B-5A24-33E8-345A4BD2D007}"/>
              </a:ext>
            </a:extLst>
          </p:cNvPr>
          <p:cNvSpPr>
            <a:spLocks noGrp="1"/>
          </p:cNvSpPr>
          <p:nvPr>
            <p:ph idx="1"/>
          </p:nvPr>
        </p:nvSpPr>
        <p:spPr/>
        <p:txBody>
          <a:bodyPr vert="horz" lIns="91440" tIns="45720" rIns="91440" bIns="45720" rtlCol="0" anchor="t">
            <a:normAutofit/>
          </a:bodyPr>
          <a:lstStyle/>
          <a:p>
            <a:r>
              <a:rPr lang="en-GB" dirty="0">
                <a:cs typeface="Calibri"/>
              </a:rPr>
              <a:t>Google </a:t>
            </a:r>
            <a:r>
              <a:rPr lang="en-GB" dirty="0" err="1">
                <a:cs typeface="Calibri"/>
              </a:rPr>
              <a:t>scolar</a:t>
            </a:r>
            <a:r>
              <a:rPr lang="en-GB" dirty="0">
                <a:cs typeface="Calibri"/>
              </a:rPr>
              <a:t>.</a:t>
            </a:r>
          </a:p>
          <a:p>
            <a:r>
              <a:rPr lang="en-GB" dirty="0">
                <a:cs typeface="Calibri"/>
              </a:rPr>
              <a:t>Cameron, N.; Experimental analysis of schizophrenic </a:t>
            </a:r>
            <a:r>
              <a:rPr lang="en-GB" dirty="0" err="1">
                <a:cs typeface="Calibri"/>
              </a:rPr>
              <a:t>thinking.in:J.s.kasanin</a:t>
            </a:r>
            <a:r>
              <a:rPr lang="en-GB" dirty="0">
                <a:cs typeface="Calibri"/>
              </a:rPr>
              <a:t>.</a:t>
            </a:r>
          </a:p>
          <a:p>
            <a:r>
              <a:rPr lang="en-GB" dirty="0">
                <a:cs typeface="Calibri"/>
              </a:rPr>
              <a:t>Binet, A.: The development of intelligence in children{translated by Elizabeth </a:t>
            </a:r>
            <a:r>
              <a:rPr lang="en-GB" dirty="0" err="1">
                <a:cs typeface="Calibri"/>
              </a:rPr>
              <a:t>S.Kite</a:t>
            </a:r>
            <a:r>
              <a:rPr lang="en-GB" dirty="0">
                <a:cs typeface="Calibri"/>
              </a:rPr>
              <a:t>].Baltimore: Williams and Wilkins,1916.</a:t>
            </a:r>
          </a:p>
          <a:p>
            <a:r>
              <a:rPr lang="en-GB" dirty="0">
                <a:cs typeface="Calibri"/>
              </a:rPr>
              <a:t>Edwards, 2013, </a:t>
            </a:r>
            <a:r>
              <a:rPr lang="en-GB" dirty="0" err="1">
                <a:cs typeface="Calibri"/>
              </a:rPr>
              <a:t>piaget's</a:t>
            </a:r>
            <a:r>
              <a:rPr lang="en-GB" dirty="0">
                <a:cs typeface="Calibri"/>
              </a:rPr>
              <a:t> </a:t>
            </a:r>
            <a:r>
              <a:rPr lang="en-GB" dirty="0" err="1">
                <a:cs typeface="Calibri"/>
              </a:rPr>
              <a:t>Stagesof</a:t>
            </a:r>
            <a:r>
              <a:rPr lang="en-GB" dirty="0">
                <a:cs typeface="Calibri"/>
              </a:rPr>
              <a:t> </a:t>
            </a:r>
            <a:r>
              <a:rPr lang="en-GB" dirty="0" err="1">
                <a:cs typeface="Calibri"/>
              </a:rPr>
              <a:t>CognitiveDevelopment</a:t>
            </a:r>
            <a:r>
              <a:rPr lang="en-GB" dirty="0">
                <a:cs typeface="Calibri"/>
              </a:rPr>
              <a:t>, viewed 26/03/14,http://ehlt.flinders.edu.au/education/DLIT/2000/P/Piaget.htm</a:t>
            </a:r>
          </a:p>
        </p:txBody>
      </p:sp>
    </p:spTree>
    <p:extLst>
      <p:ext uri="{BB962C8B-B14F-4D97-AF65-F5344CB8AC3E}">
        <p14:creationId xmlns:p14="http://schemas.microsoft.com/office/powerpoint/2010/main" val="39882500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STUDENT NAME; Harris Mugenzi. MODULE; BMSW 4003. LECTURER; Alice Clayton. ASSIGNMENT TITTLE; Why is psychology important when working with diswbility.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471</cp:revision>
  <dcterms:created xsi:type="dcterms:W3CDTF">2022-10-12T22:05:01Z</dcterms:created>
  <dcterms:modified xsi:type="dcterms:W3CDTF">2022-10-12T23:54:11Z</dcterms:modified>
</cp:coreProperties>
</file>