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9" r:id="rId3"/>
    <p:sldId id="260" r:id="rId4"/>
    <p:sldId id="261" r:id="rId5"/>
    <p:sldId id="262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3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Davies" userId="61e71dc1-9594-4277-b52b-4420989f68ee" providerId="ADAL" clId="{BB09CCAA-7373-4DA2-A1B4-06B59BA8435F}"/>
    <pc:docChg chg="custSel addSld modSld">
      <pc:chgData name="Cerys Davies" userId="61e71dc1-9594-4277-b52b-4420989f68ee" providerId="ADAL" clId="{BB09CCAA-7373-4DA2-A1B4-06B59BA8435F}" dt="2024-05-09T16:54:51.176" v="146" actId="478"/>
      <pc:docMkLst>
        <pc:docMk/>
      </pc:docMkLst>
      <pc:sldChg chg="modSp mod">
        <pc:chgData name="Cerys Davies" userId="61e71dc1-9594-4277-b52b-4420989f68ee" providerId="ADAL" clId="{BB09CCAA-7373-4DA2-A1B4-06B59BA8435F}" dt="2024-05-09T16:53:58.908" v="139" actId="120"/>
        <pc:sldMkLst>
          <pc:docMk/>
          <pc:sldMk cId="1427093214" sldId="256"/>
        </pc:sldMkLst>
        <pc:spChg chg="mod">
          <ac:chgData name="Cerys Davies" userId="61e71dc1-9594-4277-b52b-4420989f68ee" providerId="ADAL" clId="{BB09CCAA-7373-4DA2-A1B4-06B59BA8435F}" dt="2024-05-09T16:53:11.561" v="80" actId="6549"/>
          <ac:spMkLst>
            <pc:docMk/>
            <pc:sldMk cId="1427093214" sldId="256"/>
            <ac:spMk id="2" creationId="{59EA8849-A2A8-CFE7-C082-A4E9309DB1B0}"/>
          </ac:spMkLst>
        </pc:spChg>
        <pc:spChg chg="mod">
          <ac:chgData name="Cerys Davies" userId="61e71dc1-9594-4277-b52b-4420989f68ee" providerId="ADAL" clId="{BB09CCAA-7373-4DA2-A1B4-06B59BA8435F}" dt="2024-05-09T16:53:58.908" v="139" actId="120"/>
          <ac:spMkLst>
            <pc:docMk/>
            <pc:sldMk cId="1427093214" sldId="256"/>
            <ac:spMk id="3" creationId="{87E8126E-00D2-57A3-7095-35B6FD2BF534}"/>
          </ac:spMkLst>
        </pc:spChg>
      </pc:sldChg>
      <pc:sldChg chg="modSp mod">
        <pc:chgData name="Cerys Davies" userId="61e71dc1-9594-4277-b52b-4420989f68ee" providerId="ADAL" clId="{BB09CCAA-7373-4DA2-A1B4-06B59BA8435F}" dt="2024-05-09T16:54:09.406" v="141" actId="1076"/>
        <pc:sldMkLst>
          <pc:docMk/>
          <pc:sldMk cId="2908977114" sldId="259"/>
        </pc:sldMkLst>
        <pc:picChg chg="mod">
          <ac:chgData name="Cerys Davies" userId="61e71dc1-9594-4277-b52b-4420989f68ee" providerId="ADAL" clId="{BB09CCAA-7373-4DA2-A1B4-06B59BA8435F}" dt="2024-05-09T16:54:09.406" v="141" actId="1076"/>
          <ac:picMkLst>
            <pc:docMk/>
            <pc:sldMk cId="2908977114" sldId="259"/>
            <ac:picMk id="4" creationId="{6365916A-AD05-517A-35E4-F4599E368AE4}"/>
          </ac:picMkLst>
        </pc:picChg>
      </pc:sldChg>
      <pc:sldChg chg="modSp mod">
        <pc:chgData name="Cerys Davies" userId="61e71dc1-9594-4277-b52b-4420989f68ee" providerId="ADAL" clId="{BB09CCAA-7373-4DA2-A1B4-06B59BA8435F}" dt="2024-05-09T16:54:18.124" v="143" actId="20577"/>
        <pc:sldMkLst>
          <pc:docMk/>
          <pc:sldMk cId="2554317236" sldId="260"/>
        </pc:sldMkLst>
        <pc:spChg chg="mod">
          <ac:chgData name="Cerys Davies" userId="61e71dc1-9594-4277-b52b-4420989f68ee" providerId="ADAL" clId="{BB09CCAA-7373-4DA2-A1B4-06B59BA8435F}" dt="2024-05-09T16:54:18.124" v="143" actId="20577"/>
          <ac:spMkLst>
            <pc:docMk/>
            <pc:sldMk cId="2554317236" sldId="260"/>
            <ac:spMk id="2" creationId="{B39C65B1-5D6D-1FDD-BAEF-D59F8E14E7DC}"/>
          </ac:spMkLst>
        </pc:spChg>
        <pc:picChg chg="mod">
          <ac:chgData name="Cerys Davies" userId="61e71dc1-9594-4277-b52b-4420989f68ee" providerId="ADAL" clId="{BB09CCAA-7373-4DA2-A1B4-06B59BA8435F}" dt="2024-05-09T16:48:52.538" v="3" actId="14100"/>
          <ac:picMkLst>
            <pc:docMk/>
            <pc:sldMk cId="2554317236" sldId="260"/>
            <ac:picMk id="4" creationId="{CEAE216A-E47E-D7BB-396C-9F9AE5EBFC2C}"/>
          </ac:picMkLst>
        </pc:picChg>
      </pc:sldChg>
      <pc:sldChg chg="modSp mod">
        <pc:chgData name="Cerys Davies" userId="61e71dc1-9594-4277-b52b-4420989f68ee" providerId="ADAL" clId="{BB09CCAA-7373-4DA2-A1B4-06B59BA8435F}" dt="2024-05-09T16:54:44.037" v="145" actId="1076"/>
        <pc:sldMkLst>
          <pc:docMk/>
          <pc:sldMk cId="3020191702" sldId="261"/>
        </pc:sldMkLst>
        <pc:spChg chg="mod">
          <ac:chgData name="Cerys Davies" userId="61e71dc1-9594-4277-b52b-4420989f68ee" providerId="ADAL" clId="{BB09CCAA-7373-4DA2-A1B4-06B59BA8435F}" dt="2024-05-09T16:49:33.935" v="5"/>
          <ac:spMkLst>
            <pc:docMk/>
            <pc:sldMk cId="3020191702" sldId="261"/>
            <ac:spMk id="2" creationId="{B39C65B1-5D6D-1FDD-BAEF-D59F8E14E7DC}"/>
          </ac:spMkLst>
        </pc:spChg>
        <pc:picChg chg="mod">
          <ac:chgData name="Cerys Davies" userId="61e71dc1-9594-4277-b52b-4420989f68ee" providerId="ADAL" clId="{BB09CCAA-7373-4DA2-A1B4-06B59BA8435F}" dt="2024-05-09T16:54:44.037" v="145" actId="1076"/>
          <ac:picMkLst>
            <pc:docMk/>
            <pc:sldMk cId="3020191702" sldId="261"/>
            <ac:picMk id="4" creationId="{5FB13A1D-B0F2-0434-541E-F453303DDF56}"/>
          </ac:picMkLst>
        </pc:picChg>
      </pc:sldChg>
      <pc:sldChg chg="delSp modSp new mod">
        <pc:chgData name="Cerys Davies" userId="61e71dc1-9594-4277-b52b-4420989f68ee" providerId="ADAL" clId="{BB09CCAA-7373-4DA2-A1B4-06B59BA8435F}" dt="2024-05-09T16:54:51.176" v="146" actId="478"/>
        <pc:sldMkLst>
          <pc:docMk/>
          <pc:sldMk cId="273210120" sldId="262"/>
        </pc:sldMkLst>
        <pc:spChg chg="mod">
          <ac:chgData name="Cerys Davies" userId="61e71dc1-9594-4277-b52b-4420989f68ee" providerId="ADAL" clId="{BB09CCAA-7373-4DA2-A1B4-06B59BA8435F}" dt="2024-05-09T16:50:16.198" v="71" actId="20577"/>
          <ac:spMkLst>
            <pc:docMk/>
            <pc:sldMk cId="273210120" sldId="262"/>
            <ac:spMk id="2" creationId="{9F60521A-7896-C9C4-0326-BD9B157C2063}"/>
          </ac:spMkLst>
        </pc:spChg>
        <pc:spChg chg="del">
          <ac:chgData name="Cerys Davies" userId="61e71dc1-9594-4277-b52b-4420989f68ee" providerId="ADAL" clId="{BB09CCAA-7373-4DA2-A1B4-06B59BA8435F}" dt="2024-05-09T16:54:51.176" v="146" actId="478"/>
          <ac:spMkLst>
            <pc:docMk/>
            <pc:sldMk cId="273210120" sldId="262"/>
            <ac:spMk id="3" creationId="{2F8B1A18-593B-157E-5FC7-24954AA58F0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301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369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663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677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031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63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10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50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279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085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0563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0309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83712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973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6014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411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59AC5-8AAA-44CA-AAA6-D76EC4523CF7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92521AC-CA54-487F-A61D-C0374FAE0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548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A8849-A2A8-CFE7-C082-A4E9309DB1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2335" y="1362001"/>
            <a:ext cx="9465734" cy="1646302"/>
          </a:xfrm>
        </p:spPr>
        <p:txBody>
          <a:bodyPr/>
          <a:lstStyle/>
          <a:p>
            <a:pPr algn="ctr"/>
            <a:r>
              <a:rPr lang="en-GB" dirty="0"/>
              <a:t>HOW TO ACCESS YOUR</a:t>
            </a:r>
            <a:br>
              <a:rPr lang="en-GB" dirty="0"/>
            </a:br>
            <a:r>
              <a:rPr lang="en-GB" dirty="0"/>
              <a:t> E - LEARNING COURSES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E8126E-00D2-57A3-7095-35B6FD2BF5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GB" sz="3600" dirty="0"/>
              <a:t>…….. With thanks to Emma G for providing the information which I have shamelessly copied as follows: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7093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37FA1C-B7BF-687E-D198-C17C31E00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665" y="5516879"/>
            <a:ext cx="11366895" cy="10876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Step 1: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Log into </a:t>
            </a:r>
            <a:r>
              <a:rPr lang="en-GB" sz="2800" b="0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Cilex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- Click on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"My Learning"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then click on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"</a:t>
            </a:r>
            <a:r>
              <a:rPr lang="en-GB" sz="2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myCareer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- </a:t>
            </a:r>
            <a:r>
              <a:rPr lang="en-GB" sz="2800" b="1" i="0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Cilex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Paralegal" </a:t>
            </a:r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6365916A-AD05-517A-35E4-F4599E368A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841" y="155943"/>
            <a:ext cx="7899029" cy="4443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977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9C65B1-5D6D-1FDD-BAEF-D59F8E14E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888" y="5501639"/>
            <a:ext cx="10956272" cy="10876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Step 2: </a:t>
            </a:r>
            <a:r>
              <a:rPr lang="en-GB" sz="2800" kern="1200" dirty="0">
                <a:solidFill>
                  <a:srgbClr val="000000"/>
                </a:solidFill>
                <a:latin typeface="Aptos" panose="020B0004020202020204" pitchFamily="34" charset="0"/>
                <a:ea typeface="+mj-ea"/>
                <a:cs typeface="+mj-cs"/>
              </a:rPr>
              <a:t>T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hen</a:t>
            </a:r>
            <a:r>
              <a:rPr lang="en-GB" sz="2800" b="1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click on the lady in the black top with glasses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with the banner "Professional &amp; Legal Skills". </a:t>
            </a:r>
            <a:endParaRPr lang="en-US" sz="48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CEAE216A-E47E-D7BB-396C-9F9AE5EBFC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042" y="182880"/>
            <a:ext cx="8703170" cy="489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317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39C65B1-5D6D-1FDD-BAEF-D59F8E14E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665" y="5570219"/>
            <a:ext cx="11686935" cy="108765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Step 3: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It then takes you to the tasks you need to complete. </a:t>
            </a:r>
            <a:endParaRPr lang="en-US" sz="4800" kern="1200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5FB13A1D-B0F2-0434-541E-F453303DDF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053" y="313540"/>
            <a:ext cx="9263834" cy="5210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1917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0521A-7896-C9C4-0326-BD9B157C2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 with thanks again to Emma G for providing all of the above..</a:t>
            </a:r>
          </a:p>
        </p:txBody>
      </p:sp>
    </p:spTree>
    <p:extLst>
      <p:ext uri="{BB962C8B-B14F-4D97-AF65-F5344CB8AC3E}">
        <p14:creationId xmlns:p14="http://schemas.microsoft.com/office/powerpoint/2010/main" val="27321012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102</Words>
  <Application>Microsoft Office PowerPoint</Application>
  <PresentationFormat>Widescreen</PresentationFormat>
  <Paragraphs>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Arial</vt:lpstr>
      <vt:lpstr>Trebuchet MS</vt:lpstr>
      <vt:lpstr>Wingdings 3</vt:lpstr>
      <vt:lpstr>Facet</vt:lpstr>
      <vt:lpstr>HOW TO ACCESS YOUR  E - LEARNING COURSES</vt:lpstr>
      <vt:lpstr>Step 1: Log into Cilex - Click on "My Learning" then click on "myCareer - Cilex Paralegal"  </vt:lpstr>
      <vt:lpstr>Step 2: Then click on the lady in the black top with glasses with the banner "Professional &amp; Legal Skills". </vt:lpstr>
      <vt:lpstr>Step 3: It then takes you to the tasks you need to complete. </vt:lpstr>
      <vt:lpstr>… with thanks again to Emma G for providing all of the above..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ACCESS YOUR E LEARNING COURSES</dc:title>
  <dc:creator>Cerys Davies</dc:creator>
  <cp:lastModifiedBy>Cerys Davies</cp:lastModifiedBy>
  <cp:revision>1</cp:revision>
  <dcterms:created xsi:type="dcterms:W3CDTF">2024-05-09T09:16:37Z</dcterms:created>
  <dcterms:modified xsi:type="dcterms:W3CDTF">2024-05-09T16:54:58Z</dcterms:modified>
</cp:coreProperties>
</file>