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71" r:id="rId9"/>
    <p:sldId id="263" r:id="rId10"/>
    <p:sldId id="264" r:id="rId11"/>
    <p:sldId id="265" r:id="rId12"/>
    <p:sldId id="266" r:id="rId13"/>
    <p:sldId id="267" r:id="rId14"/>
    <p:sldId id="268" r:id="rId15"/>
    <p:sldId id="269" r:id="rId16"/>
    <p:sldId id="270" r:id="rId17"/>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9B5E26-FA5B-4E38-ABC3-DC2269EACF2E}" v="31" dt="2026-03-15T21:11:49.1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673" autoAdjust="0"/>
    <p:restoredTop sz="94610"/>
  </p:normalViewPr>
  <p:slideViewPr>
    <p:cSldViewPr snapToGrid="0" snapToObjects="1">
      <p:cViewPr varScale="1">
        <p:scale>
          <a:sx n="113" d="100"/>
          <a:sy n="113" d="100"/>
        </p:scale>
        <p:origin x="20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ta Zambito (2245801)" userId="6bc5e337-ff72-4a83-aa58-495a8c1947b0" providerId="ADAL" clId="{5A860BAF-41D4-452E-B807-5CE2DADC02C5}"/>
    <pc:docChg chg="undo redo custSel addSld delSld modSld">
      <pc:chgData name="Rita Zambito (2245801)" userId="6bc5e337-ff72-4a83-aa58-495a8c1947b0" providerId="ADAL" clId="{5A860BAF-41D4-452E-B807-5CE2DADC02C5}" dt="2026-03-15T21:24:10.862" v="995" actId="313"/>
      <pc:docMkLst>
        <pc:docMk/>
      </pc:docMkLst>
      <pc:sldChg chg="modSp mod">
        <pc:chgData name="Rita Zambito (2245801)" userId="6bc5e337-ff72-4a83-aa58-495a8c1947b0" providerId="ADAL" clId="{5A860BAF-41D4-452E-B807-5CE2DADC02C5}" dt="2026-03-14T01:57:26.686" v="174" actId="20577"/>
        <pc:sldMkLst>
          <pc:docMk/>
          <pc:sldMk cId="0" sldId="256"/>
        </pc:sldMkLst>
        <pc:spChg chg="mod">
          <ac:chgData name="Rita Zambito (2245801)" userId="6bc5e337-ff72-4a83-aa58-495a8c1947b0" providerId="ADAL" clId="{5A860BAF-41D4-452E-B807-5CE2DADC02C5}" dt="2026-03-14T01:57:26.686" v="174" actId="20577"/>
          <ac:spMkLst>
            <pc:docMk/>
            <pc:sldMk cId="0" sldId="256"/>
            <ac:spMk id="10" creationId="{00000000-0000-0000-0000-000000000000}"/>
          </ac:spMkLst>
        </pc:spChg>
      </pc:sldChg>
      <pc:sldChg chg="addSp delSp modSp mod">
        <pc:chgData name="Rita Zambito (2245801)" userId="6bc5e337-ff72-4a83-aa58-495a8c1947b0" providerId="ADAL" clId="{5A860BAF-41D4-452E-B807-5CE2DADC02C5}" dt="2026-03-14T10:46:08.059" v="201" actId="1076"/>
        <pc:sldMkLst>
          <pc:docMk/>
          <pc:sldMk cId="0" sldId="257"/>
        </pc:sldMkLst>
        <pc:spChg chg="del">
          <ac:chgData name="Rita Zambito (2245801)" userId="6bc5e337-ff72-4a83-aa58-495a8c1947b0" providerId="ADAL" clId="{5A860BAF-41D4-452E-B807-5CE2DADC02C5}" dt="2026-03-14T10:45:45.617" v="198" actId="478"/>
          <ac:spMkLst>
            <pc:docMk/>
            <pc:sldMk cId="0" sldId="257"/>
            <ac:spMk id="39" creationId="{00000000-0000-0000-0000-000000000000}"/>
          </ac:spMkLst>
        </pc:spChg>
        <pc:spChg chg="del mod">
          <ac:chgData name="Rita Zambito (2245801)" userId="6bc5e337-ff72-4a83-aa58-495a8c1947b0" providerId="ADAL" clId="{5A860BAF-41D4-452E-B807-5CE2DADC02C5}" dt="2026-03-14T10:45:43.667" v="197" actId="478"/>
          <ac:spMkLst>
            <pc:docMk/>
            <pc:sldMk cId="0" sldId="257"/>
            <ac:spMk id="40" creationId="{00000000-0000-0000-0000-000000000000}"/>
          </ac:spMkLst>
        </pc:spChg>
        <pc:spChg chg="add mod">
          <ac:chgData name="Rita Zambito (2245801)" userId="6bc5e337-ff72-4a83-aa58-495a8c1947b0" providerId="ADAL" clId="{5A860BAF-41D4-452E-B807-5CE2DADC02C5}" dt="2026-03-14T10:46:08.059" v="201" actId="1076"/>
          <ac:spMkLst>
            <pc:docMk/>
            <pc:sldMk cId="0" sldId="257"/>
            <ac:spMk id="42" creationId="{5B6D7E72-B7A5-849D-2E95-1557D0701EC6}"/>
          </ac:spMkLst>
        </pc:spChg>
        <pc:spChg chg="add mod">
          <ac:chgData name="Rita Zambito (2245801)" userId="6bc5e337-ff72-4a83-aa58-495a8c1947b0" providerId="ADAL" clId="{5A860BAF-41D4-452E-B807-5CE2DADC02C5}" dt="2026-03-14T10:46:08.059" v="201" actId="1076"/>
          <ac:spMkLst>
            <pc:docMk/>
            <pc:sldMk cId="0" sldId="257"/>
            <ac:spMk id="43" creationId="{F97350D2-69F1-2ACE-11E1-F3CC1E8A75D2}"/>
          </ac:spMkLst>
        </pc:spChg>
      </pc:sldChg>
      <pc:sldChg chg="addSp delSp modSp mod">
        <pc:chgData name="Rita Zambito (2245801)" userId="6bc5e337-ff72-4a83-aa58-495a8c1947b0" providerId="ADAL" clId="{5A860BAF-41D4-452E-B807-5CE2DADC02C5}" dt="2026-03-14T18:51:47.688" v="326" actId="1076"/>
        <pc:sldMkLst>
          <pc:docMk/>
          <pc:sldMk cId="0" sldId="258"/>
        </pc:sldMkLst>
        <pc:spChg chg="mod">
          <ac:chgData name="Rita Zambito (2245801)" userId="6bc5e337-ff72-4a83-aa58-495a8c1947b0" providerId="ADAL" clId="{5A860BAF-41D4-452E-B807-5CE2DADC02C5}" dt="2026-03-14T15:38:15.489" v="278" actId="5793"/>
          <ac:spMkLst>
            <pc:docMk/>
            <pc:sldMk cId="0" sldId="258"/>
            <ac:spMk id="8" creationId="{00000000-0000-0000-0000-000000000000}"/>
          </ac:spMkLst>
        </pc:spChg>
        <pc:spChg chg="del">
          <ac:chgData name="Rita Zambito (2245801)" userId="6bc5e337-ff72-4a83-aa58-495a8c1947b0" providerId="ADAL" clId="{5A860BAF-41D4-452E-B807-5CE2DADC02C5}" dt="2026-03-14T15:50:09.984" v="285" actId="478"/>
          <ac:spMkLst>
            <pc:docMk/>
            <pc:sldMk cId="0" sldId="258"/>
            <ac:spMk id="13" creationId="{00000000-0000-0000-0000-000000000000}"/>
          </ac:spMkLst>
        </pc:spChg>
        <pc:spChg chg="add mod">
          <ac:chgData name="Rita Zambito (2245801)" userId="6bc5e337-ff72-4a83-aa58-495a8c1947b0" providerId="ADAL" clId="{5A860BAF-41D4-452E-B807-5CE2DADC02C5}" dt="2026-03-14T15:50:15.777" v="286"/>
          <ac:spMkLst>
            <pc:docMk/>
            <pc:sldMk cId="0" sldId="258"/>
            <ac:spMk id="15" creationId="{DB34A83F-C591-B37D-1E2D-6A296513100B}"/>
          </ac:spMkLst>
        </pc:spChg>
        <pc:spChg chg="add mod">
          <ac:chgData name="Rita Zambito (2245801)" userId="6bc5e337-ff72-4a83-aa58-495a8c1947b0" providerId="ADAL" clId="{5A860BAF-41D4-452E-B807-5CE2DADC02C5}" dt="2026-03-14T15:50:15.777" v="286"/>
          <ac:spMkLst>
            <pc:docMk/>
            <pc:sldMk cId="0" sldId="258"/>
            <ac:spMk id="18" creationId="{9A927FAC-1E0B-89BA-2F18-E41DFAE23389}"/>
          </ac:spMkLst>
        </pc:spChg>
        <pc:picChg chg="mod">
          <ac:chgData name="Rita Zambito (2245801)" userId="6bc5e337-ff72-4a83-aa58-495a8c1947b0" providerId="ADAL" clId="{5A860BAF-41D4-452E-B807-5CE2DADC02C5}" dt="2026-03-14T15:41:13.122" v="283" actId="1076"/>
          <ac:picMkLst>
            <pc:docMk/>
            <pc:sldMk cId="0" sldId="258"/>
            <ac:picMk id="16" creationId="{5D5BF8C5-1A6F-F38D-6321-BF9751E7FBF9}"/>
          </ac:picMkLst>
        </pc:picChg>
        <pc:picChg chg="mod">
          <ac:chgData name="Rita Zambito (2245801)" userId="6bc5e337-ff72-4a83-aa58-495a8c1947b0" providerId="ADAL" clId="{5A860BAF-41D4-452E-B807-5CE2DADC02C5}" dt="2026-03-14T15:38:57.290" v="279" actId="1076"/>
          <ac:picMkLst>
            <pc:docMk/>
            <pc:sldMk cId="0" sldId="258"/>
            <ac:picMk id="17" creationId="{0C1EC5E0-C27B-4ABF-8387-AE7E8AD8797A}"/>
          </ac:picMkLst>
        </pc:picChg>
        <pc:picChg chg="mod">
          <ac:chgData name="Rita Zambito (2245801)" userId="6bc5e337-ff72-4a83-aa58-495a8c1947b0" providerId="ADAL" clId="{5A860BAF-41D4-452E-B807-5CE2DADC02C5}" dt="2026-03-14T18:51:47.688" v="326" actId="1076"/>
          <ac:picMkLst>
            <pc:docMk/>
            <pc:sldMk cId="0" sldId="258"/>
            <ac:picMk id="19" creationId="{8DED425B-8245-150A-5169-A7FD406B0DF1}"/>
          </ac:picMkLst>
        </pc:picChg>
        <pc:picChg chg="mod">
          <ac:chgData name="Rita Zambito (2245801)" userId="6bc5e337-ff72-4a83-aa58-495a8c1947b0" providerId="ADAL" clId="{5A860BAF-41D4-452E-B807-5CE2DADC02C5}" dt="2026-03-14T15:37:02.885" v="266" actId="1076"/>
          <ac:picMkLst>
            <pc:docMk/>
            <pc:sldMk cId="0" sldId="258"/>
            <ac:picMk id="20" creationId="{BE5CEB23-D54A-B002-D35D-A70A6B40D84E}"/>
          </ac:picMkLst>
        </pc:picChg>
        <pc:picChg chg="mod">
          <ac:chgData name="Rita Zambito (2245801)" userId="6bc5e337-ff72-4a83-aa58-495a8c1947b0" providerId="ADAL" clId="{5A860BAF-41D4-452E-B807-5CE2DADC02C5}" dt="2026-03-14T15:37:10.880" v="267" actId="1076"/>
          <ac:picMkLst>
            <pc:docMk/>
            <pc:sldMk cId="0" sldId="258"/>
            <ac:picMk id="21" creationId="{10385610-E597-B9F8-D9B4-304EC4A22184}"/>
          </ac:picMkLst>
        </pc:picChg>
        <pc:picChg chg="mod">
          <ac:chgData name="Rita Zambito (2245801)" userId="6bc5e337-ff72-4a83-aa58-495a8c1947b0" providerId="ADAL" clId="{5A860BAF-41D4-452E-B807-5CE2DADC02C5}" dt="2026-03-14T15:41:28.557" v="284" actId="1076"/>
          <ac:picMkLst>
            <pc:docMk/>
            <pc:sldMk cId="0" sldId="258"/>
            <ac:picMk id="24" creationId="{90942BC9-ED6E-F680-A4D1-E8D72BF94BD6}"/>
          </ac:picMkLst>
        </pc:picChg>
      </pc:sldChg>
      <pc:sldChg chg="addSp delSp modSp mod">
        <pc:chgData name="Rita Zambito (2245801)" userId="6bc5e337-ff72-4a83-aa58-495a8c1947b0" providerId="ADAL" clId="{5A860BAF-41D4-452E-B807-5CE2DADC02C5}" dt="2026-03-15T15:24:09.467" v="773" actId="20577"/>
        <pc:sldMkLst>
          <pc:docMk/>
          <pc:sldMk cId="0" sldId="259"/>
        </pc:sldMkLst>
        <pc:spChg chg="mod">
          <ac:chgData name="Rita Zambito (2245801)" userId="6bc5e337-ff72-4a83-aa58-495a8c1947b0" providerId="ADAL" clId="{5A860BAF-41D4-452E-B807-5CE2DADC02C5}" dt="2026-03-14T11:02:16.213" v="202" actId="1076"/>
          <ac:spMkLst>
            <pc:docMk/>
            <pc:sldMk cId="0" sldId="259"/>
            <ac:spMk id="4" creationId="{00000000-0000-0000-0000-000000000000}"/>
          </ac:spMkLst>
        </pc:spChg>
        <pc:spChg chg="mod">
          <ac:chgData name="Rita Zambito (2245801)" userId="6bc5e337-ff72-4a83-aa58-495a8c1947b0" providerId="ADAL" clId="{5A860BAF-41D4-452E-B807-5CE2DADC02C5}" dt="2026-03-14T11:03:33.545" v="232" actId="20577"/>
          <ac:spMkLst>
            <pc:docMk/>
            <pc:sldMk cId="0" sldId="259"/>
            <ac:spMk id="7" creationId="{00000000-0000-0000-0000-000000000000}"/>
          </ac:spMkLst>
        </pc:spChg>
        <pc:spChg chg="mod">
          <ac:chgData name="Rita Zambito (2245801)" userId="6bc5e337-ff72-4a83-aa58-495a8c1947b0" providerId="ADAL" clId="{5A860BAF-41D4-452E-B807-5CE2DADC02C5}" dt="2026-03-15T15:23:55.148" v="769" actId="20577"/>
          <ac:spMkLst>
            <pc:docMk/>
            <pc:sldMk cId="0" sldId="259"/>
            <ac:spMk id="8" creationId="{00000000-0000-0000-0000-000000000000}"/>
          </ac:spMkLst>
        </pc:spChg>
        <pc:spChg chg="mod">
          <ac:chgData name="Rita Zambito (2245801)" userId="6bc5e337-ff72-4a83-aa58-495a8c1947b0" providerId="ADAL" clId="{5A860BAF-41D4-452E-B807-5CE2DADC02C5}" dt="2026-03-14T11:03:01.880" v="219" actId="1036"/>
          <ac:spMkLst>
            <pc:docMk/>
            <pc:sldMk cId="0" sldId="259"/>
            <ac:spMk id="9" creationId="{00000000-0000-0000-0000-000000000000}"/>
          </ac:spMkLst>
        </pc:spChg>
        <pc:spChg chg="mod">
          <ac:chgData name="Rita Zambito (2245801)" userId="6bc5e337-ff72-4a83-aa58-495a8c1947b0" providerId="ADAL" clId="{5A860BAF-41D4-452E-B807-5CE2DADC02C5}" dt="2026-03-14T11:03:14.723" v="220" actId="20577"/>
          <ac:spMkLst>
            <pc:docMk/>
            <pc:sldMk cId="0" sldId="259"/>
            <ac:spMk id="11" creationId="{00000000-0000-0000-0000-000000000000}"/>
          </ac:spMkLst>
        </pc:spChg>
        <pc:spChg chg="mod">
          <ac:chgData name="Rita Zambito (2245801)" userId="6bc5e337-ff72-4a83-aa58-495a8c1947b0" providerId="ADAL" clId="{5A860BAF-41D4-452E-B807-5CE2DADC02C5}" dt="2026-03-15T15:24:09.467" v="773" actId="20577"/>
          <ac:spMkLst>
            <pc:docMk/>
            <pc:sldMk cId="0" sldId="259"/>
            <ac:spMk id="12" creationId="{00000000-0000-0000-0000-000000000000}"/>
          </ac:spMkLst>
        </pc:spChg>
        <pc:spChg chg="mod">
          <ac:chgData name="Rita Zambito (2245801)" userId="6bc5e337-ff72-4a83-aa58-495a8c1947b0" providerId="ADAL" clId="{5A860BAF-41D4-452E-B807-5CE2DADC02C5}" dt="2026-03-14T11:04:02.997" v="240" actId="20577"/>
          <ac:spMkLst>
            <pc:docMk/>
            <pc:sldMk cId="0" sldId="259"/>
            <ac:spMk id="15" creationId="{00000000-0000-0000-0000-000000000000}"/>
          </ac:spMkLst>
        </pc:spChg>
        <pc:spChg chg="mod">
          <ac:chgData name="Rita Zambito (2245801)" userId="6bc5e337-ff72-4a83-aa58-495a8c1947b0" providerId="ADAL" clId="{5A860BAF-41D4-452E-B807-5CE2DADC02C5}" dt="2026-03-15T15:24:03.692" v="772" actId="20577"/>
          <ac:spMkLst>
            <pc:docMk/>
            <pc:sldMk cId="0" sldId="259"/>
            <ac:spMk id="16" creationId="{00000000-0000-0000-0000-000000000000}"/>
          </ac:spMkLst>
        </pc:spChg>
        <pc:spChg chg="del">
          <ac:chgData name="Rita Zambito (2245801)" userId="6bc5e337-ff72-4a83-aa58-495a8c1947b0" providerId="ADAL" clId="{5A860BAF-41D4-452E-B807-5CE2DADC02C5}" dt="2026-03-14T15:50:20.195" v="287" actId="478"/>
          <ac:spMkLst>
            <pc:docMk/>
            <pc:sldMk cId="0" sldId="259"/>
            <ac:spMk id="17" creationId="{00000000-0000-0000-0000-000000000000}"/>
          </ac:spMkLst>
        </pc:spChg>
        <pc:spChg chg="add mod">
          <ac:chgData name="Rita Zambito (2245801)" userId="6bc5e337-ff72-4a83-aa58-495a8c1947b0" providerId="ADAL" clId="{5A860BAF-41D4-452E-B807-5CE2DADC02C5}" dt="2026-03-14T15:50:22.859" v="288"/>
          <ac:spMkLst>
            <pc:docMk/>
            <pc:sldMk cId="0" sldId="259"/>
            <ac:spMk id="19" creationId="{8692F56C-8D36-8D58-0DF7-CA4D73B4358E}"/>
          </ac:spMkLst>
        </pc:spChg>
        <pc:spChg chg="add mod">
          <ac:chgData name="Rita Zambito (2245801)" userId="6bc5e337-ff72-4a83-aa58-495a8c1947b0" providerId="ADAL" clId="{5A860BAF-41D4-452E-B807-5CE2DADC02C5}" dt="2026-03-14T15:50:22.859" v="288"/>
          <ac:spMkLst>
            <pc:docMk/>
            <pc:sldMk cId="0" sldId="259"/>
            <ac:spMk id="21" creationId="{D6598EA7-7586-3249-6B73-B80D5661E603}"/>
          </ac:spMkLst>
        </pc:spChg>
        <pc:picChg chg="mod">
          <ac:chgData name="Rita Zambito (2245801)" userId="6bc5e337-ff72-4a83-aa58-495a8c1947b0" providerId="ADAL" clId="{5A860BAF-41D4-452E-B807-5CE2DADC02C5}" dt="2026-03-14T11:03:29.434" v="225" actId="1076"/>
          <ac:picMkLst>
            <pc:docMk/>
            <pc:sldMk cId="0" sldId="259"/>
            <ac:picMk id="20" creationId="{2137624E-8CEC-320A-EA61-383D91894C18}"/>
          </ac:picMkLst>
        </pc:picChg>
        <pc:picChg chg="mod">
          <ac:chgData name="Rita Zambito (2245801)" userId="6bc5e337-ff72-4a83-aa58-495a8c1947b0" providerId="ADAL" clId="{5A860BAF-41D4-452E-B807-5CE2DADC02C5}" dt="2026-03-14T11:03:57.836" v="237" actId="1076"/>
          <ac:picMkLst>
            <pc:docMk/>
            <pc:sldMk cId="0" sldId="259"/>
            <ac:picMk id="22" creationId="{DAAF1236-819C-E9D5-DF3A-73EC462380F6}"/>
          </ac:picMkLst>
        </pc:picChg>
        <pc:picChg chg="mod">
          <ac:chgData name="Rita Zambito (2245801)" userId="6bc5e337-ff72-4a83-aa58-495a8c1947b0" providerId="ADAL" clId="{5A860BAF-41D4-452E-B807-5CE2DADC02C5}" dt="2026-03-14T11:02:49.523" v="208" actId="1076"/>
          <ac:picMkLst>
            <pc:docMk/>
            <pc:sldMk cId="0" sldId="259"/>
            <ac:picMk id="24" creationId="{22CF75A4-1325-0925-B09E-6407E947079D}"/>
          </ac:picMkLst>
        </pc:picChg>
      </pc:sldChg>
      <pc:sldChg chg="modSp mod">
        <pc:chgData name="Rita Zambito (2245801)" userId="6bc5e337-ff72-4a83-aa58-495a8c1947b0" providerId="ADAL" clId="{5A860BAF-41D4-452E-B807-5CE2DADC02C5}" dt="2026-03-14T11:06:45.332" v="249" actId="255"/>
        <pc:sldMkLst>
          <pc:docMk/>
          <pc:sldMk cId="0" sldId="260"/>
        </pc:sldMkLst>
        <pc:spChg chg="mod">
          <ac:chgData name="Rita Zambito (2245801)" userId="6bc5e337-ff72-4a83-aa58-495a8c1947b0" providerId="ADAL" clId="{5A860BAF-41D4-452E-B807-5CE2DADC02C5}" dt="2026-03-14T11:06:12.740" v="244" actId="255"/>
          <ac:spMkLst>
            <pc:docMk/>
            <pc:sldMk cId="0" sldId="260"/>
            <ac:spMk id="10" creationId="{00000000-0000-0000-0000-000000000000}"/>
          </ac:spMkLst>
        </pc:spChg>
        <pc:spChg chg="mod">
          <ac:chgData name="Rita Zambito (2245801)" userId="6bc5e337-ff72-4a83-aa58-495a8c1947b0" providerId="ADAL" clId="{5A860BAF-41D4-452E-B807-5CE2DADC02C5}" dt="2026-03-14T11:06:29.021" v="247" actId="255"/>
          <ac:spMkLst>
            <pc:docMk/>
            <pc:sldMk cId="0" sldId="260"/>
            <ac:spMk id="14" creationId="{00000000-0000-0000-0000-000000000000}"/>
          </ac:spMkLst>
        </pc:spChg>
        <pc:spChg chg="mod">
          <ac:chgData name="Rita Zambito (2245801)" userId="6bc5e337-ff72-4a83-aa58-495a8c1947b0" providerId="ADAL" clId="{5A860BAF-41D4-452E-B807-5CE2DADC02C5}" dt="2026-03-14T11:06:38.295" v="248" actId="255"/>
          <ac:spMkLst>
            <pc:docMk/>
            <pc:sldMk cId="0" sldId="260"/>
            <ac:spMk id="18" creationId="{00000000-0000-0000-0000-000000000000}"/>
          </ac:spMkLst>
        </pc:spChg>
        <pc:spChg chg="mod">
          <ac:chgData name="Rita Zambito (2245801)" userId="6bc5e337-ff72-4a83-aa58-495a8c1947b0" providerId="ADAL" clId="{5A860BAF-41D4-452E-B807-5CE2DADC02C5}" dt="2026-03-14T11:06:45.332" v="249" actId="255"/>
          <ac:spMkLst>
            <pc:docMk/>
            <pc:sldMk cId="0" sldId="260"/>
            <ac:spMk id="22" creationId="{00000000-0000-0000-0000-000000000000}"/>
          </ac:spMkLst>
        </pc:spChg>
      </pc:sldChg>
      <pc:sldChg chg="addSp modSp mod">
        <pc:chgData name="Rita Zambito (2245801)" userId="6bc5e337-ff72-4a83-aa58-495a8c1947b0" providerId="ADAL" clId="{5A860BAF-41D4-452E-B807-5CE2DADC02C5}" dt="2026-03-15T20:43:11.053" v="908" actId="14100"/>
        <pc:sldMkLst>
          <pc:docMk/>
          <pc:sldMk cId="0" sldId="261"/>
        </pc:sldMkLst>
        <pc:spChg chg="mod">
          <ac:chgData name="Rita Zambito (2245801)" userId="6bc5e337-ff72-4a83-aa58-495a8c1947b0" providerId="ADAL" clId="{5A860BAF-41D4-452E-B807-5CE2DADC02C5}" dt="2026-03-15T16:01:15.248" v="820" actId="1076"/>
          <ac:spMkLst>
            <pc:docMk/>
            <pc:sldMk cId="0" sldId="261"/>
            <ac:spMk id="5" creationId="{00000000-0000-0000-0000-000000000000}"/>
          </ac:spMkLst>
        </pc:spChg>
        <pc:spChg chg="add mod">
          <ac:chgData name="Rita Zambito (2245801)" userId="6bc5e337-ff72-4a83-aa58-495a8c1947b0" providerId="ADAL" clId="{5A860BAF-41D4-452E-B807-5CE2DADC02C5}" dt="2026-03-15T20:43:11.053" v="908" actId="14100"/>
          <ac:spMkLst>
            <pc:docMk/>
            <pc:sldMk cId="0" sldId="261"/>
            <ac:spMk id="7" creationId="{B0DB176E-B839-68C8-B104-8E1243122C37}"/>
          </ac:spMkLst>
        </pc:spChg>
        <pc:spChg chg="mod">
          <ac:chgData name="Rita Zambito (2245801)" userId="6bc5e337-ff72-4a83-aa58-495a8c1947b0" providerId="ADAL" clId="{5A860BAF-41D4-452E-B807-5CE2DADC02C5}" dt="2026-03-15T16:01:32.493" v="821" actId="1076"/>
          <ac:spMkLst>
            <pc:docMk/>
            <pc:sldMk cId="0" sldId="261"/>
            <ac:spMk id="8" creationId="{00000000-0000-0000-0000-000000000000}"/>
          </ac:spMkLst>
        </pc:spChg>
        <pc:spChg chg="mod">
          <ac:chgData name="Rita Zambito (2245801)" userId="6bc5e337-ff72-4a83-aa58-495a8c1947b0" providerId="ADAL" clId="{5A860BAF-41D4-452E-B807-5CE2DADC02C5}" dt="2026-03-14T11:05:16.412" v="242" actId="255"/>
          <ac:spMkLst>
            <pc:docMk/>
            <pc:sldMk cId="0" sldId="261"/>
            <ac:spMk id="9" creationId="{00000000-0000-0000-0000-000000000000}"/>
          </ac:spMkLst>
        </pc:spChg>
        <pc:spChg chg="mod">
          <ac:chgData name="Rita Zambito (2245801)" userId="6bc5e337-ff72-4a83-aa58-495a8c1947b0" providerId="ADAL" clId="{5A860BAF-41D4-452E-B807-5CE2DADC02C5}" dt="2026-03-15T16:00:29.253" v="813" actId="1076"/>
          <ac:spMkLst>
            <pc:docMk/>
            <pc:sldMk cId="0" sldId="261"/>
            <ac:spMk id="10" creationId="{00000000-0000-0000-0000-000000000000}"/>
          </ac:spMkLst>
        </pc:spChg>
        <pc:spChg chg="mod">
          <ac:chgData name="Rita Zambito (2245801)" userId="6bc5e337-ff72-4a83-aa58-495a8c1947b0" providerId="ADAL" clId="{5A860BAF-41D4-452E-B807-5CE2DADC02C5}" dt="2026-03-15T16:00:46.064" v="816" actId="1076"/>
          <ac:spMkLst>
            <pc:docMk/>
            <pc:sldMk cId="0" sldId="261"/>
            <ac:spMk id="13" creationId="{00000000-0000-0000-0000-000000000000}"/>
          </ac:spMkLst>
        </pc:spChg>
        <pc:spChg chg="mod">
          <ac:chgData name="Rita Zambito (2245801)" userId="6bc5e337-ff72-4a83-aa58-495a8c1947b0" providerId="ADAL" clId="{5A860BAF-41D4-452E-B807-5CE2DADC02C5}" dt="2026-03-15T20:30:25.349" v="857" actId="20577"/>
          <ac:spMkLst>
            <pc:docMk/>
            <pc:sldMk cId="0" sldId="261"/>
            <ac:spMk id="14" creationId="{00000000-0000-0000-0000-000000000000}"/>
          </ac:spMkLst>
        </pc:spChg>
        <pc:spChg chg="mod">
          <ac:chgData name="Rita Zambito (2245801)" userId="6bc5e337-ff72-4a83-aa58-495a8c1947b0" providerId="ADAL" clId="{5A860BAF-41D4-452E-B807-5CE2DADC02C5}" dt="2026-03-15T20:31:38.666" v="863" actId="1076"/>
          <ac:spMkLst>
            <pc:docMk/>
            <pc:sldMk cId="0" sldId="261"/>
            <ac:spMk id="15" creationId="{00000000-0000-0000-0000-000000000000}"/>
          </ac:spMkLst>
        </pc:spChg>
        <pc:spChg chg="mod">
          <ac:chgData name="Rita Zambito (2245801)" userId="6bc5e337-ff72-4a83-aa58-495a8c1947b0" providerId="ADAL" clId="{5A860BAF-41D4-452E-B807-5CE2DADC02C5}" dt="2026-03-15T20:31:38.666" v="863" actId="1076"/>
          <ac:spMkLst>
            <pc:docMk/>
            <pc:sldMk cId="0" sldId="261"/>
            <ac:spMk id="16" creationId="{00000000-0000-0000-0000-000000000000}"/>
          </ac:spMkLst>
        </pc:spChg>
        <pc:spChg chg="mod">
          <ac:chgData name="Rita Zambito (2245801)" userId="6bc5e337-ff72-4a83-aa58-495a8c1947b0" providerId="ADAL" clId="{5A860BAF-41D4-452E-B807-5CE2DADC02C5}" dt="2026-03-15T20:31:38.666" v="863" actId="1076"/>
          <ac:spMkLst>
            <pc:docMk/>
            <pc:sldMk cId="0" sldId="261"/>
            <ac:spMk id="17" creationId="{00000000-0000-0000-0000-000000000000}"/>
          </ac:spMkLst>
        </pc:spChg>
        <pc:spChg chg="mod">
          <ac:chgData name="Rita Zambito (2245801)" userId="6bc5e337-ff72-4a83-aa58-495a8c1947b0" providerId="ADAL" clId="{5A860BAF-41D4-452E-B807-5CE2DADC02C5}" dt="2026-03-15T20:31:38.666" v="863" actId="1076"/>
          <ac:spMkLst>
            <pc:docMk/>
            <pc:sldMk cId="0" sldId="261"/>
            <ac:spMk id="18" creationId="{00000000-0000-0000-0000-000000000000}"/>
          </ac:spMkLst>
        </pc:spChg>
        <pc:picChg chg="mod">
          <ac:chgData name="Rita Zambito (2245801)" userId="6bc5e337-ff72-4a83-aa58-495a8c1947b0" providerId="ADAL" clId="{5A860BAF-41D4-452E-B807-5CE2DADC02C5}" dt="2026-03-15T16:00:38.851" v="815" actId="1076"/>
          <ac:picMkLst>
            <pc:docMk/>
            <pc:sldMk cId="0" sldId="261"/>
            <ac:picMk id="22" creationId="{00000000-0000-0000-0000-000000000000}"/>
          </ac:picMkLst>
        </pc:picChg>
        <pc:picChg chg="mod">
          <ac:chgData name="Rita Zambito (2245801)" userId="6bc5e337-ff72-4a83-aa58-495a8c1947b0" providerId="ADAL" clId="{5A860BAF-41D4-452E-B807-5CE2DADC02C5}" dt="2026-03-15T16:01:54.023" v="823" actId="1076"/>
          <ac:picMkLst>
            <pc:docMk/>
            <pc:sldMk cId="0" sldId="261"/>
            <ac:picMk id="24" creationId="{2BBD29DC-6D18-24CC-4AC9-DF0C3BC2932F}"/>
          </ac:picMkLst>
        </pc:picChg>
      </pc:sldChg>
      <pc:sldChg chg="modSp mod">
        <pc:chgData name="Rita Zambito (2245801)" userId="6bc5e337-ff72-4a83-aa58-495a8c1947b0" providerId="ADAL" clId="{5A860BAF-41D4-452E-B807-5CE2DADC02C5}" dt="2026-03-15T14:45:18.651" v="661" actId="20577"/>
        <pc:sldMkLst>
          <pc:docMk/>
          <pc:sldMk cId="0" sldId="262"/>
        </pc:sldMkLst>
        <pc:spChg chg="mod">
          <ac:chgData name="Rita Zambito (2245801)" userId="6bc5e337-ff72-4a83-aa58-495a8c1947b0" providerId="ADAL" clId="{5A860BAF-41D4-452E-B807-5CE2DADC02C5}" dt="2026-03-14T19:47:04.446" v="411" actId="113"/>
          <ac:spMkLst>
            <pc:docMk/>
            <pc:sldMk cId="0" sldId="262"/>
            <ac:spMk id="16" creationId="{00000000-0000-0000-0000-000000000000}"/>
          </ac:spMkLst>
        </pc:spChg>
        <pc:spChg chg="mod">
          <ac:chgData name="Rita Zambito (2245801)" userId="6bc5e337-ff72-4a83-aa58-495a8c1947b0" providerId="ADAL" clId="{5A860BAF-41D4-452E-B807-5CE2DADC02C5}" dt="2026-03-14T19:54:35.673" v="433" actId="20577"/>
          <ac:spMkLst>
            <pc:docMk/>
            <pc:sldMk cId="0" sldId="262"/>
            <ac:spMk id="17" creationId="{00000000-0000-0000-0000-000000000000}"/>
          </ac:spMkLst>
        </pc:spChg>
        <pc:spChg chg="mod">
          <ac:chgData name="Rita Zambito (2245801)" userId="6bc5e337-ff72-4a83-aa58-495a8c1947b0" providerId="ADAL" clId="{5A860BAF-41D4-452E-B807-5CE2DADC02C5}" dt="2026-03-14T19:47:19.813" v="423" actId="113"/>
          <ac:spMkLst>
            <pc:docMk/>
            <pc:sldMk cId="0" sldId="262"/>
            <ac:spMk id="20" creationId="{00000000-0000-0000-0000-000000000000}"/>
          </ac:spMkLst>
        </pc:spChg>
        <pc:spChg chg="mod">
          <ac:chgData name="Rita Zambito (2245801)" userId="6bc5e337-ff72-4a83-aa58-495a8c1947b0" providerId="ADAL" clId="{5A860BAF-41D4-452E-B807-5CE2DADC02C5}" dt="2026-03-14T20:15:22.992" v="443" actId="20577"/>
          <ac:spMkLst>
            <pc:docMk/>
            <pc:sldMk cId="0" sldId="262"/>
            <ac:spMk id="34" creationId="{00000000-0000-0000-0000-000000000000}"/>
          </ac:spMkLst>
        </pc:spChg>
        <pc:spChg chg="mod">
          <ac:chgData name="Rita Zambito (2245801)" userId="6bc5e337-ff72-4a83-aa58-495a8c1947b0" providerId="ADAL" clId="{5A860BAF-41D4-452E-B807-5CE2DADC02C5}" dt="2026-03-15T14:45:18.651" v="661" actId="20577"/>
          <ac:spMkLst>
            <pc:docMk/>
            <pc:sldMk cId="0" sldId="262"/>
            <ac:spMk id="38" creationId="{00000000-0000-0000-0000-000000000000}"/>
          </ac:spMkLst>
        </pc:spChg>
      </pc:sldChg>
      <pc:sldChg chg="modSp mod">
        <pc:chgData name="Rita Zambito (2245801)" userId="6bc5e337-ff72-4a83-aa58-495a8c1947b0" providerId="ADAL" clId="{5A860BAF-41D4-452E-B807-5CE2DADC02C5}" dt="2026-03-14T22:48:13.271" v="565"/>
        <pc:sldMkLst>
          <pc:docMk/>
          <pc:sldMk cId="0" sldId="263"/>
        </pc:sldMkLst>
        <pc:spChg chg="mod">
          <ac:chgData name="Rita Zambito (2245801)" userId="6bc5e337-ff72-4a83-aa58-495a8c1947b0" providerId="ADAL" clId="{5A860BAF-41D4-452E-B807-5CE2DADC02C5}" dt="2026-03-14T21:58:50.683" v="539" actId="20577"/>
          <ac:spMkLst>
            <pc:docMk/>
            <pc:sldMk cId="0" sldId="263"/>
            <ac:spMk id="9" creationId="{00000000-0000-0000-0000-000000000000}"/>
          </ac:spMkLst>
        </pc:spChg>
        <pc:spChg chg="mod">
          <ac:chgData name="Rita Zambito (2245801)" userId="6bc5e337-ff72-4a83-aa58-495a8c1947b0" providerId="ADAL" clId="{5A860BAF-41D4-452E-B807-5CE2DADC02C5}" dt="2026-03-14T22:48:13.271" v="565"/>
          <ac:spMkLst>
            <pc:docMk/>
            <pc:sldMk cId="0" sldId="263"/>
            <ac:spMk id="19" creationId="{00000000-0000-0000-0000-000000000000}"/>
          </ac:spMkLst>
        </pc:spChg>
      </pc:sldChg>
      <pc:sldChg chg="modSp mod">
        <pc:chgData name="Rita Zambito (2245801)" userId="6bc5e337-ff72-4a83-aa58-495a8c1947b0" providerId="ADAL" clId="{5A860BAF-41D4-452E-B807-5CE2DADC02C5}" dt="2026-03-15T20:45:00.341" v="910" actId="1076"/>
        <pc:sldMkLst>
          <pc:docMk/>
          <pc:sldMk cId="0" sldId="264"/>
        </pc:sldMkLst>
        <pc:spChg chg="mod">
          <ac:chgData name="Rita Zambito (2245801)" userId="6bc5e337-ff72-4a83-aa58-495a8c1947b0" providerId="ADAL" clId="{5A860BAF-41D4-452E-B807-5CE2DADC02C5}" dt="2026-03-14T01:58:42.155" v="178" actId="1076"/>
          <ac:spMkLst>
            <pc:docMk/>
            <pc:sldMk cId="0" sldId="264"/>
            <ac:spMk id="8" creationId="{00000000-0000-0000-0000-000000000000}"/>
          </ac:spMkLst>
        </pc:spChg>
        <pc:spChg chg="mod">
          <ac:chgData name="Rita Zambito (2245801)" userId="6bc5e337-ff72-4a83-aa58-495a8c1947b0" providerId="ADAL" clId="{5A860BAF-41D4-452E-B807-5CE2DADC02C5}" dt="2026-03-14T01:58:37.784" v="177" actId="1076"/>
          <ac:spMkLst>
            <pc:docMk/>
            <pc:sldMk cId="0" sldId="264"/>
            <ac:spMk id="14" creationId="{00000000-0000-0000-0000-000000000000}"/>
          </ac:spMkLst>
        </pc:spChg>
        <pc:spChg chg="mod">
          <ac:chgData name="Rita Zambito (2245801)" userId="6bc5e337-ff72-4a83-aa58-495a8c1947b0" providerId="ADAL" clId="{5A860BAF-41D4-452E-B807-5CE2DADC02C5}" dt="2026-03-14T01:58:23.694" v="175" actId="1076"/>
          <ac:spMkLst>
            <pc:docMk/>
            <pc:sldMk cId="0" sldId="264"/>
            <ac:spMk id="20" creationId="{00000000-0000-0000-0000-000000000000}"/>
          </ac:spMkLst>
        </pc:spChg>
        <pc:spChg chg="mod">
          <ac:chgData name="Rita Zambito (2245801)" userId="6bc5e337-ff72-4a83-aa58-495a8c1947b0" providerId="ADAL" clId="{5A860BAF-41D4-452E-B807-5CE2DADC02C5}" dt="2026-03-14T01:58:29.998" v="176" actId="1076"/>
          <ac:spMkLst>
            <pc:docMk/>
            <pc:sldMk cId="0" sldId="264"/>
            <ac:spMk id="26" creationId="{00000000-0000-0000-0000-000000000000}"/>
          </ac:spMkLst>
        </pc:spChg>
        <pc:spChg chg="mod">
          <ac:chgData name="Rita Zambito (2245801)" userId="6bc5e337-ff72-4a83-aa58-495a8c1947b0" providerId="ADAL" clId="{5A860BAF-41D4-452E-B807-5CE2DADC02C5}" dt="2026-03-14T01:59:02.677" v="182" actId="1036"/>
          <ac:spMkLst>
            <pc:docMk/>
            <pc:sldMk cId="0" sldId="264"/>
            <ac:spMk id="29" creationId="{00000000-0000-0000-0000-000000000000}"/>
          </ac:spMkLst>
        </pc:spChg>
        <pc:spChg chg="mod">
          <ac:chgData name="Rita Zambito (2245801)" userId="6bc5e337-ff72-4a83-aa58-495a8c1947b0" providerId="ADAL" clId="{5A860BAF-41D4-452E-B807-5CE2DADC02C5}" dt="2026-03-14T15:35:10.095" v="257" actId="1076"/>
          <ac:spMkLst>
            <pc:docMk/>
            <pc:sldMk cId="0" sldId="264"/>
            <ac:spMk id="32" creationId="{00000000-0000-0000-0000-000000000000}"/>
          </ac:spMkLst>
        </pc:spChg>
        <pc:picChg chg="mod">
          <ac:chgData name="Rita Zambito (2245801)" userId="6bc5e337-ff72-4a83-aa58-495a8c1947b0" providerId="ADAL" clId="{5A860BAF-41D4-452E-B807-5CE2DADC02C5}" dt="2026-03-15T20:45:00.341" v="910" actId="1076"/>
          <ac:picMkLst>
            <pc:docMk/>
            <pc:sldMk cId="0" sldId="264"/>
            <ac:picMk id="31" creationId="{00000000-0000-0000-0000-000000000000}"/>
          </ac:picMkLst>
        </pc:picChg>
      </pc:sldChg>
      <pc:sldChg chg="modSp mod">
        <pc:chgData name="Rita Zambito (2245801)" userId="6bc5e337-ff72-4a83-aa58-495a8c1947b0" providerId="ADAL" clId="{5A860BAF-41D4-452E-B807-5CE2DADC02C5}" dt="2026-03-15T21:13:57.531" v="972" actId="1076"/>
        <pc:sldMkLst>
          <pc:docMk/>
          <pc:sldMk cId="0" sldId="265"/>
        </pc:sldMkLst>
        <pc:spChg chg="mod">
          <ac:chgData name="Rita Zambito (2245801)" userId="6bc5e337-ff72-4a83-aa58-495a8c1947b0" providerId="ADAL" clId="{5A860BAF-41D4-452E-B807-5CE2DADC02C5}" dt="2026-03-15T15:14:57.296" v="753" actId="1076"/>
          <ac:spMkLst>
            <pc:docMk/>
            <pc:sldMk cId="0" sldId="265"/>
            <ac:spMk id="5" creationId="{00000000-0000-0000-0000-000000000000}"/>
          </ac:spMkLst>
        </pc:spChg>
        <pc:spChg chg="mod">
          <ac:chgData name="Rita Zambito (2245801)" userId="6bc5e337-ff72-4a83-aa58-495a8c1947b0" providerId="ADAL" clId="{5A860BAF-41D4-452E-B807-5CE2DADC02C5}" dt="2026-03-15T12:27:30.568" v="603" actId="1076"/>
          <ac:spMkLst>
            <pc:docMk/>
            <pc:sldMk cId="0" sldId="265"/>
            <ac:spMk id="8" creationId="{00000000-0000-0000-0000-000000000000}"/>
          </ac:spMkLst>
        </pc:spChg>
        <pc:spChg chg="mod">
          <ac:chgData name="Rita Zambito (2245801)" userId="6bc5e337-ff72-4a83-aa58-495a8c1947b0" providerId="ADAL" clId="{5A860BAF-41D4-452E-B807-5CE2DADC02C5}" dt="2026-03-15T15:22:24.510" v="759" actId="20577"/>
          <ac:spMkLst>
            <pc:docMk/>
            <pc:sldMk cId="0" sldId="265"/>
            <ac:spMk id="9" creationId="{00000000-0000-0000-0000-000000000000}"/>
          </ac:spMkLst>
        </pc:spChg>
        <pc:spChg chg="mod">
          <ac:chgData name="Rita Zambito (2245801)" userId="6bc5e337-ff72-4a83-aa58-495a8c1947b0" providerId="ADAL" clId="{5A860BAF-41D4-452E-B807-5CE2DADC02C5}" dt="2026-03-15T12:27:44.069" v="605" actId="1076"/>
          <ac:spMkLst>
            <pc:docMk/>
            <pc:sldMk cId="0" sldId="265"/>
            <ac:spMk id="13" creationId="{00000000-0000-0000-0000-000000000000}"/>
          </ac:spMkLst>
        </pc:spChg>
        <pc:spChg chg="mod">
          <ac:chgData name="Rita Zambito (2245801)" userId="6bc5e337-ff72-4a83-aa58-495a8c1947b0" providerId="ADAL" clId="{5A860BAF-41D4-452E-B807-5CE2DADC02C5}" dt="2026-03-15T15:22:34.622" v="762" actId="20577"/>
          <ac:spMkLst>
            <pc:docMk/>
            <pc:sldMk cId="0" sldId="265"/>
            <ac:spMk id="14" creationId="{00000000-0000-0000-0000-000000000000}"/>
          </ac:spMkLst>
        </pc:spChg>
        <pc:spChg chg="mod">
          <ac:chgData name="Rita Zambito (2245801)" userId="6bc5e337-ff72-4a83-aa58-495a8c1947b0" providerId="ADAL" clId="{5A860BAF-41D4-452E-B807-5CE2DADC02C5}" dt="2026-03-15T12:25:18.506" v="588" actId="1076"/>
          <ac:spMkLst>
            <pc:docMk/>
            <pc:sldMk cId="0" sldId="265"/>
            <ac:spMk id="18" creationId="{00000000-0000-0000-0000-000000000000}"/>
          </ac:spMkLst>
        </pc:spChg>
        <pc:spChg chg="mod">
          <ac:chgData name="Rita Zambito (2245801)" userId="6bc5e337-ff72-4a83-aa58-495a8c1947b0" providerId="ADAL" clId="{5A860BAF-41D4-452E-B807-5CE2DADC02C5}" dt="2026-03-15T15:22:39.976" v="764" actId="20577"/>
          <ac:spMkLst>
            <pc:docMk/>
            <pc:sldMk cId="0" sldId="265"/>
            <ac:spMk id="19" creationId="{00000000-0000-0000-0000-000000000000}"/>
          </ac:spMkLst>
        </pc:spChg>
        <pc:spChg chg="mod">
          <ac:chgData name="Rita Zambito (2245801)" userId="6bc5e337-ff72-4a83-aa58-495a8c1947b0" providerId="ADAL" clId="{5A860BAF-41D4-452E-B807-5CE2DADC02C5}" dt="2026-03-15T21:07:27.410" v="936" actId="1076"/>
          <ac:spMkLst>
            <pc:docMk/>
            <pc:sldMk cId="0" sldId="265"/>
            <ac:spMk id="20" creationId="{00000000-0000-0000-0000-000000000000}"/>
          </ac:spMkLst>
        </pc:spChg>
        <pc:spChg chg="mod">
          <ac:chgData name="Rita Zambito (2245801)" userId="6bc5e337-ff72-4a83-aa58-495a8c1947b0" providerId="ADAL" clId="{5A860BAF-41D4-452E-B807-5CE2DADC02C5}" dt="2026-03-15T21:13:28.133" v="970" actId="1076"/>
          <ac:spMkLst>
            <pc:docMk/>
            <pc:sldMk cId="0" sldId="265"/>
            <ac:spMk id="23" creationId="{00000000-0000-0000-0000-000000000000}"/>
          </ac:spMkLst>
        </pc:spChg>
        <pc:spChg chg="mod">
          <ac:chgData name="Rita Zambito (2245801)" userId="6bc5e337-ff72-4a83-aa58-495a8c1947b0" providerId="ADAL" clId="{5A860BAF-41D4-452E-B807-5CE2DADC02C5}" dt="2026-03-15T21:13:47.005" v="971" actId="1076"/>
          <ac:spMkLst>
            <pc:docMk/>
            <pc:sldMk cId="0" sldId="265"/>
            <ac:spMk id="24" creationId="{00000000-0000-0000-0000-000000000000}"/>
          </ac:spMkLst>
        </pc:spChg>
        <pc:picChg chg="mod">
          <ac:chgData name="Rita Zambito (2245801)" userId="6bc5e337-ff72-4a83-aa58-495a8c1947b0" providerId="ADAL" clId="{5A860BAF-41D4-452E-B807-5CE2DADC02C5}" dt="2026-03-15T20:45:20.413" v="911" actId="1076"/>
          <ac:picMkLst>
            <pc:docMk/>
            <pc:sldMk cId="0" sldId="265"/>
            <ac:picMk id="7" creationId="{00000000-0000-0000-0000-000000000000}"/>
          </ac:picMkLst>
        </pc:picChg>
        <pc:picChg chg="mod">
          <ac:chgData name="Rita Zambito (2245801)" userId="6bc5e337-ff72-4a83-aa58-495a8c1947b0" providerId="ADAL" clId="{5A860BAF-41D4-452E-B807-5CE2DADC02C5}" dt="2026-03-15T12:27:39.571" v="604" actId="1076"/>
          <ac:picMkLst>
            <pc:docMk/>
            <pc:sldMk cId="0" sldId="265"/>
            <ac:picMk id="12" creationId="{25A693AB-8B20-1853-8D21-BCF2167F0BCA}"/>
          </ac:picMkLst>
        </pc:picChg>
        <pc:picChg chg="mod">
          <ac:chgData name="Rita Zambito (2245801)" userId="6bc5e337-ff72-4a83-aa58-495a8c1947b0" providerId="ADAL" clId="{5A860BAF-41D4-452E-B807-5CE2DADC02C5}" dt="2026-03-15T12:26:19.622" v="591" actId="1076"/>
          <ac:picMkLst>
            <pc:docMk/>
            <pc:sldMk cId="0" sldId="265"/>
            <ac:picMk id="17" creationId="{00000000-0000-0000-0000-000000000000}"/>
          </ac:picMkLst>
        </pc:picChg>
        <pc:picChg chg="mod">
          <ac:chgData name="Rita Zambito (2245801)" userId="6bc5e337-ff72-4a83-aa58-495a8c1947b0" providerId="ADAL" clId="{5A860BAF-41D4-452E-B807-5CE2DADC02C5}" dt="2026-03-15T21:13:57.531" v="972" actId="1076"/>
          <ac:picMkLst>
            <pc:docMk/>
            <pc:sldMk cId="0" sldId="265"/>
            <ac:picMk id="22" creationId="{00000000-0000-0000-0000-000000000000}"/>
          </ac:picMkLst>
        </pc:picChg>
      </pc:sldChg>
      <pc:sldChg chg="addSp delSp modSp mod">
        <pc:chgData name="Rita Zambito (2245801)" userId="6bc5e337-ff72-4a83-aa58-495a8c1947b0" providerId="ADAL" clId="{5A860BAF-41D4-452E-B807-5CE2DADC02C5}" dt="2026-03-15T13:39:20.278" v="625" actId="1076"/>
        <pc:sldMkLst>
          <pc:docMk/>
          <pc:sldMk cId="0" sldId="266"/>
        </pc:sldMkLst>
        <pc:spChg chg="del mod">
          <ac:chgData name="Rita Zambito (2245801)" userId="6bc5e337-ff72-4a83-aa58-495a8c1947b0" providerId="ADAL" clId="{5A860BAF-41D4-452E-B807-5CE2DADC02C5}" dt="2026-03-14T01:41:07.906" v="78" actId="478"/>
          <ac:spMkLst>
            <pc:docMk/>
            <pc:sldMk cId="0" sldId="266"/>
            <ac:spMk id="3" creationId="{00000000-0000-0000-0000-000000000000}"/>
          </ac:spMkLst>
        </pc:spChg>
        <pc:spChg chg="del mod">
          <ac:chgData name="Rita Zambito (2245801)" userId="6bc5e337-ff72-4a83-aa58-495a8c1947b0" providerId="ADAL" clId="{5A860BAF-41D4-452E-B807-5CE2DADC02C5}" dt="2026-03-14T01:41:04.552" v="77" actId="478"/>
          <ac:spMkLst>
            <pc:docMk/>
            <pc:sldMk cId="0" sldId="266"/>
            <ac:spMk id="4" creationId="{00000000-0000-0000-0000-000000000000}"/>
          </ac:spMkLst>
        </pc:spChg>
        <pc:spChg chg="del">
          <ac:chgData name="Rita Zambito (2245801)" userId="6bc5e337-ff72-4a83-aa58-495a8c1947b0" providerId="ADAL" clId="{5A860BAF-41D4-452E-B807-5CE2DADC02C5}" dt="2026-03-14T01:29:32.711" v="62" actId="478"/>
          <ac:spMkLst>
            <pc:docMk/>
            <pc:sldMk cId="0" sldId="266"/>
            <ac:spMk id="6" creationId="{00000000-0000-0000-0000-000000000000}"/>
          </ac:spMkLst>
        </pc:spChg>
        <pc:spChg chg="del">
          <ac:chgData name="Rita Zambito (2245801)" userId="6bc5e337-ff72-4a83-aa58-495a8c1947b0" providerId="ADAL" clId="{5A860BAF-41D4-452E-B807-5CE2DADC02C5}" dt="2026-03-14T01:29:32.711" v="62" actId="478"/>
          <ac:spMkLst>
            <pc:docMk/>
            <pc:sldMk cId="0" sldId="266"/>
            <ac:spMk id="7" creationId="{00000000-0000-0000-0000-000000000000}"/>
          </ac:spMkLst>
        </pc:spChg>
        <pc:spChg chg="mod">
          <ac:chgData name="Rita Zambito (2245801)" userId="6bc5e337-ff72-4a83-aa58-495a8c1947b0" providerId="ADAL" clId="{5A860BAF-41D4-452E-B807-5CE2DADC02C5}" dt="2026-03-14T01:06:41.749" v="57" actId="14100"/>
          <ac:spMkLst>
            <pc:docMk/>
            <pc:sldMk cId="0" sldId="266"/>
            <ac:spMk id="12" creationId="{00000000-0000-0000-0000-000000000000}"/>
          </ac:spMkLst>
        </pc:spChg>
        <pc:spChg chg="del">
          <ac:chgData name="Rita Zambito (2245801)" userId="6bc5e337-ff72-4a83-aa58-495a8c1947b0" providerId="ADAL" clId="{5A860BAF-41D4-452E-B807-5CE2DADC02C5}" dt="2026-03-14T01:29:32.711" v="62" actId="478"/>
          <ac:spMkLst>
            <pc:docMk/>
            <pc:sldMk cId="0" sldId="266"/>
            <ac:spMk id="16" creationId="{00000000-0000-0000-0000-000000000000}"/>
          </ac:spMkLst>
        </pc:spChg>
        <pc:spChg chg="del">
          <ac:chgData name="Rita Zambito (2245801)" userId="6bc5e337-ff72-4a83-aa58-495a8c1947b0" providerId="ADAL" clId="{5A860BAF-41D4-452E-B807-5CE2DADC02C5}" dt="2026-03-14T01:29:32.711" v="62" actId="478"/>
          <ac:spMkLst>
            <pc:docMk/>
            <pc:sldMk cId="0" sldId="266"/>
            <ac:spMk id="18" creationId="{00000000-0000-0000-0000-000000000000}"/>
          </ac:spMkLst>
        </pc:spChg>
        <pc:spChg chg="del">
          <ac:chgData name="Rita Zambito (2245801)" userId="6bc5e337-ff72-4a83-aa58-495a8c1947b0" providerId="ADAL" clId="{5A860BAF-41D4-452E-B807-5CE2DADC02C5}" dt="2026-03-14T01:29:32.711" v="62" actId="478"/>
          <ac:spMkLst>
            <pc:docMk/>
            <pc:sldMk cId="0" sldId="266"/>
            <ac:spMk id="19" creationId="{00000000-0000-0000-0000-000000000000}"/>
          </ac:spMkLst>
        </pc:spChg>
        <pc:spChg chg="del">
          <ac:chgData name="Rita Zambito (2245801)" userId="6bc5e337-ff72-4a83-aa58-495a8c1947b0" providerId="ADAL" clId="{5A860BAF-41D4-452E-B807-5CE2DADC02C5}" dt="2026-03-14T01:29:32.711" v="62" actId="478"/>
          <ac:spMkLst>
            <pc:docMk/>
            <pc:sldMk cId="0" sldId="266"/>
            <ac:spMk id="22" creationId="{00000000-0000-0000-0000-000000000000}"/>
          </ac:spMkLst>
        </pc:spChg>
        <pc:spChg chg="del">
          <ac:chgData name="Rita Zambito (2245801)" userId="6bc5e337-ff72-4a83-aa58-495a8c1947b0" providerId="ADAL" clId="{5A860BAF-41D4-452E-B807-5CE2DADC02C5}" dt="2026-03-14T01:29:32.711" v="62" actId="478"/>
          <ac:spMkLst>
            <pc:docMk/>
            <pc:sldMk cId="0" sldId="266"/>
            <ac:spMk id="24" creationId="{00000000-0000-0000-0000-000000000000}"/>
          </ac:spMkLst>
        </pc:spChg>
        <pc:spChg chg="del">
          <ac:chgData name="Rita Zambito (2245801)" userId="6bc5e337-ff72-4a83-aa58-495a8c1947b0" providerId="ADAL" clId="{5A860BAF-41D4-452E-B807-5CE2DADC02C5}" dt="2026-03-14T01:29:32.711" v="62" actId="478"/>
          <ac:spMkLst>
            <pc:docMk/>
            <pc:sldMk cId="0" sldId="266"/>
            <ac:spMk id="26" creationId="{00000000-0000-0000-0000-000000000000}"/>
          </ac:spMkLst>
        </pc:spChg>
        <pc:spChg chg="del">
          <ac:chgData name="Rita Zambito (2245801)" userId="6bc5e337-ff72-4a83-aa58-495a8c1947b0" providerId="ADAL" clId="{5A860BAF-41D4-452E-B807-5CE2DADC02C5}" dt="2026-03-14T01:29:32.711" v="62" actId="478"/>
          <ac:spMkLst>
            <pc:docMk/>
            <pc:sldMk cId="0" sldId="266"/>
            <ac:spMk id="27" creationId="{00000000-0000-0000-0000-000000000000}"/>
          </ac:spMkLst>
        </pc:spChg>
        <pc:spChg chg="del">
          <ac:chgData name="Rita Zambito (2245801)" userId="6bc5e337-ff72-4a83-aa58-495a8c1947b0" providerId="ADAL" clId="{5A860BAF-41D4-452E-B807-5CE2DADC02C5}" dt="2026-03-14T01:29:32.711" v="62" actId="478"/>
          <ac:spMkLst>
            <pc:docMk/>
            <pc:sldMk cId="0" sldId="266"/>
            <ac:spMk id="28" creationId="{00000000-0000-0000-0000-000000000000}"/>
          </ac:spMkLst>
        </pc:spChg>
        <pc:spChg chg="mod">
          <ac:chgData name="Rita Zambito (2245801)" userId="6bc5e337-ff72-4a83-aa58-495a8c1947b0" providerId="ADAL" clId="{5A860BAF-41D4-452E-B807-5CE2DADC02C5}" dt="2026-03-14T01:29:45.308" v="63" actId="20577"/>
          <ac:spMkLst>
            <pc:docMk/>
            <pc:sldMk cId="0" sldId="266"/>
            <ac:spMk id="34" creationId="{00000000-0000-0000-0000-000000000000}"/>
          </ac:spMkLst>
        </pc:spChg>
        <pc:spChg chg="add mod">
          <ac:chgData name="Rita Zambito (2245801)" userId="6bc5e337-ff72-4a83-aa58-495a8c1947b0" providerId="ADAL" clId="{5A860BAF-41D4-452E-B807-5CE2DADC02C5}" dt="2026-03-14T01:29:05.965" v="61"/>
          <ac:spMkLst>
            <pc:docMk/>
            <pc:sldMk cId="0" sldId="266"/>
            <ac:spMk id="43" creationId="{F3D07F49-7B52-E2DE-B74B-904D658074F0}"/>
          </ac:spMkLst>
        </pc:spChg>
        <pc:spChg chg="add mod">
          <ac:chgData name="Rita Zambito (2245801)" userId="6bc5e337-ff72-4a83-aa58-495a8c1947b0" providerId="ADAL" clId="{5A860BAF-41D4-452E-B807-5CE2DADC02C5}" dt="2026-03-14T01:29:05.965" v="61"/>
          <ac:spMkLst>
            <pc:docMk/>
            <pc:sldMk cId="0" sldId="266"/>
            <ac:spMk id="49" creationId="{ED68DAA1-0BBB-5E93-2854-3A0E8AD68F4F}"/>
          </ac:spMkLst>
        </pc:spChg>
        <pc:spChg chg="add mod">
          <ac:chgData name="Rita Zambito (2245801)" userId="6bc5e337-ff72-4a83-aa58-495a8c1947b0" providerId="ADAL" clId="{5A860BAF-41D4-452E-B807-5CE2DADC02C5}" dt="2026-03-14T01:29:05.965" v="61"/>
          <ac:spMkLst>
            <pc:docMk/>
            <pc:sldMk cId="0" sldId="266"/>
            <ac:spMk id="55" creationId="{D8BC0B56-1CAA-D6DE-2BE0-901FDEB89DB7}"/>
          </ac:spMkLst>
        </pc:spChg>
        <pc:spChg chg="add mod">
          <ac:chgData name="Rita Zambito (2245801)" userId="6bc5e337-ff72-4a83-aa58-495a8c1947b0" providerId="ADAL" clId="{5A860BAF-41D4-452E-B807-5CE2DADC02C5}" dt="2026-03-14T01:29:05.965" v="61"/>
          <ac:spMkLst>
            <pc:docMk/>
            <pc:sldMk cId="0" sldId="266"/>
            <ac:spMk id="63" creationId="{BC446E62-2F5D-9C96-39D5-40494BACDD2B}"/>
          </ac:spMkLst>
        </pc:spChg>
        <pc:spChg chg="add mod">
          <ac:chgData name="Rita Zambito (2245801)" userId="6bc5e337-ff72-4a83-aa58-495a8c1947b0" providerId="ADAL" clId="{5A860BAF-41D4-452E-B807-5CE2DADC02C5}" dt="2026-03-14T01:29:05.965" v="61"/>
          <ac:spMkLst>
            <pc:docMk/>
            <pc:sldMk cId="0" sldId="266"/>
            <ac:spMk id="67" creationId="{06F42257-09FC-866B-ABB0-9A66C08DC539}"/>
          </ac:spMkLst>
        </pc:spChg>
        <pc:spChg chg="add mod">
          <ac:chgData name="Rita Zambito (2245801)" userId="6bc5e337-ff72-4a83-aa58-495a8c1947b0" providerId="ADAL" clId="{5A860BAF-41D4-452E-B807-5CE2DADC02C5}" dt="2026-03-14T01:29:05.965" v="61"/>
          <ac:spMkLst>
            <pc:docMk/>
            <pc:sldMk cId="0" sldId="266"/>
            <ac:spMk id="68" creationId="{9111ECBE-E0CB-96A1-8ECA-627B8DB33777}"/>
          </ac:spMkLst>
        </pc:spChg>
        <pc:spChg chg="add mod">
          <ac:chgData name="Rita Zambito (2245801)" userId="6bc5e337-ff72-4a83-aa58-495a8c1947b0" providerId="ADAL" clId="{5A860BAF-41D4-452E-B807-5CE2DADC02C5}" dt="2026-03-14T01:29:05.965" v="61"/>
          <ac:spMkLst>
            <pc:docMk/>
            <pc:sldMk cId="0" sldId="266"/>
            <ac:spMk id="69" creationId="{464FAF2E-C500-52F5-25E5-061E8F15D2F1}"/>
          </ac:spMkLst>
        </pc:spChg>
        <pc:spChg chg="add mod">
          <ac:chgData name="Rita Zambito (2245801)" userId="6bc5e337-ff72-4a83-aa58-495a8c1947b0" providerId="ADAL" clId="{5A860BAF-41D4-452E-B807-5CE2DADC02C5}" dt="2026-03-14T01:29:05.965" v="61"/>
          <ac:spMkLst>
            <pc:docMk/>
            <pc:sldMk cId="0" sldId="266"/>
            <ac:spMk id="70" creationId="{480CDA06-41DE-95D1-2C37-27643FB681AA}"/>
          </ac:spMkLst>
        </pc:spChg>
        <pc:spChg chg="add mod">
          <ac:chgData name="Rita Zambito (2245801)" userId="6bc5e337-ff72-4a83-aa58-495a8c1947b0" providerId="ADAL" clId="{5A860BAF-41D4-452E-B807-5CE2DADC02C5}" dt="2026-03-14T01:29:05.965" v="61"/>
          <ac:spMkLst>
            <pc:docMk/>
            <pc:sldMk cId="0" sldId="266"/>
            <ac:spMk id="71" creationId="{E588285D-FE7A-01D8-7F66-05A884912098}"/>
          </ac:spMkLst>
        </pc:spChg>
        <pc:spChg chg="add mod">
          <ac:chgData name="Rita Zambito (2245801)" userId="6bc5e337-ff72-4a83-aa58-495a8c1947b0" providerId="ADAL" clId="{5A860BAF-41D4-452E-B807-5CE2DADC02C5}" dt="2026-03-14T01:29:05.965" v="61"/>
          <ac:spMkLst>
            <pc:docMk/>
            <pc:sldMk cId="0" sldId="266"/>
            <ac:spMk id="76" creationId="{409F2DA7-C3C2-159F-CCA4-468D163489CB}"/>
          </ac:spMkLst>
        </pc:spChg>
        <pc:spChg chg="add mod">
          <ac:chgData name="Rita Zambito (2245801)" userId="6bc5e337-ff72-4a83-aa58-495a8c1947b0" providerId="ADAL" clId="{5A860BAF-41D4-452E-B807-5CE2DADC02C5}" dt="2026-03-14T01:41:16.218" v="79"/>
          <ac:spMkLst>
            <pc:docMk/>
            <pc:sldMk cId="0" sldId="266"/>
            <ac:spMk id="79" creationId="{71D5861D-F5E9-7C00-5F5F-C51B3702208C}"/>
          </ac:spMkLst>
        </pc:spChg>
        <pc:spChg chg="mod">
          <ac:chgData name="Rita Zambito (2245801)" userId="6bc5e337-ff72-4a83-aa58-495a8c1947b0" providerId="ADAL" clId="{5A860BAF-41D4-452E-B807-5CE2DADC02C5}" dt="2026-03-14T02:02:08.674" v="191" actId="1076"/>
          <ac:spMkLst>
            <pc:docMk/>
            <pc:sldMk cId="0" sldId="266"/>
            <ac:spMk id="80" creationId="{58A26C15-9E4C-65AB-68C1-C3FAB957DE4D}"/>
          </ac:spMkLst>
        </pc:spChg>
        <pc:spChg chg="mod">
          <ac:chgData name="Rita Zambito (2245801)" userId="6bc5e337-ff72-4a83-aa58-495a8c1947b0" providerId="ADAL" clId="{5A860BAF-41D4-452E-B807-5CE2DADC02C5}" dt="2026-03-14T01:59:56.131" v="183" actId="1076"/>
          <ac:spMkLst>
            <pc:docMk/>
            <pc:sldMk cId="0" sldId="266"/>
            <ac:spMk id="82" creationId="{11717DD4-E0E8-27D3-18EC-9FF16A22E641}"/>
          </ac:spMkLst>
        </pc:spChg>
        <pc:spChg chg="mod">
          <ac:chgData name="Rita Zambito (2245801)" userId="6bc5e337-ff72-4a83-aa58-495a8c1947b0" providerId="ADAL" clId="{5A860BAF-41D4-452E-B807-5CE2DADC02C5}" dt="2026-03-14T02:00:13.313" v="184" actId="1076"/>
          <ac:spMkLst>
            <pc:docMk/>
            <pc:sldMk cId="0" sldId="266"/>
            <ac:spMk id="84" creationId="{6FB6933F-E3DD-1423-963B-E84297E5526F}"/>
          </ac:spMkLst>
        </pc:spChg>
        <pc:spChg chg="add mod">
          <ac:chgData name="Rita Zambito (2245801)" userId="6bc5e337-ff72-4a83-aa58-495a8c1947b0" providerId="ADAL" clId="{5A860BAF-41D4-452E-B807-5CE2DADC02C5}" dt="2026-03-14T01:41:16.218" v="79"/>
          <ac:spMkLst>
            <pc:docMk/>
            <pc:sldMk cId="0" sldId="266"/>
            <ac:spMk id="85" creationId="{9D51EF31-E6F0-83E7-D1FB-A5245AB71963}"/>
          </ac:spMkLst>
        </pc:spChg>
        <pc:spChg chg="mod">
          <ac:chgData name="Rita Zambito (2245801)" userId="6bc5e337-ff72-4a83-aa58-495a8c1947b0" providerId="ADAL" clId="{5A860BAF-41D4-452E-B807-5CE2DADC02C5}" dt="2026-03-14T02:00:50.069" v="186" actId="1076"/>
          <ac:spMkLst>
            <pc:docMk/>
            <pc:sldMk cId="0" sldId="266"/>
            <ac:spMk id="86" creationId="{200DEC6C-3BC2-01C7-3CD9-3457993BC028}"/>
          </ac:spMkLst>
        </pc:spChg>
        <pc:spChg chg="add mod">
          <ac:chgData name="Rita Zambito (2245801)" userId="6bc5e337-ff72-4a83-aa58-495a8c1947b0" providerId="ADAL" clId="{5A860BAF-41D4-452E-B807-5CE2DADC02C5}" dt="2026-03-14T01:41:16.218" v="79"/>
          <ac:spMkLst>
            <pc:docMk/>
            <pc:sldMk cId="0" sldId="266"/>
            <ac:spMk id="87" creationId="{E07FCAB1-6828-0030-AF99-1C51E92A8972}"/>
          </ac:spMkLst>
        </pc:spChg>
        <pc:spChg chg="mod">
          <ac:chgData name="Rita Zambito (2245801)" userId="6bc5e337-ff72-4a83-aa58-495a8c1947b0" providerId="ADAL" clId="{5A860BAF-41D4-452E-B807-5CE2DADC02C5}" dt="2026-03-14T02:01:10.204" v="187" actId="1076"/>
          <ac:spMkLst>
            <pc:docMk/>
            <pc:sldMk cId="0" sldId="266"/>
            <ac:spMk id="88" creationId="{A52AD01B-F842-224E-E9A3-5EADD1AFFA38}"/>
          </ac:spMkLst>
        </pc:spChg>
        <pc:spChg chg="add mod">
          <ac:chgData name="Rita Zambito (2245801)" userId="6bc5e337-ff72-4a83-aa58-495a8c1947b0" providerId="ADAL" clId="{5A860BAF-41D4-452E-B807-5CE2DADC02C5}" dt="2026-03-14T02:01:25.692" v="188" actId="1076"/>
          <ac:spMkLst>
            <pc:docMk/>
            <pc:sldMk cId="0" sldId="266"/>
            <ac:spMk id="90" creationId="{0AD0A7F0-B7C4-7F75-7C10-E36D626AE826}"/>
          </ac:spMkLst>
        </pc:spChg>
        <pc:spChg chg="mod">
          <ac:chgData name="Rita Zambito (2245801)" userId="6bc5e337-ff72-4a83-aa58-495a8c1947b0" providerId="ADAL" clId="{5A860BAF-41D4-452E-B807-5CE2DADC02C5}" dt="2026-03-14T02:01:37.861" v="189" actId="1076"/>
          <ac:spMkLst>
            <pc:docMk/>
            <pc:sldMk cId="0" sldId="266"/>
            <ac:spMk id="92" creationId="{7A9C8849-9826-21C8-8509-75D6D593C2CF}"/>
          </ac:spMkLst>
        </pc:spChg>
        <pc:spChg chg="add mod">
          <ac:chgData name="Rita Zambito (2245801)" userId="6bc5e337-ff72-4a83-aa58-495a8c1947b0" providerId="ADAL" clId="{5A860BAF-41D4-452E-B807-5CE2DADC02C5}" dt="2026-03-14T01:41:16.218" v="79"/>
          <ac:spMkLst>
            <pc:docMk/>
            <pc:sldMk cId="0" sldId="266"/>
            <ac:spMk id="94" creationId="{1C67D7CE-6285-74E2-1ADF-E2153A3DBF67}"/>
          </ac:spMkLst>
        </pc:spChg>
        <pc:spChg chg="add mod">
          <ac:chgData name="Rita Zambito (2245801)" userId="6bc5e337-ff72-4a83-aa58-495a8c1947b0" providerId="ADAL" clId="{5A860BAF-41D4-452E-B807-5CE2DADC02C5}" dt="2026-03-14T01:41:16.218" v="79"/>
          <ac:spMkLst>
            <pc:docMk/>
            <pc:sldMk cId="0" sldId="266"/>
            <ac:spMk id="97" creationId="{675421D5-3950-158E-08C8-CD679F7CCCC1}"/>
          </ac:spMkLst>
        </pc:spChg>
        <pc:spChg chg="add mod">
          <ac:chgData name="Rita Zambito (2245801)" userId="6bc5e337-ff72-4a83-aa58-495a8c1947b0" providerId="ADAL" clId="{5A860BAF-41D4-452E-B807-5CE2DADC02C5}" dt="2026-03-14T01:41:16.218" v="79"/>
          <ac:spMkLst>
            <pc:docMk/>
            <pc:sldMk cId="0" sldId="266"/>
            <ac:spMk id="100" creationId="{385DEA1F-6D15-6C80-8EC7-ED768B2C3C0C}"/>
          </ac:spMkLst>
        </pc:spChg>
        <pc:spChg chg="add mod">
          <ac:chgData name="Rita Zambito (2245801)" userId="6bc5e337-ff72-4a83-aa58-495a8c1947b0" providerId="ADAL" clId="{5A860BAF-41D4-452E-B807-5CE2DADC02C5}" dt="2026-03-14T01:41:16.218" v="79"/>
          <ac:spMkLst>
            <pc:docMk/>
            <pc:sldMk cId="0" sldId="266"/>
            <ac:spMk id="104" creationId="{897402DB-B52D-5258-1B87-56CE94627606}"/>
          </ac:spMkLst>
        </pc:spChg>
        <pc:spChg chg="add mod">
          <ac:chgData name="Rita Zambito (2245801)" userId="6bc5e337-ff72-4a83-aa58-495a8c1947b0" providerId="ADAL" clId="{5A860BAF-41D4-452E-B807-5CE2DADC02C5}" dt="2026-03-14T01:41:16.218" v="79"/>
          <ac:spMkLst>
            <pc:docMk/>
            <pc:sldMk cId="0" sldId="266"/>
            <ac:spMk id="106" creationId="{BE6A1FAD-54A5-0869-31C3-47D3AABE1278}"/>
          </ac:spMkLst>
        </pc:spChg>
        <pc:spChg chg="mod">
          <ac:chgData name="Rita Zambito (2245801)" userId="6bc5e337-ff72-4a83-aa58-495a8c1947b0" providerId="ADAL" clId="{5A860BAF-41D4-452E-B807-5CE2DADC02C5}" dt="2026-03-15T13:39:10.257" v="624" actId="1076"/>
          <ac:spMkLst>
            <pc:docMk/>
            <pc:sldMk cId="0" sldId="266"/>
            <ac:spMk id="107" creationId="{043AEC09-B955-B10D-98FA-391B3D567671}"/>
          </ac:spMkLst>
        </pc:spChg>
        <pc:spChg chg="add mod">
          <ac:chgData name="Rita Zambito (2245801)" userId="6bc5e337-ff72-4a83-aa58-495a8c1947b0" providerId="ADAL" clId="{5A860BAF-41D4-452E-B807-5CE2DADC02C5}" dt="2026-03-15T13:39:20.278" v="625" actId="1076"/>
          <ac:spMkLst>
            <pc:docMk/>
            <pc:sldMk cId="0" sldId="266"/>
            <ac:spMk id="110" creationId="{95F39301-C10F-BB84-B05D-0CAE78AA3470}"/>
          </ac:spMkLst>
        </pc:spChg>
        <pc:spChg chg="mod">
          <ac:chgData name="Rita Zambito (2245801)" userId="6bc5e337-ff72-4a83-aa58-495a8c1947b0" providerId="ADAL" clId="{5A860BAF-41D4-452E-B807-5CE2DADC02C5}" dt="2026-03-15T13:39:02.859" v="623" actId="1076"/>
          <ac:spMkLst>
            <pc:docMk/>
            <pc:sldMk cId="0" sldId="266"/>
            <ac:spMk id="111" creationId="{97618FEF-423A-8265-5A20-7140E009D46F}"/>
          </ac:spMkLst>
        </pc:spChg>
        <pc:picChg chg="add del mod">
          <ac:chgData name="Rita Zambito (2245801)" userId="6bc5e337-ff72-4a83-aa58-495a8c1947b0" providerId="ADAL" clId="{5A860BAF-41D4-452E-B807-5CE2DADC02C5}" dt="2026-03-14T01:40:52.770" v="74" actId="478"/>
          <ac:picMkLst>
            <pc:docMk/>
            <pc:sldMk cId="0" sldId="266"/>
            <ac:picMk id="77" creationId="{14D4B328-346D-2849-1F45-822ECC8C411A}"/>
          </ac:picMkLst>
        </pc:picChg>
      </pc:sldChg>
      <pc:sldChg chg="addSp delSp modSp mod">
        <pc:chgData name="Rita Zambito (2245801)" userId="6bc5e337-ff72-4a83-aa58-495a8c1947b0" providerId="ADAL" clId="{5A860BAF-41D4-452E-B807-5CE2DADC02C5}" dt="2026-03-15T21:24:10.862" v="995" actId="313"/>
        <pc:sldMkLst>
          <pc:docMk/>
          <pc:sldMk cId="0" sldId="267"/>
        </pc:sldMkLst>
        <pc:spChg chg="mod">
          <ac:chgData name="Rita Zambito (2245801)" userId="6bc5e337-ff72-4a83-aa58-495a8c1947b0" providerId="ADAL" clId="{5A860BAF-41D4-452E-B807-5CE2DADC02C5}" dt="2026-03-15T21:22:07.772" v="981" actId="20577"/>
          <ac:spMkLst>
            <pc:docMk/>
            <pc:sldMk cId="0" sldId="267"/>
            <ac:spMk id="3" creationId="{00000000-0000-0000-0000-000000000000}"/>
          </ac:spMkLst>
        </pc:spChg>
        <pc:spChg chg="mod">
          <ac:chgData name="Rita Zambito (2245801)" userId="6bc5e337-ff72-4a83-aa58-495a8c1947b0" providerId="ADAL" clId="{5A860BAF-41D4-452E-B807-5CE2DADC02C5}" dt="2026-03-15T21:24:10.862" v="995" actId="313"/>
          <ac:spMkLst>
            <pc:docMk/>
            <pc:sldMk cId="0" sldId="267"/>
            <ac:spMk id="4" creationId="{00000000-0000-0000-0000-000000000000}"/>
          </ac:spMkLst>
        </pc:spChg>
        <pc:spChg chg="mod">
          <ac:chgData name="Rita Zambito (2245801)" userId="6bc5e337-ff72-4a83-aa58-495a8c1947b0" providerId="ADAL" clId="{5A860BAF-41D4-452E-B807-5CE2DADC02C5}" dt="2026-03-15T16:10:33.848" v="824" actId="1076"/>
          <ac:spMkLst>
            <pc:docMk/>
            <pc:sldMk cId="0" sldId="267"/>
            <ac:spMk id="9" creationId="{00000000-0000-0000-0000-000000000000}"/>
          </ac:spMkLst>
        </pc:spChg>
        <pc:spChg chg="mod">
          <ac:chgData name="Rita Zambito (2245801)" userId="6bc5e337-ff72-4a83-aa58-495a8c1947b0" providerId="ADAL" clId="{5A860BAF-41D4-452E-B807-5CE2DADC02C5}" dt="2026-03-15T20:40:48.541" v="899" actId="20577"/>
          <ac:spMkLst>
            <pc:docMk/>
            <pc:sldMk cId="0" sldId="267"/>
            <ac:spMk id="19" creationId="{00000000-0000-0000-0000-000000000000}"/>
          </ac:spMkLst>
        </pc:spChg>
        <pc:spChg chg="mod">
          <ac:chgData name="Rita Zambito (2245801)" userId="6bc5e337-ff72-4a83-aa58-495a8c1947b0" providerId="ADAL" clId="{5A860BAF-41D4-452E-B807-5CE2DADC02C5}" dt="2026-03-15T20:41:37.979" v="906" actId="20577"/>
          <ac:spMkLst>
            <pc:docMk/>
            <pc:sldMk cId="0" sldId="267"/>
            <ac:spMk id="25" creationId="{00000000-0000-0000-0000-000000000000}"/>
          </ac:spMkLst>
        </pc:spChg>
        <pc:spChg chg="add del">
          <ac:chgData name="Rita Zambito (2245801)" userId="6bc5e337-ff72-4a83-aa58-495a8c1947b0" providerId="ADAL" clId="{5A860BAF-41D4-452E-B807-5CE2DADC02C5}" dt="2026-03-15T20:35:23.790" v="871" actId="22"/>
          <ac:spMkLst>
            <pc:docMk/>
            <pc:sldMk cId="0" sldId="267"/>
            <ac:spMk id="29" creationId="{40B625AE-A489-0F0E-8BC8-D2D3B5AEDC64}"/>
          </ac:spMkLst>
        </pc:spChg>
      </pc:sldChg>
      <pc:sldChg chg="addSp delSp modSp mod">
        <pc:chgData name="Rita Zambito (2245801)" userId="6bc5e337-ff72-4a83-aa58-495a8c1947b0" providerId="ADAL" clId="{5A860BAF-41D4-452E-B807-5CE2DADC02C5}" dt="2026-03-15T20:49:38.270" v="931" actId="1076"/>
        <pc:sldMkLst>
          <pc:docMk/>
          <pc:sldMk cId="0" sldId="268"/>
        </pc:sldMkLst>
        <pc:spChg chg="add del mod">
          <ac:chgData name="Rita Zambito (2245801)" userId="6bc5e337-ff72-4a83-aa58-495a8c1947b0" providerId="ADAL" clId="{5A860BAF-41D4-452E-B807-5CE2DADC02C5}" dt="2026-03-15T20:49:26.676" v="930"/>
          <ac:spMkLst>
            <pc:docMk/>
            <pc:sldMk cId="0" sldId="268"/>
            <ac:spMk id="6" creationId="{707BBDC7-6D94-9A35-7E82-E9C0CD37710C}"/>
          </ac:spMkLst>
        </pc:spChg>
        <pc:spChg chg="mod">
          <ac:chgData name="Rita Zambito (2245801)" userId="6bc5e337-ff72-4a83-aa58-495a8c1947b0" providerId="ADAL" clId="{5A860BAF-41D4-452E-B807-5CE2DADC02C5}" dt="2026-03-14T11:08:39.856" v="252" actId="2710"/>
          <ac:spMkLst>
            <pc:docMk/>
            <pc:sldMk cId="0" sldId="268"/>
            <ac:spMk id="8" creationId="{00000000-0000-0000-0000-000000000000}"/>
          </ac:spMkLst>
        </pc:spChg>
        <pc:spChg chg="mod">
          <ac:chgData name="Rita Zambito (2245801)" userId="6bc5e337-ff72-4a83-aa58-495a8c1947b0" providerId="ADAL" clId="{5A860BAF-41D4-452E-B807-5CE2DADC02C5}" dt="2026-03-15T20:48:06.454" v="917" actId="1076"/>
          <ac:spMkLst>
            <pc:docMk/>
            <pc:sldMk cId="0" sldId="268"/>
            <ac:spMk id="9" creationId="{00000000-0000-0000-0000-000000000000}"/>
          </ac:spMkLst>
        </pc:spChg>
        <pc:spChg chg="mod">
          <ac:chgData name="Rita Zambito (2245801)" userId="6bc5e337-ff72-4a83-aa58-495a8c1947b0" providerId="ADAL" clId="{5A860BAF-41D4-452E-B807-5CE2DADC02C5}" dt="2026-03-15T20:48:48.060" v="922" actId="21"/>
          <ac:spMkLst>
            <pc:docMk/>
            <pc:sldMk cId="0" sldId="268"/>
            <ac:spMk id="13" creationId="{00000000-0000-0000-0000-000000000000}"/>
          </ac:spMkLst>
        </pc:spChg>
        <pc:spChg chg="add mod">
          <ac:chgData name="Rita Zambito (2245801)" userId="6bc5e337-ff72-4a83-aa58-495a8c1947b0" providerId="ADAL" clId="{5A860BAF-41D4-452E-B807-5CE2DADC02C5}" dt="2026-03-15T20:49:38.270" v="931" actId="1076"/>
          <ac:spMkLst>
            <pc:docMk/>
            <pc:sldMk cId="0" sldId="268"/>
            <ac:spMk id="18" creationId="{8E9DA5E9-578B-ABB6-B6FB-EC4428B42DAC}"/>
          </ac:spMkLst>
        </pc:spChg>
      </pc:sldChg>
      <pc:sldChg chg="delSp modSp mod">
        <pc:chgData name="Rita Zambito (2245801)" userId="6bc5e337-ff72-4a83-aa58-495a8c1947b0" providerId="ADAL" clId="{5A860BAF-41D4-452E-B807-5CE2DADC02C5}" dt="2026-03-14T22:41:48.122" v="564" actId="20577"/>
        <pc:sldMkLst>
          <pc:docMk/>
          <pc:sldMk cId="0" sldId="271"/>
        </pc:sldMkLst>
        <pc:spChg chg="mod">
          <ac:chgData name="Rita Zambito (2245801)" userId="6bc5e337-ff72-4a83-aa58-495a8c1947b0" providerId="ADAL" clId="{5A860BAF-41D4-452E-B807-5CE2DADC02C5}" dt="2026-03-14T22:41:48.122" v="564" actId="20577"/>
          <ac:spMkLst>
            <pc:docMk/>
            <pc:sldMk cId="0" sldId="271"/>
            <ac:spMk id="4" creationId="{00000000-0000-0000-0000-000000000000}"/>
          </ac:spMkLst>
        </pc:spChg>
        <pc:spChg chg="mod">
          <ac:chgData name="Rita Zambito (2245801)" userId="6bc5e337-ff72-4a83-aa58-495a8c1947b0" providerId="ADAL" clId="{5A860BAF-41D4-452E-B807-5CE2DADC02C5}" dt="2026-03-14T22:40:58.810" v="560" actId="1076"/>
          <ac:spMkLst>
            <pc:docMk/>
            <pc:sldMk cId="0" sldId="271"/>
            <ac:spMk id="21" creationId="{00000000-0000-0000-0000-000000000000}"/>
          </ac:spMkLst>
        </pc:spChg>
        <pc:spChg chg="mod">
          <ac:chgData name="Rita Zambito (2245801)" userId="6bc5e337-ff72-4a83-aa58-495a8c1947b0" providerId="ADAL" clId="{5A860BAF-41D4-452E-B807-5CE2DADC02C5}" dt="2026-03-14T22:40:58.810" v="560" actId="1076"/>
          <ac:spMkLst>
            <pc:docMk/>
            <pc:sldMk cId="0" sldId="271"/>
            <ac:spMk id="22" creationId="{00000000-0000-0000-0000-000000000000}"/>
          </ac:spMkLst>
        </pc:spChg>
        <pc:spChg chg="mod">
          <ac:chgData name="Rita Zambito (2245801)" userId="6bc5e337-ff72-4a83-aa58-495a8c1947b0" providerId="ADAL" clId="{5A860BAF-41D4-452E-B807-5CE2DADC02C5}" dt="2026-03-14T22:40:58.810" v="560" actId="1076"/>
          <ac:spMkLst>
            <pc:docMk/>
            <pc:sldMk cId="0" sldId="271"/>
            <ac:spMk id="23" creationId="{00000000-0000-0000-0000-000000000000}"/>
          </ac:spMkLst>
        </pc:spChg>
        <pc:spChg chg="del mod">
          <ac:chgData name="Rita Zambito (2245801)" userId="6bc5e337-ff72-4a83-aa58-495a8c1947b0" providerId="ADAL" clId="{5A860BAF-41D4-452E-B807-5CE2DADC02C5}" dt="2026-03-14T22:39:02.560" v="552" actId="478"/>
          <ac:spMkLst>
            <pc:docMk/>
            <pc:sldMk cId="0" sldId="271"/>
            <ac:spMk id="25" creationId="{00000000-0000-0000-0000-000000000000}"/>
          </ac:spMkLst>
        </pc:spChg>
        <pc:spChg chg="del">
          <ac:chgData name="Rita Zambito (2245801)" userId="6bc5e337-ff72-4a83-aa58-495a8c1947b0" providerId="ADAL" clId="{5A860BAF-41D4-452E-B807-5CE2DADC02C5}" dt="2026-03-14T22:39:04.971" v="553" actId="478"/>
          <ac:spMkLst>
            <pc:docMk/>
            <pc:sldMk cId="0" sldId="271"/>
            <ac:spMk id="26" creationId="{00000000-0000-0000-0000-000000000000}"/>
          </ac:spMkLst>
        </pc:spChg>
        <pc:spChg chg="mod">
          <ac:chgData name="Rita Zambito (2245801)" userId="6bc5e337-ff72-4a83-aa58-495a8c1947b0" providerId="ADAL" clId="{5A860BAF-41D4-452E-B807-5CE2DADC02C5}" dt="2026-03-14T22:40:58.810" v="560" actId="1076"/>
          <ac:spMkLst>
            <pc:docMk/>
            <pc:sldMk cId="0" sldId="271"/>
            <ac:spMk id="27" creationId="{00000000-0000-0000-0000-000000000000}"/>
          </ac:spMkLst>
        </pc:spChg>
        <pc:spChg chg="mod">
          <ac:chgData name="Rita Zambito (2245801)" userId="6bc5e337-ff72-4a83-aa58-495a8c1947b0" providerId="ADAL" clId="{5A860BAF-41D4-452E-B807-5CE2DADC02C5}" dt="2026-03-14T22:40:58.810" v="560" actId="1076"/>
          <ac:spMkLst>
            <pc:docMk/>
            <pc:sldMk cId="0" sldId="271"/>
            <ac:spMk id="29" creationId="{00000000-0000-0000-0000-000000000000}"/>
          </ac:spMkLst>
        </pc:spChg>
        <pc:spChg chg="mod">
          <ac:chgData name="Rita Zambito (2245801)" userId="6bc5e337-ff72-4a83-aa58-495a8c1947b0" providerId="ADAL" clId="{5A860BAF-41D4-452E-B807-5CE2DADC02C5}" dt="2026-03-14T22:40:58.810" v="560" actId="1076"/>
          <ac:spMkLst>
            <pc:docMk/>
            <pc:sldMk cId="0" sldId="271"/>
            <ac:spMk id="30" creationId="{00000000-0000-0000-0000-000000000000}"/>
          </ac:spMkLst>
        </pc:spChg>
        <pc:spChg chg="mod">
          <ac:chgData name="Rita Zambito (2245801)" userId="6bc5e337-ff72-4a83-aa58-495a8c1947b0" providerId="ADAL" clId="{5A860BAF-41D4-452E-B807-5CE2DADC02C5}" dt="2026-03-14T22:40:58.810" v="560" actId="1076"/>
          <ac:spMkLst>
            <pc:docMk/>
            <pc:sldMk cId="0" sldId="271"/>
            <ac:spMk id="31" creationId="{00000000-0000-0000-0000-000000000000}"/>
          </ac:spMkLst>
        </pc:spChg>
        <pc:spChg chg="mod">
          <ac:chgData name="Rita Zambito (2245801)" userId="6bc5e337-ff72-4a83-aa58-495a8c1947b0" providerId="ADAL" clId="{5A860BAF-41D4-452E-B807-5CE2DADC02C5}" dt="2026-03-14T22:40:58.810" v="560" actId="1076"/>
          <ac:spMkLst>
            <pc:docMk/>
            <pc:sldMk cId="0" sldId="271"/>
            <ac:spMk id="33" creationId="{00000000-0000-0000-0000-000000000000}"/>
          </ac:spMkLst>
        </pc:spChg>
        <pc:spChg chg="mod">
          <ac:chgData name="Rita Zambito (2245801)" userId="6bc5e337-ff72-4a83-aa58-495a8c1947b0" providerId="ADAL" clId="{5A860BAF-41D4-452E-B807-5CE2DADC02C5}" dt="2026-03-14T22:39:25.976" v="554" actId="1076"/>
          <ac:spMkLst>
            <pc:docMk/>
            <pc:sldMk cId="0" sldId="271"/>
            <ac:spMk id="34" creationId="{00000000-0000-0000-0000-000000000000}"/>
          </ac:spMkLst>
        </pc:spChg>
        <pc:spChg chg="mod">
          <ac:chgData name="Rita Zambito (2245801)" userId="6bc5e337-ff72-4a83-aa58-495a8c1947b0" providerId="ADAL" clId="{5A860BAF-41D4-452E-B807-5CE2DADC02C5}" dt="2026-03-14T22:40:58.810" v="560" actId="1076"/>
          <ac:spMkLst>
            <pc:docMk/>
            <pc:sldMk cId="0" sldId="271"/>
            <ac:spMk id="35" creationId="{00000000-0000-0000-0000-000000000000}"/>
          </ac:spMkLst>
        </pc:spChg>
        <pc:spChg chg="del mod">
          <ac:chgData name="Rita Zambito (2245801)" userId="6bc5e337-ff72-4a83-aa58-495a8c1947b0" providerId="ADAL" clId="{5A860BAF-41D4-452E-B807-5CE2DADC02C5}" dt="2026-03-14T22:38:09.659" v="546"/>
          <ac:spMkLst>
            <pc:docMk/>
            <pc:sldMk cId="0" sldId="271"/>
            <ac:spMk id="43" creationId="{00000000-0000-0000-0000-000000000000}"/>
          </ac:spMkLst>
        </pc:spChg>
        <pc:spChg chg="mod">
          <ac:chgData name="Rita Zambito (2245801)" userId="6bc5e337-ff72-4a83-aa58-495a8c1947b0" providerId="ADAL" clId="{5A860BAF-41D4-452E-B807-5CE2DADC02C5}" dt="2026-03-14T22:39:38.914" v="555" actId="1076"/>
          <ac:spMkLst>
            <pc:docMk/>
            <pc:sldMk cId="0" sldId="271"/>
            <ac:spMk id="44" creationId="{00000000-0000-0000-0000-000000000000}"/>
          </ac:spMkLst>
        </pc:spChg>
        <pc:spChg chg="mod">
          <ac:chgData name="Rita Zambito (2245801)" userId="6bc5e337-ff72-4a83-aa58-495a8c1947b0" providerId="ADAL" clId="{5A860BAF-41D4-452E-B807-5CE2DADC02C5}" dt="2026-03-14T22:39:25.976" v="554" actId="1076"/>
          <ac:spMkLst>
            <pc:docMk/>
            <pc:sldMk cId="0" sldId="271"/>
            <ac:spMk id="45" creationId="{00000000-0000-0000-0000-000000000000}"/>
          </ac:spMkLst>
        </pc:spChg>
        <pc:spChg chg="mod">
          <ac:chgData name="Rita Zambito (2245801)" userId="6bc5e337-ff72-4a83-aa58-495a8c1947b0" providerId="ADAL" clId="{5A860BAF-41D4-452E-B807-5CE2DADC02C5}" dt="2026-03-14T22:40:58.810" v="560" actId="1076"/>
          <ac:spMkLst>
            <pc:docMk/>
            <pc:sldMk cId="0" sldId="271"/>
            <ac:spMk id="46" creationId="{00000000-0000-0000-0000-000000000000}"/>
          </ac:spMkLst>
        </pc:spChg>
        <pc:picChg chg="del">
          <ac:chgData name="Rita Zambito (2245801)" userId="6bc5e337-ff72-4a83-aa58-495a8c1947b0" providerId="ADAL" clId="{5A860BAF-41D4-452E-B807-5CE2DADC02C5}" dt="2026-03-14T22:38:09.657" v="544" actId="478"/>
          <ac:picMkLst>
            <pc:docMk/>
            <pc:sldMk cId="0" sldId="271"/>
            <ac:picMk id="51" creationId="{00000000-0000-0000-0000-000000000000}"/>
          </ac:picMkLst>
        </pc:picChg>
        <pc:picChg chg="mod">
          <ac:chgData name="Rita Zambito (2245801)" userId="6bc5e337-ff72-4a83-aa58-495a8c1947b0" providerId="ADAL" clId="{5A860BAF-41D4-452E-B807-5CE2DADC02C5}" dt="2026-03-14T22:39:38.914" v="555" actId="1076"/>
          <ac:picMkLst>
            <pc:docMk/>
            <pc:sldMk cId="0" sldId="271"/>
            <ac:picMk id="52" creationId="{00000000-0000-0000-0000-000000000000}"/>
          </ac:picMkLst>
        </pc:picChg>
        <pc:picChg chg="mod">
          <ac:chgData name="Rita Zambito (2245801)" userId="6bc5e337-ff72-4a83-aa58-495a8c1947b0" providerId="ADAL" clId="{5A860BAF-41D4-452E-B807-5CE2DADC02C5}" dt="2026-03-14T22:39:25.976" v="554" actId="1076"/>
          <ac:picMkLst>
            <pc:docMk/>
            <pc:sldMk cId="0" sldId="271"/>
            <ac:picMk id="53" creationId="{00000000-0000-0000-0000-000000000000}"/>
          </ac:picMkLst>
        </pc:picChg>
        <pc:picChg chg="mod">
          <ac:chgData name="Rita Zambito (2245801)" userId="6bc5e337-ff72-4a83-aa58-495a8c1947b0" providerId="ADAL" clId="{5A860BAF-41D4-452E-B807-5CE2DADC02C5}" dt="2026-03-14T22:39:25.976" v="554" actId="1076"/>
          <ac:picMkLst>
            <pc:docMk/>
            <pc:sldMk cId="0" sldId="271"/>
            <ac:picMk id="54" creationId="{00000000-0000-0000-0000-000000000000}"/>
          </ac:picMkLst>
        </pc:picChg>
      </pc:sldChg>
      <pc:sldChg chg="addSp modSp new del">
        <pc:chgData name="Rita Zambito (2245801)" userId="6bc5e337-ff72-4a83-aa58-495a8c1947b0" providerId="ADAL" clId="{5A860BAF-41D4-452E-B807-5CE2DADC02C5}" dt="2026-03-14T01:28:35.638" v="60" actId="2696"/>
        <pc:sldMkLst>
          <pc:docMk/>
          <pc:sldMk cId="2454824169" sldId="272"/>
        </pc:sldMkLst>
        <pc:spChg chg="add mod">
          <ac:chgData name="Rita Zambito (2245801)" userId="6bc5e337-ff72-4a83-aa58-495a8c1947b0" providerId="ADAL" clId="{5A860BAF-41D4-452E-B807-5CE2DADC02C5}" dt="2026-03-14T01:26:41.228" v="59"/>
          <ac:spMkLst>
            <pc:docMk/>
            <pc:sldMk cId="2454824169" sldId="272"/>
            <ac:spMk id="9" creationId="{BFC1B787-FD7A-1050-A087-B3444DF3C18E}"/>
          </ac:spMkLst>
        </pc:spChg>
        <pc:spChg chg="add mod">
          <ac:chgData name="Rita Zambito (2245801)" userId="6bc5e337-ff72-4a83-aa58-495a8c1947b0" providerId="ADAL" clId="{5A860BAF-41D4-452E-B807-5CE2DADC02C5}" dt="2026-03-14T01:26:41.228" v="59"/>
          <ac:spMkLst>
            <pc:docMk/>
            <pc:sldMk cId="2454824169" sldId="272"/>
            <ac:spMk id="10" creationId="{12B7A2D1-7648-CB62-EB56-8C1DEF30D0C4}"/>
          </ac:spMkLst>
        </pc:spChg>
        <pc:spChg chg="add mod">
          <ac:chgData name="Rita Zambito (2245801)" userId="6bc5e337-ff72-4a83-aa58-495a8c1947b0" providerId="ADAL" clId="{5A860BAF-41D4-452E-B807-5CE2DADC02C5}" dt="2026-03-14T01:26:41.228" v="59"/>
          <ac:spMkLst>
            <pc:docMk/>
            <pc:sldMk cId="2454824169" sldId="272"/>
            <ac:spMk id="21" creationId="{150F74F0-03C3-58E5-DD03-2315E310B6EB}"/>
          </ac:spMkLst>
        </pc:spChg>
        <pc:spChg chg="add mod">
          <ac:chgData name="Rita Zambito (2245801)" userId="6bc5e337-ff72-4a83-aa58-495a8c1947b0" providerId="ADAL" clId="{5A860BAF-41D4-452E-B807-5CE2DADC02C5}" dt="2026-03-14T01:26:41.228" v="59"/>
          <ac:spMkLst>
            <pc:docMk/>
            <pc:sldMk cId="2454824169" sldId="272"/>
            <ac:spMk id="24" creationId="{E82AED44-1648-328F-8E4E-57145933355C}"/>
          </ac:spMkLst>
        </pc:spChg>
        <pc:spChg chg="add mod">
          <ac:chgData name="Rita Zambito (2245801)" userId="6bc5e337-ff72-4a83-aa58-495a8c1947b0" providerId="ADAL" clId="{5A860BAF-41D4-452E-B807-5CE2DADC02C5}" dt="2026-03-14T01:26:41.228" v="59"/>
          <ac:spMkLst>
            <pc:docMk/>
            <pc:sldMk cId="2454824169" sldId="272"/>
            <ac:spMk id="25" creationId="{F1DF98B7-61F9-E9F4-92CE-8CD6B53C6D19}"/>
          </ac:spMkLst>
        </pc:spChg>
        <pc:spChg chg="add mod">
          <ac:chgData name="Rita Zambito (2245801)" userId="6bc5e337-ff72-4a83-aa58-495a8c1947b0" providerId="ADAL" clId="{5A860BAF-41D4-452E-B807-5CE2DADC02C5}" dt="2026-03-14T01:26:41.228" v="59"/>
          <ac:spMkLst>
            <pc:docMk/>
            <pc:sldMk cId="2454824169" sldId="272"/>
            <ac:spMk id="27" creationId="{77D8DD6B-E849-BA07-0A60-AF18B22A7369}"/>
          </ac:spMkLst>
        </pc:spChg>
        <pc:spChg chg="add mod">
          <ac:chgData name="Rita Zambito (2245801)" userId="6bc5e337-ff72-4a83-aa58-495a8c1947b0" providerId="ADAL" clId="{5A860BAF-41D4-452E-B807-5CE2DADC02C5}" dt="2026-03-14T01:26:41.228" v="59"/>
          <ac:spMkLst>
            <pc:docMk/>
            <pc:sldMk cId="2454824169" sldId="272"/>
            <ac:spMk id="32" creationId="{DF2B9928-BF35-B687-022C-865360EB3AB8}"/>
          </ac:spMkLst>
        </pc:spChg>
        <pc:spChg chg="add mod">
          <ac:chgData name="Rita Zambito (2245801)" userId="6bc5e337-ff72-4a83-aa58-495a8c1947b0" providerId="ADAL" clId="{5A860BAF-41D4-452E-B807-5CE2DADC02C5}" dt="2026-03-14T01:26:41.228" v="59"/>
          <ac:spMkLst>
            <pc:docMk/>
            <pc:sldMk cId="2454824169" sldId="272"/>
            <ac:spMk id="34" creationId="{9DB213AB-7167-5464-9170-36FBFA9BFF60}"/>
          </ac:spMkLst>
        </pc:spChg>
        <pc:spChg chg="add mod">
          <ac:chgData name="Rita Zambito (2245801)" userId="6bc5e337-ff72-4a83-aa58-495a8c1947b0" providerId="ADAL" clId="{5A860BAF-41D4-452E-B807-5CE2DADC02C5}" dt="2026-03-14T01:26:41.228" v="59"/>
          <ac:spMkLst>
            <pc:docMk/>
            <pc:sldMk cId="2454824169" sldId="272"/>
            <ac:spMk id="39" creationId="{F23405D3-8E6C-EC94-584C-2B5C80802F84}"/>
          </ac:spMkLst>
        </pc:spChg>
        <pc:spChg chg="add mod">
          <ac:chgData name="Rita Zambito (2245801)" userId="6bc5e337-ff72-4a83-aa58-495a8c1947b0" providerId="ADAL" clId="{5A860BAF-41D4-452E-B807-5CE2DADC02C5}" dt="2026-03-14T01:26:41.228" v="59"/>
          <ac:spMkLst>
            <pc:docMk/>
            <pc:sldMk cId="2454824169" sldId="272"/>
            <ac:spMk id="44" creationId="{41132B92-ADE3-C459-4D9D-778E52E83B8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7931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33.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C3547"/>
        </a:solidFill>
        <a:effectLst/>
      </p:bgPr>
    </p:bg>
    <p:spTree>
      <p:nvGrpSpPr>
        <p:cNvPr id="1" name=""/>
        <p:cNvGrpSpPr/>
        <p:nvPr/>
      </p:nvGrpSpPr>
      <p:grpSpPr>
        <a:xfrm>
          <a:off x="0" y="0"/>
          <a:ext cx="0" cy="0"/>
          <a:chOff x="0" y="0"/>
          <a:chExt cx="0" cy="0"/>
        </a:xfrm>
      </p:grpSpPr>
      <p:sp>
        <p:nvSpPr>
          <p:cNvPr id="2" name="Shape 0"/>
          <p:cNvSpPr/>
          <p:nvPr/>
        </p:nvSpPr>
        <p:spPr>
          <a:xfrm>
            <a:off x="6583680" y="-1645920"/>
            <a:ext cx="4114800" cy="4114800"/>
          </a:xfrm>
          <a:prstGeom prst="ellipse">
            <a:avLst/>
          </a:prstGeom>
          <a:solidFill>
            <a:srgbClr val="028090">
              <a:alpha val="15000"/>
            </a:srgbClr>
          </a:solidFill>
          <a:ln/>
        </p:spPr>
        <p:txBody>
          <a:bodyPr/>
          <a:lstStyle/>
          <a:p>
            <a:endParaRPr lang="en-GB"/>
          </a:p>
        </p:txBody>
      </p:sp>
      <p:sp>
        <p:nvSpPr>
          <p:cNvPr id="3" name="Shape 1"/>
          <p:cNvSpPr/>
          <p:nvPr/>
        </p:nvSpPr>
        <p:spPr>
          <a:xfrm>
            <a:off x="7772400" y="2743200"/>
            <a:ext cx="2286000" cy="2286000"/>
          </a:xfrm>
          <a:prstGeom prst="ellipse">
            <a:avLst/>
          </a:prstGeom>
          <a:solidFill>
            <a:srgbClr val="00A896">
              <a:alpha val="10000"/>
            </a:srgbClr>
          </a:solidFill>
          <a:ln/>
        </p:spPr>
        <p:txBody>
          <a:bodyPr/>
          <a:lstStyle/>
          <a:p>
            <a:endParaRPr lang="en-GB"/>
          </a:p>
        </p:txBody>
      </p:sp>
      <p:sp>
        <p:nvSpPr>
          <p:cNvPr id="4" name="Shape 2"/>
          <p:cNvSpPr/>
          <p:nvPr/>
        </p:nvSpPr>
        <p:spPr>
          <a:xfrm>
            <a:off x="0" y="0"/>
            <a:ext cx="64008" cy="5143500"/>
          </a:xfrm>
          <a:prstGeom prst="rect">
            <a:avLst/>
          </a:prstGeom>
          <a:solidFill>
            <a:srgbClr val="02C39A"/>
          </a:solidFill>
          <a:ln/>
        </p:spPr>
        <p:txBody>
          <a:bodyPr/>
          <a:lstStyle/>
          <a:p>
            <a:endParaRPr lang="en-GB"/>
          </a:p>
        </p:txBody>
      </p:sp>
      <p:sp>
        <p:nvSpPr>
          <p:cNvPr id="6" name="Text 3"/>
          <p:cNvSpPr/>
          <p:nvPr/>
        </p:nvSpPr>
        <p:spPr>
          <a:xfrm>
            <a:off x="640080" y="1600200"/>
            <a:ext cx="5486400" cy="777240"/>
          </a:xfrm>
          <a:prstGeom prst="rect">
            <a:avLst/>
          </a:prstGeom>
          <a:noFill/>
          <a:ln/>
        </p:spPr>
        <p:txBody>
          <a:bodyPr wrap="square" lIns="0" tIns="0" rIns="0" bIns="0" rtlCol="0" anchor="ctr"/>
          <a:lstStyle/>
          <a:p>
            <a:pPr marL="0" indent="0">
              <a:buNone/>
            </a:pPr>
            <a:r>
              <a:rPr lang="en-US" sz="4400" b="1" dirty="0">
                <a:solidFill>
                  <a:srgbClr val="FFFFFF"/>
                </a:solidFill>
                <a:latin typeface="Georgia" pitchFamily="34" charset="0"/>
                <a:ea typeface="Georgia" pitchFamily="34" charset="-122"/>
                <a:cs typeface="Georgia" pitchFamily="34" charset="-120"/>
              </a:rPr>
              <a:t>HomeBridge</a:t>
            </a:r>
            <a:endParaRPr lang="en-US" sz="4400" dirty="0"/>
          </a:p>
        </p:txBody>
      </p:sp>
      <p:sp>
        <p:nvSpPr>
          <p:cNvPr id="7" name="Text 4"/>
          <p:cNvSpPr/>
          <p:nvPr/>
        </p:nvSpPr>
        <p:spPr>
          <a:xfrm>
            <a:off x="640080" y="2423160"/>
            <a:ext cx="5486400" cy="685800"/>
          </a:xfrm>
          <a:prstGeom prst="rect">
            <a:avLst/>
          </a:prstGeom>
          <a:noFill/>
          <a:ln/>
        </p:spPr>
        <p:txBody>
          <a:bodyPr wrap="square" lIns="0" tIns="0" rIns="0" bIns="0" rtlCol="0" anchor="ctr"/>
          <a:lstStyle/>
          <a:p>
            <a:pPr marL="0" indent="0">
              <a:lnSpc>
                <a:spcPct val="130000"/>
              </a:lnSpc>
              <a:buNone/>
            </a:pPr>
            <a:r>
              <a:rPr lang="en-US" sz="1800" dirty="0">
                <a:solidFill>
                  <a:srgbClr val="02C39A"/>
                </a:solidFill>
                <a:latin typeface="Calibri" pitchFamily="34" charset="0"/>
                <a:ea typeface="Calibri" pitchFamily="34" charset="-122"/>
                <a:cs typeface="Calibri" pitchFamily="34" charset="-120"/>
              </a:rPr>
              <a:t>A Smart Volunteer Matching Platform</a:t>
            </a:r>
            <a:endParaRPr lang="en-US" sz="1800" dirty="0"/>
          </a:p>
          <a:p>
            <a:pPr marL="0" indent="0">
              <a:lnSpc>
                <a:spcPct val="130000"/>
              </a:lnSpc>
              <a:buNone/>
            </a:pPr>
            <a:r>
              <a:rPr lang="en-US" sz="1800" dirty="0">
                <a:solidFill>
                  <a:srgbClr val="02C39A"/>
                </a:solidFill>
                <a:latin typeface="Calibri" pitchFamily="34" charset="0"/>
                <a:ea typeface="Calibri" pitchFamily="34" charset="-122"/>
                <a:cs typeface="Calibri" pitchFamily="34" charset="-120"/>
              </a:rPr>
              <a:t>for Domestic Support</a:t>
            </a:r>
            <a:endParaRPr lang="en-US" sz="1800" dirty="0"/>
          </a:p>
        </p:txBody>
      </p:sp>
      <p:sp>
        <p:nvSpPr>
          <p:cNvPr id="8" name="Shape 5"/>
          <p:cNvSpPr/>
          <p:nvPr/>
        </p:nvSpPr>
        <p:spPr>
          <a:xfrm>
            <a:off x="640080" y="3291840"/>
            <a:ext cx="2011680" cy="0"/>
          </a:xfrm>
          <a:prstGeom prst="line">
            <a:avLst/>
          </a:prstGeom>
          <a:noFill/>
          <a:ln w="25400">
            <a:solidFill>
              <a:srgbClr val="00A896"/>
            </a:solidFill>
            <a:prstDash val="solid"/>
          </a:ln>
        </p:spPr>
        <p:txBody>
          <a:bodyPr/>
          <a:lstStyle/>
          <a:p>
            <a:endParaRPr lang="en-GB"/>
          </a:p>
        </p:txBody>
      </p:sp>
      <p:sp>
        <p:nvSpPr>
          <p:cNvPr id="9" name="Text 6"/>
          <p:cNvSpPr/>
          <p:nvPr/>
        </p:nvSpPr>
        <p:spPr>
          <a:xfrm>
            <a:off x="640080" y="3687098"/>
            <a:ext cx="1465990" cy="511770"/>
          </a:xfrm>
          <a:prstGeom prst="rect">
            <a:avLst/>
          </a:prstGeom>
          <a:noFill/>
          <a:ln/>
        </p:spPr>
        <p:txBody>
          <a:bodyPr wrap="square" lIns="0" tIns="0" rIns="0" bIns="0" rtlCol="0" anchor="ctr"/>
          <a:lstStyle/>
          <a:p>
            <a:pPr marL="0" indent="0">
              <a:lnSpc>
                <a:spcPct val="140000"/>
              </a:lnSpc>
              <a:buNone/>
            </a:pPr>
            <a:endParaRPr lang="en-US" sz="1400" dirty="0"/>
          </a:p>
        </p:txBody>
      </p:sp>
      <p:sp>
        <p:nvSpPr>
          <p:cNvPr id="10" name="Text 7"/>
          <p:cNvSpPr/>
          <p:nvPr/>
        </p:nvSpPr>
        <p:spPr>
          <a:xfrm>
            <a:off x="640080" y="3687098"/>
            <a:ext cx="5486400" cy="1033859"/>
          </a:xfrm>
          <a:prstGeom prst="rect">
            <a:avLst/>
          </a:prstGeom>
          <a:noFill/>
          <a:ln/>
        </p:spPr>
        <p:txBody>
          <a:bodyPr wrap="square" lIns="0" tIns="0" rIns="0" bIns="0" rtlCol="0" anchor="ctr"/>
          <a:lstStyle/>
          <a:p>
            <a:r>
              <a:rPr lang="en-US" sz="1400" b="1" dirty="0">
                <a:solidFill>
                  <a:srgbClr val="FFFFFF"/>
                </a:solidFill>
                <a:latin typeface="Calibri" pitchFamily="34" charset="0"/>
                <a:ea typeface="Calibri" pitchFamily="34" charset="-122"/>
                <a:cs typeface="Calibri" pitchFamily="34" charset="-120"/>
              </a:rPr>
              <a:t>Rita Zambito</a:t>
            </a:r>
            <a:endParaRPr lang="en-US" sz="1000" dirty="0">
              <a:solidFill>
                <a:srgbClr val="FFFFFF"/>
              </a:solidFill>
              <a:latin typeface="Calibri" pitchFamily="34" charset="0"/>
              <a:ea typeface="Calibri" pitchFamily="34" charset="-122"/>
              <a:cs typeface="Calibri" pitchFamily="34" charset="-120"/>
            </a:endParaRPr>
          </a:p>
          <a:p>
            <a:endParaRPr lang="en-US" sz="1000" dirty="0">
              <a:solidFill>
                <a:srgbClr val="FFFFFF"/>
              </a:solidFill>
              <a:latin typeface="Calibri" pitchFamily="34" charset="0"/>
              <a:ea typeface="Calibri" pitchFamily="34" charset="-122"/>
              <a:cs typeface="Calibri" pitchFamily="34" charset="-120"/>
            </a:endParaRPr>
          </a:p>
          <a:p>
            <a:r>
              <a:rPr lang="en-US" sz="1000" dirty="0">
                <a:solidFill>
                  <a:srgbClr val="FFFFFF"/>
                </a:solidFill>
                <a:latin typeface="Calibri" pitchFamily="34" charset="0"/>
                <a:ea typeface="Calibri" pitchFamily="34" charset="-122"/>
                <a:cs typeface="Calibri" pitchFamily="34" charset="-120"/>
              </a:rPr>
              <a:t>2245801</a:t>
            </a:r>
          </a:p>
          <a:p>
            <a:endParaRPr lang="en-US" sz="1000" dirty="0">
              <a:solidFill>
                <a:srgbClr val="FFFFFF"/>
              </a:solidFill>
              <a:latin typeface="Calibri" pitchFamily="34" charset="0"/>
              <a:ea typeface="Calibri" pitchFamily="34" charset="-122"/>
              <a:cs typeface="Calibri" pitchFamily="34" charset="-120"/>
            </a:endParaRPr>
          </a:p>
          <a:p>
            <a:r>
              <a:rPr lang="en-US" sz="1000" dirty="0">
                <a:solidFill>
                  <a:srgbClr val="FFFFFF"/>
                </a:solidFill>
                <a:latin typeface="Calibri" pitchFamily="34" charset="0"/>
                <a:ea typeface="Calibri" pitchFamily="34" charset="-122"/>
                <a:cs typeface="Calibri" pitchFamily="34" charset="-120"/>
              </a:rPr>
              <a:t>BSc Applied </a:t>
            </a:r>
            <a:r>
              <a:rPr lang="en-US" sz="1000" dirty="0">
                <a:solidFill>
                  <a:schemeClr val="bg1"/>
                </a:solidFill>
                <a:latin typeface="Calibri" pitchFamily="34" charset="0"/>
                <a:ea typeface="Calibri" pitchFamily="34" charset="-122"/>
                <a:cs typeface="Calibri" pitchFamily="34" charset="-120"/>
              </a:rPr>
              <a:t>Computing  |  UWTSD </a:t>
            </a:r>
            <a:r>
              <a:rPr lang="en-US" sz="1000" dirty="0">
                <a:solidFill>
                  <a:srgbClr val="FFFFFF"/>
                </a:solidFill>
                <a:latin typeface="Calibri" pitchFamily="34" charset="0"/>
                <a:ea typeface="Calibri" pitchFamily="34" charset="-122"/>
                <a:cs typeface="Calibri" pitchFamily="34" charset="-120"/>
              </a:rPr>
              <a:t>Birmingham</a:t>
            </a:r>
            <a:endParaRPr lang="en-US" sz="1100" dirty="0"/>
          </a:p>
          <a:p>
            <a:pPr marL="0" indent="0">
              <a:buNone/>
            </a:pPr>
            <a:endParaRPr lang="en-US" sz="1000" i="1" dirty="0">
              <a:solidFill>
                <a:schemeClr val="bg1"/>
              </a:solidFill>
              <a:latin typeface="Calibri" pitchFamily="34" charset="0"/>
              <a:ea typeface="Calibri" pitchFamily="34" charset="-122"/>
              <a:cs typeface="Calibri" pitchFamily="34" charset="-120"/>
            </a:endParaRPr>
          </a:p>
          <a:p>
            <a:pPr marL="0" indent="0">
              <a:buNone/>
            </a:pPr>
            <a:r>
              <a:rPr lang="en-US" sz="1000" dirty="0">
                <a:solidFill>
                  <a:schemeClr val="bg1"/>
                </a:solidFill>
                <a:latin typeface="Calibri" pitchFamily="34" charset="0"/>
                <a:ea typeface="Calibri" pitchFamily="34" charset="-122"/>
                <a:cs typeface="Calibri" pitchFamily="34" charset="-120"/>
              </a:rPr>
              <a:t>ACCA6020  |  Independent Project </a:t>
            </a:r>
            <a:endParaRPr lang="en-US" sz="1000" dirty="0">
              <a:solidFill>
                <a:schemeClr val="bg1"/>
              </a:solidFill>
            </a:endParaRPr>
          </a:p>
        </p:txBody>
      </p:sp>
      <p:pic>
        <p:nvPicPr>
          <p:cNvPr id="5" name="Picture 4">
            <a:extLst>
              <a:ext uri="{FF2B5EF4-FFF2-40B4-BE49-F238E27FC236}">
                <a16:creationId xmlns:a16="http://schemas.microsoft.com/office/drawing/2014/main" id="{791FE5C3-3F82-697D-4619-9C103D01BEE3}"/>
              </a:ext>
            </a:extLst>
          </p:cNvPr>
          <p:cNvPicPr>
            <a:picLocks noChangeAspect="1"/>
          </p:cNvPicPr>
          <p:nvPr/>
        </p:nvPicPr>
        <p:blipFill>
          <a:blip r:embed="rId3"/>
          <a:stretch>
            <a:fillRect/>
          </a:stretch>
        </p:blipFill>
        <p:spPr>
          <a:xfrm>
            <a:off x="7132320" y="275650"/>
            <a:ext cx="1633870" cy="54259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028090"/>
          </a:solidFill>
          <a:ln/>
        </p:spPr>
        <p:txBody>
          <a:bodyPr/>
          <a:lstStyle/>
          <a:p>
            <a:endParaRPr lang="en-GB"/>
          </a:p>
        </p:txBody>
      </p:sp>
      <p:sp>
        <p:nvSpPr>
          <p:cNvPr id="3" name="Text 1"/>
          <p:cNvSpPr/>
          <p:nvPr/>
        </p:nvSpPr>
        <p:spPr>
          <a:xfrm>
            <a:off x="548640" y="228600"/>
            <a:ext cx="8046720" cy="502920"/>
          </a:xfrm>
          <a:prstGeom prst="rect">
            <a:avLst/>
          </a:prstGeom>
          <a:noFill/>
          <a:ln/>
        </p:spPr>
        <p:txBody>
          <a:bodyPr wrap="square" lIns="0" tIns="0" rIns="0" bIns="0" rtlCol="0" anchor="ctr"/>
          <a:lstStyle/>
          <a:p>
            <a:pPr marL="0" indent="0">
              <a:buNone/>
            </a:pPr>
            <a:r>
              <a:rPr lang="en-US" sz="2800" b="1" dirty="0">
                <a:solidFill>
                  <a:srgbClr val="0C3547"/>
                </a:solidFill>
                <a:latin typeface="Georgia" pitchFamily="34" charset="0"/>
                <a:ea typeface="Georgia" pitchFamily="34" charset="-122"/>
                <a:cs typeface="Georgia" pitchFamily="34" charset="-120"/>
              </a:rPr>
              <a:t>Agenda</a:t>
            </a:r>
            <a:endParaRPr lang="en-US" sz="2800" dirty="0"/>
          </a:p>
        </p:txBody>
      </p:sp>
      <p:sp>
        <p:nvSpPr>
          <p:cNvPr id="4" name="Shape 2"/>
          <p:cNvSpPr/>
          <p:nvPr/>
        </p:nvSpPr>
        <p:spPr>
          <a:xfrm>
            <a:off x="548640" y="1097280"/>
            <a:ext cx="320040" cy="320040"/>
          </a:xfrm>
          <a:prstGeom prst="ellipse">
            <a:avLst/>
          </a:prstGeom>
          <a:solidFill>
            <a:srgbClr val="028090"/>
          </a:solidFill>
          <a:ln/>
        </p:spPr>
        <p:txBody>
          <a:bodyPr/>
          <a:lstStyle/>
          <a:p>
            <a:endParaRPr lang="en-GB"/>
          </a:p>
        </p:txBody>
      </p:sp>
      <p:sp>
        <p:nvSpPr>
          <p:cNvPr id="5" name="Text 3"/>
          <p:cNvSpPr/>
          <p:nvPr/>
        </p:nvSpPr>
        <p:spPr>
          <a:xfrm>
            <a:off x="548640" y="1097280"/>
            <a:ext cx="320040" cy="32004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1</a:t>
            </a:r>
            <a:endParaRPr lang="en-US" sz="1100" dirty="0"/>
          </a:p>
        </p:txBody>
      </p:sp>
      <p:sp>
        <p:nvSpPr>
          <p:cNvPr id="6" name="Text 4"/>
          <p:cNvSpPr/>
          <p:nvPr/>
        </p:nvSpPr>
        <p:spPr>
          <a:xfrm>
            <a:off x="1005840" y="1097280"/>
            <a:ext cx="2551471" cy="320040"/>
          </a:xfrm>
          <a:prstGeom prst="rect">
            <a:avLst/>
          </a:prstGeom>
          <a:noFill/>
          <a:ln/>
        </p:spPr>
        <p:txBody>
          <a:bodyPr wrap="square" lIns="0" tIns="0" rIns="0" bIns="0" rtlCol="0" anchor="ctr"/>
          <a:lstStyle/>
          <a:p>
            <a:pPr marL="0" indent="0">
              <a:buNone/>
            </a:pPr>
            <a:r>
              <a:rPr lang="en-US" sz="1300" dirty="0">
                <a:solidFill>
                  <a:srgbClr val="0C3547"/>
                </a:solidFill>
                <a:latin typeface="Calibri" pitchFamily="34" charset="0"/>
                <a:ea typeface="Calibri" pitchFamily="34" charset="-122"/>
                <a:cs typeface="Calibri" pitchFamily="34" charset="-120"/>
              </a:rPr>
              <a:t>Introduction &amp; Problem Statement</a:t>
            </a:r>
            <a:endParaRPr lang="en-US" sz="1300" dirty="0"/>
          </a:p>
        </p:txBody>
      </p:sp>
      <p:sp>
        <p:nvSpPr>
          <p:cNvPr id="7" name="Shape 5"/>
          <p:cNvSpPr/>
          <p:nvPr/>
        </p:nvSpPr>
        <p:spPr>
          <a:xfrm>
            <a:off x="548640" y="1600200"/>
            <a:ext cx="320040" cy="320040"/>
          </a:xfrm>
          <a:prstGeom prst="ellipse">
            <a:avLst/>
          </a:prstGeom>
          <a:solidFill>
            <a:srgbClr val="028090"/>
          </a:solidFill>
          <a:ln/>
        </p:spPr>
        <p:txBody>
          <a:bodyPr/>
          <a:lstStyle/>
          <a:p>
            <a:endParaRPr lang="en-GB"/>
          </a:p>
        </p:txBody>
      </p:sp>
      <p:sp>
        <p:nvSpPr>
          <p:cNvPr id="8" name="Text 6"/>
          <p:cNvSpPr/>
          <p:nvPr/>
        </p:nvSpPr>
        <p:spPr>
          <a:xfrm>
            <a:off x="548640" y="1600200"/>
            <a:ext cx="320040" cy="32004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2</a:t>
            </a:r>
            <a:endParaRPr lang="en-US" sz="1100" dirty="0"/>
          </a:p>
        </p:txBody>
      </p:sp>
      <p:sp>
        <p:nvSpPr>
          <p:cNvPr id="9" name="Text 7"/>
          <p:cNvSpPr/>
          <p:nvPr/>
        </p:nvSpPr>
        <p:spPr>
          <a:xfrm>
            <a:off x="1005840" y="1600200"/>
            <a:ext cx="2551471" cy="320040"/>
          </a:xfrm>
          <a:prstGeom prst="rect">
            <a:avLst/>
          </a:prstGeom>
          <a:noFill/>
          <a:ln/>
        </p:spPr>
        <p:txBody>
          <a:bodyPr wrap="square" lIns="0" tIns="0" rIns="0" bIns="0" rtlCol="0" anchor="ctr"/>
          <a:lstStyle/>
          <a:p>
            <a:pPr marL="0" indent="0">
              <a:buNone/>
            </a:pPr>
            <a:r>
              <a:rPr lang="en-US" sz="1300" dirty="0">
                <a:solidFill>
                  <a:srgbClr val="0C3547"/>
                </a:solidFill>
                <a:latin typeface="Calibri" pitchFamily="34" charset="0"/>
                <a:ea typeface="Calibri" pitchFamily="34" charset="-122"/>
                <a:cs typeface="Calibri" pitchFamily="34" charset="-120"/>
              </a:rPr>
              <a:t>Literature Review &amp; Research Gap</a:t>
            </a:r>
            <a:endParaRPr lang="en-US" sz="1300" dirty="0"/>
          </a:p>
        </p:txBody>
      </p:sp>
      <p:sp>
        <p:nvSpPr>
          <p:cNvPr id="10" name="Shape 8"/>
          <p:cNvSpPr/>
          <p:nvPr/>
        </p:nvSpPr>
        <p:spPr>
          <a:xfrm>
            <a:off x="548640" y="2103120"/>
            <a:ext cx="320040" cy="320040"/>
          </a:xfrm>
          <a:prstGeom prst="ellipse">
            <a:avLst/>
          </a:prstGeom>
          <a:solidFill>
            <a:srgbClr val="028090"/>
          </a:solidFill>
          <a:ln/>
        </p:spPr>
        <p:txBody>
          <a:bodyPr/>
          <a:lstStyle/>
          <a:p>
            <a:endParaRPr lang="en-GB"/>
          </a:p>
        </p:txBody>
      </p:sp>
      <p:sp>
        <p:nvSpPr>
          <p:cNvPr id="11" name="Text 9"/>
          <p:cNvSpPr/>
          <p:nvPr/>
        </p:nvSpPr>
        <p:spPr>
          <a:xfrm>
            <a:off x="548640" y="2103120"/>
            <a:ext cx="320040" cy="32004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3</a:t>
            </a:r>
            <a:endParaRPr lang="en-US" sz="1100" dirty="0"/>
          </a:p>
        </p:txBody>
      </p:sp>
      <p:sp>
        <p:nvSpPr>
          <p:cNvPr id="12" name="Text 10"/>
          <p:cNvSpPr/>
          <p:nvPr/>
        </p:nvSpPr>
        <p:spPr>
          <a:xfrm>
            <a:off x="1005840" y="2103120"/>
            <a:ext cx="3200400" cy="320040"/>
          </a:xfrm>
          <a:prstGeom prst="rect">
            <a:avLst/>
          </a:prstGeom>
          <a:noFill/>
          <a:ln/>
        </p:spPr>
        <p:txBody>
          <a:bodyPr wrap="square" lIns="0" tIns="0" rIns="0" bIns="0" rtlCol="0" anchor="ctr"/>
          <a:lstStyle/>
          <a:p>
            <a:pPr marL="0" indent="0">
              <a:buNone/>
            </a:pPr>
            <a:r>
              <a:rPr lang="en-US" sz="1300" dirty="0">
                <a:solidFill>
                  <a:srgbClr val="0C3547"/>
                </a:solidFill>
                <a:latin typeface="Calibri" pitchFamily="34" charset="0"/>
                <a:ea typeface="Calibri" pitchFamily="34" charset="-122"/>
                <a:cs typeface="Calibri" pitchFamily="34" charset="-120"/>
              </a:rPr>
              <a:t>Aims &amp; Objectives</a:t>
            </a:r>
            <a:endParaRPr lang="en-US" sz="1300" dirty="0"/>
          </a:p>
        </p:txBody>
      </p:sp>
      <p:sp>
        <p:nvSpPr>
          <p:cNvPr id="13" name="Shape 11"/>
          <p:cNvSpPr/>
          <p:nvPr/>
        </p:nvSpPr>
        <p:spPr>
          <a:xfrm>
            <a:off x="548640" y="2606040"/>
            <a:ext cx="320040" cy="320040"/>
          </a:xfrm>
          <a:prstGeom prst="ellipse">
            <a:avLst/>
          </a:prstGeom>
          <a:solidFill>
            <a:srgbClr val="028090"/>
          </a:solidFill>
          <a:ln/>
        </p:spPr>
        <p:txBody>
          <a:bodyPr/>
          <a:lstStyle/>
          <a:p>
            <a:endParaRPr lang="en-GB"/>
          </a:p>
        </p:txBody>
      </p:sp>
      <p:sp>
        <p:nvSpPr>
          <p:cNvPr id="14" name="Text 12"/>
          <p:cNvSpPr/>
          <p:nvPr/>
        </p:nvSpPr>
        <p:spPr>
          <a:xfrm>
            <a:off x="548640" y="2606040"/>
            <a:ext cx="320040" cy="32004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4</a:t>
            </a:r>
            <a:endParaRPr lang="en-US" sz="1100" dirty="0"/>
          </a:p>
        </p:txBody>
      </p:sp>
      <p:sp>
        <p:nvSpPr>
          <p:cNvPr id="15" name="Text 13"/>
          <p:cNvSpPr/>
          <p:nvPr/>
        </p:nvSpPr>
        <p:spPr>
          <a:xfrm>
            <a:off x="1005840" y="2606040"/>
            <a:ext cx="3200400" cy="320040"/>
          </a:xfrm>
          <a:prstGeom prst="rect">
            <a:avLst/>
          </a:prstGeom>
          <a:noFill/>
          <a:ln/>
        </p:spPr>
        <p:txBody>
          <a:bodyPr wrap="square" lIns="0" tIns="0" rIns="0" bIns="0" rtlCol="0" anchor="ctr"/>
          <a:lstStyle/>
          <a:p>
            <a:pPr marL="0" indent="0">
              <a:buNone/>
            </a:pPr>
            <a:r>
              <a:rPr lang="en-US" sz="1300" dirty="0">
                <a:solidFill>
                  <a:srgbClr val="0C3547"/>
                </a:solidFill>
                <a:latin typeface="Calibri" pitchFamily="34" charset="0"/>
                <a:ea typeface="Calibri" pitchFamily="34" charset="-122"/>
                <a:cs typeface="Calibri" pitchFamily="34" charset="-120"/>
              </a:rPr>
              <a:t>Methodology</a:t>
            </a:r>
            <a:endParaRPr lang="en-US" sz="1300" dirty="0"/>
          </a:p>
        </p:txBody>
      </p:sp>
      <p:sp>
        <p:nvSpPr>
          <p:cNvPr id="16" name="Shape 14"/>
          <p:cNvSpPr/>
          <p:nvPr/>
        </p:nvSpPr>
        <p:spPr>
          <a:xfrm>
            <a:off x="548640" y="3108960"/>
            <a:ext cx="320040" cy="320040"/>
          </a:xfrm>
          <a:prstGeom prst="ellipse">
            <a:avLst/>
          </a:prstGeom>
          <a:solidFill>
            <a:srgbClr val="028090"/>
          </a:solidFill>
          <a:ln/>
        </p:spPr>
        <p:txBody>
          <a:bodyPr/>
          <a:lstStyle/>
          <a:p>
            <a:endParaRPr lang="en-GB"/>
          </a:p>
        </p:txBody>
      </p:sp>
      <p:sp>
        <p:nvSpPr>
          <p:cNvPr id="17" name="Text 15"/>
          <p:cNvSpPr/>
          <p:nvPr/>
        </p:nvSpPr>
        <p:spPr>
          <a:xfrm>
            <a:off x="548640" y="3108960"/>
            <a:ext cx="320040" cy="32004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5</a:t>
            </a:r>
            <a:endParaRPr lang="en-US" sz="1100" dirty="0"/>
          </a:p>
        </p:txBody>
      </p:sp>
      <p:sp>
        <p:nvSpPr>
          <p:cNvPr id="18" name="Text 16"/>
          <p:cNvSpPr/>
          <p:nvPr/>
        </p:nvSpPr>
        <p:spPr>
          <a:xfrm>
            <a:off x="1005840" y="3108960"/>
            <a:ext cx="3200400" cy="320040"/>
          </a:xfrm>
          <a:prstGeom prst="rect">
            <a:avLst/>
          </a:prstGeom>
          <a:noFill/>
          <a:ln/>
        </p:spPr>
        <p:txBody>
          <a:bodyPr wrap="square" lIns="0" tIns="0" rIns="0" bIns="0" rtlCol="0" anchor="ctr"/>
          <a:lstStyle/>
          <a:p>
            <a:pPr marL="0" indent="0">
              <a:buNone/>
            </a:pPr>
            <a:r>
              <a:rPr lang="en-US" sz="1300" dirty="0">
                <a:solidFill>
                  <a:srgbClr val="0C3547"/>
                </a:solidFill>
                <a:latin typeface="Calibri" pitchFamily="34" charset="0"/>
                <a:ea typeface="Calibri" pitchFamily="34" charset="-122"/>
                <a:cs typeface="Calibri" pitchFamily="34" charset="-120"/>
              </a:rPr>
              <a:t>System Model</a:t>
            </a:r>
            <a:endParaRPr lang="en-US" sz="1300" dirty="0"/>
          </a:p>
        </p:txBody>
      </p:sp>
      <p:sp>
        <p:nvSpPr>
          <p:cNvPr id="19" name="Shape 17"/>
          <p:cNvSpPr/>
          <p:nvPr/>
        </p:nvSpPr>
        <p:spPr>
          <a:xfrm>
            <a:off x="548640" y="3611880"/>
            <a:ext cx="320040" cy="320040"/>
          </a:xfrm>
          <a:prstGeom prst="ellipse">
            <a:avLst/>
          </a:prstGeom>
          <a:solidFill>
            <a:srgbClr val="028090"/>
          </a:solidFill>
          <a:ln/>
        </p:spPr>
        <p:txBody>
          <a:bodyPr/>
          <a:lstStyle/>
          <a:p>
            <a:endParaRPr lang="en-GB"/>
          </a:p>
        </p:txBody>
      </p:sp>
      <p:sp>
        <p:nvSpPr>
          <p:cNvPr id="20" name="Text 18"/>
          <p:cNvSpPr/>
          <p:nvPr/>
        </p:nvSpPr>
        <p:spPr>
          <a:xfrm>
            <a:off x="548640" y="3611880"/>
            <a:ext cx="320040" cy="32004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6</a:t>
            </a:r>
            <a:endParaRPr lang="en-US" sz="1100" dirty="0"/>
          </a:p>
        </p:txBody>
      </p:sp>
      <p:sp>
        <p:nvSpPr>
          <p:cNvPr id="21" name="Text 19"/>
          <p:cNvSpPr/>
          <p:nvPr/>
        </p:nvSpPr>
        <p:spPr>
          <a:xfrm>
            <a:off x="1005840" y="3611880"/>
            <a:ext cx="1690165" cy="320040"/>
          </a:xfrm>
          <a:prstGeom prst="rect">
            <a:avLst/>
          </a:prstGeom>
          <a:noFill/>
          <a:ln/>
        </p:spPr>
        <p:txBody>
          <a:bodyPr wrap="square" lIns="0" tIns="0" rIns="0" bIns="0" rtlCol="0" anchor="ctr"/>
          <a:lstStyle/>
          <a:p>
            <a:pPr marL="0" indent="0">
              <a:buNone/>
            </a:pPr>
            <a:r>
              <a:rPr lang="en-US" sz="1300" dirty="0">
                <a:solidFill>
                  <a:srgbClr val="0C3547"/>
                </a:solidFill>
                <a:latin typeface="Calibri" pitchFamily="34" charset="0"/>
                <a:ea typeface="Calibri" pitchFamily="34" charset="-122"/>
                <a:cs typeface="Calibri" pitchFamily="34" charset="-120"/>
              </a:rPr>
              <a:t>Database Schema</a:t>
            </a:r>
            <a:endParaRPr lang="en-US" sz="1300" dirty="0"/>
          </a:p>
        </p:txBody>
      </p:sp>
      <p:sp>
        <p:nvSpPr>
          <p:cNvPr id="22" name="Shape 20"/>
          <p:cNvSpPr/>
          <p:nvPr/>
        </p:nvSpPr>
        <p:spPr>
          <a:xfrm>
            <a:off x="4754880" y="1097280"/>
            <a:ext cx="320040" cy="320040"/>
          </a:xfrm>
          <a:prstGeom prst="ellipse">
            <a:avLst/>
          </a:prstGeom>
          <a:solidFill>
            <a:srgbClr val="028090"/>
          </a:solidFill>
          <a:ln/>
        </p:spPr>
        <p:txBody>
          <a:bodyPr/>
          <a:lstStyle/>
          <a:p>
            <a:endParaRPr lang="en-GB"/>
          </a:p>
        </p:txBody>
      </p:sp>
      <p:sp>
        <p:nvSpPr>
          <p:cNvPr id="23" name="Text 21"/>
          <p:cNvSpPr/>
          <p:nvPr/>
        </p:nvSpPr>
        <p:spPr>
          <a:xfrm>
            <a:off x="4754880" y="1097280"/>
            <a:ext cx="320040" cy="32004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7</a:t>
            </a:r>
            <a:endParaRPr lang="en-US" sz="1100" dirty="0"/>
          </a:p>
        </p:txBody>
      </p:sp>
      <p:sp>
        <p:nvSpPr>
          <p:cNvPr id="24" name="Text 22"/>
          <p:cNvSpPr/>
          <p:nvPr/>
        </p:nvSpPr>
        <p:spPr>
          <a:xfrm>
            <a:off x="5212080" y="1097280"/>
            <a:ext cx="1837649" cy="320040"/>
          </a:xfrm>
          <a:prstGeom prst="rect">
            <a:avLst/>
          </a:prstGeom>
          <a:noFill/>
          <a:ln/>
        </p:spPr>
        <p:txBody>
          <a:bodyPr wrap="square" lIns="0" tIns="0" rIns="0" bIns="0" rtlCol="0" anchor="ctr"/>
          <a:lstStyle/>
          <a:p>
            <a:r>
              <a:rPr lang="en-US" sz="1300" dirty="0">
                <a:solidFill>
                  <a:srgbClr val="0C3547"/>
                </a:solidFill>
                <a:latin typeface="Calibri" pitchFamily="34" charset="0"/>
                <a:ea typeface="Calibri" pitchFamily="34" charset="-122"/>
                <a:cs typeface="Calibri" pitchFamily="34" charset="-120"/>
              </a:rPr>
              <a:t>User Roles &amp; Features</a:t>
            </a:r>
            <a:endParaRPr lang="en-US" sz="1300" dirty="0"/>
          </a:p>
        </p:txBody>
      </p:sp>
      <p:sp>
        <p:nvSpPr>
          <p:cNvPr id="25" name="Shape 23"/>
          <p:cNvSpPr/>
          <p:nvPr/>
        </p:nvSpPr>
        <p:spPr>
          <a:xfrm>
            <a:off x="4754880" y="1600200"/>
            <a:ext cx="320040" cy="320040"/>
          </a:xfrm>
          <a:prstGeom prst="ellipse">
            <a:avLst/>
          </a:prstGeom>
          <a:solidFill>
            <a:srgbClr val="028090"/>
          </a:solidFill>
          <a:ln/>
        </p:spPr>
        <p:txBody>
          <a:bodyPr/>
          <a:lstStyle/>
          <a:p>
            <a:endParaRPr lang="en-GB"/>
          </a:p>
        </p:txBody>
      </p:sp>
      <p:sp>
        <p:nvSpPr>
          <p:cNvPr id="26" name="Text 24"/>
          <p:cNvSpPr/>
          <p:nvPr/>
        </p:nvSpPr>
        <p:spPr>
          <a:xfrm>
            <a:off x="4754880" y="1600200"/>
            <a:ext cx="320040" cy="32004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8</a:t>
            </a:r>
            <a:endParaRPr lang="en-US" sz="1100" dirty="0"/>
          </a:p>
        </p:txBody>
      </p:sp>
      <p:sp>
        <p:nvSpPr>
          <p:cNvPr id="27" name="Text 25"/>
          <p:cNvSpPr/>
          <p:nvPr/>
        </p:nvSpPr>
        <p:spPr>
          <a:xfrm>
            <a:off x="5212080" y="1600200"/>
            <a:ext cx="1784555" cy="320040"/>
          </a:xfrm>
          <a:prstGeom prst="rect">
            <a:avLst/>
          </a:prstGeom>
          <a:noFill/>
          <a:ln/>
        </p:spPr>
        <p:txBody>
          <a:bodyPr wrap="square" lIns="0" tIns="0" rIns="0" bIns="0" rtlCol="0" anchor="ctr"/>
          <a:lstStyle/>
          <a:p>
            <a:r>
              <a:rPr lang="en-US" sz="1300" dirty="0">
                <a:solidFill>
                  <a:srgbClr val="0C3547"/>
                </a:solidFill>
                <a:latin typeface="Calibri" pitchFamily="34" charset="0"/>
                <a:ea typeface="Calibri" pitchFamily="34" charset="-122"/>
                <a:cs typeface="Calibri" pitchFamily="34" charset="-120"/>
              </a:rPr>
              <a:t>Matching Algorithm</a:t>
            </a:r>
            <a:endParaRPr lang="en-US" sz="1300" dirty="0"/>
          </a:p>
        </p:txBody>
      </p:sp>
      <p:sp>
        <p:nvSpPr>
          <p:cNvPr id="28" name="Shape 26"/>
          <p:cNvSpPr/>
          <p:nvPr/>
        </p:nvSpPr>
        <p:spPr>
          <a:xfrm>
            <a:off x="4754880" y="2103120"/>
            <a:ext cx="320040" cy="320040"/>
          </a:xfrm>
          <a:prstGeom prst="ellipse">
            <a:avLst/>
          </a:prstGeom>
          <a:solidFill>
            <a:srgbClr val="028090"/>
          </a:solidFill>
          <a:ln/>
        </p:spPr>
        <p:txBody>
          <a:bodyPr/>
          <a:lstStyle/>
          <a:p>
            <a:endParaRPr lang="en-GB"/>
          </a:p>
        </p:txBody>
      </p:sp>
      <p:sp>
        <p:nvSpPr>
          <p:cNvPr id="29" name="Text 27"/>
          <p:cNvSpPr/>
          <p:nvPr/>
        </p:nvSpPr>
        <p:spPr>
          <a:xfrm>
            <a:off x="4754880" y="2103120"/>
            <a:ext cx="320040" cy="32004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9</a:t>
            </a:r>
            <a:endParaRPr lang="en-US" sz="1100" dirty="0"/>
          </a:p>
        </p:txBody>
      </p:sp>
      <p:sp>
        <p:nvSpPr>
          <p:cNvPr id="30" name="Text 28"/>
          <p:cNvSpPr/>
          <p:nvPr/>
        </p:nvSpPr>
        <p:spPr>
          <a:xfrm>
            <a:off x="5212080" y="2103120"/>
            <a:ext cx="1507285" cy="320040"/>
          </a:xfrm>
          <a:prstGeom prst="rect">
            <a:avLst/>
          </a:prstGeom>
          <a:noFill/>
          <a:ln/>
        </p:spPr>
        <p:txBody>
          <a:bodyPr wrap="square" lIns="0" tIns="0" rIns="0" bIns="0" rtlCol="0" anchor="ctr"/>
          <a:lstStyle/>
          <a:p>
            <a:r>
              <a:rPr lang="en-US" sz="1300" dirty="0">
                <a:solidFill>
                  <a:srgbClr val="0C3547"/>
                </a:solidFill>
                <a:latin typeface="Calibri" pitchFamily="34" charset="0"/>
                <a:ea typeface="Calibri" pitchFamily="34" charset="-122"/>
                <a:cs typeface="Calibri" pitchFamily="34" charset="-120"/>
              </a:rPr>
              <a:t>Testing &amp; Results</a:t>
            </a:r>
            <a:endParaRPr lang="en-US" sz="1300" dirty="0"/>
          </a:p>
        </p:txBody>
      </p:sp>
      <p:sp>
        <p:nvSpPr>
          <p:cNvPr id="31" name="Shape 29"/>
          <p:cNvSpPr/>
          <p:nvPr/>
        </p:nvSpPr>
        <p:spPr>
          <a:xfrm>
            <a:off x="4754880" y="2606040"/>
            <a:ext cx="320040" cy="320040"/>
          </a:xfrm>
          <a:prstGeom prst="ellipse">
            <a:avLst/>
          </a:prstGeom>
          <a:solidFill>
            <a:srgbClr val="028090"/>
          </a:solidFill>
          <a:ln/>
        </p:spPr>
        <p:txBody>
          <a:bodyPr/>
          <a:lstStyle/>
          <a:p>
            <a:endParaRPr lang="en-GB"/>
          </a:p>
        </p:txBody>
      </p:sp>
      <p:sp>
        <p:nvSpPr>
          <p:cNvPr id="32" name="Text 30"/>
          <p:cNvSpPr/>
          <p:nvPr/>
        </p:nvSpPr>
        <p:spPr>
          <a:xfrm>
            <a:off x="4754880" y="2606040"/>
            <a:ext cx="320040" cy="32004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10</a:t>
            </a:r>
            <a:endParaRPr lang="en-US" sz="1100" dirty="0"/>
          </a:p>
        </p:txBody>
      </p:sp>
      <p:sp>
        <p:nvSpPr>
          <p:cNvPr id="33" name="Text 31"/>
          <p:cNvSpPr/>
          <p:nvPr/>
        </p:nvSpPr>
        <p:spPr>
          <a:xfrm>
            <a:off x="5212080" y="2606040"/>
            <a:ext cx="1359801" cy="320040"/>
          </a:xfrm>
          <a:prstGeom prst="rect">
            <a:avLst/>
          </a:prstGeom>
          <a:noFill/>
          <a:ln/>
        </p:spPr>
        <p:txBody>
          <a:bodyPr wrap="square" lIns="0" tIns="0" rIns="0" bIns="0" rtlCol="0" anchor="ctr"/>
          <a:lstStyle/>
          <a:p>
            <a:r>
              <a:rPr lang="en-US" sz="1300" dirty="0">
                <a:solidFill>
                  <a:srgbClr val="0C3547"/>
                </a:solidFill>
                <a:latin typeface="Calibri" pitchFamily="34" charset="0"/>
                <a:ea typeface="Calibri" pitchFamily="34" charset="-122"/>
                <a:cs typeface="Calibri" pitchFamily="34" charset="-120"/>
              </a:rPr>
              <a:t>Gantt Chart</a:t>
            </a:r>
            <a:endParaRPr lang="en-US" sz="1300" dirty="0"/>
          </a:p>
        </p:txBody>
      </p:sp>
      <p:sp>
        <p:nvSpPr>
          <p:cNvPr id="34" name="Shape 32"/>
          <p:cNvSpPr/>
          <p:nvPr/>
        </p:nvSpPr>
        <p:spPr>
          <a:xfrm>
            <a:off x="4754880" y="3108960"/>
            <a:ext cx="320040" cy="320040"/>
          </a:xfrm>
          <a:prstGeom prst="ellipse">
            <a:avLst/>
          </a:prstGeom>
          <a:solidFill>
            <a:srgbClr val="028090"/>
          </a:solidFill>
          <a:ln/>
        </p:spPr>
        <p:txBody>
          <a:bodyPr/>
          <a:lstStyle/>
          <a:p>
            <a:endParaRPr lang="en-GB"/>
          </a:p>
        </p:txBody>
      </p:sp>
      <p:sp>
        <p:nvSpPr>
          <p:cNvPr id="35" name="Text 33"/>
          <p:cNvSpPr/>
          <p:nvPr/>
        </p:nvSpPr>
        <p:spPr>
          <a:xfrm>
            <a:off x="4754880" y="3108960"/>
            <a:ext cx="320040" cy="32004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11</a:t>
            </a:r>
            <a:endParaRPr lang="en-US" sz="1100" dirty="0"/>
          </a:p>
        </p:txBody>
      </p:sp>
      <p:sp>
        <p:nvSpPr>
          <p:cNvPr id="36" name="Text 34"/>
          <p:cNvSpPr/>
          <p:nvPr/>
        </p:nvSpPr>
        <p:spPr>
          <a:xfrm>
            <a:off x="5212080" y="3108960"/>
            <a:ext cx="1737360" cy="320040"/>
          </a:xfrm>
          <a:prstGeom prst="rect">
            <a:avLst/>
          </a:prstGeom>
          <a:noFill/>
          <a:ln/>
        </p:spPr>
        <p:txBody>
          <a:bodyPr wrap="square" lIns="0" tIns="0" rIns="0" bIns="0" rtlCol="0" anchor="ctr"/>
          <a:lstStyle/>
          <a:p>
            <a:r>
              <a:rPr lang="en-US" sz="1300" dirty="0">
                <a:solidFill>
                  <a:srgbClr val="0C3547"/>
                </a:solidFill>
                <a:latin typeface="Calibri" pitchFamily="34" charset="0"/>
                <a:ea typeface="Calibri" pitchFamily="34" charset="-122"/>
                <a:cs typeface="Calibri" pitchFamily="34" charset="-120"/>
              </a:rPr>
              <a:t>WCAG &amp; Accessibility</a:t>
            </a:r>
            <a:endParaRPr lang="en-US" sz="1300" dirty="0"/>
          </a:p>
        </p:txBody>
      </p:sp>
      <p:sp>
        <p:nvSpPr>
          <p:cNvPr id="37" name="Shape 35"/>
          <p:cNvSpPr/>
          <p:nvPr/>
        </p:nvSpPr>
        <p:spPr>
          <a:xfrm>
            <a:off x="0" y="4892040"/>
            <a:ext cx="9144000" cy="251460"/>
          </a:xfrm>
          <a:prstGeom prst="rect">
            <a:avLst/>
          </a:prstGeom>
          <a:solidFill>
            <a:srgbClr val="0A2D3E"/>
          </a:solidFill>
          <a:ln/>
        </p:spPr>
        <p:txBody>
          <a:bodyPr/>
          <a:lstStyle/>
          <a:p>
            <a:endParaRPr lang="en-GB"/>
          </a:p>
        </p:txBody>
      </p:sp>
      <p:sp>
        <p:nvSpPr>
          <p:cNvPr id="38" name="Text 36"/>
          <p:cNvSpPr/>
          <p:nvPr/>
        </p:nvSpPr>
        <p:spPr>
          <a:xfrm>
            <a:off x="548640" y="4892040"/>
            <a:ext cx="6400800" cy="251460"/>
          </a:xfrm>
          <a:prstGeom prst="rect">
            <a:avLst/>
          </a:prstGeom>
          <a:noFill/>
          <a:ln/>
        </p:spPr>
        <p:txBody>
          <a:bodyPr wrap="square" lIns="0" tIns="0" rIns="0" bIns="0" rtlCol="0" anchor="ctr"/>
          <a:lstStyle/>
          <a:p>
            <a:pPr marL="0" indent="0">
              <a:buNone/>
            </a:pPr>
            <a:r>
              <a:rPr lang="en-US" sz="800" dirty="0">
                <a:solidFill>
                  <a:srgbClr val="FFFFFF"/>
                </a:solidFill>
                <a:latin typeface="Calibri" pitchFamily="34" charset="0"/>
                <a:ea typeface="Calibri" pitchFamily="34" charset="-122"/>
                <a:cs typeface="Calibri" pitchFamily="34" charset="-120"/>
              </a:rPr>
              <a:t>HomeBridge  |  Rita Zambito  |  UWTSD Birmingham</a:t>
            </a:r>
            <a:endParaRPr lang="en-US" sz="800" dirty="0"/>
          </a:p>
        </p:txBody>
      </p:sp>
      <p:sp>
        <p:nvSpPr>
          <p:cNvPr id="41" name="TextBox 40"/>
          <p:cNvSpPr txBox="1"/>
          <p:nvPr/>
        </p:nvSpPr>
        <p:spPr>
          <a:xfrm>
            <a:off x="5117800" y="3620630"/>
            <a:ext cx="1973114" cy="292388"/>
          </a:xfrm>
          <a:prstGeom prst="rect">
            <a:avLst/>
          </a:prstGeom>
          <a:noFill/>
        </p:spPr>
        <p:txBody>
          <a:bodyPr wrap="square">
            <a:spAutoFit/>
          </a:bodyPr>
          <a:lstStyle/>
          <a:p>
            <a:pPr>
              <a:defRPr sz="1300">
                <a:solidFill>
                  <a:srgbClr val="0C3547"/>
                </a:solidFill>
                <a:latin typeface="Calibri"/>
              </a:defRPr>
            </a:pPr>
            <a:r>
              <a:rPr lang="en-US" sz="1300" dirty="0">
                <a:solidFill>
                  <a:srgbClr val="0C3547"/>
                </a:solidFill>
                <a:latin typeface="Calibri" pitchFamily="34" charset="0"/>
                <a:ea typeface="Calibri" pitchFamily="34" charset="-122"/>
                <a:cs typeface="Calibri" pitchFamily="34" charset="-120"/>
              </a:rPr>
              <a:t>Conclusion &amp; Future Work</a:t>
            </a:r>
            <a:endParaRPr dirty="0"/>
          </a:p>
        </p:txBody>
      </p:sp>
      <p:sp>
        <p:nvSpPr>
          <p:cNvPr id="42" name="Shape 32">
            <a:extLst>
              <a:ext uri="{FF2B5EF4-FFF2-40B4-BE49-F238E27FC236}">
                <a16:creationId xmlns:a16="http://schemas.microsoft.com/office/drawing/2014/main" id="{5B6D7E72-B7A5-849D-2E95-1557D0701EC6}"/>
              </a:ext>
            </a:extLst>
          </p:cNvPr>
          <p:cNvSpPr/>
          <p:nvPr/>
        </p:nvSpPr>
        <p:spPr>
          <a:xfrm>
            <a:off x="4754880" y="3611880"/>
            <a:ext cx="320040" cy="320040"/>
          </a:xfrm>
          <a:prstGeom prst="ellipse">
            <a:avLst/>
          </a:prstGeom>
          <a:solidFill>
            <a:srgbClr val="028090"/>
          </a:solidFill>
          <a:ln/>
        </p:spPr>
        <p:txBody>
          <a:bodyPr/>
          <a:lstStyle/>
          <a:p>
            <a:endParaRPr lang="en-GB"/>
          </a:p>
        </p:txBody>
      </p:sp>
      <p:sp>
        <p:nvSpPr>
          <p:cNvPr id="43" name="Text 33">
            <a:extLst>
              <a:ext uri="{FF2B5EF4-FFF2-40B4-BE49-F238E27FC236}">
                <a16:creationId xmlns:a16="http://schemas.microsoft.com/office/drawing/2014/main" id="{F97350D2-69F1-2ACE-11E1-F3CC1E8A75D2}"/>
              </a:ext>
            </a:extLst>
          </p:cNvPr>
          <p:cNvSpPr/>
          <p:nvPr/>
        </p:nvSpPr>
        <p:spPr>
          <a:xfrm>
            <a:off x="4754880" y="3611880"/>
            <a:ext cx="320040" cy="320040"/>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12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1">
    <p:bg>
      <p:bgPr>
        <a:solidFill>
          <a:srgbClr val="F0F7F9"/>
        </a:solidFill>
        <a:effectLst/>
      </p:bgPr>
    </p:bg>
    <p:spTree>
      <p:nvGrpSpPr>
        <p:cNvPr id="1" name=""/>
        <p:cNvGrpSpPr/>
        <p:nvPr/>
      </p:nvGrpSpPr>
      <p:grpSpPr>
        <a:xfrm>
          <a:off x="0" y="0"/>
          <a:ext cx="0" cy="0"/>
          <a:chOff x="0" y="0"/>
          <a:chExt cx="0" cy="0"/>
        </a:xfrm>
      </p:grpSpPr>
      <p:sp>
        <p:nvSpPr>
          <p:cNvPr id="2" name="Rectangle 1"/>
          <p:cNvSpPr/>
          <p:nvPr/>
        </p:nvSpPr>
        <p:spPr>
          <a:xfrm>
            <a:off x="0" y="0"/>
            <a:ext cx="9144000" cy="54864"/>
          </a:xfrm>
          <a:prstGeom prst="rect">
            <a:avLst/>
          </a:prstGeom>
          <a:solidFill>
            <a:srgbClr val="02809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48640" y="228600"/>
            <a:ext cx="8046720" cy="457200"/>
          </a:xfrm>
          <a:prstGeom prst="rect">
            <a:avLst/>
          </a:prstGeom>
          <a:noFill/>
        </p:spPr>
        <p:txBody>
          <a:bodyPr wrap="square">
            <a:spAutoFit/>
          </a:bodyPr>
          <a:lstStyle/>
          <a:p>
            <a:pPr>
              <a:defRPr sz="2800" b="1">
                <a:solidFill>
                  <a:srgbClr val="0C3547"/>
                </a:solidFill>
                <a:latin typeface="Georgia"/>
              </a:defRPr>
            </a:pPr>
            <a:r>
              <a:t>Introduction &amp; Problem Statement</a:t>
            </a:r>
          </a:p>
        </p:txBody>
      </p:sp>
      <p:sp>
        <p:nvSpPr>
          <p:cNvPr id="4" name="TextBox 3"/>
          <p:cNvSpPr txBox="1"/>
          <p:nvPr/>
        </p:nvSpPr>
        <p:spPr>
          <a:xfrm>
            <a:off x="548640" y="685800"/>
            <a:ext cx="8046720" cy="274320"/>
          </a:xfrm>
          <a:prstGeom prst="rect">
            <a:avLst/>
          </a:prstGeom>
          <a:noFill/>
        </p:spPr>
        <p:txBody>
          <a:bodyPr wrap="square">
            <a:spAutoFit/>
          </a:bodyPr>
          <a:lstStyle/>
          <a:p>
            <a:pPr>
              <a:defRPr sz="1300" b="0">
                <a:solidFill>
                  <a:srgbClr val="5A6B7A"/>
                </a:solidFill>
                <a:latin typeface="Calibri"/>
              </a:defRPr>
            </a:pPr>
            <a:r>
              <a:t>Why HomeBridge is needed</a:t>
            </a:r>
          </a:p>
        </p:txBody>
      </p:sp>
      <p:sp>
        <p:nvSpPr>
          <p:cNvPr id="5" name="Rectangle 4"/>
          <p:cNvSpPr/>
          <p:nvPr/>
        </p:nvSpPr>
        <p:spPr>
          <a:xfrm>
            <a:off x="548640" y="1051560"/>
            <a:ext cx="3840480" cy="35661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48640" y="1051560"/>
            <a:ext cx="54864" cy="356616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22960" y="1143000"/>
            <a:ext cx="3200400" cy="274320"/>
          </a:xfrm>
          <a:prstGeom prst="rect">
            <a:avLst/>
          </a:prstGeom>
          <a:noFill/>
        </p:spPr>
        <p:txBody>
          <a:bodyPr wrap="square">
            <a:spAutoFit/>
          </a:bodyPr>
          <a:lstStyle/>
          <a:p>
            <a:pPr>
              <a:defRPr sz="1400" b="1">
                <a:solidFill>
                  <a:srgbClr val="0C3547"/>
                </a:solidFill>
                <a:latin typeface="Calibri"/>
              </a:defRPr>
            </a:pPr>
            <a:r>
              <a:t>The Problem</a:t>
            </a:r>
          </a:p>
        </p:txBody>
      </p:sp>
      <p:sp>
        <p:nvSpPr>
          <p:cNvPr id="8" name="TextBox 7"/>
          <p:cNvSpPr txBox="1"/>
          <p:nvPr/>
        </p:nvSpPr>
        <p:spPr>
          <a:xfrm>
            <a:off x="822960" y="1463040"/>
            <a:ext cx="3291840" cy="3002681"/>
          </a:xfrm>
          <a:prstGeom prst="rect">
            <a:avLst/>
          </a:prstGeom>
          <a:noFill/>
        </p:spPr>
        <p:txBody>
          <a:bodyPr wrap="square">
            <a:spAutoFit/>
          </a:bodyPr>
          <a:lstStyle/>
          <a:p>
            <a:pPr marL="171450" indent="-171450">
              <a:lnSpc>
                <a:spcPct val="150000"/>
              </a:lnSpc>
              <a:spcAft>
                <a:spcPts val="300"/>
              </a:spcAft>
              <a:buFont typeface="Arial" panose="020B0604020202020204" pitchFamily="34" charset="0"/>
              <a:buChar char="•"/>
              <a:defRPr sz="850" i="0">
                <a:solidFill>
                  <a:srgbClr val="5A6B7A"/>
                </a:solidFill>
                <a:latin typeface="Calibri"/>
              </a:defRPr>
            </a:pPr>
            <a:r>
              <a:rPr sz="1050" dirty="0"/>
              <a:t>Vulnerable individuals struggle to maintain safe living environments [1]–[3]</a:t>
            </a:r>
            <a:endParaRPr lang="en-GB" sz="1050" dirty="0"/>
          </a:p>
          <a:p>
            <a:pPr marL="171450" indent="-171450">
              <a:lnSpc>
                <a:spcPct val="150000"/>
              </a:lnSpc>
              <a:spcAft>
                <a:spcPts val="300"/>
              </a:spcAft>
              <a:buFont typeface="Arial" panose="020B0604020202020204" pitchFamily="34" charset="0"/>
              <a:buChar char="•"/>
              <a:defRPr sz="850" i="0">
                <a:solidFill>
                  <a:srgbClr val="5A6B7A"/>
                </a:solidFill>
                <a:latin typeface="Calibri"/>
              </a:defRPr>
            </a:pPr>
            <a:r>
              <a:rPr sz="1050" dirty="0"/>
              <a:t>Existing </a:t>
            </a:r>
            <a:r>
              <a:rPr sz="1050" dirty="0" err="1"/>
              <a:t>organisations</a:t>
            </a:r>
            <a:r>
              <a:rPr sz="1050" dirty="0"/>
              <a:t> limited by geography and manual processes [4]–[7]</a:t>
            </a:r>
            <a:r>
              <a:rPr lang="en-GB" sz="1050" dirty="0"/>
              <a:t>:</a:t>
            </a:r>
          </a:p>
          <a:p>
            <a:pPr marL="171450" indent="-171450">
              <a:lnSpc>
                <a:spcPct val="150000"/>
              </a:lnSpc>
              <a:spcAft>
                <a:spcPts val="300"/>
              </a:spcAft>
              <a:buFont typeface="Arial" panose="020B0604020202020204" pitchFamily="34" charset="0"/>
              <a:buChar char="•"/>
              <a:defRPr sz="850" i="0">
                <a:solidFill>
                  <a:srgbClr val="5A6B7A"/>
                </a:solidFill>
                <a:latin typeface="Calibri"/>
              </a:defRPr>
            </a:pPr>
            <a:endParaRPr lang="en-GB" sz="1050" dirty="0"/>
          </a:p>
          <a:p>
            <a:pPr marL="171450" indent="-171450">
              <a:lnSpc>
                <a:spcPct val="150000"/>
              </a:lnSpc>
              <a:spcAft>
                <a:spcPts val="300"/>
              </a:spcAft>
              <a:buFont typeface="Arial" panose="020B0604020202020204" pitchFamily="34" charset="0"/>
              <a:buChar char="•"/>
              <a:defRPr sz="850" i="0">
                <a:solidFill>
                  <a:srgbClr val="5A6B7A"/>
                </a:solidFill>
                <a:latin typeface="Calibri"/>
              </a:defRPr>
            </a:pPr>
            <a:endParaRPr lang="en-GB" sz="1050" dirty="0"/>
          </a:p>
          <a:p>
            <a:pPr>
              <a:lnSpc>
                <a:spcPct val="150000"/>
              </a:lnSpc>
              <a:spcAft>
                <a:spcPts val="300"/>
              </a:spcAft>
              <a:defRPr sz="850" i="0">
                <a:solidFill>
                  <a:srgbClr val="5A6B7A"/>
                </a:solidFill>
                <a:latin typeface="Calibri"/>
              </a:defRPr>
            </a:pPr>
            <a:endParaRPr lang="en-GB" sz="1050" dirty="0"/>
          </a:p>
          <a:p>
            <a:pPr marL="171450" indent="-171450">
              <a:lnSpc>
                <a:spcPct val="150000"/>
              </a:lnSpc>
              <a:spcAft>
                <a:spcPts val="300"/>
              </a:spcAft>
              <a:buFont typeface="Arial" panose="020B0604020202020204" pitchFamily="34" charset="0"/>
              <a:buChar char="•"/>
              <a:defRPr sz="850" i="0">
                <a:solidFill>
                  <a:srgbClr val="5A6B7A"/>
                </a:solidFill>
                <a:latin typeface="Calibri"/>
              </a:defRPr>
            </a:pPr>
            <a:r>
              <a:rPr lang="en-GB" sz="1050" dirty="0"/>
              <a:t>Digital platforms not focused on domestic support [8], [9]:</a:t>
            </a:r>
          </a:p>
          <a:p>
            <a:pPr>
              <a:lnSpc>
                <a:spcPct val="150000"/>
              </a:lnSpc>
              <a:spcAft>
                <a:spcPts val="300"/>
              </a:spcAft>
              <a:defRPr sz="850" i="0">
                <a:solidFill>
                  <a:srgbClr val="5A6B7A"/>
                </a:solidFill>
                <a:latin typeface="Calibri"/>
              </a:defRPr>
            </a:pPr>
            <a:endParaRPr lang="en-GB" sz="1050" dirty="0"/>
          </a:p>
          <a:p>
            <a:pPr marL="171450" indent="-171450">
              <a:lnSpc>
                <a:spcPct val="150000"/>
              </a:lnSpc>
              <a:spcAft>
                <a:spcPts val="300"/>
              </a:spcAft>
              <a:buFont typeface="Arial" panose="020B0604020202020204" pitchFamily="34" charset="0"/>
              <a:buChar char="•"/>
              <a:defRPr sz="850" i="0">
                <a:solidFill>
                  <a:srgbClr val="5A6B7A"/>
                </a:solidFill>
                <a:latin typeface="Calibri"/>
              </a:defRPr>
            </a:pPr>
            <a:r>
              <a:rPr lang="en-GB" sz="1050" dirty="0"/>
              <a:t>V</a:t>
            </a:r>
            <a:r>
              <a:rPr sz="1050" dirty="0" err="1"/>
              <a:t>ulnerable</a:t>
            </a:r>
            <a:r>
              <a:rPr sz="1050" dirty="0"/>
              <a:t> groups face barriers to online services [</a:t>
            </a:r>
            <a:r>
              <a:rPr lang="en-GB" sz="1050" dirty="0"/>
              <a:t>10</a:t>
            </a:r>
            <a:r>
              <a:rPr sz="1050" dirty="0"/>
              <a:t>]</a:t>
            </a:r>
          </a:p>
        </p:txBody>
      </p:sp>
      <p:sp>
        <p:nvSpPr>
          <p:cNvPr id="9" name="Rectangle 8"/>
          <p:cNvSpPr/>
          <p:nvPr/>
        </p:nvSpPr>
        <p:spPr>
          <a:xfrm>
            <a:off x="4754880" y="1075156"/>
            <a:ext cx="3840480" cy="35661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754880" y="1051560"/>
            <a:ext cx="54864" cy="3566160"/>
          </a:xfrm>
          <a:prstGeom prst="rect">
            <a:avLst/>
          </a:prstGeom>
          <a:solidFill>
            <a:srgbClr val="02809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5029200" y="1143000"/>
            <a:ext cx="3200400" cy="274320"/>
          </a:xfrm>
          <a:prstGeom prst="rect">
            <a:avLst/>
          </a:prstGeom>
          <a:noFill/>
        </p:spPr>
        <p:txBody>
          <a:bodyPr wrap="square">
            <a:spAutoFit/>
          </a:bodyPr>
          <a:lstStyle/>
          <a:p>
            <a:pPr>
              <a:defRPr sz="1400" b="1">
                <a:solidFill>
                  <a:srgbClr val="0C3547"/>
                </a:solidFill>
                <a:latin typeface="Calibri"/>
              </a:defRPr>
            </a:pPr>
            <a:r>
              <a:t>The Solution: HomeBridge</a:t>
            </a:r>
          </a:p>
        </p:txBody>
      </p:sp>
      <p:sp>
        <p:nvSpPr>
          <p:cNvPr id="12" name="TextBox 11"/>
          <p:cNvSpPr txBox="1"/>
          <p:nvPr/>
        </p:nvSpPr>
        <p:spPr>
          <a:xfrm>
            <a:off x="5029200" y="1463040"/>
            <a:ext cx="3291840" cy="552011"/>
          </a:xfrm>
          <a:prstGeom prst="rect">
            <a:avLst/>
          </a:prstGeom>
          <a:noFill/>
        </p:spPr>
        <p:txBody>
          <a:bodyPr wrap="square">
            <a:spAutoFit/>
          </a:bodyPr>
          <a:lstStyle/>
          <a:p>
            <a:pPr>
              <a:lnSpc>
                <a:spcPct val="150000"/>
              </a:lnSpc>
              <a:spcAft>
                <a:spcPts val="300"/>
              </a:spcAft>
              <a:defRPr sz="900">
                <a:solidFill>
                  <a:srgbClr val="5A6B7A"/>
                </a:solidFill>
                <a:latin typeface="Calibri"/>
              </a:defRPr>
            </a:pPr>
            <a:r>
              <a:rPr lang="en-GB" sz="1050" dirty="0"/>
              <a:t>A smart, automated </a:t>
            </a:r>
            <a:r>
              <a:rPr sz="1050" dirty="0"/>
              <a:t> volunteer matching platform connecting vulnerable users with local volunteers</a:t>
            </a:r>
          </a:p>
        </p:txBody>
      </p:sp>
      <p:sp>
        <p:nvSpPr>
          <p:cNvPr id="14" name="TextBox 13"/>
          <p:cNvSpPr txBox="1"/>
          <p:nvPr/>
        </p:nvSpPr>
        <p:spPr>
          <a:xfrm>
            <a:off x="548640" y="4896612"/>
            <a:ext cx="6400800" cy="228600"/>
          </a:xfrm>
          <a:prstGeom prst="rect">
            <a:avLst/>
          </a:prstGeom>
          <a:noFill/>
        </p:spPr>
        <p:txBody>
          <a:bodyPr wrap="square">
            <a:spAutoFit/>
          </a:bodyPr>
          <a:lstStyle/>
          <a:p>
            <a:pPr>
              <a:defRPr sz="800" b="0">
                <a:solidFill>
                  <a:srgbClr val="FFFFFF"/>
                </a:solidFill>
                <a:latin typeface="Calibri"/>
              </a:defRPr>
            </a:pPr>
            <a:r>
              <a:t>HomeBridge  |  Rita Zambito  |  UWTSD Birmingham</a:t>
            </a:r>
          </a:p>
        </p:txBody>
      </p:sp>
      <p:pic>
        <p:nvPicPr>
          <p:cNvPr id="16" name="Picture 15">
            <a:extLst>
              <a:ext uri="{FF2B5EF4-FFF2-40B4-BE49-F238E27FC236}">
                <a16:creationId xmlns:a16="http://schemas.microsoft.com/office/drawing/2014/main" id="{5D5BF8C5-1A6F-F38D-6321-BF9751E7FBF9}"/>
              </a:ext>
            </a:extLst>
          </p:cNvPr>
          <p:cNvPicPr>
            <a:picLocks noChangeAspect="1"/>
          </p:cNvPicPr>
          <p:nvPr/>
        </p:nvPicPr>
        <p:blipFill>
          <a:blip r:embed="rId3"/>
          <a:srcRect l="30238"/>
          <a:stretch>
            <a:fillRect/>
          </a:stretch>
        </p:blipFill>
        <p:spPr>
          <a:xfrm>
            <a:off x="2586506" y="2706147"/>
            <a:ext cx="843867" cy="439865"/>
          </a:xfrm>
          <a:prstGeom prst="rect">
            <a:avLst/>
          </a:prstGeom>
        </p:spPr>
      </p:pic>
      <p:pic>
        <p:nvPicPr>
          <p:cNvPr id="17" name="Picture 16">
            <a:extLst>
              <a:ext uri="{FF2B5EF4-FFF2-40B4-BE49-F238E27FC236}">
                <a16:creationId xmlns:a16="http://schemas.microsoft.com/office/drawing/2014/main" id="{0C1EC5E0-C27B-4ABF-8387-AE7E8AD8797A}"/>
              </a:ext>
            </a:extLst>
          </p:cNvPr>
          <p:cNvPicPr>
            <a:picLocks noChangeAspect="1"/>
          </p:cNvPicPr>
          <p:nvPr/>
        </p:nvPicPr>
        <p:blipFill>
          <a:blip r:embed="rId4"/>
          <a:srcRect b="15692"/>
          <a:stretch>
            <a:fillRect/>
          </a:stretch>
        </p:blipFill>
        <p:spPr>
          <a:xfrm>
            <a:off x="822960" y="2666152"/>
            <a:ext cx="707010" cy="336976"/>
          </a:xfrm>
          <a:prstGeom prst="rect">
            <a:avLst/>
          </a:prstGeom>
        </p:spPr>
      </p:pic>
      <p:pic>
        <p:nvPicPr>
          <p:cNvPr id="19" name="Picture 18">
            <a:extLst>
              <a:ext uri="{FF2B5EF4-FFF2-40B4-BE49-F238E27FC236}">
                <a16:creationId xmlns:a16="http://schemas.microsoft.com/office/drawing/2014/main" id="{8DED425B-8245-150A-5169-A7FD406B0DF1}"/>
              </a:ext>
            </a:extLst>
          </p:cNvPr>
          <p:cNvPicPr>
            <a:picLocks noChangeAspect="1"/>
          </p:cNvPicPr>
          <p:nvPr/>
        </p:nvPicPr>
        <p:blipFill>
          <a:blip r:embed="rId5"/>
          <a:stretch>
            <a:fillRect/>
          </a:stretch>
        </p:blipFill>
        <p:spPr>
          <a:xfrm>
            <a:off x="3544242" y="2751355"/>
            <a:ext cx="570558" cy="349447"/>
          </a:xfrm>
          <a:prstGeom prst="rect">
            <a:avLst/>
          </a:prstGeom>
        </p:spPr>
      </p:pic>
      <p:pic>
        <p:nvPicPr>
          <p:cNvPr id="20" name="Picture 19">
            <a:extLst>
              <a:ext uri="{FF2B5EF4-FFF2-40B4-BE49-F238E27FC236}">
                <a16:creationId xmlns:a16="http://schemas.microsoft.com/office/drawing/2014/main" id="{BE5CEB23-D54A-B002-D35D-A70A6B40D84E}"/>
              </a:ext>
            </a:extLst>
          </p:cNvPr>
          <p:cNvPicPr>
            <a:picLocks noChangeAspect="1"/>
          </p:cNvPicPr>
          <p:nvPr/>
        </p:nvPicPr>
        <p:blipFill>
          <a:blip r:embed="rId6"/>
          <a:stretch>
            <a:fillRect/>
          </a:stretch>
        </p:blipFill>
        <p:spPr>
          <a:xfrm>
            <a:off x="1742333" y="3830344"/>
            <a:ext cx="370576" cy="170156"/>
          </a:xfrm>
          <a:prstGeom prst="rect">
            <a:avLst/>
          </a:prstGeom>
        </p:spPr>
      </p:pic>
      <p:pic>
        <p:nvPicPr>
          <p:cNvPr id="21" name="Picture 20">
            <a:extLst>
              <a:ext uri="{FF2B5EF4-FFF2-40B4-BE49-F238E27FC236}">
                <a16:creationId xmlns:a16="http://schemas.microsoft.com/office/drawing/2014/main" id="{10385610-E597-B9F8-D9B4-304EC4A22184}"/>
              </a:ext>
            </a:extLst>
          </p:cNvPr>
          <p:cNvPicPr>
            <a:picLocks noChangeAspect="1"/>
          </p:cNvPicPr>
          <p:nvPr/>
        </p:nvPicPr>
        <p:blipFill>
          <a:blip r:embed="rId7"/>
          <a:stretch>
            <a:fillRect/>
          </a:stretch>
        </p:blipFill>
        <p:spPr>
          <a:xfrm>
            <a:off x="2405273" y="3776380"/>
            <a:ext cx="997215" cy="278084"/>
          </a:xfrm>
          <a:prstGeom prst="rect">
            <a:avLst/>
          </a:prstGeom>
        </p:spPr>
      </p:pic>
      <p:pic>
        <p:nvPicPr>
          <p:cNvPr id="23" name="Picture 22">
            <a:extLst>
              <a:ext uri="{FF2B5EF4-FFF2-40B4-BE49-F238E27FC236}">
                <a16:creationId xmlns:a16="http://schemas.microsoft.com/office/drawing/2014/main" id="{1D80CECA-89B5-FF87-713B-58F12E4A28A9}"/>
              </a:ext>
            </a:extLst>
          </p:cNvPr>
          <p:cNvPicPr>
            <a:picLocks noChangeAspect="1"/>
          </p:cNvPicPr>
          <p:nvPr/>
        </p:nvPicPr>
        <p:blipFill>
          <a:blip r:embed="rId8"/>
          <a:stretch>
            <a:fillRect/>
          </a:stretch>
        </p:blipFill>
        <p:spPr>
          <a:xfrm>
            <a:off x="5273159" y="2270921"/>
            <a:ext cx="2813533" cy="2106977"/>
          </a:xfrm>
          <a:prstGeom prst="rect">
            <a:avLst/>
          </a:prstGeom>
        </p:spPr>
      </p:pic>
      <p:pic>
        <p:nvPicPr>
          <p:cNvPr id="24" name="Picture 23">
            <a:extLst>
              <a:ext uri="{FF2B5EF4-FFF2-40B4-BE49-F238E27FC236}">
                <a16:creationId xmlns:a16="http://schemas.microsoft.com/office/drawing/2014/main" id="{90942BC9-ED6E-F680-A4D1-E8D72BF94BD6}"/>
              </a:ext>
            </a:extLst>
          </p:cNvPr>
          <p:cNvPicPr>
            <a:picLocks noChangeAspect="1"/>
          </p:cNvPicPr>
          <p:nvPr/>
        </p:nvPicPr>
        <p:blipFill>
          <a:blip r:embed="rId9"/>
          <a:srcRect t="-1" b="21090"/>
          <a:stretch>
            <a:fillRect/>
          </a:stretch>
        </p:blipFill>
        <p:spPr>
          <a:xfrm>
            <a:off x="1708111" y="2692617"/>
            <a:ext cx="768667" cy="336976"/>
          </a:xfrm>
          <a:prstGeom prst="rect">
            <a:avLst/>
          </a:prstGeom>
        </p:spPr>
      </p:pic>
      <p:sp>
        <p:nvSpPr>
          <p:cNvPr id="15" name="Shape 35">
            <a:extLst>
              <a:ext uri="{FF2B5EF4-FFF2-40B4-BE49-F238E27FC236}">
                <a16:creationId xmlns:a16="http://schemas.microsoft.com/office/drawing/2014/main" id="{DB34A83F-C591-B37D-1E2D-6A296513100B}"/>
              </a:ext>
            </a:extLst>
          </p:cNvPr>
          <p:cNvSpPr/>
          <p:nvPr/>
        </p:nvSpPr>
        <p:spPr>
          <a:xfrm>
            <a:off x="0" y="4892040"/>
            <a:ext cx="9144000" cy="251460"/>
          </a:xfrm>
          <a:prstGeom prst="rect">
            <a:avLst/>
          </a:prstGeom>
          <a:solidFill>
            <a:srgbClr val="0A2D3E"/>
          </a:solidFill>
          <a:ln/>
        </p:spPr>
        <p:txBody>
          <a:bodyPr/>
          <a:lstStyle/>
          <a:p>
            <a:endParaRPr lang="en-GB"/>
          </a:p>
        </p:txBody>
      </p:sp>
      <p:sp>
        <p:nvSpPr>
          <p:cNvPr id="18" name="Text 36">
            <a:extLst>
              <a:ext uri="{FF2B5EF4-FFF2-40B4-BE49-F238E27FC236}">
                <a16:creationId xmlns:a16="http://schemas.microsoft.com/office/drawing/2014/main" id="{9A927FAC-1E0B-89BA-2F18-E41DFAE23389}"/>
              </a:ext>
            </a:extLst>
          </p:cNvPr>
          <p:cNvSpPr/>
          <p:nvPr/>
        </p:nvSpPr>
        <p:spPr>
          <a:xfrm>
            <a:off x="548640" y="4892040"/>
            <a:ext cx="6400800" cy="251460"/>
          </a:xfrm>
          <a:prstGeom prst="rect">
            <a:avLst/>
          </a:prstGeom>
          <a:noFill/>
          <a:ln/>
        </p:spPr>
        <p:txBody>
          <a:bodyPr wrap="square" lIns="0" tIns="0" rIns="0" bIns="0" rtlCol="0" anchor="ctr"/>
          <a:lstStyle/>
          <a:p>
            <a:pPr marL="0" indent="0">
              <a:buNone/>
            </a:pPr>
            <a:r>
              <a:rPr lang="en-US" sz="800" dirty="0">
                <a:solidFill>
                  <a:srgbClr val="FFFFFF"/>
                </a:solidFill>
                <a:latin typeface="Calibri" pitchFamily="34" charset="0"/>
                <a:ea typeface="Calibri" pitchFamily="34" charset="-122"/>
                <a:cs typeface="Calibri" pitchFamily="34" charset="-120"/>
              </a:rPr>
              <a:t>HomeBridge  |  Rita Zambito  |  UWTSD Birmingham</a:t>
            </a:r>
            <a:endParaRPr lang="en-US"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1">
    <p:bg>
      <p:bgPr>
        <a:solidFill>
          <a:srgbClr val="F0F7F9"/>
        </a:solidFill>
        <a:effectLst/>
      </p:bgPr>
    </p:bg>
    <p:spTree>
      <p:nvGrpSpPr>
        <p:cNvPr id="1" name=""/>
        <p:cNvGrpSpPr/>
        <p:nvPr/>
      </p:nvGrpSpPr>
      <p:grpSpPr>
        <a:xfrm>
          <a:off x="0" y="0"/>
          <a:ext cx="0" cy="0"/>
          <a:chOff x="0" y="0"/>
          <a:chExt cx="0" cy="0"/>
        </a:xfrm>
      </p:grpSpPr>
      <p:sp>
        <p:nvSpPr>
          <p:cNvPr id="2" name="Rectangle 1"/>
          <p:cNvSpPr/>
          <p:nvPr/>
        </p:nvSpPr>
        <p:spPr>
          <a:xfrm>
            <a:off x="0" y="0"/>
            <a:ext cx="9144000" cy="54864"/>
          </a:xfrm>
          <a:prstGeom prst="rect">
            <a:avLst/>
          </a:prstGeom>
          <a:solidFill>
            <a:srgbClr val="02809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48640" y="228600"/>
            <a:ext cx="8046720" cy="457200"/>
          </a:xfrm>
          <a:prstGeom prst="rect">
            <a:avLst/>
          </a:prstGeom>
          <a:noFill/>
        </p:spPr>
        <p:txBody>
          <a:bodyPr wrap="square">
            <a:spAutoFit/>
          </a:bodyPr>
          <a:lstStyle/>
          <a:p>
            <a:pPr>
              <a:defRPr sz="2800" b="1">
                <a:solidFill>
                  <a:srgbClr val="0C3547"/>
                </a:solidFill>
                <a:latin typeface="Georgia"/>
              </a:defRPr>
            </a:pPr>
            <a:r>
              <a:t>Literature Review &amp; Research Gap</a:t>
            </a:r>
          </a:p>
        </p:txBody>
      </p:sp>
      <p:sp>
        <p:nvSpPr>
          <p:cNvPr id="4" name="TextBox 3"/>
          <p:cNvSpPr txBox="1"/>
          <p:nvPr/>
        </p:nvSpPr>
        <p:spPr>
          <a:xfrm>
            <a:off x="1479665" y="1041510"/>
            <a:ext cx="8046720" cy="274320"/>
          </a:xfrm>
          <a:prstGeom prst="rect">
            <a:avLst/>
          </a:prstGeom>
          <a:noFill/>
        </p:spPr>
        <p:txBody>
          <a:bodyPr wrap="square">
            <a:spAutoFit/>
          </a:bodyPr>
          <a:lstStyle/>
          <a:p>
            <a:pPr>
              <a:defRPr sz="1300" b="0">
                <a:solidFill>
                  <a:srgbClr val="5A6B7A"/>
                </a:solidFill>
                <a:latin typeface="Calibri"/>
              </a:defRPr>
            </a:pPr>
            <a:r>
              <a:t>Academic research and the identified gap</a:t>
            </a:r>
          </a:p>
        </p:txBody>
      </p:sp>
      <p:sp>
        <p:nvSpPr>
          <p:cNvPr id="5" name="Rectangle 4"/>
          <p:cNvSpPr/>
          <p:nvPr/>
        </p:nvSpPr>
        <p:spPr>
          <a:xfrm>
            <a:off x="548640" y="1097280"/>
            <a:ext cx="3840480" cy="191729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48640" y="1097280"/>
            <a:ext cx="3840480" cy="54864"/>
          </a:xfrm>
          <a:prstGeom prst="rect">
            <a:avLst/>
          </a:prstGeom>
          <a:solidFill>
            <a:srgbClr val="02809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77240" y="1280160"/>
            <a:ext cx="3383280" cy="292388"/>
          </a:xfrm>
          <a:prstGeom prst="rect">
            <a:avLst/>
          </a:prstGeom>
          <a:noFill/>
        </p:spPr>
        <p:txBody>
          <a:bodyPr wrap="square">
            <a:spAutoFit/>
          </a:bodyPr>
          <a:lstStyle/>
          <a:p>
            <a:pPr>
              <a:defRPr sz="1300" b="1">
                <a:solidFill>
                  <a:srgbClr val="0C3547"/>
                </a:solidFill>
                <a:latin typeface="Calibri"/>
              </a:defRPr>
            </a:pPr>
            <a:r>
              <a:rPr lang="en-GB" dirty="0"/>
              <a:t>           </a:t>
            </a:r>
            <a:r>
              <a:rPr dirty="0"/>
              <a:t>Academic Research</a:t>
            </a:r>
          </a:p>
        </p:txBody>
      </p:sp>
      <p:sp>
        <p:nvSpPr>
          <p:cNvPr id="8" name="TextBox 7"/>
          <p:cNvSpPr txBox="1"/>
          <p:nvPr/>
        </p:nvSpPr>
        <p:spPr>
          <a:xfrm>
            <a:off x="777240" y="1600200"/>
            <a:ext cx="3383280" cy="1279133"/>
          </a:xfrm>
          <a:prstGeom prst="rect">
            <a:avLst/>
          </a:prstGeom>
          <a:noFill/>
        </p:spPr>
        <p:txBody>
          <a:bodyPr wrap="square">
            <a:spAutoFit/>
          </a:bodyPr>
          <a:lstStyle/>
          <a:p>
            <a:pPr marL="171450" indent="-171450">
              <a:lnSpc>
                <a:spcPct val="150000"/>
              </a:lnSpc>
              <a:buFont typeface="Arial" panose="020B0604020202020204" pitchFamily="34" charset="0"/>
              <a:buChar char="•"/>
              <a:defRPr sz="1050" b="0">
                <a:solidFill>
                  <a:srgbClr val="5A6B7A"/>
                </a:solidFill>
                <a:latin typeface="Calibri"/>
              </a:defRPr>
            </a:pPr>
            <a:r>
              <a:rPr dirty="0"/>
              <a:t>Usability, trust, and perceived usefulness strongly influence volunteer engagement on digital platforms [11]</a:t>
            </a:r>
            <a:endParaRPr lang="en-GB" dirty="0"/>
          </a:p>
          <a:p>
            <a:pPr marL="171450" indent="-171450">
              <a:lnSpc>
                <a:spcPct val="150000"/>
              </a:lnSpc>
              <a:buFont typeface="Arial" panose="020B0604020202020204" pitchFamily="34" charset="0"/>
              <a:buChar char="•"/>
              <a:defRPr sz="1050" b="0">
                <a:solidFill>
                  <a:srgbClr val="5A6B7A"/>
                </a:solidFill>
                <a:latin typeface="Calibri"/>
              </a:defRPr>
            </a:pPr>
            <a:r>
              <a:rPr dirty="0"/>
              <a:t>Inclusive design is critical for community-based systems serving users with limited digital literacy [12]</a:t>
            </a:r>
          </a:p>
        </p:txBody>
      </p:sp>
      <p:sp>
        <p:nvSpPr>
          <p:cNvPr id="9" name="Rectangle 8"/>
          <p:cNvSpPr/>
          <p:nvPr/>
        </p:nvSpPr>
        <p:spPr>
          <a:xfrm>
            <a:off x="4754880" y="1108567"/>
            <a:ext cx="3840480" cy="1917289"/>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754880" y="1097280"/>
            <a:ext cx="3840480" cy="54864"/>
          </a:xfrm>
          <a:prstGeom prst="rect">
            <a:avLst/>
          </a:prstGeom>
          <a:solidFill>
            <a:srgbClr val="00A89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983480" y="1280160"/>
            <a:ext cx="3383280" cy="292388"/>
          </a:xfrm>
          <a:prstGeom prst="rect">
            <a:avLst/>
          </a:prstGeom>
          <a:noFill/>
        </p:spPr>
        <p:txBody>
          <a:bodyPr wrap="square">
            <a:spAutoFit/>
          </a:bodyPr>
          <a:lstStyle/>
          <a:p>
            <a:pPr>
              <a:defRPr sz="1300" b="1">
                <a:solidFill>
                  <a:srgbClr val="0C3547"/>
                </a:solidFill>
                <a:latin typeface="Calibri"/>
              </a:defRPr>
            </a:pPr>
            <a:r>
              <a:rPr lang="en-GB" dirty="0"/>
              <a:t>           </a:t>
            </a:r>
            <a:r>
              <a:rPr lang="en-GB" sz="1300" b="1" dirty="0"/>
              <a:t>Related Work</a:t>
            </a:r>
            <a:endParaRPr dirty="0"/>
          </a:p>
        </p:txBody>
      </p:sp>
      <p:sp>
        <p:nvSpPr>
          <p:cNvPr id="12" name="TextBox 11"/>
          <p:cNvSpPr txBox="1"/>
          <p:nvPr/>
        </p:nvSpPr>
        <p:spPr>
          <a:xfrm>
            <a:off x="4983480" y="1658730"/>
            <a:ext cx="3383280" cy="794385"/>
          </a:xfrm>
          <a:prstGeom prst="rect">
            <a:avLst/>
          </a:prstGeom>
          <a:noFill/>
        </p:spPr>
        <p:txBody>
          <a:bodyPr wrap="square">
            <a:spAutoFit/>
          </a:bodyPr>
          <a:lstStyle/>
          <a:p>
            <a:pPr marL="171450" indent="-171450">
              <a:lnSpc>
                <a:spcPct val="150000"/>
              </a:lnSpc>
              <a:buFont typeface="Arial" panose="020B0604020202020204" pitchFamily="34" charset="0"/>
              <a:buChar char="•"/>
              <a:defRPr sz="1050" b="0">
                <a:solidFill>
                  <a:srgbClr val="5A6B7A"/>
                </a:solidFill>
                <a:latin typeface="Calibri"/>
              </a:defRPr>
            </a:pPr>
            <a:r>
              <a:rPr lang="en-GB" sz="1050" dirty="0" err="1"/>
              <a:t>VolunteerMatch's</a:t>
            </a:r>
            <a:r>
              <a:rPr lang="en-GB" sz="1050" dirty="0"/>
              <a:t> </a:t>
            </a:r>
            <a:r>
              <a:rPr lang="en-GB" sz="1050" dirty="0" err="1"/>
              <a:t>SmartSort</a:t>
            </a:r>
            <a:r>
              <a:rPr lang="en-GB" sz="1050" dirty="0"/>
              <a:t>: sorting algorithm that matches volunteers with organisations [13]</a:t>
            </a:r>
          </a:p>
          <a:p>
            <a:pPr marL="171450" indent="-171450">
              <a:lnSpc>
                <a:spcPct val="150000"/>
              </a:lnSpc>
              <a:buFont typeface="Arial" panose="020B0604020202020204" pitchFamily="34" charset="0"/>
              <a:buChar char="•"/>
              <a:defRPr sz="1050" b="0">
                <a:solidFill>
                  <a:srgbClr val="5A6B7A"/>
                </a:solidFill>
                <a:latin typeface="Calibri"/>
              </a:defRPr>
            </a:pPr>
            <a:r>
              <a:rPr lang="en-GB" sz="1050" dirty="0"/>
              <a:t>No individual matching to users in need</a:t>
            </a:r>
            <a:endParaRPr lang="en-GB" dirty="0"/>
          </a:p>
        </p:txBody>
      </p:sp>
      <p:sp>
        <p:nvSpPr>
          <p:cNvPr id="13" name="Rectangle 12"/>
          <p:cNvSpPr/>
          <p:nvPr/>
        </p:nvSpPr>
        <p:spPr>
          <a:xfrm>
            <a:off x="548640" y="3323397"/>
            <a:ext cx="8046720" cy="12801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548640" y="3305700"/>
            <a:ext cx="54864" cy="128016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2960" y="3420685"/>
            <a:ext cx="2743200" cy="292388"/>
          </a:xfrm>
          <a:prstGeom prst="rect">
            <a:avLst/>
          </a:prstGeom>
          <a:noFill/>
        </p:spPr>
        <p:txBody>
          <a:bodyPr wrap="square">
            <a:spAutoFit/>
          </a:bodyPr>
          <a:lstStyle/>
          <a:p>
            <a:pPr>
              <a:defRPr sz="1300" b="1">
                <a:solidFill>
                  <a:srgbClr val="0C3547"/>
                </a:solidFill>
                <a:latin typeface="Calibri"/>
              </a:defRPr>
            </a:pPr>
            <a:r>
              <a:rPr lang="en-GB" dirty="0"/>
              <a:t>         </a:t>
            </a:r>
            <a:r>
              <a:rPr dirty="0"/>
              <a:t>Research Gap</a:t>
            </a:r>
          </a:p>
        </p:txBody>
      </p:sp>
      <p:sp>
        <p:nvSpPr>
          <p:cNvPr id="16" name="TextBox 15"/>
          <p:cNvSpPr txBox="1"/>
          <p:nvPr/>
        </p:nvSpPr>
        <p:spPr>
          <a:xfrm>
            <a:off x="822960" y="3717180"/>
            <a:ext cx="7498079" cy="794385"/>
          </a:xfrm>
          <a:prstGeom prst="rect">
            <a:avLst/>
          </a:prstGeom>
          <a:noFill/>
        </p:spPr>
        <p:txBody>
          <a:bodyPr wrap="square">
            <a:spAutoFit/>
          </a:bodyPr>
          <a:lstStyle/>
          <a:p>
            <a:pPr>
              <a:lnSpc>
                <a:spcPct val="150000"/>
              </a:lnSpc>
              <a:defRPr sz="1050" b="0">
                <a:solidFill>
                  <a:srgbClr val="5A6B7A"/>
                </a:solidFill>
                <a:latin typeface="Calibri"/>
              </a:defRPr>
            </a:pPr>
            <a:r>
              <a:rPr dirty="0"/>
              <a:t>No existing system combines a digital platform focused on home-based domestic support with automated matching and accessibility for vulnerable users. HomeBridge fills this gap by operating at the individual level, matching specific volunteers to specific users based on proximity, availability, skills, and rating</a:t>
            </a:r>
          </a:p>
        </p:txBody>
      </p:sp>
      <p:sp>
        <p:nvSpPr>
          <p:cNvPr id="18" name="TextBox 17"/>
          <p:cNvSpPr txBox="1"/>
          <p:nvPr/>
        </p:nvSpPr>
        <p:spPr>
          <a:xfrm>
            <a:off x="548640" y="4896612"/>
            <a:ext cx="6400800" cy="228600"/>
          </a:xfrm>
          <a:prstGeom prst="rect">
            <a:avLst/>
          </a:prstGeom>
          <a:noFill/>
        </p:spPr>
        <p:txBody>
          <a:bodyPr wrap="square">
            <a:spAutoFit/>
          </a:bodyPr>
          <a:lstStyle/>
          <a:p>
            <a:pPr>
              <a:defRPr sz="800" b="0">
                <a:solidFill>
                  <a:srgbClr val="FFFFFF"/>
                </a:solidFill>
                <a:latin typeface="Calibri"/>
              </a:defRPr>
            </a:pPr>
            <a:r>
              <a:t>HomeBridge  |  Rita Zambito  |  UWTSD Birmingham</a:t>
            </a:r>
          </a:p>
        </p:txBody>
      </p:sp>
      <p:pic>
        <p:nvPicPr>
          <p:cNvPr id="20" name="Picture 19">
            <a:extLst>
              <a:ext uri="{FF2B5EF4-FFF2-40B4-BE49-F238E27FC236}">
                <a16:creationId xmlns:a16="http://schemas.microsoft.com/office/drawing/2014/main" id="{2137624E-8CEC-320A-EA61-383D91894C18}"/>
              </a:ext>
            </a:extLst>
          </p:cNvPr>
          <p:cNvPicPr>
            <a:picLocks noChangeAspect="1"/>
          </p:cNvPicPr>
          <p:nvPr/>
        </p:nvPicPr>
        <p:blipFill>
          <a:blip r:embed="rId3"/>
          <a:stretch>
            <a:fillRect/>
          </a:stretch>
        </p:blipFill>
        <p:spPr>
          <a:xfrm>
            <a:off x="777240" y="1247516"/>
            <a:ext cx="385064" cy="385064"/>
          </a:xfrm>
          <a:prstGeom prst="rect">
            <a:avLst/>
          </a:prstGeom>
        </p:spPr>
      </p:pic>
      <p:pic>
        <p:nvPicPr>
          <p:cNvPr id="22" name="Picture 21">
            <a:extLst>
              <a:ext uri="{FF2B5EF4-FFF2-40B4-BE49-F238E27FC236}">
                <a16:creationId xmlns:a16="http://schemas.microsoft.com/office/drawing/2014/main" id="{DAAF1236-819C-E9D5-DF3A-73EC462380F6}"/>
              </a:ext>
            </a:extLst>
          </p:cNvPr>
          <p:cNvPicPr>
            <a:picLocks noChangeAspect="1"/>
          </p:cNvPicPr>
          <p:nvPr/>
        </p:nvPicPr>
        <p:blipFill>
          <a:blip r:embed="rId4"/>
          <a:stretch>
            <a:fillRect/>
          </a:stretch>
        </p:blipFill>
        <p:spPr>
          <a:xfrm>
            <a:off x="832600" y="3429707"/>
            <a:ext cx="274344" cy="274344"/>
          </a:xfrm>
          <a:prstGeom prst="rect">
            <a:avLst/>
          </a:prstGeom>
        </p:spPr>
      </p:pic>
      <p:pic>
        <p:nvPicPr>
          <p:cNvPr id="24" name="Picture 23">
            <a:extLst>
              <a:ext uri="{FF2B5EF4-FFF2-40B4-BE49-F238E27FC236}">
                <a16:creationId xmlns:a16="http://schemas.microsoft.com/office/drawing/2014/main" id="{22CF75A4-1325-0925-B09E-6407E947079D}"/>
              </a:ext>
            </a:extLst>
          </p:cNvPr>
          <p:cNvPicPr>
            <a:picLocks noChangeAspect="1"/>
          </p:cNvPicPr>
          <p:nvPr/>
        </p:nvPicPr>
        <p:blipFill>
          <a:blip r:embed="rId5"/>
          <a:stretch>
            <a:fillRect/>
          </a:stretch>
        </p:blipFill>
        <p:spPr>
          <a:xfrm>
            <a:off x="4983480" y="1238326"/>
            <a:ext cx="384714" cy="384714"/>
          </a:xfrm>
          <a:prstGeom prst="rect">
            <a:avLst/>
          </a:prstGeom>
        </p:spPr>
      </p:pic>
      <p:sp>
        <p:nvSpPr>
          <p:cNvPr id="19" name="Shape 35">
            <a:extLst>
              <a:ext uri="{FF2B5EF4-FFF2-40B4-BE49-F238E27FC236}">
                <a16:creationId xmlns:a16="http://schemas.microsoft.com/office/drawing/2014/main" id="{8692F56C-8D36-8D58-0DF7-CA4D73B4358E}"/>
              </a:ext>
            </a:extLst>
          </p:cNvPr>
          <p:cNvSpPr/>
          <p:nvPr/>
        </p:nvSpPr>
        <p:spPr>
          <a:xfrm>
            <a:off x="0" y="4892040"/>
            <a:ext cx="9144000" cy="251460"/>
          </a:xfrm>
          <a:prstGeom prst="rect">
            <a:avLst/>
          </a:prstGeom>
          <a:solidFill>
            <a:srgbClr val="0A2D3E"/>
          </a:solidFill>
          <a:ln/>
        </p:spPr>
        <p:txBody>
          <a:bodyPr/>
          <a:lstStyle/>
          <a:p>
            <a:endParaRPr lang="en-GB"/>
          </a:p>
        </p:txBody>
      </p:sp>
      <p:sp>
        <p:nvSpPr>
          <p:cNvPr id="21" name="Text 36">
            <a:extLst>
              <a:ext uri="{FF2B5EF4-FFF2-40B4-BE49-F238E27FC236}">
                <a16:creationId xmlns:a16="http://schemas.microsoft.com/office/drawing/2014/main" id="{D6598EA7-7586-3249-6B73-B80D5661E603}"/>
              </a:ext>
            </a:extLst>
          </p:cNvPr>
          <p:cNvSpPr/>
          <p:nvPr/>
        </p:nvSpPr>
        <p:spPr>
          <a:xfrm>
            <a:off x="548640" y="4892040"/>
            <a:ext cx="6400800" cy="251460"/>
          </a:xfrm>
          <a:prstGeom prst="rect">
            <a:avLst/>
          </a:prstGeom>
          <a:noFill/>
          <a:ln/>
        </p:spPr>
        <p:txBody>
          <a:bodyPr wrap="square" lIns="0" tIns="0" rIns="0" bIns="0" rtlCol="0" anchor="ctr"/>
          <a:lstStyle/>
          <a:p>
            <a:pPr marL="0" indent="0">
              <a:buNone/>
            </a:pPr>
            <a:r>
              <a:rPr lang="en-US" sz="800" dirty="0">
                <a:solidFill>
                  <a:srgbClr val="FFFFFF"/>
                </a:solidFill>
                <a:latin typeface="Calibri" pitchFamily="34" charset="0"/>
                <a:ea typeface="Calibri" pitchFamily="34" charset="-122"/>
                <a:cs typeface="Calibri" pitchFamily="34" charset="-120"/>
              </a:rPr>
              <a:t>HomeBridge  |  Rita Zambito  |  UWTSD Birmingham</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1">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028090"/>
          </a:solidFill>
          <a:ln/>
        </p:spPr>
        <p:txBody>
          <a:bodyPr/>
          <a:lstStyle/>
          <a:p>
            <a:endParaRPr lang="en-GB"/>
          </a:p>
        </p:txBody>
      </p:sp>
      <p:sp>
        <p:nvSpPr>
          <p:cNvPr id="3" name="Text 1"/>
          <p:cNvSpPr/>
          <p:nvPr/>
        </p:nvSpPr>
        <p:spPr>
          <a:xfrm>
            <a:off x="548640" y="228600"/>
            <a:ext cx="8046720" cy="502920"/>
          </a:xfrm>
          <a:prstGeom prst="rect">
            <a:avLst/>
          </a:prstGeom>
          <a:noFill/>
          <a:ln/>
        </p:spPr>
        <p:txBody>
          <a:bodyPr wrap="square" lIns="0" tIns="0" rIns="0" bIns="0" rtlCol="0" anchor="ctr"/>
          <a:lstStyle/>
          <a:p>
            <a:pPr marL="0" indent="0">
              <a:buNone/>
            </a:pPr>
            <a:r>
              <a:rPr lang="en-US" sz="2800" b="1" dirty="0">
                <a:solidFill>
                  <a:srgbClr val="0C3547"/>
                </a:solidFill>
                <a:latin typeface="Georgia" pitchFamily="34" charset="0"/>
                <a:ea typeface="Georgia" pitchFamily="34" charset="-122"/>
                <a:cs typeface="Georgia" pitchFamily="34" charset="-120"/>
              </a:rPr>
              <a:t>Aims &amp; Objectives</a:t>
            </a:r>
            <a:endParaRPr lang="en-US" sz="2800" dirty="0"/>
          </a:p>
        </p:txBody>
      </p:sp>
      <p:sp>
        <p:nvSpPr>
          <p:cNvPr id="4" name="Shape 2"/>
          <p:cNvSpPr/>
          <p:nvPr/>
        </p:nvSpPr>
        <p:spPr>
          <a:xfrm>
            <a:off x="548640" y="1097280"/>
            <a:ext cx="8046720" cy="914400"/>
          </a:xfrm>
          <a:prstGeom prst="rect">
            <a:avLst/>
          </a:prstGeom>
          <a:solidFill>
            <a:srgbClr val="0C3547"/>
          </a:solidFill>
          <a:ln/>
        </p:spPr>
        <p:txBody>
          <a:bodyPr/>
          <a:lstStyle/>
          <a:p>
            <a:endParaRPr lang="en-GB"/>
          </a:p>
        </p:txBody>
      </p:sp>
      <p:sp>
        <p:nvSpPr>
          <p:cNvPr id="6" name="Text 3"/>
          <p:cNvSpPr/>
          <p:nvPr/>
        </p:nvSpPr>
        <p:spPr>
          <a:xfrm>
            <a:off x="1371600" y="1188720"/>
            <a:ext cx="6949440" cy="731520"/>
          </a:xfrm>
          <a:prstGeom prst="rect">
            <a:avLst/>
          </a:prstGeom>
          <a:noFill/>
          <a:ln/>
        </p:spPr>
        <p:txBody>
          <a:bodyPr wrap="square" lIns="0" tIns="0" rIns="0" bIns="0" rtlCol="0" anchor="ctr"/>
          <a:lstStyle/>
          <a:p>
            <a:pPr marL="0" indent="0">
              <a:lnSpc>
                <a:spcPct val="130000"/>
              </a:lnSpc>
              <a:buNone/>
            </a:pPr>
            <a:r>
              <a:rPr lang="en-US" sz="1200" dirty="0">
                <a:solidFill>
                  <a:srgbClr val="FFFFFF"/>
                </a:solidFill>
                <a:latin typeface="Calibri" pitchFamily="34" charset="0"/>
                <a:ea typeface="Calibri" pitchFamily="34" charset="-122"/>
                <a:cs typeface="Calibri" pitchFamily="34" charset="-120"/>
              </a:rPr>
              <a:t>Aim: Design and develop a smart, web-based platform that automates matching volunteers with vulnerable individuals requiring domestic cleaning and household assistance.</a:t>
            </a:r>
            <a:endParaRPr lang="en-US" sz="1200" dirty="0"/>
          </a:p>
        </p:txBody>
      </p:sp>
      <p:sp>
        <p:nvSpPr>
          <p:cNvPr id="7" name="Shape 4"/>
          <p:cNvSpPr/>
          <p:nvPr/>
        </p:nvSpPr>
        <p:spPr>
          <a:xfrm>
            <a:off x="548640" y="2286000"/>
            <a:ext cx="8046720" cy="54864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8" name="Shape 5"/>
          <p:cNvSpPr/>
          <p:nvPr/>
        </p:nvSpPr>
        <p:spPr>
          <a:xfrm>
            <a:off x="548640" y="2286000"/>
            <a:ext cx="54864" cy="548640"/>
          </a:xfrm>
          <a:prstGeom prst="rect">
            <a:avLst/>
          </a:prstGeom>
          <a:solidFill>
            <a:srgbClr val="02C39A"/>
          </a:solidFill>
          <a:ln/>
        </p:spPr>
        <p:txBody>
          <a:bodyPr/>
          <a:lstStyle/>
          <a:p>
            <a:endParaRPr lang="en-GB"/>
          </a:p>
        </p:txBody>
      </p:sp>
      <p:sp>
        <p:nvSpPr>
          <p:cNvPr id="9" name="Text 6"/>
          <p:cNvSpPr/>
          <p:nvPr/>
        </p:nvSpPr>
        <p:spPr>
          <a:xfrm>
            <a:off x="777240" y="2286000"/>
            <a:ext cx="365760" cy="548640"/>
          </a:xfrm>
          <a:prstGeom prst="rect">
            <a:avLst/>
          </a:prstGeom>
          <a:noFill/>
          <a:ln/>
        </p:spPr>
        <p:txBody>
          <a:bodyPr wrap="square" lIns="0" tIns="0" rIns="0" bIns="0" rtlCol="0" anchor="ctr"/>
          <a:lstStyle/>
          <a:p>
            <a:pPr marL="0" indent="0">
              <a:buNone/>
            </a:pPr>
            <a:r>
              <a:rPr lang="en-US" sz="2000" b="1" dirty="0">
                <a:solidFill>
                  <a:srgbClr val="028090"/>
                </a:solidFill>
                <a:latin typeface="Georgia" pitchFamily="34" charset="0"/>
                <a:ea typeface="Georgia" pitchFamily="34" charset="-122"/>
                <a:cs typeface="Georgia" pitchFamily="34" charset="-120"/>
              </a:rPr>
              <a:t>1</a:t>
            </a:r>
            <a:endParaRPr lang="en-US" sz="2000" dirty="0"/>
          </a:p>
        </p:txBody>
      </p:sp>
      <p:sp>
        <p:nvSpPr>
          <p:cNvPr id="10" name="Text 7"/>
          <p:cNvSpPr/>
          <p:nvPr/>
        </p:nvSpPr>
        <p:spPr>
          <a:xfrm>
            <a:off x="1234440" y="2286000"/>
            <a:ext cx="7132320" cy="548640"/>
          </a:xfrm>
          <a:prstGeom prst="rect">
            <a:avLst/>
          </a:prstGeom>
          <a:noFill/>
          <a:ln/>
        </p:spPr>
        <p:txBody>
          <a:bodyPr wrap="square" lIns="0" tIns="0" rIns="0" bIns="0" rtlCol="0" anchor="ctr"/>
          <a:lstStyle/>
          <a:p>
            <a:pPr marL="0" indent="0">
              <a:buNone/>
            </a:pPr>
            <a:r>
              <a:rPr lang="en-US" sz="1100" dirty="0">
                <a:solidFill>
                  <a:srgbClr val="0C3547"/>
                </a:solidFill>
                <a:latin typeface="Calibri" pitchFamily="34" charset="0"/>
                <a:ea typeface="Calibri" pitchFamily="34" charset="-122"/>
                <a:cs typeface="Calibri" pitchFamily="34" charset="-120"/>
              </a:rPr>
              <a:t>Investigate and define social, functional, and technical requirements through literature review</a:t>
            </a:r>
            <a:endParaRPr lang="en-US" sz="1100" dirty="0"/>
          </a:p>
        </p:txBody>
      </p:sp>
      <p:sp>
        <p:nvSpPr>
          <p:cNvPr id="11" name="Shape 8"/>
          <p:cNvSpPr/>
          <p:nvPr/>
        </p:nvSpPr>
        <p:spPr>
          <a:xfrm>
            <a:off x="548640" y="2926080"/>
            <a:ext cx="8046720" cy="54864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2" name="Shape 9"/>
          <p:cNvSpPr/>
          <p:nvPr/>
        </p:nvSpPr>
        <p:spPr>
          <a:xfrm>
            <a:off x="548640" y="2926080"/>
            <a:ext cx="54864" cy="548640"/>
          </a:xfrm>
          <a:prstGeom prst="rect">
            <a:avLst/>
          </a:prstGeom>
          <a:solidFill>
            <a:srgbClr val="028090"/>
          </a:solidFill>
          <a:ln/>
        </p:spPr>
        <p:txBody>
          <a:bodyPr/>
          <a:lstStyle/>
          <a:p>
            <a:endParaRPr lang="en-GB"/>
          </a:p>
        </p:txBody>
      </p:sp>
      <p:sp>
        <p:nvSpPr>
          <p:cNvPr id="13" name="Text 10"/>
          <p:cNvSpPr/>
          <p:nvPr/>
        </p:nvSpPr>
        <p:spPr>
          <a:xfrm>
            <a:off x="777240" y="2926080"/>
            <a:ext cx="365760" cy="548640"/>
          </a:xfrm>
          <a:prstGeom prst="rect">
            <a:avLst/>
          </a:prstGeom>
          <a:noFill/>
          <a:ln/>
        </p:spPr>
        <p:txBody>
          <a:bodyPr wrap="square" lIns="0" tIns="0" rIns="0" bIns="0" rtlCol="0" anchor="ctr"/>
          <a:lstStyle/>
          <a:p>
            <a:pPr marL="0" indent="0">
              <a:buNone/>
            </a:pPr>
            <a:r>
              <a:rPr lang="en-US" sz="2000" b="1" dirty="0">
                <a:solidFill>
                  <a:srgbClr val="028090"/>
                </a:solidFill>
                <a:latin typeface="Georgia" pitchFamily="34" charset="0"/>
                <a:ea typeface="Georgia" pitchFamily="34" charset="-122"/>
                <a:cs typeface="Georgia" pitchFamily="34" charset="-120"/>
              </a:rPr>
              <a:t>2</a:t>
            </a:r>
            <a:endParaRPr lang="en-US" sz="2000" dirty="0"/>
          </a:p>
        </p:txBody>
      </p:sp>
      <p:sp>
        <p:nvSpPr>
          <p:cNvPr id="14" name="Text 11"/>
          <p:cNvSpPr/>
          <p:nvPr/>
        </p:nvSpPr>
        <p:spPr>
          <a:xfrm>
            <a:off x="1234440" y="2926080"/>
            <a:ext cx="7132320" cy="548640"/>
          </a:xfrm>
          <a:prstGeom prst="rect">
            <a:avLst/>
          </a:prstGeom>
          <a:noFill/>
          <a:ln/>
        </p:spPr>
        <p:txBody>
          <a:bodyPr wrap="square" lIns="0" tIns="0" rIns="0" bIns="0" rtlCol="0" anchor="ctr"/>
          <a:lstStyle/>
          <a:p>
            <a:pPr marL="0" indent="0">
              <a:buNone/>
            </a:pPr>
            <a:r>
              <a:rPr lang="en-US" sz="1100" dirty="0">
                <a:solidFill>
                  <a:srgbClr val="0C3547"/>
                </a:solidFill>
                <a:latin typeface="Calibri" pitchFamily="34" charset="0"/>
                <a:ea typeface="Calibri" pitchFamily="34" charset="-122"/>
                <a:cs typeface="Calibri" pitchFamily="34" charset="-120"/>
              </a:rPr>
              <a:t>Design and develop a responsive web app with registration, service requests, and volunteer management for 3 roles</a:t>
            </a:r>
            <a:endParaRPr lang="en-US" sz="1100" dirty="0"/>
          </a:p>
        </p:txBody>
      </p:sp>
      <p:sp>
        <p:nvSpPr>
          <p:cNvPr id="15" name="Shape 12"/>
          <p:cNvSpPr/>
          <p:nvPr/>
        </p:nvSpPr>
        <p:spPr>
          <a:xfrm>
            <a:off x="548640" y="3566160"/>
            <a:ext cx="8046720" cy="54864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7" name="Text 14"/>
          <p:cNvSpPr/>
          <p:nvPr/>
        </p:nvSpPr>
        <p:spPr>
          <a:xfrm>
            <a:off x="777240" y="3566160"/>
            <a:ext cx="365760" cy="548640"/>
          </a:xfrm>
          <a:prstGeom prst="rect">
            <a:avLst/>
          </a:prstGeom>
          <a:noFill/>
          <a:ln/>
        </p:spPr>
        <p:txBody>
          <a:bodyPr wrap="square" lIns="0" tIns="0" rIns="0" bIns="0" rtlCol="0" anchor="ctr"/>
          <a:lstStyle/>
          <a:p>
            <a:pPr marL="0" indent="0">
              <a:buNone/>
            </a:pPr>
            <a:r>
              <a:rPr lang="en-US" sz="2000" b="1" dirty="0">
                <a:solidFill>
                  <a:srgbClr val="028090"/>
                </a:solidFill>
                <a:latin typeface="Georgia" pitchFamily="34" charset="0"/>
                <a:ea typeface="Georgia" pitchFamily="34" charset="-122"/>
                <a:cs typeface="Georgia" pitchFamily="34" charset="-120"/>
              </a:rPr>
              <a:t>3</a:t>
            </a:r>
            <a:endParaRPr lang="en-US" sz="2000" dirty="0"/>
          </a:p>
        </p:txBody>
      </p:sp>
      <p:sp>
        <p:nvSpPr>
          <p:cNvPr id="18" name="Text 15"/>
          <p:cNvSpPr/>
          <p:nvPr/>
        </p:nvSpPr>
        <p:spPr>
          <a:xfrm>
            <a:off x="1234440" y="3566160"/>
            <a:ext cx="7132320" cy="548640"/>
          </a:xfrm>
          <a:prstGeom prst="rect">
            <a:avLst/>
          </a:prstGeom>
          <a:noFill/>
          <a:ln/>
        </p:spPr>
        <p:txBody>
          <a:bodyPr wrap="square" lIns="0" tIns="0" rIns="0" bIns="0" rtlCol="0" anchor="ctr"/>
          <a:lstStyle/>
          <a:p>
            <a:pPr marL="0" indent="0">
              <a:buNone/>
            </a:pPr>
            <a:r>
              <a:rPr lang="en-US" sz="1100" dirty="0">
                <a:solidFill>
                  <a:srgbClr val="0C3547"/>
                </a:solidFill>
                <a:latin typeface="Calibri" pitchFamily="34" charset="0"/>
                <a:ea typeface="Calibri" pitchFamily="34" charset="-122"/>
                <a:cs typeface="Calibri" pitchFamily="34" charset="-120"/>
              </a:rPr>
              <a:t>Implement automated matching algorithm based on proximity, availability, skills, and rating</a:t>
            </a:r>
            <a:endParaRPr lang="en-US" sz="1100" dirty="0"/>
          </a:p>
        </p:txBody>
      </p:sp>
      <p:sp>
        <p:nvSpPr>
          <p:cNvPr id="19" name="Shape 16"/>
          <p:cNvSpPr/>
          <p:nvPr/>
        </p:nvSpPr>
        <p:spPr>
          <a:xfrm>
            <a:off x="548640" y="4206240"/>
            <a:ext cx="8046720" cy="54864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20" name="Shape 17"/>
          <p:cNvSpPr/>
          <p:nvPr/>
        </p:nvSpPr>
        <p:spPr>
          <a:xfrm>
            <a:off x="548640" y="4206240"/>
            <a:ext cx="54864" cy="548640"/>
          </a:xfrm>
          <a:prstGeom prst="rect">
            <a:avLst/>
          </a:prstGeom>
          <a:solidFill>
            <a:srgbClr val="028090"/>
          </a:solidFill>
          <a:ln/>
        </p:spPr>
        <p:txBody>
          <a:bodyPr/>
          <a:lstStyle/>
          <a:p>
            <a:endParaRPr lang="en-GB"/>
          </a:p>
        </p:txBody>
      </p:sp>
      <p:sp>
        <p:nvSpPr>
          <p:cNvPr id="21" name="Text 18"/>
          <p:cNvSpPr/>
          <p:nvPr/>
        </p:nvSpPr>
        <p:spPr>
          <a:xfrm>
            <a:off x="777240" y="4206240"/>
            <a:ext cx="365760" cy="548640"/>
          </a:xfrm>
          <a:prstGeom prst="rect">
            <a:avLst/>
          </a:prstGeom>
          <a:noFill/>
          <a:ln/>
        </p:spPr>
        <p:txBody>
          <a:bodyPr wrap="square" lIns="0" tIns="0" rIns="0" bIns="0" rtlCol="0" anchor="ctr"/>
          <a:lstStyle/>
          <a:p>
            <a:pPr marL="0" indent="0">
              <a:buNone/>
            </a:pPr>
            <a:r>
              <a:rPr lang="en-US" sz="2000" b="1" dirty="0">
                <a:solidFill>
                  <a:srgbClr val="028090"/>
                </a:solidFill>
                <a:latin typeface="Georgia" pitchFamily="34" charset="0"/>
                <a:ea typeface="Georgia" pitchFamily="34" charset="-122"/>
                <a:cs typeface="Georgia" pitchFamily="34" charset="-120"/>
              </a:rPr>
              <a:t>4</a:t>
            </a:r>
            <a:endParaRPr lang="en-US" sz="2000" dirty="0"/>
          </a:p>
        </p:txBody>
      </p:sp>
      <p:sp>
        <p:nvSpPr>
          <p:cNvPr id="22" name="Text 19"/>
          <p:cNvSpPr/>
          <p:nvPr/>
        </p:nvSpPr>
        <p:spPr>
          <a:xfrm>
            <a:off x="1234440" y="4206240"/>
            <a:ext cx="7132320" cy="548640"/>
          </a:xfrm>
          <a:prstGeom prst="rect">
            <a:avLst/>
          </a:prstGeom>
          <a:noFill/>
          <a:ln/>
        </p:spPr>
        <p:txBody>
          <a:bodyPr wrap="square" lIns="0" tIns="0" rIns="0" bIns="0" rtlCol="0" anchor="ctr"/>
          <a:lstStyle/>
          <a:p>
            <a:pPr marL="0" indent="0">
              <a:buNone/>
            </a:pPr>
            <a:r>
              <a:rPr lang="en-US" sz="1100" dirty="0">
                <a:solidFill>
                  <a:srgbClr val="0C3547"/>
                </a:solidFill>
                <a:latin typeface="Calibri" pitchFamily="34" charset="0"/>
                <a:ea typeface="Calibri" pitchFamily="34" charset="-122"/>
                <a:cs typeface="Calibri" pitchFamily="34" charset="-120"/>
              </a:rPr>
              <a:t>Evaluate through testing and usability assessment for functional accuracy, performance, and accessibility</a:t>
            </a:r>
            <a:endParaRPr lang="en-US" sz="1100" dirty="0"/>
          </a:p>
        </p:txBody>
      </p:sp>
      <p:sp>
        <p:nvSpPr>
          <p:cNvPr id="23" name="Shape 20"/>
          <p:cNvSpPr/>
          <p:nvPr/>
        </p:nvSpPr>
        <p:spPr>
          <a:xfrm>
            <a:off x="0" y="4892040"/>
            <a:ext cx="9144000" cy="251460"/>
          </a:xfrm>
          <a:prstGeom prst="rect">
            <a:avLst/>
          </a:prstGeom>
          <a:solidFill>
            <a:srgbClr val="0A2D3E"/>
          </a:solidFill>
          <a:ln/>
        </p:spPr>
        <p:txBody>
          <a:bodyPr/>
          <a:lstStyle/>
          <a:p>
            <a:endParaRPr lang="en-GB"/>
          </a:p>
        </p:txBody>
      </p:sp>
      <p:sp>
        <p:nvSpPr>
          <p:cNvPr id="24" name="Text 21"/>
          <p:cNvSpPr/>
          <p:nvPr/>
        </p:nvSpPr>
        <p:spPr>
          <a:xfrm>
            <a:off x="548640" y="4892040"/>
            <a:ext cx="6400800" cy="251460"/>
          </a:xfrm>
          <a:prstGeom prst="rect">
            <a:avLst/>
          </a:prstGeom>
          <a:noFill/>
          <a:ln/>
        </p:spPr>
        <p:txBody>
          <a:bodyPr wrap="square" lIns="0" tIns="0" rIns="0" bIns="0" rtlCol="0" anchor="ctr"/>
          <a:lstStyle/>
          <a:p>
            <a:pPr marL="0" indent="0">
              <a:buNone/>
            </a:pPr>
            <a:r>
              <a:rPr lang="en-US" sz="800" dirty="0">
                <a:solidFill>
                  <a:srgbClr val="FFFFFF"/>
                </a:solidFill>
                <a:latin typeface="Calibri" pitchFamily="34" charset="0"/>
                <a:ea typeface="Calibri" pitchFamily="34" charset="-122"/>
                <a:cs typeface="Calibri" pitchFamily="34" charset="-120"/>
              </a:rPr>
              <a:t>HomeBridge  |  Rita Zambito  |  UWTSD Birmingham</a:t>
            </a:r>
            <a:endParaRPr lang="en-US" sz="800" dirty="0"/>
          </a:p>
        </p:txBody>
      </p:sp>
      <p:pic>
        <p:nvPicPr>
          <p:cNvPr id="28" name="Picture 27">
            <a:extLst>
              <a:ext uri="{FF2B5EF4-FFF2-40B4-BE49-F238E27FC236}">
                <a16:creationId xmlns:a16="http://schemas.microsoft.com/office/drawing/2014/main" id="{5BFAA0B3-3B7D-BEE0-B91D-D2AB620D869E}"/>
              </a:ext>
            </a:extLst>
          </p:cNvPr>
          <p:cNvPicPr>
            <a:picLocks noChangeAspect="1"/>
          </p:cNvPicPr>
          <p:nvPr/>
        </p:nvPicPr>
        <p:blipFill>
          <a:blip r:embed="rId3"/>
          <a:stretch>
            <a:fillRect/>
          </a:stretch>
        </p:blipFill>
        <p:spPr>
          <a:xfrm flipH="1">
            <a:off x="680720" y="1226820"/>
            <a:ext cx="553720" cy="553720"/>
          </a:xfrm>
          <a:prstGeom prst="rect">
            <a:avLst/>
          </a:prstGeom>
        </p:spPr>
      </p:pic>
      <p:pic>
        <p:nvPicPr>
          <p:cNvPr id="5" name="Picture 4">
            <a:extLst>
              <a:ext uri="{FF2B5EF4-FFF2-40B4-BE49-F238E27FC236}">
                <a16:creationId xmlns:a16="http://schemas.microsoft.com/office/drawing/2014/main" id="{06C8A423-3EEF-63DC-DB0F-98BFC114072C}"/>
              </a:ext>
            </a:extLst>
          </p:cNvPr>
          <p:cNvPicPr>
            <a:picLocks noChangeAspect="1"/>
          </p:cNvPicPr>
          <p:nvPr/>
        </p:nvPicPr>
        <p:blipFill>
          <a:blip r:embed="rId4"/>
          <a:stretch>
            <a:fillRect/>
          </a:stretch>
        </p:blipFill>
        <p:spPr>
          <a:xfrm>
            <a:off x="548640" y="3566160"/>
            <a:ext cx="54869" cy="54868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1">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028090"/>
          </a:solidFill>
          <a:ln/>
        </p:spPr>
        <p:txBody>
          <a:bodyPr/>
          <a:lstStyle/>
          <a:p>
            <a:endParaRPr lang="en-GB"/>
          </a:p>
        </p:txBody>
      </p:sp>
      <p:sp>
        <p:nvSpPr>
          <p:cNvPr id="3" name="Text 1"/>
          <p:cNvSpPr/>
          <p:nvPr/>
        </p:nvSpPr>
        <p:spPr>
          <a:xfrm>
            <a:off x="548640" y="228600"/>
            <a:ext cx="8046720" cy="502920"/>
          </a:xfrm>
          <a:prstGeom prst="rect">
            <a:avLst/>
          </a:prstGeom>
          <a:noFill/>
          <a:ln/>
        </p:spPr>
        <p:txBody>
          <a:bodyPr wrap="square" lIns="0" tIns="0" rIns="0" bIns="0" rtlCol="0" anchor="ctr"/>
          <a:lstStyle/>
          <a:p>
            <a:pPr marL="0" indent="0">
              <a:buNone/>
            </a:pPr>
            <a:r>
              <a:rPr lang="en-US" sz="2800" b="1" dirty="0">
                <a:solidFill>
                  <a:srgbClr val="0C3547"/>
                </a:solidFill>
                <a:latin typeface="Georgia" pitchFamily="34" charset="0"/>
                <a:ea typeface="Georgia" pitchFamily="34" charset="-122"/>
                <a:cs typeface="Georgia" pitchFamily="34" charset="-120"/>
              </a:rPr>
              <a:t>Methodology</a:t>
            </a:r>
            <a:endParaRPr lang="en-US" sz="2800" dirty="0"/>
          </a:p>
        </p:txBody>
      </p:sp>
      <p:sp>
        <p:nvSpPr>
          <p:cNvPr id="4" name="Text 2"/>
          <p:cNvSpPr/>
          <p:nvPr/>
        </p:nvSpPr>
        <p:spPr>
          <a:xfrm>
            <a:off x="548640" y="731520"/>
            <a:ext cx="8046720" cy="320040"/>
          </a:xfrm>
          <a:prstGeom prst="rect">
            <a:avLst/>
          </a:prstGeom>
          <a:noFill/>
          <a:ln/>
        </p:spPr>
        <p:txBody>
          <a:bodyPr wrap="square" lIns="0" tIns="0" rIns="0" bIns="0" rtlCol="0" anchor="ctr"/>
          <a:lstStyle/>
          <a:p>
            <a:pPr marL="0" indent="0">
              <a:buNone/>
            </a:pPr>
            <a:r>
              <a:rPr lang="en-US" sz="1300" dirty="0">
                <a:solidFill>
                  <a:srgbClr val="5A6B7A"/>
                </a:solidFill>
                <a:latin typeface="Calibri" pitchFamily="34" charset="0"/>
                <a:ea typeface="Calibri" pitchFamily="34" charset="-122"/>
                <a:cs typeface="Calibri" pitchFamily="34" charset="-120"/>
              </a:rPr>
              <a:t>Agile iterative development with continuous testing</a:t>
            </a:r>
            <a:endParaRPr lang="en-US" sz="1300" dirty="0"/>
          </a:p>
        </p:txBody>
      </p:sp>
      <p:sp>
        <p:nvSpPr>
          <p:cNvPr id="5" name="Shape 3"/>
          <p:cNvSpPr/>
          <p:nvPr/>
        </p:nvSpPr>
        <p:spPr>
          <a:xfrm>
            <a:off x="571499" y="1183132"/>
            <a:ext cx="3840480" cy="2075098"/>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6" name="Shape 4"/>
          <p:cNvSpPr/>
          <p:nvPr/>
        </p:nvSpPr>
        <p:spPr>
          <a:xfrm>
            <a:off x="548640" y="1188720"/>
            <a:ext cx="45719" cy="2075098"/>
          </a:xfrm>
          <a:prstGeom prst="rect">
            <a:avLst/>
          </a:prstGeom>
          <a:solidFill>
            <a:srgbClr val="02C39A"/>
          </a:solidFill>
          <a:ln/>
        </p:spPr>
        <p:txBody>
          <a:bodyPr/>
          <a:lstStyle/>
          <a:p>
            <a:endParaRPr lang="en-GB"/>
          </a:p>
        </p:txBody>
      </p:sp>
      <p:sp>
        <p:nvSpPr>
          <p:cNvPr id="8" name="Text 5"/>
          <p:cNvSpPr/>
          <p:nvPr/>
        </p:nvSpPr>
        <p:spPr>
          <a:xfrm>
            <a:off x="1345896" y="1241345"/>
            <a:ext cx="1388110" cy="320040"/>
          </a:xfrm>
          <a:prstGeom prst="rect">
            <a:avLst/>
          </a:prstGeom>
          <a:noFill/>
          <a:ln/>
        </p:spPr>
        <p:txBody>
          <a:bodyPr wrap="square" lIns="0" tIns="0" rIns="0" bIns="0" rtlCol="0" anchor="ctr"/>
          <a:lstStyle/>
          <a:p>
            <a:pPr marL="0" indent="0">
              <a:buNone/>
            </a:pPr>
            <a:r>
              <a:rPr lang="en-US" sz="1400" b="1" dirty="0">
                <a:solidFill>
                  <a:srgbClr val="0C3547"/>
                </a:solidFill>
                <a:latin typeface="Calibri" pitchFamily="34" charset="0"/>
                <a:ea typeface="Calibri" pitchFamily="34" charset="-122"/>
                <a:cs typeface="Calibri" pitchFamily="34" charset="-120"/>
              </a:rPr>
              <a:t>Agile Approach</a:t>
            </a:r>
            <a:endParaRPr lang="en-US" sz="1400" dirty="0"/>
          </a:p>
        </p:txBody>
      </p:sp>
      <p:sp>
        <p:nvSpPr>
          <p:cNvPr id="9" name="Text 6"/>
          <p:cNvSpPr/>
          <p:nvPr/>
        </p:nvSpPr>
        <p:spPr>
          <a:xfrm>
            <a:off x="822959" y="1708158"/>
            <a:ext cx="3291840" cy="1097280"/>
          </a:xfrm>
          <a:prstGeom prst="rect">
            <a:avLst/>
          </a:prstGeom>
          <a:noFill/>
          <a:ln/>
        </p:spPr>
        <p:txBody>
          <a:bodyPr wrap="square" lIns="0" tIns="0" rIns="0" bIns="0" rtlCol="0" anchor="ctr"/>
          <a:lstStyle/>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Iterative cycles: implement → test → refine</a:t>
            </a:r>
            <a:endParaRPr lang="en-US" sz="1050" dirty="0"/>
          </a:p>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Each feature tested immediately after implementation</a:t>
            </a:r>
            <a:endParaRPr lang="en-US" sz="1050" dirty="0"/>
          </a:p>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Defects fixed before moving to next cycle</a:t>
            </a:r>
            <a:endParaRPr lang="en-US" sz="1050" dirty="0"/>
          </a:p>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Several major redesigns driven by testing</a:t>
            </a:r>
            <a:endParaRPr lang="en-US" sz="1050" dirty="0"/>
          </a:p>
        </p:txBody>
      </p:sp>
      <p:sp>
        <p:nvSpPr>
          <p:cNvPr id="10" name="Shape 7"/>
          <p:cNvSpPr/>
          <p:nvPr/>
        </p:nvSpPr>
        <p:spPr>
          <a:xfrm>
            <a:off x="4754880" y="1188720"/>
            <a:ext cx="3840480" cy="2075098"/>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1" name="Shape 8"/>
          <p:cNvSpPr/>
          <p:nvPr/>
        </p:nvSpPr>
        <p:spPr>
          <a:xfrm>
            <a:off x="4754880" y="1188720"/>
            <a:ext cx="45719" cy="2075098"/>
          </a:xfrm>
          <a:prstGeom prst="rect">
            <a:avLst/>
          </a:prstGeom>
          <a:solidFill>
            <a:srgbClr val="028090"/>
          </a:solidFill>
          <a:ln/>
        </p:spPr>
        <p:txBody>
          <a:bodyPr/>
          <a:lstStyle/>
          <a:p>
            <a:endParaRPr lang="en-GB"/>
          </a:p>
        </p:txBody>
      </p:sp>
      <p:sp>
        <p:nvSpPr>
          <p:cNvPr id="13" name="Text 9"/>
          <p:cNvSpPr/>
          <p:nvPr/>
        </p:nvSpPr>
        <p:spPr>
          <a:xfrm>
            <a:off x="5440680" y="1234440"/>
            <a:ext cx="2743200" cy="320040"/>
          </a:xfrm>
          <a:prstGeom prst="rect">
            <a:avLst/>
          </a:prstGeom>
          <a:noFill/>
          <a:ln/>
        </p:spPr>
        <p:txBody>
          <a:bodyPr wrap="square" lIns="0" tIns="0" rIns="0" bIns="0" rtlCol="0" anchor="ctr"/>
          <a:lstStyle/>
          <a:p>
            <a:pPr marL="0" indent="0">
              <a:buNone/>
            </a:pPr>
            <a:r>
              <a:rPr lang="en-US" sz="1400" b="1" dirty="0">
                <a:solidFill>
                  <a:srgbClr val="0C3547"/>
                </a:solidFill>
                <a:latin typeface="Calibri" pitchFamily="34" charset="0"/>
                <a:ea typeface="Calibri" pitchFamily="34" charset="-122"/>
                <a:cs typeface="Calibri" pitchFamily="34" charset="-120"/>
              </a:rPr>
              <a:t>Tools &amp; Technologies</a:t>
            </a:r>
            <a:endParaRPr lang="en-US" sz="1400" dirty="0"/>
          </a:p>
        </p:txBody>
      </p:sp>
      <p:sp>
        <p:nvSpPr>
          <p:cNvPr id="14" name="Text 10"/>
          <p:cNvSpPr/>
          <p:nvPr/>
        </p:nvSpPr>
        <p:spPr>
          <a:xfrm>
            <a:off x="5029200" y="1830496"/>
            <a:ext cx="3291840" cy="1097280"/>
          </a:xfrm>
          <a:prstGeom prst="rect">
            <a:avLst/>
          </a:prstGeom>
          <a:noFill/>
          <a:ln/>
        </p:spPr>
        <p:txBody>
          <a:bodyPr wrap="square" lIns="0" tIns="0" rIns="0" bIns="0" rtlCol="0" anchor="ctr"/>
          <a:lstStyle/>
          <a:p>
            <a:pPr marL="171450" indent="-171450">
              <a:lnSpc>
                <a:spcPct val="14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Backend: Flask, Flask-SQLAlchemy, Flask-Login (auth and session </a:t>
            </a:r>
            <a:r>
              <a:rPr lang="en-US" sz="1050" dirty="0" err="1">
                <a:solidFill>
                  <a:srgbClr val="5A6B7A"/>
                </a:solidFill>
                <a:latin typeface="Calibri" pitchFamily="34" charset="0"/>
                <a:ea typeface="Calibri" pitchFamily="34" charset="-122"/>
                <a:cs typeface="Calibri" pitchFamily="34" charset="-120"/>
              </a:rPr>
              <a:t>mgmt</a:t>
            </a:r>
            <a:r>
              <a:rPr lang="en-US" sz="1050" dirty="0">
                <a:solidFill>
                  <a:srgbClr val="5A6B7A"/>
                </a:solidFill>
                <a:latin typeface="Calibri" pitchFamily="34" charset="0"/>
                <a:ea typeface="Calibri" pitchFamily="34" charset="-122"/>
                <a:cs typeface="Calibri" pitchFamily="34" charset="-120"/>
              </a:rPr>
              <a:t>), Database: SQLite </a:t>
            </a:r>
          </a:p>
          <a:p>
            <a:pPr marL="171450" indent="-171450">
              <a:lnSpc>
                <a:spcPct val="14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Frontend: Bootstrap 5 + custom CSS</a:t>
            </a:r>
            <a:endParaRPr lang="en-US" sz="1050" dirty="0"/>
          </a:p>
          <a:p>
            <a:pPr marL="171450" indent="-171450">
              <a:lnSpc>
                <a:spcPct val="14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Geo: Postcodes.io API + geopy (geodesic distance)</a:t>
            </a:r>
            <a:endParaRPr lang="en-US" sz="1050" dirty="0"/>
          </a:p>
          <a:p>
            <a:pPr marL="171450" indent="-171450">
              <a:lnSpc>
                <a:spcPct val="14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Security: Flask-WTF (</a:t>
            </a:r>
            <a:r>
              <a:rPr lang="en-GB" sz="1050" dirty="0">
                <a:solidFill>
                  <a:srgbClr val="5A6B7A"/>
                </a:solidFill>
                <a:latin typeface="Calibri" pitchFamily="34" charset="0"/>
                <a:ea typeface="Calibri" pitchFamily="34" charset="-122"/>
                <a:cs typeface="Calibri" pitchFamily="34" charset="-120"/>
              </a:rPr>
              <a:t>form handling and CSRF protection)</a:t>
            </a:r>
            <a:r>
              <a:rPr lang="en-US" sz="1050" dirty="0">
                <a:solidFill>
                  <a:srgbClr val="5A6B7A"/>
                </a:solidFill>
                <a:latin typeface="Calibri" pitchFamily="34" charset="0"/>
                <a:ea typeface="Calibri" pitchFamily="34" charset="-122"/>
                <a:cs typeface="Calibri" pitchFamily="34" charset="-120"/>
              </a:rPr>
              <a:t>, </a:t>
            </a:r>
            <a:r>
              <a:rPr lang="en-US" sz="1050" dirty="0" err="1">
                <a:solidFill>
                  <a:srgbClr val="5A6B7A"/>
                </a:solidFill>
                <a:latin typeface="Calibri" pitchFamily="34" charset="0"/>
                <a:ea typeface="Calibri" pitchFamily="34" charset="-122"/>
                <a:cs typeface="Calibri" pitchFamily="34" charset="-120"/>
              </a:rPr>
              <a:t>Werkzeug</a:t>
            </a:r>
            <a:r>
              <a:rPr lang="en-US" sz="1050" dirty="0">
                <a:solidFill>
                  <a:srgbClr val="5A6B7A"/>
                </a:solidFill>
                <a:latin typeface="Calibri" pitchFamily="34" charset="0"/>
                <a:ea typeface="Calibri" pitchFamily="34" charset="-122"/>
                <a:cs typeface="Calibri" pitchFamily="34" charset="-120"/>
              </a:rPr>
              <a:t> password hashing, password validation, session expires on browser close</a:t>
            </a:r>
            <a:endParaRPr lang="en-US" sz="1050" dirty="0"/>
          </a:p>
        </p:txBody>
      </p:sp>
      <p:sp>
        <p:nvSpPr>
          <p:cNvPr id="15" name="Shape 11"/>
          <p:cNvSpPr/>
          <p:nvPr/>
        </p:nvSpPr>
        <p:spPr>
          <a:xfrm>
            <a:off x="548640" y="3542392"/>
            <a:ext cx="8046720" cy="1020464"/>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6" name="Shape 12"/>
          <p:cNvSpPr/>
          <p:nvPr/>
        </p:nvSpPr>
        <p:spPr>
          <a:xfrm>
            <a:off x="548640" y="3474130"/>
            <a:ext cx="8046720" cy="54864"/>
          </a:xfrm>
          <a:prstGeom prst="rect">
            <a:avLst/>
          </a:prstGeom>
          <a:solidFill>
            <a:srgbClr val="00A896"/>
          </a:solidFill>
          <a:ln/>
        </p:spPr>
        <p:txBody>
          <a:bodyPr/>
          <a:lstStyle/>
          <a:p>
            <a:endParaRPr lang="en-GB"/>
          </a:p>
        </p:txBody>
      </p:sp>
      <p:sp>
        <p:nvSpPr>
          <p:cNvPr id="17" name="Text 13"/>
          <p:cNvSpPr/>
          <p:nvPr/>
        </p:nvSpPr>
        <p:spPr>
          <a:xfrm>
            <a:off x="777240" y="3611290"/>
            <a:ext cx="7315200" cy="274320"/>
          </a:xfrm>
          <a:prstGeom prst="rect">
            <a:avLst/>
          </a:prstGeom>
          <a:noFill/>
          <a:ln/>
        </p:spPr>
        <p:txBody>
          <a:bodyPr wrap="square" lIns="0" tIns="0" rIns="0" bIns="0" rtlCol="0" anchor="ctr"/>
          <a:lstStyle/>
          <a:p>
            <a:pPr marL="0" indent="0">
              <a:buNone/>
            </a:pPr>
            <a:r>
              <a:rPr lang="en-US" sz="1300" b="1" dirty="0">
                <a:solidFill>
                  <a:srgbClr val="0C3547"/>
                </a:solidFill>
                <a:latin typeface="Calibri" pitchFamily="34" charset="0"/>
                <a:ea typeface="Calibri" pitchFamily="34" charset="-122"/>
                <a:cs typeface="Calibri" pitchFamily="34" charset="-120"/>
              </a:rPr>
              <a:t>Key Redesigns Driven by Testing</a:t>
            </a:r>
            <a:endParaRPr lang="en-US" sz="1300" dirty="0"/>
          </a:p>
        </p:txBody>
      </p:sp>
      <p:sp>
        <p:nvSpPr>
          <p:cNvPr id="18" name="Text 14"/>
          <p:cNvSpPr/>
          <p:nvPr/>
        </p:nvSpPr>
        <p:spPr>
          <a:xfrm>
            <a:off x="775547" y="3826151"/>
            <a:ext cx="7589520" cy="640080"/>
          </a:xfrm>
          <a:prstGeom prst="rect">
            <a:avLst/>
          </a:prstGeom>
          <a:noFill/>
          <a:ln/>
        </p:spPr>
        <p:txBody>
          <a:bodyPr wrap="square" lIns="0" tIns="0" rIns="0" bIns="0" rtlCol="0" anchor="ctr"/>
          <a:lstStyle/>
          <a:p>
            <a:pPr>
              <a:lnSpc>
                <a:spcPct val="150000"/>
              </a:lnSpc>
            </a:pPr>
            <a:r>
              <a:rPr lang="en-US" sz="1050" b="1" dirty="0">
                <a:solidFill>
                  <a:srgbClr val="028090"/>
                </a:solidFill>
                <a:latin typeface="Calibri" pitchFamily="34" charset="0"/>
                <a:ea typeface="Calibri" pitchFamily="34" charset="-122"/>
                <a:cs typeface="Calibri" pitchFamily="34" charset="-120"/>
              </a:rPr>
              <a:t>9 → 4 service categories</a:t>
            </a:r>
            <a:r>
              <a:rPr lang="en-US" sz="1050" dirty="0">
                <a:solidFill>
                  <a:srgbClr val="5A6B7A"/>
                </a:solidFill>
                <a:latin typeface="Calibri" pitchFamily="34" charset="0"/>
                <a:ea typeface="Calibri" pitchFamily="34" charset="-122"/>
                <a:cs typeface="Calibri" pitchFamily="34" charset="-120"/>
              </a:rPr>
              <a:t> (excessive granularity caused false negatives)   |   </a:t>
            </a:r>
            <a:r>
              <a:rPr lang="en-US" sz="1050" b="1" dirty="0">
                <a:solidFill>
                  <a:srgbClr val="028090"/>
                </a:solidFill>
                <a:latin typeface="Calibri" pitchFamily="34" charset="0"/>
                <a:ea typeface="Calibri" pitchFamily="34" charset="-122"/>
                <a:cs typeface="Calibri" pitchFamily="34" charset="-120"/>
              </a:rPr>
              <a:t>Threaded → direct chat</a:t>
            </a:r>
            <a:r>
              <a:rPr lang="en-US" sz="1050" dirty="0">
                <a:solidFill>
                  <a:srgbClr val="5A6B7A"/>
                </a:solidFill>
                <a:latin typeface="Calibri" pitchFamily="34" charset="0"/>
                <a:ea typeface="Calibri" pitchFamily="34" charset="-122"/>
                <a:cs typeface="Calibri" pitchFamily="34" charset="-120"/>
              </a:rPr>
              <a:t> (too complex for target users)   |   </a:t>
            </a:r>
            <a:r>
              <a:rPr lang="en-US" sz="1050" b="1" dirty="0">
                <a:solidFill>
                  <a:srgbClr val="028090"/>
                </a:solidFill>
                <a:latin typeface="Calibri" pitchFamily="34" charset="0"/>
                <a:ea typeface="Calibri" pitchFamily="34" charset="-122"/>
                <a:cs typeface="Calibri" pitchFamily="34" charset="-120"/>
              </a:rPr>
              <a:t>Hardcoded → integrated </a:t>
            </a:r>
            <a:r>
              <a:rPr lang="en-GB" sz="1050" b="1" dirty="0">
                <a:solidFill>
                  <a:srgbClr val="028090"/>
                </a:solidFill>
                <a:latin typeface="Calibri" pitchFamily="34" charset="0"/>
                <a:ea typeface="Calibri" pitchFamily="34" charset="-122"/>
                <a:cs typeface="Calibri" pitchFamily="34" charset="-120"/>
              </a:rPr>
              <a:t>Postcodes.io API </a:t>
            </a:r>
            <a:r>
              <a:rPr lang="en-US" sz="1050" b="1" dirty="0">
                <a:solidFill>
                  <a:srgbClr val="028090"/>
                </a:solidFill>
                <a:latin typeface="Calibri" pitchFamily="34" charset="0"/>
                <a:ea typeface="Calibri" pitchFamily="34" charset="-122"/>
                <a:cs typeface="Calibri" pitchFamily="34" charset="-120"/>
              </a:rPr>
              <a:t>→ cached coordinates</a:t>
            </a:r>
            <a:r>
              <a:rPr lang="en-US" sz="1050" dirty="0">
                <a:solidFill>
                  <a:srgbClr val="5A6B7A"/>
                </a:solidFill>
                <a:latin typeface="Calibri" pitchFamily="34" charset="0"/>
                <a:ea typeface="Calibri" pitchFamily="34" charset="-122"/>
                <a:cs typeface="Calibri" pitchFamily="34" charset="-120"/>
              </a:rPr>
              <a:t> (25s → instant matching)</a:t>
            </a:r>
            <a:endParaRPr lang="en-US" sz="1050" dirty="0"/>
          </a:p>
        </p:txBody>
      </p:sp>
      <p:sp>
        <p:nvSpPr>
          <p:cNvPr id="19" name="Shape 15"/>
          <p:cNvSpPr/>
          <p:nvPr/>
        </p:nvSpPr>
        <p:spPr>
          <a:xfrm>
            <a:off x="0" y="4892040"/>
            <a:ext cx="9144000" cy="251460"/>
          </a:xfrm>
          <a:prstGeom prst="rect">
            <a:avLst/>
          </a:prstGeom>
          <a:solidFill>
            <a:srgbClr val="0A2D3E"/>
          </a:solidFill>
          <a:ln/>
        </p:spPr>
        <p:txBody>
          <a:bodyPr/>
          <a:lstStyle/>
          <a:p>
            <a:endParaRPr lang="en-GB"/>
          </a:p>
        </p:txBody>
      </p:sp>
      <p:sp>
        <p:nvSpPr>
          <p:cNvPr id="20" name="Text 16"/>
          <p:cNvSpPr/>
          <p:nvPr/>
        </p:nvSpPr>
        <p:spPr>
          <a:xfrm>
            <a:off x="548640" y="4892040"/>
            <a:ext cx="6400800" cy="251460"/>
          </a:xfrm>
          <a:prstGeom prst="rect">
            <a:avLst/>
          </a:prstGeom>
          <a:noFill/>
          <a:ln/>
        </p:spPr>
        <p:txBody>
          <a:bodyPr wrap="square" lIns="0" tIns="0" rIns="0" bIns="0" rtlCol="0" anchor="ctr"/>
          <a:lstStyle/>
          <a:p>
            <a:pPr marL="0" indent="0">
              <a:buNone/>
            </a:pPr>
            <a:r>
              <a:rPr lang="en-US" sz="800" dirty="0">
                <a:solidFill>
                  <a:srgbClr val="FFFFFF"/>
                </a:solidFill>
                <a:latin typeface="Calibri" pitchFamily="34" charset="0"/>
                <a:ea typeface="Calibri" pitchFamily="34" charset="-122"/>
                <a:cs typeface="Calibri" pitchFamily="34" charset="-120"/>
              </a:rPr>
              <a:t>HomeBridge  |  Rita Zambito  |  UWTSD Birmingham</a:t>
            </a:r>
            <a:endParaRPr lang="en-US" sz="800" dirty="0"/>
          </a:p>
        </p:txBody>
      </p:sp>
      <p:pic>
        <p:nvPicPr>
          <p:cNvPr id="22" name="Picture 21" descr="icon_tools.png"/>
          <p:cNvPicPr>
            <a:picLocks noChangeAspect="1"/>
          </p:cNvPicPr>
          <p:nvPr/>
        </p:nvPicPr>
        <p:blipFill>
          <a:blip r:embed="rId3"/>
          <a:stretch>
            <a:fillRect/>
          </a:stretch>
        </p:blipFill>
        <p:spPr>
          <a:xfrm>
            <a:off x="5029200" y="1266444"/>
            <a:ext cx="265175" cy="265175"/>
          </a:xfrm>
          <a:prstGeom prst="rect">
            <a:avLst/>
          </a:prstGeom>
        </p:spPr>
      </p:pic>
      <p:pic>
        <p:nvPicPr>
          <p:cNvPr id="24" name="Picture 23">
            <a:extLst>
              <a:ext uri="{FF2B5EF4-FFF2-40B4-BE49-F238E27FC236}">
                <a16:creationId xmlns:a16="http://schemas.microsoft.com/office/drawing/2014/main" id="{2BBD29DC-6D18-24CC-4AC9-DF0C3BC2932F}"/>
              </a:ext>
            </a:extLst>
          </p:cNvPr>
          <p:cNvPicPr>
            <a:picLocks noChangeAspect="1"/>
          </p:cNvPicPr>
          <p:nvPr/>
        </p:nvPicPr>
        <p:blipFill>
          <a:blip r:embed="rId4"/>
          <a:srcRect l="17489" t="264" r="6264" b="818"/>
          <a:stretch>
            <a:fillRect/>
          </a:stretch>
        </p:blipFill>
        <p:spPr>
          <a:xfrm>
            <a:off x="777240" y="1170315"/>
            <a:ext cx="499108" cy="437967"/>
          </a:xfrm>
          <a:prstGeom prst="rect">
            <a:avLst/>
          </a:prstGeom>
        </p:spPr>
      </p:pic>
      <p:sp>
        <p:nvSpPr>
          <p:cNvPr id="7" name="TextBox 6">
            <a:extLst>
              <a:ext uri="{FF2B5EF4-FFF2-40B4-BE49-F238E27FC236}">
                <a16:creationId xmlns:a16="http://schemas.microsoft.com/office/drawing/2014/main" id="{B0DB176E-B839-68C8-B104-8E1243122C37}"/>
              </a:ext>
            </a:extLst>
          </p:cNvPr>
          <p:cNvSpPr txBox="1"/>
          <p:nvPr/>
        </p:nvSpPr>
        <p:spPr>
          <a:xfrm>
            <a:off x="462844" y="4612032"/>
            <a:ext cx="2006035" cy="230832"/>
          </a:xfrm>
          <a:prstGeom prst="rect">
            <a:avLst/>
          </a:prstGeom>
          <a:noFill/>
        </p:spPr>
        <p:txBody>
          <a:bodyPr wrap="square" rtlCol="0">
            <a:spAutoFit/>
          </a:bodyPr>
          <a:lstStyle/>
          <a:p>
            <a:r>
              <a:rPr kumimoji="0" lang="en-GB" sz="900" b="0" i="1" u="none" strike="noStrike" kern="1200" cap="none" spc="0" normalizeH="0" baseline="0" noProof="0" dirty="0">
                <a:ln>
                  <a:noFill/>
                </a:ln>
                <a:solidFill>
                  <a:srgbClr val="5A6B7A"/>
                </a:solidFill>
                <a:effectLst/>
                <a:uLnTx/>
                <a:uFillTx/>
                <a:latin typeface="Calibri" pitchFamily="34" charset="0"/>
                <a:ea typeface="Calibri" pitchFamily="34" charset="-122"/>
                <a:cs typeface="Calibri" pitchFamily="34" charset="-120"/>
              </a:rPr>
              <a:t>CSRF = Cross-Site Request Forgery    </a:t>
            </a:r>
            <a:endParaRPr lang="en-GB" sz="900" i="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1">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028090"/>
          </a:solidFill>
          <a:ln/>
        </p:spPr>
        <p:txBody>
          <a:bodyPr/>
          <a:lstStyle/>
          <a:p>
            <a:endParaRPr/>
          </a:p>
        </p:txBody>
      </p:sp>
      <p:sp>
        <p:nvSpPr>
          <p:cNvPr id="3" name="Text 1"/>
          <p:cNvSpPr/>
          <p:nvPr/>
        </p:nvSpPr>
        <p:spPr>
          <a:xfrm>
            <a:off x="457200" y="137160"/>
            <a:ext cx="8046720" cy="365760"/>
          </a:xfrm>
          <a:prstGeom prst="rect">
            <a:avLst/>
          </a:prstGeom>
          <a:noFill/>
          <a:ln/>
        </p:spPr>
        <p:txBody>
          <a:bodyPr wrap="square" lIns="0" tIns="0" rIns="0" bIns="0" rtlCol="0" anchor="ctr"/>
          <a:lstStyle/>
          <a:p>
            <a:pPr marL="0" indent="0">
              <a:buNone/>
            </a:pPr>
            <a:r>
              <a:rPr lang="en-US" sz="2600" b="1" dirty="0">
                <a:solidFill>
                  <a:srgbClr val="0C3547"/>
                </a:solidFill>
                <a:latin typeface="Georgia" pitchFamily="34" charset="0"/>
                <a:ea typeface="Georgia" pitchFamily="34" charset="-122"/>
                <a:cs typeface="Georgia" pitchFamily="34" charset="-120"/>
              </a:rPr>
              <a:t>System Model</a:t>
            </a:r>
            <a:endParaRPr lang="en-US" sz="2600" dirty="0"/>
          </a:p>
        </p:txBody>
      </p:sp>
      <p:sp>
        <p:nvSpPr>
          <p:cNvPr id="4" name="Text 2"/>
          <p:cNvSpPr/>
          <p:nvPr/>
        </p:nvSpPr>
        <p:spPr>
          <a:xfrm>
            <a:off x="457200" y="502920"/>
            <a:ext cx="8046720" cy="228600"/>
          </a:xfrm>
          <a:prstGeom prst="rect">
            <a:avLst/>
          </a:prstGeom>
          <a:noFill/>
          <a:ln/>
        </p:spPr>
        <p:txBody>
          <a:bodyPr wrap="square" lIns="0" tIns="0" rIns="0" bIns="0" rtlCol="0" anchor="ctr"/>
          <a:lstStyle/>
          <a:p>
            <a:pPr marL="0" indent="0">
              <a:buNone/>
            </a:pPr>
            <a:r>
              <a:rPr lang="en-US" sz="1100" dirty="0">
                <a:solidFill>
                  <a:srgbClr val="5A6B7A"/>
                </a:solidFill>
                <a:latin typeface="Calibri" pitchFamily="34" charset="0"/>
                <a:ea typeface="Calibri" pitchFamily="34" charset="-122"/>
                <a:cs typeface="Calibri" pitchFamily="34" charset="-120"/>
              </a:rPr>
              <a:t>Five-layer architecture with three user roles</a:t>
            </a:r>
            <a:endParaRPr lang="en-US" sz="1100" dirty="0"/>
          </a:p>
        </p:txBody>
      </p:sp>
      <p:sp>
        <p:nvSpPr>
          <p:cNvPr id="5" name="Shape 3"/>
          <p:cNvSpPr/>
          <p:nvPr/>
        </p:nvSpPr>
        <p:spPr>
          <a:xfrm>
            <a:off x="365760" y="822960"/>
            <a:ext cx="2651760" cy="548640"/>
          </a:xfrm>
          <a:prstGeom prst="roundRect">
            <a:avLst>
              <a:gd name="adj" fmla="val 10000"/>
            </a:avLst>
          </a:prstGeom>
          <a:solidFill>
            <a:srgbClr val="02C39A">
              <a:alpha val="15000"/>
            </a:srgbClr>
          </a:solidFill>
          <a:ln w="15240">
            <a:solidFill>
              <a:srgbClr val="02C39A"/>
            </a:solidFill>
            <a:prstDash val="solid"/>
          </a:ln>
        </p:spPr>
        <p:txBody>
          <a:bodyPr/>
          <a:lstStyle/>
          <a:p>
            <a:endParaRPr/>
          </a:p>
        </p:txBody>
      </p:sp>
      <p:sp>
        <p:nvSpPr>
          <p:cNvPr id="6" name="Text 4"/>
          <p:cNvSpPr/>
          <p:nvPr/>
        </p:nvSpPr>
        <p:spPr>
          <a:xfrm>
            <a:off x="365760" y="822960"/>
            <a:ext cx="2651760" cy="228600"/>
          </a:xfrm>
          <a:prstGeom prst="rect">
            <a:avLst/>
          </a:prstGeom>
          <a:noFill/>
          <a:ln/>
        </p:spPr>
        <p:txBody>
          <a:bodyPr wrap="square" lIns="0" tIns="0" rIns="0" bIns="0" rtlCol="0" anchor="ctr"/>
          <a:lstStyle/>
          <a:p>
            <a:pPr marL="0" indent="0" algn="ctr">
              <a:buNone/>
            </a:pPr>
            <a:r>
              <a:rPr lang="en-US" sz="1000" b="1" dirty="0">
                <a:solidFill>
                  <a:srgbClr val="0C3547"/>
                </a:solidFill>
                <a:latin typeface="Calibri" pitchFamily="34" charset="0"/>
                <a:ea typeface="Calibri" pitchFamily="34" charset="-122"/>
                <a:cs typeface="Calibri" pitchFamily="34" charset="-120"/>
              </a:rPr>
              <a:t>Service User</a:t>
            </a:r>
            <a:endParaRPr lang="en-US" sz="1000" dirty="0"/>
          </a:p>
        </p:txBody>
      </p:sp>
      <p:sp>
        <p:nvSpPr>
          <p:cNvPr id="7" name="Text 5"/>
          <p:cNvSpPr/>
          <p:nvPr/>
        </p:nvSpPr>
        <p:spPr>
          <a:xfrm>
            <a:off x="365760" y="1033272"/>
            <a:ext cx="2651760" cy="292608"/>
          </a:xfrm>
          <a:prstGeom prst="rect">
            <a:avLst/>
          </a:prstGeom>
          <a:noFill/>
          <a:ln/>
        </p:spPr>
        <p:txBody>
          <a:bodyPr wrap="square" lIns="0" tIns="0" rIns="0" bIns="0" rtlCol="0" anchor="ctr"/>
          <a:lstStyle/>
          <a:p>
            <a:pPr marL="0" indent="0" algn="ctr">
              <a:buNone/>
            </a:pPr>
            <a:r>
              <a:rPr lang="en-US" sz="1000" dirty="0">
                <a:solidFill>
                  <a:srgbClr val="5A6B7A"/>
                </a:solidFill>
                <a:latin typeface="Calibri" pitchFamily="34" charset="0"/>
                <a:ea typeface="Calibri" pitchFamily="34" charset="-122"/>
                <a:cs typeface="Calibri" pitchFamily="34" charset="-120"/>
              </a:rPr>
              <a:t>Register, request support,</a:t>
            </a:r>
            <a:endParaRPr lang="en-US" sz="1000" dirty="0"/>
          </a:p>
          <a:p>
            <a:pPr marL="0" indent="0" algn="ctr">
              <a:buNone/>
            </a:pPr>
            <a:r>
              <a:rPr lang="en-US" sz="1000" dirty="0">
                <a:solidFill>
                  <a:srgbClr val="5A6B7A"/>
                </a:solidFill>
                <a:latin typeface="Calibri" pitchFamily="34" charset="0"/>
                <a:ea typeface="Calibri" pitchFamily="34" charset="-122"/>
                <a:cs typeface="Calibri" pitchFamily="34" charset="-120"/>
              </a:rPr>
              <a:t>select volunteer, give feedback</a:t>
            </a:r>
            <a:endParaRPr lang="en-US" sz="1000" dirty="0"/>
          </a:p>
        </p:txBody>
      </p:sp>
      <p:sp>
        <p:nvSpPr>
          <p:cNvPr id="8" name="Shape 6"/>
          <p:cNvSpPr/>
          <p:nvPr/>
        </p:nvSpPr>
        <p:spPr>
          <a:xfrm>
            <a:off x="3291840" y="822960"/>
            <a:ext cx="2651760" cy="548640"/>
          </a:xfrm>
          <a:prstGeom prst="roundRect">
            <a:avLst>
              <a:gd name="adj" fmla="val 10000"/>
            </a:avLst>
          </a:prstGeom>
          <a:solidFill>
            <a:srgbClr val="028090">
              <a:alpha val="15000"/>
            </a:srgbClr>
          </a:solidFill>
          <a:ln w="15240">
            <a:solidFill>
              <a:srgbClr val="028090"/>
            </a:solidFill>
            <a:prstDash val="solid"/>
          </a:ln>
        </p:spPr>
        <p:txBody>
          <a:bodyPr/>
          <a:lstStyle/>
          <a:p>
            <a:endParaRPr/>
          </a:p>
        </p:txBody>
      </p:sp>
      <p:sp>
        <p:nvSpPr>
          <p:cNvPr id="9" name="Text 7"/>
          <p:cNvSpPr/>
          <p:nvPr/>
        </p:nvSpPr>
        <p:spPr>
          <a:xfrm>
            <a:off x="3291840" y="822960"/>
            <a:ext cx="2651760" cy="228600"/>
          </a:xfrm>
          <a:prstGeom prst="rect">
            <a:avLst/>
          </a:prstGeom>
          <a:noFill/>
          <a:ln/>
        </p:spPr>
        <p:txBody>
          <a:bodyPr wrap="square" lIns="0" tIns="0" rIns="0" bIns="0" rtlCol="0" anchor="ctr"/>
          <a:lstStyle/>
          <a:p>
            <a:pPr marL="0" indent="0" algn="ctr">
              <a:buNone/>
            </a:pPr>
            <a:r>
              <a:rPr lang="en-US" sz="1000" b="1" dirty="0">
                <a:solidFill>
                  <a:srgbClr val="0C3547"/>
                </a:solidFill>
                <a:latin typeface="Calibri" pitchFamily="34" charset="0"/>
                <a:ea typeface="Calibri" pitchFamily="34" charset="-122"/>
                <a:cs typeface="Calibri" pitchFamily="34" charset="-120"/>
              </a:rPr>
              <a:t>Volunteer</a:t>
            </a:r>
            <a:endParaRPr lang="en-US" sz="1000" dirty="0"/>
          </a:p>
        </p:txBody>
      </p:sp>
      <p:sp>
        <p:nvSpPr>
          <p:cNvPr id="10" name="Text 8"/>
          <p:cNvSpPr/>
          <p:nvPr/>
        </p:nvSpPr>
        <p:spPr>
          <a:xfrm>
            <a:off x="3291840" y="1033272"/>
            <a:ext cx="2651760" cy="292608"/>
          </a:xfrm>
          <a:prstGeom prst="rect">
            <a:avLst/>
          </a:prstGeom>
          <a:noFill/>
          <a:ln/>
        </p:spPr>
        <p:txBody>
          <a:bodyPr wrap="square" lIns="0" tIns="0" rIns="0" bIns="0" rtlCol="0" anchor="ctr"/>
          <a:lstStyle/>
          <a:p>
            <a:pPr marL="0" indent="0" algn="ctr">
              <a:buNone/>
            </a:pPr>
            <a:r>
              <a:rPr lang="en-US" sz="1000" dirty="0">
                <a:solidFill>
                  <a:srgbClr val="5A6B7A"/>
                </a:solidFill>
                <a:latin typeface="Calibri" pitchFamily="34" charset="0"/>
                <a:ea typeface="Calibri" pitchFamily="34" charset="-122"/>
                <a:cs typeface="Calibri" pitchFamily="34" charset="-120"/>
              </a:rPr>
              <a:t>Register, accept/decline,</a:t>
            </a:r>
            <a:endParaRPr lang="en-US" sz="1000" dirty="0"/>
          </a:p>
          <a:p>
            <a:pPr marL="0" indent="0" algn="ctr">
              <a:buNone/>
            </a:pPr>
            <a:r>
              <a:rPr lang="en-US" sz="1000" dirty="0">
                <a:solidFill>
                  <a:srgbClr val="5A6B7A"/>
                </a:solidFill>
                <a:latin typeface="Calibri" pitchFamily="34" charset="0"/>
                <a:ea typeface="Calibri" pitchFamily="34" charset="-122"/>
                <a:cs typeface="Calibri" pitchFamily="34" charset="-120"/>
              </a:rPr>
              <a:t>complete tasks, view schedule</a:t>
            </a:r>
            <a:endParaRPr lang="en-US" sz="1000" dirty="0"/>
          </a:p>
        </p:txBody>
      </p:sp>
      <p:sp>
        <p:nvSpPr>
          <p:cNvPr id="11" name="Shape 9"/>
          <p:cNvSpPr/>
          <p:nvPr/>
        </p:nvSpPr>
        <p:spPr>
          <a:xfrm>
            <a:off x="6217920" y="822960"/>
            <a:ext cx="2651760" cy="548640"/>
          </a:xfrm>
          <a:prstGeom prst="roundRect">
            <a:avLst>
              <a:gd name="adj" fmla="val 10000"/>
            </a:avLst>
          </a:prstGeom>
          <a:solidFill>
            <a:srgbClr val="00A896">
              <a:alpha val="15000"/>
            </a:srgbClr>
          </a:solidFill>
          <a:ln w="15240">
            <a:solidFill>
              <a:srgbClr val="00A896"/>
            </a:solidFill>
            <a:prstDash val="solid"/>
          </a:ln>
        </p:spPr>
        <p:txBody>
          <a:bodyPr/>
          <a:lstStyle/>
          <a:p>
            <a:endParaRPr/>
          </a:p>
        </p:txBody>
      </p:sp>
      <p:sp>
        <p:nvSpPr>
          <p:cNvPr id="12" name="Text 10"/>
          <p:cNvSpPr/>
          <p:nvPr/>
        </p:nvSpPr>
        <p:spPr>
          <a:xfrm>
            <a:off x="6217920" y="822960"/>
            <a:ext cx="2651760" cy="228600"/>
          </a:xfrm>
          <a:prstGeom prst="rect">
            <a:avLst/>
          </a:prstGeom>
          <a:noFill/>
          <a:ln/>
        </p:spPr>
        <p:txBody>
          <a:bodyPr wrap="square" lIns="0" tIns="0" rIns="0" bIns="0" rtlCol="0" anchor="ctr"/>
          <a:lstStyle/>
          <a:p>
            <a:pPr marL="0" indent="0" algn="ctr">
              <a:buNone/>
            </a:pPr>
            <a:r>
              <a:rPr lang="en-US" sz="1000" b="1" dirty="0">
                <a:solidFill>
                  <a:srgbClr val="0C3547"/>
                </a:solidFill>
                <a:latin typeface="Calibri" pitchFamily="34" charset="0"/>
                <a:ea typeface="Calibri" pitchFamily="34" charset="-122"/>
                <a:cs typeface="Calibri" pitchFamily="34" charset="-120"/>
              </a:rPr>
              <a:t>Administrator</a:t>
            </a:r>
            <a:endParaRPr lang="en-US" sz="1000" dirty="0"/>
          </a:p>
        </p:txBody>
      </p:sp>
      <p:sp>
        <p:nvSpPr>
          <p:cNvPr id="13" name="Text 11"/>
          <p:cNvSpPr/>
          <p:nvPr/>
        </p:nvSpPr>
        <p:spPr>
          <a:xfrm>
            <a:off x="6217920" y="1033272"/>
            <a:ext cx="2651760" cy="292608"/>
          </a:xfrm>
          <a:prstGeom prst="rect">
            <a:avLst/>
          </a:prstGeom>
          <a:noFill/>
          <a:ln/>
        </p:spPr>
        <p:txBody>
          <a:bodyPr wrap="square" lIns="0" tIns="0" rIns="0" bIns="0" rtlCol="0" anchor="ctr"/>
          <a:lstStyle/>
          <a:p>
            <a:pPr marL="0" indent="0" algn="ctr">
              <a:buNone/>
            </a:pPr>
            <a:r>
              <a:rPr lang="en-US" sz="1000" dirty="0">
                <a:solidFill>
                  <a:srgbClr val="5A6B7A"/>
                </a:solidFill>
                <a:latin typeface="Calibri" pitchFamily="34" charset="0"/>
                <a:ea typeface="Calibri" pitchFamily="34" charset="-122"/>
                <a:cs typeface="Calibri" pitchFamily="34" charset="-120"/>
              </a:rPr>
              <a:t>Manage users, force-cancel,</a:t>
            </a:r>
            <a:endParaRPr lang="en-US" sz="1000" dirty="0"/>
          </a:p>
          <a:p>
            <a:pPr marL="0" indent="0" algn="ctr">
              <a:buNone/>
            </a:pPr>
            <a:r>
              <a:rPr lang="en-US" sz="1000" dirty="0">
                <a:solidFill>
                  <a:srgbClr val="5A6B7A"/>
                </a:solidFill>
                <a:latin typeface="Calibri" pitchFamily="34" charset="0"/>
                <a:ea typeface="Calibri" pitchFamily="34" charset="-122"/>
                <a:cs typeface="Calibri" pitchFamily="34" charset="-120"/>
              </a:rPr>
              <a:t>monitor activity, handle msgs</a:t>
            </a:r>
            <a:endParaRPr lang="en-US" sz="1000" dirty="0"/>
          </a:p>
        </p:txBody>
      </p:sp>
      <p:sp>
        <p:nvSpPr>
          <p:cNvPr id="14" name="Text 12"/>
          <p:cNvSpPr/>
          <p:nvPr/>
        </p:nvSpPr>
        <p:spPr>
          <a:xfrm>
            <a:off x="4114800" y="1371600"/>
            <a:ext cx="914400" cy="164592"/>
          </a:xfrm>
          <a:prstGeom prst="rect">
            <a:avLst/>
          </a:prstGeom>
          <a:noFill/>
          <a:ln/>
        </p:spPr>
        <p:txBody>
          <a:bodyPr wrap="square" lIns="0" tIns="0" rIns="0" bIns="0" rtlCol="0" anchor="ctr"/>
          <a:lstStyle/>
          <a:p>
            <a:pPr marL="0" indent="0" algn="ctr">
              <a:buNone/>
            </a:pPr>
            <a:r>
              <a:rPr lang="en-US" sz="1100" dirty="0">
                <a:solidFill>
                  <a:srgbClr val="028090"/>
                </a:solidFill>
              </a:rPr>
              <a:t>▼</a:t>
            </a:r>
            <a:endParaRPr lang="en-US" sz="1100" dirty="0"/>
          </a:p>
        </p:txBody>
      </p:sp>
      <p:sp>
        <p:nvSpPr>
          <p:cNvPr id="15" name="Shape 13"/>
          <p:cNvSpPr/>
          <p:nvPr/>
        </p:nvSpPr>
        <p:spPr>
          <a:xfrm>
            <a:off x="1097280" y="1536192"/>
            <a:ext cx="6949440" cy="411480"/>
          </a:xfrm>
          <a:prstGeom prst="roundRect">
            <a:avLst>
              <a:gd name="adj" fmla="val 13333"/>
            </a:avLst>
          </a:prstGeom>
          <a:solidFill>
            <a:srgbClr val="028090">
              <a:alpha val="10000"/>
            </a:srgbClr>
          </a:solidFill>
          <a:ln w="15240">
            <a:solidFill>
              <a:srgbClr val="028090"/>
            </a:solidFill>
            <a:prstDash val="solid"/>
          </a:ln>
        </p:spPr>
        <p:txBody>
          <a:bodyPr/>
          <a:lstStyle/>
          <a:p>
            <a:endParaRPr/>
          </a:p>
        </p:txBody>
      </p:sp>
      <p:sp>
        <p:nvSpPr>
          <p:cNvPr id="16" name="Text 14"/>
          <p:cNvSpPr/>
          <p:nvPr/>
        </p:nvSpPr>
        <p:spPr>
          <a:xfrm>
            <a:off x="1097280" y="1536192"/>
            <a:ext cx="6949440" cy="182880"/>
          </a:xfrm>
          <a:prstGeom prst="rect">
            <a:avLst/>
          </a:prstGeom>
          <a:noFill/>
          <a:ln/>
        </p:spPr>
        <p:txBody>
          <a:bodyPr wrap="square" lIns="0" tIns="0" rIns="0" bIns="0" rtlCol="0" anchor="ctr"/>
          <a:lstStyle/>
          <a:p>
            <a:pPr marL="0" indent="0" algn="ctr">
              <a:buNone/>
            </a:pPr>
            <a:r>
              <a:rPr lang="en-US" sz="1000" b="1" dirty="0">
                <a:solidFill>
                  <a:srgbClr val="0C3547"/>
                </a:solidFill>
                <a:latin typeface="Calibri" pitchFamily="34" charset="0"/>
                <a:ea typeface="Calibri" pitchFamily="34" charset="-122"/>
                <a:cs typeface="Calibri" pitchFamily="34" charset="-120"/>
              </a:rPr>
              <a:t>Web Interface </a:t>
            </a:r>
            <a:r>
              <a:rPr lang="en-US" sz="1000" dirty="0">
                <a:solidFill>
                  <a:srgbClr val="0C3547"/>
                </a:solidFill>
                <a:latin typeface="Calibri" pitchFamily="34" charset="0"/>
                <a:ea typeface="Calibri" pitchFamily="34" charset="-122"/>
                <a:cs typeface="Calibri" pitchFamily="34" charset="-120"/>
              </a:rPr>
              <a:t>(front end)</a:t>
            </a:r>
            <a:endParaRPr lang="en-US" sz="1000" dirty="0"/>
          </a:p>
        </p:txBody>
      </p:sp>
      <p:sp>
        <p:nvSpPr>
          <p:cNvPr id="17" name="Text 15"/>
          <p:cNvSpPr/>
          <p:nvPr/>
        </p:nvSpPr>
        <p:spPr>
          <a:xfrm>
            <a:off x="1097280" y="1709928"/>
            <a:ext cx="6949440" cy="182880"/>
          </a:xfrm>
          <a:prstGeom prst="rect">
            <a:avLst/>
          </a:prstGeom>
          <a:noFill/>
          <a:ln/>
        </p:spPr>
        <p:txBody>
          <a:bodyPr wrap="square" lIns="0" tIns="0" rIns="0" bIns="0" rtlCol="0" anchor="ctr"/>
          <a:lstStyle/>
          <a:p>
            <a:pPr marL="0" indent="0" algn="ctr">
              <a:buNone/>
            </a:pPr>
            <a:r>
              <a:rPr lang="en-US" sz="1000" dirty="0">
                <a:solidFill>
                  <a:srgbClr val="5A6B7A"/>
                </a:solidFill>
                <a:latin typeface="Calibri" pitchFamily="34" charset="0"/>
                <a:ea typeface="Calibri" pitchFamily="34" charset="-122"/>
                <a:cs typeface="Calibri" pitchFamily="34" charset="-120"/>
              </a:rPr>
              <a:t>Flask templates + Bootstrap 5  |  Role-Based Dashboards  |  Responsive UI</a:t>
            </a:r>
            <a:endParaRPr lang="en-US" sz="1000" dirty="0"/>
          </a:p>
        </p:txBody>
      </p:sp>
      <p:sp>
        <p:nvSpPr>
          <p:cNvPr id="18" name="Text 16"/>
          <p:cNvSpPr/>
          <p:nvPr/>
        </p:nvSpPr>
        <p:spPr>
          <a:xfrm>
            <a:off x="4114800" y="1947672"/>
            <a:ext cx="914400" cy="164592"/>
          </a:xfrm>
          <a:prstGeom prst="rect">
            <a:avLst/>
          </a:prstGeom>
          <a:noFill/>
          <a:ln/>
        </p:spPr>
        <p:txBody>
          <a:bodyPr wrap="square" lIns="0" tIns="0" rIns="0" bIns="0" rtlCol="0" anchor="ctr"/>
          <a:lstStyle/>
          <a:p>
            <a:pPr marL="0" indent="0" algn="ctr">
              <a:buNone/>
            </a:pPr>
            <a:r>
              <a:rPr lang="en-US" sz="1100" dirty="0">
                <a:solidFill>
                  <a:srgbClr val="028090"/>
                </a:solidFill>
              </a:rPr>
              <a:t>▼</a:t>
            </a:r>
            <a:endParaRPr lang="en-US" sz="1100" dirty="0"/>
          </a:p>
        </p:txBody>
      </p:sp>
      <p:sp>
        <p:nvSpPr>
          <p:cNvPr id="19" name="Shape 17"/>
          <p:cNvSpPr/>
          <p:nvPr/>
        </p:nvSpPr>
        <p:spPr>
          <a:xfrm>
            <a:off x="1097280" y="2103120"/>
            <a:ext cx="6949440" cy="411480"/>
          </a:xfrm>
          <a:prstGeom prst="roundRect">
            <a:avLst>
              <a:gd name="adj" fmla="val 13333"/>
            </a:avLst>
          </a:prstGeom>
          <a:solidFill>
            <a:srgbClr val="00A896">
              <a:alpha val="10000"/>
            </a:srgbClr>
          </a:solidFill>
          <a:ln w="15240">
            <a:solidFill>
              <a:srgbClr val="00A896"/>
            </a:solidFill>
            <a:prstDash val="solid"/>
          </a:ln>
        </p:spPr>
        <p:txBody>
          <a:bodyPr/>
          <a:lstStyle/>
          <a:p>
            <a:endParaRPr/>
          </a:p>
        </p:txBody>
      </p:sp>
      <p:sp>
        <p:nvSpPr>
          <p:cNvPr id="20" name="Text 18"/>
          <p:cNvSpPr/>
          <p:nvPr/>
        </p:nvSpPr>
        <p:spPr>
          <a:xfrm>
            <a:off x="1097280" y="2103120"/>
            <a:ext cx="6949440" cy="182880"/>
          </a:xfrm>
          <a:prstGeom prst="rect">
            <a:avLst/>
          </a:prstGeom>
          <a:noFill/>
          <a:ln/>
        </p:spPr>
        <p:txBody>
          <a:bodyPr wrap="square" lIns="0" tIns="0" rIns="0" bIns="0" rtlCol="0" anchor="ctr"/>
          <a:lstStyle/>
          <a:p>
            <a:pPr marL="0" indent="0" algn="ctr">
              <a:buNone/>
            </a:pPr>
            <a:r>
              <a:rPr lang="en-US" sz="1000" b="1" dirty="0">
                <a:solidFill>
                  <a:srgbClr val="0C3547"/>
                </a:solidFill>
                <a:latin typeface="Calibri" pitchFamily="34" charset="0"/>
                <a:ea typeface="Calibri" pitchFamily="34" charset="-122"/>
                <a:cs typeface="Calibri" pitchFamily="34" charset="-120"/>
              </a:rPr>
              <a:t>Flask Application Layer </a:t>
            </a:r>
            <a:r>
              <a:rPr lang="en-US" sz="1000" dirty="0">
                <a:solidFill>
                  <a:srgbClr val="0C3547"/>
                </a:solidFill>
                <a:latin typeface="Calibri" pitchFamily="34" charset="0"/>
                <a:ea typeface="Calibri" pitchFamily="34" charset="-122"/>
                <a:cs typeface="Calibri" pitchFamily="34" charset="-120"/>
              </a:rPr>
              <a:t>(back end)</a:t>
            </a:r>
            <a:endParaRPr lang="en-US" sz="1000" dirty="0"/>
          </a:p>
        </p:txBody>
      </p:sp>
      <p:sp>
        <p:nvSpPr>
          <p:cNvPr id="21" name="Text 19"/>
          <p:cNvSpPr/>
          <p:nvPr/>
        </p:nvSpPr>
        <p:spPr>
          <a:xfrm>
            <a:off x="1097280" y="2276856"/>
            <a:ext cx="6949440" cy="182880"/>
          </a:xfrm>
          <a:prstGeom prst="rect">
            <a:avLst/>
          </a:prstGeom>
          <a:noFill/>
          <a:ln/>
        </p:spPr>
        <p:txBody>
          <a:bodyPr wrap="square" lIns="0" tIns="0" rIns="0" bIns="0" rtlCol="0" anchor="ctr"/>
          <a:lstStyle/>
          <a:p>
            <a:pPr marL="0" indent="0" algn="ctr">
              <a:buNone/>
            </a:pPr>
            <a:r>
              <a:rPr lang="en-US" sz="1000" dirty="0">
                <a:solidFill>
                  <a:srgbClr val="5A6B7A"/>
                </a:solidFill>
                <a:latin typeface="Calibri" pitchFamily="34" charset="0"/>
                <a:ea typeface="Calibri" pitchFamily="34" charset="-122"/>
                <a:cs typeface="Calibri" pitchFamily="34" charset="-120"/>
              </a:rPr>
              <a:t>Authentication  |  Route Handling  |  CSRF Protection  |  Session Management</a:t>
            </a:r>
            <a:endParaRPr lang="en-US" sz="1000" dirty="0"/>
          </a:p>
        </p:txBody>
      </p:sp>
      <p:sp>
        <p:nvSpPr>
          <p:cNvPr id="22" name="Text 20"/>
          <p:cNvSpPr/>
          <p:nvPr/>
        </p:nvSpPr>
        <p:spPr>
          <a:xfrm>
            <a:off x="4114800" y="2523744"/>
            <a:ext cx="914400" cy="164592"/>
          </a:xfrm>
          <a:prstGeom prst="rect">
            <a:avLst/>
          </a:prstGeom>
          <a:noFill/>
          <a:ln/>
        </p:spPr>
        <p:txBody>
          <a:bodyPr wrap="square" lIns="0" tIns="0" rIns="0" bIns="0" rtlCol="0" anchor="ctr"/>
          <a:lstStyle/>
          <a:p>
            <a:pPr marL="0" indent="0" algn="ctr">
              <a:buNone/>
            </a:pPr>
            <a:r>
              <a:rPr lang="en-US" sz="1100" dirty="0">
                <a:solidFill>
                  <a:srgbClr val="028090"/>
                </a:solidFill>
              </a:rPr>
              <a:t>▼</a:t>
            </a:r>
            <a:endParaRPr lang="en-US" sz="1100" dirty="0"/>
          </a:p>
        </p:txBody>
      </p:sp>
      <p:sp>
        <p:nvSpPr>
          <p:cNvPr id="23" name="Shape 21"/>
          <p:cNvSpPr/>
          <p:nvPr/>
        </p:nvSpPr>
        <p:spPr>
          <a:xfrm>
            <a:off x="274320" y="2697480"/>
            <a:ext cx="2011680" cy="868680"/>
          </a:xfrm>
          <a:prstGeom prst="roundRect">
            <a:avLst>
              <a:gd name="adj" fmla="val 6316"/>
            </a:avLst>
          </a:prstGeom>
          <a:solidFill>
            <a:srgbClr val="028090">
              <a:alpha val="12000"/>
            </a:srgbClr>
          </a:solidFill>
          <a:ln w="15240">
            <a:solidFill>
              <a:srgbClr val="028090"/>
            </a:solidFill>
            <a:prstDash val="solid"/>
          </a:ln>
        </p:spPr>
        <p:txBody>
          <a:bodyPr/>
          <a:lstStyle/>
          <a:p>
            <a:endParaRPr/>
          </a:p>
        </p:txBody>
      </p:sp>
      <p:sp>
        <p:nvSpPr>
          <p:cNvPr id="24" name="Text 22"/>
          <p:cNvSpPr/>
          <p:nvPr/>
        </p:nvSpPr>
        <p:spPr>
          <a:xfrm>
            <a:off x="274320" y="2715768"/>
            <a:ext cx="2011680" cy="182880"/>
          </a:xfrm>
          <a:prstGeom prst="rect">
            <a:avLst/>
          </a:prstGeom>
          <a:noFill/>
          <a:ln/>
        </p:spPr>
        <p:txBody>
          <a:bodyPr wrap="square" lIns="0" tIns="0" rIns="0" bIns="0" rtlCol="0" anchor="ctr"/>
          <a:lstStyle/>
          <a:p>
            <a:pPr marL="0" indent="0" algn="ctr">
              <a:buNone/>
            </a:pPr>
            <a:r>
              <a:rPr lang="en-US" sz="1000" b="1" dirty="0">
                <a:solidFill>
                  <a:srgbClr val="0C3547"/>
                </a:solidFill>
                <a:latin typeface="Calibri" pitchFamily="34" charset="0"/>
                <a:ea typeface="Calibri" pitchFamily="34" charset="-122"/>
                <a:cs typeface="Calibri" pitchFamily="34" charset="-120"/>
              </a:rPr>
              <a:t>Matching Engine</a:t>
            </a:r>
            <a:endParaRPr lang="en-US" sz="1000" dirty="0"/>
          </a:p>
        </p:txBody>
      </p:sp>
      <p:sp>
        <p:nvSpPr>
          <p:cNvPr id="25" name="Text 23"/>
          <p:cNvSpPr/>
          <p:nvPr/>
        </p:nvSpPr>
        <p:spPr>
          <a:xfrm>
            <a:off x="347472" y="2907792"/>
            <a:ext cx="1865376" cy="594360"/>
          </a:xfrm>
          <a:prstGeom prst="rect">
            <a:avLst/>
          </a:prstGeom>
          <a:noFill/>
          <a:ln/>
        </p:spPr>
        <p:txBody>
          <a:bodyPr wrap="square" lIns="0" tIns="0" rIns="0" bIns="0" rtlCol="0" anchor="ctr"/>
          <a:lstStyle/>
          <a:p>
            <a:pPr marL="0" indent="0" algn="ctr">
              <a:buNone/>
            </a:pPr>
            <a:r>
              <a:rPr lang="en-US" sz="1000" dirty="0">
                <a:solidFill>
                  <a:srgbClr val="5A6B7A"/>
                </a:solidFill>
                <a:latin typeface="Calibri" pitchFamily="34" charset="0"/>
                <a:ea typeface="Calibri" pitchFamily="34" charset="-122"/>
                <a:cs typeface="Calibri" pitchFamily="34" charset="-120"/>
              </a:rPr>
              <a:t>100-point weighted</a:t>
            </a:r>
            <a:endParaRPr lang="en-US" sz="1000" dirty="0"/>
          </a:p>
          <a:p>
            <a:pPr marL="0" indent="0" algn="ctr">
              <a:buNone/>
            </a:pPr>
            <a:r>
              <a:rPr lang="en-US" sz="1000" dirty="0">
                <a:solidFill>
                  <a:srgbClr val="5A6B7A"/>
                </a:solidFill>
                <a:latin typeface="Calibri" pitchFamily="34" charset="0"/>
                <a:ea typeface="Calibri" pitchFamily="34" charset="-122"/>
                <a:cs typeface="Calibri" pitchFamily="34" charset="-120"/>
              </a:rPr>
              <a:t>Availability (40)</a:t>
            </a:r>
            <a:endParaRPr lang="en-US" sz="1000" dirty="0"/>
          </a:p>
          <a:p>
            <a:pPr marL="0" indent="0" algn="ctr">
              <a:buNone/>
            </a:pPr>
            <a:r>
              <a:rPr lang="en-US" sz="1000" dirty="0">
                <a:solidFill>
                  <a:srgbClr val="5A6B7A"/>
                </a:solidFill>
                <a:latin typeface="Calibri" pitchFamily="34" charset="0"/>
                <a:ea typeface="Calibri" pitchFamily="34" charset="-122"/>
                <a:cs typeface="Calibri" pitchFamily="34" charset="-120"/>
              </a:rPr>
              <a:t>Distance (40) | Skills (15)</a:t>
            </a:r>
            <a:endParaRPr lang="en-US" sz="1000" dirty="0"/>
          </a:p>
          <a:p>
            <a:pPr marL="0" indent="0" algn="ctr">
              <a:buNone/>
            </a:pPr>
            <a:r>
              <a:rPr lang="en-US" sz="1000" dirty="0">
                <a:solidFill>
                  <a:srgbClr val="5A6B7A"/>
                </a:solidFill>
                <a:latin typeface="Calibri" pitchFamily="34" charset="0"/>
                <a:ea typeface="Calibri" pitchFamily="34" charset="-122"/>
                <a:cs typeface="Calibri" pitchFamily="34" charset="-120"/>
              </a:rPr>
              <a:t>Rating (5)</a:t>
            </a:r>
            <a:endParaRPr lang="en-US" sz="1000" dirty="0"/>
          </a:p>
        </p:txBody>
      </p:sp>
      <p:sp>
        <p:nvSpPr>
          <p:cNvPr id="26" name="Shape 24"/>
          <p:cNvSpPr/>
          <p:nvPr/>
        </p:nvSpPr>
        <p:spPr>
          <a:xfrm>
            <a:off x="2468880" y="2697480"/>
            <a:ext cx="2011680" cy="868680"/>
          </a:xfrm>
          <a:prstGeom prst="roundRect">
            <a:avLst>
              <a:gd name="adj" fmla="val 6316"/>
            </a:avLst>
          </a:prstGeom>
          <a:solidFill>
            <a:srgbClr val="00A896">
              <a:alpha val="12000"/>
            </a:srgbClr>
          </a:solidFill>
          <a:ln w="15240">
            <a:solidFill>
              <a:srgbClr val="00A896"/>
            </a:solidFill>
            <a:prstDash val="solid"/>
          </a:ln>
        </p:spPr>
        <p:txBody>
          <a:bodyPr/>
          <a:lstStyle/>
          <a:p>
            <a:endParaRPr/>
          </a:p>
        </p:txBody>
      </p:sp>
      <p:sp>
        <p:nvSpPr>
          <p:cNvPr id="27" name="Text 25"/>
          <p:cNvSpPr/>
          <p:nvPr/>
        </p:nvSpPr>
        <p:spPr>
          <a:xfrm>
            <a:off x="2468880" y="2715768"/>
            <a:ext cx="2011680" cy="182880"/>
          </a:xfrm>
          <a:prstGeom prst="rect">
            <a:avLst/>
          </a:prstGeom>
          <a:noFill/>
          <a:ln/>
        </p:spPr>
        <p:txBody>
          <a:bodyPr wrap="square" lIns="0" tIns="0" rIns="0" bIns="0" rtlCol="0" anchor="ctr"/>
          <a:lstStyle/>
          <a:p>
            <a:pPr marL="0" indent="0" algn="ctr">
              <a:buNone/>
            </a:pPr>
            <a:r>
              <a:rPr lang="en-US" sz="1000" b="1" dirty="0">
                <a:solidFill>
                  <a:srgbClr val="0C3547"/>
                </a:solidFill>
                <a:latin typeface="Calibri" pitchFamily="34" charset="0"/>
                <a:ea typeface="Calibri" pitchFamily="34" charset="-122"/>
                <a:cs typeface="Calibri" pitchFamily="34" charset="-120"/>
              </a:rPr>
              <a:t>Request Lifecycle</a:t>
            </a:r>
            <a:endParaRPr lang="en-US" sz="1000" dirty="0"/>
          </a:p>
        </p:txBody>
      </p:sp>
      <p:sp>
        <p:nvSpPr>
          <p:cNvPr id="28" name="Text 26"/>
          <p:cNvSpPr/>
          <p:nvPr/>
        </p:nvSpPr>
        <p:spPr>
          <a:xfrm>
            <a:off x="2542032" y="2907792"/>
            <a:ext cx="1865376" cy="594360"/>
          </a:xfrm>
          <a:prstGeom prst="rect">
            <a:avLst/>
          </a:prstGeom>
          <a:noFill/>
          <a:ln/>
        </p:spPr>
        <p:txBody>
          <a:bodyPr wrap="square" lIns="0" tIns="0" rIns="0" bIns="0" rtlCol="0" anchor="ctr"/>
          <a:lstStyle/>
          <a:p>
            <a:pPr marL="0" indent="0" algn="ctr">
              <a:buNone/>
            </a:pPr>
            <a:r>
              <a:rPr lang="en-US" sz="1000" dirty="0">
                <a:solidFill>
                  <a:srgbClr val="5A6B7A"/>
                </a:solidFill>
                <a:latin typeface="Calibri" pitchFamily="34" charset="0"/>
                <a:ea typeface="Calibri" pitchFamily="34" charset="-122"/>
                <a:cs typeface="Calibri" pitchFamily="34" charset="-120"/>
              </a:rPr>
              <a:t>Saved → Awaiting</a:t>
            </a:r>
            <a:endParaRPr lang="en-US" sz="1000" dirty="0"/>
          </a:p>
          <a:p>
            <a:pPr marL="0" indent="0" algn="ctr">
              <a:buNone/>
            </a:pPr>
            <a:r>
              <a:rPr lang="en-US" sz="1000" dirty="0">
                <a:solidFill>
                  <a:srgbClr val="5A6B7A"/>
                </a:solidFill>
                <a:latin typeface="Calibri" pitchFamily="34" charset="0"/>
                <a:ea typeface="Calibri" pitchFamily="34" charset="-122"/>
                <a:cs typeface="Calibri" pitchFamily="34" charset="-120"/>
              </a:rPr>
              <a:t>→ In Progress</a:t>
            </a:r>
            <a:endParaRPr lang="en-US" sz="1000" dirty="0"/>
          </a:p>
          <a:p>
            <a:pPr marL="0" indent="0" algn="ctr">
              <a:buNone/>
            </a:pPr>
            <a:r>
              <a:rPr lang="en-US" sz="1000" dirty="0">
                <a:solidFill>
                  <a:srgbClr val="5A6B7A"/>
                </a:solidFill>
                <a:latin typeface="Calibri" pitchFamily="34" charset="0"/>
                <a:ea typeface="Calibri" pitchFamily="34" charset="-122"/>
                <a:cs typeface="Calibri" pitchFamily="34" charset="-120"/>
              </a:rPr>
              <a:t>→ Completed / Cancelled</a:t>
            </a:r>
            <a:endParaRPr lang="en-US" sz="1000" dirty="0"/>
          </a:p>
          <a:p>
            <a:pPr marL="0" indent="0" algn="ctr">
              <a:buNone/>
            </a:pPr>
            <a:r>
              <a:rPr lang="en-US" sz="1000" dirty="0">
                <a:solidFill>
                  <a:srgbClr val="5A6B7A"/>
                </a:solidFill>
                <a:latin typeface="Calibri" pitchFamily="34" charset="0"/>
                <a:ea typeface="Calibri" pitchFamily="34" charset="-122"/>
                <a:cs typeface="Calibri" pitchFamily="34" charset="-120"/>
              </a:rPr>
              <a:t>48-hour rule</a:t>
            </a:r>
            <a:endParaRPr lang="en-US" sz="1000" dirty="0"/>
          </a:p>
        </p:txBody>
      </p:sp>
      <p:sp>
        <p:nvSpPr>
          <p:cNvPr id="29" name="Shape 27"/>
          <p:cNvSpPr/>
          <p:nvPr/>
        </p:nvSpPr>
        <p:spPr>
          <a:xfrm>
            <a:off x="4663440" y="2697480"/>
            <a:ext cx="2011680" cy="868680"/>
          </a:xfrm>
          <a:prstGeom prst="roundRect">
            <a:avLst>
              <a:gd name="adj" fmla="val 6316"/>
            </a:avLst>
          </a:prstGeom>
          <a:solidFill>
            <a:srgbClr val="02C39A">
              <a:alpha val="12000"/>
            </a:srgbClr>
          </a:solidFill>
          <a:ln w="15240">
            <a:solidFill>
              <a:srgbClr val="02C39A"/>
            </a:solidFill>
            <a:prstDash val="solid"/>
          </a:ln>
        </p:spPr>
        <p:txBody>
          <a:bodyPr/>
          <a:lstStyle/>
          <a:p>
            <a:endParaRPr/>
          </a:p>
        </p:txBody>
      </p:sp>
      <p:sp>
        <p:nvSpPr>
          <p:cNvPr id="30" name="Text 28"/>
          <p:cNvSpPr/>
          <p:nvPr/>
        </p:nvSpPr>
        <p:spPr>
          <a:xfrm>
            <a:off x="4663440" y="2715768"/>
            <a:ext cx="2011680" cy="182880"/>
          </a:xfrm>
          <a:prstGeom prst="rect">
            <a:avLst/>
          </a:prstGeom>
          <a:noFill/>
          <a:ln/>
        </p:spPr>
        <p:txBody>
          <a:bodyPr wrap="square" lIns="0" tIns="0" rIns="0" bIns="0" rtlCol="0" anchor="ctr"/>
          <a:lstStyle/>
          <a:p>
            <a:pPr marL="0" indent="0" algn="ctr">
              <a:buNone/>
            </a:pPr>
            <a:r>
              <a:rPr lang="en-US" sz="1000" b="1" dirty="0">
                <a:solidFill>
                  <a:srgbClr val="0C3547"/>
                </a:solidFill>
                <a:latin typeface="Calibri" pitchFamily="34" charset="0"/>
                <a:ea typeface="Calibri" pitchFamily="34" charset="-122"/>
                <a:cs typeface="Calibri" pitchFamily="34" charset="-120"/>
              </a:rPr>
              <a:t>Notification System</a:t>
            </a:r>
            <a:endParaRPr lang="en-US" sz="1000" dirty="0"/>
          </a:p>
        </p:txBody>
      </p:sp>
      <p:sp>
        <p:nvSpPr>
          <p:cNvPr id="31" name="Text 29"/>
          <p:cNvSpPr/>
          <p:nvPr/>
        </p:nvSpPr>
        <p:spPr>
          <a:xfrm>
            <a:off x="4736592" y="2907792"/>
            <a:ext cx="1865376" cy="594360"/>
          </a:xfrm>
          <a:prstGeom prst="rect">
            <a:avLst/>
          </a:prstGeom>
          <a:noFill/>
          <a:ln/>
        </p:spPr>
        <p:txBody>
          <a:bodyPr wrap="square" lIns="0" tIns="0" rIns="0" bIns="0" rtlCol="0" anchor="ctr"/>
          <a:lstStyle/>
          <a:p>
            <a:pPr marL="0" indent="0" algn="ctr">
              <a:buNone/>
            </a:pPr>
            <a:r>
              <a:rPr lang="en-US" sz="1000" dirty="0">
                <a:solidFill>
                  <a:srgbClr val="5A6B7A"/>
                </a:solidFill>
                <a:latin typeface="Calibri" pitchFamily="34" charset="0"/>
                <a:ea typeface="Calibri" pitchFamily="34" charset="-122"/>
                <a:cs typeface="Calibri" pitchFamily="34" charset="-120"/>
              </a:rPr>
              <a:t>Role-based notifications</a:t>
            </a:r>
            <a:endParaRPr lang="en-US" sz="1000" dirty="0"/>
          </a:p>
          <a:p>
            <a:pPr marL="0" indent="0" algn="ctr">
              <a:buNone/>
            </a:pPr>
            <a:r>
              <a:rPr lang="en-US" sz="1000" dirty="0">
                <a:solidFill>
                  <a:srgbClr val="5A6B7A"/>
                </a:solidFill>
                <a:latin typeface="Calibri" pitchFamily="34" charset="0"/>
                <a:ea typeface="Calibri" pitchFamily="34" charset="-122"/>
                <a:cs typeface="Calibri" pitchFamily="34" charset="-120"/>
              </a:rPr>
              <a:t>Contextual action links</a:t>
            </a:r>
            <a:endParaRPr lang="en-US" sz="1000" dirty="0"/>
          </a:p>
          <a:p>
            <a:pPr marL="0" indent="0" algn="ctr">
              <a:buNone/>
            </a:pPr>
            <a:r>
              <a:rPr lang="en-US" sz="1000" dirty="0">
                <a:solidFill>
                  <a:srgbClr val="5A6B7A"/>
                </a:solidFill>
                <a:latin typeface="Calibri" pitchFamily="34" charset="0"/>
                <a:ea typeface="Calibri" pitchFamily="34" charset="-122"/>
                <a:cs typeface="Calibri" pitchFamily="34" charset="-120"/>
              </a:rPr>
              <a:t>Expiry mechanism</a:t>
            </a:r>
            <a:endParaRPr lang="en-US" sz="1000" dirty="0"/>
          </a:p>
        </p:txBody>
      </p:sp>
      <p:sp>
        <p:nvSpPr>
          <p:cNvPr id="32" name="Shape 30"/>
          <p:cNvSpPr/>
          <p:nvPr/>
        </p:nvSpPr>
        <p:spPr>
          <a:xfrm>
            <a:off x="6858000" y="2697480"/>
            <a:ext cx="2011680" cy="868680"/>
          </a:xfrm>
          <a:prstGeom prst="roundRect">
            <a:avLst>
              <a:gd name="adj" fmla="val 6316"/>
            </a:avLst>
          </a:prstGeom>
          <a:solidFill>
            <a:srgbClr val="05668D">
              <a:alpha val="12000"/>
            </a:srgbClr>
          </a:solidFill>
          <a:ln w="15240">
            <a:solidFill>
              <a:srgbClr val="05668D"/>
            </a:solidFill>
            <a:prstDash val="solid"/>
          </a:ln>
        </p:spPr>
        <p:txBody>
          <a:bodyPr/>
          <a:lstStyle/>
          <a:p>
            <a:endParaRPr/>
          </a:p>
        </p:txBody>
      </p:sp>
      <p:sp>
        <p:nvSpPr>
          <p:cNvPr id="33" name="Text 31"/>
          <p:cNvSpPr/>
          <p:nvPr/>
        </p:nvSpPr>
        <p:spPr>
          <a:xfrm>
            <a:off x="6858000" y="2715768"/>
            <a:ext cx="2011680" cy="182880"/>
          </a:xfrm>
          <a:prstGeom prst="rect">
            <a:avLst/>
          </a:prstGeom>
          <a:noFill/>
          <a:ln/>
        </p:spPr>
        <p:txBody>
          <a:bodyPr wrap="square" lIns="0" tIns="0" rIns="0" bIns="0" rtlCol="0" anchor="ctr"/>
          <a:lstStyle/>
          <a:p>
            <a:pPr marL="0" indent="0" algn="ctr">
              <a:buNone/>
            </a:pPr>
            <a:r>
              <a:rPr lang="en-US" sz="1000" b="1" dirty="0">
                <a:solidFill>
                  <a:srgbClr val="0C3547"/>
                </a:solidFill>
                <a:latin typeface="Calibri" pitchFamily="34" charset="0"/>
                <a:ea typeface="Calibri" pitchFamily="34" charset="-122"/>
                <a:cs typeface="Calibri" pitchFamily="34" charset="-120"/>
              </a:rPr>
              <a:t>Messaging</a:t>
            </a:r>
            <a:endParaRPr lang="en-US" sz="1000" dirty="0"/>
          </a:p>
        </p:txBody>
      </p:sp>
      <p:sp>
        <p:nvSpPr>
          <p:cNvPr id="34" name="Text 32"/>
          <p:cNvSpPr/>
          <p:nvPr/>
        </p:nvSpPr>
        <p:spPr>
          <a:xfrm>
            <a:off x="6931152" y="2907792"/>
            <a:ext cx="1865376" cy="594360"/>
          </a:xfrm>
          <a:prstGeom prst="rect">
            <a:avLst/>
          </a:prstGeom>
          <a:noFill/>
          <a:ln/>
        </p:spPr>
        <p:txBody>
          <a:bodyPr wrap="square" lIns="0" tIns="0" rIns="0" bIns="0" rtlCol="0" anchor="ctr"/>
          <a:lstStyle/>
          <a:p>
            <a:pPr marL="0" indent="0" algn="ctr">
              <a:buNone/>
            </a:pPr>
            <a:r>
              <a:rPr lang="en-US" sz="1000" dirty="0">
                <a:solidFill>
                  <a:srgbClr val="5A6B7A"/>
                </a:solidFill>
                <a:latin typeface="Calibri" pitchFamily="34" charset="0"/>
                <a:ea typeface="Calibri" pitchFamily="34" charset="-122"/>
                <a:cs typeface="Calibri" pitchFamily="34" charset="-120"/>
              </a:rPr>
              <a:t>User/Volunteer → Admin</a:t>
            </a:r>
            <a:endParaRPr lang="en-US" sz="1000" dirty="0"/>
          </a:p>
          <a:p>
            <a:pPr marL="0" indent="0" algn="ctr">
              <a:buNone/>
            </a:pPr>
            <a:r>
              <a:rPr lang="en-US" sz="1000" dirty="0">
                <a:solidFill>
                  <a:srgbClr val="5A6B7A"/>
                </a:solidFill>
                <a:latin typeface="Calibri" pitchFamily="34" charset="0"/>
                <a:ea typeface="Calibri" pitchFamily="34" charset="-122"/>
                <a:cs typeface="Calibri" pitchFamily="34" charset="-120"/>
              </a:rPr>
              <a:t>Linked to requests</a:t>
            </a:r>
            <a:endParaRPr lang="en-US" sz="1000" dirty="0"/>
          </a:p>
          <a:p>
            <a:pPr marL="0" indent="0" algn="ctr">
              <a:buNone/>
            </a:pPr>
            <a:r>
              <a:rPr lang="en-US" sz="1000" dirty="0">
                <a:solidFill>
                  <a:srgbClr val="5A6B7A"/>
                </a:solidFill>
                <a:latin typeface="Calibri" pitchFamily="34" charset="0"/>
                <a:ea typeface="Calibri" pitchFamily="34" charset="-122"/>
                <a:cs typeface="Calibri" pitchFamily="34" charset="-120"/>
              </a:rPr>
              <a:t>Read/unread tracking</a:t>
            </a:r>
            <a:endParaRPr lang="en-US" sz="1000" dirty="0"/>
          </a:p>
        </p:txBody>
      </p:sp>
      <p:sp>
        <p:nvSpPr>
          <p:cNvPr id="35" name="Text 33"/>
          <p:cNvSpPr/>
          <p:nvPr/>
        </p:nvSpPr>
        <p:spPr>
          <a:xfrm>
            <a:off x="4114800" y="3584448"/>
            <a:ext cx="914400" cy="164592"/>
          </a:xfrm>
          <a:prstGeom prst="rect">
            <a:avLst/>
          </a:prstGeom>
          <a:noFill/>
          <a:ln/>
        </p:spPr>
        <p:txBody>
          <a:bodyPr wrap="square" lIns="0" tIns="0" rIns="0" bIns="0" rtlCol="0" anchor="ctr"/>
          <a:lstStyle/>
          <a:p>
            <a:pPr marL="0" indent="0" algn="ctr">
              <a:buNone/>
            </a:pPr>
            <a:r>
              <a:rPr lang="en-US" sz="1100" dirty="0">
                <a:solidFill>
                  <a:srgbClr val="028090"/>
                </a:solidFill>
              </a:rPr>
              <a:t>▼</a:t>
            </a:r>
            <a:endParaRPr lang="en-US" sz="1100" dirty="0"/>
          </a:p>
        </p:txBody>
      </p:sp>
      <p:sp>
        <p:nvSpPr>
          <p:cNvPr id="36" name="Shape 34"/>
          <p:cNvSpPr/>
          <p:nvPr/>
        </p:nvSpPr>
        <p:spPr>
          <a:xfrm>
            <a:off x="1097280" y="3749040"/>
            <a:ext cx="6949440" cy="438912"/>
          </a:xfrm>
          <a:prstGeom prst="roundRect">
            <a:avLst>
              <a:gd name="adj" fmla="val 12500"/>
            </a:avLst>
          </a:prstGeom>
          <a:solidFill>
            <a:srgbClr val="0C3547">
              <a:alpha val="10000"/>
            </a:srgbClr>
          </a:solidFill>
          <a:ln w="15240">
            <a:solidFill>
              <a:srgbClr val="0C3547"/>
            </a:solidFill>
            <a:prstDash val="solid"/>
          </a:ln>
        </p:spPr>
        <p:txBody>
          <a:bodyPr/>
          <a:lstStyle/>
          <a:p>
            <a:endParaRPr/>
          </a:p>
        </p:txBody>
      </p:sp>
      <p:sp>
        <p:nvSpPr>
          <p:cNvPr id="37" name="Text 35"/>
          <p:cNvSpPr/>
          <p:nvPr/>
        </p:nvSpPr>
        <p:spPr>
          <a:xfrm>
            <a:off x="1097280" y="3749040"/>
            <a:ext cx="6949440" cy="182880"/>
          </a:xfrm>
          <a:prstGeom prst="rect">
            <a:avLst/>
          </a:prstGeom>
          <a:noFill/>
          <a:ln/>
        </p:spPr>
        <p:txBody>
          <a:bodyPr wrap="square" lIns="0" tIns="0" rIns="0" bIns="0" rtlCol="0" anchor="ctr"/>
          <a:lstStyle/>
          <a:p>
            <a:pPr marL="0" indent="0" algn="ctr">
              <a:buNone/>
            </a:pPr>
            <a:r>
              <a:rPr lang="en-US" sz="1000" b="1" dirty="0">
                <a:solidFill>
                  <a:srgbClr val="0C3547"/>
                </a:solidFill>
                <a:latin typeface="Calibri" pitchFamily="34" charset="0"/>
                <a:ea typeface="Calibri" pitchFamily="34" charset="-122"/>
                <a:cs typeface="Calibri" pitchFamily="34" charset="-120"/>
              </a:rPr>
              <a:t>SQLite Database (Flask-SQLAlchemy)</a:t>
            </a:r>
            <a:endParaRPr lang="en-US" sz="1000" dirty="0"/>
          </a:p>
        </p:txBody>
      </p:sp>
      <p:sp>
        <p:nvSpPr>
          <p:cNvPr id="38" name="Text 36"/>
          <p:cNvSpPr/>
          <p:nvPr/>
        </p:nvSpPr>
        <p:spPr>
          <a:xfrm>
            <a:off x="1097280" y="3931920"/>
            <a:ext cx="6949440" cy="182880"/>
          </a:xfrm>
          <a:prstGeom prst="rect">
            <a:avLst/>
          </a:prstGeom>
          <a:noFill/>
          <a:ln/>
        </p:spPr>
        <p:txBody>
          <a:bodyPr wrap="square" lIns="0" tIns="0" rIns="0" bIns="0" rtlCol="0" anchor="ctr"/>
          <a:lstStyle/>
          <a:p>
            <a:pPr marL="0" indent="0" algn="ctr">
              <a:buNone/>
            </a:pPr>
            <a:r>
              <a:rPr lang="en-US" sz="1000" dirty="0">
                <a:solidFill>
                  <a:srgbClr val="5A6B7A"/>
                </a:solidFill>
                <a:latin typeface="Calibri" pitchFamily="34" charset="0"/>
                <a:ea typeface="Calibri" pitchFamily="34" charset="-122"/>
                <a:cs typeface="Calibri" pitchFamily="34" charset="-120"/>
              </a:rPr>
              <a:t>ServiceUser | Volunteer | Admin | Request | Feedback | Notification | Message</a:t>
            </a:r>
            <a:endParaRPr lang="en-US" sz="1000" dirty="0"/>
          </a:p>
        </p:txBody>
      </p:sp>
      <p:sp>
        <p:nvSpPr>
          <p:cNvPr id="39" name="Text 37"/>
          <p:cNvSpPr/>
          <p:nvPr/>
        </p:nvSpPr>
        <p:spPr>
          <a:xfrm>
            <a:off x="4114800" y="4206240"/>
            <a:ext cx="914400" cy="164592"/>
          </a:xfrm>
          <a:prstGeom prst="rect">
            <a:avLst/>
          </a:prstGeom>
          <a:noFill/>
          <a:ln/>
        </p:spPr>
        <p:txBody>
          <a:bodyPr wrap="square" lIns="0" tIns="0" rIns="0" bIns="0" rtlCol="0" anchor="ctr"/>
          <a:lstStyle/>
          <a:p>
            <a:pPr marL="0" indent="0" algn="ctr">
              <a:buNone/>
            </a:pPr>
            <a:r>
              <a:rPr lang="en-US" sz="1100" dirty="0">
                <a:solidFill>
                  <a:srgbClr val="028090"/>
                </a:solidFill>
              </a:rPr>
              <a:t>▼</a:t>
            </a:r>
            <a:endParaRPr lang="en-US" sz="1100" dirty="0"/>
          </a:p>
        </p:txBody>
      </p:sp>
      <p:sp>
        <p:nvSpPr>
          <p:cNvPr id="40" name="Shape 38"/>
          <p:cNvSpPr/>
          <p:nvPr/>
        </p:nvSpPr>
        <p:spPr>
          <a:xfrm>
            <a:off x="2286000" y="4370832"/>
            <a:ext cx="4572000" cy="347472"/>
          </a:xfrm>
          <a:prstGeom prst="roundRect">
            <a:avLst>
              <a:gd name="adj" fmla="val 15789"/>
            </a:avLst>
          </a:prstGeom>
          <a:solidFill>
            <a:srgbClr val="028090">
              <a:alpha val="8000"/>
            </a:srgbClr>
          </a:solidFill>
          <a:ln w="12700">
            <a:solidFill>
              <a:srgbClr val="028090"/>
            </a:solidFill>
            <a:prstDash val="dash"/>
          </a:ln>
        </p:spPr>
        <p:txBody>
          <a:bodyPr/>
          <a:lstStyle/>
          <a:p>
            <a:endParaRPr/>
          </a:p>
        </p:txBody>
      </p:sp>
      <p:sp>
        <p:nvSpPr>
          <p:cNvPr id="41" name="Text 39"/>
          <p:cNvSpPr/>
          <p:nvPr/>
        </p:nvSpPr>
        <p:spPr>
          <a:xfrm>
            <a:off x="2286000" y="4370832"/>
            <a:ext cx="4572000" cy="347472"/>
          </a:xfrm>
          <a:prstGeom prst="rect">
            <a:avLst/>
          </a:prstGeom>
          <a:noFill/>
          <a:ln/>
        </p:spPr>
        <p:txBody>
          <a:bodyPr wrap="square" lIns="0" tIns="0" rIns="0" bIns="0" rtlCol="0" anchor="ctr"/>
          <a:lstStyle/>
          <a:p>
            <a:pPr marL="0" indent="0" algn="ctr">
              <a:buNone/>
            </a:pPr>
            <a:r>
              <a:rPr lang="en-US" sz="1000" dirty="0">
                <a:solidFill>
                  <a:srgbClr val="5A6B7A"/>
                </a:solidFill>
                <a:latin typeface="Calibri" pitchFamily="34" charset="0"/>
                <a:ea typeface="Calibri" pitchFamily="34" charset="-122"/>
                <a:cs typeface="Calibri" pitchFamily="34" charset="-120"/>
              </a:rPr>
              <a:t>External Services:  Postcodes.io → Geocoding  |  GeoPy → Geodesic distance</a:t>
            </a:r>
            <a:endParaRPr lang="en-US" sz="1000" dirty="0"/>
          </a:p>
        </p:txBody>
      </p:sp>
      <p:sp>
        <p:nvSpPr>
          <p:cNvPr id="42" name="Shape 40"/>
          <p:cNvSpPr/>
          <p:nvPr/>
        </p:nvSpPr>
        <p:spPr>
          <a:xfrm>
            <a:off x="0" y="4892040"/>
            <a:ext cx="9144000" cy="251460"/>
          </a:xfrm>
          <a:prstGeom prst="rect">
            <a:avLst/>
          </a:prstGeom>
          <a:solidFill>
            <a:srgbClr val="0A2D3E"/>
          </a:solidFill>
          <a:ln/>
        </p:spPr>
        <p:txBody>
          <a:bodyPr/>
          <a:lstStyle/>
          <a:p>
            <a:endParaRPr/>
          </a:p>
        </p:txBody>
      </p:sp>
      <p:sp>
        <p:nvSpPr>
          <p:cNvPr id="43" name="Text 41"/>
          <p:cNvSpPr/>
          <p:nvPr/>
        </p:nvSpPr>
        <p:spPr>
          <a:xfrm>
            <a:off x="548640" y="4892040"/>
            <a:ext cx="6400800" cy="251460"/>
          </a:xfrm>
          <a:prstGeom prst="rect">
            <a:avLst/>
          </a:prstGeom>
          <a:noFill/>
          <a:ln/>
        </p:spPr>
        <p:txBody>
          <a:bodyPr wrap="square" lIns="0" tIns="0" rIns="0" bIns="0" rtlCol="0" anchor="ctr"/>
          <a:lstStyle/>
          <a:p>
            <a:pPr marL="0" indent="0">
              <a:buNone/>
            </a:pPr>
            <a:r>
              <a:rPr lang="en-US" sz="800" dirty="0">
                <a:solidFill>
                  <a:srgbClr val="FFFFFF"/>
                </a:solidFill>
                <a:latin typeface="Calibri" pitchFamily="34" charset="0"/>
                <a:ea typeface="Calibri" pitchFamily="34" charset="-122"/>
                <a:cs typeface="Calibri" pitchFamily="34" charset="-120"/>
              </a:rPr>
              <a:t>HomeBridge  |  Rita Zambito  |  UWTSD Birmingham</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028090"/>
          </a:solidFill>
          <a:ln/>
        </p:spPr>
        <p:txBody>
          <a:bodyPr/>
          <a:lstStyle/>
          <a:p>
            <a:endParaRPr/>
          </a:p>
        </p:txBody>
      </p:sp>
      <p:sp>
        <p:nvSpPr>
          <p:cNvPr id="3" name="Text 1"/>
          <p:cNvSpPr/>
          <p:nvPr/>
        </p:nvSpPr>
        <p:spPr>
          <a:xfrm>
            <a:off x="548640" y="228600"/>
            <a:ext cx="8046720" cy="502920"/>
          </a:xfrm>
          <a:prstGeom prst="rect">
            <a:avLst/>
          </a:prstGeom>
          <a:noFill/>
          <a:ln/>
        </p:spPr>
        <p:txBody>
          <a:bodyPr wrap="square" lIns="0" tIns="0" rIns="0" bIns="0" rtlCol="0" anchor="ctr"/>
          <a:lstStyle/>
          <a:p>
            <a:pPr marL="0" indent="0">
              <a:buNone/>
            </a:pPr>
            <a:r>
              <a:rPr lang="en-US" sz="2800" b="1" dirty="0">
                <a:solidFill>
                  <a:srgbClr val="0C3547"/>
                </a:solidFill>
                <a:latin typeface="Georgia" pitchFamily="34" charset="0"/>
                <a:ea typeface="Georgia" pitchFamily="34" charset="-122"/>
                <a:cs typeface="Georgia" pitchFamily="34" charset="-120"/>
              </a:rPr>
              <a:t>Database Schema</a:t>
            </a:r>
            <a:endParaRPr lang="en-US" sz="2800" dirty="0"/>
          </a:p>
        </p:txBody>
      </p:sp>
      <p:sp>
        <p:nvSpPr>
          <p:cNvPr id="4" name="Text 2"/>
          <p:cNvSpPr/>
          <p:nvPr/>
        </p:nvSpPr>
        <p:spPr>
          <a:xfrm>
            <a:off x="548640" y="731520"/>
            <a:ext cx="8046720" cy="320040"/>
          </a:xfrm>
          <a:prstGeom prst="rect">
            <a:avLst/>
          </a:prstGeom>
          <a:noFill/>
          <a:ln/>
        </p:spPr>
        <p:txBody>
          <a:bodyPr wrap="square" lIns="0" tIns="0" rIns="0" bIns="0" rtlCol="0" anchor="ctr"/>
          <a:lstStyle/>
          <a:p>
            <a:pPr marL="0" indent="0">
              <a:buNone/>
            </a:pPr>
            <a:r>
              <a:rPr lang="en-US" sz="1300" dirty="0">
                <a:solidFill>
                  <a:srgbClr val="5A6B7A"/>
                </a:solidFill>
                <a:latin typeface="Calibri" pitchFamily="34" charset="0"/>
                <a:ea typeface="Calibri" pitchFamily="34" charset="-122"/>
                <a:cs typeface="Calibri" pitchFamily="34" charset="-120"/>
              </a:rPr>
              <a:t>7 interrelated tables  |  SQLite via Flask-SQLAlchemy</a:t>
            </a:r>
            <a:endParaRPr lang="en-US" sz="1300" dirty="0"/>
          </a:p>
        </p:txBody>
      </p:sp>
      <p:sp>
        <p:nvSpPr>
          <p:cNvPr id="5" name="Shape 3"/>
          <p:cNvSpPr/>
          <p:nvPr/>
        </p:nvSpPr>
        <p:spPr>
          <a:xfrm>
            <a:off x="365760" y="1188720"/>
            <a:ext cx="2011680" cy="1569024"/>
          </a:xfrm>
          <a:prstGeom prst="rect">
            <a:avLst/>
          </a:prstGeom>
          <a:solidFill>
            <a:srgbClr val="FFFFFF"/>
          </a:solidFill>
          <a:ln/>
          <a:effectLst>
            <a:outerShdw blurRad="50800" dist="25400" dir="8100000" algn="bl" rotWithShape="0">
              <a:srgbClr val="000000">
                <a:alpha val="10000"/>
              </a:srgbClr>
            </a:outerShdw>
          </a:effectLst>
        </p:spPr>
        <p:txBody>
          <a:bodyPr/>
          <a:lstStyle/>
          <a:p>
            <a:endParaRPr/>
          </a:p>
        </p:txBody>
      </p:sp>
      <p:sp>
        <p:nvSpPr>
          <p:cNvPr id="6" name="Shape 4"/>
          <p:cNvSpPr/>
          <p:nvPr/>
        </p:nvSpPr>
        <p:spPr>
          <a:xfrm>
            <a:off x="365760" y="1188720"/>
            <a:ext cx="2011680" cy="54864"/>
          </a:xfrm>
          <a:prstGeom prst="rect">
            <a:avLst/>
          </a:prstGeom>
          <a:solidFill>
            <a:srgbClr val="02C39A"/>
          </a:solidFill>
          <a:ln/>
        </p:spPr>
        <p:txBody>
          <a:bodyPr/>
          <a:lstStyle/>
          <a:p>
            <a:endParaRPr/>
          </a:p>
        </p:txBody>
      </p:sp>
      <p:sp>
        <p:nvSpPr>
          <p:cNvPr id="7" name="Text 5"/>
          <p:cNvSpPr/>
          <p:nvPr/>
        </p:nvSpPr>
        <p:spPr>
          <a:xfrm>
            <a:off x="502920" y="1325880"/>
            <a:ext cx="1737360" cy="228600"/>
          </a:xfrm>
          <a:prstGeom prst="rect">
            <a:avLst/>
          </a:prstGeom>
          <a:noFill/>
          <a:ln/>
        </p:spPr>
        <p:txBody>
          <a:bodyPr wrap="square" lIns="0" tIns="0" rIns="0" bIns="0" rtlCol="0" anchor="ctr"/>
          <a:lstStyle/>
          <a:p>
            <a:pPr marL="0" indent="0">
              <a:buNone/>
            </a:pPr>
            <a:r>
              <a:rPr lang="en-US" sz="1100" b="1" dirty="0">
                <a:solidFill>
                  <a:srgbClr val="0C3547"/>
                </a:solidFill>
                <a:latin typeface="Calibri" pitchFamily="34" charset="0"/>
                <a:ea typeface="Calibri" pitchFamily="34" charset="-122"/>
                <a:cs typeface="Calibri" pitchFamily="34" charset="-120"/>
              </a:rPr>
              <a:t>ServiceUser</a:t>
            </a:r>
            <a:endParaRPr lang="en-US" sz="1100" dirty="0"/>
          </a:p>
        </p:txBody>
      </p:sp>
      <p:sp>
        <p:nvSpPr>
          <p:cNvPr id="9" name="Shape 7"/>
          <p:cNvSpPr/>
          <p:nvPr/>
        </p:nvSpPr>
        <p:spPr>
          <a:xfrm>
            <a:off x="2560320" y="1188720"/>
            <a:ext cx="2011680" cy="1569024"/>
          </a:xfrm>
          <a:prstGeom prst="rect">
            <a:avLst/>
          </a:prstGeom>
          <a:solidFill>
            <a:srgbClr val="FFFFFF"/>
          </a:solidFill>
          <a:ln/>
          <a:effectLst>
            <a:outerShdw blurRad="50800" dist="25400" dir="8100000" algn="bl" rotWithShape="0">
              <a:srgbClr val="000000">
                <a:alpha val="10000"/>
              </a:srgbClr>
            </a:outerShdw>
          </a:effectLst>
        </p:spPr>
        <p:txBody>
          <a:bodyPr/>
          <a:lstStyle/>
          <a:p>
            <a:endParaRPr/>
          </a:p>
        </p:txBody>
      </p:sp>
      <p:sp>
        <p:nvSpPr>
          <p:cNvPr id="10" name="Shape 8"/>
          <p:cNvSpPr/>
          <p:nvPr/>
        </p:nvSpPr>
        <p:spPr>
          <a:xfrm>
            <a:off x="2560320" y="1188720"/>
            <a:ext cx="2011680" cy="54864"/>
          </a:xfrm>
          <a:prstGeom prst="rect">
            <a:avLst/>
          </a:prstGeom>
          <a:solidFill>
            <a:srgbClr val="028090"/>
          </a:solidFill>
          <a:ln/>
        </p:spPr>
        <p:txBody>
          <a:bodyPr/>
          <a:lstStyle/>
          <a:p>
            <a:endParaRPr/>
          </a:p>
        </p:txBody>
      </p:sp>
      <p:sp>
        <p:nvSpPr>
          <p:cNvPr id="11" name="Text 9"/>
          <p:cNvSpPr/>
          <p:nvPr/>
        </p:nvSpPr>
        <p:spPr>
          <a:xfrm>
            <a:off x="2697480" y="1325880"/>
            <a:ext cx="1737360" cy="228600"/>
          </a:xfrm>
          <a:prstGeom prst="rect">
            <a:avLst/>
          </a:prstGeom>
          <a:noFill/>
          <a:ln/>
        </p:spPr>
        <p:txBody>
          <a:bodyPr wrap="square" lIns="0" tIns="0" rIns="0" bIns="0" rtlCol="0" anchor="ctr"/>
          <a:lstStyle/>
          <a:p>
            <a:pPr marL="0" indent="0">
              <a:buNone/>
            </a:pPr>
            <a:r>
              <a:rPr lang="en-US" sz="1100" b="1" dirty="0">
                <a:solidFill>
                  <a:srgbClr val="0C3547"/>
                </a:solidFill>
                <a:latin typeface="Calibri" pitchFamily="34" charset="0"/>
                <a:ea typeface="Calibri" pitchFamily="34" charset="-122"/>
                <a:cs typeface="Calibri" pitchFamily="34" charset="-120"/>
              </a:rPr>
              <a:t>Volunteer</a:t>
            </a:r>
            <a:endParaRPr lang="en-US" sz="1100" dirty="0"/>
          </a:p>
        </p:txBody>
      </p:sp>
      <p:sp>
        <p:nvSpPr>
          <p:cNvPr id="13" name="Shape 11"/>
          <p:cNvSpPr/>
          <p:nvPr/>
        </p:nvSpPr>
        <p:spPr>
          <a:xfrm>
            <a:off x="4754880" y="1188720"/>
            <a:ext cx="2011680" cy="1567304"/>
          </a:xfrm>
          <a:prstGeom prst="rect">
            <a:avLst/>
          </a:prstGeom>
          <a:solidFill>
            <a:srgbClr val="FFFFFF"/>
          </a:solidFill>
          <a:ln/>
          <a:effectLst>
            <a:outerShdw blurRad="50800" dist="25400" dir="8100000" algn="bl" rotWithShape="0">
              <a:srgbClr val="000000">
                <a:alpha val="10000"/>
              </a:srgbClr>
            </a:outerShdw>
          </a:effectLst>
        </p:spPr>
        <p:txBody>
          <a:bodyPr/>
          <a:lstStyle/>
          <a:p>
            <a:endParaRPr/>
          </a:p>
        </p:txBody>
      </p:sp>
      <p:sp>
        <p:nvSpPr>
          <p:cNvPr id="14" name="Shape 12"/>
          <p:cNvSpPr/>
          <p:nvPr/>
        </p:nvSpPr>
        <p:spPr>
          <a:xfrm>
            <a:off x="4754880" y="1188720"/>
            <a:ext cx="2011680" cy="54864"/>
          </a:xfrm>
          <a:prstGeom prst="rect">
            <a:avLst/>
          </a:prstGeom>
          <a:solidFill>
            <a:srgbClr val="00A896"/>
          </a:solidFill>
          <a:ln/>
        </p:spPr>
        <p:txBody>
          <a:bodyPr/>
          <a:lstStyle/>
          <a:p>
            <a:endParaRPr/>
          </a:p>
        </p:txBody>
      </p:sp>
      <p:sp>
        <p:nvSpPr>
          <p:cNvPr id="15" name="Text 13"/>
          <p:cNvSpPr/>
          <p:nvPr/>
        </p:nvSpPr>
        <p:spPr>
          <a:xfrm>
            <a:off x="4892040" y="1325880"/>
            <a:ext cx="1737360" cy="228600"/>
          </a:xfrm>
          <a:prstGeom prst="rect">
            <a:avLst/>
          </a:prstGeom>
          <a:noFill/>
          <a:ln/>
        </p:spPr>
        <p:txBody>
          <a:bodyPr wrap="square" lIns="0" tIns="0" rIns="0" bIns="0" rtlCol="0" anchor="ctr"/>
          <a:lstStyle/>
          <a:p>
            <a:pPr marL="0" indent="0">
              <a:buNone/>
            </a:pPr>
            <a:r>
              <a:rPr lang="en-US" sz="1100" b="1" dirty="0">
                <a:solidFill>
                  <a:srgbClr val="0C3547"/>
                </a:solidFill>
                <a:latin typeface="Calibri" pitchFamily="34" charset="0"/>
                <a:ea typeface="Calibri" pitchFamily="34" charset="-122"/>
                <a:cs typeface="Calibri" pitchFamily="34" charset="-120"/>
              </a:rPr>
              <a:t>Admin</a:t>
            </a:r>
            <a:endParaRPr lang="en-US" sz="1100" dirty="0"/>
          </a:p>
        </p:txBody>
      </p:sp>
      <p:sp>
        <p:nvSpPr>
          <p:cNvPr id="17" name="Shape 15"/>
          <p:cNvSpPr/>
          <p:nvPr/>
        </p:nvSpPr>
        <p:spPr>
          <a:xfrm>
            <a:off x="6949440" y="1188720"/>
            <a:ext cx="2011680" cy="1569024"/>
          </a:xfrm>
          <a:prstGeom prst="rect">
            <a:avLst/>
          </a:prstGeom>
          <a:solidFill>
            <a:srgbClr val="FFFFFF"/>
          </a:solidFill>
          <a:ln/>
          <a:effectLst>
            <a:outerShdw blurRad="50800" dist="25400" dir="8100000" algn="bl" rotWithShape="0">
              <a:srgbClr val="000000">
                <a:alpha val="10000"/>
              </a:srgbClr>
            </a:outerShdw>
          </a:effectLst>
        </p:spPr>
        <p:txBody>
          <a:bodyPr/>
          <a:lstStyle/>
          <a:p>
            <a:endParaRPr/>
          </a:p>
        </p:txBody>
      </p:sp>
      <p:sp>
        <p:nvSpPr>
          <p:cNvPr id="18" name="Shape 16"/>
          <p:cNvSpPr/>
          <p:nvPr/>
        </p:nvSpPr>
        <p:spPr>
          <a:xfrm>
            <a:off x="6949440" y="1188720"/>
            <a:ext cx="2011680" cy="54864"/>
          </a:xfrm>
          <a:prstGeom prst="rect">
            <a:avLst/>
          </a:prstGeom>
          <a:solidFill>
            <a:srgbClr val="05668D"/>
          </a:solidFill>
          <a:ln/>
        </p:spPr>
        <p:txBody>
          <a:bodyPr/>
          <a:lstStyle/>
          <a:p>
            <a:endParaRPr/>
          </a:p>
        </p:txBody>
      </p:sp>
      <p:sp>
        <p:nvSpPr>
          <p:cNvPr id="19" name="Text 17"/>
          <p:cNvSpPr/>
          <p:nvPr/>
        </p:nvSpPr>
        <p:spPr>
          <a:xfrm>
            <a:off x="7086600" y="1325880"/>
            <a:ext cx="1737360" cy="228600"/>
          </a:xfrm>
          <a:prstGeom prst="rect">
            <a:avLst/>
          </a:prstGeom>
          <a:noFill/>
          <a:ln/>
        </p:spPr>
        <p:txBody>
          <a:bodyPr wrap="square" lIns="0" tIns="0" rIns="0" bIns="0" rtlCol="0" anchor="ctr"/>
          <a:lstStyle/>
          <a:p>
            <a:pPr marL="0" indent="0">
              <a:buNone/>
            </a:pPr>
            <a:r>
              <a:rPr lang="en-US" sz="1100" b="1" dirty="0">
                <a:solidFill>
                  <a:srgbClr val="0C3547"/>
                </a:solidFill>
                <a:latin typeface="Calibri" pitchFamily="34" charset="0"/>
                <a:ea typeface="Calibri" pitchFamily="34" charset="-122"/>
                <a:cs typeface="Calibri" pitchFamily="34" charset="-120"/>
              </a:rPr>
              <a:t>Request</a:t>
            </a:r>
            <a:endParaRPr lang="en-US" sz="1100" dirty="0"/>
          </a:p>
        </p:txBody>
      </p:sp>
      <p:sp>
        <p:nvSpPr>
          <p:cNvPr id="21" name="Shape 19"/>
          <p:cNvSpPr/>
          <p:nvPr/>
        </p:nvSpPr>
        <p:spPr>
          <a:xfrm>
            <a:off x="1448365" y="3012096"/>
            <a:ext cx="2011680" cy="1569024"/>
          </a:xfrm>
          <a:prstGeom prst="rect">
            <a:avLst/>
          </a:prstGeom>
          <a:solidFill>
            <a:srgbClr val="FFFFFF"/>
          </a:solidFill>
          <a:ln/>
          <a:effectLst>
            <a:outerShdw blurRad="50800" dist="25400" dir="8100000" algn="bl" rotWithShape="0">
              <a:srgbClr val="000000">
                <a:alpha val="10000"/>
              </a:srgbClr>
            </a:outerShdw>
          </a:effectLst>
        </p:spPr>
        <p:txBody>
          <a:bodyPr/>
          <a:lstStyle/>
          <a:p>
            <a:endParaRPr/>
          </a:p>
        </p:txBody>
      </p:sp>
      <p:sp>
        <p:nvSpPr>
          <p:cNvPr id="22" name="Shape 20"/>
          <p:cNvSpPr/>
          <p:nvPr/>
        </p:nvSpPr>
        <p:spPr>
          <a:xfrm>
            <a:off x="1448365" y="3012096"/>
            <a:ext cx="2011680" cy="54864"/>
          </a:xfrm>
          <a:prstGeom prst="rect">
            <a:avLst/>
          </a:prstGeom>
          <a:solidFill>
            <a:srgbClr val="028090"/>
          </a:solidFill>
          <a:ln/>
        </p:spPr>
        <p:txBody>
          <a:bodyPr/>
          <a:lstStyle/>
          <a:p>
            <a:endParaRPr/>
          </a:p>
        </p:txBody>
      </p:sp>
      <p:sp>
        <p:nvSpPr>
          <p:cNvPr id="23" name="Text 21"/>
          <p:cNvSpPr/>
          <p:nvPr/>
        </p:nvSpPr>
        <p:spPr>
          <a:xfrm>
            <a:off x="1585525" y="3149256"/>
            <a:ext cx="1737360" cy="228600"/>
          </a:xfrm>
          <a:prstGeom prst="rect">
            <a:avLst/>
          </a:prstGeom>
          <a:noFill/>
          <a:ln/>
        </p:spPr>
        <p:txBody>
          <a:bodyPr wrap="square" lIns="0" tIns="0" rIns="0" bIns="0" rtlCol="0" anchor="ctr"/>
          <a:lstStyle/>
          <a:p>
            <a:pPr marL="0" indent="0">
              <a:buNone/>
            </a:pPr>
            <a:endParaRPr lang="en-US" sz="1100" dirty="0"/>
          </a:p>
        </p:txBody>
      </p:sp>
      <p:sp>
        <p:nvSpPr>
          <p:cNvPr id="27" name="Text 25"/>
          <p:cNvSpPr/>
          <p:nvPr/>
        </p:nvSpPr>
        <p:spPr>
          <a:xfrm>
            <a:off x="1631245" y="3153797"/>
            <a:ext cx="1737360" cy="228600"/>
          </a:xfrm>
          <a:prstGeom prst="rect">
            <a:avLst/>
          </a:prstGeom>
          <a:noFill/>
          <a:ln/>
        </p:spPr>
        <p:txBody>
          <a:bodyPr wrap="square" lIns="0" tIns="0" rIns="0" bIns="0" rtlCol="0" anchor="ctr"/>
          <a:lstStyle/>
          <a:p>
            <a:pPr marL="0" indent="0">
              <a:buNone/>
            </a:pPr>
            <a:r>
              <a:rPr lang="en-US" sz="1100" b="1" dirty="0">
                <a:solidFill>
                  <a:srgbClr val="0C3547"/>
                </a:solidFill>
                <a:latin typeface="Calibri" pitchFamily="34" charset="0"/>
                <a:ea typeface="Calibri" pitchFamily="34" charset="-122"/>
                <a:cs typeface="Calibri" pitchFamily="34" charset="-120"/>
              </a:rPr>
              <a:t>Notification</a:t>
            </a:r>
            <a:endParaRPr lang="en-US" sz="1100" dirty="0"/>
          </a:p>
        </p:txBody>
      </p:sp>
      <p:sp>
        <p:nvSpPr>
          <p:cNvPr id="29" name="Shape 27"/>
          <p:cNvSpPr/>
          <p:nvPr/>
        </p:nvSpPr>
        <p:spPr>
          <a:xfrm>
            <a:off x="3642925" y="3012096"/>
            <a:ext cx="2011680" cy="1569024"/>
          </a:xfrm>
          <a:prstGeom prst="rect">
            <a:avLst/>
          </a:prstGeom>
          <a:solidFill>
            <a:srgbClr val="FFFFFF"/>
          </a:solidFill>
          <a:ln/>
          <a:effectLst>
            <a:outerShdw blurRad="50800" dist="25400" dir="8100000" algn="bl" rotWithShape="0">
              <a:srgbClr val="000000">
                <a:alpha val="10000"/>
              </a:srgbClr>
            </a:outerShdw>
          </a:effectLst>
        </p:spPr>
        <p:txBody>
          <a:bodyPr/>
          <a:lstStyle/>
          <a:p>
            <a:endParaRPr/>
          </a:p>
        </p:txBody>
      </p:sp>
      <p:sp>
        <p:nvSpPr>
          <p:cNvPr id="30" name="Shape 28"/>
          <p:cNvSpPr/>
          <p:nvPr/>
        </p:nvSpPr>
        <p:spPr>
          <a:xfrm>
            <a:off x="3642925" y="3012096"/>
            <a:ext cx="2011680" cy="54864"/>
          </a:xfrm>
          <a:prstGeom prst="rect">
            <a:avLst/>
          </a:prstGeom>
          <a:solidFill>
            <a:srgbClr val="02C39A"/>
          </a:solidFill>
          <a:ln/>
        </p:spPr>
        <p:txBody>
          <a:bodyPr/>
          <a:lstStyle/>
          <a:p>
            <a:endParaRPr/>
          </a:p>
        </p:txBody>
      </p:sp>
      <p:sp>
        <p:nvSpPr>
          <p:cNvPr id="31" name="Text 29"/>
          <p:cNvSpPr/>
          <p:nvPr/>
        </p:nvSpPr>
        <p:spPr>
          <a:xfrm>
            <a:off x="3780085" y="3149256"/>
            <a:ext cx="1737360" cy="228600"/>
          </a:xfrm>
          <a:prstGeom prst="rect">
            <a:avLst/>
          </a:prstGeom>
          <a:noFill/>
          <a:ln/>
        </p:spPr>
        <p:txBody>
          <a:bodyPr wrap="square" lIns="0" tIns="0" rIns="0" bIns="0" rtlCol="0" anchor="ctr"/>
          <a:lstStyle/>
          <a:p>
            <a:pPr marL="0" indent="0">
              <a:buNone/>
            </a:pPr>
            <a:r>
              <a:rPr lang="en-US" sz="1100" b="1" dirty="0">
                <a:solidFill>
                  <a:srgbClr val="0C3547"/>
                </a:solidFill>
                <a:latin typeface="Calibri" pitchFamily="34" charset="0"/>
                <a:ea typeface="Calibri" pitchFamily="34" charset="-122"/>
                <a:cs typeface="Calibri" pitchFamily="34" charset="-120"/>
              </a:rPr>
              <a:t>Message</a:t>
            </a:r>
            <a:endParaRPr lang="en-US" sz="1100" dirty="0"/>
          </a:p>
        </p:txBody>
      </p:sp>
      <p:sp>
        <p:nvSpPr>
          <p:cNvPr id="33" name="Shape 31"/>
          <p:cNvSpPr/>
          <p:nvPr/>
        </p:nvSpPr>
        <p:spPr>
          <a:xfrm>
            <a:off x="5837485" y="3029826"/>
            <a:ext cx="2011680" cy="1551293"/>
          </a:xfrm>
          <a:prstGeom prst="rect">
            <a:avLst/>
          </a:prstGeom>
          <a:solidFill>
            <a:srgbClr val="FFFFFF"/>
          </a:solidFill>
          <a:ln/>
          <a:effectLst>
            <a:outerShdw blurRad="50800" dist="25400" dir="8100000" algn="bl" rotWithShape="0">
              <a:srgbClr val="000000">
                <a:alpha val="10000"/>
              </a:srgbClr>
            </a:outerShdw>
          </a:effectLst>
        </p:spPr>
        <p:txBody>
          <a:bodyPr/>
          <a:lstStyle/>
          <a:p>
            <a:endParaRPr/>
          </a:p>
        </p:txBody>
      </p:sp>
      <p:sp>
        <p:nvSpPr>
          <p:cNvPr id="34" name="Shape 32"/>
          <p:cNvSpPr/>
          <p:nvPr/>
        </p:nvSpPr>
        <p:spPr>
          <a:xfrm>
            <a:off x="5837485" y="3029827"/>
            <a:ext cx="2011680" cy="54864"/>
          </a:xfrm>
          <a:prstGeom prst="rect">
            <a:avLst/>
          </a:prstGeom>
          <a:solidFill>
            <a:srgbClr val="05668D"/>
          </a:solidFill>
          <a:ln/>
        </p:spPr>
        <p:txBody>
          <a:bodyPr/>
          <a:lstStyle/>
          <a:p>
            <a:endParaRPr/>
          </a:p>
        </p:txBody>
      </p:sp>
      <p:sp>
        <p:nvSpPr>
          <p:cNvPr id="35" name="Text 33"/>
          <p:cNvSpPr/>
          <p:nvPr/>
        </p:nvSpPr>
        <p:spPr>
          <a:xfrm>
            <a:off x="5974645" y="3166987"/>
            <a:ext cx="1737360" cy="228600"/>
          </a:xfrm>
          <a:prstGeom prst="rect">
            <a:avLst/>
          </a:prstGeom>
          <a:noFill/>
          <a:ln/>
        </p:spPr>
        <p:txBody>
          <a:bodyPr wrap="square" lIns="0" tIns="0" rIns="0" bIns="0" rtlCol="0" anchor="ctr"/>
          <a:lstStyle/>
          <a:p>
            <a:pPr marL="0" indent="0">
              <a:buNone/>
            </a:pPr>
            <a:r>
              <a:rPr lang="en-US" sz="1100" b="1" dirty="0">
                <a:solidFill>
                  <a:srgbClr val="0C3547"/>
                </a:solidFill>
                <a:latin typeface="Calibri" pitchFamily="34" charset="0"/>
                <a:ea typeface="Calibri" pitchFamily="34" charset="-122"/>
                <a:cs typeface="Calibri" pitchFamily="34" charset="-120"/>
              </a:rPr>
              <a:t>Feedback</a:t>
            </a:r>
            <a:endParaRPr lang="en-US" sz="1100" dirty="0"/>
          </a:p>
        </p:txBody>
      </p:sp>
      <p:sp>
        <p:nvSpPr>
          <p:cNvPr id="37" name="Shape 35"/>
          <p:cNvSpPr/>
          <p:nvPr/>
        </p:nvSpPr>
        <p:spPr>
          <a:xfrm>
            <a:off x="0" y="4892040"/>
            <a:ext cx="9144000" cy="251460"/>
          </a:xfrm>
          <a:prstGeom prst="rect">
            <a:avLst/>
          </a:prstGeom>
          <a:solidFill>
            <a:srgbClr val="0A2D3E"/>
          </a:solidFill>
          <a:ln/>
        </p:spPr>
        <p:txBody>
          <a:bodyPr/>
          <a:lstStyle/>
          <a:p>
            <a:endParaRPr/>
          </a:p>
        </p:txBody>
      </p:sp>
      <p:sp>
        <p:nvSpPr>
          <p:cNvPr id="38" name="Text 36"/>
          <p:cNvSpPr/>
          <p:nvPr/>
        </p:nvSpPr>
        <p:spPr>
          <a:xfrm>
            <a:off x="548640" y="4892040"/>
            <a:ext cx="6400800" cy="251460"/>
          </a:xfrm>
          <a:prstGeom prst="rect">
            <a:avLst/>
          </a:prstGeom>
          <a:noFill/>
          <a:ln/>
        </p:spPr>
        <p:txBody>
          <a:bodyPr wrap="square" lIns="0" tIns="0" rIns="0" bIns="0" rtlCol="0" anchor="ctr"/>
          <a:lstStyle/>
          <a:p>
            <a:pPr marL="0" indent="0">
              <a:buNone/>
            </a:pPr>
            <a:r>
              <a:rPr lang="en-US" sz="800" dirty="0">
                <a:solidFill>
                  <a:srgbClr val="FFFFFF"/>
                </a:solidFill>
                <a:latin typeface="Calibri" pitchFamily="34" charset="0"/>
                <a:ea typeface="Calibri" pitchFamily="34" charset="-122"/>
                <a:cs typeface="Calibri" pitchFamily="34" charset="-120"/>
              </a:rPr>
              <a:t>HomeBridge  |  Rita Zambito  |  UWTSD Birmingham</a:t>
            </a:r>
            <a:endParaRPr lang="en-US" sz="800" dirty="0"/>
          </a:p>
        </p:txBody>
      </p:sp>
      <p:sp>
        <p:nvSpPr>
          <p:cNvPr id="39" name="TextBox 38"/>
          <p:cNvSpPr txBox="1"/>
          <p:nvPr/>
        </p:nvSpPr>
        <p:spPr>
          <a:xfrm>
            <a:off x="502920" y="1600200"/>
            <a:ext cx="1737360" cy="1062407"/>
          </a:xfrm>
          <a:prstGeom prst="rect">
            <a:avLst/>
          </a:prstGeom>
          <a:noFill/>
        </p:spPr>
        <p:txBody>
          <a:bodyPr wrap="square">
            <a:spAutoFit/>
          </a:bodyPr>
          <a:lstStyle/>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Profile with cached coordinates</a:t>
            </a:r>
            <a:endParaRPr lang="en-GB" sz="1050" dirty="0"/>
          </a:p>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Conditions (admin-only)</a:t>
            </a:r>
            <a:endParaRPr lang="en-GB" sz="1050" dirty="0"/>
          </a:p>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Emergency contact</a:t>
            </a:r>
          </a:p>
        </p:txBody>
      </p:sp>
      <p:sp>
        <p:nvSpPr>
          <p:cNvPr id="40" name="TextBox 39"/>
          <p:cNvSpPr txBox="1"/>
          <p:nvPr/>
        </p:nvSpPr>
        <p:spPr>
          <a:xfrm>
            <a:off x="2697480" y="1600200"/>
            <a:ext cx="1737360" cy="820033"/>
          </a:xfrm>
          <a:prstGeom prst="rect">
            <a:avLst/>
          </a:prstGeom>
          <a:noFill/>
        </p:spPr>
        <p:txBody>
          <a:bodyPr wrap="square">
            <a:spAutoFit/>
          </a:bodyPr>
          <a:lstStyle/>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Skills and availability grid</a:t>
            </a:r>
            <a:endParaRPr lang="en-GB" sz="1050" dirty="0"/>
          </a:p>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Cached coordinates</a:t>
            </a:r>
            <a:endParaRPr lang="en-GB" sz="1050" dirty="0"/>
          </a:p>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Performance rating</a:t>
            </a:r>
          </a:p>
        </p:txBody>
      </p:sp>
      <p:sp>
        <p:nvSpPr>
          <p:cNvPr id="41" name="TextBox 40"/>
          <p:cNvSpPr txBox="1"/>
          <p:nvPr/>
        </p:nvSpPr>
        <p:spPr>
          <a:xfrm>
            <a:off x="4892040" y="1600200"/>
            <a:ext cx="1737360" cy="564835"/>
          </a:xfrm>
          <a:prstGeom prst="rect">
            <a:avLst/>
          </a:prstGeom>
          <a:noFill/>
        </p:spPr>
        <p:txBody>
          <a:bodyPr wrap="square">
            <a:spAutoFit/>
          </a:bodyPr>
          <a:lstStyle/>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Authenticated access</a:t>
            </a:r>
            <a:endParaRPr lang="en-GB" sz="1050" dirty="0"/>
          </a:p>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Account management</a:t>
            </a:r>
          </a:p>
        </p:txBody>
      </p:sp>
      <p:sp>
        <p:nvSpPr>
          <p:cNvPr id="42" name="TextBox 41"/>
          <p:cNvSpPr txBox="1"/>
          <p:nvPr/>
        </p:nvSpPr>
        <p:spPr>
          <a:xfrm>
            <a:off x="7086600" y="1600200"/>
            <a:ext cx="1737360" cy="1062407"/>
          </a:xfrm>
          <a:prstGeom prst="rect">
            <a:avLst/>
          </a:prstGeom>
          <a:noFill/>
        </p:spPr>
        <p:txBody>
          <a:bodyPr wrap="square">
            <a:spAutoFit/>
          </a:bodyPr>
          <a:lstStyle/>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Booking details and status</a:t>
            </a:r>
            <a:endParaRPr lang="en-GB" sz="1050" dirty="0"/>
          </a:p>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Full lifecycle tracking</a:t>
            </a:r>
            <a:endParaRPr lang="en-GB" sz="1050" dirty="0"/>
          </a:p>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Cancellation audit trail</a:t>
            </a:r>
          </a:p>
        </p:txBody>
      </p:sp>
      <p:sp>
        <p:nvSpPr>
          <p:cNvPr id="44" name="TextBox 43"/>
          <p:cNvSpPr txBox="1"/>
          <p:nvPr/>
        </p:nvSpPr>
        <p:spPr>
          <a:xfrm>
            <a:off x="1631245" y="3509573"/>
            <a:ext cx="1737360" cy="820033"/>
          </a:xfrm>
          <a:prstGeom prst="rect">
            <a:avLst/>
          </a:prstGeom>
          <a:noFill/>
        </p:spPr>
        <p:txBody>
          <a:bodyPr wrap="square">
            <a:spAutoFit/>
          </a:bodyPr>
          <a:lstStyle/>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Role-based alerts</a:t>
            </a:r>
            <a:endParaRPr lang="en-GB" sz="1050" dirty="0"/>
          </a:p>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Action links with expiry</a:t>
            </a:r>
            <a:endParaRPr lang="en-GB" sz="1050" dirty="0"/>
          </a:p>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Read/unread tracking</a:t>
            </a:r>
          </a:p>
        </p:txBody>
      </p:sp>
      <p:sp>
        <p:nvSpPr>
          <p:cNvPr id="45" name="TextBox 44"/>
          <p:cNvSpPr txBox="1"/>
          <p:nvPr/>
        </p:nvSpPr>
        <p:spPr>
          <a:xfrm>
            <a:off x="3780085" y="3423576"/>
            <a:ext cx="1737360" cy="1062407"/>
          </a:xfrm>
          <a:prstGeom prst="rect">
            <a:avLst/>
          </a:prstGeom>
          <a:noFill/>
        </p:spPr>
        <p:txBody>
          <a:bodyPr wrap="square">
            <a:spAutoFit/>
          </a:bodyPr>
          <a:lstStyle/>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lang="en-GB" sz="1050" dirty="0"/>
              <a:t>Direct </a:t>
            </a:r>
            <a:r>
              <a:rPr sz="1050" dirty="0"/>
              <a:t>chat</a:t>
            </a:r>
            <a:r>
              <a:rPr lang="en-GB" sz="1050" dirty="0"/>
              <a:t> with admin</a:t>
            </a:r>
          </a:p>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Linked to specific requests</a:t>
            </a:r>
            <a:endParaRPr lang="en-GB" sz="1050" dirty="0"/>
          </a:p>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Read/unread tracking</a:t>
            </a:r>
          </a:p>
        </p:txBody>
      </p:sp>
      <p:sp>
        <p:nvSpPr>
          <p:cNvPr id="46" name="TextBox 45"/>
          <p:cNvSpPr txBox="1"/>
          <p:nvPr/>
        </p:nvSpPr>
        <p:spPr>
          <a:xfrm>
            <a:off x="5974645" y="3441307"/>
            <a:ext cx="1737360" cy="564835"/>
          </a:xfrm>
          <a:prstGeom prst="rect">
            <a:avLst/>
          </a:prstGeom>
          <a:noFill/>
        </p:spPr>
        <p:txBody>
          <a:bodyPr wrap="square">
            <a:spAutoFit/>
          </a:bodyPr>
          <a:lstStyle/>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Star rating (1-5)</a:t>
            </a:r>
            <a:endParaRPr lang="en-GB" sz="1050" dirty="0"/>
          </a:p>
          <a:p>
            <a:pPr marL="171450" indent="-171450">
              <a:lnSpc>
                <a:spcPct val="150000"/>
              </a:lnSpc>
              <a:spcAft>
                <a:spcPts val="100"/>
              </a:spcAft>
              <a:buFont typeface="Arial" panose="020B0604020202020204" pitchFamily="34" charset="0"/>
              <a:buChar char="•"/>
              <a:defRPr sz="850">
                <a:solidFill>
                  <a:srgbClr val="5A6B7A"/>
                </a:solidFill>
                <a:latin typeface="Calibri"/>
              </a:defRPr>
            </a:pPr>
            <a:r>
              <a:rPr sz="1050" dirty="0"/>
              <a:t>Optional comment</a:t>
            </a:r>
          </a:p>
        </p:txBody>
      </p:sp>
      <p:pic>
        <p:nvPicPr>
          <p:cNvPr id="47" name="Picture 46" descr="dbicon_FaUser.png"/>
          <p:cNvPicPr>
            <a:picLocks noChangeAspect="1"/>
          </p:cNvPicPr>
          <p:nvPr/>
        </p:nvPicPr>
        <p:blipFill>
          <a:blip r:embed="rId2"/>
          <a:stretch>
            <a:fillRect/>
          </a:stretch>
        </p:blipFill>
        <p:spPr>
          <a:xfrm>
            <a:off x="1920240" y="1344168"/>
            <a:ext cx="182880" cy="182880"/>
          </a:xfrm>
          <a:prstGeom prst="rect">
            <a:avLst/>
          </a:prstGeom>
        </p:spPr>
      </p:pic>
      <p:pic>
        <p:nvPicPr>
          <p:cNvPr id="48" name="Picture 47" descr="image.png"/>
          <p:cNvPicPr>
            <a:picLocks noChangeAspect="1"/>
          </p:cNvPicPr>
          <p:nvPr/>
        </p:nvPicPr>
        <p:blipFill>
          <a:blip r:embed="rId3"/>
          <a:stretch>
            <a:fillRect/>
          </a:stretch>
        </p:blipFill>
        <p:spPr>
          <a:xfrm>
            <a:off x="4114800" y="1344168"/>
            <a:ext cx="182880" cy="182880"/>
          </a:xfrm>
          <a:prstGeom prst="rect">
            <a:avLst/>
          </a:prstGeom>
        </p:spPr>
      </p:pic>
      <p:pic>
        <p:nvPicPr>
          <p:cNvPr id="49" name="Picture 48" descr="image.png"/>
          <p:cNvPicPr>
            <a:picLocks noChangeAspect="1"/>
          </p:cNvPicPr>
          <p:nvPr/>
        </p:nvPicPr>
        <p:blipFill>
          <a:blip r:embed="rId4"/>
          <a:stretch>
            <a:fillRect/>
          </a:stretch>
        </p:blipFill>
        <p:spPr>
          <a:xfrm>
            <a:off x="6309359" y="1344168"/>
            <a:ext cx="182880" cy="182880"/>
          </a:xfrm>
          <a:prstGeom prst="rect">
            <a:avLst/>
          </a:prstGeom>
        </p:spPr>
      </p:pic>
      <p:pic>
        <p:nvPicPr>
          <p:cNvPr id="50" name="Picture 49" descr="dbicon_FaClipboardList.png"/>
          <p:cNvPicPr>
            <a:picLocks noChangeAspect="1"/>
          </p:cNvPicPr>
          <p:nvPr/>
        </p:nvPicPr>
        <p:blipFill>
          <a:blip r:embed="rId5"/>
          <a:stretch>
            <a:fillRect/>
          </a:stretch>
        </p:blipFill>
        <p:spPr>
          <a:xfrm>
            <a:off x="8503920" y="1344168"/>
            <a:ext cx="182880" cy="182880"/>
          </a:xfrm>
          <a:prstGeom prst="rect">
            <a:avLst/>
          </a:prstGeom>
        </p:spPr>
      </p:pic>
      <p:pic>
        <p:nvPicPr>
          <p:cNvPr id="52" name="Picture 51" descr="dbicon_FaBell.png"/>
          <p:cNvPicPr>
            <a:picLocks noChangeAspect="1"/>
          </p:cNvPicPr>
          <p:nvPr/>
        </p:nvPicPr>
        <p:blipFill>
          <a:blip r:embed="rId6"/>
          <a:stretch>
            <a:fillRect/>
          </a:stretch>
        </p:blipFill>
        <p:spPr>
          <a:xfrm>
            <a:off x="3071425" y="3194976"/>
            <a:ext cx="182880" cy="182880"/>
          </a:xfrm>
          <a:prstGeom prst="rect">
            <a:avLst/>
          </a:prstGeom>
        </p:spPr>
      </p:pic>
      <p:pic>
        <p:nvPicPr>
          <p:cNvPr id="53" name="Picture 52" descr="dbicon_FaComments.png"/>
          <p:cNvPicPr>
            <a:picLocks noChangeAspect="1"/>
          </p:cNvPicPr>
          <p:nvPr/>
        </p:nvPicPr>
        <p:blipFill>
          <a:blip r:embed="rId7"/>
          <a:stretch>
            <a:fillRect/>
          </a:stretch>
        </p:blipFill>
        <p:spPr>
          <a:xfrm>
            <a:off x="5197404" y="3167544"/>
            <a:ext cx="182880" cy="182880"/>
          </a:xfrm>
          <a:prstGeom prst="rect">
            <a:avLst/>
          </a:prstGeom>
        </p:spPr>
      </p:pic>
      <p:pic>
        <p:nvPicPr>
          <p:cNvPr id="54" name="Picture 53" descr="dbicon_FaStar.png"/>
          <p:cNvPicPr>
            <a:picLocks noChangeAspect="1"/>
          </p:cNvPicPr>
          <p:nvPr/>
        </p:nvPicPr>
        <p:blipFill>
          <a:blip r:embed="rId8"/>
          <a:stretch>
            <a:fillRect/>
          </a:stretch>
        </p:blipFill>
        <p:spPr>
          <a:xfrm>
            <a:off x="7391965" y="3185275"/>
            <a:ext cx="182880" cy="18288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028090"/>
          </a:solidFill>
          <a:ln/>
        </p:spPr>
        <p:txBody>
          <a:bodyPr/>
          <a:lstStyle/>
          <a:p>
            <a:endParaRPr lang="en-GB"/>
          </a:p>
        </p:txBody>
      </p:sp>
      <p:sp>
        <p:nvSpPr>
          <p:cNvPr id="3" name="Text 1"/>
          <p:cNvSpPr/>
          <p:nvPr/>
        </p:nvSpPr>
        <p:spPr>
          <a:xfrm>
            <a:off x="548640" y="228600"/>
            <a:ext cx="8046720" cy="502920"/>
          </a:xfrm>
          <a:prstGeom prst="rect">
            <a:avLst/>
          </a:prstGeom>
          <a:noFill/>
          <a:ln/>
        </p:spPr>
        <p:txBody>
          <a:bodyPr wrap="square" lIns="0" tIns="0" rIns="0" bIns="0" rtlCol="0" anchor="ctr"/>
          <a:lstStyle/>
          <a:p>
            <a:pPr marL="0" indent="0">
              <a:buNone/>
            </a:pPr>
            <a:r>
              <a:rPr lang="en-US" sz="2800" b="1" dirty="0">
                <a:solidFill>
                  <a:srgbClr val="0C3547"/>
                </a:solidFill>
                <a:latin typeface="Georgia" pitchFamily="34" charset="0"/>
                <a:ea typeface="Georgia" pitchFamily="34" charset="-122"/>
                <a:cs typeface="Georgia" pitchFamily="34" charset="-120"/>
              </a:rPr>
              <a:t>User Roles &amp; Features</a:t>
            </a:r>
            <a:endParaRPr lang="en-US" sz="2800" dirty="0"/>
          </a:p>
        </p:txBody>
      </p:sp>
      <p:sp>
        <p:nvSpPr>
          <p:cNvPr id="4" name="Text 2"/>
          <p:cNvSpPr/>
          <p:nvPr/>
        </p:nvSpPr>
        <p:spPr>
          <a:xfrm>
            <a:off x="548640" y="731520"/>
            <a:ext cx="8046720" cy="320040"/>
          </a:xfrm>
          <a:prstGeom prst="rect">
            <a:avLst/>
          </a:prstGeom>
          <a:noFill/>
          <a:ln/>
        </p:spPr>
        <p:txBody>
          <a:bodyPr wrap="square" lIns="0" tIns="0" rIns="0" bIns="0" rtlCol="0" anchor="ctr"/>
          <a:lstStyle/>
          <a:p>
            <a:pPr marL="0" indent="0">
              <a:buNone/>
            </a:pPr>
            <a:r>
              <a:rPr lang="en-US" sz="1300" dirty="0">
                <a:solidFill>
                  <a:srgbClr val="5A6B7A"/>
                </a:solidFill>
                <a:latin typeface="Calibri" pitchFamily="34" charset="0"/>
                <a:ea typeface="Calibri" pitchFamily="34" charset="-122"/>
                <a:cs typeface="Calibri" pitchFamily="34" charset="-120"/>
              </a:rPr>
              <a:t>Three distinct interfaces with role-based access</a:t>
            </a:r>
            <a:endParaRPr lang="en-US" sz="1300" dirty="0"/>
          </a:p>
        </p:txBody>
      </p:sp>
      <p:sp>
        <p:nvSpPr>
          <p:cNvPr id="5" name="Shape 3"/>
          <p:cNvSpPr/>
          <p:nvPr/>
        </p:nvSpPr>
        <p:spPr>
          <a:xfrm>
            <a:off x="365760" y="1188720"/>
            <a:ext cx="2697480" cy="329184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6" name="Shape 4"/>
          <p:cNvSpPr/>
          <p:nvPr/>
        </p:nvSpPr>
        <p:spPr>
          <a:xfrm>
            <a:off x="365760" y="1188720"/>
            <a:ext cx="54864" cy="3291840"/>
          </a:xfrm>
          <a:prstGeom prst="rect">
            <a:avLst/>
          </a:prstGeom>
          <a:solidFill>
            <a:srgbClr val="02C39A"/>
          </a:solidFill>
          <a:ln/>
        </p:spPr>
        <p:txBody>
          <a:bodyPr/>
          <a:lstStyle/>
          <a:p>
            <a:endParaRPr lang="en-GB"/>
          </a:p>
        </p:txBody>
      </p:sp>
      <p:pic>
        <p:nvPicPr>
          <p:cNvPr id="7" name="Image 0" descr="preencoded.png"/>
          <p:cNvPicPr>
            <a:picLocks noChangeAspect="1"/>
          </p:cNvPicPr>
          <p:nvPr/>
        </p:nvPicPr>
        <p:blipFill>
          <a:blip r:embed="rId3"/>
          <a:stretch>
            <a:fillRect/>
          </a:stretch>
        </p:blipFill>
        <p:spPr>
          <a:xfrm>
            <a:off x="640080" y="1371600"/>
            <a:ext cx="347472" cy="347472"/>
          </a:xfrm>
          <a:prstGeom prst="rect">
            <a:avLst/>
          </a:prstGeom>
        </p:spPr>
      </p:pic>
      <p:sp>
        <p:nvSpPr>
          <p:cNvPr id="8" name="Text 5"/>
          <p:cNvSpPr/>
          <p:nvPr/>
        </p:nvSpPr>
        <p:spPr>
          <a:xfrm>
            <a:off x="640080" y="1783080"/>
            <a:ext cx="2194560" cy="274320"/>
          </a:xfrm>
          <a:prstGeom prst="rect">
            <a:avLst/>
          </a:prstGeom>
          <a:noFill/>
          <a:ln/>
        </p:spPr>
        <p:txBody>
          <a:bodyPr wrap="square" lIns="0" tIns="0" rIns="0" bIns="0" rtlCol="0" anchor="ctr"/>
          <a:lstStyle/>
          <a:p>
            <a:pPr marL="0" indent="0">
              <a:buNone/>
            </a:pPr>
            <a:r>
              <a:rPr lang="en-US" sz="1400" b="1" dirty="0">
                <a:solidFill>
                  <a:srgbClr val="0C3547"/>
                </a:solidFill>
                <a:latin typeface="Calibri" pitchFamily="34" charset="0"/>
                <a:ea typeface="Calibri" pitchFamily="34" charset="-122"/>
                <a:cs typeface="Calibri" pitchFamily="34" charset="-120"/>
              </a:rPr>
              <a:t>Service User</a:t>
            </a:r>
            <a:endParaRPr lang="en-US" sz="1400" dirty="0"/>
          </a:p>
        </p:txBody>
      </p:sp>
      <p:sp>
        <p:nvSpPr>
          <p:cNvPr id="9" name="Text 6"/>
          <p:cNvSpPr/>
          <p:nvPr/>
        </p:nvSpPr>
        <p:spPr>
          <a:xfrm>
            <a:off x="640080" y="2034541"/>
            <a:ext cx="2194560" cy="2103120"/>
          </a:xfrm>
          <a:prstGeom prst="rect">
            <a:avLst/>
          </a:prstGeom>
          <a:noFill/>
          <a:ln/>
        </p:spPr>
        <p:txBody>
          <a:bodyPr wrap="square" lIns="0" tIns="0" rIns="0" bIns="0" rtlCol="0" anchor="ctr"/>
          <a:lstStyle/>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Register with postcode + conditions</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Submit/cancel service requests</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View ranked matching results</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Book volunteers</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Receive contextual notifications</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Leave feedback (star ratings)</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Support chat with admin</a:t>
            </a:r>
            <a:endParaRPr lang="en-US" sz="1050" dirty="0"/>
          </a:p>
        </p:txBody>
      </p:sp>
      <p:sp>
        <p:nvSpPr>
          <p:cNvPr id="10" name="Shape 7"/>
          <p:cNvSpPr/>
          <p:nvPr/>
        </p:nvSpPr>
        <p:spPr>
          <a:xfrm>
            <a:off x="3291840" y="1188720"/>
            <a:ext cx="2697480" cy="329184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dirty="0"/>
          </a:p>
        </p:txBody>
      </p:sp>
      <p:sp>
        <p:nvSpPr>
          <p:cNvPr id="11" name="Shape 8"/>
          <p:cNvSpPr/>
          <p:nvPr/>
        </p:nvSpPr>
        <p:spPr>
          <a:xfrm>
            <a:off x="3291840" y="1188720"/>
            <a:ext cx="54864" cy="3291840"/>
          </a:xfrm>
          <a:prstGeom prst="rect">
            <a:avLst/>
          </a:prstGeom>
          <a:solidFill>
            <a:srgbClr val="028090"/>
          </a:solidFill>
          <a:ln/>
        </p:spPr>
        <p:txBody>
          <a:bodyPr/>
          <a:lstStyle/>
          <a:p>
            <a:endParaRPr lang="en-GB"/>
          </a:p>
        </p:txBody>
      </p:sp>
      <p:pic>
        <p:nvPicPr>
          <p:cNvPr id="12" name="Image 1" descr="preencoded.png"/>
          <p:cNvPicPr>
            <a:picLocks noChangeAspect="1"/>
          </p:cNvPicPr>
          <p:nvPr/>
        </p:nvPicPr>
        <p:blipFill>
          <a:blip r:embed="rId4"/>
          <a:stretch>
            <a:fillRect/>
          </a:stretch>
        </p:blipFill>
        <p:spPr>
          <a:xfrm>
            <a:off x="3566160" y="1371600"/>
            <a:ext cx="347472" cy="347472"/>
          </a:xfrm>
          <a:prstGeom prst="rect">
            <a:avLst/>
          </a:prstGeom>
        </p:spPr>
      </p:pic>
      <p:sp>
        <p:nvSpPr>
          <p:cNvPr id="13" name="Text 9"/>
          <p:cNvSpPr/>
          <p:nvPr/>
        </p:nvSpPr>
        <p:spPr>
          <a:xfrm>
            <a:off x="3566160" y="1783080"/>
            <a:ext cx="2194560" cy="274320"/>
          </a:xfrm>
          <a:prstGeom prst="rect">
            <a:avLst/>
          </a:prstGeom>
          <a:noFill/>
          <a:ln/>
        </p:spPr>
        <p:txBody>
          <a:bodyPr wrap="square" lIns="0" tIns="0" rIns="0" bIns="0" rtlCol="0" anchor="ctr"/>
          <a:lstStyle/>
          <a:p>
            <a:pPr marL="0" indent="0">
              <a:buNone/>
            </a:pPr>
            <a:r>
              <a:rPr lang="en-US" sz="1400" b="1" dirty="0">
                <a:solidFill>
                  <a:srgbClr val="0C3547"/>
                </a:solidFill>
                <a:latin typeface="Calibri" pitchFamily="34" charset="0"/>
                <a:ea typeface="Calibri" pitchFamily="34" charset="-122"/>
                <a:cs typeface="Calibri" pitchFamily="34" charset="-120"/>
              </a:rPr>
              <a:t>Volunteer</a:t>
            </a:r>
            <a:endParaRPr lang="en-US" sz="1400" dirty="0"/>
          </a:p>
        </p:txBody>
      </p:sp>
      <p:sp>
        <p:nvSpPr>
          <p:cNvPr id="14" name="Text 10"/>
          <p:cNvSpPr/>
          <p:nvPr/>
        </p:nvSpPr>
        <p:spPr>
          <a:xfrm>
            <a:off x="3578254" y="1920240"/>
            <a:ext cx="2194560" cy="2103120"/>
          </a:xfrm>
          <a:prstGeom prst="rect">
            <a:avLst/>
          </a:prstGeom>
          <a:noFill/>
          <a:ln/>
        </p:spPr>
        <p:txBody>
          <a:bodyPr wrap="square" lIns="0" tIns="0" rIns="0" bIns="0" rtlCol="0" anchor="ctr"/>
          <a:lstStyle/>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Register with skills + availability</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Accept/decline incoming requests</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Cancel bookings (48h rule)</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Contact admin when restricted</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View performance rating</a:t>
            </a:r>
            <a:endParaRPr lang="en-US" sz="1050" dirty="0"/>
          </a:p>
          <a:p>
            <a:pPr marL="171450" indent="-171450">
              <a:lnSpc>
                <a:spcPct val="150000"/>
              </a:lnSpc>
              <a:buFont typeface="Arial" panose="020B0604020202020204" pitchFamily="34" charset="0"/>
              <a:buChar char="•"/>
            </a:pPr>
            <a:r>
              <a:rPr lang="en-US" sz="1050" dirty="0" err="1">
                <a:solidFill>
                  <a:srgbClr val="5A6B7A"/>
                </a:solidFill>
                <a:latin typeface="Calibri" pitchFamily="34" charset="0"/>
                <a:ea typeface="Calibri" pitchFamily="34" charset="-122"/>
                <a:cs typeface="Calibri" pitchFamily="34" charset="-120"/>
              </a:rPr>
              <a:t>Organised</a:t>
            </a:r>
            <a:r>
              <a:rPr lang="en-US" sz="1050" dirty="0">
                <a:solidFill>
                  <a:srgbClr val="5A6B7A"/>
                </a:solidFill>
                <a:latin typeface="Calibri" pitchFamily="34" charset="0"/>
                <a:ea typeface="Calibri" pitchFamily="34" charset="-122"/>
                <a:cs typeface="Calibri" pitchFamily="34" charset="-120"/>
              </a:rPr>
              <a:t> tabbed dashboard</a:t>
            </a:r>
            <a:endParaRPr lang="en-US" sz="1050" dirty="0"/>
          </a:p>
        </p:txBody>
      </p:sp>
      <p:sp>
        <p:nvSpPr>
          <p:cNvPr id="15" name="Shape 11"/>
          <p:cNvSpPr/>
          <p:nvPr/>
        </p:nvSpPr>
        <p:spPr>
          <a:xfrm>
            <a:off x="6217920" y="1188720"/>
            <a:ext cx="2697480" cy="329184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6" name="Shape 12"/>
          <p:cNvSpPr/>
          <p:nvPr/>
        </p:nvSpPr>
        <p:spPr>
          <a:xfrm>
            <a:off x="6217920" y="1188720"/>
            <a:ext cx="54864" cy="3291840"/>
          </a:xfrm>
          <a:prstGeom prst="rect">
            <a:avLst/>
          </a:prstGeom>
          <a:solidFill>
            <a:srgbClr val="00A896"/>
          </a:solidFill>
          <a:ln/>
        </p:spPr>
        <p:txBody>
          <a:bodyPr/>
          <a:lstStyle/>
          <a:p>
            <a:endParaRPr lang="en-GB"/>
          </a:p>
        </p:txBody>
      </p:sp>
      <p:pic>
        <p:nvPicPr>
          <p:cNvPr id="17" name="Image 2" descr="preencoded.png"/>
          <p:cNvPicPr>
            <a:picLocks noChangeAspect="1"/>
          </p:cNvPicPr>
          <p:nvPr/>
        </p:nvPicPr>
        <p:blipFill>
          <a:blip r:embed="rId5"/>
          <a:stretch>
            <a:fillRect/>
          </a:stretch>
        </p:blipFill>
        <p:spPr>
          <a:xfrm>
            <a:off x="6492240" y="1371600"/>
            <a:ext cx="347472" cy="347472"/>
          </a:xfrm>
          <a:prstGeom prst="rect">
            <a:avLst/>
          </a:prstGeom>
        </p:spPr>
      </p:pic>
      <p:sp>
        <p:nvSpPr>
          <p:cNvPr id="18" name="Text 13"/>
          <p:cNvSpPr/>
          <p:nvPr/>
        </p:nvSpPr>
        <p:spPr>
          <a:xfrm>
            <a:off x="6492240" y="1783080"/>
            <a:ext cx="2194560" cy="274320"/>
          </a:xfrm>
          <a:prstGeom prst="rect">
            <a:avLst/>
          </a:prstGeom>
          <a:noFill/>
          <a:ln/>
        </p:spPr>
        <p:txBody>
          <a:bodyPr wrap="square" lIns="0" tIns="0" rIns="0" bIns="0" rtlCol="0" anchor="ctr"/>
          <a:lstStyle/>
          <a:p>
            <a:pPr marL="0" indent="0">
              <a:buNone/>
            </a:pPr>
            <a:r>
              <a:rPr lang="en-US" sz="1400" b="1" dirty="0">
                <a:solidFill>
                  <a:srgbClr val="0C3547"/>
                </a:solidFill>
                <a:latin typeface="Calibri" pitchFamily="34" charset="0"/>
                <a:ea typeface="Calibri" pitchFamily="34" charset="-122"/>
                <a:cs typeface="Calibri" pitchFamily="34" charset="-120"/>
              </a:rPr>
              <a:t>Administrator</a:t>
            </a:r>
            <a:endParaRPr lang="en-US" sz="1400" dirty="0"/>
          </a:p>
        </p:txBody>
      </p:sp>
      <p:sp>
        <p:nvSpPr>
          <p:cNvPr id="19" name="Text 14"/>
          <p:cNvSpPr/>
          <p:nvPr/>
        </p:nvSpPr>
        <p:spPr>
          <a:xfrm>
            <a:off x="6501384" y="1920240"/>
            <a:ext cx="2194560" cy="2103120"/>
          </a:xfrm>
          <a:prstGeom prst="rect">
            <a:avLst/>
          </a:prstGeom>
          <a:noFill/>
          <a:ln/>
        </p:spPr>
        <p:txBody>
          <a:bodyPr wrap="square" lIns="0" tIns="0" rIns="0" bIns="0" rtlCol="0" anchor="ctr"/>
          <a:lstStyle/>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View all users/volunteers/requests</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Search + filter capabilities</a:t>
            </a:r>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Direct messaging (support chat)</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Suspend/delete accounts</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Force-cancel bookings</a:t>
            </a:r>
            <a:endParaRPr lang="en-US" sz="1050" dirty="0"/>
          </a:p>
          <a:p>
            <a:pPr marL="171450" indent="-171450">
              <a:lnSpc>
                <a:spcPct val="150000"/>
              </a:lnSpc>
              <a:buFont typeface="Arial" panose="020B0604020202020204" pitchFamily="34" charset="0"/>
              <a:buChar char="•"/>
            </a:pPr>
            <a:r>
              <a:rPr lang="en-GB" sz="1050" dirty="0">
                <a:solidFill>
                  <a:srgbClr val="5A6B7A"/>
                </a:solidFill>
                <a:latin typeface="Calibri" pitchFamily="34" charset="0"/>
                <a:ea typeface="Calibri" pitchFamily="34" charset="-122"/>
                <a:cs typeface="Calibri" pitchFamily="34" charset="-120"/>
              </a:rPr>
              <a:t>8 statistic cards on dashboard</a:t>
            </a:r>
            <a:endParaRPr lang="en-US" sz="1050" dirty="0"/>
          </a:p>
        </p:txBody>
      </p:sp>
      <p:sp>
        <p:nvSpPr>
          <p:cNvPr id="20" name="Shape 15"/>
          <p:cNvSpPr/>
          <p:nvPr/>
        </p:nvSpPr>
        <p:spPr>
          <a:xfrm>
            <a:off x="0" y="4892040"/>
            <a:ext cx="9144000" cy="251460"/>
          </a:xfrm>
          <a:prstGeom prst="rect">
            <a:avLst/>
          </a:prstGeom>
          <a:solidFill>
            <a:srgbClr val="0A2D3E"/>
          </a:solidFill>
          <a:ln/>
        </p:spPr>
        <p:txBody>
          <a:bodyPr/>
          <a:lstStyle/>
          <a:p>
            <a:endParaRPr lang="en-GB" dirty="0"/>
          </a:p>
        </p:txBody>
      </p:sp>
      <p:sp>
        <p:nvSpPr>
          <p:cNvPr id="21" name="Text 16"/>
          <p:cNvSpPr/>
          <p:nvPr/>
        </p:nvSpPr>
        <p:spPr>
          <a:xfrm>
            <a:off x="548640" y="4892040"/>
            <a:ext cx="6400800" cy="251460"/>
          </a:xfrm>
          <a:prstGeom prst="rect">
            <a:avLst/>
          </a:prstGeom>
          <a:noFill/>
          <a:ln/>
        </p:spPr>
        <p:txBody>
          <a:bodyPr wrap="square" lIns="0" tIns="0" rIns="0" bIns="0" rtlCol="0" anchor="ctr"/>
          <a:lstStyle/>
          <a:p>
            <a:pPr marL="0" indent="0">
              <a:buNone/>
            </a:pPr>
            <a:r>
              <a:rPr lang="en-US" sz="800" dirty="0">
                <a:solidFill>
                  <a:srgbClr val="FFFFFF"/>
                </a:solidFill>
                <a:latin typeface="Calibri" pitchFamily="34" charset="0"/>
                <a:ea typeface="Calibri" pitchFamily="34" charset="-122"/>
                <a:cs typeface="Calibri" pitchFamily="34" charset="-120"/>
              </a:rPr>
              <a:t>HomeBridge  |  Rita Zambito  |  UWTSD Birmingham</a:t>
            </a:r>
            <a:endParaRPr lang="en-US"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028090"/>
          </a:solidFill>
          <a:ln/>
        </p:spPr>
        <p:txBody>
          <a:bodyPr/>
          <a:lstStyle/>
          <a:p>
            <a:endParaRPr lang="en-GB"/>
          </a:p>
        </p:txBody>
      </p:sp>
      <p:sp>
        <p:nvSpPr>
          <p:cNvPr id="3" name="Text 1"/>
          <p:cNvSpPr/>
          <p:nvPr/>
        </p:nvSpPr>
        <p:spPr>
          <a:xfrm>
            <a:off x="548640" y="228600"/>
            <a:ext cx="8046720" cy="502920"/>
          </a:xfrm>
          <a:prstGeom prst="rect">
            <a:avLst/>
          </a:prstGeom>
          <a:noFill/>
          <a:ln/>
        </p:spPr>
        <p:txBody>
          <a:bodyPr wrap="square" lIns="0" tIns="0" rIns="0" bIns="0" rtlCol="0" anchor="ctr"/>
          <a:lstStyle/>
          <a:p>
            <a:pPr marL="0" indent="0">
              <a:buNone/>
            </a:pPr>
            <a:r>
              <a:rPr lang="en-US" sz="2800" b="1" dirty="0">
                <a:solidFill>
                  <a:srgbClr val="0C3547"/>
                </a:solidFill>
                <a:latin typeface="Georgia" pitchFamily="34" charset="0"/>
                <a:ea typeface="Georgia" pitchFamily="34" charset="-122"/>
                <a:cs typeface="Georgia" pitchFamily="34" charset="-120"/>
              </a:rPr>
              <a:t>Matching Algorithm</a:t>
            </a:r>
            <a:endParaRPr lang="en-US" sz="2800" dirty="0"/>
          </a:p>
        </p:txBody>
      </p:sp>
      <p:sp>
        <p:nvSpPr>
          <p:cNvPr id="4" name="Text 2"/>
          <p:cNvSpPr/>
          <p:nvPr/>
        </p:nvSpPr>
        <p:spPr>
          <a:xfrm>
            <a:off x="548640" y="731520"/>
            <a:ext cx="8046720" cy="320040"/>
          </a:xfrm>
          <a:prstGeom prst="rect">
            <a:avLst/>
          </a:prstGeom>
          <a:noFill/>
          <a:ln/>
        </p:spPr>
        <p:txBody>
          <a:bodyPr wrap="square" lIns="0" tIns="0" rIns="0" bIns="0" rtlCol="0" anchor="ctr"/>
          <a:lstStyle/>
          <a:p>
            <a:pPr marL="0" indent="0">
              <a:buNone/>
            </a:pPr>
            <a:r>
              <a:rPr lang="en-US" sz="1300" dirty="0">
                <a:solidFill>
                  <a:srgbClr val="5A6B7A"/>
                </a:solidFill>
                <a:latin typeface="Calibri" pitchFamily="34" charset="0"/>
                <a:ea typeface="Calibri" pitchFamily="34" charset="-122"/>
                <a:cs typeface="Calibri" pitchFamily="34" charset="-120"/>
              </a:rPr>
              <a:t>Weighted multi-factor scoring  |  100 points maximum</a:t>
            </a:r>
            <a:endParaRPr lang="en-US" sz="1300" dirty="0"/>
          </a:p>
        </p:txBody>
      </p:sp>
      <p:sp>
        <p:nvSpPr>
          <p:cNvPr id="5" name="Shape 3"/>
          <p:cNvSpPr/>
          <p:nvPr/>
        </p:nvSpPr>
        <p:spPr>
          <a:xfrm>
            <a:off x="365760" y="1188720"/>
            <a:ext cx="2011680" cy="201168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6" name="Shape 4"/>
          <p:cNvSpPr/>
          <p:nvPr/>
        </p:nvSpPr>
        <p:spPr>
          <a:xfrm>
            <a:off x="365760" y="1188720"/>
            <a:ext cx="2011680" cy="54864"/>
          </a:xfrm>
          <a:prstGeom prst="rect">
            <a:avLst/>
          </a:prstGeom>
          <a:solidFill>
            <a:srgbClr val="028090"/>
          </a:solidFill>
          <a:ln/>
        </p:spPr>
        <p:txBody>
          <a:bodyPr/>
          <a:lstStyle/>
          <a:p>
            <a:endParaRPr lang="en-GB"/>
          </a:p>
        </p:txBody>
      </p:sp>
      <p:sp>
        <p:nvSpPr>
          <p:cNvPr id="7" name="Text 5"/>
          <p:cNvSpPr/>
          <p:nvPr/>
        </p:nvSpPr>
        <p:spPr>
          <a:xfrm>
            <a:off x="365760" y="1325880"/>
            <a:ext cx="2011680" cy="594360"/>
          </a:xfrm>
          <a:prstGeom prst="rect">
            <a:avLst/>
          </a:prstGeom>
          <a:noFill/>
          <a:ln/>
        </p:spPr>
        <p:txBody>
          <a:bodyPr wrap="square" lIns="0" tIns="0" rIns="0" bIns="0" rtlCol="0" anchor="ctr"/>
          <a:lstStyle/>
          <a:p>
            <a:pPr marL="0" indent="0" algn="ctr">
              <a:buNone/>
            </a:pPr>
            <a:r>
              <a:rPr lang="en-US" sz="4000" b="1" dirty="0">
                <a:solidFill>
                  <a:srgbClr val="028090"/>
                </a:solidFill>
                <a:latin typeface="Georgia" pitchFamily="34" charset="0"/>
                <a:ea typeface="Georgia" pitchFamily="34" charset="-122"/>
                <a:cs typeface="Georgia" pitchFamily="34" charset="-120"/>
              </a:rPr>
              <a:t>40</a:t>
            </a:r>
            <a:endParaRPr lang="en-US" sz="4000" dirty="0"/>
          </a:p>
        </p:txBody>
      </p:sp>
      <p:sp>
        <p:nvSpPr>
          <p:cNvPr id="8" name="Text 6"/>
          <p:cNvSpPr/>
          <p:nvPr/>
        </p:nvSpPr>
        <p:spPr>
          <a:xfrm>
            <a:off x="365760" y="1834342"/>
            <a:ext cx="2011680" cy="182880"/>
          </a:xfrm>
          <a:prstGeom prst="rect">
            <a:avLst/>
          </a:prstGeom>
          <a:noFill/>
          <a:ln/>
        </p:spPr>
        <p:txBody>
          <a:bodyPr wrap="square" lIns="0" tIns="0" rIns="0" bIns="0" rtlCol="0" anchor="ctr"/>
          <a:lstStyle/>
          <a:p>
            <a:pPr marL="0" indent="0" algn="ctr">
              <a:buNone/>
            </a:pPr>
            <a:r>
              <a:rPr lang="en-US" sz="1000" dirty="0">
                <a:solidFill>
                  <a:srgbClr val="5A6B7A"/>
                </a:solidFill>
                <a:latin typeface="Calibri" pitchFamily="34" charset="0"/>
                <a:ea typeface="Calibri" pitchFamily="34" charset="-122"/>
                <a:cs typeface="Calibri" pitchFamily="34" charset="-120"/>
              </a:rPr>
              <a:t>pts</a:t>
            </a:r>
            <a:endParaRPr lang="en-US" sz="1000" dirty="0"/>
          </a:p>
        </p:txBody>
      </p:sp>
      <p:sp>
        <p:nvSpPr>
          <p:cNvPr id="9" name="Text 7"/>
          <p:cNvSpPr/>
          <p:nvPr/>
        </p:nvSpPr>
        <p:spPr>
          <a:xfrm>
            <a:off x="365760" y="2011680"/>
            <a:ext cx="2011680" cy="228600"/>
          </a:xfrm>
          <a:prstGeom prst="rect">
            <a:avLst/>
          </a:prstGeom>
          <a:noFill/>
          <a:ln/>
        </p:spPr>
        <p:txBody>
          <a:bodyPr wrap="square" lIns="0" tIns="0" rIns="0" bIns="0" rtlCol="0" anchor="ctr"/>
          <a:lstStyle/>
          <a:p>
            <a:pPr marL="0" indent="0" algn="ctr">
              <a:buNone/>
            </a:pPr>
            <a:r>
              <a:rPr lang="en-US" sz="1200" b="1" dirty="0">
                <a:solidFill>
                  <a:srgbClr val="0C3547"/>
                </a:solidFill>
                <a:latin typeface="Calibri" pitchFamily="34" charset="0"/>
                <a:ea typeface="Calibri" pitchFamily="34" charset="-122"/>
                <a:cs typeface="Calibri" pitchFamily="34" charset="-120"/>
              </a:rPr>
              <a:t>Availability</a:t>
            </a:r>
            <a:endParaRPr lang="en-US" sz="1200" dirty="0"/>
          </a:p>
        </p:txBody>
      </p:sp>
      <p:sp>
        <p:nvSpPr>
          <p:cNvPr id="10" name="Text 8"/>
          <p:cNvSpPr/>
          <p:nvPr/>
        </p:nvSpPr>
        <p:spPr>
          <a:xfrm>
            <a:off x="548640" y="2286000"/>
            <a:ext cx="1645920" cy="685800"/>
          </a:xfrm>
          <a:prstGeom prst="rect">
            <a:avLst/>
          </a:prstGeom>
          <a:noFill/>
          <a:ln/>
        </p:spPr>
        <p:txBody>
          <a:bodyPr wrap="square" lIns="0" tIns="0" rIns="0" bIns="0" rtlCol="0" anchor="ctr"/>
          <a:lstStyle/>
          <a:p>
            <a:pPr marL="0" indent="0" algn="ctr">
              <a:lnSpc>
                <a:spcPct val="140000"/>
              </a:lnSpc>
              <a:buNone/>
            </a:pPr>
            <a:r>
              <a:rPr lang="en-US" sz="1050" dirty="0">
                <a:solidFill>
                  <a:srgbClr val="5A6B7A"/>
                </a:solidFill>
                <a:latin typeface="Calibri" pitchFamily="34" charset="0"/>
                <a:ea typeface="Calibri" pitchFamily="34" charset="-122"/>
                <a:cs typeface="Calibri" pitchFamily="34" charset="-120"/>
              </a:rPr>
              <a:t>Day + time slot match</a:t>
            </a:r>
            <a:endParaRPr lang="en-US" sz="1050" dirty="0"/>
          </a:p>
          <a:p>
            <a:pPr marL="0" indent="0" algn="ctr">
              <a:lnSpc>
                <a:spcPct val="140000"/>
              </a:lnSpc>
              <a:buNone/>
            </a:pPr>
            <a:r>
              <a:rPr lang="en-US" sz="1050" dirty="0">
                <a:solidFill>
                  <a:srgbClr val="5A6B7A"/>
                </a:solidFill>
                <a:latin typeface="Calibri" pitchFamily="34" charset="0"/>
                <a:ea typeface="Calibri" pitchFamily="34" charset="-122"/>
                <a:cs typeface="Calibri" pitchFamily="34" charset="-120"/>
              </a:rPr>
              <a:t>Available = 40pts</a:t>
            </a:r>
            <a:endParaRPr lang="en-US" sz="1050" dirty="0"/>
          </a:p>
          <a:p>
            <a:pPr marL="0" indent="0" algn="ctr">
              <a:lnSpc>
                <a:spcPct val="140000"/>
              </a:lnSpc>
              <a:buNone/>
            </a:pPr>
            <a:r>
              <a:rPr lang="en-US" sz="1050" dirty="0">
                <a:solidFill>
                  <a:srgbClr val="5A6B7A"/>
                </a:solidFill>
                <a:latin typeface="Calibri" pitchFamily="34" charset="0"/>
                <a:ea typeface="Calibri" pitchFamily="34" charset="-122"/>
                <a:cs typeface="Calibri" pitchFamily="34" charset="-120"/>
              </a:rPr>
              <a:t>Not available = 0pts</a:t>
            </a:r>
            <a:endParaRPr lang="en-US" sz="1050" dirty="0"/>
          </a:p>
        </p:txBody>
      </p:sp>
      <p:sp>
        <p:nvSpPr>
          <p:cNvPr id="11" name="Shape 9"/>
          <p:cNvSpPr/>
          <p:nvPr/>
        </p:nvSpPr>
        <p:spPr>
          <a:xfrm>
            <a:off x="2560320" y="1188720"/>
            <a:ext cx="2011680" cy="201168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2" name="Shape 10"/>
          <p:cNvSpPr/>
          <p:nvPr/>
        </p:nvSpPr>
        <p:spPr>
          <a:xfrm>
            <a:off x="2560320" y="1188720"/>
            <a:ext cx="2011680" cy="54864"/>
          </a:xfrm>
          <a:prstGeom prst="rect">
            <a:avLst/>
          </a:prstGeom>
          <a:solidFill>
            <a:srgbClr val="00A896"/>
          </a:solidFill>
          <a:ln/>
        </p:spPr>
        <p:txBody>
          <a:bodyPr/>
          <a:lstStyle/>
          <a:p>
            <a:endParaRPr lang="en-GB"/>
          </a:p>
        </p:txBody>
      </p:sp>
      <p:sp>
        <p:nvSpPr>
          <p:cNvPr id="13" name="Text 11"/>
          <p:cNvSpPr/>
          <p:nvPr/>
        </p:nvSpPr>
        <p:spPr>
          <a:xfrm>
            <a:off x="2560320" y="1325880"/>
            <a:ext cx="2011680" cy="594360"/>
          </a:xfrm>
          <a:prstGeom prst="rect">
            <a:avLst/>
          </a:prstGeom>
          <a:noFill/>
          <a:ln/>
        </p:spPr>
        <p:txBody>
          <a:bodyPr wrap="square" lIns="0" tIns="0" rIns="0" bIns="0" rtlCol="0" anchor="ctr"/>
          <a:lstStyle/>
          <a:p>
            <a:pPr marL="0" indent="0" algn="ctr">
              <a:buNone/>
            </a:pPr>
            <a:r>
              <a:rPr lang="en-US" sz="4000" b="1" dirty="0">
                <a:solidFill>
                  <a:srgbClr val="00A896"/>
                </a:solidFill>
                <a:latin typeface="Georgia" pitchFamily="34" charset="0"/>
                <a:ea typeface="Georgia" pitchFamily="34" charset="-122"/>
                <a:cs typeface="Georgia" pitchFamily="34" charset="-120"/>
              </a:rPr>
              <a:t>40</a:t>
            </a:r>
            <a:endParaRPr lang="en-US" sz="4000" dirty="0"/>
          </a:p>
        </p:txBody>
      </p:sp>
      <p:sp>
        <p:nvSpPr>
          <p:cNvPr id="14" name="Text 12"/>
          <p:cNvSpPr/>
          <p:nvPr/>
        </p:nvSpPr>
        <p:spPr>
          <a:xfrm>
            <a:off x="2560320" y="1839884"/>
            <a:ext cx="2011680" cy="182880"/>
          </a:xfrm>
          <a:prstGeom prst="rect">
            <a:avLst/>
          </a:prstGeom>
          <a:noFill/>
          <a:ln/>
        </p:spPr>
        <p:txBody>
          <a:bodyPr wrap="square" lIns="0" tIns="0" rIns="0" bIns="0" rtlCol="0" anchor="ctr"/>
          <a:lstStyle/>
          <a:p>
            <a:pPr marL="0" indent="0" algn="ctr">
              <a:buNone/>
            </a:pPr>
            <a:r>
              <a:rPr lang="en-US" sz="1000" dirty="0">
                <a:solidFill>
                  <a:srgbClr val="5A6B7A"/>
                </a:solidFill>
                <a:latin typeface="Calibri" pitchFamily="34" charset="0"/>
                <a:ea typeface="Calibri" pitchFamily="34" charset="-122"/>
                <a:cs typeface="Calibri" pitchFamily="34" charset="-120"/>
              </a:rPr>
              <a:t>pts</a:t>
            </a:r>
            <a:endParaRPr lang="en-US" sz="1000" dirty="0"/>
          </a:p>
        </p:txBody>
      </p:sp>
      <p:sp>
        <p:nvSpPr>
          <p:cNvPr id="15" name="Text 13"/>
          <p:cNvSpPr/>
          <p:nvPr/>
        </p:nvSpPr>
        <p:spPr>
          <a:xfrm>
            <a:off x="2560320" y="2011680"/>
            <a:ext cx="2011680" cy="228600"/>
          </a:xfrm>
          <a:prstGeom prst="rect">
            <a:avLst/>
          </a:prstGeom>
          <a:noFill/>
          <a:ln/>
        </p:spPr>
        <p:txBody>
          <a:bodyPr wrap="square" lIns="0" tIns="0" rIns="0" bIns="0" rtlCol="0" anchor="ctr"/>
          <a:lstStyle/>
          <a:p>
            <a:pPr marL="0" indent="0" algn="ctr">
              <a:buNone/>
            </a:pPr>
            <a:r>
              <a:rPr lang="en-US" sz="1200" b="1" dirty="0">
                <a:solidFill>
                  <a:srgbClr val="0C3547"/>
                </a:solidFill>
                <a:latin typeface="Calibri" pitchFamily="34" charset="0"/>
                <a:ea typeface="Calibri" pitchFamily="34" charset="-122"/>
                <a:cs typeface="Calibri" pitchFamily="34" charset="-120"/>
              </a:rPr>
              <a:t>Proximity</a:t>
            </a:r>
            <a:endParaRPr lang="en-US" sz="1200" dirty="0"/>
          </a:p>
        </p:txBody>
      </p:sp>
      <p:sp>
        <p:nvSpPr>
          <p:cNvPr id="16" name="Text 14"/>
          <p:cNvSpPr/>
          <p:nvPr/>
        </p:nvSpPr>
        <p:spPr>
          <a:xfrm>
            <a:off x="2743200" y="2286000"/>
            <a:ext cx="1645920" cy="685800"/>
          </a:xfrm>
          <a:prstGeom prst="rect">
            <a:avLst/>
          </a:prstGeom>
          <a:noFill/>
          <a:ln/>
        </p:spPr>
        <p:txBody>
          <a:bodyPr wrap="square" lIns="0" tIns="0" rIns="0" bIns="0" rtlCol="0" anchor="ctr"/>
          <a:lstStyle/>
          <a:p>
            <a:pPr marL="0" indent="0" algn="ctr">
              <a:lnSpc>
                <a:spcPct val="140000"/>
              </a:lnSpc>
              <a:buNone/>
            </a:pPr>
            <a:r>
              <a:rPr lang="en-US" sz="1050" dirty="0">
                <a:solidFill>
                  <a:srgbClr val="5A6B7A"/>
                </a:solidFill>
                <a:latin typeface="Calibri" pitchFamily="34" charset="0"/>
                <a:ea typeface="Calibri" pitchFamily="34" charset="-122"/>
                <a:cs typeface="Calibri" pitchFamily="34" charset="-120"/>
              </a:rPr>
              <a:t>&lt;1mi = 40pts</a:t>
            </a:r>
            <a:endParaRPr lang="en-US" sz="1050" dirty="0"/>
          </a:p>
          <a:p>
            <a:pPr marL="0" indent="0" algn="ctr">
              <a:lnSpc>
                <a:spcPct val="140000"/>
              </a:lnSpc>
              <a:buNone/>
            </a:pPr>
            <a:r>
              <a:rPr lang="en-US" sz="1050" dirty="0">
                <a:solidFill>
                  <a:srgbClr val="5A6B7A"/>
                </a:solidFill>
                <a:latin typeface="Calibri" pitchFamily="34" charset="0"/>
                <a:ea typeface="Calibri" pitchFamily="34" charset="-122"/>
                <a:cs typeface="Calibri" pitchFamily="34" charset="-120"/>
              </a:rPr>
              <a:t>&lt;5mi = 30pts</a:t>
            </a:r>
            <a:endParaRPr lang="en-US" sz="1050" dirty="0"/>
          </a:p>
          <a:p>
            <a:pPr marL="0" indent="0" algn="ctr">
              <a:lnSpc>
                <a:spcPct val="140000"/>
              </a:lnSpc>
              <a:buNone/>
            </a:pPr>
            <a:r>
              <a:rPr lang="en-US" sz="1050" dirty="0">
                <a:solidFill>
                  <a:srgbClr val="5A6B7A"/>
                </a:solidFill>
                <a:latin typeface="Calibri" pitchFamily="34" charset="0"/>
                <a:ea typeface="Calibri" pitchFamily="34" charset="-122"/>
                <a:cs typeface="Calibri" pitchFamily="34" charset="-120"/>
              </a:rPr>
              <a:t>&lt;20mi = 18pts</a:t>
            </a:r>
            <a:endParaRPr lang="en-US" sz="1050" dirty="0"/>
          </a:p>
        </p:txBody>
      </p:sp>
      <p:sp>
        <p:nvSpPr>
          <p:cNvPr id="17" name="Shape 15"/>
          <p:cNvSpPr/>
          <p:nvPr/>
        </p:nvSpPr>
        <p:spPr>
          <a:xfrm>
            <a:off x="4754880" y="1188720"/>
            <a:ext cx="2011680" cy="201168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8" name="Shape 16"/>
          <p:cNvSpPr/>
          <p:nvPr/>
        </p:nvSpPr>
        <p:spPr>
          <a:xfrm>
            <a:off x="4754880" y="1188720"/>
            <a:ext cx="2011680" cy="54864"/>
          </a:xfrm>
          <a:prstGeom prst="rect">
            <a:avLst/>
          </a:prstGeom>
          <a:solidFill>
            <a:srgbClr val="02C39A"/>
          </a:solidFill>
          <a:ln/>
        </p:spPr>
        <p:txBody>
          <a:bodyPr/>
          <a:lstStyle/>
          <a:p>
            <a:endParaRPr lang="en-GB"/>
          </a:p>
        </p:txBody>
      </p:sp>
      <p:sp>
        <p:nvSpPr>
          <p:cNvPr id="19" name="Text 17"/>
          <p:cNvSpPr/>
          <p:nvPr/>
        </p:nvSpPr>
        <p:spPr>
          <a:xfrm>
            <a:off x="4754880" y="1325880"/>
            <a:ext cx="2011680" cy="594360"/>
          </a:xfrm>
          <a:prstGeom prst="rect">
            <a:avLst/>
          </a:prstGeom>
          <a:noFill/>
          <a:ln/>
        </p:spPr>
        <p:txBody>
          <a:bodyPr wrap="square" lIns="0" tIns="0" rIns="0" bIns="0" rtlCol="0" anchor="ctr"/>
          <a:lstStyle/>
          <a:p>
            <a:pPr marL="0" indent="0" algn="ctr">
              <a:buNone/>
            </a:pPr>
            <a:r>
              <a:rPr lang="en-US" sz="4000" b="1" dirty="0">
                <a:solidFill>
                  <a:srgbClr val="02C39A"/>
                </a:solidFill>
                <a:latin typeface="Georgia" pitchFamily="34" charset="0"/>
                <a:ea typeface="Georgia" pitchFamily="34" charset="-122"/>
                <a:cs typeface="Georgia" pitchFamily="34" charset="-120"/>
              </a:rPr>
              <a:t>15</a:t>
            </a:r>
            <a:endParaRPr lang="en-US" sz="4000" dirty="0"/>
          </a:p>
        </p:txBody>
      </p:sp>
      <p:sp>
        <p:nvSpPr>
          <p:cNvPr id="20" name="Text 18"/>
          <p:cNvSpPr/>
          <p:nvPr/>
        </p:nvSpPr>
        <p:spPr>
          <a:xfrm>
            <a:off x="4754880" y="1839884"/>
            <a:ext cx="2011680" cy="182880"/>
          </a:xfrm>
          <a:prstGeom prst="rect">
            <a:avLst/>
          </a:prstGeom>
          <a:noFill/>
          <a:ln/>
        </p:spPr>
        <p:txBody>
          <a:bodyPr wrap="square" lIns="0" tIns="0" rIns="0" bIns="0" rtlCol="0" anchor="ctr"/>
          <a:lstStyle/>
          <a:p>
            <a:pPr marL="0" indent="0" algn="ctr">
              <a:buNone/>
            </a:pPr>
            <a:r>
              <a:rPr lang="en-US" sz="1000" dirty="0">
                <a:solidFill>
                  <a:srgbClr val="5A6B7A"/>
                </a:solidFill>
                <a:latin typeface="Calibri" pitchFamily="34" charset="0"/>
                <a:ea typeface="Calibri" pitchFamily="34" charset="-122"/>
                <a:cs typeface="Calibri" pitchFamily="34" charset="-120"/>
              </a:rPr>
              <a:t>pts</a:t>
            </a:r>
            <a:endParaRPr lang="en-US" sz="1000" dirty="0"/>
          </a:p>
        </p:txBody>
      </p:sp>
      <p:sp>
        <p:nvSpPr>
          <p:cNvPr id="21" name="Text 19"/>
          <p:cNvSpPr/>
          <p:nvPr/>
        </p:nvSpPr>
        <p:spPr>
          <a:xfrm>
            <a:off x="4754880" y="2011680"/>
            <a:ext cx="2011680" cy="228600"/>
          </a:xfrm>
          <a:prstGeom prst="rect">
            <a:avLst/>
          </a:prstGeom>
          <a:noFill/>
          <a:ln/>
        </p:spPr>
        <p:txBody>
          <a:bodyPr wrap="square" lIns="0" tIns="0" rIns="0" bIns="0" rtlCol="0" anchor="ctr"/>
          <a:lstStyle/>
          <a:p>
            <a:pPr marL="0" indent="0" algn="ctr">
              <a:buNone/>
            </a:pPr>
            <a:r>
              <a:rPr lang="en-US" sz="1200" b="1" dirty="0">
                <a:solidFill>
                  <a:srgbClr val="0C3547"/>
                </a:solidFill>
                <a:latin typeface="Calibri" pitchFamily="34" charset="0"/>
                <a:ea typeface="Calibri" pitchFamily="34" charset="-122"/>
                <a:cs typeface="Calibri" pitchFamily="34" charset="-120"/>
              </a:rPr>
              <a:t>Skills</a:t>
            </a:r>
            <a:endParaRPr lang="en-US" sz="1200" dirty="0"/>
          </a:p>
        </p:txBody>
      </p:sp>
      <p:sp>
        <p:nvSpPr>
          <p:cNvPr id="22" name="Text 20"/>
          <p:cNvSpPr/>
          <p:nvPr/>
        </p:nvSpPr>
        <p:spPr>
          <a:xfrm>
            <a:off x="4937760" y="2286000"/>
            <a:ext cx="1645920" cy="685800"/>
          </a:xfrm>
          <a:prstGeom prst="rect">
            <a:avLst/>
          </a:prstGeom>
          <a:noFill/>
          <a:ln/>
        </p:spPr>
        <p:txBody>
          <a:bodyPr wrap="square" lIns="0" tIns="0" rIns="0" bIns="0" rtlCol="0" anchor="ctr"/>
          <a:lstStyle/>
          <a:p>
            <a:pPr marL="0" indent="0" algn="ctr">
              <a:lnSpc>
                <a:spcPct val="140000"/>
              </a:lnSpc>
              <a:buNone/>
            </a:pPr>
            <a:r>
              <a:rPr lang="en-US" sz="1050" dirty="0">
                <a:solidFill>
                  <a:srgbClr val="5A6B7A"/>
                </a:solidFill>
                <a:latin typeface="Calibri" pitchFamily="34" charset="0"/>
                <a:ea typeface="Calibri" pitchFamily="34" charset="-122"/>
                <a:cs typeface="Calibri" pitchFamily="34" charset="-120"/>
              </a:rPr>
              <a:t>Exact skill match = 15</a:t>
            </a:r>
            <a:endParaRPr lang="en-US" sz="1050" dirty="0"/>
          </a:p>
          <a:p>
            <a:pPr marL="0" indent="0" algn="ctr">
              <a:lnSpc>
                <a:spcPct val="140000"/>
              </a:lnSpc>
              <a:buNone/>
            </a:pPr>
            <a:r>
              <a:rPr lang="en-US" sz="1050" dirty="0">
                <a:solidFill>
                  <a:srgbClr val="5A6B7A"/>
                </a:solidFill>
                <a:latin typeface="Calibri" pitchFamily="34" charset="0"/>
                <a:ea typeface="Calibri" pitchFamily="34" charset="-122"/>
                <a:cs typeface="Calibri" pitchFamily="34" charset="-120"/>
              </a:rPr>
              <a:t>No match = 0</a:t>
            </a:r>
            <a:endParaRPr lang="en-US" sz="1050" dirty="0"/>
          </a:p>
          <a:p>
            <a:pPr marL="0" indent="0" algn="ctr">
              <a:lnSpc>
                <a:spcPct val="140000"/>
              </a:lnSpc>
              <a:buNone/>
            </a:pPr>
            <a:r>
              <a:rPr lang="en-US" sz="1050" dirty="0">
                <a:solidFill>
                  <a:srgbClr val="5A6B7A"/>
                </a:solidFill>
                <a:latin typeface="Calibri" pitchFamily="34" charset="0"/>
                <a:ea typeface="Calibri" pitchFamily="34" charset="-122"/>
                <a:cs typeface="Calibri" pitchFamily="34" charset="-120"/>
              </a:rPr>
              <a:t>General = 5</a:t>
            </a:r>
            <a:endParaRPr lang="en-US" sz="1050" dirty="0"/>
          </a:p>
        </p:txBody>
      </p:sp>
      <p:sp>
        <p:nvSpPr>
          <p:cNvPr id="23" name="Shape 21"/>
          <p:cNvSpPr/>
          <p:nvPr/>
        </p:nvSpPr>
        <p:spPr>
          <a:xfrm>
            <a:off x="6949440" y="1188720"/>
            <a:ext cx="2011680" cy="201168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24" name="Shape 22"/>
          <p:cNvSpPr/>
          <p:nvPr/>
        </p:nvSpPr>
        <p:spPr>
          <a:xfrm>
            <a:off x="6949440" y="1188720"/>
            <a:ext cx="2011680" cy="54864"/>
          </a:xfrm>
          <a:prstGeom prst="rect">
            <a:avLst/>
          </a:prstGeom>
          <a:solidFill>
            <a:srgbClr val="05668D"/>
          </a:solidFill>
          <a:ln/>
        </p:spPr>
        <p:txBody>
          <a:bodyPr/>
          <a:lstStyle/>
          <a:p>
            <a:endParaRPr lang="en-GB"/>
          </a:p>
        </p:txBody>
      </p:sp>
      <p:sp>
        <p:nvSpPr>
          <p:cNvPr id="25" name="Text 23"/>
          <p:cNvSpPr/>
          <p:nvPr/>
        </p:nvSpPr>
        <p:spPr>
          <a:xfrm>
            <a:off x="6949440" y="1325880"/>
            <a:ext cx="2011680" cy="594360"/>
          </a:xfrm>
          <a:prstGeom prst="rect">
            <a:avLst/>
          </a:prstGeom>
          <a:noFill/>
          <a:ln/>
        </p:spPr>
        <p:txBody>
          <a:bodyPr wrap="square" lIns="0" tIns="0" rIns="0" bIns="0" rtlCol="0" anchor="ctr"/>
          <a:lstStyle/>
          <a:p>
            <a:pPr marL="0" indent="0" algn="ctr">
              <a:buNone/>
            </a:pPr>
            <a:r>
              <a:rPr lang="en-US" sz="4000" b="1" dirty="0">
                <a:solidFill>
                  <a:srgbClr val="05668D"/>
                </a:solidFill>
                <a:latin typeface="Georgia" pitchFamily="34" charset="0"/>
                <a:ea typeface="Georgia" pitchFamily="34" charset="-122"/>
                <a:cs typeface="Georgia" pitchFamily="34" charset="-120"/>
              </a:rPr>
              <a:t>5</a:t>
            </a:r>
            <a:endParaRPr lang="en-US" sz="4000" dirty="0"/>
          </a:p>
        </p:txBody>
      </p:sp>
      <p:sp>
        <p:nvSpPr>
          <p:cNvPr id="26" name="Text 24"/>
          <p:cNvSpPr/>
          <p:nvPr/>
        </p:nvSpPr>
        <p:spPr>
          <a:xfrm>
            <a:off x="6949440" y="1841823"/>
            <a:ext cx="2011680" cy="182880"/>
          </a:xfrm>
          <a:prstGeom prst="rect">
            <a:avLst/>
          </a:prstGeom>
          <a:noFill/>
          <a:ln/>
        </p:spPr>
        <p:txBody>
          <a:bodyPr wrap="square" lIns="0" tIns="0" rIns="0" bIns="0" rtlCol="0" anchor="ctr"/>
          <a:lstStyle/>
          <a:p>
            <a:pPr marL="0" indent="0" algn="ctr">
              <a:buNone/>
            </a:pPr>
            <a:r>
              <a:rPr lang="en-US" sz="1000" dirty="0">
                <a:solidFill>
                  <a:srgbClr val="5A6B7A"/>
                </a:solidFill>
                <a:latin typeface="Calibri" pitchFamily="34" charset="0"/>
                <a:ea typeface="Calibri" pitchFamily="34" charset="-122"/>
                <a:cs typeface="Calibri" pitchFamily="34" charset="-120"/>
              </a:rPr>
              <a:t>pts</a:t>
            </a:r>
            <a:endParaRPr lang="en-US" sz="1000" dirty="0"/>
          </a:p>
        </p:txBody>
      </p:sp>
      <p:sp>
        <p:nvSpPr>
          <p:cNvPr id="27" name="Text 25"/>
          <p:cNvSpPr/>
          <p:nvPr/>
        </p:nvSpPr>
        <p:spPr>
          <a:xfrm>
            <a:off x="6949440" y="2011680"/>
            <a:ext cx="2011680" cy="228600"/>
          </a:xfrm>
          <a:prstGeom prst="rect">
            <a:avLst/>
          </a:prstGeom>
          <a:noFill/>
          <a:ln/>
        </p:spPr>
        <p:txBody>
          <a:bodyPr wrap="square" lIns="0" tIns="0" rIns="0" bIns="0" rtlCol="0" anchor="ctr"/>
          <a:lstStyle/>
          <a:p>
            <a:pPr marL="0" indent="0" algn="ctr">
              <a:buNone/>
            </a:pPr>
            <a:r>
              <a:rPr lang="en-US" sz="1200" b="1" dirty="0">
                <a:solidFill>
                  <a:srgbClr val="0C3547"/>
                </a:solidFill>
                <a:latin typeface="Calibri" pitchFamily="34" charset="0"/>
                <a:ea typeface="Calibri" pitchFamily="34" charset="-122"/>
                <a:cs typeface="Calibri" pitchFamily="34" charset="-120"/>
              </a:rPr>
              <a:t>Rating</a:t>
            </a:r>
            <a:endParaRPr lang="en-US" sz="1200" dirty="0"/>
          </a:p>
        </p:txBody>
      </p:sp>
      <p:sp>
        <p:nvSpPr>
          <p:cNvPr id="28" name="Text 26"/>
          <p:cNvSpPr/>
          <p:nvPr/>
        </p:nvSpPr>
        <p:spPr>
          <a:xfrm>
            <a:off x="7132320" y="2286000"/>
            <a:ext cx="1645920" cy="685800"/>
          </a:xfrm>
          <a:prstGeom prst="rect">
            <a:avLst/>
          </a:prstGeom>
          <a:noFill/>
          <a:ln/>
        </p:spPr>
        <p:txBody>
          <a:bodyPr wrap="square" lIns="0" tIns="0" rIns="0" bIns="0" rtlCol="0" anchor="ctr"/>
          <a:lstStyle/>
          <a:p>
            <a:pPr marL="0" indent="0" algn="ctr">
              <a:lnSpc>
                <a:spcPct val="140000"/>
              </a:lnSpc>
              <a:buNone/>
            </a:pPr>
            <a:r>
              <a:rPr lang="en-US" sz="1050" dirty="0">
                <a:solidFill>
                  <a:srgbClr val="5A6B7A"/>
                </a:solidFill>
                <a:latin typeface="Calibri" pitchFamily="34" charset="0"/>
                <a:ea typeface="Calibri" pitchFamily="34" charset="-122"/>
                <a:cs typeface="Calibri" pitchFamily="34" charset="-120"/>
              </a:rPr>
              <a:t>≥4.5★ = 5pts</a:t>
            </a:r>
            <a:endParaRPr lang="en-US" sz="1050" dirty="0"/>
          </a:p>
          <a:p>
            <a:pPr marL="0" indent="0" algn="ctr">
              <a:lnSpc>
                <a:spcPct val="140000"/>
              </a:lnSpc>
              <a:buNone/>
            </a:pPr>
            <a:r>
              <a:rPr lang="en-US" sz="1050" dirty="0">
                <a:solidFill>
                  <a:srgbClr val="5A6B7A"/>
                </a:solidFill>
                <a:latin typeface="Calibri" pitchFamily="34" charset="0"/>
                <a:ea typeface="Calibri" pitchFamily="34" charset="-122"/>
                <a:cs typeface="Calibri" pitchFamily="34" charset="-120"/>
              </a:rPr>
              <a:t>≥4.0★ = 4pts</a:t>
            </a:r>
            <a:endParaRPr lang="en-US" sz="1050" dirty="0"/>
          </a:p>
          <a:p>
            <a:pPr marL="0" indent="0" algn="ctr">
              <a:lnSpc>
                <a:spcPct val="140000"/>
              </a:lnSpc>
              <a:buNone/>
            </a:pPr>
            <a:r>
              <a:rPr lang="en-US" sz="1050" dirty="0">
                <a:solidFill>
                  <a:srgbClr val="5A6B7A"/>
                </a:solidFill>
                <a:latin typeface="Calibri" pitchFamily="34" charset="0"/>
                <a:ea typeface="Calibri" pitchFamily="34" charset="-122"/>
                <a:cs typeface="Calibri" pitchFamily="34" charset="-120"/>
              </a:rPr>
              <a:t>≥3.0★ = 3pts</a:t>
            </a:r>
            <a:endParaRPr lang="en-US" sz="1050" dirty="0"/>
          </a:p>
        </p:txBody>
      </p:sp>
      <p:sp>
        <p:nvSpPr>
          <p:cNvPr id="29" name="Shape 27"/>
          <p:cNvSpPr/>
          <p:nvPr/>
        </p:nvSpPr>
        <p:spPr>
          <a:xfrm>
            <a:off x="548640" y="3420478"/>
            <a:ext cx="8046720" cy="1304938"/>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30" name="Shape 28"/>
          <p:cNvSpPr/>
          <p:nvPr/>
        </p:nvSpPr>
        <p:spPr>
          <a:xfrm>
            <a:off x="548640" y="3395078"/>
            <a:ext cx="45719" cy="1307592"/>
          </a:xfrm>
          <a:prstGeom prst="rect">
            <a:avLst/>
          </a:prstGeom>
          <a:solidFill>
            <a:srgbClr val="02C39A"/>
          </a:solidFill>
          <a:ln/>
        </p:spPr>
        <p:txBody>
          <a:bodyPr/>
          <a:lstStyle/>
          <a:p>
            <a:endParaRPr lang="en-GB"/>
          </a:p>
        </p:txBody>
      </p:sp>
      <p:pic>
        <p:nvPicPr>
          <p:cNvPr id="31" name="Image 0" descr="preencoded.png"/>
          <p:cNvPicPr>
            <a:picLocks noChangeAspect="1"/>
          </p:cNvPicPr>
          <p:nvPr/>
        </p:nvPicPr>
        <p:blipFill>
          <a:blip r:embed="rId3"/>
          <a:stretch>
            <a:fillRect/>
          </a:stretch>
        </p:blipFill>
        <p:spPr>
          <a:xfrm>
            <a:off x="822960" y="3489584"/>
            <a:ext cx="212079" cy="212079"/>
          </a:xfrm>
          <a:prstGeom prst="rect">
            <a:avLst/>
          </a:prstGeom>
        </p:spPr>
      </p:pic>
      <p:sp>
        <p:nvSpPr>
          <p:cNvPr id="32" name="Text 29"/>
          <p:cNvSpPr/>
          <p:nvPr/>
        </p:nvSpPr>
        <p:spPr>
          <a:xfrm>
            <a:off x="1133302" y="3469178"/>
            <a:ext cx="2743200" cy="274320"/>
          </a:xfrm>
          <a:prstGeom prst="rect">
            <a:avLst/>
          </a:prstGeom>
          <a:noFill/>
          <a:ln/>
        </p:spPr>
        <p:txBody>
          <a:bodyPr wrap="square" lIns="0" tIns="0" rIns="0" bIns="0" rtlCol="0" anchor="ctr"/>
          <a:lstStyle/>
          <a:p>
            <a:pPr marL="0" indent="0">
              <a:buNone/>
            </a:pPr>
            <a:r>
              <a:rPr lang="en-US" sz="1300" b="1" dirty="0">
                <a:solidFill>
                  <a:srgbClr val="0C3547"/>
                </a:solidFill>
                <a:latin typeface="Calibri" pitchFamily="34" charset="0"/>
                <a:ea typeface="Calibri" pitchFamily="34" charset="-122"/>
                <a:cs typeface="Calibri" pitchFamily="34" charset="-120"/>
              </a:rPr>
              <a:t>How It Works</a:t>
            </a:r>
            <a:endParaRPr lang="en-US" sz="1300" dirty="0"/>
          </a:p>
        </p:txBody>
      </p:sp>
      <p:sp>
        <p:nvSpPr>
          <p:cNvPr id="33" name="Text 30"/>
          <p:cNvSpPr/>
          <p:nvPr/>
        </p:nvSpPr>
        <p:spPr>
          <a:xfrm>
            <a:off x="822960" y="3794760"/>
            <a:ext cx="7498080" cy="731520"/>
          </a:xfrm>
          <a:prstGeom prst="rect">
            <a:avLst/>
          </a:prstGeom>
          <a:noFill/>
          <a:ln/>
        </p:spPr>
        <p:txBody>
          <a:bodyPr wrap="square" lIns="0" tIns="0" rIns="0" bIns="0" rtlCol="0" anchor="ctr"/>
          <a:lstStyle/>
          <a:p>
            <a:pPr marL="0" indent="0">
              <a:lnSpc>
                <a:spcPct val="135000"/>
              </a:lnSpc>
              <a:buNone/>
            </a:pPr>
            <a:r>
              <a:rPr lang="en-US" sz="1050" dirty="0">
                <a:solidFill>
                  <a:srgbClr val="5A6B7A"/>
                </a:solidFill>
                <a:latin typeface="Calibri" pitchFamily="34" charset="0"/>
                <a:ea typeface="Calibri" pitchFamily="34" charset="-122"/>
                <a:cs typeface="Calibri" pitchFamily="34" charset="-120"/>
              </a:rPr>
              <a:t>1. Sort all active volunteers by distance (closest first)</a:t>
            </a:r>
            <a:endParaRPr lang="en-US" sz="1050" dirty="0"/>
          </a:p>
          <a:p>
            <a:pPr marL="0" indent="0">
              <a:lnSpc>
                <a:spcPct val="135000"/>
              </a:lnSpc>
              <a:buNone/>
            </a:pPr>
            <a:r>
              <a:rPr lang="en-US" sz="1050" dirty="0">
                <a:solidFill>
                  <a:srgbClr val="5A6B7A"/>
                </a:solidFill>
                <a:latin typeface="Calibri" pitchFamily="34" charset="0"/>
                <a:ea typeface="Calibri" pitchFamily="34" charset="-122"/>
                <a:cs typeface="Calibri" pitchFamily="34" charset="-120"/>
              </a:rPr>
              <a:t>2. </a:t>
            </a:r>
            <a:r>
              <a:rPr lang="en-GB" sz="1050" dirty="0">
                <a:solidFill>
                  <a:srgbClr val="5A6B7A"/>
                </a:solidFill>
                <a:latin typeface="Calibri" pitchFamily="34" charset="0"/>
                <a:ea typeface="Calibri" pitchFamily="34" charset="-122"/>
                <a:cs typeface="Calibri" pitchFamily="34" charset="-120"/>
              </a:rPr>
              <a:t>Available volunteers ranked by score</a:t>
            </a:r>
            <a:endParaRPr lang="en-US" sz="1050" dirty="0"/>
          </a:p>
          <a:p>
            <a:pPr marL="0" indent="0">
              <a:lnSpc>
                <a:spcPct val="135000"/>
              </a:lnSpc>
              <a:buNone/>
            </a:pPr>
            <a:r>
              <a:rPr lang="en-US" sz="1050" dirty="0">
                <a:solidFill>
                  <a:srgbClr val="5A6B7A"/>
                </a:solidFill>
                <a:latin typeface="Calibri" pitchFamily="34" charset="0"/>
                <a:ea typeface="Calibri" pitchFamily="34" charset="-122"/>
                <a:cs typeface="Calibri" pitchFamily="34" charset="-120"/>
              </a:rPr>
              <a:t>3. If &lt;5 available, supplement with partial matches so users always have options</a:t>
            </a:r>
            <a:endParaRPr lang="en-US" sz="1050" dirty="0"/>
          </a:p>
          <a:p>
            <a:pPr marL="0" indent="0">
              <a:lnSpc>
                <a:spcPct val="135000"/>
              </a:lnSpc>
              <a:buNone/>
            </a:pPr>
            <a:r>
              <a:rPr lang="en-US" sz="1050" dirty="0">
                <a:solidFill>
                  <a:srgbClr val="5A6B7A"/>
                </a:solidFill>
                <a:latin typeface="Calibri" pitchFamily="34" charset="0"/>
                <a:ea typeface="Calibri" pitchFamily="34" charset="-122"/>
                <a:cs typeface="Calibri" pitchFamily="34" charset="-120"/>
              </a:rPr>
              <a:t>4. Coordinate caching: geocode once at registration → stored in DB → instant</a:t>
            </a:r>
            <a:endParaRPr lang="en-US" sz="1050" dirty="0"/>
          </a:p>
        </p:txBody>
      </p:sp>
      <p:sp>
        <p:nvSpPr>
          <p:cNvPr id="34" name="Shape 31"/>
          <p:cNvSpPr/>
          <p:nvPr/>
        </p:nvSpPr>
        <p:spPr>
          <a:xfrm>
            <a:off x="0" y="4892040"/>
            <a:ext cx="9144000" cy="251460"/>
          </a:xfrm>
          <a:prstGeom prst="rect">
            <a:avLst/>
          </a:prstGeom>
          <a:solidFill>
            <a:srgbClr val="0A2D3E"/>
          </a:solidFill>
          <a:ln/>
        </p:spPr>
        <p:txBody>
          <a:bodyPr/>
          <a:lstStyle/>
          <a:p>
            <a:endParaRPr lang="en-GB"/>
          </a:p>
        </p:txBody>
      </p:sp>
      <p:sp>
        <p:nvSpPr>
          <p:cNvPr id="35" name="Text 32"/>
          <p:cNvSpPr/>
          <p:nvPr/>
        </p:nvSpPr>
        <p:spPr>
          <a:xfrm>
            <a:off x="548640" y="4892040"/>
            <a:ext cx="6400800" cy="251460"/>
          </a:xfrm>
          <a:prstGeom prst="rect">
            <a:avLst/>
          </a:prstGeom>
          <a:noFill/>
          <a:ln/>
        </p:spPr>
        <p:txBody>
          <a:bodyPr wrap="square" lIns="0" tIns="0" rIns="0" bIns="0" rtlCol="0" anchor="ctr"/>
          <a:lstStyle/>
          <a:p>
            <a:pPr marL="0" indent="0">
              <a:buNone/>
            </a:pPr>
            <a:r>
              <a:rPr lang="en-US" sz="800" dirty="0">
                <a:solidFill>
                  <a:srgbClr val="FFFFFF"/>
                </a:solidFill>
                <a:latin typeface="Calibri" pitchFamily="34" charset="0"/>
                <a:ea typeface="Calibri" pitchFamily="34" charset="-122"/>
                <a:cs typeface="Calibri" pitchFamily="34" charset="-120"/>
              </a:rPr>
              <a:t>HomeBridge  |  Rita Zambito  |  UWTSD Birmingham</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028090"/>
          </a:solidFill>
          <a:ln/>
        </p:spPr>
        <p:txBody>
          <a:bodyPr/>
          <a:lstStyle/>
          <a:p>
            <a:endParaRPr lang="en-GB"/>
          </a:p>
        </p:txBody>
      </p:sp>
      <p:sp>
        <p:nvSpPr>
          <p:cNvPr id="3" name="Text 1"/>
          <p:cNvSpPr/>
          <p:nvPr/>
        </p:nvSpPr>
        <p:spPr>
          <a:xfrm>
            <a:off x="548640" y="228600"/>
            <a:ext cx="8046720" cy="502920"/>
          </a:xfrm>
          <a:prstGeom prst="rect">
            <a:avLst/>
          </a:prstGeom>
          <a:noFill/>
          <a:ln/>
        </p:spPr>
        <p:txBody>
          <a:bodyPr wrap="square" lIns="0" tIns="0" rIns="0" bIns="0" rtlCol="0" anchor="ctr"/>
          <a:lstStyle/>
          <a:p>
            <a:pPr marL="0" indent="0">
              <a:buNone/>
            </a:pPr>
            <a:r>
              <a:rPr lang="en-US" sz="2800" b="1" dirty="0">
                <a:solidFill>
                  <a:srgbClr val="0C3547"/>
                </a:solidFill>
                <a:latin typeface="Georgia" pitchFamily="34" charset="0"/>
                <a:ea typeface="Georgia" pitchFamily="34" charset="-122"/>
                <a:cs typeface="Georgia" pitchFamily="34" charset="-120"/>
              </a:rPr>
              <a:t>Testing &amp; Results</a:t>
            </a:r>
            <a:endParaRPr lang="en-US" sz="2800" dirty="0"/>
          </a:p>
        </p:txBody>
      </p:sp>
      <p:sp>
        <p:nvSpPr>
          <p:cNvPr id="4" name="Text 2"/>
          <p:cNvSpPr/>
          <p:nvPr/>
        </p:nvSpPr>
        <p:spPr>
          <a:xfrm>
            <a:off x="548640" y="731520"/>
            <a:ext cx="8046720" cy="320040"/>
          </a:xfrm>
          <a:prstGeom prst="rect">
            <a:avLst/>
          </a:prstGeom>
          <a:noFill/>
          <a:ln/>
        </p:spPr>
        <p:txBody>
          <a:bodyPr wrap="square" lIns="0" tIns="0" rIns="0" bIns="0" rtlCol="0" anchor="ctr"/>
          <a:lstStyle/>
          <a:p>
            <a:pPr marL="0" indent="0">
              <a:buNone/>
            </a:pPr>
            <a:r>
              <a:rPr lang="en-US" sz="1300" dirty="0">
                <a:solidFill>
                  <a:srgbClr val="5A6B7A"/>
                </a:solidFill>
                <a:latin typeface="Calibri" pitchFamily="34" charset="0"/>
                <a:ea typeface="Calibri" pitchFamily="34" charset="-122"/>
                <a:cs typeface="Calibri" pitchFamily="34" charset="-120"/>
              </a:rPr>
              <a:t>Continuous testing throughout the Agile lifecycle</a:t>
            </a:r>
            <a:endParaRPr lang="en-US" sz="1300" dirty="0"/>
          </a:p>
        </p:txBody>
      </p:sp>
      <p:sp>
        <p:nvSpPr>
          <p:cNvPr id="5" name="Shape 3"/>
          <p:cNvSpPr/>
          <p:nvPr/>
        </p:nvSpPr>
        <p:spPr>
          <a:xfrm>
            <a:off x="548640" y="1188720"/>
            <a:ext cx="3840480" cy="1660668"/>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6" name="Shape 4"/>
          <p:cNvSpPr/>
          <p:nvPr/>
        </p:nvSpPr>
        <p:spPr>
          <a:xfrm>
            <a:off x="548640" y="1188720"/>
            <a:ext cx="54126" cy="1660668"/>
          </a:xfrm>
          <a:prstGeom prst="rect">
            <a:avLst/>
          </a:prstGeom>
          <a:solidFill>
            <a:srgbClr val="028090"/>
          </a:solidFill>
          <a:ln/>
        </p:spPr>
        <p:txBody>
          <a:bodyPr/>
          <a:lstStyle/>
          <a:p>
            <a:endParaRPr lang="en-GB"/>
          </a:p>
        </p:txBody>
      </p:sp>
      <p:pic>
        <p:nvPicPr>
          <p:cNvPr id="7" name="Image 0" descr="preencoded.png"/>
          <p:cNvPicPr>
            <a:picLocks noChangeAspect="1"/>
          </p:cNvPicPr>
          <p:nvPr/>
        </p:nvPicPr>
        <p:blipFill>
          <a:blip r:embed="rId3"/>
          <a:stretch>
            <a:fillRect/>
          </a:stretch>
        </p:blipFill>
        <p:spPr>
          <a:xfrm>
            <a:off x="818997" y="1295278"/>
            <a:ext cx="274320" cy="274320"/>
          </a:xfrm>
          <a:prstGeom prst="rect">
            <a:avLst/>
          </a:prstGeom>
        </p:spPr>
      </p:pic>
      <p:sp>
        <p:nvSpPr>
          <p:cNvPr id="8" name="Text 5"/>
          <p:cNvSpPr/>
          <p:nvPr/>
        </p:nvSpPr>
        <p:spPr>
          <a:xfrm>
            <a:off x="1143000" y="1295278"/>
            <a:ext cx="2926080" cy="274320"/>
          </a:xfrm>
          <a:prstGeom prst="rect">
            <a:avLst/>
          </a:prstGeom>
          <a:noFill/>
          <a:ln/>
        </p:spPr>
        <p:txBody>
          <a:bodyPr wrap="square" lIns="0" tIns="0" rIns="0" bIns="0" rtlCol="0" anchor="ctr"/>
          <a:lstStyle/>
          <a:p>
            <a:pPr marL="0" indent="0">
              <a:buNone/>
            </a:pPr>
            <a:r>
              <a:rPr lang="en-US" sz="1200" b="1" dirty="0">
                <a:solidFill>
                  <a:srgbClr val="0C3547"/>
                </a:solidFill>
                <a:latin typeface="Calibri" pitchFamily="34" charset="0"/>
                <a:ea typeface="Calibri" pitchFamily="34" charset="-122"/>
                <a:cs typeface="Calibri" pitchFamily="34" charset="-120"/>
              </a:rPr>
              <a:t>Functional Testing</a:t>
            </a:r>
            <a:endParaRPr lang="en-US" sz="1200" dirty="0"/>
          </a:p>
        </p:txBody>
      </p:sp>
      <p:sp>
        <p:nvSpPr>
          <p:cNvPr id="9" name="Text 6"/>
          <p:cNvSpPr/>
          <p:nvPr/>
        </p:nvSpPr>
        <p:spPr>
          <a:xfrm>
            <a:off x="776502" y="1861542"/>
            <a:ext cx="3383280" cy="526812"/>
          </a:xfrm>
          <a:prstGeom prst="rect">
            <a:avLst/>
          </a:prstGeom>
          <a:noFill/>
          <a:ln/>
        </p:spPr>
        <p:txBody>
          <a:bodyPr wrap="square" lIns="0" tIns="0" rIns="0" bIns="0" rtlCol="0" anchor="ctr"/>
          <a:lstStyle/>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All 3 roles tested: registration, search, booking, cancellation, feedback, admin operations</a:t>
            </a:r>
          </a:p>
          <a:p>
            <a:pPr marL="171450" indent="-171450">
              <a:lnSpc>
                <a:spcPct val="150000"/>
              </a:lnSpc>
              <a:buFont typeface="Arial" panose="020B0604020202020204" pitchFamily="34" charset="0"/>
              <a:buChar char="•"/>
            </a:pPr>
            <a:r>
              <a:rPr lang="en-GB" sz="1050" dirty="0">
                <a:solidFill>
                  <a:srgbClr val="5A6B7A"/>
                </a:solidFill>
                <a:latin typeface="Calibri" pitchFamily="34" charset="0"/>
                <a:ea typeface="Calibri" pitchFamily="34" charset="-122"/>
                <a:cs typeface="Calibri" pitchFamily="34" charset="-120"/>
              </a:rPr>
              <a:t>Notifications and support chat tested: delivery, read/unread tracking, action links, expiry</a:t>
            </a:r>
            <a:endParaRPr lang="en-US" sz="1050" dirty="0"/>
          </a:p>
        </p:txBody>
      </p:sp>
      <p:sp>
        <p:nvSpPr>
          <p:cNvPr id="10" name="Shape 7"/>
          <p:cNvSpPr/>
          <p:nvPr/>
        </p:nvSpPr>
        <p:spPr>
          <a:xfrm>
            <a:off x="4754880" y="1188720"/>
            <a:ext cx="3840480" cy="1660668"/>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1" name="Shape 8"/>
          <p:cNvSpPr/>
          <p:nvPr/>
        </p:nvSpPr>
        <p:spPr>
          <a:xfrm>
            <a:off x="4754880" y="1188720"/>
            <a:ext cx="54864" cy="1660668"/>
          </a:xfrm>
          <a:prstGeom prst="rect">
            <a:avLst/>
          </a:prstGeom>
          <a:solidFill>
            <a:srgbClr val="00A896"/>
          </a:solidFill>
          <a:ln/>
        </p:spPr>
        <p:txBody>
          <a:bodyPr/>
          <a:lstStyle/>
          <a:p>
            <a:endParaRPr lang="en-GB"/>
          </a:p>
        </p:txBody>
      </p:sp>
      <p:sp>
        <p:nvSpPr>
          <p:cNvPr id="13" name="Text 9"/>
          <p:cNvSpPr/>
          <p:nvPr/>
        </p:nvSpPr>
        <p:spPr>
          <a:xfrm>
            <a:off x="5349240" y="1299333"/>
            <a:ext cx="2926080" cy="274320"/>
          </a:xfrm>
          <a:prstGeom prst="rect">
            <a:avLst/>
          </a:prstGeom>
          <a:noFill/>
          <a:ln/>
        </p:spPr>
        <p:txBody>
          <a:bodyPr wrap="square" lIns="0" tIns="0" rIns="0" bIns="0" rtlCol="0" anchor="ctr"/>
          <a:lstStyle/>
          <a:p>
            <a:pPr marL="0" indent="0">
              <a:buNone/>
            </a:pPr>
            <a:r>
              <a:rPr lang="en-US" sz="1200" b="1" dirty="0">
                <a:solidFill>
                  <a:srgbClr val="0C3547"/>
                </a:solidFill>
                <a:latin typeface="Calibri" pitchFamily="34" charset="0"/>
                <a:ea typeface="Calibri" pitchFamily="34" charset="-122"/>
                <a:cs typeface="Calibri" pitchFamily="34" charset="-120"/>
              </a:rPr>
              <a:t>Algorithm Testing</a:t>
            </a:r>
            <a:endParaRPr lang="en-US" sz="1200" dirty="0"/>
          </a:p>
        </p:txBody>
      </p:sp>
      <p:sp>
        <p:nvSpPr>
          <p:cNvPr id="14" name="Text 10"/>
          <p:cNvSpPr/>
          <p:nvPr/>
        </p:nvSpPr>
        <p:spPr>
          <a:xfrm>
            <a:off x="4983480" y="1737360"/>
            <a:ext cx="3383280" cy="777240"/>
          </a:xfrm>
          <a:prstGeom prst="rect">
            <a:avLst/>
          </a:prstGeom>
          <a:noFill/>
          <a:ln/>
        </p:spPr>
        <p:txBody>
          <a:bodyPr wrap="square" lIns="0" tIns="0" rIns="0" bIns="0" rtlCol="0" anchor="ctr"/>
          <a:lstStyle/>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50 simulated users across 5 UK cities (Birmingham, London, Edinburgh, Bristol, Swansea)</a:t>
            </a:r>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Tested small radii (5mi), max distance (50mi), scoring priorities</a:t>
            </a:r>
            <a:endParaRPr lang="en-US" sz="1050" dirty="0"/>
          </a:p>
        </p:txBody>
      </p:sp>
      <p:sp>
        <p:nvSpPr>
          <p:cNvPr id="15" name="Shape 11"/>
          <p:cNvSpPr/>
          <p:nvPr/>
        </p:nvSpPr>
        <p:spPr>
          <a:xfrm>
            <a:off x="548640" y="3017520"/>
            <a:ext cx="3840480" cy="1660668"/>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dirty="0"/>
          </a:p>
        </p:txBody>
      </p:sp>
      <p:sp>
        <p:nvSpPr>
          <p:cNvPr id="16" name="Shape 12"/>
          <p:cNvSpPr/>
          <p:nvPr/>
        </p:nvSpPr>
        <p:spPr>
          <a:xfrm>
            <a:off x="548640" y="3017520"/>
            <a:ext cx="54126" cy="1660668"/>
          </a:xfrm>
          <a:prstGeom prst="rect">
            <a:avLst/>
          </a:prstGeom>
          <a:solidFill>
            <a:srgbClr val="02C39A"/>
          </a:solidFill>
          <a:ln/>
        </p:spPr>
        <p:txBody>
          <a:bodyPr/>
          <a:lstStyle/>
          <a:p>
            <a:endParaRPr lang="en-GB"/>
          </a:p>
        </p:txBody>
      </p:sp>
      <p:pic>
        <p:nvPicPr>
          <p:cNvPr id="17" name="Image 2" descr="preencoded.png"/>
          <p:cNvPicPr>
            <a:picLocks noChangeAspect="1"/>
          </p:cNvPicPr>
          <p:nvPr/>
        </p:nvPicPr>
        <p:blipFill>
          <a:blip r:embed="rId4"/>
          <a:stretch>
            <a:fillRect/>
          </a:stretch>
        </p:blipFill>
        <p:spPr>
          <a:xfrm>
            <a:off x="776502" y="3073564"/>
            <a:ext cx="274320" cy="274320"/>
          </a:xfrm>
          <a:prstGeom prst="rect">
            <a:avLst/>
          </a:prstGeom>
        </p:spPr>
      </p:pic>
      <p:sp>
        <p:nvSpPr>
          <p:cNvPr id="18" name="Text 13"/>
          <p:cNvSpPr/>
          <p:nvPr/>
        </p:nvSpPr>
        <p:spPr>
          <a:xfrm>
            <a:off x="1143000" y="3087575"/>
            <a:ext cx="2926080" cy="274320"/>
          </a:xfrm>
          <a:prstGeom prst="rect">
            <a:avLst/>
          </a:prstGeom>
          <a:noFill/>
          <a:ln/>
        </p:spPr>
        <p:txBody>
          <a:bodyPr wrap="square" lIns="0" tIns="0" rIns="0" bIns="0" rtlCol="0" anchor="ctr"/>
          <a:lstStyle/>
          <a:p>
            <a:pPr marL="0" indent="0">
              <a:buNone/>
            </a:pPr>
            <a:r>
              <a:rPr lang="en-US" sz="1200" b="1" dirty="0">
                <a:solidFill>
                  <a:srgbClr val="0C3547"/>
                </a:solidFill>
                <a:latin typeface="Calibri" pitchFamily="34" charset="0"/>
                <a:ea typeface="Calibri" pitchFamily="34" charset="-122"/>
                <a:cs typeface="Calibri" pitchFamily="34" charset="-120"/>
              </a:rPr>
              <a:t>Edge-Case Testing</a:t>
            </a:r>
            <a:endParaRPr lang="en-US" sz="1200" dirty="0"/>
          </a:p>
        </p:txBody>
      </p:sp>
      <p:sp>
        <p:nvSpPr>
          <p:cNvPr id="19" name="Text 14"/>
          <p:cNvSpPr/>
          <p:nvPr/>
        </p:nvSpPr>
        <p:spPr>
          <a:xfrm>
            <a:off x="776502" y="3569110"/>
            <a:ext cx="3475458" cy="777240"/>
          </a:xfrm>
          <a:prstGeom prst="rect">
            <a:avLst/>
          </a:prstGeom>
          <a:noFill/>
          <a:ln/>
        </p:spPr>
        <p:txBody>
          <a:bodyPr wrap="square" lIns="0" tIns="0" rIns="0" bIns="0" rtlCol="0" anchor="ctr"/>
          <a:lstStyle/>
          <a:p>
            <a:pPr marL="171450" indent="-171450">
              <a:lnSpc>
                <a:spcPct val="150000"/>
              </a:lnSpc>
              <a:buFont typeface="Arial" panose="020B0604020202020204" pitchFamily="34" charset="0"/>
              <a:buChar char="•"/>
            </a:pPr>
            <a:r>
              <a:rPr lang="en-GB" sz="1050" b="1" dirty="0">
                <a:solidFill>
                  <a:srgbClr val="5A6B7A"/>
                </a:solidFill>
                <a:latin typeface="Calibri" pitchFamily="34" charset="0"/>
                <a:ea typeface="Calibri" pitchFamily="34" charset="-122"/>
                <a:cs typeface="Calibri" pitchFamily="34" charset="-120"/>
              </a:rPr>
              <a:t>Boundary conditions</a:t>
            </a:r>
            <a:r>
              <a:rPr lang="en-GB" sz="1050" dirty="0">
                <a:solidFill>
                  <a:srgbClr val="5A6B7A"/>
                </a:solidFill>
                <a:latin typeface="Calibri" pitchFamily="34" charset="0"/>
                <a:ea typeface="Calibri" pitchFamily="34" charset="-122"/>
                <a:cs typeface="Calibri" pitchFamily="34" charset="-120"/>
              </a:rPr>
              <a:t>: past dates (date picker set via JavaScript), no volunteers in range (fallback message), already booked volunteers (filtered out)</a:t>
            </a:r>
          </a:p>
          <a:p>
            <a:pPr marL="171450" indent="-171450">
              <a:lnSpc>
                <a:spcPct val="150000"/>
              </a:lnSpc>
              <a:buFont typeface="Arial" panose="020B0604020202020204" pitchFamily="34" charset="0"/>
              <a:buChar char="•"/>
            </a:pPr>
            <a:r>
              <a:rPr lang="en-GB" sz="1050" dirty="0">
                <a:solidFill>
                  <a:srgbClr val="5A6B7A"/>
                </a:solidFill>
                <a:latin typeface="Calibri" pitchFamily="34" charset="0"/>
                <a:ea typeface="Calibri" pitchFamily="34" charset="-122"/>
                <a:cs typeface="Calibri" pitchFamily="34" charset="-120"/>
              </a:rPr>
              <a:t> </a:t>
            </a:r>
            <a:r>
              <a:rPr lang="en-GB" sz="1050" b="1" dirty="0">
                <a:solidFill>
                  <a:srgbClr val="5A6B7A"/>
                </a:solidFill>
                <a:latin typeface="Calibri" pitchFamily="34" charset="0"/>
                <a:ea typeface="Calibri" pitchFamily="34" charset="-122"/>
                <a:cs typeface="Calibri" pitchFamily="34" charset="-120"/>
              </a:rPr>
              <a:t>Security</a:t>
            </a:r>
            <a:r>
              <a:rPr lang="en-GB" sz="1050" dirty="0">
                <a:solidFill>
                  <a:srgbClr val="5A6B7A"/>
                </a:solidFill>
                <a:latin typeface="Calibri" pitchFamily="34" charset="0"/>
                <a:ea typeface="Calibri" pitchFamily="34" charset="-122"/>
                <a:cs typeface="Calibri" pitchFamily="34" charset="-120"/>
              </a:rPr>
              <a:t>: Unauthorised URL access, missing CSRF tokens</a:t>
            </a:r>
          </a:p>
          <a:p>
            <a:pPr marL="171450" indent="-171450">
              <a:lnSpc>
                <a:spcPct val="150000"/>
              </a:lnSpc>
              <a:buFont typeface="Arial" panose="020B0604020202020204" pitchFamily="34" charset="0"/>
              <a:buChar char="•"/>
            </a:pPr>
            <a:r>
              <a:rPr lang="en-GB" sz="1050" b="1" dirty="0">
                <a:solidFill>
                  <a:srgbClr val="5A6B7A"/>
                </a:solidFill>
                <a:latin typeface="Calibri" pitchFamily="34" charset="0"/>
                <a:ea typeface="Calibri" pitchFamily="34" charset="-122"/>
                <a:cs typeface="Calibri" pitchFamily="34" charset="-120"/>
              </a:rPr>
              <a:t>Link integrity</a:t>
            </a:r>
            <a:r>
              <a:rPr lang="en-GB" sz="1050" dirty="0">
                <a:solidFill>
                  <a:srgbClr val="5A6B7A"/>
                </a:solidFill>
                <a:latin typeface="Calibri" pitchFamily="34" charset="0"/>
                <a:ea typeface="Calibri" pitchFamily="34" charset="-122"/>
                <a:cs typeface="Calibri" pitchFamily="34" charset="-120"/>
              </a:rPr>
              <a:t>: expired notification links</a:t>
            </a:r>
            <a:endParaRPr lang="en-US" sz="1050" dirty="0"/>
          </a:p>
        </p:txBody>
      </p:sp>
      <p:sp>
        <p:nvSpPr>
          <p:cNvPr id="20" name="Shape 15"/>
          <p:cNvSpPr/>
          <p:nvPr/>
        </p:nvSpPr>
        <p:spPr>
          <a:xfrm>
            <a:off x="4754880" y="3017520"/>
            <a:ext cx="3840480" cy="1660668"/>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21" name="Shape 16"/>
          <p:cNvSpPr/>
          <p:nvPr/>
        </p:nvSpPr>
        <p:spPr>
          <a:xfrm>
            <a:off x="4754880" y="3017520"/>
            <a:ext cx="54864" cy="1660668"/>
          </a:xfrm>
          <a:prstGeom prst="rect">
            <a:avLst/>
          </a:prstGeom>
          <a:solidFill>
            <a:srgbClr val="05668D"/>
          </a:solidFill>
          <a:ln/>
        </p:spPr>
        <p:txBody>
          <a:bodyPr/>
          <a:lstStyle/>
          <a:p>
            <a:endParaRPr lang="en-GB"/>
          </a:p>
        </p:txBody>
      </p:sp>
      <p:pic>
        <p:nvPicPr>
          <p:cNvPr id="22" name="Image 3" descr="preencoded.png"/>
          <p:cNvPicPr>
            <a:picLocks noChangeAspect="1"/>
          </p:cNvPicPr>
          <p:nvPr/>
        </p:nvPicPr>
        <p:blipFill>
          <a:blip r:embed="rId5"/>
          <a:stretch>
            <a:fillRect/>
          </a:stretch>
        </p:blipFill>
        <p:spPr>
          <a:xfrm>
            <a:off x="4989283" y="3084261"/>
            <a:ext cx="274320" cy="274320"/>
          </a:xfrm>
          <a:prstGeom prst="rect">
            <a:avLst/>
          </a:prstGeom>
        </p:spPr>
      </p:pic>
      <p:sp>
        <p:nvSpPr>
          <p:cNvPr id="23" name="Text 17"/>
          <p:cNvSpPr/>
          <p:nvPr/>
        </p:nvSpPr>
        <p:spPr>
          <a:xfrm>
            <a:off x="5349240" y="3084261"/>
            <a:ext cx="2926080" cy="274320"/>
          </a:xfrm>
          <a:prstGeom prst="rect">
            <a:avLst/>
          </a:prstGeom>
          <a:noFill/>
          <a:ln/>
        </p:spPr>
        <p:txBody>
          <a:bodyPr wrap="square" lIns="0" tIns="0" rIns="0" bIns="0" rtlCol="0" anchor="ctr"/>
          <a:lstStyle/>
          <a:p>
            <a:pPr marL="0" indent="0">
              <a:buNone/>
            </a:pPr>
            <a:r>
              <a:rPr lang="en-US" sz="1200" b="1" dirty="0">
                <a:solidFill>
                  <a:srgbClr val="0C3547"/>
                </a:solidFill>
                <a:latin typeface="Calibri" pitchFamily="34" charset="0"/>
                <a:ea typeface="Calibri" pitchFamily="34" charset="-122"/>
                <a:cs typeface="Calibri" pitchFamily="34" charset="-120"/>
              </a:rPr>
              <a:t>Responsive + Accessibility</a:t>
            </a:r>
            <a:endParaRPr lang="en-US" sz="1200" dirty="0"/>
          </a:p>
        </p:txBody>
      </p:sp>
      <p:sp>
        <p:nvSpPr>
          <p:cNvPr id="24" name="Text 18"/>
          <p:cNvSpPr/>
          <p:nvPr/>
        </p:nvSpPr>
        <p:spPr>
          <a:xfrm>
            <a:off x="4982916" y="3673086"/>
            <a:ext cx="3383280" cy="563388"/>
          </a:xfrm>
          <a:prstGeom prst="rect">
            <a:avLst/>
          </a:prstGeom>
          <a:noFill/>
          <a:ln/>
        </p:spPr>
        <p:txBody>
          <a:bodyPr wrap="square" lIns="0" tIns="0" rIns="0" bIns="0" rtlCol="0" anchor="ctr"/>
          <a:lstStyle/>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Chrome </a:t>
            </a:r>
            <a:r>
              <a:rPr lang="en-US" sz="1050" dirty="0" err="1">
                <a:solidFill>
                  <a:srgbClr val="5A6B7A"/>
                </a:solidFill>
                <a:latin typeface="Calibri" pitchFamily="34" charset="0"/>
                <a:ea typeface="Calibri" pitchFamily="34" charset="-122"/>
                <a:cs typeface="Calibri" pitchFamily="34" charset="-120"/>
              </a:rPr>
              <a:t>DevTools</a:t>
            </a:r>
            <a:r>
              <a:rPr lang="en-US" sz="1050" dirty="0">
                <a:solidFill>
                  <a:srgbClr val="5A6B7A"/>
                </a:solidFill>
                <a:latin typeface="Calibri" pitchFamily="34" charset="0"/>
                <a:ea typeface="Calibri" pitchFamily="34" charset="-122"/>
                <a:cs typeface="Calibri" pitchFamily="34" charset="-120"/>
              </a:rPr>
              <a:t> at 3 breakpoints (992px, 768px, 576px)</a:t>
            </a:r>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Keyboard navigation, focus indicators, prefers-reduced-motion tested</a:t>
            </a:r>
          </a:p>
          <a:p>
            <a:pPr marL="171450" indent="-171450">
              <a:lnSpc>
                <a:spcPct val="150000"/>
              </a:lnSpc>
              <a:buFont typeface="Arial" panose="020B0604020202020204" pitchFamily="34" charset="0"/>
              <a:buChar char="•"/>
            </a:pPr>
            <a:r>
              <a:rPr lang="en-GB" sz="1050" dirty="0">
                <a:solidFill>
                  <a:srgbClr val="5A6B7A"/>
                </a:solidFill>
                <a:latin typeface="Calibri" pitchFamily="34" charset="0"/>
                <a:ea typeface="Calibri" pitchFamily="34" charset="-122"/>
                <a:cs typeface="Calibri" pitchFamily="34" charset="-120"/>
              </a:rPr>
              <a:t>Colour contrast tested with </a:t>
            </a:r>
            <a:r>
              <a:rPr lang="en-GB" sz="1050" dirty="0" err="1">
                <a:solidFill>
                  <a:srgbClr val="5A6B7A"/>
                </a:solidFill>
                <a:latin typeface="Calibri" pitchFamily="34" charset="0"/>
                <a:ea typeface="Calibri" pitchFamily="34" charset="-122"/>
                <a:cs typeface="Calibri" pitchFamily="34" charset="-120"/>
              </a:rPr>
              <a:t>WebAIM</a:t>
            </a:r>
            <a:r>
              <a:rPr lang="en-GB" sz="1050" dirty="0">
                <a:solidFill>
                  <a:srgbClr val="5A6B7A"/>
                </a:solidFill>
                <a:latin typeface="Calibri" pitchFamily="34" charset="0"/>
                <a:ea typeface="Calibri" pitchFamily="34" charset="-122"/>
                <a:cs typeface="Calibri" pitchFamily="34" charset="-120"/>
              </a:rPr>
              <a:t> (WCAG AA compliant for main content and navigation)</a:t>
            </a:r>
            <a:endParaRPr lang="en-US" sz="1050" dirty="0"/>
          </a:p>
        </p:txBody>
      </p:sp>
      <p:sp>
        <p:nvSpPr>
          <p:cNvPr id="25" name="Shape 19"/>
          <p:cNvSpPr/>
          <p:nvPr/>
        </p:nvSpPr>
        <p:spPr>
          <a:xfrm>
            <a:off x="0" y="4892040"/>
            <a:ext cx="9144000" cy="251460"/>
          </a:xfrm>
          <a:prstGeom prst="rect">
            <a:avLst/>
          </a:prstGeom>
          <a:solidFill>
            <a:srgbClr val="0A2D3E"/>
          </a:solidFill>
          <a:ln/>
        </p:spPr>
        <p:txBody>
          <a:bodyPr/>
          <a:lstStyle/>
          <a:p>
            <a:endParaRPr lang="en-GB"/>
          </a:p>
        </p:txBody>
      </p:sp>
      <p:sp>
        <p:nvSpPr>
          <p:cNvPr id="26" name="Text 20"/>
          <p:cNvSpPr/>
          <p:nvPr/>
        </p:nvSpPr>
        <p:spPr>
          <a:xfrm>
            <a:off x="548640" y="4892040"/>
            <a:ext cx="6400800" cy="251460"/>
          </a:xfrm>
          <a:prstGeom prst="rect">
            <a:avLst/>
          </a:prstGeom>
          <a:noFill/>
          <a:ln/>
        </p:spPr>
        <p:txBody>
          <a:bodyPr wrap="square" lIns="0" tIns="0" rIns="0" bIns="0" rtlCol="0" anchor="ctr"/>
          <a:lstStyle/>
          <a:p>
            <a:pPr marL="0" indent="0">
              <a:buNone/>
            </a:pPr>
            <a:r>
              <a:rPr lang="en-US" sz="800" dirty="0">
                <a:solidFill>
                  <a:srgbClr val="FFFFFF"/>
                </a:solidFill>
                <a:latin typeface="Calibri" pitchFamily="34" charset="0"/>
                <a:ea typeface="Calibri" pitchFamily="34" charset="-122"/>
                <a:cs typeface="Calibri" pitchFamily="34" charset="-120"/>
              </a:rPr>
              <a:t>HomeBridge  |  Rita Zambito  |  UWTSD Birmingham</a:t>
            </a:r>
            <a:endParaRPr lang="en-US" sz="800" dirty="0"/>
          </a:p>
        </p:txBody>
      </p:sp>
      <p:sp>
        <p:nvSpPr>
          <p:cNvPr id="27" name="Text 21"/>
          <p:cNvSpPr/>
          <p:nvPr/>
        </p:nvSpPr>
        <p:spPr>
          <a:xfrm>
            <a:off x="8229600" y="4892040"/>
            <a:ext cx="640080" cy="251460"/>
          </a:xfrm>
          <a:prstGeom prst="rect">
            <a:avLst/>
          </a:prstGeom>
          <a:noFill/>
          <a:ln/>
        </p:spPr>
        <p:txBody>
          <a:bodyPr wrap="square" lIns="0" tIns="0" rIns="0" bIns="0" rtlCol="0" anchor="ctr"/>
          <a:lstStyle/>
          <a:p>
            <a:pPr marL="0" indent="0" algn="r">
              <a:buNone/>
            </a:pPr>
            <a:endParaRPr lang="en-US" sz="800" dirty="0"/>
          </a:p>
        </p:txBody>
      </p:sp>
      <p:pic>
        <p:nvPicPr>
          <p:cNvPr id="12" name="Picture 11">
            <a:extLst>
              <a:ext uri="{FF2B5EF4-FFF2-40B4-BE49-F238E27FC236}">
                <a16:creationId xmlns:a16="http://schemas.microsoft.com/office/drawing/2014/main" id="{25A693AB-8B20-1853-8D21-BCF2167F0BCA}"/>
              </a:ext>
            </a:extLst>
          </p:cNvPr>
          <p:cNvPicPr>
            <a:picLocks noChangeAspect="1"/>
          </p:cNvPicPr>
          <p:nvPr/>
        </p:nvPicPr>
        <p:blipFill>
          <a:blip r:embed="rId6"/>
          <a:stretch>
            <a:fillRect/>
          </a:stretch>
        </p:blipFill>
        <p:spPr>
          <a:xfrm>
            <a:off x="4982743" y="1302283"/>
            <a:ext cx="267130" cy="27137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028090"/>
          </a:solidFill>
          <a:ln/>
        </p:spPr>
        <p:txBody>
          <a:bodyPr/>
          <a:lstStyle/>
          <a:p>
            <a:endParaRPr lang="en-GB"/>
          </a:p>
        </p:txBody>
      </p:sp>
      <p:sp>
        <p:nvSpPr>
          <p:cNvPr id="34" name="Text 32"/>
          <p:cNvSpPr/>
          <p:nvPr/>
        </p:nvSpPr>
        <p:spPr>
          <a:xfrm>
            <a:off x="8549640" y="4379976"/>
            <a:ext cx="457200" cy="320040"/>
          </a:xfrm>
          <a:prstGeom prst="rect">
            <a:avLst/>
          </a:prstGeom>
          <a:noFill/>
          <a:ln/>
        </p:spPr>
        <p:txBody>
          <a:bodyPr wrap="square" lIns="0" tIns="0" rIns="0" bIns="0" rtlCol="0" anchor="ctr"/>
          <a:lstStyle/>
          <a:p>
            <a:pPr marL="0" indent="0">
              <a:buNone/>
            </a:pPr>
            <a:endParaRPr lang="en-US" sz="700" dirty="0"/>
          </a:p>
        </p:txBody>
      </p:sp>
      <p:sp>
        <p:nvSpPr>
          <p:cNvPr id="35" name="Shape 33"/>
          <p:cNvSpPr/>
          <p:nvPr/>
        </p:nvSpPr>
        <p:spPr>
          <a:xfrm>
            <a:off x="0" y="4892040"/>
            <a:ext cx="9144000" cy="251460"/>
          </a:xfrm>
          <a:prstGeom prst="rect">
            <a:avLst/>
          </a:prstGeom>
          <a:solidFill>
            <a:srgbClr val="0A2D3E"/>
          </a:solidFill>
          <a:ln/>
        </p:spPr>
        <p:txBody>
          <a:bodyPr/>
          <a:lstStyle/>
          <a:p>
            <a:endParaRPr lang="en-GB"/>
          </a:p>
        </p:txBody>
      </p:sp>
      <p:sp>
        <p:nvSpPr>
          <p:cNvPr id="36" name="Text 34"/>
          <p:cNvSpPr/>
          <p:nvPr/>
        </p:nvSpPr>
        <p:spPr>
          <a:xfrm>
            <a:off x="548640" y="4892040"/>
            <a:ext cx="6400800" cy="251460"/>
          </a:xfrm>
          <a:prstGeom prst="rect">
            <a:avLst/>
          </a:prstGeom>
          <a:noFill/>
          <a:ln/>
        </p:spPr>
        <p:txBody>
          <a:bodyPr wrap="square" lIns="0" tIns="0" rIns="0" bIns="0" rtlCol="0" anchor="ctr"/>
          <a:lstStyle/>
          <a:p>
            <a:pPr marL="0" indent="0">
              <a:buNone/>
            </a:pPr>
            <a:r>
              <a:rPr lang="en-US" sz="800" dirty="0">
                <a:solidFill>
                  <a:srgbClr val="FFFFFF"/>
                </a:solidFill>
                <a:latin typeface="Calibri" pitchFamily="34" charset="0"/>
                <a:ea typeface="Calibri" pitchFamily="34" charset="-122"/>
                <a:cs typeface="Calibri" pitchFamily="34" charset="-120"/>
              </a:rPr>
              <a:t>HomeBridge  |  Rita Zambito  |  UWTSD Birmingham</a:t>
            </a:r>
            <a:endParaRPr lang="en-US" sz="800" dirty="0"/>
          </a:p>
        </p:txBody>
      </p:sp>
      <p:sp>
        <p:nvSpPr>
          <p:cNvPr id="37" name="Text 35"/>
          <p:cNvSpPr/>
          <p:nvPr/>
        </p:nvSpPr>
        <p:spPr>
          <a:xfrm>
            <a:off x="8229600" y="4892040"/>
            <a:ext cx="640080" cy="251460"/>
          </a:xfrm>
          <a:prstGeom prst="rect">
            <a:avLst/>
          </a:prstGeom>
          <a:noFill/>
          <a:ln/>
        </p:spPr>
        <p:txBody>
          <a:bodyPr wrap="square" lIns="0" tIns="0" rIns="0" bIns="0" rtlCol="0" anchor="ctr"/>
          <a:lstStyle/>
          <a:p>
            <a:pPr marL="0" indent="0" algn="r">
              <a:buNone/>
            </a:pPr>
            <a:endParaRPr lang="en-US" sz="800" dirty="0"/>
          </a:p>
        </p:txBody>
      </p:sp>
      <p:sp>
        <p:nvSpPr>
          <p:cNvPr id="78" name="Text 1">
            <a:extLst>
              <a:ext uri="{FF2B5EF4-FFF2-40B4-BE49-F238E27FC236}">
                <a16:creationId xmlns:a16="http://schemas.microsoft.com/office/drawing/2014/main" id="{B1E51665-AFBC-E7AD-F4BB-6977CB08BDB7}"/>
              </a:ext>
            </a:extLst>
          </p:cNvPr>
          <p:cNvSpPr/>
          <p:nvPr/>
        </p:nvSpPr>
        <p:spPr>
          <a:xfrm>
            <a:off x="548640" y="228600"/>
            <a:ext cx="8046720" cy="457200"/>
          </a:xfrm>
          <a:prstGeom prst="rect">
            <a:avLst/>
          </a:prstGeom>
          <a:noFill/>
          <a:ln/>
        </p:spPr>
        <p:txBody>
          <a:bodyPr wrap="square" lIns="0" tIns="0" rIns="0" bIns="0" rtlCol="0" anchor="ctr"/>
          <a:lstStyle/>
          <a:p>
            <a:pPr marL="0" indent="0">
              <a:buNone/>
            </a:pPr>
            <a:r>
              <a:rPr lang="en-US" sz="2800" b="1" dirty="0">
                <a:solidFill>
                  <a:srgbClr val="0C3547"/>
                </a:solidFill>
                <a:latin typeface="Georgia" pitchFamily="34" charset="0"/>
                <a:ea typeface="Georgia" pitchFamily="34" charset="-122"/>
                <a:cs typeface="Georgia" pitchFamily="34" charset="-120"/>
              </a:rPr>
              <a:t>Gantt Chart</a:t>
            </a:r>
            <a:endParaRPr lang="en-US" sz="2800" dirty="0"/>
          </a:p>
        </p:txBody>
      </p:sp>
      <p:sp>
        <p:nvSpPr>
          <p:cNvPr id="79" name="Text 2">
            <a:extLst>
              <a:ext uri="{FF2B5EF4-FFF2-40B4-BE49-F238E27FC236}">
                <a16:creationId xmlns:a16="http://schemas.microsoft.com/office/drawing/2014/main" id="{71D5861D-F5E9-7C00-5F5F-C51B3702208C}"/>
              </a:ext>
            </a:extLst>
          </p:cNvPr>
          <p:cNvSpPr/>
          <p:nvPr/>
        </p:nvSpPr>
        <p:spPr>
          <a:xfrm>
            <a:off x="548640" y="685800"/>
            <a:ext cx="8046720" cy="274320"/>
          </a:xfrm>
          <a:prstGeom prst="rect">
            <a:avLst/>
          </a:prstGeom>
          <a:noFill/>
          <a:ln/>
        </p:spPr>
        <p:txBody>
          <a:bodyPr wrap="square" lIns="0" tIns="0" rIns="0" bIns="0" rtlCol="0" anchor="ctr"/>
          <a:lstStyle/>
          <a:p>
            <a:pPr marL="0" indent="0">
              <a:buNone/>
            </a:pPr>
            <a:r>
              <a:rPr lang="en-US" sz="1300" dirty="0">
                <a:solidFill>
                  <a:srgbClr val="5A6B7A"/>
                </a:solidFill>
                <a:latin typeface="Calibri" pitchFamily="34" charset="0"/>
                <a:ea typeface="Calibri" pitchFamily="34" charset="-122"/>
                <a:cs typeface="Calibri" pitchFamily="34" charset="-120"/>
              </a:rPr>
              <a:t>Agile development timeline</a:t>
            </a:r>
            <a:endParaRPr lang="en-US" sz="1300" dirty="0"/>
          </a:p>
        </p:txBody>
      </p:sp>
      <p:sp>
        <p:nvSpPr>
          <p:cNvPr id="80" name="Text 3">
            <a:extLst>
              <a:ext uri="{FF2B5EF4-FFF2-40B4-BE49-F238E27FC236}">
                <a16:creationId xmlns:a16="http://schemas.microsoft.com/office/drawing/2014/main" id="{58A26C15-9E4C-65AB-68C1-C3FAB957DE4D}"/>
              </a:ext>
            </a:extLst>
          </p:cNvPr>
          <p:cNvSpPr/>
          <p:nvPr/>
        </p:nvSpPr>
        <p:spPr>
          <a:xfrm>
            <a:off x="3203338" y="1023526"/>
            <a:ext cx="757646" cy="228600"/>
          </a:xfrm>
          <a:prstGeom prst="rect">
            <a:avLst/>
          </a:prstGeom>
          <a:noFill/>
          <a:ln/>
        </p:spPr>
        <p:txBody>
          <a:bodyPr wrap="square" lIns="0" tIns="0" rIns="0" bIns="0" rtlCol="0" anchor="ctr"/>
          <a:lstStyle/>
          <a:p>
            <a:pPr marL="0" indent="0" algn="ctr">
              <a:buNone/>
            </a:pPr>
            <a:r>
              <a:rPr lang="en-US" sz="1000" b="1" dirty="0">
                <a:solidFill>
                  <a:srgbClr val="5A6B7A"/>
                </a:solidFill>
                <a:latin typeface="Calibri" pitchFamily="34" charset="0"/>
                <a:ea typeface="Calibri" pitchFamily="34" charset="-122"/>
                <a:cs typeface="Calibri" pitchFamily="34" charset="-120"/>
              </a:rPr>
              <a:t>Sep</a:t>
            </a:r>
            <a:endParaRPr lang="en-US" sz="1000" dirty="0"/>
          </a:p>
        </p:txBody>
      </p:sp>
      <p:sp>
        <p:nvSpPr>
          <p:cNvPr id="81" name="Shape 4">
            <a:extLst>
              <a:ext uri="{FF2B5EF4-FFF2-40B4-BE49-F238E27FC236}">
                <a16:creationId xmlns:a16="http://schemas.microsoft.com/office/drawing/2014/main" id="{F9C5EF60-1B98-1CE8-7946-9D6CB7B74ACC}"/>
              </a:ext>
            </a:extLst>
          </p:cNvPr>
          <p:cNvSpPr/>
          <p:nvPr/>
        </p:nvSpPr>
        <p:spPr>
          <a:xfrm>
            <a:off x="3200400" y="1307592"/>
            <a:ext cx="0" cy="3474720"/>
          </a:xfrm>
          <a:prstGeom prst="line">
            <a:avLst/>
          </a:prstGeom>
          <a:noFill/>
          <a:ln w="6350">
            <a:solidFill>
              <a:srgbClr val="DCE2E6"/>
            </a:solidFill>
            <a:prstDash val="dash"/>
          </a:ln>
        </p:spPr>
        <p:txBody>
          <a:bodyPr/>
          <a:lstStyle/>
          <a:p>
            <a:endParaRPr lang="en-GB"/>
          </a:p>
        </p:txBody>
      </p:sp>
      <p:sp>
        <p:nvSpPr>
          <p:cNvPr id="82" name="Text 5">
            <a:extLst>
              <a:ext uri="{FF2B5EF4-FFF2-40B4-BE49-F238E27FC236}">
                <a16:creationId xmlns:a16="http://schemas.microsoft.com/office/drawing/2014/main" id="{11717DD4-E0E8-27D3-18EC-9FF16A22E641}"/>
              </a:ext>
            </a:extLst>
          </p:cNvPr>
          <p:cNvSpPr/>
          <p:nvPr/>
        </p:nvSpPr>
        <p:spPr>
          <a:xfrm>
            <a:off x="3958044" y="1033272"/>
            <a:ext cx="757646" cy="228600"/>
          </a:xfrm>
          <a:prstGeom prst="rect">
            <a:avLst/>
          </a:prstGeom>
          <a:noFill/>
          <a:ln/>
        </p:spPr>
        <p:txBody>
          <a:bodyPr wrap="square" lIns="0" tIns="0" rIns="0" bIns="0" rtlCol="0" anchor="ctr"/>
          <a:lstStyle/>
          <a:p>
            <a:pPr marL="0" indent="0" algn="ctr">
              <a:buNone/>
            </a:pPr>
            <a:r>
              <a:rPr lang="en-US" sz="1000" b="1" dirty="0">
                <a:solidFill>
                  <a:srgbClr val="5A6B7A"/>
                </a:solidFill>
                <a:latin typeface="Calibri" pitchFamily="34" charset="0"/>
                <a:ea typeface="Calibri" pitchFamily="34" charset="-122"/>
                <a:cs typeface="Calibri" pitchFamily="34" charset="-120"/>
              </a:rPr>
              <a:t>Oct</a:t>
            </a:r>
            <a:endParaRPr lang="en-US" sz="1000" dirty="0"/>
          </a:p>
        </p:txBody>
      </p:sp>
      <p:sp>
        <p:nvSpPr>
          <p:cNvPr id="83" name="Shape 6">
            <a:extLst>
              <a:ext uri="{FF2B5EF4-FFF2-40B4-BE49-F238E27FC236}">
                <a16:creationId xmlns:a16="http://schemas.microsoft.com/office/drawing/2014/main" id="{5F949D08-743A-C624-32EF-65235A2B6B7E}"/>
              </a:ext>
            </a:extLst>
          </p:cNvPr>
          <p:cNvSpPr/>
          <p:nvPr/>
        </p:nvSpPr>
        <p:spPr>
          <a:xfrm>
            <a:off x="3958046" y="1307592"/>
            <a:ext cx="0" cy="3474720"/>
          </a:xfrm>
          <a:prstGeom prst="line">
            <a:avLst/>
          </a:prstGeom>
          <a:noFill/>
          <a:ln w="6350">
            <a:solidFill>
              <a:srgbClr val="DCE2E6"/>
            </a:solidFill>
            <a:prstDash val="dash"/>
          </a:ln>
        </p:spPr>
        <p:txBody>
          <a:bodyPr/>
          <a:lstStyle/>
          <a:p>
            <a:endParaRPr lang="en-GB"/>
          </a:p>
        </p:txBody>
      </p:sp>
      <p:sp>
        <p:nvSpPr>
          <p:cNvPr id="84" name="Text 7">
            <a:extLst>
              <a:ext uri="{FF2B5EF4-FFF2-40B4-BE49-F238E27FC236}">
                <a16:creationId xmlns:a16="http://schemas.microsoft.com/office/drawing/2014/main" id="{6FB6933F-E3DD-1423-963B-E84297E5526F}"/>
              </a:ext>
            </a:extLst>
          </p:cNvPr>
          <p:cNvSpPr/>
          <p:nvPr/>
        </p:nvSpPr>
        <p:spPr>
          <a:xfrm>
            <a:off x="4715691" y="1033272"/>
            <a:ext cx="757646" cy="228600"/>
          </a:xfrm>
          <a:prstGeom prst="rect">
            <a:avLst/>
          </a:prstGeom>
          <a:noFill/>
          <a:ln/>
        </p:spPr>
        <p:txBody>
          <a:bodyPr wrap="square" lIns="0" tIns="0" rIns="0" bIns="0" rtlCol="0" anchor="ctr"/>
          <a:lstStyle/>
          <a:p>
            <a:pPr marL="0" indent="0" algn="ctr">
              <a:buNone/>
            </a:pPr>
            <a:r>
              <a:rPr lang="en-US" sz="1000" b="1" dirty="0">
                <a:solidFill>
                  <a:srgbClr val="5A6B7A"/>
                </a:solidFill>
                <a:latin typeface="Calibri" pitchFamily="34" charset="0"/>
                <a:ea typeface="Calibri" pitchFamily="34" charset="-122"/>
                <a:cs typeface="Calibri" pitchFamily="34" charset="-120"/>
              </a:rPr>
              <a:t>Nov</a:t>
            </a:r>
            <a:endParaRPr lang="en-US" sz="1000" dirty="0"/>
          </a:p>
        </p:txBody>
      </p:sp>
      <p:sp>
        <p:nvSpPr>
          <p:cNvPr id="85" name="Shape 8">
            <a:extLst>
              <a:ext uri="{FF2B5EF4-FFF2-40B4-BE49-F238E27FC236}">
                <a16:creationId xmlns:a16="http://schemas.microsoft.com/office/drawing/2014/main" id="{9D51EF31-E6F0-83E7-D1FB-A5245AB71963}"/>
              </a:ext>
            </a:extLst>
          </p:cNvPr>
          <p:cNvSpPr/>
          <p:nvPr/>
        </p:nvSpPr>
        <p:spPr>
          <a:xfrm>
            <a:off x="4715691" y="1307592"/>
            <a:ext cx="0" cy="3474720"/>
          </a:xfrm>
          <a:prstGeom prst="line">
            <a:avLst/>
          </a:prstGeom>
          <a:noFill/>
          <a:ln w="6350">
            <a:solidFill>
              <a:srgbClr val="DCE2E6"/>
            </a:solidFill>
            <a:prstDash val="dash"/>
          </a:ln>
        </p:spPr>
        <p:txBody>
          <a:bodyPr/>
          <a:lstStyle/>
          <a:p>
            <a:endParaRPr lang="en-GB"/>
          </a:p>
        </p:txBody>
      </p:sp>
      <p:sp>
        <p:nvSpPr>
          <p:cNvPr id="86" name="Text 9">
            <a:extLst>
              <a:ext uri="{FF2B5EF4-FFF2-40B4-BE49-F238E27FC236}">
                <a16:creationId xmlns:a16="http://schemas.microsoft.com/office/drawing/2014/main" id="{200DEC6C-3BC2-01C7-3CD9-3457993BC028}"/>
              </a:ext>
            </a:extLst>
          </p:cNvPr>
          <p:cNvSpPr/>
          <p:nvPr/>
        </p:nvSpPr>
        <p:spPr>
          <a:xfrm>
            <a:off x="5467457" y="1037844"/>
            <a:ext cx="757646" cy="228600"/>
          </a:xfrm>
          <a:prstGeom prst="rect">
            <a:avLst/>
          </a:prstGeom>
          <a:noFill/>
          <a:ln/>
        </p:spPr>
        <p:txBody>
          <a:bodyPr wrap="square" lIns="0" tIns="0" rIns="0" bIns="0" rtlCol="0" anchor="ctr"/>
          <a:lstStyle/>
          <a:p>
            <a:pPr marL="0" indent="0" algn="ctr">
              <a:buNone/>
            </a:pPr>
            <a:r>
              <a:rPr lang="en-US" sz="1000" b="1" dirty="0">
                <a:solidFill>
                  <a:srgbClr val="5A6B7A"/>
                </a:solidFill>
                <a:latin typeface="Calibri" pitchFamily="34" charset="0"/>
                <a:ea typeface="Calibri" pitchFamily="34" charset="-122"/>
                <a:cs typeface="Calibri" pitchFamily="34" charset="-120"/>
              </a:rPr>
              <a:t>Dec</a:t>
            </a:r>
            <a:endParaRPr lang="en-US" sz="1000" dirty="0"/>
          </a:p>
        </p:txBody>
      </p:sp>
      <p:sp>
        <p:nvSpPr>
          <p:cNvPr id="87" name="Shape 10">
            <a:extLst>
              <a:ext uri="{FF2B5EF4-FFF2-40B4-BE49-F238E27FC236}">
                <a16:creationId xmlns:a16="http://schemas.microsoft.com/office/drawing/2014/main" id="{E07FCAB1-6828-0030-AF99-1C51E92A8972}"/>
              </a:ext>
            </a:extLst>
          </p:cNvPr>
          <p:cNvSpPr/>
          <p:nvPr/>
        </p:nvSpPr>
        <p:spPr>
          <a:xfrm>
            <a:off x="5473337" y="1307592"/>
            <a:ext cx="0" cy="3474720"/>
          </a:xfrm>
          <a:prstGeom prst="line">
            <a:avLst/>
          </a:prstGeom>
          <a:noFill/>
          <a:ln w="6350">
            <a:solidFill>
              <a:srgbClr val="DCE2E6"/>
            </a:solidFill>
            <a:prstDash val="dash"/>
          </a:ln>
        </p:spPr>
        <p:txBody>
          <a:bodyPr/>
          <a:lstStyle/>
          <a:p>
            <a:endParaRPr lang="en-GB"/>
          </a:p>
        </p:txBody>
      </p:sp>
      <p:sp>
        <p:nvSpPr>
          <p:cNvPr id="88" name="Text 11">
            <a:extLst>
              <a:ext uri="{FF2B5EF4-FFF2-40B4-BE49-F238E27FC236}">
                <a16:creationId xmlns:a16="http://schemas.microsoft.com/office/drawing/2014/main" id="{A52AD01B-F842-224E-E9A3-5EADD1AFFA38}"/>
              </a:ext>
            </a:extLst>
          </p:cNvPr>
          <p:cNvSpPr/>
          <p:nvPr/>
        </p:nvSpPr>
        <p:spPr>
          <a:xfrm>
            <a:off x="6225103" y="1037844"/>
            <a:ext cx="757646" cy="228600"/>
          </a:xfrm>
          <a:prstGeom prst="rect">
            <a:avLst/>
          </a:prstGeom>
          <a:noFill/>
          <a:ln/>
        </p:spPr>
        <p:txBody>
          <a:bodyPr wrap="square" lIns="0" tIns="0" rIns="0" bIns="0" rtlCol="0" anchor="ctr"/>
          <a:lstStyle/>
          <a:p>
            <a:pPr marL="0" indent="0" algn="ctr">
              <a:buNone/>
            </a:pPr>
            <a:r>
              <a:rPr lang="en-US" sz="1000" b="1" dirty="0">
                <a:solidFill>
                  <a:srgbClr val="5A6B7A"/>
                </a:solidFill>
                <a:latin typeface="Calibri" pitchFamily="34" charset="0"/>
                <a:ea typeface="Calibri" pitchFamily="34" charset="-122"/>
                <a:cs typeface="Calibri" pitchFamily="34" charset="-120"/>
              </a:rPr>
              <a:t>Jan</a:t>
            </a:r>
            <a:endParaRPr lang="en-US" sz="1000" dirty="0"/>
          </a:p>
        </p:txBody>
      </p:sp>
      <p:sp>
        <p:nvSpPr>
          <p:cNvPr id="89" name="Shape 12">
            <a:extLst>
              <a:ext uri="{FF2B5EF4-FFF2-40B4-BE49-F238E27FC236}">
                <a16:creationId xmlns:a16="http://schemas.microsoft.com/office/drawing/2014/main" id="{8B255C2B-8C36-B32D-7378-0F2C75E16697}"/>
              </a:ext>
            </a:extLst>
          </p:cNvPr>
          <p:cNvSpPr/>
          <p:nvPr/>
        </p:nvSpPr>
        <p:spPr>
          <a:xfrm>
            <a:off x="6230983" y="1307592"/>
            <a:ext cx="0" cy="3474720"/>
          </a:xfrm>
          <a:prstGeom prst="line">
            <a:avLst/>
          </a:prstGeom>
          <a:noFill/>
          <a:ln w="6350">
            <a:solidFill>
              <a:srgbClr val="DCE2E6"/>
            </a:solidFill>
            <a:prstDash val="dash"/>
          </a:ln>
        </p:spPr>
        <p:txBody>
          <a:bodyPr/>
          <a:lstStyle/>
          <a:p>
            <a:endParaRPr lang="en-GB"/>
          </a:p>
        </p:txBody>
      </p:sp>
      <p:sp>
        <p:nvSpPr>
          <p:cNvPr id="90" name="Text 13">
            <a:extLst>
              <a:ext uri="{FF2B5EF4-FFF2-40B4-BE49-F238E27FC236}">
                <a16:creationId xmlns:a16="http://schemas.microsoft.com/office/drawing/2014/main" id="{0AD0A7F0-B7C4-7F75-7C10-E36D626AE826}"/>
              </a:ext>
            </a:extLst>
          </p:cNvPr>
          <p:cNvSpPr/>
          <p:nvPr/>
        </p:nvSpPr>
        <p:spPr>
          <a:xfrm>
            <a:off x="6988629" y="1038849"/>
            <a:ext cx="757646" cy="228600"/>
          </a:xfrm>
          <a:prstGeom prst="rect">
            <a:avLst/>
          </a:prstGeom>
          <a:noFill/>
          <a:ln/>
        </p:spPr>
        <p:txBody>
          <a:bodyPr wrap="square" lIns="0" tIns="0" rIns="0" bIns="0" rtlCol="0" anchor="ctr"/>
          <a:lstStyle/>
          <a:p>
            <a:pPr marL="0" indent="0" algn="ctr">
              <a:buNone/>
            </a:pPr>
            <a:r>
              <a:rPr lang="en-US" sz="1000" b="1" dirty="0">
                <a:solidFill>
                  <a:srgbClr val="5A6B7A"/>
                </a:solidFill>
                <a:latin typeface="Calibri" pitchFamily="34" charset="0"/>
                <a:ea typeface="Calibri" pitchFamily="34" charset="-122"/>
                <a:cs typeface="Calibri" pitchFamily="34" charset="-120"/>
              </a:rPr>
              <a:t>Feb</a:t>
            </a:r>
            <a:endParaRPr lang="en-US" sz="1000" dirty="0"/>
          </a:p>
        </p:txBody>
      </p:sp>
      <p:sp>
        <p:nvSpPr>
          <p:cNvPr id="91" name="Shape 14">
            <a:extLst>
              <a:ext uri="{FF2B5EF4-FFF2-40B4-BE49-F238E27FC236}">
                <a16:creationId xmlns:a16="http://schemas.microsoft.com/office/drawing/2014/main" id="{9803665D-B006-3E88-7A6E-A1D7D82F2012}"/>
              </a:ext>
            </a:extLst>
          </p:cNvPr>
          <p:cNvSpPr/>
          <p:nvPr/>
        </p:nvSpPr>
        <p:spPr>
          <a:xfrm>
            <a:off x="6988629" y="1307592"/>
            <a:ext cx="0" cy="3474720"/>
          </a:xfrm>
          <a:prstGeom prst="line">
            <a:avLst/>
          </a:prstGeom>
          <a:noFill/>
          <a:ln w="6350">
            <a:solidFill>
              <a:srgbClr val="DCE2E6"/>
            </a:solidFill>
            <a:prstDash val="dash"/>
          </a:ln>
        </p:spPr>
        <p:txBody>
          <a:bodyPr/>
          <a:lstStyle/>
          <a:p>
            <a:endParaRPr lang="en-GB"/>
          </a:p>
        </p:txBody>
      </p:sp>
      <p:sp>
        <p:nvSpPr>
          <p:cNvPr id="92" name="Text 15">
            <a:extLst>
              <a:ext uri="{FF2B5EF4-FFF2-40B4-BE49-F238E27FC236}">
                <a16:creationId xmlns:a16="http://schemas.microsoft.com/office/drawing/2014/main" id="{7A9C8849-9826-21C8-8509-75D6D593C2CF}"/>
              </a:ext>
            </a:extLst>
          </p:cNvPr>
          <p:cNvSpPr/>
          <p:nvPr/>
        </p:nvSpPr>
        <p:spPr>
          <a:xfrm>
            <a:off x="7746274" y="1033272"/>
            <a:ext cx="757646" cy="228600"/>
          </a:xfrm>
          <a:prstGeom prst="rect">
            <a:avLst/>
          </a:prstGeom>
          <a:noFill/>
          <a:ln/>
        </p:spPr>
        <p:txBody>
          <a:bodyPr wrap="square" lIns="0" tIns="0" rIns="0" bIns="0" rtlCol="0" anchor="ctr"/>
          <a:lstStyle/>
          <a:p>
            <a:pPr marL="0" indent="0" algn="ctr">
              <a:buNone/>
            </a:pPr>
            <a:r>
              <a:rPr lang="en-US" sz="1000" b="1" dirty="0">
                <a:solidFill>
                  <a:srgbClr val="5A6B7A"/>
                </a:solidFill>
                <a:latin typeface="Calibri" pitchFamily="34" charset="0"/>
                <a:ea typeface="Calibri" pitchFamily="34" charset="-122"/>
                <a:cs typeface="Calibri" pitchFamily="34" charset="-120"/>
              </a:rPr>
              <a:t>Mar</a:t>
            </a:r>
            <a:endParaRPr lang="en-US" sz="1000" dirty="0"/>
          </a:p>
        </p:txBody>
      </p:sp>
      <p:sp>
        <p:nvSpPr>
          <p:cNvPr id="93" name="Shape 16">
            <a:extLst>
              <a:ext uri="{FF2B5EF4-FFF2-40B4-BE49-F238E27FC236}">
                <a16:creationId xmlns:a16="http://schemas.microsoft.com/office/drawing/2014/main" id="{FB89F9D9-F573-B6AB-1C44-AF1FB42F565B}"/>
              </a:ext>
            </a:extLst>
          </p:cNvPr>
          <p:cNvSpPr/>
          <p:nvPr/>
        </p:nvSpPr>
        <p:spPr>
          <a:xfrm>
            <a:off x="7746274" y="1307592"/>
            <a:ext cx="0" cy="3474720"/>
          </a:xfrm>
          <a:prstGeom prst="line">
            <a:avLst/>
          </a:prstGeom>
          <a:noFill/>
          <a:ln w="6350">
            <a:solidFill>
              <a:srgbClr val="DCE2E6"/>
            </a:solidFill>
            <a:prstDash val="dash"/>
          </a:ln>
        </p:spPr>
        <p:txBody>
          <a:bodyPr/>
          <a:lstStyle/>
          <a:p>
            <a:endParaRPr lang="en-GB"/>
          </a:p>
        </p:txBody>
      </p:sp>
      <p:sp>
        <p:nvSpPr>
          <p:cNvPr id="94" name="Shape 17">
            <a:extLst>
              <a:ext uri="{FF2B5EF4-FFF2-40B4-BE49-F238E27FC236}">
                <a16:creationId xmlns:a16="http://schemas.microsoft.com/office/drawing/2014/main" id="{1C67D7CE-6285-74E2-1ADF-E2153A3DBF67}"/>
              </a:ext>
            </a:extLst>
          </p:cNvPr>
          <p:cNvSpPr/>
          <p:nvPr/>
        </p:nvSpPr>
        <p:spPr>
          <a:xfrm>
            <a:off x="8503920" y="1307592"/>
            <a:ext cx="0" cy="3474720"/>
          </a:xfrm>
          <a:prstGeom prst="line">
            <a:avLst/>
          </a:prstGeom>
          <a:noFill/>
          <a:ln w="6350">
            <a:solidFill>
              <a:srgbClr val="DCE2E6"/>
            </a:solidFill>
            <a:prstDash val="dash"/>
          </a:ln>
        </p:spPr>
        <p:txBody>
          <a:bodyPr/>
          <a:lstStyle/>
          <a:p>
            <a:endParaRPr lang="en-GB"/>
          </a:p>
        </p:txBody>
      </p:sp>
      <p:sp>
        <p:nvSpPr>
          <p:cNvPr id="95" name="Text 18">
            <a:extLst>
              <a:ext uri="{FF2B5EF4-FFF2-40B4-BE49-F238E27FC236}">
                <a16:creationId xmlns:a16="http://schemas.microsoft.com/office/drawing/2014/main" id="{F138D849-CDD6-20B3-968D-BD3FEBB35188}"/>
              </a:ext>
            </a:extLst>
          </p:cNvPr>
          <p:cNvSpPr/>
          <p:nvPr/>
        </p:nvSpPr>
        <p:spPr>
          <a:xfrm>
            <a:off x="91440" y="1371600"/>
            <a:ext cx="3017520" cy="320040"/>
          </a:xfrm>
          <a:prstGeom prst="rect">
            <a:avLst/>
          </a:prstGeom>
          <a:noFill/>
          <a:ln/>
        </p:spPr>
        <p:txBody>
          <a:bodyPr wrap="square" lIns="0" tIns="0" rIns="0" bIns="0" rtlCol="0" anchor="ctr"/>
          <a:lstStyle/>
          <a:p>
            <a:pPr marL="0" indent="0" algn="r">
              <a:buNone/>
            </a:pPr>
            <a:r>
              <a:rPr lang="en-US" sz="1050" dirty="0">
                <a:solidFill>
                  <a:srgbClr val="0C3547"/>
                </a:solidFill>
                <a:latin typeface="Calibri" pitchFamily="34" charset="0"/>
                <a:ea typeface="Calibri" pitchFamily="34" charset="-122"/>
                <a:cs typeface="Calibri" pitchFamily="34" charset="-120"/>
              </a:rPr>
              <a:t>Planning &amp; Literature Review</a:t>
            </a:r>
            <a:endParaRPr lang="en-US" sz="1050" dirty="0"/>
          </a:p>
        </p:txBody>
      </p:sp>
      <p:sp>
        <p:nvSpPr>
          <p:cNvPr id="96" name="Shape 19">
            <a:extLst>
              <a:ext uri="{FF2B5EF4-FFF2-40B4-BE49-F238E27FC236}">
                <a16:creationId xmlns:a16="http://schemas.microsoft.com/office/drawing/2014/main" id="{5D6C9F44-10CD-A4C2-F504-F0332B055C24}"/>
              </a:ext>
            </a:extLst>
          </p:cNvPr>
          <p:cNvSpPr/>
          <p:nvPr/>
        </p:nvSpPr>
        <p:spPr>
          <a:xfrm>
            <a:off x="3579223" y="1413953"/>
            <a:ext cx="1848394" cy="228600"/>
          </a:xfrm>
          <a:prstGeom prst="rect">
            <a:avLst/>
          </a:prstGeom>
          <a:solidFill>
            <a:srgbClr val="028090">
              <a:alpha val="80000"/>
            </a:srgbClr>
          </a:solidFill>
          <a:ln/>
        </p:spPr>
        <p:txBody>
          <a:bodyPr/>
          <a:lstStyle/>
          <a:p>
            <a:endParaRPr lang="en-GB"/>
          </a:p>
        </p:txBody>
      </p:sp>
      <p:sp>
        <p:nvSpPr>
          <p:cNvPr id="97" name="Text 20">
            <a:extLst>
              <a:ext uri="{FF2B5EF4-FFF2-40B4-BE49-F238E27FC236}">
                <a16:creationId xmlns:a16="http://schemas.microsoft.com/office/drawing/2014/main" id="{675421D5-3950-158E-08C8-CD679F7CCCC1}"/>
              </a:ext>
            </a:extLst>
          </p:cNvPr>
          <p:cNvSpPr/>
          <p:nvPr/>
        </p:nvSpPr>
        <p:spPr>
          <a:xfrm>
            <a:off x="5472032" y="1363059"/>
            <a:ext cx="457200" cy="320040"/>
          </a:xfrm>
          <a:prstGeom prst="rect">
            <a:avLst/>
          </a:prstGeom>
          <a:noFill/>
          <a:ln/>
        </p:spPr>
        <p:txBody>
          <a:bodyPr wrap="square" lIns="0" tIns="0" rIns="0" bIns="0" rtlCol="0" anchor="ctr"/>
          <a:lstStyle/>
          <a:p>
            <a:pPr marL="0" indent="0">
              <a:buNone/>
            </a:pPr>
            <a:r>
              <a:rPr lang="en-US" sz="800" b="1" dirty="0">
                <a:solidFill>
                  <a:srgbClr val="028090"/>
                </a:solidFill>
                <a:latin typeface="Calibri" pitchFamily="34" charset="0"/>
                <a:ea typeface="Calibri" pitchFamily="34" charset="-122"/>
                <a:cs typeface="Calibri" pitchFamily="34" charset="-120"/>
              </a:rPr>
              <a:t>100%</a:t>
            </a:r>
            <a:endParaRPr lang="en-US" sz="800" dirty="0"/>
          </a:p>
        </p:txBody>
      </p:sp>
      <p:sp>
        <p:nvSpPr>
          <p:cNvPr id="98" name="Text 21">
            <a:extLst>
              <a:ext uri="{FF2B5EF4-FFF2-40B4-BE49-F238E27FC236}">
                <a16:creationId xmlns:a16="http://schemas.microsoft.com/office/drawing/2014/main" id="{A7A7CA3F-8F13-1724-D9F3-A60EA821B2C0}"/>
              </a:ext>
            </a:extLst>
          </p:cNvPr>
          <p:cNvSpPr/>
          <p:nvPr/>
        </p:nvSpPr>
        <p:spPr>
          <a:xfrm>
            <a:off x="91440" y="1801368"/>
            <a:ext cx="3017520" cy="320040"/>
          </a:xfrm>
          <a:prstGeom prst="rect">
            <a:avLst/>
          </a:prstGeom>
          <a:noFill/>
          <a:ln/>
        </p:spPr>
        <p:txBody>
          <a:bodyPr wrap="square" lIns="0" tIns="0" rIns="0" bIns="0" rtlCol="0" anchor="ctr"/>
          <a:lstStyle/>
          <a:p>
            <a:pPr marL="0" indent="0" algn="r">
              <a:buNone/>
            </a:pPr>
            <a:r>
              <a:rPr lang="en-US" sz="1050" dirty="0">
                <a:solidFill>
                  <a:srgbClr val="0C3547"/>
                </a:solidFill>
                <a:latin typeface="Calibri" pitchFamily="34" charset="0"/>
                <a:ea typeface="Calibri" pitchFamily="34" charset="-122"/>
                <a:cs typeface="Calibri" pitchFamily="34" charset="-120"/>
              </a:rPr>
              <a:t>Project Design</a:t>
            </a:r>
            <a:endParaRPr lang="en-US" sz="1050" dirty="0"/>
          </a:p>
        </p:txBody>
      </p:sp>
      <p:sp>
        <p:nvSpPr>
          <p:cNvPr id="99" name="Shape 22">
            <a:extLst>
              <a:ext uri="{FF2B5EF4-FFF2-40B4-BE49-F238E27FC236}">
                <a16:creationId xmlns:a16="http://schemas.microsoft.com/office/drawing/2014/main" id="{F700086E-42E4-6AA2-A763-288B794168D3}"/>
              </a:ext>
            </a:extLst>
          </p:cNvPr>
          <p:cNvSpPr/>
          <p:nvPr/>
        </p:nvSpPr>
        <p:spPr>
          <a:xfrm>
            <a:off x="3950864" y="1851660"/>
            <a:ext cx="1469570" cy="228600"/>
          </a:xfrm>
          <a:prstGeom prst="rect">
            <a:avLst/>
          </a:prstGeom>
          <a:solidFill>
            <a:srgbClr val="00A896">
              <a:alpha val="80000"/>
            </a:srgbClr>
          </a:solidFill>
          <a:ln/>
        </p:spPr>
        <p:txBody>
          <a:bodyPr/>
          <a:lstStyle/>
          <a:p>
            <a:endParaRPr lang="en-GB"/>
          </a:p>
        </p:txBody>
      </p:sp>
      <p:sp>
        <p:nvSpPr>
          <p:cNvPr id="100" name="Text 23">
            <a:extLst>
              <a:ext uri="{FF2B5EF4-FFF2-40B4-BE49-F238E27FC236}">
                <a16:creationId xmlns:a16="http://schemas.microsoft.com/office/drawing/2014/main" id="{385DEA1F-6D15-6C80-8EC7-ED768B2C3C0C}"/>
              </a:ext>
            </a:extLst>
          </p:cNvPr>
          <p:cNvSpPr/>
          <p:nvPr/>
        </p:nvSpPr>
        <p:spPr>
          <a:xfrm>
            <a:off x="5472032" y="1810212"/>
            <a:ext cx="457200" cy="320040"/>
          </a:xfrm>
          <a:prstGeom prst="rect">
            <a:avLst/>
          </a:prstGeom>
          <a:noFill/>
          <a:ln/>
        </p:spPr>
        <p:txBody>
          <a:bodyPr wrap="square" lIns="0" tIns="0" rIns="0" bIns="0" rtlCol="0" anchor="ctr"/>
          <a:lstStyle/>
          <a:p>
            <a:pPr marL="0" indent="0">
              <a:buNone/>
            </a:pPr>
            <a:r>
              <a:rPr lang="en-US" sz="800" b="1" dirty="0">
                <a:solidFill>
                  <a:srgbClr val="028090"/>
                </a:solidFill>
                <a:latin typeface="Calibri" pitchFamily="34" charset="0"/>
                <a:ea typeface="Calibri" pitchFamily="34" charset="-122"/>
                <a:cs typeface="Calibri" pitchFamily="34" charset="-120"/>
              </a:rPr>
              <a:t>100%</a:t>
            </a:r>
            <a:endParaRPr lang="en-US" sz="800" dirty="0"/>
          </a:p>
        </p:txBody>
      </p:sp>
      <p:sp>
        <p:nvSpPr>
          <p:cNvPr id="101" name="Text 24">
            <a:extLst>
              <a:ext uri="{FF2B5EF4-FFF2-40B4-BE49-F238E27FC236}">
                <a16:creationId xmlns:a16="http://schemas.microsoft.com/office/drawing/2014/main" id="{A0041756-C767-1D3A-C483-8784E1F91CCA}"/>
              </a:ext>
            </a:extLst>
          </p:cNvPr>
          <p:cNvSpPr/>
          <p:nvPr/>
        </p:nvSpPr>
        <p:spPr>
          <a:xfrm>
            <a:off x="91440" y="2231136"/>
            <a:ext cx="3017520" cy="320040"/>
          </a:xfrm>
          <a:prstGeom prst="rect">
            <a:avLst/>
          </a:prstGeom>
          <a:noFill/>
          <a:ln/>
        </p:spPr>
        <p:txBody>
          <a:bodyPr wrap="square" lIns="0" tIns="0" rIns="0" bIns="0" rtlCol="0" anchor="ctr"/>
          <a:lstStyle/>
          <a:p>
            <a:pPr marL="0" indent="0" algn="r">
              <a:buNone/>
            </a:pPr>
            <a:r>
              <a:rPr lang="en-US" sz="1050" dirty="0">
                <a:solidFill>
                  <a:srgbClr val="0C3547"/>
                </a:solidFill>
                <a:latin typeface="Calibri" pitchFamily="34" charset="0"/>
                <a:ea typeface="Calibri" pitchFamily="34" charset="-122"/>
                <a:cs typeface="Calibri" pitchFamily="34" charset="-120"/>
              </a:rPr>
              <a:t>Core Features (Reg, Auth, Roles)</a:t>
            </a:r>
            <a:endParaRPr lang="en-US" sz="1050" dirty="0"/>
          </a:p>
        </p:txBody>
      </p:sp>
      <p:sp>
        <p:nvSpPr>
          <p:cNvPr id="102" name="Shape 25">
            <a:extLst>
              <a:ext uri="{FF2B5EF4-FFF2-40B4-BE49-F238E27FC236}">
                <a16:creationId xmlns:a16="http://schemas.microsoft.com/office/drawing/2014/main" id="{9BF6E43D-F4A6-7D2F-827E-237A42692D08}"/>
              </a:ext>
            </a:extLst>
          </p:cNvPr>
          <p:cNvSpPr/>
          <p:nvPr/>
        </p:nvSpPr>
        <p:spPr>
          <a:xfrm>
            <a:off x="6609806" y="2276856"/>
            <a:ext cx="1136469" cy="228600"/>
          </a:xfrm>
          <a:prstGeom prst="rect">
            <a:avLst/>
          </a:prstGeom>
          <a:solidFill>
            <a:srgbClr val="028090">
              <a:alpha val="80000"/>
            </a:srgbClr>
          </a:solidFill>
          <a:ln/>
        </p:spPr>
        <p:txBody>
          <a:bodyPr/>
          <a:lstStyle/>
          <a:p>
            <a:endParaRPr lang="en-GB"/>
          </a:p>
        </p:txBody>
      </p:sp>
      <p:sp>
        <p:nvSpPr>
          <p:cNvPr id="103" name="Text 26">
            <a:extLst>
              <a:ext uri="{FF2B5EF4-FFF2-40B4-BE49-F238E27FC236}">
                <a16:creationId xmlns:a16="http://schemas.microsoft.com/office/drawing/2014/main" id="{1B09D183-E9EC-17DB-4BA4-6C0390B41B75}"/>
              </a:ext>
            </a:extLst>
          </p:cNvPr>
          <p:cNvSpPr/>
          <p:nvPr/>
        </p:nvSpPr>
        <p:spPr>
          <a:xfrm>
            <a:off x="7791994" y="2231136"/>
            <a:ext cx="457200" cy="320040"/>
          </a:xfrm>
          <a:prstGeom prst="rect">
            <a:avLst/>
          </a:prstGeom>
          <a:noFill/>
          <a:ln/>
        </p:spPr>
        <p:txBody>
          <a:bodyPr wrap="square" lIns="0" tIns="0" rIns="0" bIns="0" rtlCol="0" anchor="ctr"/>
          <a:lstStyle/>
          <a:p>
            <a:pPr marL="0" indent="0">
              <a:buNone/>
            </a:pPr>
            <a:r>
              <a:rPr lang="en-US" sz="800" b="1" dirty="0">
                <a:solidFill>
                  <a:srgbClr val="028090"/>
                </a:solidFill>
                <a:latin typeface="Calibri" pitchFamily="34" charset="0"/>
                <a:ea typeface="Calibri" pitchFamily="34" charset="-122"/>
                <a:cs typeface="Calibri" pitchFamily="34" charset="-120"/>
              </a:rPr>
              <a:t>100%</a:t>
            </a:r>
            <a:endParaRPr lang="en-US" sz="800" dirty="0"/>
          </a:p>
        </p:txBody>
      </p:sp>
      <p:sp>
        <p:nvSpPr>
          <p:cNvPr id="104" name="Text 27">
            <a:extLst>
              <a:ext uri="{FF2B5EF4-FFF2-40B4-BE49-F238E27FC236}">
                <a16:creationId xmlns:a16="http://schemas.microsoft.com/office/drawing/2014/main" id="{897402DB-B52D-5258-1B87-56CE94627606}"/>
              </a:ext>
            </a:extLst>
          </p:cNvPr>
          <p:cNvSpPr/>
          <p:nvPr/>
        </p:nvSpPr>
        <p:spPr>
          <a:xfrm>
            <a:off x="91440" y="2660904"/>
            <a:ext cx="3017520" cy="320040"/>
          </a:xfrm>
          <a:prstGeom prst="rect">
            <a:avLst/>
          </a:prstGeom>
          <a:noFill/>
          <a:ln/>
        </p:spPr>
        <p:txBody>
          <a:bodyPr wrap="square" lIns="0" tIns="0" rIns="0" bIns="0" rtlCol="0" anchor="ctr"/>
          <a:lstStyle/>
          <a:p>
            <a:pPr marL="0" indent="0" algn="r">
              <a:buNone/>
            </a:pPr>
            <a:r>
              <a:rPr lang="en-US" sz="1050" dirty="0">
                <a:solidFill>
                  <a:srgbClr val="0C3547"/>
                </a:solidFill>
                <a:latin typeface="Calibri" pitchFamily="34" charset="0"/>
                <a:ea typeface="Calibri" pitchFamily="34" charset="-122"/>
                <a:cs typeface="Calibri" pitchFamily="34" charset="-120"/>
              </a:rPr>
              <a:t>Matching Algorithm</a:t>
            </a:r>
            <a:endParaRPr lang="en-US" sz="1050" dirty="0"/>
          </a:p>
        </p:txBody>
      </p:sp>
      <p:sp>
        <p:nvSpPr>
          <p:cNvPr id="105" name="Shape 28">
            <a:extLst>
              <a:ext uri="{FF2B5EF4-FFF2-40B4-BE49-F238E27FC236}">
                <a16:creationId xmlns:a16="http://schemas.microsoft.com/office/drawing/2014/main" id="{0BA2BFFB-406C-C794-5A17-DAD27B821309}"/>
              </a:ext>
            </a:extLst>
          </p:cNvPr>
          <p:cNvSpPr/>
          <p:nvPr/>
        </p:nvSpPr>
        <p:spPr>
          <a:xfrm>
            <a:off x="6982749" y="2709334"/>
            <a:ext cx="909175" cy="228600"/>
          </a:xfrm>
          <a:prstGeom prst="rect">
            <a:avLst/>
          </a:prstGeom>
          <a:solidFill>
            <a:srgbClr val="05668D">
              <a:alpha val="80000"/>
            </a:srgbClr>
          </a:solidFill>
          <a:ln/>
        </p:spPr>
        <p:txBody>
          <a:bodyPr/>
          <a:lstStyle/>
          <a:p>
            <a:endParaRPr lang="en-GB"/>
          </a:p>
        </p:txBody>
      </p:sp>
      <p:sp>
        <p:nvSpPr>
          <p:cNvPr id="106" name="Text 29">
            <a:extLst>
              <a:ext uri="{FF2B5EF4-FFF2-40B4-BE49-F238E27FC236}">
                <a16:creationId xmlns:a16="http://schemas.microsoft.com/office/drawing/2014/main" id="{BE6A1FAD-54A5-0869-31C3-47D3AABE1278}"/>
              </a:ext>
            </a:extLst>
          </p:cNvPr>
          <p:cNvSpPr/>
          <p:nvPr/>
        </p:nvSpPr>
        <p:spPr>
          <a:xfrm>
            <a:off x="7943523" y="2660904"/>
            <a:ext cx="457200" cy="320040"/>
          </a:xfrm>
          <a:prstGeom prst="rect">
            <a:avLst/>
          </a:prstGeom>
          <a:noFill/>
          <a:ln/>
        </p:spPr>
        <p:txBody>
          <a:bodyPr wrap="square" lIns="0" tIns="0" rIns="0" bIns="0" rtlCol="0" anchor="ctr"/>
          <a:lstStyle/>
          <a:p>
            <a:pPr marL="0" indent="0">
              <a:buNone/>
            </a:pPr>
            <a:r>
              <a:rPr lang="en-US" sz="800" b="1" dirty="0">
                <a:solidFill>
                  <a:srgbClr val="028090"/>
                </a:solidFill>
                <a:latin typeface="Calibri" pitchFamily="34" charset="0"/>
                <a:ea typeface="Calibri" pitchFamily="34" charset="-122"/>
                <a:cs typeface="Calibri" pitchFamily="34" charset="-120"/>
              </a:rPr>
              <a:t>100%</a:t>
            </a:r>
            <a:endParaRPr lang="en-US" sz="800" dirty="0"/>
          </a:p>
        </p:txBody>
      </p:sp>
      <p:sp>
        <p:nvSpPr>
          <p:cNvPr id="107" name="Text 30">
            <a:extLst>
              <a:ext uri="{FF2B5EF4-FFF2-40B4-BE49-F238E27FC236}">
                <a16:creationId xmlns:a16="http://schemas.microsoft.com/office/drawing/2014/main" id="{043AEC09-B955-B10D-98FA-391B3D567671}"/>
              </a:ext>
            </a:extLst>
          </p:cNvPr>
          <p:cNvSpPr/>
          <p:nvPr/>
        </p:nvSpPr>
        <p:spPr>
          <a:xfrm>
            <a:off x="91440" y="3518824"/>
            <a:ext cx="3017520" cy="320040"/>
          </a:xfrm>
          <a:prstGeom prst="rect">
            <a:avLst/>
          </a:prstGeom>
          <a:noFill/>
          <a:ln/>
        </p:spPr>
        <p:txBody>
          <a:bodyPr wrap="square" lIns="0" tIns="0" rIns="0" bIns="0" rtlCol="0" anchor="ctr"/>
          <a:lstStyle/>
          <a:p>
            <a:pPr marL="0" indent="0" algn="r">
              <a:buNone/>
            </a:pPr>
            <a:r>
              <a:rPr lang="en-US" sz="1050" dirty="0">
                <a:solidFill>
                  <a:srgbClr val="0C3547"/>
                </a:solidFill>
                <a:latin typeface="Calibri" pitchFamily="34" charset="0"/>
                <a:ea typeface="Calibri" pitchFamily="34" charset="-122"/>
                <a:cs typeface="Calibri" pitchFamily="34" charset="-120"/>
              </a:rPr>
              <a:t>Notification &amp; Messaging</a:t>
            </a:r>
            <a:endParaRPr lang="en-US" sz="1050" dirty="0"/>
          </a:p>
        </p:txBody>
      </p:sp>
      <p:sp>
        <p:nvSpPr>
          <p:cNvPr id="108" name="Shape 31">
            <a:extLst>
              <a:ext uri="{FF2B5EF4-FFF2-40B4-BE49-F238E27FC236}">
                <a16:creationId xmlns:a16="http://schemas.microsoft.com/office/drawing/2014/main" id="{0888C59A-B6A3-5FD8-93EB-C2429D2C963E}"/>
              </a:ext>
            </a:extLst>
          </p:cNvPr>
          <p:cNvSpPr/>
          <p:nvPr/>
        </p:nvSpPr>
        <p:spPr>
          <a:xfrm>
            <a:off x="7215922" y="3136392"/>
            <a:ext cx="909175" cy="228600"/>
          </a:xfrm>
          <a:prstGeom prst="rect">
            <a:avLst/>
          </a:prstGeom>
          <a:solidFill>
            <a:srgbClr val="00A896">
              <a:alpha val="80000"/>
            </a:srgbClr>
          </a:solidFill>
          <a:ln/>
        </p:spPr>
        <p:txBody>
          <a:bodyPr/>
          <a:lstStyle/>
          <a:p>
            <a:endParaRPr lang="en-GB"/>
          </a:p>
        </p:txBody>
      </p:sp>
      <p:sp>
        <p:nvSpPr>
          <p:cNvPr id="109" name="Text 32">
            <a:extLst>
              <a:ext uri="{FF2B5EF4-FFF2-40B4-BE49-F238E27FC236}">
                <a16:creationId xmlns:a16="http://schemas.microsoft.com/office/drawing/2014/main" id="{47201199-99E4-E81E-4D43-34F8E8677340}"/>
              </a:ext>
            </a:extLst>
          </p:cNvPr>
          <p:cNvSpPr/>
          <p:nvPr/>
        </p:nvSpPr>
        <p:spPr>
          <a:xfrm>
            <a:off x="8170817" y="3090672"/>
            <a:ext cx="457200" cy="320040"/>
          </a:xfrm>
          <a:prstGeom prst="rect">
            <a:avLst/>
          </a:prstGeom>
          <a:noFill/>
          <a:ln/>
        </p:spPr>
        <p:txBody>
          <a:bodyPr wrap="square" lIns="0" tIns="0" rIns="0" bIns="0" rtlCol="0" anchor="ctr"/>
          <a:lstStyle/>
          <a:p>
            <a:pPr marL="0" indent="0">
              <a:buNone/>
            </a:pPr>
            <a:r>
              <a:rPr lang="en-US" sz="800" b="1" dirty="0">
                <a:solidFill>
                  <a:srgbClr val="028090"/>
                </a:solidFill>
                <a:latin typeface="Calibri" pitchFamily="34" charset="0"/>
                <a:ea typeface="Calibri" pitchFamily="34" charset="-122"/>
                <a:cs typeface="Calibri" pitchFamily="34" charset="-120"/>
              </a:rPr>
              <a:t>100%</a:t>
            </a:r>
            <a:endParaRPr lang="en-US" sz="800" dirty="0"/>
          </a:p>
        </p:txBody>
      </p:sp>
      <p:sp>
        <p:nvSpPr>
          <p:cNvPr id="110" name="Text 33">
            <a:extLst>
              <a:ext uri="{FF2B5EF4-FFF2-40B4-BE49-F238E27FC236}">
                <a16:creationId xmlns:a16="http://schemas.microsoft.com/office/drawing/2014/main" id="{95F39301-C10F-BB84-B05D-0CAE78AA3470}"/>
              </a:ext>
            </a:extLst>
          </p:cNvPr>
          <p:cNvSpPr/>
          <p:nvPr/>
        </p:nvSpPr>
        <p:spPr>
          <a:xfrm>
            <a:off x="91440" y="3087440"/>
            <a:ext cx="3017520" cy="320040"/>
          </a:xfrm>
          <a:prstGeom prst="rect">
            <a:avLst/>
          </a:prstGeom>
          <a:noFill/>
          <a:ln/>
        </p:spPr>
        <p:txBody>
          <a:bodyPr wrap="square" lIns="0" tIns="0" rIns="0" bIns="0" rtlCol="0" anchor="ctr"/>
          <a:lstStyle/>
          <a:p>
            <a:pPr marL="0" indent="0" algn="r">
              <a:buNone/>
            </a:pPr>
            <a:r>
              <a:rPr lang="en-US" sz="1050" dirty="0">
                <a:solidFill>
                  <a:srgbClr val="0C3547"/>
                </a:solidFill>
                <a:latin typeface="Calibri" pitchFamily="34" charset="0"/>
                <a:ea typeface="Calibri" pitchFamily="34" charset="-122"/>
                <a:cs typeface="Calibri" pitchFamily="34" charset="-120"/>
              </a:rPr>
              <a:t>Cancellation Workflow</a:t>
            </a:r>
            <a:endParaRPr lang="en-US" sz="1050" dirty="0"/>
          </a:p>
        </p:txBody>
      </p:sp>
      <p:sp>
        <p:nvSpPr>
          <p:cNvPr id="111" name="Shape 34">
            <a:extLst>
              <a:ext uri="{FF2B5EF4-FFF2-40B4-BE49-F238E27FC236}">
                <a16:creationId xmlns:a16="http://schemas.microsoft.com/office/drawing/2014/main" id="{97618FEF-423A-8265-5A20-7140E009D46F}"/>
              </a:ext>
            </a:extLst>
          </p:cNvPr>
          <p:cNvSpPr/>
          <p:nvPr/>
        </p:nvSpPr>
        <p:spPr>
          <a:xfrm>
            <a:off x="7594745" y="3568531"/>
            <a:ext cx="681881" cy="228600"/>
          </a:xfrm>
          <a:prstGeom prst="rect">
            <a:avLst/>
          </a:prstGeom>
          <a:solidFill>
            <a:srgbClr val="02C39A">
              <a:alpha val="80000"/>
            </a:srgbClr>
          </a:solidFill>
          <a:ln/>
        </p:spPr>
        <p:txBody>
          <a:bodyPr/>
          <a:lstStyle/>
          <a:p>
            <a:endParaRPr lang="en-GB"/>
          </a:p>
        </p:txBody>
      </p:sp>
      <p:sp>
        <p:nvSpPr>
          <p:cNvPr id="112" name="Text 35">
            <a:extLst>
              <a:ext uri="{FF2B5EF4-FFF2-40B4-BE49-F238E27FC236}">
                <a16:creationId xmlns:a16="http://schemas.microsoft.com/office/drawing/2014/main" id="{AD4FCFAA-2353-B656-83D8-21984ECEE34D}"/>
              </a:ext>
            </a:extLst>
          </p:cNvPr>
          <p:cNvSpPr/>
          <p:nvPr/>
        </p:nvSpPr>
        <p:spPr>
          <a:xfrm>
            <a:off x="8322346" y="3520440"/>
            <a:ext cx="457200" cy="320040"/>
          </a:xfrm>
          <a:prstGeom prst="rect">
            <a:avLst/>
          </a:prstGeom>
          <a:noFill/>
          <a:ln/>
        </p:spPr>
        <p:txBody>
          <a:bodyPr wrap="square" lIns="0" tIns="0" rIns="0" bIns="0" rtlCol="0" anchor="ctr"/>
          <a:lstStyle/>
          <a:p>
            <a:pPr marL="0" indent="0">
              <a:buNone/>
            </a:pPr>
            <a:r>
              <a:rPr lang="en-US" sz="800" b="1" dirty="0">
                <a:solidFill>
                  <a:srgbClr val="028090"/>
                </a:solidFill>
                <a:latin typeface="Calibri" pitchFamily="34" charset="0"/>
                <a:ea typeface="Calibri" pitchFamily="34" charset="-122"/>
                <a:cs typeface="Calibri" pitchFamily="34" charset="-120"/>
              </a:rPr>
              <a:t>100%</a:t>
            </a:r>
            <a:endParaRPr lang="en-US" sz="800" dirty="0"/>
          </a:p>
        </p:txBody>
      </p:sp>
      <p:sp>
        <p:nvSpPr>
          <p:cNvPr id="113" name="Text 36">
            <a:extLst>
              <a:ext uri="{FF2B5EF4-FFF2-40B4-BE49-F238E27FC236}">
                <a16:creationId xmlns:a16="http://schemas.microsoft.com/office/drawing/2014/main" id="{B9FC6F7A-CD77-C17C-1FCF-03E6F1E63D21}"/>
              </a:ext>
            </a:extLst>
          </p:cNvPr>
          <p:cNvSpPr/>
          <p:nvPr/>
        </p:nvSpPr>
        <p:spPr>
          <a:xfrm>
            <a:off x="91440" y="3950208"/>
            <a:ext cx="3017520" cy="320040"/>
          </a:xfrm>
          <a:prstGeom prst="rect">
            <a:avLst/>
          </a:prstGeom>
          <a:noFill/>
          <a:ln/>
        </p:spPr>
        <p:txBody>
          <a:bodyPr wrap="square" lIns="0" tIns="0" rIns="0" bIns="0" rtlCol="0" anchor="ctr"/>
          <a:lstStyle/>
          <a:p>
            <a:pPr marL="0" indent="0" algn="r">
              <a:buNone/>
            </a:pPr>
            <a:r>
              <a:rPr lang="en-US" sz="1050" dirty="0">
                <a:solidFill>
                  <a:srgbClr val="0C3547"/>
                </a:solidFill>
                <a:latin typeface="Calibri" pitchFamily="34" charset="0"/>
                <a:ea typeface="Calibri" pitchFamily="34" charset="-122"/>
                <a:cs typeface="Calibri" pitchFamily="34" charset="-120"/>
              </a:rPr>
              <a:t>Testing &amp; Evaluation</a:t>
            </a:r>
            <a:endParaRPr lang="en-US" sz="1050" dirty="0"/>
          </a:p>
        </p:txBody>
      </p:sp>
      <p:sp>
        <p:nvSpPr>
          <p:cNvPr id="114" name="Shape 37">
            <a:extLst>
              <a:ext uri="{FF2B5EF4-FFF2-40B4-BE49-F238E27FC236}">
                <a16:creationId xmlns:a16="http://schemas.microsoft.com/office/drawing/2014/main" id="{D24DE08B-0310-A977-DB57-C474B3682110}"/>
              </a:ext>
            </a:extLst>
          </p:cNvPr>
          <p:cNvSpPr/>
          <p:nvPr/>
        </p:nvSpPr>
        <p:spPr>
          <a:xfrm>
            <a:off x="6609806" y="3995928"/>
            <a:ext cx="1848388" cy="228600"/>
          </a:xfrm>
          <a:prstGeom prst="rect">
            <a:avLst/>
          </a:prstGeom>
          <a:solidFill>
            <a:srgbClr val="028090">
              <a:alpha val="80000"/>
            </a:srgbClr>
          </a:solidFill>
          <a:ln/>
        </p:spPr>
        <p:txBody>
          <a:bodyPr/>
          <a:lstStyle/>
          <a:p>
            <a:endParaRPr lang="en-GB"/>
          </a:p>
        </p:txBody>
      </p:sp>
      <p:sp>
        <p:nvSpPr>
          <p:cNvPr id="115" name="Text 38">
            <a:extLst>
              <a:ext uri="{FF2B5EF4-FFF2-40B4-BE49-F238E27FC236}">
                <a16:creationId xmlns:a16="http://schemas.microsoft.com/office/drawing/2014/main" id="{81CC8DD0-F113-F66F-8260-671814243F99}"/>
              </a:ext>
            </a:extLst>
          </p:cNvPr>
          <p:cNvSpPr/>
          <p:nvPr/>
        </p:nvSpPr>
        <p:spPr>
          <a:xfrm>
            <a:off x="8494769" y="3941403"/>
            <a:ext cx="457200" cy="320040"/>
          </a:xfrm>
          <a:prstGeom prst="rect">
            <a:avLst/>
          </a:prstGeom>
          <a:noFill/>
          <a:ln/>
        </p:spPr>
        <p:txBody>
          <a:bodyPr wrap="square" lIns="0" tIns="0" rIns="0" bIns="0" rtlCol="0" anchor="ctr"/>
          <a:lstStyle/>
          <a:p>
            <a:pPr marL="0" indent="0">
              <a:buNone/>
            </a:pPr>
            <a:r>
              <a:rPr lang="en-US" sz="800" b="1" dirty="0">
                <a:solidFill>
                  <a:srgbClr val="028090"/>
                </a:solidFill>
                <a:latin typeface="Calibri" pitchFamily="34" charset="0"/>
                <a:ea typeface="Calibri" pitchFamily="34" charset="-122"/>
                <a:cs typeface="Calibri" pitchFamily="34" charset="-120"/>
              </a:rPr>
              <a:t>100%</a:t>
            </a:r>
            <a:endParaRPr lang="en-US" sz="800" dirty="0"/>
          </a:p>
        </p:txBody>
      </p:sp>
      <p:sp>
        <p:nvSpPr>
          <p:cNvPr id="116" name="Text 39">
            <a:extLst>
              <a:ext uri="{FF2B5EF4-FFF2-40B4-BE49-F238E27FC236}">
                <a16:creationId xmlns:a16="http://schemas.microsoft.com/office/drawing/2014/main" id="{B9224562-B6BB-D9FB-BD83-55DE0CFF9E02}"/>
              </a:ext>
            </a:extLst>
          </p:cNvPr>
          <p:cNvSpPr/>
          <p:nvPr/>
        </p:nvSpPr>
        <p:spPr>
          <a:xfrm>
            <a:off x="91440" y="4379976"/>
            <a:ext cx="3017520" cy="320040"/>
          </a:xfrm>
          <a:prstGeom prst="rect">
            <a:avLst/>
          </a:prstGeom>
          <a:noFill/>
          <a:ln/>
        </p:spPr>
        <p:txBody>
          <a:bodyPr wrap="square" lIns="0" tIns="0" rIns="0" bIns="0" rtlCol="0" anchor="ctr"/>
          <a:lstStyle/>
          <a:p>
            <a:pPr marL="0" indent="0" algn="r">
              <a:buNone/>
            </a:pPr>
            <a:r>
              <a:rPr lang="en-US" sz="1050" dirty="0">
                <a:solidFill>
                  <a:srgbClr val="0C3547"/>
                </a:solidFill>
                <a:latin typeface="Calibri" pitchFamily="34" charset="0"/>
                <a:ea typeface="Calibri" pitchFamily="34" charset="-122"/>
                <a:cs typeface="Calibri" pitchFamily="34" charset="-120"/>
              </a:rPr>
              <a:t>Refinement</a:t>
            </a:r>
            <a:endParaRPr lang="en-US" sz="1050" dirty="0"/>
          </a:p>
        </p:txBody>
      </p:sp>
      <p:sp>
        <p:nvSpPr>
          <p:cNvPr id="117" name="Shape 40">
            <a:extLst>
              <a:ext uri="{FF2B5EF4-FFF2-40B4-BE49-F238E27FC236}">
                <a16:creationId xmlns:a16="http://schemas.microsoft.com/office/drawing/2014/main" id="{8BC5E770-F702-10E2-E1C8-118CA6D51A26}"/>
              </a:ext>
            </a:extLst>
          </p:cNvPr>
          <p:cNvSpPr/>
          <p:nvPr/>
        </p:nvSpPr>
        <p:spPr>
          <a:xfrm>
            <a:off x="7746274" y="4425696"/>
            <a:ext cx="711920" cy="228600"/>
          </a:xfrm>
          <a:prstGeom prst="rect">
            <a:avLst/>
          </a:prstGeom>
          <a:solidFill>
            <a:srgbClr val="00A896">
              <a:alpha val="80000"/>
            </a:srgbClr>
          </a:solidFill>
          <a:ln/>
        </p:spPr>
        <p:txBody>
          <a:bodyPr/>
          <a:lstStyle/>
          <a:p>
            <a:endParaRPr lang="en-GB"/>
          </a:p>
        </p:txBody>
      </p:sp>
      <p:sp>
        <p:nvSpPr>
          <p:cNvPr id="118" name="Text 41">
            <a:extLst>
              <a:ext uri="{FF2B5EF4-FFF2-40B4-BE49-F238E27FC236}">
                <a16:creationId xmlns:a16="http://schemas.microsoft.com/office/drawing/2014/main" id="{8FB31BF7-5A74-643A-3C37-7204E778CAB1}"/>
              </a:ext>
            </a:extLst>
          </p:cNvPr>
          <p:cNvSpPr/>
          <p:nvPr/>
        </p:nvSpPr>
        <p:spPr>
          <a:xfrm>
            <a:off x="8506460" y="4379976"/>
            <a:ext cx="457200" cy="320040"/>
          </a:xfrm>
          <a:prstGeom prst="rect">
            <a:avLst/>
          </a:prstGeom>
          <a:noFill/>
          <a:ln/>
        </p:spPr>
        <p:txBody>
          <a:bodyPr wrap="square" lIns="0" tIns="0" rIns="0" bIns="0" rtlCol="0" anchor="ctr"/>
          <a:lstStyle/>
          <a:p>
            <a:pPr marL="0" indent="0">
              <a:buNone/>
            </a:pPr>
            <a:r>
              <a:rPr lang="en-US" sz="800" b="1" dirty="0">
                <a:solidFill>
                  <a:srgbClr val="028090"/>
                </a:solidFill>
                <a:latin typeface="Calibri" pitchFamily="34" charset="0"/>
                <a:ea typeface="Calibri" pitchFamily="34" charset="-122"/>
                <a:cs typeface="Calibri" pitchFamily="34" charset="-120"/>
              </a:rPr>
              <a:t>100%</a:t>
            </a:r>
            <a:endParaRPr lang="en-US"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028090"/>
          </a:solidFill>
          <a:ln/>
        </p:spPr>
        <p:txBody>
          <a:bodyPr/>
          <a:lstStyle/>
          <a:p>
            <a:endParaRPr lang="en-GB"/>
          </a:p>
        </p:txBody>
      </p:sp>
      <p:sp>
        <p:nvSpPr>
          <p:cNvPr id="3" name="Text 1"/>
          <p:cNvSpPr/>
          <p:nvPr/>
        </p:nvSpPr>
        <p:spPr>
          <a:xfrm>
            <a:off x="548640" y="228600"/>
            <a:ext cx="8046720" cy="502920"/>
          </a:xfrm>
          <a:prstGeom prst="rect">
            <a:avLst/>
          </a:prstGeom>
          <a:noFill/>
          <a:ln/>
        </p:spPr>
        <p:txBody>
          <a:bodyPr wrap="square" lIns="0" tIns="0" rIns="0" bIns="0" rtlCol="0" anchor="ctr"/>
          <a:lstStyle/>
          <a:p>
            <a:pPr marL="0" indent="0">
              <a:buNone/>
            </a:pPr>
            <a:r>
              <a:rPr lang="en-US" sz="2800" b="1" dirty="0">
                <a:solidFill>
                  <a:srgbClr val="0C3547"/>
                </a:solidFill>
                <a:latin typeface="Georgia" pitchFamily="34" charset="0"/>
                <a:ea typeface="Georgia" pitchFamily="34" charset="-122"/>
                <a:cs typeface="Georgia" pitchFamily="34" charset="-120"/>
              </a:rPr>
              <a:t>WCAG &amp; Usability</a:t>
            </a:r>
            <a:endParaRPr lang="en-US" sz="2800" dirty="0"/>
          </a:p>
        </p:txBody>
      </p:sp>
      <p:sp>
        <p:nvSpPr>
          <p:cNvPr id="4" name="Text 2"/>
          <p:cNvSpPr/>
          <p:nvPr/>
        </p:nvSpPr>
        <p:spPr>
          <a:xfrm>
            <a:off x="548640" y="731520"/>
            <a:ext cx="8046720" cy="320040"/>
          </a:xfrm>
          <a:prstGeom prst="rect">
            <a:avLst/>
          </a:prstGeom>
          <a:noFill/>
          <a:ln/>
        </p:spPr>
        <p:txBody>
          <a:bodyPr wrap="square" lIns="0" tIns="0" rIns="0" bIns="0" rtlCol="0" anchor="ctr"/>
          <a:lstStyle/>
          <a:p>
            <a:pPr marL="0" indent="0">
              <a:buNone/>
            </a:pPr>
            <a:r>
              <a:rPr lang="en-US" sz="1300" dirty="0">
                <a:solidFill>
                  <a:srgbClr val="5A6B7A"/>
                </a:solidFill>
                <a:latin typeface="Calibri" pitchFamily="34" charset="0"/>
                <a:ea typeface="Calibri" pitchFamily="34" charset="-122"/>
                <a:cs typeface="Calibri" pitchFamily="34" charset="-120"/>
              </a:rPr>
              <a:t>Accessibility and Usability as a first-class design concern, not an afterthought</a:t>
            </a:r>
            <a:endParaRPr lang="en-US" sz="1300" dirty="0"/>
          </a:p>
        </p:txBody>
      </p:sp>
      <p:sp>
        <p:nvSpPr>
          <p:cNvPr id="5" name="Shape 3"/>
          <p:cNvSpPr/>
          <p:nvPr/>
        </p:nvSpPr>
        <p:spPr>
          <a:xfrm>
            <a:off x="548640" y="1143000"/>
            <a:ext cx="3840480" cy="150876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6" name="Shape 4"/>
          <p:cNvSpPr/>
          <p:nvPr/>
        </p:nvSpPr>
        <p:spPr>
          <a:xfrm>
            <a:off x="548640" y="1143000"/>
            <a:ext cx="54864" cy="1508760"/>
          </a:xfrm>
          <a:prstGeom prst="rect">
            <a:avLst/>
          </a:prstGeom>
          <a:solidFill>
            <a:srgbClr val="02C39A"/>
          </a:solidFill>
          <a:ln/>
        </p:spPr>
        <p:txBody>
          <a:bodyPr/>
          <a:lstStyle/>
          <a:p>
            <a:endParaRPr lang="en-GB"/>
          </a:p>
        </p:txBody>
      </p:sp>
      <p:pic>
        <p:nvPicPr>
          <p:cNvPr id="7" name="Image 0" descr="preencoded.png"/>
          <p:cNvPicPr>
            <a:picLocks noChangeAspect="1"/>
          </p:cNvPicPr>
          <p:nvPr/>
        </p:nvPicPr>
        <p:blipFill>
          <a:blip r:embed="rId3"/>
          <a:stretch>
            <a:fillRect/>
          </a:stretch>
        </p:blipFill>
        <p:spPr>
          <a:xfrm>
            <a:off x="777240" y="1280160"/>
            <a:ext cx="320040" cy="320040"/>
          </a:xfrm>
          <a:prstGeom prst="rect">
            <a:avLst/>
          </a:prstGeom>
        </p:spPr>
      </p:pic>
      <p:sp>
        <p:nvSpPr>
          <p:cNvPr id="8" name="Text 5"/>
          <p:cNvSpPr/>
          <p:nvPr/>
        </p:nvSpPr>
        <p:spPr>
          <a:xfrm>
            <a:off x="1188720" y="1280160"/>
            <a:ext cx="2926080" cy="320040"/>
          </a:xfrm>
          <a:prstGeom prst="rect">
            <a:avLst/>
          </a:prstGeom>
          <a:noFill/>
          <a:ln/>
        </p:spPr>
        <p:txBody>
          <a:bodyPr wrap="square" lIns="0" tIns="0" rIns="0" bIns="0" rtlCol="0" anchor="ctr"/>
          <a:lstStyle/>
          <a:p>
            <a:pPr marL="0" indent="0">
              <a:buNone/>
            </a:pPr>
            <a:r>
              <a:rPr lang="en-US" sz="1300" b="1" dirty="0">
                <a:solidFill>
                  <a:srgbClr val="0C3547"/>
                </a:solidFill>
                <a:latin typeface="Calibri" pitchFamily="34" charset="0"/>
                <a:ea typeface="Calibri" pitchFamily="34" charset="-122"/>
                <a:cs typeface="Calibri" pitchFamily="34" charset="-120"/>
              </a:rPr>
              <a:t>Responsive Design</a:t>
            </a:r>
            <a:endParaRPr lang="en-US" sz="1300" dirty="0"/>
          </a:p>
        </p:txBody>
      </p:sp>
      <p:sp>
        <p:nvSpPr>
          <p:cNvPr id="9" name="Text 6"/>
          <p:cNvSpPr/>
          <p:nvPr/>
        </p:nvSpPr>
        <p:spPr>
          <a:xfrm>
            <a:off x="777240" y="1737360"/>
            <a:ext cx="3383280" cy="578137"/>
          </a:xfrm>
          <a:prstGeom prst="rect">
            <a:avLst/>
          </a:prstGeom>
          <a:noFill/>
          <a:ln/>
        </p:spPr>
        <p:txBody>
          <a:bodyPr wrap="square" lIns="0" tIns="0" rIns="0" bIns="0" rtlCol="0" anchor="ctr"/>
          <a:lstStyle/>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3 CSS breakpoint layers: 992px (desktop), 768px (tablet), 576px (mobile)</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Navigation, stat cards, tables all adapt</a:t>
            </a:r>
            <a:endParaRPr lang="en-US" sz="1050" dirty="0"/>
          </a:p>
        </p:txBody>
      </p:sp>
      <p:sp>
        <p:nvSpPr>
          <p:cNvPr id="10" name="Shape 7"/>
          <p:cNvSpPr/>
          <p:nvPr/>
        </p:nvSpPr>
        <p:spPr>
          <a:xfrm>
            <a:off x="4766678" y="1143000"/>
            <a:ext cx="3840480" cy="150876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1" name="Shape 8"/>
          <p:cNvSpPr/>
          <p:nvPr/>
        </p:nvSpPr>
        <p:spPr>
          <a:xfrm>
            <a:off x="4754880" y="1143000"/>
            <a:ext cx="54864" cy="1508760"/>
          </a:xfrm>
          <a:prstGeom prst="rect">
            <a:avLst/>
          </a:prstGeom>
          <a:solidFill>
            <a:srgbClr val="028090"/>
          </a:solidFill>
          <a:ln/>
        </p:spPr>
        <p:txBody>
          <a:bodyPr/>
          <a:lstStyle/>
          <a:p>
            <a:endParaRPr lang="en-GB"/>
          </a:p>
        </p:txBody>
      </p:sp>
      <p:pic>
        <p:nvPicPr>
          <p:cNvPr id="12" name="Image 1" descr="preencoded.png"/>
          <p:cNvPicPr>
            <a:picLocks noChangeAspect="1"/>
          </p:cNvPicPr>
          <p:nvPr/>
        </p:nvPicPr>
        <p:blipFill>
          <a:blip r:embed="rId4"/>
          <a:stretch>
            <a:fillRect/>
          </a:stretch>
        </p:blipFill>
        <p:spPr>
          <a:xfrm>
            <a:off x="4983480" y="1280160"/>
            <a:ext cx="320040" cy="320040"/>
          </a:xfrm>
          <a:prstGeom prst="rect">
            <a:avLst/>
          </a:prstGeom>
        </p:spPr>
      </p:pic>
      <p:sp>
        <p:nvSpPr>
          <p:cNvPr id="13" name="Text 9"/>
          <p:cNvSpPr/>
          <p:nvPr/>
        </p:nvSpPr>
        <p:spPr>
          <a:xfrm>
            <a:off x="5394960" y="1280160"/>
            <a:ext cx="2926080" cy="320040"/>
          </a:xfrm>
          <a:prstGeom prst="rect">
            <a:avLst/>
          </a:prstGeom>
          <a:noFill/>
          <a:ln/>
        </p:spPr>
        <p:txBody>
          <a:bodyPr wrap="square" lIns="0" tIns="0" rIns="0" bIns="0" rtlCol="0" anchor="ctr"/>
          <a:lstStyle/>
          <a:p>
            <a:pPr marL="0" indent="0">
              <a:buNone/>
            </a:pPr>
            <a:r>
              <a:rPr lang="en-US" sz="1300" b="1" dirty="0">
                <a:solidFill>
                  <a:srgbClr val="0C3547"/>
                </a:solidFill>
                <a:latin typeface="Calibri" pitchFamily="34" charset="0"/>
                <a:ea typeface="Calibri" pitchFamily="34" charset="-122"/>
                <a:cs typeface="Calibri" pitchFamily="34" charset="-120"/>
              </a:rPr>
              <a:t>Keyboard Navigation</a:t>
            </a:r>
            <a:endParaRPr lang="en-US" sz="1300" dirty="0"/>
          </a:p>
        </p:txBody>
      </p:sp>
      <p:sp>
        <p:nvSpPr>
          <p:cNvPr id="14" name="Text 10"/>
          <p:cNvSpPr/>
          <p:nvPr/>
        </p:nvSpPr>
        <p:spPr>
          <a:xfrm>
            <a:off x="4983480" y="1737360"/>
            <a:ext cx="3383280" cy="550115"/>
          </a:xfrm>
          <a:prstGeom prst="rect">
            <a:avLst/>
          </a:prstGeom>
          <a:noFill/>
          <a:ln/>
        </p:spPr>
        <p:txBody>
          <a:bodyPr wrap="square" lIns="0" tIns="0" rIns="0" bIns="0" rtlCol="0" anchor="ctr"/>
          <a:lstStyle/>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Skip-to-content link</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Visible focus indicators </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All actions keyboard-accessible</a:t>
            </a:r>
            <a:endParaRPr lang="en-US" sz="1050" dirty="0"/>
          </a:p>
        </p:txBody>
      </p:sp>
      <p:sp>
        <p:nvSpPr>
          <p:cNvPr id="15" name="Shape 11"/>
          <p:cNvSpPr/>
          <p:nvPr/>
        </p:nvSpPr>
        <p:spPr>
          <a:xfrm>
            <a:off x="548640" y="2880360"/>
            <a:ext cx="3840480" cy="150876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6" name="Shape 12"/>
          <p:cNvSpPr/>
          <p:nvPr/>
        </p:nvSpPr>
        <p:spPr>
          <a:xfrm>
            <a:off x="548640" y="2880360"/>
            <a:ext cx="54864" cy="1508760"/>
          </a:xfrm>
          <a:prstGeom prst="rect">
            <a:avLst/>
          </a:prstGeom>
          <a:solidFill>
            <a:srgbClr val="028090"/>
          </a:solidFill>
          <a:ln/>
        </p:spPr>
        <p:txBody>
          <a:bodyPr/>
          <a:lstStyle/>
          <a:p>
            <a:endParaRPr lang="en-GB"/>
          </a:p>
        </p:txBody>
      </p:sp>
      <p:pic>
        <p:nvPicPr>
          <p:cNvPr id="17" name="Image 2" descr="preencoded.png"/>
          <p:cNvPicPr>
            <a:picLocks noChangeAspect="1"/>
          </p:cNvPicPr>
          <p:nvPr/>
        </p:nvPicPr>
        <p:blipFill>
          <a:blip r:embed="rId5"/>
          <a:stretch>
            <a:fillRect/>
          </a:stretch>
        </p:blipFill>
        <p:spPr>
          <a:xfrm>
            <a:off x="777240" y="3017520"/>
            <a:ext cx="320040" cy="320040"/>
          </a:xfrm>
          <a:prstGeom prst="rect">
            <a:avLst/>
          </a:prstGeom>
        </p:spPr>
      </p:pic>
      <p:sp>
        <p:nvSpPr>
          <p:cNvPr id="18" name="Text 13"/>
          <p:cNvSpPr/>
          <p:nvPr/>
        </p:nvSpPr>
        <p:spPr>
          <a:xfrm>
            <a:off x="1188720" y="3017520"/>
            <a:ext cx="2926080" cy="320040"/>
          </a:xfrm>
          <a:prstGeom prst="rect">
            <a:avLst/>
          </a:prstGeom>
          <a:noFill/>
          <a:ln/>
        </p:spPr>
        <p:txBody>
          <a:bodyPr wrap="square" lIns="0" tIns="0" rIns="0" bIns="0" rtlCol="0" anchor="ctr"/>
          <a:lstStyle/>
          <a:p>
            <a:pPr marL="0" indent="0">
              <a:buNone/>
            </a:pPr>
            <a:r>
              <a:rPr lang="en-US" sz="1300" b="1" dirty="0">
                <a:solidFill>
                  <a:srgbClr val="0C3547"/>
                </a:solidFill>
                <a:latin typeface="Calibri" pitchFamily="34" charset="0"/>
                <a:ea typeface="Calibri" pitchFamily="34" charset="-122"/>
                <a:cs typeface="Calibri" pitchFamily="34" charset="-120"/>
              </a:rPr>
              <a:t>Semantic HTML + ARIA</a:t>
            </a:r>
            <a:endParaRPr lang="en-US" sz="1300" dirty="0"/>
          </a:p>
        </p:txBody>
      </p:sp>
      <p:sp>
        <p:nvSpPr>
          <p:cNvPr id="19" name="Text 14"/>
          <p:cNvSpPr/>
          <p:nvPr/>
        </p:nvSpPr>
        <p:spPr>
          <a:xfrm>
            <a:off x="777240" y="3543711"/>
            <a:ext cx="3383280" cy="517668"/>
          </a:xfrm>
          <a:prstGeom prst="rect">
            <a:avLst/>
          </a:prstGeom>
          <a:noFill/>
          <a:ln/>
        </p:spPr>
        <p:txBody>
          <a:bodyPr wrap="square" lIns="0" tIns="0" rIns="0" bIns="0" rtlCol="0" anchor="ctr"/>
          <a:lstStyle/>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Proper &lt;main&gt;, &lt;nav&gt;, &lt;footer&gt; roles</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ARIA labels on bell, nav toggler, footer</a:t>
            </a:r>
            <a:endParaRPr lang="en-US" sz="1050" dirty="0"/>
          </a:p>
          <a:p>
            <a:pPr marL="171450" indent="-171450">
              <a:lnSpc>
                <a:spcPct val="15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lang="en" for screen readers</a:t>
            </a:r>
            <a:endParaRPr lang="en-US" sz="1050" dirty="0"/>
          </a:p>
        </p:txBody>
      </p:sp>
      <p:sp>
        <p:nvSpPr>
          <p:cNvPr id="20" name="Shape 15"/>
          <p:cNvSpPr/>
          <p:nvPr/>
        </p:nvSpPr>
        <p:spPr>
          <a:xfrm>
            <a:off x="4754880" y="2880360"/>
            <a:ext cx="3840480" cy="150876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21" name="Shape 16"/>
          <p:cNvSpPr/>
          <p:nvPr/>
        </p:nvSpPr>
        <p:spPr>
          <a:xfrm>
            <a:off x="4754880" y="2880360"/>
            <a:ext cx="54864" cy="1508760"/>
          </a:xfrm>
          <a:prstGeom prst="rect">
            <a:avLst/>
          </a:prstGeom>
          <a:solidFill>
            <a:srgbClr val="028090"/>
          </a:solidFill>
          <a:ln/>
        </p:spPr>
        <p:txBody>
          <a:bodyPr/>
          <a:lstStyle/>
          <a:p>
            <a:endParaRPr lang="en-GB"/>
          </a:p>
        </p:txBody>
      </p:sp>
      <p:pic>
        <p:nvPicPr>
          <p:cNvPr id="22" name="Image 3" descr="preencoded.png"/>
          <p:cNvPicPr>
            <a:picLocks noChangeAspect="1"/>
          </p:cNvPicPr>
          <p:nvPr/>
        </p:nvPicPr>
        <p:blipFill>
          <a:blip r:embed="rId6"/>
          <a:stretch>
            <a:fillRect/>
          </a:stretch>
        </p:blipFill>
        <p:spPr>
          <a:xfrm>
            <a:off x="4983480" y="3017520"/>
            <a:ext cx="320040" cy="320040"/>
          </a:xfrm>
          <a:prstGeom prst="rect">
            <a:avLst/>
          </a:prstGeom>
        </p:spPr>
      </p:pic>
      <p:sp>
        <p:nvSpPr>
          <p:cNvPr id="23" name="Text 17"/>
          <p:cNvSpPr/>
          <p:nvPr/>
        </p:nvSpPr>
        <p:spPr>
          <a:xfrm>
            <a:off x="5394960" y="3017520"/>
            <a:ext cx="2926080" cy="320040"/>
          </a:xfrm>
          <a:prstGeom prst="rect">
            <a:avLst/>
          </a:prstGeom>
          <a:noFill/>
          <a:ln/>
        </p:spPr>
        <p:txBody>
          <a:bodyPr wrap="square" lIns="0" tIns="0" rIns="0" bIns="0" rtlCol="0" anchor="ctr"/>
          <a:lstStyle/>
          <a:p>
            <a:pPr marL="0" indent="0">
              <a:buNone/>
            </a:pPr>
            <a:r>
              <a:rPr lang="en-US" sz="1300" b="1" dirty="0">
                <a:solidFill>
                  <a:srgbClr val="0C3547"/>
                </a:solidFill>
                <a:latin typeface="Calibri" pitchFamily="34" charset="0"/>
                <a:ea typeface="Calibri" pitchFamily="34" charset="-122"/>
                <a:cs typeface="Calibri" pitchFamily="34" charset="-120"/>
              </a:rPr>
              <a:t>Reduced Motion</a:t>
            </a:r>
            <a:endParaRPr lang="en-US" sz="1300" dirty="0"/>
          </a:p>
        </p:txBody>
      </p:sp>
      <p:sp>
        <p:nvSpPr>
          <p:cNvPr id="24" name="Text 18"/>
          <p:cNvSpPr/>
          <p:nvPr/>
        </p:nvSpPr>
        <p:spPr>
          <a:xfrm>
            <a:off x="4983480" y="3383280"/>
            <a:ext cx="3383280" cy="600259"/>
          </a:xfrm>
          <a:prstGeom prst="rect">
            <a:avLst/>
          </a:prstGeom>
          <a:noFill/>
          <a:ln/>
        </p:spPr>
        <p:txBody>
          <a:bodyPr wrap="square" lIns="0" tIns="0" rIns="0" bIns="0" rtlCol="0" anchor="ctr"/>
          <a:lstStyle/>
          <a:p>
            <a:pPr marL="171450" indent="-171450">
              <a:lnSpc>
                <a:spcPct val="14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Prefers-reduced-motion media query</a:t>
            </a:r>
            <a:endParaRPr lang="en-US" sz="1050" dirty="0"/>
          </a:p>
          <a:p>
            <a:pPr marL="171450" indent="-171450">
              <a:lnSpc>
                <a:spcPct val="14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Disables all CSS animations/transitions</a:t>
            </a:r>
            <a:endParaRPr lang="en-US" sz="1050" dirty="0"/>
          </a:p>
          <a:p>
            <a:pPr marL="171450" indent="-171450">
              <a:lnSpc>
                <a:spcPct val="140000"/>
              </a:lnSpc>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Critical for users with vestibular disorders</a:t>
            </a:r>
            <a:endParaRPr lang="en-US" sz="1050" dirty="0"/>
          </a:p>
        </p:txBody>
      </p:sp>
      <p:sp>
        <p:nvSpPr>
          <p:cNvPr id="25" name="Text 19"/>
          <p:cNvSpPr/>
          <p:nvPr/>
        </p:nvSpPr>
        <p:spPr>
          <a:xfrm>
            <a:off x="548640" y="4434840"/>
            <a:ext cx="8046720" cy="413738"/>
          </a:xfrm>
          <a:prstGeom prst="rect">
            <a:avLst/>
          </a:prstGeom>
          <a:noFill/>
          <a:ln/>
        </p:spPr>
        <p:txBody>
          <a:bodyPr wrap="square" lIns="0" tIns="0" rIns="0" bIns="0" rtlCol="0" anchor="ctr"/>
          <a:lstStyle/>
          <a:p>
            <a:pPr marL="0" indent="0">
              <a:lnSpc>
                <a:spcPct val="150000"/>
              </a:lnSpc>
              <a:buNone/>
            </a:pPr>
            <a:r>
              <a:rPr lang="en-US" sz="900" i="1" dirty="0">
                <a:solidFill>
                  <a:srgbClr val="5A6B7A"/>
                </a:solidFill>
                <a:latin typeface="Calibri" pitchFamily="34" charset="0"/>
                <a:ea typeface="Calibri" pitchFamily="34" charset="-122"/>
                <a:cs typeface="Calibri" pitchFamily="34" charset="-120"/>
              </a:rPr>
              <a:t>Compliant with WCAG 2.2 guidelines  [14]  |  Informed by usability heuristics [15] </a:t>
            </a:r>
          </a:p>
          <a:p>
            <a:pPr>
              <a:lnSpc>
                <a:spcPct val="150000"/>
              </a:lnSpc>
            </a:pPr>
            <a:r>
              <a:rPr lang="en-US" sz="900" i="1" dirty="0">
                <a:solidFill>
                  <a:srgbClr val="5A6B7A"/>
                </a:solidFill>
                <a:latin typeface="Calibri" pitchFamily="34" charset="0"/>
                <a:ea typeface="Calibri" pitchFamily="34" charset="-122"/>
                <a:cs typeface="Calibri" pitchFamily="34" charset="-120"/>
              </a:rPr>
              <a:t>WCAG = Web Content Accessibility Guidelines  |  ARIA = Accessible Rich Internet Applications </a:t>
            </a:r>
          </a:p>
        </p:txBody>
      </p:sp>
      <p:sp>
        <p:nvSpPr>
          <p:cNvPr id="26" name="Shape 20"/>
          <p:cNvSpPr/>
          <p:nvPr/>
        </p:nvSpPr>
        <p:spPr>
          <a:xfrm>
            <a:off x="0" y="4892040"/>
            <a:ext cx="9144000" cy="251460"/>
          </a:xfrm>
          <a:prstGeom prst="rect">
            <a:avLst/>
          </a:prstGeom>
          <a:solidFill>
            <a:srgbClr val="0A2D3E"/>
          </a:solidFill>
          <a:ln/>
        </p:spPr>
        <p:txBody>
          <a:bodyPr/>
          <a:lstStyle/>
          <a:p>
            <a:endParaRPr lang="en-GB" dirty="0"/>
          </a:p>
        </p:txBody>
      </p:sp>
      <p:sp>
        <p:nvSpPr>
          <p:cNvPr id="27" name="Text 21"/>
          <p:cNvSpPr/>
          <p:nvPr/>
        </p:nvSpPr>
        <p:spPr>
          <a:xfrm>
            <a:off x="548640" y="4892040"/>
            <a:ext cx="6400800" cy="251460"/>
          </a:xfrm>
          <a:prstGeom prst="rect">
            <a:avLst/>
          </a:prstGeom>
          <a:noFill/>
          <a:ln/>
        </p:spPr>
        <p:txBody>
          <a:bodyPr wrap="square" lIns="0" tIns="0" rIns="0" bIns="0" rtlCol="0" anchor="ctr"/>
          <a:lstStyle/>
          <a:p>
            <a:pPr marL="0" indent="0">
              <a:buNone/>
            </a:pPr>
            <a:r>
              <a:rPr lang="en-US" sz="800" dirty="0">
                <a:solidFill>
                  <a:srgbClr val="FFFFFF"/>
                </a:solidFill>
                <a:latin typeface="Calibri" pitchFamily="34" charset="0"/>
                <a:ea typeface="Calibri" pitchFamily="34" charset="-122"/>
                <a:cs typeface="Calibri" pitchFamily="34" charset="-120"/>
              </a:rPr>
              <a:t>HomeBridge  |  Rita Zambito  |  UWTSD Birmingham</a:t>
            </a:r>
            <a:endParaRPr lang="en-US" sz="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028090"/>
          </a:solidFill>
          <a:ln/>
        </p:spPr>
        <p:txBody>
          <a:bodyPr/>
          <a:lstStyle/>
          <a:p>
            <a:endParaRPr lang="en-GB"/>
          </a:p>
        </p:txBody>
      </p:sp>
      <p:sp>
        <p:nvSpPr>
          <p:cNvPr id="3" name="Text 1"/>
          <p:cNvSpPr/>
          <p:nvPr/>
        </p:nvSpPr>
        <p:spPr>
          <a:xfrm>
            <a:off x="548640" y="228600"/>
            <a:ext cx="8046720" cy="502920"/>
          </a:xfrm>
          <a:prstGeom prst="rect">
            <a:avLst/>
          </a:prstGeom>
          <a:noFill/>
          <a:ln/>
        </p:spPr>
        <p:txBody>
          <a:bodyPr wrap="square" lIns="0" tIns="0" rIns="0" bIns="0" rtlCol="0" anchor="ctr"/>
          <a:lstStyle/>
          <a:p>
            <a:pPr marL="0" indent="0">
              <a:buNone/>
            </a:pPr>
            <a:r>
              <a:rPr lang="en-US" sz="2800" b="1" dirty="0">
                <a:solidFill>
                  <a:srgbClr val="0C3547"/>
                </a:solidFill>
                <a:latin typeface="Georgia" pitchFamily="34" charset="0"/>
                <a:ea typeface="Georgia" pitchFamily="34" charset="-122"/>
                <a:cs typeface="Georgia" pitchFamily="34" charset="-120"/>
              </a:rPr>
              <a:t>Conclusion &amp; Future Work</a:t>
            </a:r>
            <a:endParaRPr lang="en-US" sz="2800" dirty="0"/>
          </a:p>
        </p:txBody>
      </p:sp>
      <p:sp>
        <p:nvSpPr>
          <p:cNvPr id="4" name="Shape 2"/>
          <p:cNvSpPr/>
          <p:nvPr/>
        </p:nvSpPr>
        <p:spPr>
          <a:xfrm>
            <a:off x="548640" y="1097280"/>
            <a:ext cx="3840480" cy="347472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5" name="Shape 3"/>
          <p:cNvSpPr/>
          <p:nvPr/>
        </p:nvSpPr>
        <p:spPr>
          <a:xfrm>
            <a:off x="548640" y="1097280"/>
            <a:ext cx="54864" cy="3474720"/>
          </a:xfrm>
          <a:prstGeom prst="rect">
            <a:avLst/>
          </a:prstGeom>
          <a:solidFill>
            <a:srgbClr val="02C39A"/>
          </a:solidFill>
          <a:ln/>
        </p:spPr>
        <p:txBody>
          <a:bodyPr/>
          <a:lstStyle/>
          <a:p>
            <a:endParaRPr lang="en-GB"/>
          </a:p>
        </p:txBody>
      </p:sp>
      <p:sp>
        <p:nvSpPr>
          <p:cNvPr id="7" name="Text 4"/>
          <p:cNvSpPr/>
          <p:nvPr/>
        </p:nvSpPr>
        <p:spPr>
          <a:xfrm>
            <a:off x="1188720" y="1234440"/>
            <a:ext cx="2743200" cy="320040"/>
          </a:xfrm>
          <a:prstGeom prst="rect">
            <a:avLst/>
          </a:prstGeom>
          <a:noFill/>
          <a:ln/>
        </p:spPr>
        <p:txBody>
          <a:bodyPr wrap="square" lIns="0" tIns="0" rIns="0" bIns="0" rtlCol="0" anchor="ctr"/>
          <a:lstStyle/>
          <a:p>
            <a:pPr marL="0" indent="0">
              <a:buNone/>
            </a:pPr>
            <a:r>
              <a:rPr lang="en-US" sz="1400" b="1" dirty="0">
                <a:solidFill>
                  <a:srgbClr val="0C3547"/>
                </a:solidFill>
                <a:latin typeface="Calibri" pitchFamily="34" charset="0"/>
                <a:ea typeface="Calibri" pitchFamily="34" charset="-122"/>
                <a:cs typeface="Calibri" pitchFamily="34" charset="-120"/>
              </a:rPr>
              <a:t>Key Achievements</a:t>
            </a:r>
            <a:endParaRPr lang="en-US" sz="1400" dirty="0"/>
          </a:p>
        </p:txBody>
      </p:sp>
      <p:sp>
        <p:nvSpPr>
          <p:cNvPr id="8" name="Text 5"/>
          <p:cNvSpPr/>
          <p:nvPr/>
        </p:nvSpPr>
        <p:spPr>
          <a:xfrm>
            <a:off x="777240" y="1645920"/>
            <a:ext cx="3383280" cy="1943101"/>
          </a:xfrm>
          <a:prstGeom prst="rect">
            <a:avLst/>
          </a:prstGeom>
          <a:noFill/>
          <a:ln/>
        </p:spPr>
        <p:txBody>
          <a:bodyPr wrap="square" lIns="0" tIns="0" rIns="0" bIns="0" rtlCol="0" anchor="ctr"/>
          <a:lstStyle/>
          <a:p>
            <a:pPr marL="171450" indent="-171450">
              <a:lnSpc>
                <a:spcPct val="150000"/>
              </a:lnSpc>
              <a:buSzPct val="100000"/>
              <a:buFont typeface="Arial" panose="020B0604020202020204" pitchFamily="34" charset="0"/>
              <a:buChar char="•"/>
            </a:pPr>
            <a:r>
              <a:rPr lang="en-US" sz="1050" b="1" dirty="0">
                <a:solidFill>
                  <a:srgbClr val="5A6B7A"/>
                </a:solidFill>
                <a:latin typeface="Calibri" pitchFamily="34" charset="0"/>
                <a:ea typeface="Calibri" pitchFamily="34" charset="-122"/>
                <a:cs typeface="Calibri" pitchFamily="34" charset="-120"/>
              </a:rPr>
              <a:t>All 4 objectives achieved</a:t>
            </a:r>
            <a:endParaRPr lang="en-US" sz="1050" b="1" dirty="0"/>
          </a:p>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Weighted matching algorithm with coordinate caching</a:t>
            </a:r>
          </a:p>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48-hour cancellation protection for vulnerable users</a:t>
            </a:r>
            <a:endParaRPr lang="en-US" sz="1050" dirty="0"/>
          </a:p>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Contextual notifications with action links + auto expiry</a:t>
            </a:r>
            <a:endParaRPr lang="en-US" sz="1050" dirty="0"/>
          </a:p>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Admin support chat linked to specific bookings</a:t>
            </a:r>
          </a:p>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Responsive + accessible (WCAG 2.2)</a:t>
            </a:r>
            <a:endParaRPr lang="en-US" sz="1050" dirty="0"/>
          </a:p>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3 user roles with complete booking lifecycle</a:t>
            </a:r>
            <a:endParaRPr lang="en-US" sz="1050" dirty="0"/>
          </a:p>
        </p:txBody>
      </p:sp>
      <p:sp>
        <p:nvSpPr>
          <p:cNvPr id="9" name="Shape 6"/>
          <p:cNvSpPr/>
          <p:nvPr/>
        </p:nvSpPr>
        <p:spPr>
          <a:xfrm>
            <a:off x="4754880" y="1097280"/>
            <a:ext cx="3840480" cy="347472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0" name="Shape 7"/>
          <p:cNvSpPr/>
          <p:nvPr/>
        </p:nvSpPr>
        <p:spPr>
          <a:xfrm>
            <a:off x="4754880" y="1097280"/>
            <a:ext cx="54864" cy="3474720"/>
          </a:xfrm>
          <a:prstGeom prst="rect">
            <a:avLst/>
          </a:prstGeom>
          <a:solidFill>
            <a:srgbClr val="028090"/>
          </a:solidFill>
          <a:ln/>
        </p:spPr>
        <p:txBody>
          <a:bodyPr/>
          <a:lstStyle/>
          <a:p>
            <a:endParaRPr lang="en-GB"/>
          </a:p>
        </p:txBody>
      </p:sp>
      <p:pic>
        <p:nvPicPr>
          <p:cNvPr id="11" name="Image 1" descr="preencoded.png"/>
          <p:cNvPicPr>
            <a:picLocks noChangeAspect="1"/>
          </p:cNvPicPr>
          <p:nvPr/>
        </p:nvPicPr>
        <p:blipFill>
          <a:blip r:embed="rId3"/>
          <a:stretch>
            <a:fillRect/>
          </a:stretch>
        </p:blipFill>
        <p:spPr>
          <a:xfrm>
            <a:off x="4983480" y="1234440"/>
            <a:ext cx="320040" cy="320040"/>
          </a:xfrm>
          <a:prstGeom prst="rect">
            <a:avLst/>
          </a:prstGeom>
        </p:spPr>
      </p:pic>
      <p:sp>
        <p:nvSpPr>
          <p:cNvPr id="12" name="Text 8"/>
          <p:cNvSpPr/>
          <p:nvPr/>
        </p:nvSpPr>
        <p:spPr>
          <a:xfrm>
            <a:off x="5394960" y="1234440"/>
            <a:ext cx="2743200" cy="320040"/>
          </a:xfrm>
          <a:prstGeom prst="rect">
            <a:avLst/>
          </a:prstGeom>
          <a:noFill/>
          <a:ln/>
        </p:spPr>
        <p:txBody>
          <a:bodyPr wrap="square" lIns="0" tIns="0" rIns="0" bIns="0" rtlCol="0" anchor="ctr"/>
          <a:lstStyle/>
          <a:p>
            <a:pPr marL="0" indent="0">
              <a:buNone/>
            </a:pPr>
            <a:r>
              <a:rPr lang="en-US" sz="1400" b="1" dirty="0">
                <a:solidFill>
                  <a:srgbClr val="0C3547"/>
                </a:solidFill>
                <a:latin typeface="Calibri" pitchFamily="34" charset="0"/>
                <a:ea typeface="Calibri" pitchFamily="34" charset="-122"/>
                <a:cs typeface="Calibri" pitchFamily="34" charset="-120"/>
              </a:rPr>
              <a:t>Future Work</a:t>
            </a:r>
            <a:endParaRPr lang="en-US" sz="1400" dirty="0"/>
          </a:p>
        </p:txBody>
      </p:sp>
      <p:sp>
        <p:nvSpPr>
          <p:cNvPr id="13" name="Text 9"/>
          <p:cNvSpPr/>
          <p:nvPr/>
        </p:nvSpPr>
        <p:spPr>
          <a:xfrm>
            <a:off x="4983480" y="1645920"/>
            <a:ext cx="3383280" cy="1943101"/>
          </a:xfrm>
          <a:prstGeom prst="rect">
            <a:avLst/>
          </a:prstGeom>
          <a:noFill/>
          <a:ln/>
        </p:spPr>
        <p:txBody>
          <a:bodyPr wrap="square" lIns="0" tIns="0" rIns="0" bIns="0" rtlCol="0" anchor="ctr"/>
          <a:lstStyle/>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Real user testing with vulnerable populations</a:t>
            </a:r>
            <a:endParaRPr lang="en-US" sz="1050" dirty="0"/>
          </a:p>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SQLite → PostgreSQL for production scalability</a:t>
            </a:r>
            <a:endParaRPr lang="en-US" sz="1050" dirty="0"/>
          </a:p>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Email + SMS notification delivery</a:t>
            </a:r>
            <a:endParaRPr lang="en-US" sz="1050" dirty="0"/>
          </a:p>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Real-time messaging via </a:t>
            </a:r>
            <a:r>
              <a:rPr lang="en-US" sz="1050" dirty="0" err="1">
                <a:solidFill>
                  <a:srgbClr val="5A6B7A"/>
                </a:solidFill>
                <a:latin typeface="Calibri" pitchFamily="34" charset="0"/>
                <a:ea typeface="Calibri" pitchFamily="34" charset="-122"/>
                <a:cs typeface="Calibri" pitchFamily="34" charset="-120"/>
              </a:rPr>
              <a:t>WebSockets</a:t>
            </a:r>
            <a:endParaRPr lang="en-US" sz="1050" dirty="0"/>
          </a:p>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DBS check verification workflow</a:t>
            </a:r>
            <a:endParaRPr lang="en-US" sz="1050" dirty="0"/>
          </a:p>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Integration with external social care systems </a:t>
            </a:r>
            <a:r>
              <a:rPr lang="en-GB" sz="1050" dirty="0">
                <a:solidFill>
                  <a:srgbClr val="5A6B7A"/>
                </a:solidFill>
                <a:latin typeface="Calibri" pitchFamily="34" charset="0"/>
                <a:ea typeface="Calibri" pitchFamily="34" charset="-122"/>
                <a:cs typeface="Calibri" pitchFamily="34" charset="-120"/>
              </a:rPr>
              <a:t>(e.g. councils, Age UK, local charities) and NHS</a:t>
            </a:r>
            <a:endParaRPr lang="en-US" sz="1050" dirty="0">
              <a:solidFill>
                <a:srgbClr val="5A6B7A"/>
              </a:solidFill>
              <a:latin typeface="Calibri" pitchFamily="34" charset="0"/>
              <a:ea typeface="Calibri" pitchFamily="34" charset="-122"/>
              <a:cs typeface="Calibri" pitchFamily="34" charset="-120"/>
            </a:endParaRPr>
          </a:p>
          <a:p>
            <a:pPr marL="171450" indent="-171450">
              <a:lnSpc>
                <a:spcPct val="150000"/>
              </a:lnSpc>
              <a:buSzPct val="100000"/>
              <a:buFont typeface="Arial" panose="020B0604020202020204" pitchFamily="34" charset="0"/>
              <a:buChar char="•"/>
            </a:pPr>
            <a:r>
              <a:rPr lang="en-US" sz="1050" dirty="0">
                <a:solidFill>
                  <a:srgbClr val="5A6B7A"/>
                </a:solidFill>
                <a:latin typeface="Calibri" pitchFamily="34" charset="0"/>
                <a:ea typeface="Calibri" pitchFamily="34" charset="-122"/>
                <a:cs typeface="Calibri" pitchFamily="34" charset="-120"/>
              </a:rPr>
              <a:t>Mobile application</a:t>
            </a:r>
            <a:endParaRPr lang="en-US" sz="1050" dirty="0"/>
          </a:p>
        </p:txBody>
      </p:sp>
      <p:sp>
        <p:nvSpPr>
          <p:cNvPr id="14" name="Shape 10"/>
          <p:cNvSpPr/>
          <p:nvPr/>
        </p:nvSpPr>
        <p:spPr>
          <a:xfrm>
            <a:off x="0" y="4892040"/>
            <a:ext cx="9144000" cy="251460"/>
          </a:xfrm>
          <a:prstGeom prst="rect">
            <a:avLst/>
          </a:prstGeom>
          <a:solidFill>
            <a:srgbClr val="0A2D3E"/>
          </a:solidFill>
          <a:ln/>
        </p:spPr>
        <p:txBody>
          <a:bodyPr/>
          <a:lstStyle/>
          <a:p>
            <a:endParaRPr lang="en-GB"/>
          </a:p>
        </p:txBody>
      </p:sp>
      <p:sp>
        <p:nvSpPr>
          <p:cNvPr id="15" name="Text 11"/>
          <p:cNvSpPr/>
          <p:nvPr/>
        </p:nvSpPr>
        <p:spPr>
          <a:xfrm>
            <a:off x="548640" y="4892040"/>
            <a:ext cx="6400800" cy="251460"/>
          </a:xfrm>
          <a:prstGeom prst="rect">
            <a:avLst/>
          </a:prstGeom>
          <a:noFill/>
          <a:ln/>
        </p:spPr>
        <p:txBody>
          <a:bodyPr wrap="square" lIns="0" tIns="0" rIns="0" bIns="0" rtlCol="0" anchor="ctr"/>
          <a:lstStyle/>
          <a:p>
            <a:pPr marL="0" indent="0">
              <a:buNone/>
            </a:pPr>
            <a:r>
              <a:rPr lang="en-US" sz="800" dirty="0">
                <a:solidFill>
                  <a:srgbClr val="FFFFFF"/>
                </a:solidFill>
                <a:latin typeface="Calibri" pitchFamily="34" charset="0"/>
                <a:ea typeface="Calibri" pitchFamily="34" charset="-122"/>
                <a:cs typeface="Calibri" pitchFamily="34" charset="-120"/>
              </a:rPr>
              <a:t>HomeBridge  |  Rita Zambito  |  UWTSD Birmingham</a:t>
            </a:r>
            <a:endParaRPr lang="en-US" sz="800" dirty="0"/>
          </a:p>
        </p:txBody>
      </p:sp>
      <p:sp>
        <p:nvSpPr>
          <p:cNvPr id="16" name="Text 12"/>
          <p:cNvSpPr/>
          <p:nvPr/>
        </p:nvSpPr>
        <p:spPr>
          <a:xfrm>
            <a:off x="8229600" y="4892040"/>
            <a:ext cx="640080" cy="251460"/>
          </a:xfrm>
          <a:prstGeom prst="rect">
            <a:avLst/>
          </a:prstGeom>
          <a:noFill/>
          <a:ln/>
        </p:spPr>
        <p:txBody>
          <a:bodyPr wrap="square" lIns="0" tIns="0" rIns="0" bIns="0" rtlCol="0" anchor="ctr"/>
          <a:lstStyle/>
          <a:p>
            <a:pPr marL="0" indent="0" algn="r">
              <a:buNone/>
            </a:pPr>
            <a:endParaRPr lang="en-US" sz="800" dirty="0"/>
          </a:p>
        </p:txBody>
      </p:sp>
      <p:pic>
        <p:nvPicPr>
          <p:cNvPr id="17" name="Picture 16" descr="icon_trophy.png"/>
          <p:cNvPicPr>
            <a:picLocks noChangeAspect="1"/>
          </p:cNvPicPr>
          <p:nvPr/>
        </p:nvPicPr>
        <p:blipFill>
          <a:blip r:embed="rId4"/>
          <a:stretch>
            <a:fillRect/>
          </a:stretch>
        </p:blipFill>
        <p:spPr>
          <a:xfrm>
            <a:off x="777240" y="1234440"/>
            <a:ext cx="320040" cy="320040"/>
          </a:xfrm>
          <a:prstGeom prst="rect">
            <a:avLst/>
          </a:prstGeom>
        </p:spPr>
      </p:pic>
      <p:sp>
        <p:nvSpPr>
          <p:cNvPr id="18" name="TextBox 17">
            <a:extLst>
              <a:ext uri="{FF2B5EF4-FFF2-40B4-BE49-F238E27FC236}">
                <a16:creationId xmlns:a16="http://schemas.microsoft.com/office/drawing/2014/main" id="{8E9DA5E9-578B-ABB6-B6FB-EC4428B42DAC}"/>
              </a:ext>
            </a:extLst>
          </p:cNvPr>
          <p:cNvSpPr txBox="1"/>
          <p:nvPr/>
        </p:nvSpPr>
        <p:spPr>
          <a:xfrm>
            <a:off x="442931" y="4617080"/>
            <a:ext cx="2484976" cy="230832"/>
          </a:xfrm>
          <a:prstGeom prst="rect">
            <a:avLst/>
          </a:prstGeom>
          <a:noFill/>
        </p:spPr>
        <p:txBody>
          <a:bodyPr wrap="none" rtlCol="0">
            <a:spAutoFit/>
          </a:bodyPr>
          <a:lstStyle/>
          <a:p>
            <a:r>
              <a:rPr kumimoji="0" lang="en-US" sz="900" b="0" i="1" u="none" strike="noStrike" kern="1200" cap="none" spc="0" normalizeH="0" baseline="0" noProof="0" dirty="0" err="1">
                <a:ln>
                  <a:noFill/>
                </a:ln>
                <a:solidFill>
                  <a:srgbClr val="5A6B7A"/>
                </a:solidFill>
                <a:effectLst/>
                <a:uLnTx/>
                <a:uFillTx/>
                <a:latin typeface="Calibri" pitchFamily="34" charset="0"/>
                <a:ea typeface="Calibri" pitchFamily="34" charset="-122"/>
                <a:cs typeface="Calibri" pitchFamily="34" charset="-120"/>
              </a:rPr>
              <a:t>WebSockets</a:t>
            </a:r>
            <a:r>
              <a:rPr kumimoji="0" lang="en-US" sz="900" b="0" i="1" u="none" strike="noStrike" kern="1200" cap="none" spc="0" normalizeH="0" baseline="0" noProof="0" dirty="0">
                <a:ln>
                  <a:noFill/>
                </a:ln>
                <a:solidFill>
                  <a:srgbClr val="5A6B7A"/>
                </a:solidFill>
                <a:effectLst/>
                <a:uLnTx/>
                <a:uFillTx/>
                <a:latin typeface="Calibri" pitchFamily="34" charset="0"/>
                <a:ea typeface="Calibri" pitchFamily="34" charset="-122"/>
                <a:cs typeface="Calibri" pitchFamily="34" charset="-120"/>
              </a:rPr>
              <a:t> = real-time communication protocol</a:t>
            </a:r>
            <a:endParaRPr lang="en-GB" sz="900" i="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
    <p:bg>
      <p:bgPr>
        <a:solidFill>
          <a:srgbClr val="F0F7F9"/>
        </a:solidFill>
        <a:effectLst/>
      </p:bgPr>
    </p:bg>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028090"/>
          </a:solidFill>
          <a:ln/>
        </p:spPr>
        <p:txBody>
          <a:bodyPr/>
          <a:lstStyle/>
          <a:p>
            <a:endParaRPr lang="en-GB"/>
          </a:p>
        </p:txBody>
      </p:sp>
      <p:sp>
        <p:nvSpPr>
          <p:cNvPr id="3" name="Text 1"/>
          <p:cNvSpPr/>
          <p:nvPr/>
        </p:nvSpPr>
        <p:spPr>
          <a:xfrm>
            <a:off x="548640" y="228600"/>
            <a:ext cx="8046720" cy="502920"/>
          </a:xfrm>
          <a:prstGeom prst="rect">
            <a:avLst/>
          </a:prstGeom>
          <a:noFill/>
          <a:ln/>
        </p:spPr>
        <p:txBody>
          <a:bodyPr wrap="square" lIns="0" tIns="0" rIns="0" bIns="0" rtlCol="0" anchor="ctr"/>
          <a:lstStyle/>
          <a:p>
            <a:pPr marL="0" indent="0">
              <a:buNone/>
            </a:pPr>
            <a:r>
              <a:rPr lang="en-US" sz="2800" b="1" dirty="0">
                <a:solidFill>
                  <a:srgbClr val="0C3547"/>
                </a:solidFill>
                <a:latin typeface="Georgia" pitchFamily="34" charset="0"/>
                <a:ea typeface="Georgia" pitchFamily="34" charset="-122"/>
                <a:cs typeface="Georgia" pitchFamily="34" charset="-120"/>
              </a:rPr>
              <a:t>References</a:t>
            </a:r>
            <a:endParaRPr lang="en-US" sz="2800" dirty="0"/>
          </a:p>
        </p:txBody>
      </p:sp>
      <p:sp>
        <p:nvSpPr>
          <p:cNvPr id="4" name="Text 2"/>
          <p:cNvSpPr/>
          <p:nvPr/>
        </p:nvSpPr>
        <p:spPr>
          <a:xfrm>
            <a:off x="548640" y="1005840"/>
            <a:ext cx="8046720" cy="3657600"/>
          </a:xfrm>
          <a:prstGeom prst="rect">
            <a:avLst/>
          </a:prstGeom>
          <a:noFill/>
          <a:ln/>
        </p:spPr>
        <p:txBody>
          <a:bodyPr wrap="square" lIns="0" tIns="0" rIns="0" bIns="0" rtlCol="0" anchor="ctr"/>
          <a:lstStyle/>
          <a:p>
            <a:pPr marL="0" indent="0">
              <a:lnSpc>
                <a:spcPct val="145000"/>
              </a:lnSpc>
              <a:buNone/>
            </a:pPr>
            <a:r>
              <a:rPr lang="en-US" sz="1000" dirty="0">
                <a:solidFill>
                  <a:srgbClr val="5A6B7A"/>
                </a:solidFill>
                <a:latin typeface="Calibri" pitchFamily="34" charset="0"/>
                <a:ea typeface="Calibri" pitchFamily="34" charset="-122"/>
                <a:cs typeface="Calibri" pitchFamily="34" charset="-120"/>
              </a:rPr>
              <a:t>[1]  J. Chen, S. Hao, and Y. Wu, "Housing and health in vulnerable social groups," Rev. Environ. Health, vol. 37, no. 2, pp. 267–279, 2022.</a:t>
            </a:r>
            <a:endParaRPr lang="en-US" sz="1000" dirty="0"/>
          </a:p>
          <a:p>
            <a:pPr marL="0" indent="0">
              <a:lnSpc>
                <a:spcPct val="145000"/>
              </a:lnSpc>
              <a:buNone/>
            </a:pPr>
            <a:r>
              <a:rPr lang="en-US" sz="1000" dirty="0">
                <a:solidFill>
                  <a:srgbClr val="5A6B7A"/>
                </a:solidFill>
                <a:latin typeface="Calibri" pitchFamily="34" charset="0"/>
                <a:ea typeface="Calibri" pitchFamily="34" charset="-122"/>
                <a:cs typeface="Calibri" pitchFamily="34" charset="-120"/>
              </a:rPr>
              <a:t>[2]  E. Emerson et al., "Loneliness, social support, social isolation and wellbeing among working age adults with and without disability," Disabil. Health J., vol. 14, no. 1, 100965, 2021.</a:t>
            </a:r>
            <a:endParaRPr lang="en-US" sz="1000" dirty="0"/>
          </a:p>
          <a:p>
            <a:pPr marL="0" indent="0">
              <a:lnSpc>
                <a:spcPct val="145000"/>
              </a:lnSpc>
              <a:buNone/>
            </a:pPr>
            <a:r>
              <a:rPr lang="en-US" sz="1000" dirty="0">
                <a:solidFill>
                  <a:srgbClr val="5A6B7A"/>
                </a:solidFill>
                <a:latin typeface="Calibri" pitchFamily="34" charset="0"/>
                <a:ea typeface="Calibri" pitchFamily="34" charset="-122"/>
                <a:cs typeface="Calibri" pitchFamily="34" charset="-120"/>
              </a:rPr>
              <a:t>[3]  K. Yap et al., "High levels of loneliness in people with hoarding disorder," J. Obsessive Compuls. Relat. Disord., vol. 37, 100806, 2023.</a:t>
            </a:r>
            <a:endParaRPr lang="en-US" sz="1000" dirty="0"/>
          </a:p>
          <a:p>
            <a:pPr marL="0" indent="0">
              <a:lnSpc>
                <a:spcPct val="145000"/>
              </a:lnSpc>
              <a:buNone/>
            </a:pPr>
            <a:r>
              <a:rPr lang="en-US" sz="1000" dirty="0">
                <a:solidFill>
                  <a:srgbClr val="5A6B7A"/>
                </a:solidFill>
                <a:latin typeface="Calibri" pitchFamily="34" charset="0"/>
                <a:ea typeface="Calibri" pitchFamily="34" charset="-122"/>
                <a:cs typeface="Calibri" pitchFamily="34" charset="-120"/>
              </a:rPr>
              <a:t>[4]  Grant A Smile CIC, "About Us," 2024. [Online]. Available: https://www.grantasmile.org.uk.</a:t>
            </a:r>
            <a:endParaRPr lang="en-US" sz="1000" dirty="0"/>
          </a:p>
          <a:p>
            <a:pPr marL="0" indent="0">
              <a:lnSpc>
                <a:spcPct val="145000"/>
              </a:lnSpc>
              <a:buNone/>
            </a:pPr>
            <a:r>
              <a:rPr lang="en-US" sz="1000" dirty="0">
                <a:solidFill>
                  <a:srgbClr val="5A6B7A"/>
                </a:solidFill>
                <a:latin typeface="Calibri" pitchFamily="34" charset="0"/>
                <a:ea typeface="Calibri" pitchFamily="34" charset="-122"/>
                <a:cs typeface="Calibri" pitchFamily="34" charset="-120"/>
              </a:rPr>
              <a:t>[5]  Community Bees, "Tackling Hoarding," 2024. [Online]. Available: https://communitybees.co.uk.</a:t>
            </a:r>
            <a:endParaRPr lang="en-US" sz="1000" dirty="0"/>
          </a:p>
          <a:p>
            <a:pPr marL="0" indent="0">
              <a:lnSpc>
                <a:spcPct val="145000"/>
              </a:lnSpc>
              <a:buNone/>
            </a:pPr>
            <a:r>
              <a:rPr lang="en-US" sz="1000" dirty="0">
                <a:solidFill>
                  <a:srgbClr val="5A6B7A"/>
                </a:solidFill>
                <a:latin typeface="Calibri" pitchFamily="34" charset="0"/>
                <a:ea typeface="Calibri" pitchFamily="34" charset="-122"/>
                <a:cs typeface="Calibri" pitchFamily="34" charset="-120"/>
              </a:rPr>
              <a:t>[6]  Age UK, "Home Help Services," 2024. [Online]. Available: https://www.ageuk.org.uk.</a:t>
            </a:r>
            <a:endParaRPr lang="en-US" sz="1000" dirty="0"/>
          </a:p>
          <a:p>
            <a:pPr marL="0" indent="0">
              <a:lnSpc>
                <a:spcPct val="145000"/>
              </a:lnSpc>
              <a:buNone/>
            </a:pPr>
            <a:r>
              <a:rPr lang="en-US" sz="1000" dirty="0">
                <a:solidFill>
                  <a:srgbClr val="5A6B7A"/>
                </a:solidFill>
                <a:latin typeface="Calibri" pitchFamily="34" charset="0"/>
                <a:ea typeface="Calibri" pitchFamily="34" charset="-122"/>
                <a:cs typeface="Calibri" pitchFamily="34" charset="-120"/>
              </a:rPr>
              <a:t>[7]  Royal Voluntary Service, "National Volunteer Programmes," 2023. [Online]. Available: https://www.royalvoluntaryservice.org.uk.</a:t>
            </a:r>
            <a:endParaRPr lang="en-US" sz="1000" dirty="0"/>
          </a:p>
          <a:p>
            <a:pPr marL="0" indent="0">
              <a:lnSpc>
                <a:spcPct val="145000"/>
              </a:lnSpc>
              <a:buNone/>
            </a:pPr>
            <a:r>
              <a:rPr lang="en-US" sz="1000" dirty="0">
                <a:solidFill>
                  <a:srgbClr val="5A6B7A"/>
                </a:solidFill>
                <a:latin typeface="Calibri" pitchFamily="34" charset="0"/>
                <a:ea typeface="Calibri" pitchFamily="34" charset="-122"/>
                <a:cs typeface="Calibri" pitchFamily="34" charset="-120"/>
              </a:rPr>
              <a:t>[8]  HM Government, Digital Tools that Support Volunteering, London, 2025.</a:t>
            </a:r>
            <a:endParaRPr lang="en-US" sz="1000" dirty="0"/>
          </a:p>
          <a:p>
            <a:pPr marL="0" indent="0">
              <a:lnSpc>
                <a:spcPct val="145000"/>
              </a:lnSpc>
              <a:buNone/>
            </a:pPr>
            <a:r>
              <a:rPr lang="en-US" sz="1000" dirty="0">
                <a:solidFill>
                  <a:srgbClr val="5A6B7A"/>
                </a:solidFill>
                <a:latin typeface="Calibri" pitchFamily="34" charset="0"/>
                <a:ea typeface="Calibri" pitchFamily="34" charset="-122"/>
                <a:cs typeface="Calibri" pitchFamily="34" charset="-120"/>
              </a:rPr>
              <a:t>[9] NHS England, Digitally Supported Micro-Volunteering: </a:t>
            </a:r>
            <a:r>
              <a:rPr lang="en-US" sz="1000" dirty="0" err="1">
                <a:solidFill>
                  <a:srgbClr val="5A6B7A"/>
                </a:solidFill>
                <a:latin typeface="Calibri" pitchFamily="34" charset="0"/>
                <a:ea typeface="Calibri" pitchFamily="34" charset="-122"/>
                <a:cs typeface="Calibri" pitchFamily="34" charset="-120"/>
              </a:rPr>
              <a:t>GoodSAM</a:t>
            </a:r>
            <a:r>
              <a:rPr lang="en-US" sz="1000" dirty="0">
                <a:solidFill>
                  <a:srgbClr val="5A6B7A"/>
                </a:solidFill>
                <a:latin typeface="Calibri" pitchFamily="34" charset="0"/>
                <a:ea typeface="Calibri" pitchFamily="34" charset="-122"/>
                <a:cs typeface="Calibri" pitchFamily="34" charset="-120"/>
              </a:rPr>
              <a:t> Evaluation, London, 2021.</a:t>
            </a:r>
          </a:p>
          <a:p>
            <a:pPr>
              <a:lnSpc>
                <a:spcPct val="145000"/>
              </a:lnSpc>
            </a:pPr>
            <a:r>
              <a:rPr lang="en-US" sz="1000" dirty="0">
                <a:solidFill>
                  <a:srgbClr val="5A6B7A"/>
                </a:solidFill>
                <a:latin typeface="Calibri" pitchFamily="34" charset="0"/>
                <a:ea typeface="Calibri" pitchFamily="34" charset="-122"/>
                <a:cs typeface="Calibri" pitchFamily="34" charset="-120"/>
              </a:rPr>
              <a:t>[10]  Ofcom, Digital Exclusion in the UK – 2023 Update, London, 2023.</a:t>
            </a:r>
            <a:endParaRPr lang="en-US" sz="1000" dirty="0"/>
          </a:p>
          <a:p>
            <a:pPr marL="0" indent="0">
              <a:lnSpc>
                <a:spcPct val="145000"/>
              </a:lnSpc>
              <a:buNone/>
            </a:pPr>
            <a:r>
              <a:rPr lang="en-US" sz="1000" dirty="0">
                <a:solidFill>
                  <a:srgbClr val="5A6B7A"/>
                </a:solidFill>
                <a:latin typeface="Calibri" pitchFamily="34" charset="0"/>
                <a:ea typeface="Calibri" pitchFamily="34" charset="-122"/>
                <a:cs typeface="Calibri" pitchFamily="34" charset="-120"/>
              </a:rPr>
              <a:t>[11] J. R. Saura et al., "What drives volunteers to accept a digital platform that supports NGO projects?," Front. Psychol., vol. 11, p. 429, 2020.</a:t>
            </a:r>
            <a:endParaRPr lang="en-US" sz="1000" dirty="0"/>
          </a:p>
          <a:p>
            <a:pPr marL="0" indent="0">
              <a:lnSpc>
                <a:spcPct val="145000"/>
              </a:lnSpc>
              <a:buNone/>
            </a:pPr>
            <a:r>
              <a:rPr lang="en-US" sz="1000" dirty="0">
                <a:solidFill>
                  <a:srgbClr val="5A6B7A"/>
                </a:solidFill>
                <a:latin typeface="Calibri" pitchFamily="34" charset="0"/>
                <a:ea typeface="Calibri" pitchFamily="34" charset="-122"/>
                <a:cs typeface="Calibri" pitchFamily="34" charset="-120"/>
              </a:rPr>
              <a:t>[12] K. H. Kim and S. S. Yang, "Framework for community-based design," Front. Psychol., vol. 11, pp. 275–290, 2020.</a:t>
            </a:r>
            <a:endParaRPr lang="en-US" sz="1000" dirty="0"/>
          </a:p>
          <a:p>
            <a:pPr marL="0" indent="0">
              <a:lnSpc>
                <a:spcPct val="145000"/>
              </a:lnSpc>
              <a:buNone/>
            </a:pPr>
            <a:r>
              <a:rPr lang="en-US" sz="1000" dirty="0">
                <a:solidFill>
                  <a:srgbClr val="5A6B7A"/>
                </a:solidFill>
                <a:latin typeface="Calibri" pitchFamily="34" charset="0"/>
                <a:ea typeface="Calibri" pitchFamily="34" charset="-122"/>
                <a:cs typeface="Calibri" pitchFamily="34" charset="-120"/>
              </a:rPr>
              <a:t>[13] V. Manshadi et al., "Redesigning VolunteerMatch’s search algorithm," Manage. Sci., vol. 70, no. 5, pp. 3068–3090, 2023.</a:t>
            </a:r>
            <a:endParaRPr lang="en-US" sz="1000" dirty="0"/>
          </a:p>
          <a:p>
            <a:pPr marL="0" indent="0">
              <a:lnSpc>
                <a:spcPct val="145000"/>
              </a:lnSpc>
              <a:buNone/>
            </a:pPr>
            <a:r>
              <a:rPr lang="en-US" sz="1000" dirty="0">
                <a:solidFill>
                  <a:srgbClr val="5A6B7A"/>
                </a:solidFill>
                <a:latin typeface="Calibri" pitchFamily="34" charset="0"/>
                <a:ea typeface="Calibri" pitchFamily="34" charset="-122"/>
                <a:cs typeface="Calibri" pitchFamily="34" charset="-120"/>
              </a:rPr>
              <a:t>[14] W3C, "Web Content Accessibility Guidelines (WCAG) 2.2," W3C Recommendation, 2023.</a:t>
            </a:r>
            <a:endParaRPr lang="en-US" sz="1000" dirty="0"/>
          </a:p>
          <a:p>
            <a:pPr marL="0" indent="0">
              <a:lnSpc>
                <a:spcPct val="145000"/>
              </a:lnSpc>
              <a:buNone/>
            </a:pPr>
            <a:r>
              <a:rPr lang="en-US" sz="1000" dirty="0">
                <a:solidFill>
                  <a:srgbClr val="5A6B7A"/>
                </a:solidFill>
                <a:latin typeface="Calibri" pitchFamily="34" charset="0"/>
                <a:ea typeface="Calibri" pitchFamily="34" charset="-122"/>
                <a:cs typeface="Calibri" pitchFamily="34" charset="-120"/>
              </a:rPr>
              <a:t>[15] K. H. Jung et al., "Usability enhancement based on usability heuristics," Appl. Ergon., vol. 100, Art. no. 103649, 2022.</a:t>
            </a:r>
            <a:endParaRPr lang="en-US" sz="1000" dirty="0"/>
          </a:p>
        </p:txBody>
      </p:sp>
      <p:sp>
        <p:nvSpPr>
          <p:cNvPr id="5" name="Shape 3"/>
          <p:cNvSpPr/>
          <p:nvPr/>
        </p:nvSpPr>
        <p:spPr>
          <a:xfrm>
            <a:off x="0" y="4892040"/>
            <a:ext cx="9144000" cy="251460"/>
          </a:xfrm>
          <a:prstGeom prst="rect">
            <a:avLst/>
          </a:prstGeom>
          <a:solidFill>
            <a:srgbClr val="0A2D3E"/>
          </a:solidFill>
          <a:ln/>
        </p:spPr>
        <p:txBody>
          <a:bodyPr/>
          <a:lstStyle/>
          <a:p>
            <a:endParaRPr lang="en-GB"/>
          </a:p>
        </p:txBody>
      </p:sp>
      <p:sp>
        <p:nvSpPr>
          <p:cNvPr id="6" name="Text 4"/>
          <p:cNvSpPr/>
          <p:nvPr/>
        </p:nvSpPr>
        <p:spPr>
          <a:xfrm>
            <a:off x="548640" y="4892040"/>
            <a:ext cx="6400800" cy="251460"/>
          </a:xfrm>
          <a:prstGeom prst="rect">
            <a:avLst/>
          </a:prstGeom>
          <a:noFill/>
          <a:ln/>
        </p:spPr>
        <p:txBody>
          <a:bodyPr wrap="square" lIns="0" tIns="0" rIns="0" bIns="0" rtlCol="0" anchor="ctr"/>
          <a:lstStyle/>
          <a:p>
            <a:pPr marL="0" indent="0">
              <a:buNone/>
            </a:pPr>
            <a:r>
              <a:rPr lang="en-US" sz="800" dirty="0">
                <a:solidFill>
                  <a:srgbClr val="FFFFFF"/>
                </a:solidFill>
                <a:latin typeface="Calibri" pitchFamily="34" charset="0"/>
                <a:ea typeface="Calibri" pitchFamily="34" charset="-122"/>
                <a:cs typeface="Calibri" pitchFamily="34" charset="-120"/>
              </a:rPr>
              <a:t>HomeBridge  |  Rita Zambito  |  UWTSD Birmingham</a:t>
            </a:r>
            <a:endParaRPr lang="en-US"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
    <p:bg>
      <p:bgPr>
        <a:solidFill>
          <a:srgbClr val="0C3547"/>
        </a:solidFill>
        <a:effectLst/>
      </p:bgPr>
    </p:bg>
    <p:spTree>
      <p:nvGrpSpPr>
        <p:cNvPr id="1" name=""/>
        <p:cNvGrpSpPr/>
        <p:nvPr/>
      </p:nvGrpSpPr>
      <p:grpSpPr>
        <a:xfrm>
          <a:off x="0" y="0"/>
          <a:ext cx="0" cy="0"/>
          <a:chOff x="0" y="0"/>
          <a:chExt cx="0" cy="0"/>
        </a:xfrm>
      </p:grpSpPr>
      <p:sp>
        <p:nvSpPr>
          <p:cNvPr id="2" name="Shape 0"/>
          <p:cNvSpPr/>
          <p:nvPr/>
        </p:nvSpPr>
        <p:spPr>
          <a:xfrm>
            <a:off x="6583680" y="-1645920"/>
            <a:ext cx="4114800" cy="4114800"/>
          </a:xfrm>
          <a:prstGeom prst="ellipse">
            <a:avLst/>
          </a:prstGeom>
          <a:solidFill>
            <a:srgbClr val="028090">
              <a:alpha val="15000"/>
            </a:srgbClr>
          </a:solidFill>
          <a:ln/>
        </p:spPr>
        <p:txBody>
          <a:bodyPr/>
          <a:lstStyle/>
          <a:p>
            <a:endParaRPr lang="en-GB"/>
          </a:p>
        </p:txBody>
      </p:sp>
      <p:sp>
        <p:nvSpPr>
          <p:cNvPr id="3" name="Shape 1"/>
          <p:cNvSpPr/>
          <p:nvPr/>
        </p:nvSpPr>
        <p:spPr>
          <a:xfrm>
            <a:off x="7772400" y="2743200"/>
            <a:ext cx="2286000" cy="2286000"/>
          </a:xfrm>
          <a:prstGeom prst="ellipse">
            <a:avLst/>
          </a:prstGeom>
          <a:solidFill>
            <a:srgbClr val="00A896">
              <a:alpha val="10000"/>
            </a:srgbClr>
          </a:solidFill>
          <a:ln/>
        </p:spPr>
        <p:txBody>
          <a:bodyPr/>
          <a:lstStyle/>
          <a:p>
            <a:endParaRPr lang="en-GB"/>
          </a:p>
        </p:txBody>
      </p:sp>
      <p:sp>
        <p:nvSpPr>
          <p:cNvPr id="4" name="Shape 2"/>
          <p:cNvSpPr/>
          <p:nvPr/>
        </p:nvSpPr>
        <p:spPr>
          <a:xfrm>
            <a:off x="0" y="0"/>
            <a:ext cx="64008" cy="5143500"/>
          </a:xfrm>
          <a:prstGeom prst="rect">
            <a:avLst/>
          </a:prstGeom>
          <a:solidFill>
            <a:srgbClr val="02C39A"/>
          </a:solidFill>
          <a:ln/>
        </p:spPr>
        <p:txBody>
          <a:bodyPr/>
          <a:lstStyle/>
          <a:p>
            <a:endParaRPr lang="en-GB"/>
          </a:p>
        </p:txBody>
      </p:sp>
      <p:sp>
        <p:nvSpPr>
          <p:cNvPr id="6" name="Text 3"/>
          <p:cNvSpPr/>
          <p:nvPr/>
        </p:nvSpPr>
        <p:spPr>
          <a:xfrm>
            <a:off x="640080" y="1828800"/>
            <a:ext cx="5486400" cy="777240"/>
          </a:xfrm>
          <a:prstGeom prst="rect">
            <a:avLst/>
          </a:prstGeom>
          <a:noFill/>
          <a:ln/>
        </p:spPr>
        <p:txBody>
          <a:bodyPr wrap="square" lIns="0" tIns="0" rIns="0" bIns="0" rtlCol="0" anchor="ctr"/>
          <a:lstStyle/>
          <a:p>
            <a:pPr marL="0" indent="0">
              <a:buNone/>
            </a:pPr>
            <a:r>
              <a:rPr lang="en-US" sz="4400" b="1" dirty="0">
                <a:solidFill>
                  <a:srgbClr val="FFFFFF"/>
                </a:solidFill>
                <a:latin typeface="Georgia" pitchFamily="34" charset="0"/>
                <a:ea typeface="Georgia" pitchFamily="34" charset="-122"/>
                <a:cs typeface="Georgia" pitchFamily="34" charset="-120"/>
              </a:rPr>
              <a:t>Thank You</a:t>
            </a:r>
            <a:endParaRPr lang="en-US" sz="4400" dirty="0"/>
          </a:p>
        </p:txBody>
      </p:sp>
      <p:sp>
        <p:nvSpPr>
          <p:cNvPr id="7" name="Text 4"/>
          <p:cNvSpPr/>
          <p:nvPr/>
        </p:nvSpPr>
        <p:spPr>
          <a:xfrm>
            <a:off x="640080" y="2606040"/>
            <a:ext cx="5486400" cy="457200"/>
          </a:xfrm>
          <a:prstGeom prst="rect">
            <a:avLst/>
          </a:prstGeom>
          <a:noFill/>
          <a:ln/>
        </p:spPr>
        <p:txBody>
          <a:bodyPr wrap="square" lIns="0" tIns="0" rIns="0" bIns="0" rtlCol="0" anchor="ctr"/>
          <a:lstStyle/>
          <a:p>
            <a:pPr marL="0" indent="0">
              <a:buNone/>
            </a:pPr>
            <a:r>
              <a:rPr lang="en-US" sz="2000" dirty="0">
                <a:solidFill>
                  <a:srgbClr val="02C39A"/>
                </a:solidFill>
                <a:latin typeface="Calibri" pitchFamily="34" charset="0"/>
                <a:ea typeface="Calibri" pitchFamily="34" charset="-122"/>
                <a:cs typeface="Calibri" pitchFamily="34" charset="-120"/>
              </a:rPr>
              <a:t>Questions &amp; Answers</a:t>
            </a:r>
            <a:endParaRPr lang="en-US" sz="2000" dirty="0"/>
          </a:p>
        </p:txBody>
      </p:sp>
      <p:sp>
        <p:nvSpPr>
          <p:cNvPr id="8" name="Shape 5"/>
          <p:cNvSpPr/>
          <p:nvPr/>
        </p:nvSpPr>
        <p:spPr>
          <a:xfrm>
            <a:off x="640080" y="3246120"/>
            <a:ext cx="2011680" cy="0"/>
          </a:xfrm>
          <a:prstGeom prst="line">
            <a:avLst/>
          </a:prstGeom>
          <a:noFill/>
          <a:ln w="25400">
            <a:solidFill>
              <a:srgbClr val="00A896"/>
            </a:solidFill>
            <a:prstDash val="solid"/>
          </a:ln>
        </p:spPr>
        <p:txBody>
          <a:bodyPr/>
          <a:lstStyle/>
          <a:p>
            <a:endParaRPr lang="en-GB"/>
          </a:p>
        </p:txBody>
      </p:sp>
      <p:sp>
        <p:nvSpPr>
          <p:cNvPr id="9" name="Text 6"/>
          <p:cNvSpPr/>
          <p:nvPr/>
        </p:nvSpPr>
        <p:spPr>
          <a:xfrm>
            <a:off x="640080" y="3474720"/>
            <a:ext cx="5486400" cy="548640"/>
          </a:xfrm>
          <a:prstGeom prst="rect">
            <a:avLst/>
          </a:prstGeom>
          <a:noFill/>
          <a:ln/>
        </p:spPr>
        <p:txBody>
          <a:bodyPr wrap="square" lIns="0" tIns="0" rIns="0" bIns="0" rtlCol="0" anchor="ctr"/>
          <a:lstStyle/>
          <a:p>
            <a:pPr marL="0" indent="0">
              <a:lnSpc>
                <a:spcPct val="140000"/>
              </a:lnSpc>
              <a:buNone/>
            </a:pPr>
            <a:r>
              <a:rPr lang="en-US" sz="1400" b="1" dirty="0">
                <a:solidFill>
                  <a:srgbClr val="FFFFFF"/>
                </a:solidFill>
                <a:latin typeface="Calibri" pitchFamily="34" charset="0"/>
                <a:ea typeface="Calibri" pitchFamily="34" charset="-122"/>
                <a:cs typeface="Calibri" pitchFamily="34" charset="-120"/>
              </a:rPr>
              <a:t>Rita Zambito</a:t>
            </a:r>
            <a:endParaRPr lang="en-US" sz="1400" dirty="0"/>
          </a:p>
          <a:p>
            <a:pPr marL="0" indent="0">
              <a:lnSpc>
                <a:spcPct val="140000"/>
              </a:lnSpc>
              <a:buNone/>
            </a:pPr>
            <a:r>
              <a:rPr lang="en-US" sz="1100" dirty="0">
                <a:solidFill>
                  <a:srgbClr val="FFFFFF"/>
                </a:solidFill>
                <a:latin typeface="Calibri" pitchFamily="34" charset="0"/>
                <a:ea typeface="Calibri" pitchFamily="34" charset="-122"/>
                <a:cs typeface="Calibri" pitchFamily="34" charset="-120"/>
              </a:rPr>
              <a:t>BSc Applied Computing  |  UWTSD Birmingham</a:t>
            </a:r>
            <a:endParaRPr lang="en-US" sz="1400" dirty="0"/>
          </a:p>
        </p:txBody>
      </p:sp>
      <p:pic>
        <p:nvPicPr>
          <p:cNvPr id="10" name="Picture 9" descr="image.png"/>
          <p:cNvPicPr>
            <a:picLocks noChangeAspect="1"/>
          </p:cNvPicPr>
          <p:nvPr/>
        </p:nvPicPr>
        <p:blipFill>
          <a:blip r:embed="rId3"/>
          <a:stretch>
            <a:fillRect/>
          </a:stretch>
        </p:blipFill>
        <p:spPr>
          <a:xfrm>
            <a:off x="457200" y="868680"/>
            <a:ext cx="548640" cy="54864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982</TotalTime>
  <Words>2005</Words>
  <Application>Microsoft Office PowerPoint</Application>
  <PresentationFormat>On-screen Show (16:9)</PresentationFormat>
  <Paragraphs>322</Paragraphs>
  <Slides>16</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Rita Zambito</dc:creator>
  <cp:lastModifiedBy>Rita Zambito (2245801)</cp:lastModifiedBy>
  <cp:revision>37</cp:revision>
  <dcterms:created xsi:type="dcterms:W3CDTF">2026-03-12T13:19:47Z</dcterms:created>
  <dcterms:modified xsi:type="dcterms:W3CDTF">2026-03-15T21:24:21Z</dcterms:modified>
</cp:coreProperties>
</file>