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57" r:id="rId3"/>
    <p:sldId id="259" r:id="rId4"/>
    <p:sldId id="260" r:id="rId5"/>
    <p:sldId id="261" r:id="rId6"/>
    <p:sldId id="262" r:id="rId7"/>
    <p:sldId id="263" r:id="rId8"/>
    <p:sldId id="264" r:id="rId9"/>
    <p:sldId id="265" r:id="rId10"/>
    <p:sldId id="266" r:id="rId11"/>
    <p:sldId id="258"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3E9C69-C563-4F5B-A0DE-4801D88A2B97}" v="58" dt="2020-01-21T14:47:26.2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a Evans" userId="c4480d12eff131e5" providerId="LiveId" clId="{103E9C69-C563-4F5B-A0DE-4801D88A2B97}"/>
    <pc:docChg chg="undo custSel mod addSld delSld modSld">
      <pc:chgData name="Cara Evans" userId="c4480d12eff131e5" providerId="LiveId" clId="{103E9C69-C563-4F5B-A0DE-4801D88A2B97}" dt="2020-01-21T15:21:23.239" v="7266" actId="20577"/>
      <pc:docMkLst>
        <pc:docMk/>
      </pc:docMkLst>
      <pc:sldChg chg="modSp">
        <pc:chgData name="Cara Evans" userId="c4480d12eff131e5" providerId="LiveId" clId="{103E9C69-C563-4F5B-A0DE-4801D88A2B97}" dt="2020-01-21T14:19:45.077" v="4936" actId="20577"/>
        <pc:sldMkLst>
          <pc:docMk/>
          <pc:sldMk cId="182788804" sldId="256"/>
        </pc:sldMkLst>
        <pc:spChg chg="mod">
          <ac:chgData name="Cara Evans" userId="c4480d12eff131e5" providerId="LiveId" clId="{103E9C69-C563-4F5B-A0DE-4801D88A2B97}" dt="2020-01-21T14:19:45.077" v="4936" actId="20577"/>
          <ac:spMkLst>
            <pc:docMk/>
            <pc:sldMk cId="182788804" sldId="256"/>
            <ac:spMk id="3" creationId="{0FCB385E-FCEC-4FCE-807D-DA19898F2B48}"/>
          </ac:spMkLst>
        </pc:spChg>
      </pc:sldChg>
      <pc:sldChg chg="addSp delSp modSp mod setBg">
        <pc:chgData name="Cara Evans" userId="c4480d12eff131e5" providerId="LiveId" clId="{103E9C69-C563-4F5B-A0DE-4801D88A2B97}" dt="2020-01-20T13:44:23.257" v="2582" actId="20577"/>
        <pc:sldMkLst>
          <pc:docMk/>
          <pc:sldMk cId="956045191" sldId="257"/>
        </pc:sldMkLst>
        <pc:spChg chg="mod">
          <ac:chgData name="Cara Evans" userId="c4480d12eff131e5" providerId="LiveId" clId="{103E9C69-C563-4F5B-A0DE-4801D88A2B97}" dt="2020-01-20T12:45:47.764" v="6" actId="26606"/>
          <ac:spMkLst>
            <pc:docMk/>
            <pc:sldMk cId="956045191" sldId="257"/>
            <ac:spMk id="2" creationId="{C718801D-7906-442F-9042-FFDBF5BF1465}"/>
          </ac:spMkLst>
        </pc:spChg>
        <pc:spChg chg="mod">
          <ac:chgData name="Cara Evans" userId="c4480d12eff131e5" providerId="LiveId" clId="{103E9C69-C563-4F5B-A0DE-4801D88A2B97}" dt="2020-01-20T12:51:02.911" v="293" actId="20577"/>
          <ac:spMkLst>
            <pc:docMk/>
            <pc:sldMk cId="956045191" sldId="257"/>
            <ac:spMk id="3" creationId="{9CA51B34-0588-44C5-B1D3-5A030A6792B7}"/>
          </ac:spMkLst>
        </pc:spChg>
        <pc:spChg chg="add mod">
          <ac:chgData name="Cara Evans" userId="c4480d12eff131e5" providerId="LiveId" clId="{103E9C69-C563-4F5B-A0DE-4801D88A2B97}" dt="2020-01-20T13:44:23.257" v="2582" actId="20577"/>
          <ac:spMkLst>
            <pc:docMk/>
            <pc:sldMk cId="956045191" sldId="257"/>
            <ac:spMk id="5" creationId="{45534E7E-9DF6-4725-B8FA-51007D145E40}"/>
          </ac:spMkLst>
        </pc:spChg>
        <pc:spChg chg="add del">
          <ac:chgData name="Cara Evans" userId="c4480d12eff131e5" providerId="LiveId" clId="{103E9C69-C563-4F5B-A0DE-4801D88A2B97}" dt="2020-01-20T12:45:47.764" v="6" actId="26606"/>
          <ac:spMkLst>
            <pc:docMk/>
            <pc:sldMk cId="956045191" sldId="257"/>
            <ac:spMk id="6" creationId="{0A01F2A2-AEDD-47DC-AFB5-B97CEB9A5328}"/>
          </ac:spMkLst>
        </pc:spChg>
        <pc:spChg chg="add del">
          <ac:chgData name="Cara Evans" userId="c4480d12eff131e5" providerId="LiveId" clId="{103E9C69-C563-4F5B-A0DE-4801D88A2B97}" dt="2020-01-20T12:45:47.764" v="6" actId="26606"/>
          <ac:spMkLst>
            <pc:docMk/>
            <pc:sldMk cId="956045191" sldId="257"/>
            <ac:spMk id="7" creationId="{DB5AF5F3-AD0A-4EFA-854A-47C780F26264}"/>
          </ac:spMkLst>
        </pc:spChg>
        <pc:spChg chg="add del">
          <ac:chgData name="Cara Evans" userId="c4480d12eff131e5" providerId="LiveId" clId="{103E9C69-C563-4F5B-A0DE-4801D88A2B97}" dt="2020-01-20T12:45:47.764" v="6" actId="26606"/>
          <ac:spMkLst>
            <pc:docMk/>
            <pc:sldMk cId="956045191" sldId="257"/>
            <ac:spMk id="8" creationId="{1E3D6D6C-E192-4135-B1DB-17C71EEBC946}"/>
          </ac:spMkLst>
        </pc:spChg>
        <pc:spChg chg="add del">
          <ac:chgData name="Cara Evans" userId="c4480d12eff131e5" providerId="LiveId" clId="{103E9C69-C563-4F5B-A0DE-4801D88A2B97}" dt="2020-01-20T12:45:42.714" v="2" actId="26606"/>
          <ac:spMkLst>
            <pc:docMk/>
            <pc:sldMk cId="956045191" sldId="257"/>
            <ac:spMk id="9" creationId="{0A01F2A2-AEDD-47DC-AFB5-B97CEB9A5328}"/>
          </ac:spMkLst>
        </pc:spChg>
        <pc:spChg chg="add del">
          <ac:chgData name="Cara Evans" userId="c4480d12eff131e5" providerId="LiveId" clId="{103E9C69-C563-4F5B-A0DE-4801D88A2B97}" dt="2020-01-20T12:45:42.714" v="2" actId="26606"/>
          <ac:spMkLst>
            <pc:docMk/>
            <pc:sldMk cId="956045191" sldId="257"/>
            <ac:spMk id="11" creationId="{DB5AF5F3-AD0A-4EFA-854A-47C780F26264}"/>
          </ac:spMkLst>
        </pc:spChg>
        <pc:spChg chg="add del">
          <ac:chgData name="Cara Evans" userId="c4480d12eff131e5" providerId="LiveId" clId="{103E9C69-C563-4F5B-A0DE-4801D88A2B97}" dt="2020-01-20T12:45:42.714" v="2" actId="26606"/>
          <ac:spMkLst>
            <pc:docMk/>
            <pc:sldMk cId="956045191" sldId="257"/>
            <ac:spMk id="13" creationId="{1E3D6D6C-E192-4135-B1DB-17C71EEBC946}"/>
          </ac:spMkLst>
        </pc:spChg>
        <pc:picChg chg="add mod">
          <ac:chgData name="Cara Evans" userId="c4480d12eff131e5" providerId="LiveId" clId="{103E9C69-C563-4F5B-A0DE-4801D88A2B97}" dt="2020-01-20T12:45:57.389" v="8" actId="1076"/>
          <ac:picMkLst>
            <pc:docMk/>
            <pc:sldMk cId="956045191" sldId="257"/>
            <ac:picMk id="4" creationId="{AE6D6AC0-738D-4A2E-8918-64C4FF31C87B}"/>
          </ac:picMkLst>
        </pc:picChg>
      </pc:sldChg>
      <pc:sldChg chg="modSp">
        <pc:chgData name="Cara Evans" userId="c4480d12eff131e5" providerId="LiveId" clId="{103E9C69-C563-4F5B-A0DE-4801D88A2B97}" dt="2020-01-21T14:43:42.429" v="5844" actId="20577"/>
        <pc:sldMkLst>
          <pc:docMk/>
          <pc:sldMk cId="2994101485" sldId="258"/>
        </pc:sldMkLst>
        <pc:spChg chg="mod">
          <ac:chgData name="Cara Evans" userId="c4480d12eff131e5" providerId="LiveId" clId="{103E9C69-C563-4F5B-A0DE-4801D88A2B97}" dt="2020-01-21T14:43:42.429" v="5844" actId="20577"/>
          <ac:spMkLst>
            <pc:docMk/>
            <pc:sldMk cId="2994101485" sldId="258"/>
            <ac:spMk id="3" creationId="{86BF6EF3-FC43-4F82-90C4-D5B7D52DB4F2}"/>
          </ac:spMkLst>
        </pc:spChg>
      </pc:sldChg>
      <pc:sldChg chg="modSp add">
        <pc:chgData name="Cara Evans" userId="c4480d12eff131e5" providerId="LiveId" clId="{103E9C69-C563-4F5B-A0DE-4801D88A2B97}" dt="2020-01-20T13:13:49.362" v="1185" actId="20577"/>
        <pc:sldMkLst>
          <pc:docMk/>
          <pc:sldMk cId="3436341386" sldId="259"/>
        </pc:sldMkLst>
        <pc:spChg chg="mod">
          <ac:chgData name="Cara Evans" userId="c4480d12eff131e5" providerId="LiveId" clId="{103E9C69-C563-4F5B-A0DE-4801D88A2B97}" dt="2020-01-20T12:47:53.512" v="55" actId="20577"/>
          <ac:spMkLst>
            <pc:docMk/>
            <pc:sldMk cId="3436341386" sldId="259"/>
            <ac:spMk id="2" creationId="{C9F6C0F5-EBB7-49BE-939F-A4F7B0CBCAA0}"/>
          </ac:spMkLst>
        </pc:spChg>
        <pc:spChg chg="mod">
          <ac:chgData name="Cara Evans" userId="c4480d12eff131e5" providerId="LiveId" clId="{103E9C69-C563-4F5B-A0DE-4801D88A2B97}" dt="2020-01-20T13:13:49.362" v="1185" actId="20577"/>
          <ac:spMkLst>
            <pc:docMk/>
            <pc:sldMk cId="3436341386" sldId="259"/>
            <ac:spMk id="3" creationId="{2119CF9E-C0D6-41A4-A69C-F2A70114193D}"/>
          </ac:spMkLst>
        </pc:spChg>
      </pc:sldChg>
      <pc:sldChg chg="modSp add">
        <pc:chgData name="Cara Evans" userId="c4480d12eff131e5" providerId="LiveId" clId="{103E9C69-C563-4F5B-A0DE-4801D88A2B97}" dt="2020-01-20T13:39:30.911" v="2524" actId="20577"/>
        <pc:sldMkLst>
          <pc:docMk/>
          <pc:sldMk cId="2792181185" sldId="260"/>
        </pc:sldMkLst>
        <pc:spChg chg="mod">
          <ac:chgData name="Cara Evans" userId="c4480d12eff131e5" providerId="LiveId" clId="{103E9C69-C563-4F5B-A0DE-4801D88A2B97}" dt="2020-01-20T13:31:28.449" v="1646" actId="20577"/>
          <ac:spMkLst>
            <pc:docMk/>
            <pc:sldMk cId="2792181185" sldId="260"/>
            <ac:spMk id="2" creationId="{7F3CFAA9-0C69-4DBA-AFEE-FFD0DECBDA1F}"/>
          </ac:spMkLst>
        </pc:spChg>
        <pc:spChg chg="mod">
          <ac:chgData name="Cara Evans" userId="c4480d12eff131e5" providerId="LiveId" clId="{103E9C69-C563-4F5B-A0DE-4801D88A2B97}" dt="2020-01-20T13:39:30.911" v="2524" actId="20577"/>
          <ac:spMkLst>
            <pc:docMk/>
            <pc:sldMk cId="2792181185" sldId="260"/>
            <ac:spMk id="3" creationId="{C2B94DC5-078B-44D7-9B50-A7A5049DB1BE}"/>
          </ac:spMkLst>
        </pc:spChg>
      </pc:sldChg>
      <pc:sldChg chg="modSp add">
        <pc:chgData name="Cara Evans" userId="c4480d12eff131e5" providerId="LiveId" clId="{103E9C69-C563-4F5B-A0DE-4801D88A2B97}" dt="2020-01-20T16:54:22.115" v="3985" actId="20577"/>
        <pc:sldMkLst>
          <pc:docMk/>
          <pc:sldMk cId="3212736114" sldId="261"/>
        </pc:sldMkLst>
        <pc:spChg chg="mod">
          <ac:chgData name="Cara Evans" userId="c4480d12eff131e5" providerId="LiveId" clId="{103E9C69-C563-4F5B-A0DE-4801D88A2B97}" dt="2020-01-20T13:45:51.222" v="2606" actId="20577"/>
          <ac:spMkLst>
            <pc:docMk/>
            <pc:sldMk cId="3212736114" sldId="261"/>
            <ac:spMk id="2" creationId="{7125C0EE-4347-4F04-9BA4-95AFE46F5A35}"/>
          </ac:spMkLst>
        </pc:spChg>
        <pc:spChg chg="mod">
          <ac:chgData name="Cara Evans" userId="c4480d12eff131e5" providerId="LiveId" clId="{103E9C69-C563-4F5B-A0DE-4801D88A2B97}" dt="2020-01-20T16:54:22.115" v="3985" actId="20577"/>
          <ac:spMkLst>
            <pc:docMk/>
            <pc:sldMk cId="3212736114" sldId="261"/>
            <ac:spMk id="3" creationId="{FC102C50-6F43-4591-B586-A15CE4854715}"/>
          </ac:spMkLst>
        </pc:spChg>
      </pc:sldChg>
      <pc:sldChg chg="modSp add">
        <pc:chgData name="Cara Evans" userId="c4480d12eff131e5" providerId="LiveId" clId="{103E9C69-C563-4F5B-A0DE-4801D88A2B97}" dt="2020-01-21T14:16:12.988" v="4866" actId="20577"/>
        <pc:sldMkLst>
          <pc:docMk/>
          <pc:sldMk cId="2757996798" sldId="262"/>
        </pc:sldMkLst>
        <pc:spChg chg="mod">
          <ac:chgData name="Cara Evans" userId="c4480d12eff131e5" providerId="LiveId" clId="{103E9C69-C563-4F5B-A0DE-4801D88A2B97}" dt="2020-01-20T13:46:44.032" v="2647" actId="20577"/>
          <ac:spMkLst>
            <pc:docMk/>
            <pc:sldMk cId="2757996798" sldId="262"/>
            <ac:spMk id="2" creationId="{E561DFC5-E54F-4972-BB40-F33BD3BF26CD}"/>
          </ac:spMkLst>
        </pc:spChg>
        <pc:spChg chg="mod">
          <ac:chgData name="Cara Evans" userId="c4480d12eff131e5" providerId="LiveId" clId="{103E9C69-C563-4F5B-A0DE-4801D88A2B97}" dt="2020-01-21T14:16:12.988" v="4866" actId="20577"/>
          <ac:spMkLst>
            <pc:docMk/>
            <pc:sldMk cId="2757996798" sldId="262"/>
            <ac:spMk id="3" creationId="{D3A62905-6F2C-4863-9A06-FEDC9CFBBC20}"/>
          </ac:spMkLst>
        </pc:spChg>
      </pc:sldChg>
      <pc:sldChg chg="addSp modSp add">
        <pc:chgData name="Cara Evans" userId="c4480d12eff131e5" providerId="LiveId" clId="{103E9C69-C563-4F5B-A0DE-4801D88A2B97}" dt="2020-01-21T14:47:32.158" v="6249" actId="14100"/>
        <pc:sldMkLst>
          <pc:docMk/>
          <pc:sldMk cId="2430237869" sldId="263"/>
        </pc:sldMkLst>
        <pc:spChg chg="mod">
          <ac:chgData name="Cara Evans" userId="c4480d12eff131e5" providerId="LiveId" clId="{103E9C69-C563-4F5B-A0DE-4801D88A2B97}" dt="2020-01-21T14:19:53.588" v="4951" actId="20577"/>
          <ac:spMkLst>
            <pc:docMk/>
            <pc:sldMk cId="2430237869" sldId="263"/>
            <ac:spMk id="2" creationId="{1EB8F22C-35D4-4AB7-A71F-85DA1043515B}"/>
          </ac:spMkLst>
        </pc:spChg>
        <pc:spChg chg="mod">
          <ac:chgData name="Cara Evans" userId="c4480d12eff131e5" providerId="LiveId" clId="{103E9C69-C563-4F5B-A0DE-4801D88A2B97}" dt="2020-01-21T14:35:40.114" v="5624" actId="20577"/>
          <ac:spMkLst>
            <pc:docMk/>
            <pc:sldMk cId="2430237869" sldId="263"/>
            <ac:spMk id="3" creationId="{2E525A67-584E-4D16-947D-3E4B05EB1188}"/>
          </ac:spMkLst>
        </pc:spChg>
        <pc:spChg chg="add mod">
          <ac:chgData name="Cara Evans" userId="c4480d12eff131e5" providerId="LiveId" clId="{103E9C69-C563-4F5B-A0DE-4801D88A2B97}" dt="2020-01-21T14:47:32.158" v="6249" actId="14100"/>
          <ac:spMkLst>
            <pc:docMk/>
            <pc:sldMk cId="2430237869" sldId="263"/>
            <ac:spMk id="5" creationId="{58CA4E2B-2952-4CA0-995E-8E0998E1016A}"/>
          </ac:spMkLst>
        </pc:spChg>
        <pc:picChg chg="add mod">
          <ac:chgData name="Cara Evans" userId="c4480d12eff131e5" providerId="LiveId" clId="{103E9C69-C563-4F5B-A0DE-4801D88A2B97}" dt="2020-01-21T14:46:59.311" v="6245" actId="1076"/>
          <ac:picMkLst>
            <pc:docMk/>
            <pc:sldMk cId="2430237869" sldId="263"/>
            <ac:picMk id="4" creationId="{047B4A91-EFD6-4DB8-942A-F390D95EFADD}"/>
          </ac:picMkLst>
        </pc:picChg>
      </pc:sldChg>
      <pc:sldChg chg="modSp add">
        <pc:chgData name="Cara Evans" userId="c4480d12eff131e5" providerId="LiveId" clId="{103E9C69-C563-4F5B-A0DE-4801D88A2B97}" dt="2020-01-21T14:46:17.015" v="6241" actId="20577"/>
        <pc:sldMkLst>
          <pc:docMk/>
          <pc:sldMk cId="2794545376" sldId="264"/>
        </pc:sldMkLst>
        <pc:spChg chg="mod">
          <ac:chgData name="Cara Evans" userId="c4480d12eff131e5" providerId="LiveId" clId="{103E9C69-C563-4F5B-A0DE-4801D88A2B97}" dt="2020-01-21T14:41:55.893" v="5780" actId="20577"/>
          <ac:spMkLst>
            <pc:docMk/>
            <pc:sldMk cId="2794545376" sldId="264"/>
            <ac:spMk id="2" creationId="{C8D7FBD5-2D25-4128-9538-C6849D2E4AE4}"/>
          </ac:spMkLst>
        </pc:spChg>
        <pc:spChg chg="mod">
          <ac:chgData name="Cara Evans" userId="c4480d12eff131e5" providerId="LiveId" clId="{103E9C69-C563-4F5B-A0DE-4801D88A2B97}" dt="2020-01-21T14:46:17.015" v="6241" actId="20577"/>
          <ac:spMkLst>
            <pc:docMk/>
            <pc:sldMk cId="2794545376" sldId="264"/>
            <ac:spMk id="3" creationId="{5915CF1F-124E-443D-9462-7E321B098BC6}"/>
          </ac:spMkLst>
        </pc:spChg>
      </pc:sldChg>
      <pc:sldChg chg="modSp add">
        <pc:chgData name="Cara Evans" userId="c4480d12eff131e5" providerId="LiveId" clId="{103E9C69-C563-4F5B-A0DE-4801D88A2B97}" dt="2020-01-21T15:21:23.239" v="7266" actId="20577"/>
        <pc:sldMkLst>
          <pc:docMk/>
          <pc:sldMk cId="2273931139" sldId="265"/>
        </pc:sldMkLst>
        <pc:spChg chg="mod">
          <ac:chgData name="Cara Evans" userId="c4480d12eff131e5" providerId="LiveId" clId="{103E9C69-C563-4F5B-A0DE-4801D88A2B97}" dt="2020-01-21T15:14:53.402" v="6811" actId="20577"/>
          <ac:spMkLst>
            <pc:docMk/>
            <pc:sldMk cId="2273931139" sldId="265"/>
            <ac:spMk id="2" creationId="{5558470D-955F-42AD-A135-AB9ED26386E1}"/>
          </ac:spMkLst>
        </pc:spChg>
        <pc:spChg chg="mod">
          <ac:chgData name="Cara Evans" userId="c4480d12eff131e5" providerId="LiveId" clId="{103E9C69-C563-4F5B-A0DE-4801D88A2B97}" dt="2020-01-21T15:21:23.239" v="7266" actId="20577"/>
          <ac:spMkLst>
            <pc:docMk/>
            <pc:sldMk cId="2273931139" sldId="265"/>
            <ac:spMk id="3" creationId="{25B449BE-FF48-4670-89D7-8EE255DA8996}"/>
          </ac:spMkLst>
        </pc:spChg>
      </pc:sldChg>
      <pc:sldChg chg="modSp add">
        <pc:chgData name="Cara Evans" userId="c4480d12eff131e5" providerId="LiveId" clId="{103E9C69-C563-4F5B-A0DE-4801D88A2B97}" dt="2020-01-21T15:11:08.757" v="6782" actId="20577"/>
        <pc:sldMkLst>
          <pc:docMk/>
          <pc:sldMk cId="2913539660" sldId="266"/>
        </pc:sldMkLst>
        <pc:spChg chg="mod">
          <ac:chgData name="Cara Evans" userId="c4480d12eff131e5" providerId="LiveId" clId="{103E9C69-C563-4F5B-A0DE-4801D88A2B97}" dt="2020-01-20T13:49:00.139" v="2895" actId="20577"/>
          <ac:spMkLst>
            <pc:docMk/>
            <pc:sldMk cId="2913539660" sldId="266"/>
            <ac:spMk id="2" creationId="{D7337592-30BF-45FE-B596-8E9DF6BC4698}"/>
          </ac:spMkLst>
        </pc:spChg>
        <pc:spChg chg="mod">
          <ac:chgData name="Cara Evans" userId="c4480d12eff131e5" providerId="LiveId" clId="{103E9C69-C563-4F5B-A0DE-4801D88A2B97}" dt="2020-01-21T15:11:08.757" v="6782" actId="20577"/>
          <ac:spMkLst>
            <pc:docMk/>
            <pc:sldMk cId="2913539660" sldId="266"/>
            <ac:spMk id="3" creationId="{FDFBD008-BA16-42BB-B919-BB0A8105772C}"/>
          </ac:spMkLst>
        </pc:spChg>
      </pc:sldChg>
      <pc:sldChg chg="modSp add del">
        <pc:chgData name="Cara Evans" userId="c4480d12eff131e5" providerId="LiveId" clId="{103E9C69-C563-4F5B-A0DE-4801D88A2B97}" dt="2020-01-20T13:48:40.954" v="2852" actId="2696"/>
        <pc:sldMkLst>
          <pc:docMk/>
          <pc:sldMk cId="3187674359" sldId="266"/>
        </pc:sldMkLst>
        <pc:spChg chg="mod">
          <ac:chgData name="Cara Evans" userId="c4480d12eff131e5" providerId="LiveId" clId="{103E9C69-C563-4F5B-A0DE-4801D88A2B97}" dt="2020-01-20T13:48:21.900" v="2851" actId="20577"/>
          <ac:spMkLst>
            <pc:docMk/>
            <pc:sldMk cId="3187674359" sldId="266"/>
            <ac:spMk id="2" creationId="{28FF5372-44C0-4EB0-8556-16AAFEA17ED9}"/>
          </ac:spMkLst>
        </pc:spChg>
      </pc:sldChg>
      <pc:sldChg chg="add del">
        <pc:chgData name="Cara Evans" userId="c4480d12eff131e5" providerId="LiveId" clId="{103E9C69-C563-4F5B-A0DE-4801D88A2B97}" dt="2020-01-20T16:54:39.533" v="3987" actId="2696"/>
        <pc:sldMkLst>
          <pc:docMk/>
          <pc:sldMk cId="1117851142" sldId="267"/>
        </pc:sldMkLst>
      </pc:sldChg>
      <pc:sldChg chg="modSp add del">
        <pc:chgData name="Cara Evans" userId="c4480d12eff131e5" providerId="LiveId" clId="{103E9C69-C563-4F5B-A0DE-4801D88A2B97}" dt="2020-01-20T16:55:08.302" v="3991"/>
        <pc:sldMkLst>
          <pc:docMk/>
          <pc:sldMk cId="1876652451" sldId="267"/>
        </pc:sldMkLst>
        <pc:spChg chg="mod">
          <ac:chgData name="Cara Evans" userId="c4480d12eff131e5" providerId="LiveId" clId="{103E9C69-C563-4F5B-A0DE-4801D88A2B97}" dt="2020-01-20T16:55:05.279" v="3990" actId="20577"/>
          <ac:spMkLst>
            <pc:docMk/>
            <pc:sldMk cId="1876652451" sldId="267"/>
            <ac:spMk id="3" creationId="{86BF6EF3-FC43-4F82-90C4-D5B7D52DB4F2}"/>
          </ac:spMkLst>
        </pc:spChg>
      </pc:sldChg>
      <pc:sldChg chg="modSp add">
        <pc:chgData name="Cara Evans" userId="c4480d12eff131e5" providerId="LiveId" clId="{103E9C69-C563-4F5B-A0DE-4801D88A2B97}" dt="2020-01-21T14:42:37.782" v="5785" actId="20577"/>
        <pc:sldMkLst>
          <pc:docMk/>
          <pc:sldMk cId="3099522588" sldId="267"/>
        </pc:sldMkLst>
        <pc:spChg chg="mod">
          <ac:chgData name="Cara Evans" userId="c4480d12eff131e5" providerId="LiveId" clId="{103E9C69-C563-4F5B-A0DE-4801D88A2B97}" dt="2020-01-21T14:42:37.782" v="5785" actId="20577"/>
          <ac:spMkLst>
            <pc:docMk/>
            <pc:sldMk cId="3099522588" sldId="267"/>
            <ac:spMk id="3" creationId="{86BF6EF3-FC43-4F82-90C4-D5B7D52DB4F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D1C419E-333E-4666-86E7-EA46C1E8F88E}" type="datetimeFigureOut">
              <a:rPr lang="en-GB" smtClean="0"/>
              <a:t>21/01/2020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2319E9-88E4-4D51-AB05-797EADF4C7A8}" type="slidenum">
              <a:rPr lang="en-GB" smtClean="0"/>
              <a:t>‹#›</a:t>
            </a:fld>
            <a:endParaRPr lang="en-GB"/>
          </a:p>
        </p:txBody>
      </p:sp>
    </p:spTree>
    <p:extLst>
      <p:ext uri="{BB962C8B-B14F-4D97-AF65-F5344CB8AC3E}">
        <p14:creationId xmlns:p14="http://schemas.microsoft.com/office/powerpoint/2010/main" val="40195259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D1C419E-333E-4666-86E7-EA46C1E8F88E}" type="datetimeFigureOut">
              <a:rPr lang="en-GB" smtClean="0"/>
              <a:t>21/01/2020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2319E9-88E4-4D51-AB05-797EADF4C7A8}" type="slidenum">
              <a:rPr lang="en-GB" smtClean="0"/>
              <a:t>‹#›</a:t>
            </a:fld>
            <a:endParaRPr lang="en-GB"/>
          </a:p>
        </p:txBody>
      </p:sp>
    </p:spTree>
    <p:extLst>
      <p:ext uri="{BB962C8B-B14F-4D97-AF65-F5344CB8AC3E}">
        <p14:creationId xmlns:p14="http://schemas.microsoft.com/office/powerpoint/2010/main" val="39636783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D1C419E-333E-4666-86E7-EA46C1E8F88E}" type="datetimeFigureOut">
              <a:rPr lang="en-GB" smtClean="0"/>
              <a:t>21/01/2020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2319E9-88E4-4D51-AB05-797EADF4C7A8}" type="slidenum">
              <a:rPr lang="en-GB" smtClean="0"/>
              <a:t>‹#›</a:t>
            </a:fld>
            <a:endParaRPr lang="en-GB"/>
          </a:p>
        </p:txBody>
      </p:sp>
    </p:spTree>
    <p:extLst>
      <p:ext uri="{BB962C8B-B14F-4D97-AF65-F5344CB8AC3E}">
        <p14:creationId xmlns:p14="http://schemas.microsoft.com/office/powerpoint/2010/main" val="26136169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D1C419E-333E-4666-86E7-EA46C1E8F88E}" type="datetimeFigureOut">
              <a:rPr lang="en-GB" smtClean="0"/>
              <a:t>21/01/2020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2319E9-88E4-4D51-AB05-797EADF4C7A8}" type="slidenum">
              <a:rPr lang="en-GB" smtClean="0"/>
              <a:t>‹#›</a:t>
            </a:fld>
            <a:endParaRPr lang="en-GB"/>
          </a:p>
        </p:txBody>
      </p:sp>
    </p:spTree>
    <p:extLst>
      <p:ext uri="{BB962C8B-B14F-4D97-AF65-F5344CB8AC3E}">
        <p14:creationId xmlns:p14="http://schemas.microsoft.com/office/powerpoint/2010/main" val="6887831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D1C419E-333E-4666-86E7-EA46C1E8F88E}" type="datetimeFigureOut">
              <a:rPr lang="en-GB" smtClean="0"/>
              <a:t>21/01/2020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32319E9-88E4-4D51-AB05-797EADF4C7A8}" type="slidenum">
              <a:rPr lang="en-GB" smtClean="0"/>
              <a:t>‹#›</a:t>
            </a:fld>
            <a:endParaRPr lang="en-GB"/>
          </a:p>
        </p:txBody>
      </p:sp>
    </p:spTree>
    <p:extLst>
      <p:ext uri="{BB962C8B-B14F-4D97-AF65-F5344CB8AC3E}">
        <p14:creationId xmlns:p14="http://schemas.microsoft.com/office/powerpoint/2010/main" val="14291499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6D1C419E-333E-4666-86E7-EA46C1E8F88E}" type="datetimeFigureOut">
              <a:rPr lang="en-GB" smtClean="0"/>
              <a:t>21/01/2020</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F32319E9-88E4-4D51-AB05-797EADF4C7A8}" type="slidenum">
              <a:rPr lang="en-GB" smtClean="0"/>
              <a:t>‹#›</a:t>
            </a:fld>
            <a:endParaRPr lang="en-GB"/>
          </a:p>
        </p:txBody>
      </p:sp>
    </p:spTree>
    <p:extLst>
      <p:ext uri="{BB962C8B-B14F-4D97-AF65-F5344CB8AC3E}">
        <p14:creationId xmlns:p14="http://schemas.microsoft.com/office/powerpoint/2010/main" val="18138921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6D1C419E-333E-4666-86E7-EA46C1E8F88E}" type="datetimeFigureOut">
              <a:rPr lang="en-GB" smtClean="0"/>
              <a:t>21/01/2020</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F32319E9-88E4-4D51-AB05-797EADF4C7A8}" type="slidenum">
              <a:rPr lang="en-GB" smtClean="0"/>
              <a:t>‹#›</a:t>
            </a:fld>
            <a:endParaRPr lang="en-GB"/>
          </a:p>
        </p:txBody>
      </p:sp>
    </p:spTree>
    <p:extLst>
      <p:ext uri="{BB962C8B-B14F-4D97-AF65-F5344CB8AC3E}">
        <p14:creationId xmlns:p14="http://schemas.microsoft.com/office/powerpoint/2010/main" val="19060394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6D1C419E-333E-4666-86E7-EA46C1E8F88E}" type="datetimeFigureOut">
              <a:rPr lang="en-GB" smtClean="0"/>
              <a:t>21/01/2020</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F32319E9-88E4-4D51-AB05-797EADF4C7A8}" type="slidenum">
              <a:rPr lang="en-GB" smtClean="0"/>
              <a:t>‹#›</a:t>
            </a:fld>
            <a:endParaRPr lang="en-GB"/>
          </a:p>
        </p:txBody>
      </p:sp>
    </p:spTree>
    <p:extLst>
      <p:ext uri="{BB962C8B-B14F-4D97-AF65-F5344CB8AC3E}">
        <p14:creationId xmlns:p14="http://schemas.microsoft.com/office/powerpoint/2010/main" val="31345233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D1C419E-333E-4666-86E7-EA46C1E8F88E}" type="datetimeFigureOut">
              <a:rPr lang="en-GB" smtClean="0"/>
              <a:t>21/01/2020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2319E9-88E4-4D51-AB05-797EADF4C7A8}" type="slidenum">
              <a:rPr lang="en-GB" smtClean="0"/>
              <a:t>‹#›</a:t>
            </a:fld>
            <a:endParaRPr lang="en-GB"/>
          </a:p>
        </p:txBody>
      </p:sp>
    </p:spTree>
    <p:extLst>
      <p:ext uri="{BB962C8B-B14F-4D97-AF65-F5344CB8AC3E}">
        <p14:creationId xmlns:p14="http://schemas.microsoft.com/office/powerpoint/2010/main" val="21397187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D1C419E-333E-4666-86E7-EA46C1E8F88E}" type="datetimeFigureOut">
              <a:rPr lang="en-GB" smtClean="0"/>
              <a:t>21/01/2020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2319E9-88E4-4D51-AB05-797EADF4C7A8}" type="slidenum">
              <a:rPr lang="en-GB" smtClean="0"/>
              <a:t>‹#›</a:t>
            </a:fld>
            <a:endParaRPr lang="en-GB"/>
          </a:p>
        </p:txBody>
      </p:sp>
    </p:spTree>
    <p:extLst>
      <p:ext uri="{BB962C8B-B14F-4D97-AF65-F5344CB8AC3E}">
        <p14:creationId xmlns:p14="http://schemas.microsoft.com/office/powerpoint/2010/main" val="37316326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D1C419E-333E-4666-86E7-EA46C1E8F88E}" type="datetimeFigureOut">
              <a:rPr lang="en-GB" smtClean="0"/>
              <a:t>21/01/2020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2319E9-88E4-4D51-AB05-797EADF4C7A8}" type="slidenum">
              <a:rPr lang="en-GB" smtClean="0"/>
              <a:t>‹#›</a:t>
            </a:fld>
            <a:endParaRPr lang="en-GB"/>
          </a:p>
        </p:txBody>
      </p:sp>
    </p:spTree>
    <p:extLst>
      <p:ext uri="{BB962C8B-B14F-4D97-AF65-F5344CB8AC3E}">
        <p14:creationId xmlns:p14="http://schemas.microsoft.com/office/powerpoint/2010/main" val="19420925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D1C419E-333E-4666-86E7-EA46C1E8F88E}" type="datetimeFigureOut">
              <a:rPr lang="en-GB" smtClean="0"/>
              <a:t>21/01/2020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2319E9-88E4-4D51-AB05-797EADF4C7A8}" type="slidenum">
              <a:rPr lang="en-GB" smtClean="0"/>
              <a:t>‹#›</a:t>
            </a:fld>
            <a:endParaRPr lang="en-GB"/>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90881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D1C419E-333E-4666-86E7-EA46C1E8F88E}" type="datetimeFigureOut">
              <a:rPr lang="en-GB" smtClean="0"/>
              <a:t>21/01/2020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2319E9-88E4-4D51-AB05-797EADF4C7A8}" type="slidenum">
              <a:rPr lang="en-GB" smtClean="0"/>
              <a:t>‹#›</a:t>
            </a:fld>
            <a:endParaRPr lang="en-GB"/>
          </a:p>
        </p:txBody>
      </p:sp>
    </p:spTree>
    <p:extLst>
      <p:ext uri="{BB962C8B-B14F-4D97-AF65-F5344CB8AC3E}">
        <p14:creationId xmlns:p14="http://schemas.microsoft.com/office/powerpoint/2010/main" val="27210733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D1C419E-333E-4666-86E7-EA46C1E8F88E}" type="datetimeFigureOut">
              <a:rPr lang="en-GB" smtClean="0"/>
              <a:t>21/01/2020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2319E9-88E4-4D51-AB05-797EADF4C7A8}" type="slidenum">
              <a:rPr lang="en-GB" smtClean="0"/>
              <a:t>‹#›</a:t>
            </a:fld>
            <a:endParaRPr lang="en-GB"/>
          </a:p>
        </p:txBody>
      </p:sp>
    </p:spTree>
    <p:extLst>
      <p:ext uri="{BB962C8B-B14F-4D97-AF65-F5344CB8AC3E}">
        <p14:creationId xmlns:p14="http://schemas.microsoft.com/office/powerpoint/2010/main" val="17777324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D1C419E-333E-4666-86E7-EA46C1E8F88E}" type="datetimeFigureOut">
              <a:rPr lang="en-GB" smtClean="0"/>
              <a:t>21/01/2020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2319E9-88E4-4D51-AB05-797EADF4C7A8}" type="slidenum">
              <a:rPr lang="en-GB" smtClean="0"/>
              <a:t>‹#›</a:t>
            </a:fld>
            <a:endParaRPr lang="en-GB"/>
          </a:p>
        </p:txBody>
      </p:sp>
    </p:spTree>
    <p:extLst>
      <p:ext uri="{BB962C8B-B14F-4D97-AF65-F5344CB8AC3E}">
        <p14:creationId xmlns:p14="http://schemas.microsoft.com/office/powerpoint/2010/main" val="24441415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D1C419E-333E-4666-86E7-EA46C1E8F88E}" type="datetimeFigureOut">
              <a:rPr lang="en-GB" smtClean="0"/>
              <a:t>21/01/2020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2319E9-88E4-4D51-AB05-797EADF4C7A8}" type="slidenum">
              <a:rPr lang="en-GB" smtClean="0"/>
              <a:t>‹#›</a:t>
            </a:fld>
            <a:endParaRPr lang="en-GB"/>
          </a:p>
        </p:txBody>
      </p:sp>
    </p:spTree>
    <p:extLst>
      <p:ext uri="{BB962C8B-B14F-4D97-AF65-F5344CB8AC3E}">
        <p14:creationId xmlns:p14="http://schemas.microsoft.com/office/powerpoint/2010/main" val="35756811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D1C419E-333E-4666-86E7-EA46C1E8F88E}" type="datetimeFigureOut">
              <a:rPr lang="en-GB" smtClean="0"/>
              <a:t>21/01/2020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2319E9-88E4-4D51-AB05-797EADF4C7A8}" type="slidenum">
              <a:rPr lang="en-GB" smtClean="0"/>
              <a:t>‹#›</a:t>
            </a:fld>
            <a:endParaRPr lang="en-GB"/>
          </a:p>
        </p:txBody>
      </p:sp>
    </p:spTree>
    <p:extLst>
      <p:ext uri="{BB962C8B-B14F-4D97-AF65-F5344CB8AC3E}">
        <p14:creationId xmlns:p14="http://schemas.microsoft.com/office/powerpoint/2010/main" val="18123565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6D1C419E-333E-4666-86E7-EA46C1E8F88E}" type="datetimeFigureOut">
              <a:rPr lang="en-GB" smtClean="0"/>
              <a:t>21/01/2020</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F32319E9-88E4-4D51-AB05-797EADF4C7A8}" type="slidenum">
              <a:rPr lang="en-GB" smtClean="0"/>
              <a:t>‹#›</a:t>
            </a:fld>
            <a:endParaRPr lang="en-GB"/>
          </a:p>
        </p:txBody>
      </p:sp>
    </p:spTree>
    <p:extLst>
      <p:ext uri="{BB962C8B-B14F-4D97-AF65-F5344CB8AC3E}">
        <p14:creationId xmlns:p14="http://schemas.microsoft.com/office/powerpoint/2010/main" val="4212639210"/>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psychologytoday.com/"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bapt.info/play-therapy/history-play-therapy/" TargetMode="External"/><Relationship Id="rId2" Type="http://schemas.openxmlformats.org/officeDocument/2006/relationships/hyperlink" Target="https://www.a4pt.org/page/ClarifyingUseofPT" TargetMode="External"/><Relationship Id="rId1" Type="http://schemas.openxmlformats.org/officeDocument/2006/relationships/slideLayout" Target="../slideLayouts/slideLayout2.xml"/><Relationship Id="rId4" Type="http://schemas.openxmlformats.org/officeDocument/2006/relationships/hyperlink" Target="https://www.bapt.info/bapt/general-information/"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8E3E5-B09D-4F1D-AA50-20CF34644768}"/>
              </a:ext>
            </a:extLst>
          </p:cNvPr>
          <p:cNvSpPr>
            <a:spLocks noGrp="1"/>
          </p:cNvSpPr>
          <p:nvPr>
            <p:ph type="ctrTitle"/>
          </p:nvPr>
        </p:nvSpPr>
        <p:spPr>
          <a:xfrm>
            <a:off x="0" y="1447800"/>
            <a:ext cx="12191999" cy="3329581"/>
          </a:xfrm>
        </p:spPr>
        <p:txBody>
          <a:bodyPr/>
          <a:lstStyle/>
          <a:p>
            <a:r>
              <a:rPr lang="en-GB" dirty="0"/>
              <a:t>ECCH7001 - Contemporary Discourses in Professional Practice</a:t>
            </a:r>
          </a:p>
        </p:txBody>
      </p:sp>
      <p:sp>
        <p:nvSpPr>
          <p:cNvPr id="3" name="Subtitle 2">
            <a:extLst>
              <a:ext uri="{FF2B5EF4-FFF2-40B4-BE49-F238E27FC236}">
                <a16:creationId xmlns:a16="http://schemas.microsoft.com/office/drawing/2014/main" id="{0FCB385E-FCEC-4FCE-807D-DA19898F2B48}"/>
              </a:ext>
            </a:extLst>
          </p:cNvPr>
          <p:cNvSpPr>
            <a:spLocks noGrp="1"/>
          </p:cNvSpPr>
          <p:nvPr>
            <p:ph type="subTitle" idx="1"/>
          </p:nvPr>
        </p:nvSpPr>
        <p:spPr/>
        <p:txBody>
          <a:bodyPr/>
          <a:lstStyle/>
          <a:p>
            <a:r>
              <a:rPr lang="en-GB" dirty="0"/>
              <a:t>Creative approach to wellbeing: Play therapy &amp; drawings</a:t>
            </a:r>
          </a:p>
        </p:txBody>
      </p:sp>
    </p:spTree>
    <p:extLst>
      <p:ext uri="{BB962C8B-B14F-4D97-AF65-F5344CB8AC3E}">
        <p14:creationId xmlns:p14="http://schemas.microsoft.com/office/powerpoint/2010/main" val="1827888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18801D-7906-442F-9042-FFDBF5BF1465}"/>
              </a:ext>
            </a:extLst>
          </p:cNvPr>
          <p:cNvSpPr>
            <a:spLocks noGrp="1"/>
          </p:cNvSpPr>
          <p:nvPr>
            <p:ph type="title"/>
          </p:nvPr>
        </p:nvSpPr>
        <p:spPr>
          <a:xfrm>
            <a:off x="646111" y="452718"/>
            <a:ext cx="9404723" cy="1400530"/>
          </a:xfrm>
        </p:spPr>
        <p:txBody>
          <a:bodyPr/>
          <a:lstStyle/>
          <a:p>
            <a:r>
              <a:rPr lang="en-GB" dirty="0"/>
              <a:t>Play Therapy - An Introduction</a:t>
            </a:r>
          </a:p>
        </p:txBody>
      </p:sp>
      <p:sp>
        <p:nvSpPr>
          <p:cNvPr id="3" name="Content Placeholder 2">
            <a:extLst>
              <a:ext uri="{FF2B5EF4-FFF2-40B4-BE49-F238E27FC236}">
                <a16:creationId xmlns:a16="http://schemas.microsoft.com/office/drawing/2014/main" id="{9CA51B34-0588-44C5-B1D3-5A030A6792B7}"/>
              </a:ext>
            </a:extLst>
          </p:cNvPr>
          <p:cNvSpPr>
            <a:spLocks noGrp="1"/>
          </p:cNvSpPr>
          <p:nvPr>
            <p:ph idx="1"/>
          </p:nvPr>
        </p:nvSpPr>
        <p:spPr>
          <a:xfrm>
            <a:off x="1103312" y="2052918"/>
            <a:ext cx="8946541" cy="4195481"/>
          </a:xfrm>
        </p:spPr>
        <p:txBody>
          <a:bodyPr/>
          <a:lstStyle/>
          <a:p>
            <a:pPr marL="0" indent="0">
              <a:buNone/>
            </a:pPr>
            <a:r>
              <a:rPr lang="en-GB" b="1" u="sng" dirty="0"/>
              <a:t>What is Play Therapy?</a:t>
            </a:r>
          </a:p>
          <a:p>
            <a:r>
              <a:rPr lang="en-GB" dirty="0"/>
              <a:t>As the name suggests: therapy which involves play</a:t>
            </a:r>
          </a:p>
          <a:p>
            <a:r>
              <a:rPr lang="en-GB" dirty="0"/>
              <a:t>Therapists use many forms of play in order for clients to relieve stress, or as a form of displaying and understanding their feelings. </a:t>
            </a:r>
            <a:r>
              <a:rPr lang="en-GB" sz="1100" dirty="0"/>
              <a:t>(Ray, 2011)</a:t>
            </a:r>
          </a:p>
          <a:p>
            <a:r>
              <a:rPr lang="en-GB" dirty="0"/>
              <a:t>A comfortable environment for clients to express themselves at their own pace. </a:t>
            </a:r>
            <a:r>
              <a:rPr lang="en-GB" sz="1100" dirty="0"/>
              <a:t>(Landreth, 2012)</a:t>
            </a:r>
          </a:p>
          <a:p>
            <a:endParaRPr lang="en-GB" sz="1100" dirty="0"/>
          </a:p>
          <a:p>
            <a:pPr marL="0" indent="0">
              <a:buNone/>
            </a:pPr>
            <a:r>
              <a:rPr lang="en-GB" b="1" u="sng" dirty="0"/>
              <a:t>Facts</a:t>
            </a:r>
          </a:p>
          <a:p>
            <a:r>
              <a:rPr lang="en-GB" dirty="0"/>
              <a:t>Play therapy can also be used with adults.</a:t>
            </a:r>
          </a:p>
          <a:p>
            <a:r>
              <a:rPr lang="en-GB" dirty="0"/>
              <a:t>It has been psychiatry since at least the 1930s. </a:t>
            </a:r>
            <a:r>
              <a:rPr lang="en-GB" sz="1100" dirty="0"/>
              <a:t>(Gitelson et al., 1938)</a:t>
            </a:r>
            <a:endParaRPr lang="en-GB" dirty="0"/>
          </a:p>
        </p:txBody>
      </p:sp>
      <p:pic>
        <p:nvPicPr>
          <p:cNvPr id="4" name="Picture 3">
            <a:extLst>
              <a:ext uri="{FF2B5EF4-FFF2-40B4-BE49-F238E27FC236}">
                <a16:creationId xmlns:a16="http://schemas.microsoft.com/office/drawing/2014/main" id="{AE6D6AC0-738D-4A2E-8918-64C4FF31C87B}"/>
              </a:ext>
            </a:extLst>
          </p:cNvPr>
          <p:cNvPicPr>
            <a:picLocks noChangeAspect="1"/>
          </p:cNvPicPr>
          <p:nvPr/>
        </p:nvPicPr>
        <p:blipFill>
          <a:blip r:embed="rId2"/>
          <a:stretch>
            <a:fillRect/>
          </a:stretch>
        </p:blipFill>
        <p:spPr>
          <a:xfrm>
            <a:off x="8813556" y="4150658"/>
            <a:ext cx="3378444" cy="1689222"/>
          </a:xfrm>
          <a:prstGeom prst="rect">
            <a:avLst/>
          </a:prstGeom>
        </p:spPr>
      </p:pic>
      <p:sp>
        <p:nvSpPr>
          <p:cNvPr id="5" name="TextBox 4">
            <a:extLst>
              <a:ext uri="{FF2B5EF4-FFF2-40B4-BE49-F238E27FC236}">
                <a16:creationId xmlns:a16="http://schemas.microsoft.com/office/drawing/2014/main" id="{45534E7E-9DF6-4725-B8FA-51007D145E40}"/>
              </a:ext>
            </a:extLst>
          </p:cNvPr>
          <p:cNvSpPr txBox="1"/>
          <p:nvPr/>
        </p:nvSpPr>
        <p:spPr>
          <a:xfrm>
            <a:off x="9342783" y="5839880"/>
            <a:ext cx="2756452" cy="261610"/>
          </a:xfrm>
          <a:prstGeom prst="rect">
            <a:avLst/>
          </a:prstGeom>
          <a:noFill/>
        </p:spPr>
        <p:txBody>
          <a:bodyPr wrap="square" rtlCol="0">
            <a:spAutoFit/>
          </a:bodyPr>
          <a:lstStyle/>
          <a:p>
            <a:r>
              <a:rPr lang="en-GB" sz="1100" dirty="0"/>
              <a:t>https://positivepsychology.com/</a:t>
            </a:r>
          </a:p>
        </p:txBody>
      </p:sp>
    </p:spTree>
    <p:extLst>
      <p:ext uri="{BB962C8B-B14F-4D97-AF65-F5344CB8AC3E}">
        <p14:creationId xmlns:p14="http://schemas.microsoft.com/office/powerpoint/2010/main" val="9560451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6C0F5-EBB7-49BE-939F-A4F7B0CBCAA0}"/>
              </a:ext>
            </a:extLst>
          </p:cNvPr>
          <p:cNvSpPr>
            <a:spLocks noGrp="1"/>
          </p:cNvSpPr>
          <p:nvPr>
            <p:ph type="title"/>
          </p:nvPr>
        </p:nvSpPr>
        <p:spPr/>
        <p:txBody>
          <a:bodyPr/>
          <a:lstStyle/>
          <a:p>
            <a:r>
              <a:rPr lang="en-GB" dirty="0"/>
              <a:t>The Theory Behind Play Therapy</a:t>
            </a:r>
          </a:p>
        </p:txBody>
      </p:sp>
      <p:sp>
        <p:nvSpPr>
          <p:cNvPr id="3" name="Content Placeholder 2">
            <a:extLst>
              <a:ext uri="{FF2B5EF4-FFF2-40B4-BE49-F238E27FC236}">
                <a16:creationId xmlns:a16="http://schemas.microsoft.com/office/drawing/2014/main" id="{2119CF9E-C0D6-41A4-A69C-F2A70114193D}"/>
              </a:ext>
            </a:extLst>
          </p:cNvPr>
          <p:cNvSpPr>
            <a:spLocks noGrp="1"/>
          </p:cNvSpPr>
          <p:nvPr>
            <p:ph idx="1"/>
          </p:nvPr>
        </p:nvSpPr>
        <p:spPr>
          <a:xfrm>
            <a:off x="646111" y="1331259"/>
            <a:ext cx="10803767" cy="5361089"/>
          </a:xfrm>
        </p:spPr>
        <p:txBody>
          <a:bodyPr/>
          <a:lstStyle/>
          <a:p>
            <a:pPr marL="0" indent="0">
              <a:buNone/>
            </a:pPr>
            <a:r>
              <a:rPr lang="en-GB" dirty="0"/>
              <a:t>“that the child revealed far more of himself when talking about things he liked to do, his favorite toys, his pets, his friends, etc., than when he was face to face with a psychiatrist who questioned him first about his troubles” </a:t>
            </a:r>
            <a:r>
              <a:rPr lang="en-GB" sz="1100" dirty="0"/>
              <a:t>(Gitelson et al., 1938)</a:t>
            </a:r>
          </a:p>
          <a:p>
            <a:r>
              <a:rPr lang="en-GB" dirty="0"/>
              <a:t>The purpose of play therapy is to resolve psychological problems by using play as therapeutic methods </a:t>
            </a:r>
            <a:r>
              <a:rPr lang="en-GB" sz="1100" dirty="0"/>
              <a:t>(Association for Play Therapy, 2020)</a:t>
            </a:r>
          </a:p>
          <a:p>
            <a:r>
              <a:rPr lang="en-GB" dirty="0"/>
              <a:t>An alternative method of expressing personal problems as opposed to talking to a therapist which is effective when:</a:t>
            </a:r>
          </a:p>
          <a:p>
            <a:pPr lvl="1"/>
            <a:r>
              <a:rPr lang="en-GB" sz="1600" dirty="0"/>
              <a:t>The client cannot express their problems verbally</a:t>
            </a:r>
          </a:p>
          <a:p>
            <a:pPr lvl="1"/>
            <a:r>
              <a:rPr lang="en-GB" sz="1600" dirty="0"/>
              <a:t>The client is uncomfortable sharing their feelings</a:t>
            </a:r>
          </a:p>
          <a:p>
            <a:pPr lvl="1"/>
            <a:r>
              <a:rPr lang="en-GB" sz="1600" dirty="0"/>
              <a:t>The client does not understand their trauma 			</a:t>
            </a:r>
            <a:r>
              <a:rPr lang="en-GB" sz="1100" dirty="0"/>
              <a:t>(British Association of Play Therapists, 2020)</a:t>
            </a:r>
          </a:p>
          <a:p>
            <a:pPr marL="457200" lvl="1" indent="0">
              <a:buNone/>
            </a:pPr>
            <a:endParaRPr lang="en-GB" sz="1100" dirty="0"/>
          </a:p>
          <a:p>
            <a:pPr marL="400050"/>
            <a:r>
              <a:rPr lang="en-GB" dirty="0"/>
              <a:t>By being creative, clients can communicate their thoughts and feelings without limitations </a:t>
            </a:r>
            <a:r>
              <a:rPr lang="en-GB" sz="1100" dirty="0"/>
              <a:t>(British Association of Play Therapists, 2013)</a:t>
            </a:r>
          </a:p>
          <a:p>
            <a:pPr marL="400050"/>
            <a:r>
              <a:rPr lang="en-GB" dirty="0"/>
              <a:t>Positive regard from therapists for their creations can improve the clients’ positive self regard </a:t>
            </a:r>
            <a:r>
              <a:rPr lang="en-GB" sz="1100" dirty="0"/>
              <a:t>(Blom, 2006)</a:t>
            </a:r>
            <a:endParaRPr lang="en-GB" dirty="0"/>
          </a:p>
          <a:p>
            <a:pPr lvl="1"/>
            <a:endParaRPr lang="en-GB" sz="1600" dirty="0"/>
          </a:p>
        </p:txBody>
      </p:sp>
    </p:spTree>
    <p:extLst>
      <p:ext uri="{BB962C8B-B14F-4D97-AF65-F5344CB8AC3E}">
        <p14:creationId xmlns:p14="http://schemas.microsoft.com/office/powerpoint/2010/main" val="34363413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CFAA9-0C69-4DBA-AFEE-FFD0DECBDA1F}"/>
              </a:ext>
            </a:extLst>
          </p:cNvPr>
          <p:cNvSpPr>
            <a:spLocks noGrp="1"/>
          </p:cNvSpPr>
          <p:nvPr>
            <p:ph type="title"/>
          </p:nvPr>
        </p:nvSpPr>
        <p:spPr/>
        <p:txBody>
          <a:bodyPr/>
          <a:lstStyle/>
          <a:p>
            <a:r>
              <a:rPr lang="en-GB" dirty="0"/>
              <a:t>Evidence for Play Therapy in Practice</a:t>
            </a:r>
          </a:p>
        </p:txBody>
      </p:sp>
      <p:sp>
        <p:nvSpPr>
          <p:cNvPr id="3" name="Content Placeholder 2">
            <a:extLst>
              <a:ext uri="{FF2B5EF4-FFF2-40B4-BE49-F238E27FC236}">
                <a16:creationId xmlns:a16="http://schemas.microsoft.com/office/drawing/2014/main" id="{C2B94DC5-078B-44D7-9B50-A7A5049DB1BE}"/>
              </a:ext>
            </a:extLst>
          </p:cNvPr>
          <p:cNvSpPr>
            <a:spLocks noGrp="1"/>
          </p:cNvSpPr>
          <p:nvPr>
            <p:ph idx="1"/>
          </p:nvPr>
        </p:nvSpPr>
        <p:spPr>
          <a:xfrm>
            <a:off x="1103312" y="2052918"/>
            <a:ext cx="10876653" cy="4195481"/>
          </a:xfrm>
        </p:spPr>
        <p:txBody>
          <a:bodyPr/>
          <a:lstStyle/>
          <a:p>
            <a:r>
              <a:rPr lang="en-GB" dirty="0"/>
              <a:t>Children with drug/alcohol dependent parent - play therapy significantly improved depression and disruptive behaviour </a:t>
            </a:r>
            <a:r>
              <a:rPr lang="en-GB" sz="1100" dirty="0"/>
              <a:t>(Springer at al., 1992)</a:t>
            </a:r>
          </a:p>
          <a:p>
            <a:r>
              <a:rPr lang="en-GB" dirty="0"/>
              <a:t>Children diagnosed with aggressive conduct disorder - play therapy showed significant difference in behaviour</a:t>
            </a:r>
          </a:p>
          <a:p>
            <a:pPr lvl="1"/>
            <a:r>
              <a:rPr lang="en-GB" sz="1600" dirty="0"/>
              <a:t>Less fighting, bullying, violence against adults &amp; temper tantrums	</a:t>
            </a:r>
            <a:r>
              <a:rPr lang="en-GB" sz="1100" dirty="0"/>
              <a:t>(Dogra &amp; Veeraraghavan, 1994)</a:t>
            </a:r>
          </a:p>
          <a:p>
            <a:r>
              <a:rPr lang="en-GB" dirty="0"/>
              <a:t>Child witnesses of domestic violence - play therapy reduced behaviour problems </a:t>
            </a:r>
            <a:r>
              <a:rPr lang="en-GB" sz="1100" dirty="0"/>
              <a:t>(</a:t>
            </a:r>
            <a:r>
              <a:rPr lang="en-GB" sz="1100" dirty="0" err="1"/>
              <a:t>Kot</a:t>
            </a:r>
            <a:r>
              <a:rPr lang="en-GB" sz="1100" dirty="0"/>
              <a:t>, 1995)</a:t>
            </a:r>
          </a:p>
          <a:p>
            <a:endParaRPr lang="en-GB" dirty="0"/>
          </a:p>
          <a:p>
            <a:r>
              <a:rPr lang="en-GB" dirty="0"/>
              <a:t>Meta analysis results showed that overall play therapy is an effective method for dealing with problems such as depression, anxiety, sexual abuse, post traumatic stress disorder, conduct disorder and speech and language difficulties. </a:t>
            </a:r>
            <a:r>
              <a:rPr lang="en-GB" sz="1100" dirty="0"/>
              <a:t>(Ray et al., 2001)</a:t>
            </a:r>
            <a:endParaRPr lang="en-GB" dirty="0"/>
          </a:p>
        </p:txBody>
      </p:sp>
    </p:spTree>
    <p:extLst>
      <p:ext uri="{BB962C8B-B14F-4D97-AF65-F5344CB8AC3E}">
        <p14:creationId xmlns:p14="http://schemas.microsoft.com/office/powerpoint/2010/main" val="27921811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5C0EE-4347-4F04-9BA4-95AFE46F5A35}"/>
              </a:ext>
            </a:extLst>
          </p:cNvPr>
          <p:cNvSpPr>
            <a:spLocks noGrp="1"/>
          </p:cNvSpPr>
          <p:nvPr>
            <p:ph type="title"/>
          </p:nvPr>
        </p:nvSpPr>
        <p:spPr/>
        <p:txBody>
          <a:bodyPr/>
          <a:lstStyle/>
          <a:p>
            <a:r>
              <a:rPr lang="en-GB" dirty="0"/>
              <a:t>Play Therapy Techniques</a:t>
            </a:r>
          </a:p>
        </p:txBody>
      </p:sp>
      <p:sp>
        <p:nvSpPr>
          <p:cNvPr id="3" name="Content Placeholder 2">
            <a:extLst>
              <a:ext uri="{FF2B5EF4-FFF2-40B4-BE49-F238E27FC236}">
                <a16:creationId xmlns:a16="http://schemas.microsoft.com/office/drawing/2014/main" id="{FC102C50-6F43-4591-B586-A15CE4854715}"/>
              </a:ext>
            </a:extLst>
          </p:cNvPr>
          <p:cNvSpPr>
            <a:spLocks noGrp="1"/>
          </p:cNvSpPr>
          <p:nvPr>
            <p:ph idx="1"/>
          </p:nvPr>
        </p:nvSpPr>
        <p:spPr>
          <a:xfrm>
            <a:off x="1104293" y="1708361"/>
            <a:ext cx="8946541" cy="4805082"/>
          </a:xfrm>
        </p:spPr>
        <p:txBody>
          <a:bodyPr/>
          <a:lstStyle/>
          <a:p>
            <a:pPr marL="0" indent="0">
              <a:buNone/>
            </a:pPr>
            <a:r>
              <a:rPr lang="en-GB" b="1" u="sng" dirty="0"/>
              <a:t>Toys</a:t>
            </a:r>
          </a:p>
          <a:p>
            <a:r>
              <a:rPr lang="en-GB" sz="1600" dirty="0"/>
              <a:t>Observe clients playing with toys, toys as stress relief, use toys for clients to express and communicate their problems</a:t>
            </a:r>
          </a:p>
          <a:p>
            <a:pPr marL="0" indent="0">
              <a:buNone/>
            </a:pPr>
            <a:r>
              <a:rPr lang="en-GB" b="1" u="sng" dirty="0"/>
              <a:t>Storytelling</a:t>
            </a:r>
          </a:p>
          <a:p>
            <a:r>
              <a:rPr lang="en-GB" sz="1600" dirty="0"/>
              <a:t>Client tells stories (with objects, by writing, or verbally). The stories may reveal personal problems and relate to the client’s real life.</a:t>
            </a:r>
          </a:p>
          <a:p>
            <a:pPr marL="0" indent="0">
              <a:buNone/>
            </a:pPr>
            <a:r>
              <a:rPr lang="en-GB" b="1" u="sng" dirty="0"/>
              <a:t>Role-Play</a:t>
            </a:r>
          </a:p>
          <a:p>
            <a:r>
              <a:rPr lang="en-GB" sz="1600" dirty="0"/>
              <a:t>The client and therapist create a role-play situation, with young children costumes may be used. The role-play can encourage clients to reveal personal problems without this being direct.</a:t>
            </a:r>
          </a:p>
          <a:p>
            <a:pPr marL="0" indent="0">
              <a:buNone/>
            </a:pPr>
            <a:r>
              <a:rPr lang="en-GB" b="1" u="sng" dirty="0"/>
              <a:t>Games</a:t>
            </a:r>
          </a:p>
          <a:p>
            <a:r>
              <a:rPr lang="en-GB" sz="1600" dirty="0"/>
              <a:t>Often used to build a relationship between the client and therapist, but can also be used similarly to toys for clients to present their problems in different forms.</a:t>
            </a:r>
          </a:p>
          <a:p>
            <a:pPr marL="0" indent="0">
              <a:buNone/>
            </a:pPr>
            <a:r>
              <a:rPr lang="en-GB" sz="1100" dirty="0"/>
              <a:t>(Hall et el., 2006;Moor, 2008;Trice-Black et al., 2013)</a:t>
            </a:r>
          </a:p>
        </p:txBody>
      </p:sp>
    </p:spTree>
    <p:extLst>
      <p:ext uri="{BB962C8B-B14F-4D97-AF65-F5344CB8AC3E}">
        <p14:creationId xmlns:p14="http://schemas.microsoft.com/office/powerpoint/2010/main" val="32127361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1DFC5-E54F-4972-BB40-F33BD3BF26CD}"/>
              </a:ext>
            </a:extLst>
          </p:cNvPr>
          <p:cNvSpPr>
            <a:spLocks noGrp="1"/>
          </p:cNvSpPr>
          <p:nvPr>
            <p:ph type="title"/>
          </p:nvPr>
        </p:nvSpPr>
        <p:spPr/>
        <p:txBody>
          <a:bodyPr/>
          <a:lstStyle/>
          <a:p>
            <a:r>
              <a:rPr lang="en-GB" dirty="0"/>
              <a:t>Creative Arts Play Therapy</a:t>
            </a:r>
          </a:p>
        </p:txBody>
      </p:sp>
      <p:sp>
        <p:nvSpPr>
          <p:cNvPr id="3" name="Content Placeholder 2">
            <a:extLst>
              <a:ext uri="{FF2B5EF4-FFF2-40B4-BE49-F238E27FC236}">
                <a16:creationId xmlns:a16="http://schemas.microsoft.com/office/drawing/2014/main" id="{D3A62905-6F2C-4863-9A06-FEDC9CFBBC20}"/>
              </a:ext>
            </a:extLst>
          </p:cNvPr>
          <p:cNvSpPr>
            <a:spLocks noGrp="1"/>
          </p:cNvSpPr>
          <p:nvPr>
            <p:ph idx="1"/>
          </p:nvPr>
        </p:nvSpPr>
        <p:spPr>
          <a:xfrm>
            <a:off x="1103312" y="2052918"/>
            <a:ext cx="10730879" cy="4195481"/>
          </a:xfrm>
        </p:spPr>
        <p:txBody>
          <a:bodyPr/>
          <a:lstStyle/>
          <a:p>
            <a:r>
              <a:rPr lang="en-GB" dirty="0"/>
              <a:t>Using fun, creative activities to create pieces which represent thoughts and feelings.</a:t>
            </a:r>
          </a:p>
          <a:p>
            <a:r>
              <a:rPr lang="en-GB" dirty="0"/>
              <a:t>Examples include: colouring, drawing, painting, sculpting clay, creating objects (e.g. box), dancing or using musical instruments.</a:t>
            </a:r>
          </a:p>
          <a:p>
            <a:r>
              <a:rPr lang="en-GB" dirty="0"/>
              <a:t>Clients gain a deeper understanding of themselves and their feelings </a:t>
            </a:r>
            <a:r>
              <a:rPr lang="en-GB" sz="1200" dirty="0"/>
              <a:t>(Lev-Wiesel, 2004) </a:t>
            </a:r>
            <a:r>
              <a:rPr lang="en-GB" dirty="0"/>
              <a:t>while fulfilling the human need for self-expression. </a:t>
            </a:r>
            <a:r>
              <a:rPr lang="en-GB" sz="1100" dirty="0"/>
              <a:t>(Snyder, 1997)</a:t>
            </a:r>
          </a:p>
          <a:p>
            <a:r>
              <a:rPr lang="en-GB" dirty="0"/>
              <a:t>Often more effective than talk therapy as inner thoughts and feelings can be expressed naturally and deeper feelings can be revealed to the client themselves. </a:t>
            </a:r>
            <a:r>
              <a:rPr lang="en-GB" sz="1100" dirty="0"/>
              <a:t>(</a:t>
            </a:r>
            <a:r>
              <a:rPr lang="en-GB" sz="1100" dirty="0" err="1"/>
              <a:t>Malchiodi</a:t>
            </a:r>
            <a:r>
              <a:rPr lang="en-GB" sz="1100" dirty="0"/>
              <a:t>, 2003)</a:t>
            </a:r>
          </a:p>
          <a:p>
            <a:r>
              <a:rPr lang="en-GB" dirty="0"/>
              <a:t>Free from pressure, discomfort and fear and associated positively with clients - the activities are designed to be fun. </a:t>
            </a:r>
            <a:r>
              <a:rPr lang="en-GB" sz="1100" dirty="0"/>
              <a:t>(Perryman, 2019)</a:t>
            </a:r>
            <a:endParaRPr lang="en-GB" dirty="0"/>
          </a:p>
        </p:txBody>
      </p:sp>
    </p:spTree>
    <p:extLst>
      <p:ext uri="{BB962C8B-B14F-4D97-AF65-F5344CB8AC3E}">
        <p14:creationId xmlns:p14="http://schemas.microsoft.com/office/powerpoint/2010/main" val="27579967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8F22C-35D4-4AB7-A71F-85DA1043515B}"/>
              </a:ext>
            </a:extLst>
          </p:cNvPr>
          <p:cNvSpPr>
            <a:spLocks noGrp="1"/>
          </p:cNvSpPr>
          <p:nvPr>
            <p:ph type="title"/>
          </p:nvPr>
        </p:nvSpPr>
        <p:spPr/>
        <p:txBody>
          <a:bodyPr/>
          <a:lstStyle/>
          <a:p>
            <a:r>
              <a:rPr lang="en-GB" dirty="0"/>
              <a:t>Drawing Therapy</a:t>
            </a:r>
          </a:p>
        </p:txBody>
      </p:sp>
      <p:sp>
        <p:nvSpPr>
          <p:cNvPr id="3" name="Content Placeholder 2">
            <a:extLst>
              <a:ext uri="{FF2B5EF4-FFF2-40B4-BE49-F238E27FC236}">
                <a16:creationId xmlns:a16="http://schemas.microsoft.com/office/drawing/2014/main" id="{2E525A67-584E-4D16-947D-3E4B05EB1188}"/>
              </a:ext>
            </a:extLst>
          </p:cNvPr>
          <p:cNvSpPr>
            <a:spLocks noGrp="1"/>
          </p:cNvSpPr>
          <p:nvPr>
            <p:ph idx="1"/>
          </p:nvPr>
        </p:nvSpPr>
        <p:spPr>
          <a:xfrm>
            <a:off x="132522" y="2052918"/>
            <a:ext cx="11860695" cy="4195481"/>
          </a:xfrm>
        </p:spPr>
        <p:txBody>
          <a:bodyPr/>
          <a:lstStyle/>
          <a:p>
            <a:r>
              <a:rPr lang="en-GB" dirty="0"/>
              <a:t>Involves drawing negative or traumatic experiences.</a:t>
            </a:r>
          </a:p>
          <a:p>
            <a:pPr marL="0" indent="0">
              <a:buNone/>
            </a:pPr>
            <a:r>
              <a:rPr lang="en-GB" b="1" u="sng" dirty="0"/>
              <a:t>Benefits of Drawing Therapy</a:t>
            </a:r>
          </a:p>
          <a:p>
            <a:r>
              <a:rPr lang="en-GB" dirty="0"/>
              <a:t>Prompts the memory - drawing events connects to the sensory memories of the events.</a:t>
            </a:r>
          </a:p>
          <a:p>
            <a:r>
              <a:rPr lang="en-GB" dirty="0"/>
              <a:t>An active method of recovery - the client becomes actively involved in their own healing.</a:t>
            </a:r>
          </a:p>
          <a:p>
            <a:r>
              <a:rPr lang="en-GB" dirty="0"/>
              <a:t>Allows therapists to witness events as experienced from the clients point of view.</a:t>
            </a:r>
          </a:p>
          <a:p>
            <a:r>
              <a:rPr lang="en-GB" dirty="0"/>
              <a:t>Clients are able to explain events in their own time, and reveal further details.</a:t>
            </a:r>
          </a:p>
          <a:p>
            <a:r>
              <a:rPr lang="en-GB" dirty="0"/>
              <a:t>A safe, friendly and calm environment for clients to address their trauma, without having to talk until they want to.			</a:t>
            </a:r>
            <a:r>
              <a:rPr lang="en-GB" sz="1100" dirty="0"/>
              <a:t>(</a:t>
            </a:r>
            <a:r>
              <a:rPr lang="en-GB" sz="1100" dirty="0" err="1"/>
              <a:t>Malchiodi</a:t>
            </a:r>
            <a:r>
              <a:rPr lang="en-GB" sz="1100" dirty="0"/>
              <a:t>, 2006;Elbrecht, 2018)</a:t>
            </a:r>
            <a:endParaRPr lang="en-GB" dirty="0"/>
          </a:p>
        </p:txBody>
      </p:sp>
      <p:pic>
        <p:nvPicPr>
          <p:cNvPr id="4" name="Picture 3">
            <a:extLst>
              <a:ext uri="{FF2B5EF4-FFF2-40B4-BE49-F238E27FC236}">
                <a16:creationId xmlns:a16="http://schemas.microsoft.com/office/drawing/2014/main" id="{047B4A91-EFD6-4DB8-942A-F390D95EFADD}"/>
              </a:ext>
            </a:extLst>
          </p:cNvPr>
          <p:cNvPicPr>
            <a:picLocks noChangeAspect="1"/>
          </p:cNvPicPr>
          <p:nvPr/>
        </p:nvPicPr>
        <p:blipFill>
          <a:blip r:embed="rId2"/>
          <a:stretch>
            <a:fillRect/>
          </a:stretch>
        </p:blipFill>
        <p:spPr>
          <a:xfrm>
            <a:off x="7353973" y="258919"/>
            <a:ext cx="2696861" cy="1793999"/>
          </a:xfrm>
          <a:prstGeom prst="rect">
            <a:avLst/>
          </a:prstGeom>
        </p:spPr>
      </p:pic>
      <p:sp>
        <p:nvSpPr>
          <p:cNvPr id="5" name="TextBox 4">
            <a:extLst>
              <a:ext uri="{FF2B5EF4-FFF2-40B4-BE49-F238E27FC236}">
                <a16:creationId xmlns:a16="http://schemas.microsoft.com/office/drawing/2014/main" id="{58CA4E2B-2952-4CA0-995E-8E0998E1016A}"/>
              </a:ext>
            </a:extLst>
          </p:cNvPr>
          <p:cNvSpPr txBox="1"/>
          <p:nvPr/>
        </p:nvSpPr>
        <p:spPr>
          <a:xfrm>
            <a:off x="7447722" y="2052918"/>
            <a:ext cx="2696860" cy="261610"/>
          </a:xfrm>
          <a:prstGeom prst="rect">
            <a:avLst/>
          </a:prstGeom>
          <a:noFill/>
        </p:spPr>
        <p:txBody>
          <a:bodyPr wrap="square" rtlCol="0">
            <a:spAutoFit/>
          </a:bodyPr>
          <a:lstStyle/>
          <a:p>
            <a:r>
              <a:rPr lang="en-GB" sz="1100" dirty="0">
                <a:hlinkClick r:id="rId3"/>
              </a:rPr>
              <a:t>https://www.psychologytoday.com/</a:t>
            </a:r>
            <a:endParaRPr lang="en-GB" sz="1100" dirty="0"/>
          </a:p>
        </p:txBody>
      </p:sp>
    </p:spTree>
    <p:extLst>
      <p:ext uri="{BB962C8B-B14F-4D97-AF65-F5344CB8AC3E}">
        <p14:creationId xmlns:p14="http://schemas.microsoft.com/office/powerpoint/2010/main" val="24302378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7FBD5-2D25-4128-9538-C6849D2E4AE4}"/>
              </a:ext>
            </a:extLst>
          </p:cNvPr>
          <p:cNvSpPr>
            <a:spLocks noGrp="1"/>
          </p:cNvSpPr>
          <p:nvPr>
            <p:ph type="title"/>
          </p:nvPr>
        </p:nvSpPr>
        <p:spPr/>
        <p:txBody>
          <a:bodyPr/>
          <a:lstStyle/>
          <a:p>
            <a:r>
              <a:rPr lang="en-GB" dirty="0"/>
              <a:t>Do your own drawings!</a:t>
            </a:r>
          </a:p>
        </p:txBody>
      </p:sp>
      <p:sp>
        <p:nvSpPr>
          <p:cNvPr id="3" name="Content Placeholder 2">
            <a:extLst>
              <a:ext uri="{FF2B5EF4-FFF2-40B4-BE49-F238E27FC236}">
                <a16:creationId xmlns:a16="http://schemas.microsoft.com/office/drawing/2014/main" id="{5915CF1F-124E-443D-9462-7E321B098BC6}"/>
              </a:ext>
            </a:extLst>
          </p:cNvPr>
          <p:cNvSpPr>
            <a:spLocks noGrp="1"/>
          </p:cNvSpPr>
          <p:nvPr>
            <p:ph idx="1"/>
          </p:nvPr>
        </p:nvSpPr>
        <p:spPr/>
        <p:txBody>
          <a:bodyPr/>
          <a:lstStyle/>
          <a:p>
            <a:r>
              <a:rPr lang="en-GB" dirty="0"/>
              <a:t>Draw one negative experience in your life.</a:t>
            </a:r>
          </a:p>
          <a:p>
            <a:r>
              <a:rPr lang="en-GB" dirty="0"/>
              <a:t>Scrunch it up and throw it away.</a:t>
            </a:r>
          </a:p>
          <a:p>
            <a:r>
              <a:rPr lang="en-GB" dirty="0"/>
              <a:t>Draw one positive experience in your life.</a:t>
            </a:r>
          </a:p>
          <a:p>
            <a:r>
              <a:rPr lang="en-GB" dirty="0"/>
              <a:t>Keep it!</a:t>
            </a:r>
          </a:p>
          <a:p>
            <a:r>
              <a:rPr lang="en-GB" dirty="0"/>
              <a:t>The drawings can be anything, literal or abstract.</a:t>
            </a:r>
          </a:p>
          <a:p>
            <a:r>
              <a:rPr lang="en-GB" dirty="0"/>
              <a:t>You can just use colours to represent feelings or draw real things.</a:t>
            </a:r>
          </a:p>
          <a:p>
            <a:r>
              <a:rPr lang="en-GB" dirty="0"/>
              <a:t>You don’t have to show anybody else or tell them what you drew.</a:t>
            </a:r>
          </a:p>
        </p:txBody>
      </p:sp>
    </p:spTree>
    <p:extLst>
      <p:ext uri="{BB962C8B-B14F-4D97-AF65-F5344CB8AC3E}">
        <p14:creationId xmlns:p14="http://schemas.microsoft.com/office/powerpoint/2010/main" val="27945453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8470D-955F-42AD-A135-AB9ED26386E1}"/>
              </a:ext>
            </a:extLst>
          </p:cNvPr>
          <p:cNvSpPr>
            <a:spLocks noGrp="1"/>
          </p:cNvSpPr>
          <p:nvPr>
            <p:ph type="title"/>
          </p:nvPr>
        </p:nvSpPr>
        <p:spPr/>
        <p:txBody>
          <a:bodyPr/>
          <a:lstStyle/>
          <a:p>
            <a:r>
              <a:rPr lang="en-GB" dirty="0"/>
              <a:t>Purpose of the activity</a:t>
            </a:r>
          </a:p>
        </p:txBody>
      </p:sp>
      <p:sp>
        <p:nvSpPr>
          <p:cNvPr id="3" name="Content Placeholder 2">
            <a:extLst>
              <a:ext uri="{FF2B5EF4-FFF2-40B4-BE49-F238E27FC236}">
                <a16:creationId xmlns:a16="http://schemas.microsoft.com/office/drawing/2014/main" id="{25B449BE-FF48-4670-89D7-8EE255DA8996}"/>
              </a:ext>
            </a:extLst>
          </p:cNvPr>
          <p:cNvSpPr>
            <a:spLocks noGrp="1"/>
          </p:cNvSpPr>
          <p:nvPr>
            <p:ph idx="1"/>
          </p:nvPr>
        </p:nvSpPr>
        <p:spPr/>
        <p:txBody>
          <a:bodyPr/>
          <a:lstStyle/>
          <a:p>
            <a:r>
              <a:rPr lang="en-GB" dirty="0"/>
              <a:t>Drawing negative experiences and throwing it away - to gain a sense of control over the experience and to ‘overpower’ the trauma. </a:t>
            </a:r>
            <a:r>
              <a:rPr lang="en-GB" sz="1100" dirty="0"/>
              <a:t>(</a:t>
            </a:r>
            <a:r>
              <a:rPr lang="en-GB" sz="1100" dirty="0" err="1"/>
              <a:t>Malchiodi</a:t>
            </a:r>
            <a:r>
              <a:rPr lang="en-GB" sz="1100" dirty="0"/>
              <a:t>, 2006)</a:t>
            </a:r>
          </a:p>
          <a:p>
            <a:r>
              <a:rPr lang="en-GB" dirty="0"/>
              <a:t>During a real therapy session, the therapist will offer an opportunity for the client to talk about the event they drew. </a:t>
            </a:r>
            <a:r>
              <a:rPr lang="en-GB" sz="1100"/>
              <a:t>(Hall et al., 2002)</a:t>
            </a:r>
            <a:endParaRPr lang="en-GB" dirty="0"/>
          </a:p>
          <a:p>
            <a:r>
              <a:rPr lang="en-GB" dirty="0"/>
              <a:t>Drawing positive experiences - fun, calming and ends the activity with positive thoughts.</a:t>
            </a:r>
          </a:p>
          <a:p>
            <a:endParaRPr lang="en-GB" dirty="0"/>
          </a:p>
        </p:txBody>
      </p:sp>
    </p:spTree>
    <p:extLst>
      <p:ext uri="{BB962C8B-B14F-4D97-AF65-F5344CB8AC3E}">
        <p14:creationId xmlns:p14="http://schemas.microsoft.com/office/powerpoint/2010/main" val="22739311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37592-30BF-45FE-B596-8E9DF6BC4698}"/>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FDFBD008-BA16-42BB-B919-BB0A8105772C}"/>
              </a:ext>
            </a:extLst>
          </p:cNvPr>
          <p:cNvSpPr>
            <a:spLocks noGrp="1"/>
          </p:cNvSpPr>
          <p:nvPr>
            <p:ph idx="1"/>
          </p:nvPr>
        </p:nvSpPr>
        <p:spPr/>
        <p:txBody>
          <a:bodyPr/>
          <a:lstStyle/>
          <a:p>
            <a:r>
              <a:rPr lang="en-GB" dirty="0"/>
              <a:t>There are many forms of play therapy, which are used to express and understand thoughts and feelings.</a:t>
            </a:r>
          </a:p>
          <a:p>
            <a:r>
              <a:rPr lang="en-GB" dirty="0"/>
              <a:t>Arts therapy allows clients to be creative and promotes self-expression.</a:t>
            </a:r>
          </a:p>
          <a:p>
            <a:r>
              <a:rPr lang="en-GB" dirty="0"/>
              <a:t>Drawing and other art forms can be calming and reflective.</a:t>
            </a:r>
          </a:p>
          <a:p>
            <a:endParaRPr lang="en-GB" dirty="0"/>
          </a:p>
          <a:p>
            <a:r>
              <a:rPr lang="en-GB" dirty="0"/>
              <a:t>Will not work for every person every time - some people may find it easier to talk than to draw or play.</a:t>
            </a:r>
          </a:p>
        </p:txBody>
      </p:sp>
    </p:spTree>
    <p:extLst>
      <p:ext uri="{BB962C8B-B14F-4D97-AF65-F5344CB8AC3E}">
        <p14:creationId xmlns:p14="http://schemas.microsoft.com/office/powerpoint/2010/main" val="29135396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78066-D9ED-4268-937B-81635EC9CD97}"/>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6BF6EF3-FC43-4F82-90C4-D5B7D52DB4F2}"/>
              </a:ext>
            </a:extLst>
          </p:cNvPr>
          <p:cNvSpPr>
            <a:spLocks noGrp="1"/>
          </p:cNvSpPr>
          <p:nvPr>
            <p:ph idx="1"/>
          </p:nvPr>
        </p:nvSpPr>
        <p:spPr>
          <a:xfrm>
            <a:off x="0" y="1166191"/>
            <a:ext cx="12192000" cy="5691809"/>
          </a:xfrm>
        </p:spPr>
        <p:txBody>
          <a:bodyPr>
            <a:normAutofit/>
          </a:bodyPr>
          <a:lstStyle/>
          <a:p>
            <a:r>
              <a:rPr lang="en-GB" sz="1400" dirty="0"/>
              <a:t>Association for Play Therapy (2020) </a:t>
            </a:r>
            <a:r>
              <a:rPr lang="en-GB" sz="1400" i="1" dirty="0"/>
              <a:t>Guidelines. </a:t>
            </a:r>
            <a:r>
              <a:rPr lang="en-GB" sz="1400" dirty="0"/>
              <a:t>Available at: </a:t>
            </a:r>
            <a:r>
              <a:rPr lang="en-GB" sz="1400" dirty="0">
                <a:hlinkClick r:id="rId2"/>
              </a:rPr>
              <a:t>https://www.a4pt.org/page/ClarifyingUseofPT</a:t>
            </a:r>
            <a:r>
              <a:rPr lang="en-GB" sz="1400" dirty="0"/>
              <a:t> (Accessed: 20/01/2020)</a:t>
            </a:r>
          </a:p>
          <a:p>
            <a:r>
              <a:rPr lang="en-GB" sz="1400" dirty="0"/>
              <a:t>British Association of Play Therapists (2013) </a:t>
            </a:r>
            <a:r>
              <a:rPr lang="en-GB" sz="1400" i="1" dirty="0"/>
              <a:t>History of Play Therapy. </a:t>
            </a:r>
            <a:r>
              <a:rPr lang="en-GB" sz="1400" dirty="0"/>
              <a:t>Available at: </a:t>
            </a:r>
            <a:r>
              <a:rPr lang="en-GB" sz="1400" dirty="0">
                <a:hlinkClick r:id="rId3"/>
              </a:rPr>
              <a:t>https://www.bapt.info/play-therapy/history-play-therapy/</a:t>
            </a:r>
            <a:r>
              <a:rPr lang="en-GB" sz="1400" dirty="0"/>
              <a:t> (Accessed: 20/01/2020)</a:t>
            </a:r>
          </a:p>
          <a:p>
            <a:r>
              <a:rPr lang="en-GB" sz="1400" dirty="0"/>
              <a:t>British Association of Play Therapists (2020) </a:t>
            </a:r>
            <a:r>
              <a:rPr lang="en-GB" sz="1400" i="1" dirty="0"/>
              <a:t>General Information. </a:t>
            </a:r>
            <a:r>
              <a:rPr lang="en-GB" sz="1400" dirty="0"/>
              <a:t>Available at: </a:t>
            </a:r>
            <a:r>
              <a:rPr lang="en-GB" sz="1400" dirty="0">
                <a:hlinkClick r:id="rId4"/>
              </a:rPr>
              <a:t>https://www.bapt.info/bapt/general-information/</a:t>
            </a:r>
            <a:r>
              <a:rPr lang="en-GB" sz="1400" dirty="0"/>
              <a:t> (Accessed: 20/01/2020)</a:t>
            </a:r>
          </a:p>
          <a:p>
            <a:r>
              <a:rPr lang="en-GB" sz="1400" dirty="0"/>
              <a:t>Dogra, A., &amp; Veeraraghavan, V. (1994) A study of psychological intervention of children with aggressive conduct disorder. Ind. </a:t>
            </a:r>
            <a:r>
              <a:rPr lang="en-GB" sz="1400" i="1" dirty="0"/>
              <a:t>Journal of Clinical Psychology</a:t>
            </a:r>
            <a:r>
              <a:rPr lang="en-GB" sz="1400" dirty="0"/>
              <a:t>, 21, p. 28-32.</a:t>
            </a:r>
          </a:p>
          <a:p>
            <a:r>
              <a:rPr lang="en-GB" sz="1400" dirty="0" err="1"/>
              <a:t>Elbrecht</a:t>
            </a:r>
            <a:r>
              <a:rPr lang="en-GB" sz="1400" dirty="0"/>
              <a:t>, C. (2018) </a:t>
            </a:r>
            <a:r>
              <a:rPr lang="en-GB" sz="1400" i="1" dirty="0"/>
              <a:t>Healing Trauma with Guided Drawing: A Sensorimotor Art Therapy Approach to Bilateral Body Mapping. </a:t>
            </a:r>
            <a:r>
              <a:rPr lang="en-GB" sz="1400" dirty="0"/>
              <a:t>California: North Atlantic Books</a:t>
            </a:r>
            <a:endParaRPr lang="en-GB" sz="1400" i="1" dirty="0"/>
          </a:p>
          <a:p>
            <a:r>
              <a:rPr lang="en-GB" sz="1400" dirty="0"/>
              <a:t>Gitelson, M., Ross, H., </a:t>
            </a:r>
            <a:r>
              <a:rPr lang="en-GB" sz="1400" dirty="0" err="1"/>
              <a:t>Homberger</a:t>
            </a:r>
            <a:r>
              <a:rPr lang="en-GB" sz="1400" dirty="0"/>
              <a:t>, E., Allen, F., Blanchard, P., Gerard, M. &amp; </a:t>
            </a:r>
            <a:r>
              <a:rPr lang="en-GB" sz="1400" dirty="0" err="1"/>
              <a:t>Lowrey</a:t>
            </a:r>
            <a:r>
              <a:rPr lang="en-GB" sz="1400" dirty="0"/>
              <a:t>, L.G. (1938) Section on 'play therapy' 1938. </a:t>
            </a:r>
            <a:r>
              <a:rPr lang="en-GB" sz="1400" i="1" dirty="0"/>
              <a:t>American Journal of Orthopsychiatry</a:t>
            </a:r>
            <a:r>
              <a:rPr lang="en-GB" sz="1400" dirty="0"/>
              <a:t>, 8(3), pp.499–525.</a:t>
            </a:r>
          </a:p>
          <a:p>
            <a:r>
              <a:rPr lang="en-GB" sz="1400" dirty="0"/>
              <a:t>Hall, T.M., </a:t>
            </a:r>
            <a:r>
              <a:rPr lang="en-GB" sz="1400" dirty="0" err="1"/>
              <a:t>Kaduson</a:t>
            </a:r>
            <a:r>
              <a:rPr lang="en-GB" sz="1400" dirty="0"/>
              <a:t>, H.G., Schaefer, C.E. (2002) Fifteen effective play therapy techniques. </a:t>
            </a:r>
            <a:r>
              <a:rPr lang="en-GB" sz="1400" i="1" dirty="0"/>
              <a:t>Professional Psychology: Research and Practice</a:t>
            </a:r>
            <a:r>
              <a:rPr lang="en-GB" sz="1400" dirty="0"/>
              <a:t>, 33(6), pp.515–523.</a:t>
            </a:r>
          </a:p>
          <a:p>
            <a:r>
              <a:rPr lang="en-GB" sz="1400" dirty="0" err="1"/>
              <a:t>Kot</a:t>
            </a:r>
            <a:r>
              <a:rPr lang="en-GB" sz="1400" dirty="0"/>
              <a:t>, S. (1995) </a:t>
            </a:r>
            <a:r>
              <a:rPr lang="en-GB" sz="1400" i="1" dirty="0"/>
              <a:t>Intensive play therapy with child witnesses of domestic violence</a:t>
            </a:r>
            <a:r>
              <a:rPr lang="en-GB" sz="1400" dirty="0"/>
              <a:t>. Texas: University of North Texas</a:t>
            </a:r>
          </a:p>
          <a:p>
            <a:r>
              <a:rPr lang="en-GB" sz="1400" dirty="0"/>
              <a:t>Landreth, G.L. (2012) </a:t>
            </a:r>
            <a:r>
              <a:rPr lang="en-GB" sz="1400" i="1" dirty="0"/>
              <a:t>Play therapy the art of the relationship </a:t>
            </a:r>
            <a:r>
              <a:rPr lang="en-GB" sz="1400" dirty="0"/>
              <a:t>3rd ed. New York: Routledge</a:t>
            </a:r>
          </a:p>
          <a:p>
            <a:r>
              <a:rPr lang="en-GB" sz="1400" dirty="0"/>
              <a:t>Lev-Wiesel, R. D. (2004) Allowing clients to choose their preferable nonverbal therapeutic modality. </a:t>
            </a:r>
            <a:r>
              <a:rPr lang="en-GB" sz="1400" i="1" dirty="0"/>
              <a:t>Arts in Psychotherapy</a:t>
            </a:r>
            <a:r>
              <a:rPr lang="en-GB" sz="1400" dirty="0"/>
              <a:t>, 31, 261-269.</a:t>
            </a:r>
          </a:p>
          <a:p>
            <a:r>
              <a:rPr lang="en-GB" sz="1400" dirty="0" err="1"/>
              <a:t>Malchiodi</a:t>
            </a:r>
            <a:r>
              <a:rPr lang="en-GB" sz="1400" dirty="0"/>
              <a:t>, C. (2003) </a:t>
            </a:r>
            <a:r>
              <a:rPr lang="en-GB" sz="1400" i="1" dirty="0"/>
              <a:t>Handbook of art therapy</a:t>
            </a:r>
            <a:r>
              <a:rPr lang="en-GB" sz="1400" dirty="0"/>
              <a:t>. New York: Guilford Press </a:t>
            </a:r>
          </a:p>
          <a:p>
            <a:r>
              <a:rPr lang="en-GB" sz="1400" dirty="0" err="1"/>
              <a:t>Malchiodi</a:t>
            </a:r>
            <a:r>
              <a:rPr lang="en-GB" sz="1400" dirty="0"/>
              <a:t>, C. (2006) </a:t>
            </a:r>
            <a:r>
              <a:rPr lang="en-GB" sz="1400" i="1" dirty="0"/>
              <a:t>The Art Therapy Sourcebook. </a:t>
            </a:r>
            <a:r>
              <a:rPr lang="en-GB" sz="1400" dirty="0"/>
              <a:t>New York: McGraw-Hill</a:t>
            </a:r>
          </a:p>
        </p:txBody>
      </p:sp>
    </p:spTree>
    <p:extLst>
      <p:ext uri="{BB962C8B-B14F-4D97-AF65-F5344CB8AC3E}">
        <p14:creationId xmlns:p14="http://schemas.microsoft.com/office/powerpoint/2010/main" val="29941014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78066-D9ED-4268-937B-81635EC9CD97}"/>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6BF6EF3-FC43-4F82-90C4-D5B7D52DB4F2}"/>
              </a:ext>
            </a:extLst>
          </p:cNvPr>
          <p:cNvSpPr>
            <a:spLocks noGrp="1"/>
          </p:cNvSpPr>
          <p:nvPr>
            <p:ph idx="1"/>
          </p:nvPr>
        </p:nvSpPr>
        <p:spPr>
          <a:xfrm>
            <a:off x="0" y="1166191"/>
            <a:ext cx="12192000" cy="5691809"/>
          </a:xfrm>
        </p:spPr>
        <p:txBody>
          <a:bodyPr>
            <a:normAutofit/>
          </a:bodyPr>
          <a:lstStyle/>
          <a:p>
            <a:r>
              <a:rPr lang="en-GB" sz="1400" dirty="0"/>
              <a:t>Moor, J. (2008) Playing, laughing and learning with children on the autism spectrum: a practical resource of play ideas for parents and carers 2nd ed., London: Jessica Kingsley</a:t>
            </a:r>
          </a:p>
          <a:p>
            <a:r>
              <a:rPr lang="en-GB" sz="1400" dirty="0"/>
              <a:t>Perryman, K. (2019) Using Creative Arts in Trauma Therapy: The Neuroscience of Healing. Journal of Mental Health </a:t>
            </a:r>
            <a:r>
              <a:rPr lang="en-GB" sz="1400" dirty="0" err="1"/>
              <a:t>Counseling</a:t>
            </a:r>
            <a:r>
              <a:rPr lang="en-GB" sz="1400" dirty="0"/>
              <a:t>, 41(1), pp.80–95.</a:t>
            </a:r>
          </a:p>
          <a:p>
            <a:r>
              <a:rPr lang="en-GB" sz="1400" dirty="0"/>
              <a:t>Ray, D.C., Bratton, S., Rhine, T., &amp; Jones, L. (2001). The effectiveness of play therapy: Responding to the critics. International Journal of Play Therapy, 10(1), p. 85-108.</a:t>
            </a:r>
          </a:p>
          <a:p>
            <a:r>
              <a:rPr lang="en-GB" sz="1400" dirty="0"/>
              <a:t>Ray, D.C. (2011) Advanced play therapy essential conditions, knowledge, and skills for child practice. New York: Brunner-Routledge</a:t>
            </a:r>
          </a:p>
          <a:p>
            <a:r>
              <a:rPr lang="en-GB" sz="1400" dirty="0"/>
              <a:t>Snyder, B. (1997). Creative art therapy techniques: Healing the soul through creativity. </a:t>
            </a:r>
            <a:r>
              <a:rPr lang="en-GB" sz="1400" i="1" dirty="0"/>
              <a:t>Journal of Humanistic Education and Development</a:t>
            </a:r>
            <a:r>
              <a:rPr lang="en-GB" sz="1400" dirty="0"/>
              <a:t>, 36, 74-82. </a:t>
            </a:r>
          </a:p>
          <a:p>
            <a:r>
              <a:rPr lang="en-GB" sz="1400" dirty="0"/>
              <a:t>Springer, J.F., Phillips, J., Phillips, L., Cannady, L., and </a:t>
            </a:r>
            <a:r>
              <a:rPr lang="en-GB" sz="1400" dirty="0" err="1"/>
              <a:t>Kerst</a:t>
            </a:r>
            <a:r>
              <a:rPr lang="en-GB" sz="1400" dirty="0"/>
              <a:t>-Harris, E. (1992). CODA: A creative therapy program for children in families affected by abuse of alcohol or other drugs. Journal of Community Psychology, p. 55-74.</a:t>
            </a:r>
          </a:p>
          <a:p>
            <a:r>
              <a:rPr lang="en-GB" sz="1400" dirty="0"/>
              <a:t>Trice-Black, S., Bailey, C. &amp; </a:t>
            </a:r>
            <a:r>
              <a:rPr lang="en-GB" sz="1400" dirty="0" err="1"/>
              <a:t>Riechel</a:t>
            </a:r>
            <a:r>
              <a:rPr lang="en-GB" sz="1400" dirty="0"/>
              <a:t>, M. (2013) Play Therapy in School </a:t>
            </a:r>
            <a:r>
              <a:rPr lang="en-GB" sz="1400" dirty="0" err="1"/>
              <a:t>Counseling</a:t>
            </a:r>
            <a:r>
              <a:rPr lang="en-GB" sz="1400" dirty="0"/>
              <a:t>. Professional School </a:t>
            </a:r>
            <a:r>
              <a:rPr lang="en-GB" sz="1400" dirty="0" err="1"/>
              <a:t>Counseling</a:t>
            </a:r>
            <a:r>
              <a:rPr lang="en-GB" sz="1400" dirty="0"/>
              <a:t>, 16(5), pp.303–312.</a:t>
            </a:r>
          </a:p>
          <a:p>
            <a:endParaRPr lang="en-GB" sz="1400" dirty="0"/>
          </a:p>
        </p:txBody>
      </p:sp>
    </p:spTree>
    <p:extLst>
      <p:ext uri="{BB962C8B-B14F-4D97-AF65-F5344CB8AC3E}">
        <p14:creationId xmlns:p14="http://schemas.microsoft.com/office/powerpoint/2010/main" val="309952258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docProps/app.xml><?xml version="1.0" encoding="utf-8"?>
<Properties xmlns="http://schemas.openxmlformats.org/officeDocument/2006/extended-properties" xmlns:vt="http://schemas.openxmlformats.org/officeDocument/2006/docPropsVTypes">
  <Template>Ion</Template>
  <TotalTime>483</TotalTime>
  <Words>1486</Words>
  <Application>Microsoft Office PowerPoint</Application>
  <PresentationFormat>Widescreen</PresentationFormat>
  <Paragraphs>93</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Century Gothic</vt:lpstr>
      <vt:lpstr>Wingdings 3</vt:lpstr>
      <vt:lpstr>Ion</vt:lpstr>
      <vt:lpstr>ECCH7001 - Contemporary Discourses in Professional Practice</vt:lpstr>
      <vt:lpstr>Play Therapy - An Introduction</vt:lpstr>
      <vt:lpstr>The Theory Behind Play Therapy</vt:lpstr>
      <vt:lpstr>Evidence for Play Therapy in Practice</vt:lpstr>
      <vt:lpstr>Play Therapy Techniques</vt:lpstr>
      <vt:lpstr>Creative Arts Play Therapy</vt:lpstr>
      <vt:lpstr>Drawing Therapy</vt:lpstr>
      <vt:lpstr>Do your own drawings!</vt:lpstr>
      <vt:lpstr>Purpose of the activity</vt:lpstr>
      <vt:lpstr>Conclusion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ECCH7001 - Contemporary Discourses in Professional Practice</dc:title>
  <dc:creator>Cara Evans</dc:creator>
  <cp:lastModifiedBy>Cara Evans</cp:lastModifiedBy>
  <cp:revision>4</cp:revision>
  <dcterms:created xsi:type="dcterms:W3CDTF">2020-01-20T12:10:46Z</dcterms:created>
  <dcterms:modified xsi:type="dcterms:W3CDTF">2020-01-21T15:21:24Z</dcterms:modified>
</cp:coreProperties>
</file>