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38758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2974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46684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2702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50530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7957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1415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2013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91079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85820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0317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91919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85089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0353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800557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992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4F424-0A64-40CD-A253-15CD09173580}" type="datetimeFigureOut">
              <a:rPr lang="en-IN" smtClean="0"/>
              <a:t>16-03-2023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8DE6B99-0A69-4461-B85C-3A67295CE69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8695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5462"/>
            <a:ext cx="10669539" cy="5011882"/>
          </a:xfrm>
        </p:spPr>
        <p:txBody>
          <a:bodyPr>
            <a:noAutofit/>
          </a:bodyPr>
          <a:lstStyle/>
          <a:p>
            <a:r>
              <a:rPr lang="en-US" sz="4700" dirty="0" smtClean="0">
                <a:ln w="0"/>
                <a:solidFill>
                  <a:schemeClr val="tx1"/>
                </a:solidFill>
              </a:rPr>
              <a:t>Student Name – </a:t>
            </a:r>
            <a:r>
              <a:rPr lang="en-US" sz="4700" dirty="0" err="1" smtClean="0">
                <a:ln w="0"/>
                <a:solidFill>
                  <a:schemeClr val="tx1"/>
                </a:solidFill>
              </a:rPr>
              <a:t>Anuj</a:t>
            </a:r>
            <a:r>
              <a:rPr lang="en-US" sz="4700" dirty="0" smtClean="0">
                <a:ln w="0"/>
                <a:solidFill>
                  <a:schemeClr val="tx1"/>
                </a:solidFill>
              </a:rPr>
              <a:t> Chopra</a:t>
            </a:r>
            <a:br>
              <a:rPr lang="en-US" sz="4700" dirty="0" smtClean="0">
                <a:ln w="0"/>
                <a:solidFill>
                  <a:schemeClr val="tx1"/>
                </a:solidFill>
              </a:rPr>
            </a:br>
            <a:r>
              <a:rPr lang="en-US" sz="4700" dirty="0" smtClean="0">
                <a:ln w="0"/>
                <a:solidFill>
                  <a:schemeClr val="tx1"/>
                </a:solidFill>
              </a:rPr>
              <a:t>Student Number – 2225778</a:t>
            </a:r>
            <a:br>
              <a:rPr lang="en-US" sz="4700" dirty="0" smtClean="0">
                <a:ln w="0"/>
                <a:solidFill>
                  <a:schemeClr val="tx1"/>
                </a:solidFill>
              </a:rPr>
            </a:br>
            <a:r>
              <a:rPr lang="en-US" sz="4700" dirty="0" smtClean="0">
                <a:ln w="0"/>
                <a:solidFill>
                  <a:schemeClr val="tx1"/>
                </a:solidFill>
              </a:rPr>
              <a:t>Module – Human Resource Management</a:t>
            </a:r>
            <a:br>
              <a:rPr lang="en-US" sz="4700" dirty="0" smtClean="0">
                <a:ln w="0"/>
                <a:solidFill>
                  <a:schemeClr val="tx1"/>
                </a:solidFill>
              </a:rPr>
            </a:br>
            <a:r>
              <a:rPr lang="en-US" sz="4700" dirty="0" smtClean="0">
                <a:ln w="0"/>
                <a:solidFill>
                  <a:schemeClr val="tx1"/>
                </a:solidFill>
              </a:rPr>
              <a:t>Module Code – LCMB7000</a:t>
            </a:r>
            <a:br>
              <a:rPr lang="en-US" sz="4700" dirty="0" smtClean="0">
                <a:ln w="0"/>
                <a:solidFill>
                  <a:schemeClr val="tx1"/>
                </a:solidFill>
              </a:rPr>
            </a:br>
            <a:r>
              <a:rPr lang="en-US" sz="4700" dirty="0" smtClean="0">
                <a:ln w="0"/>
                <a:solidFill>
                  <a:schemeClr val="tx1"/>
                </a:solidFill>
              </a:rPr>
              <a:t>Lecturer – Prof D G </a:t>
            </a:r>
            <a:r>
              <a:rPr lang="en-US" sz="4700" dirty="0" err="1" smtClean="0">
                <a:ln w="0"/>
                <a:solidFill>
                  <a:schemeClr val="tx1"/>
                </a:solidFill>
              </a:rPr>
              <a:t>Pepple</a:t>
            </a:r>
            <a:r>
              <a:rPr lang="en-US" sz="4700" dirty="0" smtClean="0">
                <a:ln w="0"/>
                <a:solidFill>
                  <a:schemeClr val="tx1"/>
                </a:solidFill>
              </a:rPr>
              <a:t/>
            </a:r>
            <a:br>
              <a:rPr lang="en-US" sz="4700" dirty="0" smtClean="0">
                <a:ln w="0"/>
                <a:solidFill>
                  <a:schemeClr val="tx1"/>
                </a:solidFill>
              </a:rPr>
            </a:br>
            <a:endParaRPr lang="en-IN" sz="4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60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900" y="1004887"/>
            <a:ext cx="6934200" cy="484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11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0925" y="138112"/>
            <a:ext cx="5010150" cy="6581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42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3287" y="47625"/>
            <a:ext cx="5305425" cy="676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90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450" y="190500"/>
            <a:ext cx="499110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27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537" y="176212"/>
            <a:ext cx="5114925" cy="650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74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675" y="-4763"/>
            <a:ext cx="5200650" cy="686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777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475" y="276225"/>
            <a:ext cx="5353050" cy="630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1869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</TotalTime>
  <Words>5</Words>
  <Application>Microsoft Office PowerPoint</Application>
  <PresentationFormat>Widescreen</PresentationFormat>
  <Paragraphs>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Student Name – Anuj Chopra Student Number – 2225778 Module – Human Resource Management Module Code – LCMB7000 Lecturer – Prof D G Pepple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ACER</dc:creator>
  <cp:lastModifiedBy>ACER</cp:lastModifiedBy>
  <cp:revision>2</cp:revision>
  <dcterms:created xsi:type="dcterms:W3CDTF">2023-03-16T09:07:17Z</dcterms:created>
  <dcterms:modified xsi:type="dcterms:W3CDTF">2023-03-16T09:28:23Z</dcterms:modified>
</cp:coreProperties>
</file>