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0.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11.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12.xml" ContentType="application/vnd.openxmlformats-officedocument.theme+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theme/theme13.xml" ContentType="application/vnd.openxmlformats-officedocument.theme+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 id="2147483652" r:id="rId2"/>
    <p:sldMasterId id="2147483653" r:id="rId3"/>
    <p:sldMasterId id="2147483654" r:id="rId4"/>
    <p:sldMasterId id="2147483655" r:id="rId5"/>
    <p:sldMasterId id="2147483656" r:id="rId6"/>
    <p:sldMasterId id="2147483657" r:id="rId7"/>
    <p:sldMasterId id="2147483658" r:id="rId8"/>
    <p:sldMasterId id="2147483659" r:id="rId9"/>
    <p:sldMasterId id="2147483660" r:id="rId10"/>
    <p:sldMasterId id="2147483661" r:id="rId11"/>
    <p:sldMasterId id="2147483662" r:id="rId12"/>
    <p:sldMasterId id="2147489440" r:id="rId13"/>
    <p:sldMasterId id="2147489452" r:id="rId14"/>
  </p:sldMasterIdLst>
  <p:notesMasterIdLst>
    <p:notesMasterId r:id="rId39"/>
  </p:notesMasterIdLst>
  <p:handoutMasterIdLst>
    <p:handoutMasterId r:id="rId40"/>
  </p:handoutMasterIdLst>
  <p:sldIdLst>
    <p:sldId id="417" r:id="rId15"/>
    <p:sldId id="395" r:id="rId16"/>
    <p:sldId id="404" r:id="rId17"/>
    <p:sldId id="405" r:id="rId18"/>
    <p:sldId id="407" r:id="rId19"/>
    <p:sldId id="408" r:id="rId20"/>
    <p:sldId id="409" r:id="rId21"/>
    <p:sldId id="416" r:id="rId22"/>
    <p:sldId id="410" r:id="rId23"/>
    <p:sldId id="411" r:id="rId24"/>
    <p:sldId id="406" r:id="rId25"/>
    <p:sldId id="401" r:id="rId26"/>
    <p:sldId id="402" r:id="rId27"/>
    <p:sldId id="396" r:id="rId28"/>
    <p:sldId id="397" r:id="rId29"/>
    <p:sldId id="398" r:id="rId30"/>
    <p:sldId id="420" r:id="rId31"/>
    <p:sldId id="418" r:id="rId32"/>
    <p:sldId id="419" r:id="rId33"/>
    <p:sldId id="400" r:id="rId34"/>
    <p:sldId id="421" r:id="rId35"/>
    <p:sldId id="422" r:id="rId36"/>
    <p:sldId id="415" r:id="rId37"/>
    <p:sldId id="412" r:id="rId38"/>
  </p:sldIdLst>
  <p:sldSz cx="12192000" cy="6858000"/>
  <p:notesSz cx="6797675" cy="9926638"/>
  <p:defaultTextStyle>
    <a:defPPr>
      <a:defRPr lang="en-GB"/>
    </a:defPPr>
    <a:lvl1pPr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5pPr>
    <a:lvl6pPr marL="22860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6pPr>
    <a:lvl7pPr marL="27432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7pPr>
    <a:lvl8pPr marL="32004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8pPr>
    <a:lvl9pPr marL="36576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9pPr>
  </p:defaultTextStyle>
  <p:modifyVerifier cryptProviderType="rsaAES" cryptAlgorithmClass="hash" cryptAlgorithmType="typeAny" cryptAlgorithmSid="14" spinCount="100000" saltData="iS0eZBu6NjZu5aTiuq1n5A==" hashData="AxLlm/frSOMajZsUfeYW8sUEDlhGiaXd2660dr2v1CoCg/PF5f2cVXsP2euDmrpt4h9N21Kd+i7HHWRzNnVELQ=="/>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000099"/>
    <a:srgbClr val="00559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71" autoAdjust="0"/>
    <p:restoredTop sz="72799" autoAdjust="0"/>
  </p:normalViewPr>
  <p:slideViewPr>
    <p:cSldViewPr>
      <p:cViewPr varScale="1">
        <p:scale>
          <a:sx n="71" d="100"/>
          <a:sy n="71" d="100"/>
        </p:scale>
        <p:origin x="306" y="6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80" d="100"/>
        <a:sy n="80" d="100"/>
      </p:scale>
      <p:origin x="0" y="0"/>
    </p:cViewPr>
  </p:sorterViewPr>
  <p:notesViewPr>
    <p:cSldViewPr>
      <p:cViewPr>
        <p:scale>
          <a:sx n="66" d="100"/>
          <a:sy n="66" d="100"/>
        </p:scale>
        <p:origin x="2388" y="40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4.xml"/><Relationship Id="rId26" Type="http://schemas.openxmlformats.org/officeDocument/2006/relationships/slide" Target="slides/slide12.xml"/><Relationship Id="rId39" Type="http://schemas.openxmlformats.org/officeDocument/2006/relationships/notesMaster" Target="notesMasters/notesMaster1.xml"/><Relationship Id="rId21" Type="http://schemas.openxmlformats.org/officeDocument/2006/relationships/slide" Target="slides/slide7.xml"/><Relationship Id="rId34" Type="http://schemas.openxmlformats.org/officeDocument/2006/relationships/slide" Target="slides/slide20.xml"/><Relationship Id="rId42"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2.xml"/><Relationship Id="rId20" Type="http://schemas.openxmlformats.org/officeDocument/2006/relationships/slide" Target="slides/slide6.xml"/><Relationship Id="rId29" Type="http://schemas.openxmlformats.org/officeDocument/2006/relationships/slide" Target="slides/slide15.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0.xml"/><Relationship Id="rId32" Type="http://schemas.openxmlformats.org/officeDocument/2006/relationships/slide" Target="slides/slide18.xml"/><Relationship Id="rId37" Type="http://schemas.openxmlformats.org/officeDocument/2006/relationships/slide" Target="slides/slide23.xml"/><Relationship Id="rId40" Type="http://schemas.openxmlformats.org/officeDocument/2006/relationships/handoutMaster" Target="handoutMasters/handoutMaster1.xml"/><Relationship Id="rId5" Type="http://schemas.openxmlformats.org/officeDocument/2006/relationships/slideMaster" Target="slideMasters/slideMaster5.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36" Type="http://schemas.openxmlformats.org/officeDocument/2006/relationships/slide" Target="slides/slide22.xml"/><Relationship Id="rId10" Type="http://schemas.openxmlformats.org/officeDocument/2006/relationships/slideMaster" Target="slideMasters/slideMaster10.xml"/><Relationship Id="rId19" Type="http://schemas.openxmlformats.org/officeDocument/2006/relationships/slide" Target="slides/slide5.xml"/><Relationship Id="rId31" Type="http://schemas.openxmlformats.org/officeDocument/2006/relationships/slide" Target="slides/slide17.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8.xml"/><Relationship Id="rId27" Type="http://schemas.openxmlformats.org/officeDocument/2006/relationships/slide" Target="slides/slide13.xml"/><Relationship Id="rId30" Type="http://schemas.openxmlformats.org/officeDocument/2006/relationships/slide" Target="slides/slide16.xml"/><Relationship Id="rId35" Type="http://schemas.openxmlformats.org/officeDocument/2006/relationships/slide" Target="slides/slide21.xml"/><Relationship Id="rId43"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3.xml"/><Relationship Id="rId25" Type="http://schemas.openxmlformats.org/officeDocument/2006/relationships/slide" Target="slides/slide11.xml"/><Relationship Id="rId33" Type="http://schemas.openxmlformats.org/officeDocument/2006/relationships/slide" Target="slides/slide19.xml"/><Relationship Id="rId38" Type="http://schemas.openxmlformats.org/officeDocument/2006/relationships/slide" Target="slides/slide2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388B95-D08C-46D0-97B2-072155AFC65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7105CA96-7560-4354-9F54-7F35677DCFE0}">
      <dgm:prSet phldrT="[Text]" custT="1"/>
      <dgm:spPr>
        <a:solidFill>
          <a:schemeClr val="accent2">
            <a:lumMod val="60000"/>
            <a:lumOff val="40000"/>
          </a:schemeClr>
        </a:solidFill>
        <a:ln>
          <a:solidFill>
            <a:schemeClr val="tx1"/>
          </a:solidFill>
        </a:ln>
      </dgm:spPr>
      <dgm:t>
        <a:bodyPr/>
        <a:lstStyle/>
        <a:p>
          <a:r>
            <a:rPr lang="en-GB" sz="3200" dirty="0">
              <a:solidFill>
                <a:schemeClr val="tx1"/>
              </a:solidFill>
            </a:rPr>
            <a:t>Section 2</a:t>
          </a:r>
        </a:p>
      </dgm:t>
    </dgm:pt>
    <dgm:pt modelId="{B824AF8E-7B3A-4D38-9BB5-34EBDD0DCAF9}" type="parTrans" cxnId="{B168564E-4BFE-44A2-9BD2-1BFDFC82D83B}">
      <dgm:prSet/>
      <dgm:spPr/>
      <dgm:t>
        <a:bodyPr/>
        <a:lstStyle/>
        <a:p>
          <a:endParaRPr lang="en-GB"/>
        </a:p>
      </dgm:t>
    </dgm:pt>
    <dgm:pt modelId="{A20708DA-BB36-4031-85A3-FDC41508FBC3}" type="sibTrans" cxnId="{B168564E-4BFE-44A2-9BD2-1BFDFC82D83B}">
      <dgm:prSet/>
      <dgm:spPr/>
      <dgm:t>
        <a:bodyPr/>
        <a:lstStyle/>
        <a:p>
          <a:endParaRPr lang="en-GB"/>
        </a:p>
      </dgm:t>
    </dgm:pt>
    <dgm:pt modelId="{6FC29E74-FC76-4108-B4CA-CD67A188319D}">
      <dgm:prSet phldrT="[Text]" custT="1"/>
      <dgm:spPr>
        <a:solidFill>
          <a:schemeClr val="accent2">
            <a:lumMod val="60000"/>
            <a:lumOff val="40000"/>
          </a:schemeClr>
        </a:solidFill>
        <a:ln>
          <a:solidFill>
            <a:schemeClr val="tx1"/>
          </a:solidFill>
        </a:ln>
      </dgm:spPr>
      <dgm:t>
        <a:bodyPr/>
        <a:lstStyle/>
        <a:p>
          <a:r>
            <a:rPr lang="en-GB" sz="3200" b="0" dirty="0">
              <a:solidFill>
                <a:schemeClr val="tx1"/>
              </a:solidFill>
            </a:rPr>
            <a:t>Section 3</a:t>
          </a:r>
        </a:p>
      </dgm:t>
    </dgm:pt>
    <dgm:pt modelId="{BF04134F-E49E-41AE-ACC6-78496E5C2137}" type="parTrans" cxnId="{34DF4369-0660-44EF-96C3-27AFEF21572F}">
      <dgm:prSet/>
      <dgm:spPr/>
      <dgm:t>
        <a:bodyPr/>
        <a:lstStyle/>
        <a:p>
          <a:endParaRPr lang="en-GB"/>
        </a:p>
      </dgm:t>
    </dgm:pt>
    <dgm:pt modelId="{EC79B68F-BAF6-441B-950C-F778FB6AC214}" type="sibTrans" cxnId="{34DF4369-0660-44EF-96C3-27AFEF21572F}">
      <dgm:prSet/>
      <dgm:spPr/>
      <dgm:t>
        <a:bodyPr/>
        <a:lstStyle/>
        <a:p>
          <a:endParaRPr lang="en-GB"/>
        </a:p>
      </dgm:t>
    </dgm:pt>
    <dgm:pt modelId="{7E2BF587-F94C-474F-8E78-2D9CD1A2BA71}">
      <dgm:prSet phldrT="[Text]" custT="1"/>
      <dgm:spPr>
        <a:solidFill>
          <a:schemeClr val="accent2">
            <a:lumMod val="60000"/>
            <a:lumOff val="40000"/>
          </a:schemeClr>
        </a:solidFill>
        <a:ln>
          <a:solidFill>
            <a:schemeClr val="tx1"/>
          </a:solidFill>
        </a:ln>
      </dgm:spPr>
      <dgm:t>
        <a:bodyPr/>
        <a:lstStyle/>
        <a:p>
          <a:r>
            <a:rPr lang="en-GB" sz="3200" b="0" dirty="0">
              <a:solidFill>
                <a:schemeClr val="tx1"/>
              </a:solidFill>
            </a:rPr>
            <a:t>Section 4</a:t>
          </a:r>
        </a:p>
      </dgm:t>
    </dgm:pt>
    <dgm:pt modelId="{706C25A8-5F86-4C4D-8808-5998606B0AAE}" type="parTrans" cxnId="{5F037871-ED30-4F53-B196-B28ADEEC1141}">
      <dgm:prSet/>
      <dgm:spPr/>
      <dgm:t>
        <a:bodyPr/>
        <a:lstStyle/>
        <a:p>
          <a:endParaRPr lang="en-GB"/>
        </a:p>
      </dgm:t>
    </dgm:pt>
    <dgm:pt modelId="{FD0948F5-3791-4648-B4FD-38031C8AEFE1}" type="sibTrans" cxnId="{5F037871-ED30-4F53-B196-B28ADEEC1141}">
      <dgm:prSet/>
      <dgm:spPr/>
      <dgm:t>
        <a:bodyPr/>
        <a:lstStyle/>
        <a:p>
          <a:endParaRPr lang="en-GB"/>
        </a:p>
      </dgm:t>
    </dgm:pt>
    <dgm:pt modelId="{FCA4AB64-2101-41DD-9844-C9521EFA78D8}">
      <dgm:prSet custT="1"/>
      <dgm:spPr>
        <a:solidFill>
          <a:schemeClr val="accent2">
            <a:lumMod val="20000"/>
            <a:lumOff val="80000"/>
            <a:alpha val="90000"/>
          </a:schemeClr>
        </a:solidFill>
        <a:ln>
          <a:solidFill>
            <a:schemeClr val="tx1"/>
          </a:solidFill>
        </a:ln>
      </dgm:spPr>
      <dgm:t>
        <a:bodyPr/>
        <a:lstStyle/>
        <a:p>
          <a:r>
            <a:rPr lang="en-GB" sz="2800" dirty="0"/>
            <a:t>Fraud by </a:t>
          </a:r>
          <a:r>
            <a:rPr lang="en-GB" sz="2800" b="1" dirty="0"/>
            <a:t>false representation</a:t>
          </a:r>
        </a:p>
      </dgm:t>
    </dgm:pt>
    <dgm:pt modelId="{184B914D-1C8D-4901-B865-40D0FD446298}" type="parTrans" cxnId="{8FA2105E-F409-4911-95D0-901B230694A5}">
      <dgm:prSet/>
      <dgm:spPr/>
      <dgm:t>
        <a:bodyPr/>
        <a:lstStyle/>
        <a:p>
          <a:endParaRPr lang="en-GB"/>
        </a:p>
      </dgm:t>
    </dgm:pt>
    <dgm:pt modelId="{5D276679-09F1-449B-A9CD-CFCB610EB7AE}" type="sibTrans" cxnId="{8FA2105E-F409-4911-95D0-901B230694A5}">
      <dgm:prSet/>
      <dgm:spPr/>
      <dgm:t>
        <a:bodyPr/>
        <a:lstStyle/>
        <a:p>
          <a:endParaRPr lang="en-GB"/>
        </a:p>
      </dgm:t>
    </dgm:pt>
    <dgm:pt modelId="{B6C6C27B-84CF-46D0-A9F1-7F968BA3151A}">
      <dgm:prSet custT="1"/>
      <dgm:spPr>
        <a:solidFill>
          <a:schemeClr val="accent2">
            <a:lumMod val="20000"/>
            <a:lumOff val="80000"/>
            <a:alpha val="90000"/>
          </a:schemeClr>
        </a:solidFill>
        <a:ln>
          <a:solidFill>
            <a:schemeClr val="tx1"/>
          </a:solidFill>
        </a:ln>
      </dgm:spPr>
      <dgm:t>
        <a:bodyPr/>
        <a:lstStyle/>
        <a:p>
          <a:r>
            <a:rPr lang="en-GB" sz="2800" dirty="0"/>
            <a:t>Fraud by </a:t>
          </a:r>
          <a:r>
            <a:rPr lang="en-GB" sz="2800" b="1" dirty="0"/>
            <a:t>failing to disclose information</a:t>
          </a:r>
        </a:p>
      </dgm:t>
    </dgm:pt>
    <dgm:pt modelId="{2EB173FB-3DF3-4166-9D77-CAE434F86396}" type="parTrans" cxnId="{B7997D6E-4C9A-4EE3-A63D-B5837F81A77A}">
      <dgm:prSet/>
      <dgm:spPr/>
      <dgm:t>
        <a:bodyPr/>
        <a:lstStyle/>
        <a:p>
          <a:endParaRPr lang="en-GB"/>
        </a:p>
      </dgm:t>
    </dgm:pt>
    <dgm:pt modelId="{F65A57EF-04F7-4281-8383-9FFF871BD14D}" type="sibTrans" cxnId="{B7997D6E-4C9A-4EE3-A63D-B5837F81A77A}">
      <dgm:prSet/>
      <dgm:spPr/>
      <dgm:t>
        <a:bodyPr/>
        <a:lstStyle/>
        <a:p>
          <a:endParaRPr lang="en-GB"/>
        </a:p>
      </dgm:t>
    </dgm:pt>
    <dgm:pt modelId="{99BA9EB2-C61D-4A2C-8EC4-4571706C2DB7}">
      <dgm:prSet custT="1"/>
      <dgm:spPr>
        <a:solidFill>
          <a:schemeClr val="accent2">
            <a:lumMod val="20000"/>
            <a:lumOff val="80000"/>
            <a:alpha val="90000"/>
          </a:schemeClr>
        </a:solidFill>
        <a:ln>
          <a:solidFill>
            <a:schemeClr val="tx1"/>
          </a:solidFill>
        </a:ln>
      </dgm:spPr>
      <dgm:t>
        <a:bodyPr/>
        <a:lstStyle/>
        <a:p>
          <a:r>
            <a:rPr lang="en-GB" sz="2800" dirty="0"/>
            <a:t>Fraud by </a:t>
          </a:r>
          <a:r>
            <a:rPr lang="en-GB" sz="2800" b="1" dirty="0"/>
            <a:t>abuse of position</a:t>
          </a:r>
        </a:p>
      </dgm:t>
    </dgm:pt>
    <dgm:pt modelId="{943CDF35-2D14-416D-98BF-858E0FA6D00F}" type="parTrans" cxnId="{BED56F0F-8435-4CDB-90FF-CEA4F7B874F8}">
      <dgm:prSet/>
      <dgm:spPr/>
      <dgm:t>
        <a:bodyPr/>
        <a:lstStyle/>
        <a:p>
          <a:endParaRPr lang="en-GB"/>
        </a:p>
      </dgm:t>
    </dgm:pt>
    <dgm:pt modelId="{4E1EC928-0095-4493-9DEA-74F5276A6B7C}" type="sibTrans" cxnId="{BED56F0F-8435-4CDB-90FF-CEA4F7B874F8}">
      <dgm:prSet/>
      <dgm:spPr/>
      <dgm:t>
        <a:bodyPr/>
        <a:lstStyle/>
        <a:p>
          <a:endParaRPr lang="en-GB"/>
        </a:p>
      </dgm:t>
    </dgm:pt>
    <dgm:pt modelId="{58B1E596-2534-40C7-B31C-9A4E84C29868}" type="pres">
      <dgm:prSet presAssocID="{AD388B95-D08C-46D0-97B2-072155AFC650}" presName="linear" presStyleCnt="0">
        <dgm:presLayoutVars>
          <dgm:dir/>
          <dgm:animLvl val="lvl"/>
          <dgm:resizeHandles val="exact"/>
        </dgm:presLayoutVars>
      </dgm:prSet>
      <dgm:spPr/>
    </dgm:pt>
    <dgm:pt modelId="{81185B21-D9B2-46E0-BDB2-B7A7A123617B}" type="pres">
      <dgm:prSet presAssocID="{7105CA96-7560-4354-9F54-7F35677DCFE0}" presName="parentLin" presStyleCnt="0"/>
      <dgm:spPr/>
    </dgm:pt>
    <dgm:pt modelId="{4CE3AA74-9B85-4EE0-BBE2-0D0C6E160909}" type="pres">
      <dgm:prSet presAssocID="{7105CA96-7560-4354-9F54-7F35677DCFE0}" presName="parentLeftMargin" presStyleLbl="node1" presStyleIdx="0" presStyleCnt="3"/>
      <dgm:spPr/>
    </dgm:pt>
    <dgm:pt modelId="{4FFE07F7-D7C7-4200-AFC5-CB56BDD3FBB8}" type="pres">
      <dgm:prSet presAssocID="{7105CA96-7560-4354-9F54-7F35677DCFE0}" presName="parentText" presStyleLbl="node1" presStyleIdx="0" presStyleCnt="3">
        <dgm:presLayoutVars>
          <dgm:chMax val="0"/>
          <dgm:bulletEnabled val="1"/>
        </dgm:presLayoutVars>
      </dgm:prSet>
      <dgm:spPr/>
    </dgm:pt>
    <dgm:pt modelId="{1094B610-339E-4A6F-AB92-6D4C0A9F8FFD}" type="pres">
      <dgm:prSet presAssocID="{7105CA96-7560-4354-9F54-7F35677DCFE0}" presName="negativeSpace" presStyleCnt="0"/>
      <dgm:spPr/>
    </dgm:pt>
    <dgm:pt modelId="{703572BA-0DE3-408C-8C88-1EB6F7E00735}" type="pres">
      <dgm:prSet presAssocID="{7105CA96-7560-4354-9F54-7F35677DCFE0}" presName="childText" presStyleLbl="conFgAcc1" presStyleIdx="0" presStyleCnt="3">
        <dgm:presLayoutVars>
          <dgm:bulletEnabled val="1"/>
        </dgm:presLayoutVars>
      </dgm:prSet>
      <dgm:spPr/>
    </dgm:pt>
    <dgm:pt modelId="{AC45D064-94D8-4A1F-8D87-7EA26B2070E1}" type="pres">
      <dgm:prSet presAssocID="{A20708DA-BB36-4031-85A3-FDC41508FBC3}" presName="spaceBetweenRectangles" presStyleCnt="0"/>
      <dgm:spPr/>
    </dgm:pt>
    <dgm:pt modelId="{A4AAAC7A-E762-44F9-ACD9-B8282D683FD1}" type="pres">
      <dgm:prSet presAssocID="{6FC29E74-FC76-4108-B4CA-CD67A188319D}" presName="parentLin" presStyleCnt="0"/>
      <dgm:spPr/>
    </dgm:pt>
    <dgm:pt modelId="{1915B196-102A-45BD-B888-3DB3190A2F02}" type="pres">
      <dgm:prSet presAssocID="{6FC29E74-FC76-4108-B4CA-CD67A188319D}" presName="parentLeftMargin" presStyleLbl="node1" presStyleIdx="0" presStyleCnt="3"/>
      <dgm:spPr/>
    </dgm:pt>
    <dgm:pt modelId="{EF321F6E-63C5-43BF-B67B-9EF3CE90D009}" type="pres">
      <dgm:prSet presAssocID="{6FC29E74-FC76-4108-B4CA-CD67A188319D}" presName="parentText" presStyleLbl="node1" presStyleIdx="1" presStyleCnt="3">
        <dgm:presLayoutVars>
          <dgm:chMax val="0"/>
          <dgm:bulletEnabled val="1"/>
        </dgm:presLayoutVars>
      </dgm:prSet>
      <dgm:spPr/>
    </dgm:pt>
    <dgm:pt modelId="{2411C92B-FB43-44F0-9C63-7DC25AA20F7F}" type="pres">
      <dgm:prSet presAssocID="{6FC29E74-FC76-4108-B4CA-CD67A188319D}" presName="negativeSpace" presStyleCnt="0"/>
      <dgm:spPr/>
    </dgm:pt>
    <dgm:pt modelId="{859A8AF0-2C31-4D22-923C-82616503A5DD}" type="pres">
      <dgm:prSet presAssocID="{6FC29E74-FC76-4108-B4CA-CD67A188319D}" presName="childText" presStyleLbl="conFgAcc1" presStyleIdx="1" presStyleCnt="3">
        <dgm:presLayoutVars>
          <dgm:bulletEnabled val="1"/>
        </dgm:presLayoutVars>
      </dgm:prSet>
      <dgm:spPr/>
    </dgm:pt>
    <dgm:pt modelId="{AE775D11-B02F-48A1-A9A2-C1054D7ABA2D}" type="pres">
      <dgm:prSet presAssocID="{EC79B68F-BAF6-441B-950C-F778FB6AC214}" presName="spaceBetweenRectangles" presStyleCnt="0"/>
      <dgm:spPr/>
    </dgm:pt>
    <dgm:pt modelId="{C3F55CE1-BCC2-4581-AE39-ACBB5D79B81C}" type="pres">
      <dgm:prSet presAssocID="{7E2BF587-F94C-474F-8E78-2D9CD1A2BA71}" presName="parentLin" presStyleCnt="0"/>
      <dgm:spPr/>
    </dgm:pt>
    <dgm:pt modelId="{5E5F58C0-F366-4CBD-A936-37AD01AC3117}" type="pres">
      <dgm:prSet presAssocID="{7E2BF587-F94C-474F-8E78-2D9CD1A2BA71}" presName="parentLeftMargin" presStyleLbl="node1" presStyleIdx="1" presStyleCnt="3"/>
      <dgm:spPr/>
    </dgm:pt>
    <dgm:pt modelId="{94F63159-E658-4EB9-AE99-F79B5132C12A}" type="pres">
      <dgm:prSet presAssocID="{7E2BF587-F94C-474F-8E78-2D9CD1A2BA71}" presName="parentText" presStyleLbl="node1" presStyleIdx="2" presStyleCnt="3">
        <dgm:presLayoutVars>
          <dgm:chMax val="0"/>
          <dgm:bulletEnabled val="1"/>
        </dgm:presLayoutVars>
      </dgm:prSet>
      <dgm:spPr/>
    </dgm:pt>
    <dgm:pt modelId="{29CA4178-9840-41BE-BA68-90D9DA2195B2}" type="pres">
      <dgm:prSet presAssocID="{7E2BF587-F94C-474F-8E78-2D9CD1A2BA71}" presName="negativeSpace" presStyleCnt="0"/>
      <dgm:spPr/>
    </dgm:pt>
    <dgm:pt modelId="{E8321D57-FC0C-4225-9B07-FDD464340DEC}" type="pres">
      <dgm:prSet presAssocID="{7E2BF587-F94C-474F-8E78-2D9CD1A2BA71}" presName="childText" presStyleLbl="conFgAcc1" presStyleIdx="2" presStyleCnt="3">
        <dgm:presLayoutVars>
          <dgm:bulletEnabled val="1"/>
        </dgm:presLayoutVars>
      </dgm:prSet>
      <dgm:spPr/>
    </dgm:pt>
  </dgm:ptLst>
  <dgm:cxnLst>
    <dgm:cxn modelId="{6D09B803-969E-4C35-9913-1D970C3D5AE4}" type="presOf" srcId="{6FC29E74-FC76-4108-B4CA-CD67A188319D}" destId="{EF321F6E-63C5-43BF-B67B-9EF3CE90D009}" srcOrd="1" destOrd="0" presId="urn:microsoft.com/office/officeart/2005/8/layout/list1"/>
    <dgm:cxn modelId="{BED56F0F-8435-4CDB-90FF-CEA4F7B874F8}" srcId="{7E2BF587-F94C-474F-8E78-2D9CD1A2BA71}" destId="{99BA9EB2-C61D-4A2C-8EC4-4571706C2DB7}" srcOrd="0" destOrd="0" parTransId="{943CDF35-2D14-416D-98BF-858E0FA6D00F}" sibTransId="{4E1EC928-0095-4493-9DEA-74F5276A6B7C}"/>
    <dgm:cxn modelId="{9F138711-2499-4208-B48B-29A04972E171}" type="presOf" srcId="{99BA9EB2-C61D-4A2C-8EC4-4571706C2DB7}" destId="{E8321D57-FC0C-4225-9B07-FDD464340DEC}" srcOrd="0" destOrd="0" presId="urn:microsoft.com/office/officeart/2005/8/layout/list1"/>
    <dgm:cxn modelId="{BAFC0D2D-A724-41A1-A526-2FD38613470A}" type="presOf" srcId="{6FC29E74-FC76-4108-B4CA-CD67A188319D}" destId="{1915B196-102A-45BD-B888-3DB3190A2F02}" srcOrd="0" destOrd="0" presId="urn:microsoft.com/office/officeart/2005/8/layout/list1"/>
    <dgm:cxn modelId="{3A86F42D-CB17-4CBC-A012-BA006DC31099}" type="presOf" srcId="{7105CA96-7560-4354-9F54-7F35677DCFE0}" destId="{4FFE07F7-D7C7-4200-AFC5-CB56BDD3FBB8}" srcOrd="1" destOrd="0" presId="urn:microsoft.com/office/officeart/2005/8/layout/list1"/>
    <dgm:cxn modelId="{8FA2105E-F409-4911-95D0-901B230694A5}" srcId="{7105CA96-7560-4354-9F54-7F35677DCFE0}" destId="{FCA4AB64-2101-41DD-9844-C9521EFA78D8}" srcOrd="0" destOrd="0" parTransId="{184B914D-1C8D-4901-B865-40D0FD446298}" sibTransId="{5D276679-09F1-449B-A9CD-CFCB610EB7AE}"/>
    <dgm:cxn modelId="{34DF4369-0660-44EF-96C3-27AFEF21572F}" srcId="{AD388B95-D08C-46D0-97B2-072155AFC650}" destId="{6FC29E74-FC76-4108-B4CA-CD67A188319D}" srcOrd="1" destOrd="0" parTransId="{BF04134F-E49E-41AE-ACC6-78496E5C2137}" sibTransId="{EC79B68F-BAF6-441B-950C-F778FB6AC214}"/>
    <dgm:cxn modelId="{97A7106D-B770-42F5-B83F-12825DA299C3}" type="presOf" srcId="{B6C6C27B-84CF-46D0-A9F1-7F968BA3151A}" destId="{859A8AF0-2C31-4D22-923C-82616503A5DD}" srcOrd="0" destOrd="0" presId="urn:microsoft.com/office/officeart/2005/8/layout/list1"/>
    <dgm:cxn modelId="{B168564E-4BFE-44A2-9BD2-1BFDFC82D83B}" srcId="{AD388B95-D08C-46D0-97B2-072155AFC650}" destId="{7105CA96-7560-4354-9F54-7F35677DCFE0}" srcOrd="0" destOrd="0" parTransId="{B824AF8E-7B3A-4D38-9BB5-34EBDD0DCAF9}" sibTransId="{A20708DA-BB36-4031-85A3-FDC41508FBC3}"/>
    <dgm:cxn modelId="{B7997D6E-4C9A-4EE3-A63D-B5837F81A77A}" srcId="{6FC29E74-FC76-4108-B4CA-CD67A188319D}" destId="{B6C6C27B-84CF-46D0-A9F1-7F968BA3151A}" srcOrd="0" destOrd="0" parTransId="{2EB173FB-3DF3-4166-9D77-CAE434F86396}" sibTransId="{F65A57EF-04F7-4281-8383-9FFF871BD14D}"/>
    <dgm:cxn modelId="{5F037871-ED30-4F53-B196-B28ADEEC1141}" srcId="{AD388B95-D08C-46D0-97B2-072155AFC650}" destId="{7E2BF587-F94C-474F-8E78-2D9CD1A2BA71}" srcOrd="2" destOrd="0" parTransId="{706C25A8-5F86-4C4D-8808-5998606B0AAE}" sibTransId="{FD0948F5-3791-4648-B4FD-38031C8AEFE1}"/>
    <dgm:cxn modelId="{0B8369B0-07C4-4B15-A150-2F8CA9B335A7}" type="presOf" srcId="{AD388B95-D08C-46D0-97B2-072155AFC650}" destId="{58B1E596-2534-40C7-B31C-9A4E84C29868}" srcOrd="0" destOrd="0" presId="urn:microsoft.com/office/officeart/2005/8/layout/list1"/>
    <dgm:cxn modelId="{601ACBB9-D860-4692-A807-A4A3EE5CC8DB}" type="presOf" srcId="{7105CA96-7560-4354-9F54-7F35677DCFE0}" destId="{4CE3AA74-9B85-4EE0-BBE2-0D0C6E160909}" srcOrd="0" destOrd="0" presId="urn:microsoft.com/office/officeart/2005/8/layout/list1"/>
    <dgm:cxn modelId="{4BA2D6CA-C826-4B34-B3F4-F9AF77FE5624}" type="presOf" srcId="{7E2BF587-F94C-474F-8E78-2D9CD1A2BA71}" destId="{5E5F58C0-F366-4CBD-A936-37AD01AC3117}" srcOrd="0" destOrd="0" presId="urn:microsoft.com/office/officeart/2005/8/layout/list1"/>
    <dgm:cxn modelId="{5E6A54F4-517E-4C4D-9687-F45754FACC36}" type="presOf" srcId="{FCA4AB64-2101-41DD-9844-C9521EFA78D8}" destId="{703572BA-0DE3-408C-8C88-1EB6F7E00735}" srcOrd="0" destOrd="0" presId="urn:microsoft.com/office/officeart/2005/8/layout/list1"/>
    <dgm:cxn modelId="{09B1FBF9-8CFE-4FF3-A161-15A8BDD5F49B}" type="presOf" srcId="{7E2BF587-F94C-474F-8E78-2D9CD1A2BA71}" destId="{94F63159-E658-4EB9-AE99-F79B5132C12A}" srcOrd="1" destOrd="0" presId="urn:microsoft.com/office/officeart/2005/8/layout/list1"/>
    <dgm:cxn modelId="{2C98790E-309C-4B18-921B-8C94BDE376FB}" type="presParOf" srcId="{58B1E596-2534-40C7-B31C-9A4E84C29868}" destId="{81185B21-D9B2-46E0-BDB2-B7A7A123617B}" srcOrd="0" destOrd="0" presId="urn:microsoft.com/office/officeart/2005/8/layout/list1"/>
    <dgm:cxn modelId="{21FCBBE9-DA53-447F-95FE-C3716AA59212}" type="presParOf" srcId="{81185B21-D9B2-46E0-BDB2-B7A7A123617B}" destId="{4CE3AA74-9B85-4EE0-BBE2-0D0C6E160909}" srcOrd="0" destOrd="0" presId="urn:microsoft.com/office/officeart/2005/8/layout/list1"/>
    <dgm:cxn modelId="{72840024-F4D7-4E91-A565-7AB66CF7FDB5}" type="presParOf" srcId="{81185B21-D9B2-46E0-BDB2-B7A7A123617B}" destId="{4FFE07F7-D7C7-4200-AFC5-CB56BDD3FBB8}" srcOrd="1" destOrd="0" presId="urn:microsoft.com/office/officeart/2005/8/layout/list1"/>
    <dgm:cxn modelId="{2B7531B9-646C-489A-95DE-87BB2D82E2D7}" type="presParOf" srcId="{58B1E596-2534-40C7-B31C-9A4E84C29868}" destId="{1094B610-339E-4A6F-AB92-6D4C0A9F8FFD}" srcOrd="1" destOrd="0" presId="urn:microsoft.com/office/officeart/2005/8/layout/list1"/>
    <dgm:cxn modelId="{DBE93A84-9ED3-4464-AB9B-6B64302EF6B1}" type="presParOf" srcId="{58B1E596-2534-40C7-B31C-9A4E84C29868}" destId="{703572BA-0DE3-408C-8C88-1EB6F7E00735}" srcOrd="2" destOrd="0" presId="urn:microsoft.com/office/officeart/2005/8/layout/list1"/>
    <dgm:cxn modelId="{845E5182-E88E-466D-8D7E-F2037C0F067A}" type="presParOf" srcId="{58B1E596-2534-40C7-B31C-9A4E84C29868}" destId="{AC45D064-94D8-4A1F-8D87-7EA26B2070E1}" srcOrd="3" destOrd="0" presId="urn:microsoft.com/office/officeart/2005/8/layout/list1"/>
    <dgm:cxn modelId="{3CEE7B46-C925-4782-BEBF-5976D491A1CC}" type="presParOf" srcId="{58B1E596-2534-40C7-B31C-9A4E84C29868}" destId="{A4AAAC7A-E762-44F9-ACD9-B8282D683FD1}" srcOrd="4" destOrd="0" presId="urn:microsoft.com/office/officeart/2005/8/layout/list1"/>
    <dgm:cxn modelId="{42E90CF9-52C9-4300-9368-60EC0270CFCF}" type="presParOf" srcId="{A4AAAC7A-E762-44F9-ACD9-B8282D683FD1}" destId="{1915B196-102A-45BD-B888-3DB3190A2F02}" srcOrd="0" destOrd="0" presId="urn:microsoft.com/office/officeart/2005/8/layout/list1"/>
    <dgm:cxn modelId="{45CA3E46-DBAE-4AEC-9A01-7AB6B0F32F39}" type="presParOf" srcId="{A4AAAC7A-E762-44F9-ACD9-B8282D683FD1}" destId="{EF321F6E-63C5-43BF-B67B-9EF3CE90D009}" srcOrd="1" destOrd="0" presId="urn:microsoft.com/office/officeart/2005/8/layout/list1"/>
    <dgm:cxn modelId="{6A869CBA-CD6D-4A31-A0D3-4C5CA171EF27}" type="presParOf" srcId="{58B1E596-2534-40C7-B31C-9A4E84C29868}" destId="{2411C92B-FB43-44F0-9C63-7DC25AA20F7F}" srcOrd="5" destOrd="0" presId="urn:microsoft.com/office/officeart/2005/8/layout/list1"/>
    <dgm:cxn modelId="{D570C0E1-83E6-4E28-954F-06B9D9405ECE}" type="presParOf" srcId="{58B1E596-2534-40C7-B31C-9A4E84C29868}" destId="{859A8AF0-2C31-4D22-923C-82616503A5DD}" srcOrd="6" destOrd="0" presId="urn:microsoft.com/office/officeart/2005/8/layout/list1"/>
    <dgm:cxn modelId="{344F4FC6-EE06-4DF0-BA06-85C46E14A147}" type="presParOf" srcId="{58B1E596-2534-40C7-B31C-9A4E84C29868}" destId="{AE775D11-B02F-48A1-A9A2-C1054D7ABA2D}" srcOrd="7" destOrd="0" presId="urn:microsoft.com/office/officeart/2005/8/layout/list1"/>
    <dgm:cxn modelId="{D78366A9-E0A6-42E2-AEF0-1E181C44FB3D}" type="presParOf" srcId="{58B1E596-2534-40C7-B31C-9A4E84C29868}" destId="{C3F55CE1-BCC2-4581-AE39-ACBB5D79B81C}" srcOrd="8" destOrd="0" presId="urn:microsoft.com/office/officeart/2005/8/layout/list1"/>
    <dgm:cxn modelId="{F1C1A245-54D3-4CED-9791-6C1EF1CFB114}" type="presParOf" srcId="{C3F55CE1-BCC2-4581-AE39-ACBB5D79B81C}" destId="{5E5F58C0-F366-4CBD-A936-37AD01AC3117}" srcOrd="0" destOrd="0" presId="urn:microsoft.com/office/officeart/2005/8/layout/list1"/>
    <dgm:cxn modelId="{518B32BD-6000-4B4E-AF91-0DDC301376EE}" type="presParOf" srcId="{C3F55CE1-BCC2-4581-AE39-ACBB5D79B81C}" destId="{94F63159-E658-4EB9-AE99-F79B5132C12A}" srcOrd="1" destOrd="0" presId="urn:microsoft.com/office/officeart/2005/8/layout/list1"/>
    <dgm:cxn modelId="{A12A8049-6CA8-4A9F-93C1-A5BC5EB4F916}" type="presParOf" srcId="{58B1E596-2534-40C7-B31C-9A4E84C29868}" destId="{29CA4178-9840-41BE-BA68-90D9DA2195B2}" srcOrd="9" destOrd="0" presId="urn:microsoft.com/office/officeart/2005/8/layout/list1"/>
    <dgm:cxn modelId="{89B98944-BB3B-49C1-95C9-8AF92DE4D83B}" type="presParOf" srcId="{58B1E596-2534-40C7-B31C-9A4E84C29868}" destId="{E8321D57-FC0C-4225-9B07-FDD464340DE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8E1825-F2E8-44BF-9C82-BACF7E0720C5}"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58A38227-9748-4DC2-910C-B69DD8C9177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person is in breach of this section if they </a:t>
          </a:r>
          <a:r>
            <a:rPr lang="en-GB" sz="2400" b="1" dirty="0">
              <a:solidFill>
                <a:schemeClr val="tx1"/>
              </a:solidFill>
            </a:rPr>
            <a:t>dishonestly</a:t>
          </a:r>
          <a:r>
            <a:rPr lang="en-GB" sz="2400" dirty="0">
              <a:solidFill>
                <a:schemeClr val="tx1"/>
              </a:solidFill>
            </a:rPr>
            <a:t> make a </a:t>
          </a:r>
          <a:r>
            <a:rPr lang="en-GB" sz="2400" b="1" dirty="0">
              <a:solidFill>
                <a:schemeClr val="tx1"/>
              </a:solidFill>
            </a:rPr>
            <a:t>false representation </a:t>
          </a:r>
          <a:r>
            <a:rPr lang="en-GB" sz="2400" dirty="0">
              <a:solidFill>
                <a:schemeClr val="tx1"/>
              </a:solidFill>
            </a:rPr>
            <a:t>&amp;</a:t>
          </a:r>
          <a:r>
            <a:rPr lang="en-GB" sz="2400" b="1" dirty="0">
              <a:solidFill>
                <a:schemeClr val="tx1"/>
              </a:solidFill>
            </a:rPr>
            <a:t> intends </a:t>
          </a:r>
          <a:r>
            <a:rPr lang="en-GB" sz="2400" dirty="0">
              <a:solidFill>
                <a:schemeClr val="tx1"/>
              </a:solidFill>
            </a:rPr>
            <a:t>by making the representation to make a </a:t>
          </a:r>
          <a:r>
            <a:rPr lang="en-GB" sz="2400" b="1" dirty="0">
              <a:solidFill>
                <a:schemeClr val="tx1"/>
              </a:solidFill>
            </a:rPr>
            <a:t>gain</a:t>
          </a:r>
          <a:r>
            <a:rPr lang="en-GB" sz="2400" dirty="0">
              <a:solidFill>
                <a:schemeClr val="tx1"/>
              </a:solidFill>
            </a:rPr>
            <a:t> for themselves or another, or</a:t>
          </a:r>
        </a:p>
      </dgm:t>
    </dgm:pt>
    <dgm:pt modelId="{B928BDC9-3F28-4890-9AA9-BCB89B63C6A8}" type="parTrans" cxnId="{C17C4B10-17B6-4228-98F5-E72F407A0D16}">
      <dgm:prSet/>
      <dgm:spPr/>
      <dgm:t>
        <a:bodyPr/>
        <a:lstStyle/>
        <a:p>
          <a:endParaRPr lang="en-GB"/>
        </a:p>
      </dgm:t>
    </dgm:pt>
    <dgm:pt modelId="{141B5446-8182-4608-B2E0-46A683DB9E1E}" type="sibTrans" cxnId="{C17C4B10-17B6-4228-98F5-E72F407A0D16}">
      <dgm:prSet/>
      <dgm:spPr>
        <a:solidFill>
          <a:schemeClr val="accent2">
            <a:lumMod val="75000"/>
            <a:alpha val="90000"/>
          </a:schemeClr>
        </a:solidFill>
        <a:ln>
          <a:solidFill>
            <a:schemeClr val="tx1">
              <a:alpha val="90000"/>
            </a:schemeClr>
          </a:solidFill>
        </a:ln>
      </dgm:spPr>
      <dgm:t>
        <a:bodyPr/>
        <a:lstStyle/>
        <a:p>
          <a:endParaRPr lang="en-GB"/>
        </a:p>
      </dgm:t>
    </dgm:pt>
    <dgm:pt modelId="{E6766225-D6E0-479E-8CEF-DAAD89611236}">
      <dgm:prSet phldrT="[Text]" custT="1"/>
      <dgm:spPr>
        <a:solidFill>
          <a:schemeClr val="accent2">
            <a:lumMod val="40000"/>
            <a:lumOff val="60000"/>
          </a:schemeClr>
        </a:solidFill>
        <a:ln>
          <a:solidFill>
            <a:schemeClr val="tx1"/>
          </a:solidFill>
        </a:ln>
      </dgm:spPr>
      <dgm:t>
        <a:bodyPr/>
        <a:lstStyle/>
        <a:p>
          <a:r>
            <a:rPr lang="en-GB" sz="2400" b="0" dirty="0">
              <a:solidFill>
                <a:schemeClr val="tx1"/>
              </a:solidFill>
            </a:rPr>
            <a:t>to cause </a:t>
          </a:r>
          <a:r>
            <a:rPr lang="en-GB" sz="2400" b="1" dirty="0">
              <a:solidFill>
                <a:schemeClr val="tx1"/>
              </a:solidFill>
            </a:rPr>
            <a:t>loss </a:t>
          </a:r>
          <a:r>
            <a:rPr lang="en-GB" sz="2400" b="0" dirty="0">
              <a:solidFill>
                <a:schemeClr val="tx1"/>
              </a:solidFill>
            </a:rPr>
            <a:t>to another or to expose another to</a:t>
          </a:r>
          <a:r>
            <a:rPr lang="en-GB" sz="2400" b="1" dirty="0">
              <a:solidFill>
                <a:schemeClr val="tx1"/>
              </a:solidFill>
            </a:rPr>
            <a:t> </a:t>
          </a:r>
          <a:r>
            <a:rPr lang="en-GB" sz="2400" b="0" dirty="0">
              <a:solidFill>
                <a:schemeClr val="tx1"/>
              </a:solidFill>
            </a:rPr>
            <a:t>the</a:t>
          </a:r>
          <a:r>
            <a:rPr lang="en-GB" sz="2400" b="1" dirty="0">
              <a:solidFill>
                <a:schemeClr val="tx1"/>
              </a:solidFill>
            </a:rPr>
            <a:t> risk of loss</a:t>
          </a:r>
        </a:p>
      </dgm:t>
    </dgm:pt>
    <dgm:pt modelId="{1E813E39-F863-493F-AB05-5954CF825A1A}" type="parTrans" cxnId="{6A7E78B7-8329-4F0B-B22F-D275E4D17D44}">
      <dgm:prSet/>
      <dgm:spPr/>
      <dgm:t>
        <a:bodyPr/>
        <a:lstStyle/>
        <a:p>
          <a:endParaRPr lang="en-GB"/>
        </a:p>
      </dgm:t>
    </dgm:pt>
    <dgm:pt modelId="{13625564-83A2-4574-AC2C-D15F518F9B59}" type="sibTrans" cxnId="{6A7E78B7-8329-4F0B-B22F-D275E4D17D44}">
      <dgm:prSet/>
      <dgm:spPr/>
      <dgm:t>
        <a:bodyPr/>
        <a:lstStyle/>
        <a:p>
          <a:endParaRPr lang="en-GB"/>
        </a:p>
      </dgm:t>
    </dgm:pt>
    <dgm:pt modelId="{252B1762-0C10-4855-A330-C2742D744E14}" type="pres">
      <dgm:prSet presAssocID="{1A8E1825-F2E8-44BF-9C82-BACF7E0720C5}" presName="outerComposite" presStyleCnt="0">
        <dgm:presLayoutVars>
          <dgm:chMax val="5"/>
          <dgm:dir/>
          <dgm:resizeHandles val="exact"/>
        </dgm:presLayoutVars>
      </dgm:prSet>
      <dgm:spPr/>
    </dgm:pt>
    <dgm:pt modelId="{E3FB5781-38B9-49BF-A4BF-B7299B1AC5F0}" type="pres">
      <dgm:prSet presAssocID="{1A8E1825-F2E8-44BF-9C82-BACF7E0720C5}" presName="dummyMaxCanvas" presStyleCnt="0">
        <dgm:presLayoutVars/>
      </dgm:prSet>
      <dgm:spPr/>
    </dgm:pt>
    <dgm:pt modelId="{34881A44-7C08-4C34-8940-191AFCDB5ED5}" type="pres">
      <dgm:prSet presAssocID="{1A8E1825-F2E8-44BF-9C82-BACF7E0720C5}" presName="TwoNodes_1" presStyleLbl="node1" presStyleIdx="0" presStyleCnt="2">
        <dgm:presLayoutVars>
          <dgm:bulletEnabled val="1"/>
        </dgm:presLayoutVars>
      </dgm:prSet>
      <dgm:spPr/>
    </dgm:pt>
    <dgm:pt modelId="{667FB45B-741B-40C8-87BE-B22635B84C9C}" type="pres">
      <dgm:prSet presAssocID="{1A8E1825-F2E8-44BF-9C82-BACF7E0720C5}" presName="TwoNodes_2" presStyleLbl="node1" presStyleIdx="1" presStyleCnt="2">
        <dgm:presLayoutVars>
          <dgm:bulletEnabled val="1"/>
        </dgm:presLayoutVars>
      </dgm:prSet>
      <dgm:spPr/>
    </dgm:pt>
    <dgm:pt modelId="{06758D11-4172-4B3A-90BD-B14BF57506C7}" type="pres">
      <dgm:prSet presAssocID="{1A8E1825-F2E8-44BF-9C82-BACF7E0720C5}" presName="TwoConn_1-2" presStyleLbl="fgAccFollowNode1" presStyleIdx="0" presStyleCnt="1">
        <dgm:presLayoutVars>
          <dgm:bulletEnabled val="1"/>
        </dgm:presLayoutVars>
      </dgm:prSet>
      <dgm:spPr/>
    </dgm:pt>
    <dgm:pt modelId="{3DC82D83-7C50-4201-AAFA-B6CC0F029EA1}" type="pres">
      <dgm:prSet presAssocID="{1A8E1825-F2E8-44BF-9C82-BACF7E0720C5}" presName="TwoNodes_1_text" presStyleLbl="node1" presStyleIdx="1" presStyleCnt="2">
        <dgm:presLayoutVars>
          <dgm:bulletEnabled val="1"/>
        </dgm:presLayoutVars>
      </dgm:prSet>
      <dgm:spPr/>
    </dgm:pt>
    <dgm:pt modelId="{854FD2EA-BE09-44CA-AA80-0A4752466193}" type="pres">
      <dgm:prSet presAssocID="{1A8E1825-F2E8-44BF-9C82-BACF7E0720C5}" presName="TwoNodes_2_text" presStyleLbl="node1" presStyleIdx="1" presStyleCnt="2">
        <dgm:presLayoutVars>
          <dgm:bulletEnabled val="1"/>
        </dgm:presLayoutVars>
      </dgm:prSet>
      <dgm:spPr/>
    </dgm:pt>
  </dgm:ptLst>
  <dgm:cxnLst>
    <dgm:cxn modelId="{3EA31F00-ED0A-4966-8F50-E6F1A5B0578D}" type="presOf" srcId="{1A8E1825-F2E8-44BF-9C82-BACF7E0720C5}" destId="{252B1762-0C10-4855-A330-C2742D744E14}" srcOrd="0" destOrd="0" presId="urn:microsoft.com/office/officeart/2005/8/layout/vProcess5"/>
    <dgm:cxn modelId="{C17C4B10-17B6-4228-98F5-E72F407A0D16}" srcId="{1A8E1825-F2E8-44BF-9C82-BACF7E0720C5}" destId="{58A38227-9748-4DC2-910C-B69DD8C91772}" srcOrd="0" destOrd="0" parTransId="{B928BDC9-3F28-4890-9AA9-BCB89B63C6A8}" sibTransId="{141B5446-8182-4608-B2E0-46A683DB9E1E}"/>
    <dgm:cxn modelId="{A6965412-14D1-4BC8-9BE3-29AF98BFE4EA}" type="presOf" srcId="{58A38227-9748-4DC2-910C-B69DD8C91772}" destId="{3DC82D83-7C50-4201-AAFA-B6CC0F029EA1}" srcOrd="1" destOrd="0" presId="urn:microsoft.com/office/officeart/2005/8/layout/vProcess5"/>
    <dgm:cxn modelId="{ABFEA12C-5601-48E4-A9E0-669F7D911CA4}" type="presOf" srcId="{E6766225-D6E0-479E-8CEF-DAAD89611236}" destId="{667FB45B-741B-40C8-87BE-B22635B84C9C}" srcOrd="0" destOrd="0" presId="urn:microsoft.com/office/officeart/2005/8/layout/vProcess5"/>
    <dgm:cxn modelId="{2AA5B92E-EDC6-4C4E-AF1F-785B0AC09811}" type="presOf" srcId="{141B5446-8182-4608-B2E0-46A683DB9E1E}" destId="{06758D11-4172-4B3A-90BD-B14BF57506C7}" srcOrd="0" destOrd="0" presId="urn:microsoft.com/office/officeart/2005/8/layout/vProcess5"/>
    <dgm:cxn modelId="{94DB9E5B-3D7B-4E5D-91E0-1B648A2A5E0F}" type="presOf" srcId="{58A38227-9748-4DC2-910C-B69DD8C91772}" destId="{34881A44-7C08-4C34-8940-191AFCDB5ED5}" srcOrd="0" destOrd="0" presId="urn:microsoft.com/office/officeart/2005/8/layout/vProcess5"/>
    <dgm:cxn modelId="{D80F50A6-85B6-4113-922A-BD949A058AB4}" type="presOf" srcId="{E6766225-D6E0-479E-8CEF-DAAD89611236}" destId="{854FD2EA-BE09-44CA-AA80-0A4752466193}" srcOrd="1" destOrd="0" presId="urn:microsoft.com/office/officeart/2005/8/layout/vProcess5"/>
    <dgm:cxn modelId="{6A7E78B7-8329-4F0B-B22F-D275E4D17D44}" srcId="{1A8E1825-F2E8-44BF-9C82-BACF7E0720C5}" destId="{E6766225-D6E0-479E-8CEF-DAAD89611236}" srcOrd="1" destOrd="0" parTransId="{1E813E39-F863-493F-AB05-5954CF825A1A}" sibTransId="{13625564-83A2-4574-AC2C-D15F518F9B59}"/>
    <dgm:cxn modelId="{79076B95-AE2E-4B55-88FC-49AB3658B785}" type="presParOf" srcId="{252B1762-0C10-4855-A330-C2742D744E14}" destId="{E3FB5781-38B9-49BF-A4BF-B7299B1AC5F0}" srcOrd="0" destOrd="0" presId="urn:microsoft.com/office/officeart/2005/8/layout/vProcess5"/>
    <dgm:cxn modelId="{A54F655F-B26E-4EA5-A4A3-1010F8B4B283}" type="presParOf" srcId="{252B1762-0C10-4855-A330-C2742D744E14}" destId="{34881A44-7C08-4C34-8940-191AFCDB5ED5}" srcOrd="1" destOrd="0" presId="urn:microsoft.com/office/officeart/2005/8/layout/vProcess5"/>
    <dgm:cxn modelId="{2CB9D781-9AB6-478B-9081-C5315451099F}" type="presParOf" srcId="{252B1762-0C10-4855-A330-C2742D744E14}" destId="{667FB45B-741B-40C8-87BE-B22635B84C9C}" srcOrd="2" destOrd="0" presId="urn:microsoft.com/office/officeart/2005/8/layout/vProcess5"/>
    <dgm:cxn modelId="{F5E40B14-44DC-430C-84B6-2E004A26AC41}" type="presParOf" srcId="{252B1762-0C10-4855-A330-C2742D744E14}" destId="{06758D11-4172-4B3A-90BD-B14BF57506C7}" srcOrd="3" destOrd="0" presId="urn:microsoft.com/office/officeart/2005/8/layout/vProcess5"/>
    <dgm:cxn modelId="{FF671879-A487-4033-B668-D174B317B565}" type="presParOf" srcId="{252B1762-0C10-4855-A330-C2742D744E14}" destId="{3DC82D83-7C50-4201-AAFA-B6CC0F029EA1}" srcOrd="4" destOrd="0" presId="urn:microsoft.com/office/officeart/2005/8/layout/vProcess5"/>
    <dgm:cxn modelId="{F5850214-E010-4D3B-9679-136EF000A16C}" type="presParOf" srcId="{252B1762-0C10-4855-A330-C2742D744E14}" destId="{854FD2EA-BE09-44CA-AA80-0A4752466193}"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7E5C05-28D6-4EAB-8C34-A25EE28FB851}" type="doc">
      <dgm:prSet loTypeId="urn:microsoft.com/office/officeart/2005/8/layout/process2" loCatId="process" qsTypeId="urn:microsoft.com/office/officeart/2005/8/quickstyle/simple1" qsCatId="simple" csTypeId="urn:microsoft.com/office/officeart/2005/8/colors/accent1_2" csCatId="accent1" phldr="1"/>
      <dgm:spPr/>
    </dgm:pt>
    <dgm:pt modelId="{259588E0-88BB-4831-ACCE-FA46E0B30E5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person is guilty of the offence if he </a:t>
          </a:r>
          <a:r>
            <a:rPr lang="en-GB" sz="2400" b="1" dirty="0">
              <a:solidFill>
                <a:schemeClr val="tx1"/>
              </a:solidFill>
            </a:rPr>
            <a:t>makes, adapts, supplies </a:t>
          </a:r>
          <a:r>
            <a:rPr lang="en-GB" sz="2400" dirty="0">
              <a:solidFill>
                <a:schemeClr val="tx1"/>
              </a:solidFill>
            </a:rPr>
            <a:t>or</a:t>
          </a:r>
        </a:p>
      </dgm:t>
    </dgm:pt>
    <dgm:pt modelId="{999CBFD4-7773-4A6E-92F6-2279C9AACC58}" type="parTrans" cxnId="{534BB7B0-040C-4681-8BFA-D6F571A8D017}">
      <dgm:prSet/>
      <dgm:spPr/>
      <dgm:t>
        <a:bodyPr/>
        <a:lstStyle/>
        <a:p>
          <a:endParaRPr lang="en-GB"/>
        </a:p>
      </dgm:t>
    </dgm:pt>
    <dgm:pt modelId="{928BC5A2-15AB-4EF0-8E1F-E77935C17B32}" type="sibTrans" cxnId="{534BB7B0-040C-4681-8BFA-D6F571A8D017}">
      <dgm:prSet/>
      <dgm:spPr>
        <a:solidFill>
          <a:schemeClr val="accent2">
            <a:lumMod val="75000"/>
          </a:schemeClr>
        </a:solidFill>
        <a:ln>
          <a:solidFill>
            <a:schemeClr val="tx1"/>
          </a:solidFill>
        </a:ln>
      </dgm:spPr>
      <dgm:t>
        <a:bodyPr/>
        <a:lstStyle/>
        <a:p>
          <a:endParaRPr lang="en-GB"/>
        </a:p>
      </dgm:t>
    </dgm:pt>
    <dgm:pt modelId="{37AE5A57-51DE-47CB-B60B-F9859AA8C970}">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offers to supply </a:t>
          </a:r>
          <a:r>
            <a:rPr lang="en-GB" sz="2400" dirty="0">
              <a:solidFill>
                <a:schemeClr val="tx1"/>
              </a:solidFill>
            </a:rPr>
            <a:t>any article knowing that it is designed or adapted for use in the course of or in connection with fraud or</a:t>
          </a:r>
        </a:p>
      </dgm:t>
    </dgm:pt>
    <dgm:pt modelId="{C8E03F6E-9BCA-4FEE-AA17-04A7CEA42C2E}" type="parTrans" cxnId="{14F488E4-BF54-4906-9B46-9CD33B906F1F}">
      <dgm:prSet/>
      <dgm:spPr/>
      <dgm:t>
        <a:bodyPr/>
        <a:lstStyle/>
        <a:p>
          <a:endParaRPr lang="en-GB"/>
        </a:p>
      </dgm:t>
    </dgm:pt>
    <dgm:pt modelId="{164AB03C-75BB-4B07-9974-F1F6341EC237}" type="sibTrans" cxnId="{14F488E4-BF54-4906-9B46-9CD33B906F1F}">
      <dgm:prSet/>
      <dgm:spPr>
        <a:solidFill>
          <a:schemeClr val="accent2">
            <a:lumMod val="75000"/>
          </a:schemeClr>
        </a:solidFill>
        <a:ln>
          <a:solidFill>
            <a:schemeClr val="tx1"/>
          </a:solidFill>
        </a:ln>
      </dgm:spPr>
      <dgm:t>
        <a:bodyPr/>
        <a:lstStyle/>
        <a:p>
          <a:endParaRPr lang="en-GB"/>
        </a:p>
      </dgm:t>
    </dgm:pt>
    <dgm:pt modelId="{BE4B2208-15ED-4FA7-BCBD-D4EFD83ED24C}">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intending it to commit or facilitate fraud</a:t>
          </a:r>
        </a:p>
      </dgm:t>
    </dgm:pt>
    <dgm:pt modelId="{89009153-896C-43D8-9B23-118A11480068}" type="parTrans" cxnId="{571FC97A-D7F8-4184-935F-F5489C9CD728}">
      <dgm:prSet/>
      <dgm:spPr/>
      <dgm:t>
        <a:bodyPr/>
        <a:lstStyle/>
        <a:p>
          <a:endParaRPr lang="en-GB"/>
        </a:p>
      </dgm:t>
    </dgm:pt>
    <dgm:pt modelId="{D8BC264C-3E29-45CF-8035-F714CEA7F066}" type="sibTrans" cxnId="{571FC97A-D7F8-4184-935F-F5489C9CD728}">
      <dgm:prSet/>
      <dgm:spPr/>
      <dgm:t>
        <a:bodyPr/>
        <a:lstStyle/>
        <a:p>
          <a:endParaRPr lang="en-GB"/>
        </a:p>
      </dgm:t>
    </dgm:pt>
    <dgm:pt modelId="{C25E8829-4DBD-40C0-B138-485AE54D890C}" type="pres">
      <dgm:prSet presAssocID="{D07E5C05-28D6-4EAB-8C34-A25EE28FB851}" presName="linearFlow" presStyleCnt="0">
        <dgm:presLayoutVars>
          <dgm:resizeHandles val="exact"/>
        </dgm:presLayoutVars>
      </dgm:prSet>
      <dgm:spPr/>
    </dgm:pt>
    <dgm:pt modelId="{662D771B-0600-4B69-8D00-ADF0EF7CE0BB}" type="pres">
      <dgm:prSet presAssocID="{259588E0-88BB-4831-ACCE-FA46E0B30E52}" presName="node" presStyleLbl="node1" presStyleIdx="0" presStyleCnt="3" custScaleX="271891">
        <dgm:presLayoutVars>
          <dgm:bulletEnabled val="1"/>
        </dgm:presLayoutVars>
      </dgm:prSet>
      <dgm:spPr/>
    </dgm:pt>
    <dgm:pt modelId="{E5C4D45D-987C-47DC-9102-647EFDA6BD21}" type="pres">
      <dgm:prSet presAssocID="{928BC5A2-15AB-4EF0-8E1F-E77935C17B32}" presName="sibTrans" presStyleLbl="sibTrans2D1" presStyleIdx="0" presStyleCnt="2"/>
      <dgm:spPr/>
    </dgm:pt>
    <dgm:pt modelId="{D2E381FF-D70B-4DD8-8974-E1365FE93C5B}" type="pres">
      <dgm:prSet presAssocID="{928BC5A2-15AB-4EF0-8E1F-E77935C17B32}" presName="connectorText" presStyleLbl="sibTrans2D1" presStyleIdx="0" presStyleCnt="2"/>
      <dgm:spPr/>
    </dgm:pt>
    <dgm:pt modelId="{66B8D19B-C8D7-429E-9874-7954136DF4BE}" type="pres">
      <dgm:prSet presAssocID="{37AE5A57-51DE-47CB-B60B-F9859AA8C970}" presName="node" presStyleLbl="node1" presStyleIdx="1" presStyleCnt="3" custScaleX="310126">
        <dgm:presLayoutVars>
          <dgm:bulletEnabled val="1"/>
        </dgm:presLayoutVars>
      </dgm:prSet>
      <dgm:spPr/>
    </dgm:pt>
    <dgm:pt modelId="{EF867099-97D9-427B-BB83-A35D90780E91}" type="pres">
      <dgm:prSet presAssocID="{164AB03C-75BB-4B07-9974-F1F6341EC237}" presName="sibTrans" presStyleLbl="sibTrans2D1" presStyleIdx="1" presStyleCnt="2"/>
      <dgm:spPr/>
    </dgm:pt>
    <dgm:pt modelId="{F00797C3-3B27-4675-BB24-6E94A9050B72}" type="pres">
      <dgm:prSet presAssocID="{164AB03C-75BB-4B07-9974-F1F6341EC237}" presName="connectorText" presStyleLbl="sibTrans2D1" presStyleIdx="1" presStyleCnt="2"/>
      <dgm:spPr/>
    </dgm:pt>
    <dgm:pt modelId="{C7D9685E-9F0E-4E32-B85B-43A73E07C39B}" type="pres">
      <dgm:prSet presAssocID="{BE4B2208-15ED-4FA7-BCBD-D4EFD83ED24C}" presName="node" presStyleLbl="node1" presStyleIdx="2" presStyleCnt="3" custScaleX="144442">
        <dgm:presLayoutVars>
          <dgm:bulletEnabled val="1"/>
        </dgm:presLayoutVars>
      </dgm:prSet>
      <dgm:spPr/>
    </dgm:pt>
  </dgm:ptLst>
  <dgm:cxnLst>
    <dgm:cxn modelId="{D9477B15-5FAC-4CD4-A3C6-3A0F30E20F75}" type="presOf" srcId="{BE4B2208-15ED-4FA7-BCBD-D4EFD83ED24C}" destId="{C7D9685E-9F0E-4E32-B85B-43A73E07C39B}" srcOrd="0" destOrd="0" presId="urn:microsoft.com/office/officeart/2005/8/layout/process2"/>
    <dgm:cxn modelId="{B33EB948-CB87-4793-9172-3D240556BA49}" type="presOf" srcId="{928BC5A2-15AB-4EF0-8E1F-E77935C17B32}" destId="{D2E381FF-D70B-4DD8-8974-E1365FE93C5B}" srcOrd="1" destOrd="0" presId="urn:microsoft.com/office/officeart/2005/8/layout/process2"/>
    <dgm:cxn modelId="{571FC97A-D7F8-4184-935F-F5489C9CD728}" srcId="{D07E5C05-28D6-4EAB-8C34-A25EE28FB851}" destId="{BE4B2208-15ED-4FA7-BCBD-D4EFD83ED24C}" srcOrd="2" destOrd="0" parTransId="{89009153-896C-43D8-9B23-118A11480068}" sibTransId="{D8BC264C-3E29-45CF-8035-F714CEA7F066}"/>
    <dgm:cxn modelId="{B4916F8E-421B-4313-85C6-680E0A32A421}" type="presOf" srcId="{259588E0-88BB-4831-ACCE-FA46E0B30E52}" destId="{662D771B-0600-4B69-8D00-ADF0EF7CE0BB}" srcOrd="0" destOrd="0" presId="urn:microsoft.com/office/officeart/2005/8/layout/process2"/>
    <dgm:cxn modelId="{534BB7B0-040C-4681-8BFA-D6F571A8D017}" srcId="{D07E5C05-28D6-4EAB-8C34-A25EE28FB851}" destId="{259588E0-88BB-4831-ACCE-FA46E0B30E52}" srcOrd="0" destOrd="0" parTransId="{999CBFD4-7773-4A6E-92F6-2279C9AACC58}" sibTransId="{928BC5A2-15AB-4EF0-8E1F-E77935C17B32}"/>
    <dgm:cxn modelId="{E2A245BF-81DB-4690-BFAF-F28F37224560}" type="presOf" srcId="{928BC5A2-15AB-4EF0-8E1F-E77935C17B32}" destId="{E5C4D45D-987C-47DC-9102-647EFDA6BD21}" srcOrd="0" destOrd="0" presId="urn:microsoft.com/office/officeart/2005/8/layout/process2"/>
    <dgm:cxn modelId="{EFA45EC0-2C31-484E-B7EC-69F2DC291636}" type="presOf" srcId="{D07E5C05-28D6-4EAB-8C34-A25EE28FB851}" destId="{C25E8829-4DBD-40C0-B138-485AE54D890C}" srcOrd="0" destOrd="0" presId="urn:microsoft.com/office/officeart/2005/8/layout/process2"/>
    <dgm:cxn modelId="{24A892CE-4910-410E-B4EB-5FB144993971}" type="presOf" srcId="{164AB03C-75BB-4B07-9974-F1F6341EC237}" destId="{F00797C3-3B27-4675-BB24-6E94A9050B72}" srcOrd="1" destOrd="0" presId="urn:microsoft.com/office/officeart/2005/8/layout/process2"/>
    <dgm:cxn modelId="{E4BD30E1-20D1-40CA-88B9-A1907C5719C8}" type="presOf" srcId="{37AE5A57-51DE-47CB-B60B-F9859AA8C970}" destId="{66B8D19B-C8D7-429E-9874-7954136DF4BE}" srcOrd="0" destOrd="0" presId="urn:microsoft.com/office/officeart/2005/8/layout/process2"/>
    <dgm:cxn modelId="{14F488E4-BF54-4906-9B46-9CD33B906F1F}" srcId="{D07E5C05-28D6-4EAB-8C34-A25EE28FB851}" destId="{37AE5A57-51DE-47CB-B60B-F9859AA8C970}" srcOrd="1" destOrd="0" parTransId="{C8E03F6E-9BCA-4FEE-AA17-04A7CEA42C2E}" sibTransId="{164AB03C-75BB-4B07-9974-F1F6341EC237}"/>
    <dgm:cxn modelId="{0067EDF6-A239-41CE-B674-AEB6E5C36040}" type="presOf" srcId="{164AB03C-75BB-4B07-9974-F1F6341EC237}" destId="{EF867099-97D9-427B-BB83-A35D90780E91}" srcOrd="0" destOrd="0" presId="urn:microsoft.com/office/officeart/2005/8/layout/process2"/>
    <dgm:cxn modelId="{DE907E54-7CD9-488F-B31F-604A768FC05B}" type="presParOf" srcId="{C25E8829-4DBD-40C0-B138-485AE54D890C}" destId="{662D771B-0600-4B69-8D00-ADF0EF7CE0BB}" srcOrd="0" destOrd="0" presId="urn:microsoft.com/office/officeart/2005/8/layout/process2"/>
    <dgm:cxn modelId="{59B74C87-8A5F-41A7-8219-BC502F98677A}" type="presParOf" srcId="{C25E8829-4DBD-40C0-B138-485AE54D890C}" destId="{E5C4D45D-987C-47DC-9102-647EFDA6BD21}" srcOrd="1" destOrd="0" presId="urn:microsoft.com/office/officeart/2005/8/layout/process2"/>
    <dgm:cxn modelId="{F6886C6F-81F0-42B7-AA21-93DAE6A1B219}" type="presParOf" srcId="{E5C4D45D-987C-47DC-9102-647EFDA6BD21}" destId="{D2E381FF-D70B-4DD8-8974-E1365FE93C5B}" srcOrd="0" destOrd="0" presId="urn:microsoft.com/office/officeart/2005/8/layout/process2"/>
    <dgm:cxn modelId="{F7B83A3F-A133-4535-9BDE-7C66B98747DD}" type="presParOf" srcId="{C25E8829-4DBD-40C0-B138-485AE54D890C}" destId="{66B8D19B-C8D7-429E-9874-7954136DF4BE}" srcOrd="2" destOrd="0" presId="urn:microsoft.com/office/officeart/2005/8/layout/process2"/>
    <dgm:cxn modelId="{B60C3E6D-D765-4AFE-9336-CC71B5559F86}" type="presParOf" srcId="{C25E8829-4DBD-40C0-B138-485AE54D890C}" destId="{EF867099-97D9-427B-BB83-A35D90780E91}" srcOrd="3" destOrd="0" presId="urn:microsoft.com/office/officeart/2005/8/layout/process2"/>
    <dgm:cxn modelId="{8EF94756-9BA2-498F-9EF1-1BF21D8B8D8F}" type="presParOf" srcId="{EF867099-97D9-427B-BB83-A35D90780E91}" destId="{F00797C3-3B27-4675-BB24-6E94A9050B72}" srcOrd="0" destOrd="0" presId="urn:microsoft.com/office/officeart/2005/8/layout/process2"/>
    <dgm:cxn modelId="{AA4DAACF-6315-44A0-8501-BE201361EC74}" type="presParOf" srcId="{C25E8829-4DBD-40C0-B138-485AE54D890C}" destId="{C7D9685E-9F0E-4E32-B85B-43A73E07C39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722279-432E-4987-9FF9-EDC09099CA13}"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FB213870-176E-4C87-8D30-ED8B703EB9F4}">
      <dgm:prSet phldrT="[Text]" custT="1"/>
      <dgm:spPr>
        <a:solidFill>
          <a:schemeClr val="accent2">
            <a:lumMod val="20000"/>
            <a:lumOff val="80000"/>
          </a:schemeClr>
        </a:solidFill>
        <a:ln>
          <a:solidFill>
            <a:schemeClr val="tx1"/>
          </a:solidFill>
        </a:ln>
      </dgm:spPr>
      <dgm:t>
        <a:bodyPr/>
        <a:lstStyle/>
        <a:p>
          <a:r>
            <a:rPr lang="en-GB" sz="2800" dirty="0"/>
            <a:t>Dishonestly</a:t>
          </a:r>
        </a:p>
      </dgm:t>
    </dgm:pt>
    <dgm:pt modelId="{4752C694-39FD-40E6-BDF5-8D8150A1D9CC}" type="parTrans" cxnId="{E281B098-0417-474B-98B7-01FEB0F181BC}">
      <dgm:prSet/>
      <dgm:spPr/>
      <dgm:t>
        <a:bodyPr/>
        <a:lstStyle/>
        <a:p>
          <a:endParaRPr lang="en-GB"/>
        </a:p>
      </dgm:t>
    </dgm:pt>
    <dgm:pt modelId="{B8ED738F-1BAE-4FA8-B3F6-942D3A67B604}" type="sibTrans" cxnId="{E281B098-0417-474B-98B7-01FEB0F181BC}">
      <dgm:prSet/>
      <dgm:spPr/>
      <dgm:t>
        <a:bodyPr/>
        <a:lstStyle/>
        <a:p>
          <a:endParaRPr lang="en-GB"/>
        </a:p>
      </dgm:t>
    </dgm:pt>
    <dgm:pt modelId="{E3C4A5F7-4137-4040-AA40-B2797D8B3C0E}">
      <dgm:prSet phldrT="[Text]" custT="1"/>
      <dgm:spPr>
        <a:solidFill>
          <a:schemeClr val="accent2">
            <a:lumMod val="20000"/>
            <a:lumOff val="80000"/>
          </a:schemeClr>
        </a:solidFill>
        <a:ln>
          <a:solidFill>
            <a:schemeClr val="tx1"/>
          </a:solidFill>
        </a:ln>
      </dgm:spPr>
      <dgm:t>
        <a:bodyPr/>
        <a:lstStyle/>
        <a:p>
          <a:r>
            <a:rPr lang="en-GB" sz="2700" dirty="0"/>
            <a:t>False Representation</a:t>
          </a:r>
        </a:p>
      </dgm:t>
    </dgm:pt>
    <dgm:pt modelId="{F7CBA9F4-28A4-4AAD-99FC-9F540B89ADDF}" type="parTrans" cxnId="{6F4FFF2E-4395-4A01-BBD0-E8B600411AEC}">
      <dgm:prSet/>
      <dgm:spPr/>
      <dgm:t>
        <a:bodyPr/>
        <a:lstStyle/>
        <a:p>
          <a:endParaRPr lang="en-GB"/>
        </a:p>
      </dgm:t>
    </dgm:pt>
    <dgm:pt modelId="{8B197619-BD5E-40D7-A589-D423A48B504C}" type="sibTrans" cxnId="{6F4FFF2E-4395-4A01-BBD0-E8B600411AEC}">
      <dgm:prSet/>
      <dgm:spPr/>
      <dgm:t>
        <a:bodyPr/>
        <a:lstStyle/>
        <a:p>
          <a:endParaRPr lang="en-GB"/>
        </a:p>
      </dgm:t>
    </dgm:pt>
    <dgm:pt modelId="{69C96EB4-E631-4A71-BBA4-3B213591A556}">
      <dgm:prSet phldrT="[Text]" custT="1"/>
      <dgm:spPr>
        <a:solidFill>
          <a:schemeClr val="accent2">
            <a:lumMod val="20000"/>
            <a:lumOff val="80000"/>
            <a:alpha val="90000"/>
          </a:schemeClr>
        </a:solidFill>
        <a:ln>
          <a:solidFill>
            <a:schemeClr val="tx1"/>
          </a:solidFill>
        </a:ln>
      </dgm:spPr>
      <dgm:t>
        <a:bodyPr/>
        <a:lstStyle/>
        <a:p>
          <a:r>
            <a:rPr lang="en-GB" sz="2800" dirty="0"/>
            <a:t>Gain or Loss</a:t>
          </a:r>
        </a:p>
      </dgm:t>
    </dgm:pt>
    <dgm:pt modelId="{C916B3D1-CB3A-4C16-9B40-DC7B3694520E}" type="parTrans" cxnId="{578830A0-C100-47C6-B8FB-0B9A37B623D5}">
      <dgm:prSet/>
      <dgm:spPr/>
      <dgm:t>
        <a:bodyPr/>
        <a:lstStyle/>
        <a:p>
          <a:endParaRPr lang="en-GB"/>
        </a:p>
      </dgm:t>
    </dgm:pt>
    <dgm:pt modelId="{6CCB5D95-9C9E-4787-94BA-99FFDFD1737F}" type="sibTrans" cxnId="{578830A0-C100-47C6-B8FB-0B9A37B623D5}">
      <dgm:prSet/>
      <dgm:spPr/>
      <dgm:t>
        <a:bodyPr/>
        <a:lstStyle/>
        <a:p>
          <a:endParaRPr lang="en-GB"/>
        </a:p>
      </dgm:t>
    </dgm:pt>
    <dgm:pt modelId="{A48EE4C7-6D0D-446B-AE34-5AD7C56356D5}" type="pres">
      <dgm:prSet presAssocID="{39722279-432E-4987-9FF9-EDC09099CA13}" presName="Name0" presStyleCnt="0">
        <dgm:presLayoutVars>
          <dgm:chMax val="11"/>
          <dgm:chPref val="11"/>
          <dgm:dir/>
          <dgm:resizeHandles/>
        </dgm:presLayoutVars>
      </dgm:prSet>
      <dgm:spPr/>
    </dgm:pt>
    <dgm:pt modelId="{8692187C-9492-4D6E-A8E5-72DFD1458EA2}" type="pres">
      <dgm:prSet presAssocID="{69C96EB4-E631-4A71-BBA4-3B213591A556}" presName="Accent3" presStyleCnt="0"/>
      <dgm:spPr/>
    </dgm:pt>
    <dgm:pt modelId="{4588F6F3-4DD8-4254-B173-14406D1FF5D1}" type="pres">
      <dgm:prSet presAssocID="{69C96EB4-E631-4A71-BBA4-3B213591A556}" presName="Accent" presStyleLbl="node1" presStyleIdx="0" presStyleCnt="3"/>
      <dgm:spPr>
        <a:solidFill>
          <a:schemeClr val="accent2">
            <a:lumMod val="75000"/>
          </a:schemeClr>
        </a:solidFill>
        <a:ln>
          <a:solidFill>
            <a:schemeClr val="tx1"/>
          </a:solidFill>
        </a:ln>
      </dgm:spPr>
    </dgm:pt>
    <dgm:pt modelId="{D55F98E0-41CA-4033-9EFC-B62F11FB56D4}" type="pres">
      <dgm:prSet presAssocID="{69C96EB4-E631-4A71-BBA4-3B213591A556}" presName="ParentBackground3" presStyleCnt="0"/>
      <dgm:spPr/>
    </dgm:pt>
    <dgm:pt modelId="{AD5D647D-7248-4EA7-B731-1AB3034FDDD6}" type="pres">
      <dgm:prSet presAssocID="{69C96EB4-E631-4A71-BBA4-3B213591A556}" presName="ParentBackground" presStyleLbl="fgAcc1" presStyleIdx="0" presStyleCnt="3"/>
      <dgm:spPr/>
    </dgm:pt>
    <dgm:pt modelId="{C77C0C45-B0E3-4B7B-A688-AFB6E073BAC6}" type="pres">
      <dgm:prSet presAssocID="{69C96EB4-E631-4A71-BBA4-3B213591A556}" presName="Parent3" presStyleLbl="revTx" presStyleIdx="0" presStyleCnt="0">
        <dgm:presLayoutVars>
          <dgm:chMax val="1"/>
          <dgm:chPref val="1"/>
          <dgm:bulletEnabled val="1"/>
        </dgm:presLayoutVars>
      </dgm:prSet>
      <dgm:spPr/>
    </dgm:pt>
    <dgm:pt modelId="{C48A3966-EC2F-46EB-956A-C0C4F7A9C1ED}" type="pres">
      <dgm:prSet presAssocID="{E3C4A5F7-4137-4040-AA40-B2797D8B3C0E}" presName="Accent2" presStyleCnt="0"/>
      <dgm:spPr/>
    </dgm:pt>
    <dgm:pt modelId="{3B8C3992-4CA7-468F-89B7-C88B666D1F67}" type="pres">
      <dgm:prSet presAssocID="{E3C4A5F7-4137-4040-AA40-B2797D8B3C0E}" presName="Accent" presStyleLbl="node1" presStyleIdx="1" presStyleCnt="3"/>
      <dgm:spPr>
        <a:solidFill>
          <a:schemeClr val="accent2">
            <a:lumMod val="75000"/>
          </a:schemeClr>
        </a:solidFill>
        <a:ln>
          <a:solidFill>
            <a:schemeClr val="tx1"/>
          </a:solidFill>
        </a:ln>
      </dgm:spPr>
    </dgm:pt>
    <dgm:pt modelId="{77D2EAF5-0115-4C12-A6BE-BF2F5B4ADF4A}" type="pres">
      <dgm:prSet presAssocID="{E3C4A5F7-4137-4040-AA40-B2797D8B3C0E}" presName="ParentBackground2" presStyleCnt="0"/>
      <dgm:spPr/>
    </dgm:pt>
    <dgm:pt modelId="{26CB4DEC-E6C5-46E1-981E-CD06CCE30391}" type="pres">
      <dgm:prSet presAssocID="{E3C4A5F7-4137-4040-AA40-B2797D8B3C0E}" presName="ParentBackground" presStyleLbl="fgAcc1" presStyleIdx="1" presStyleCnt="3" custLinFactNeighborX="657" custLinFactNeighborY="2625"/>
      <dgm:spPr/>
    </dgm:pt>
    <dgm:pt modelId="{85CA726D-3840-4FC4-AEBF-BFF181DA12DE}" type="pres">
      <dgm:prSet presAssocID="{E3C4A5F7-4137-4040-AA40-B2797D8B3C0E}" presName="Parent2" presStyleLbl="revTx" presStyleIdx="0" presStyleCnt="0">
        <dgm:presLayoutVars>
          <dgm:chMax val="1"/>
          <dgm:chPref val="1"/>
          <dgm:bulletEnabled val="1"/>
        </dgm:presLayoutVars>
      </dgm:prSet>
      <dgm:spPr/>
    </dgm:pt>
    <dgm:pt modelId="{E8B2C4BD-1D82-4D8F-9B7B-2880B7B7AC00}" type="pres">
      <dgm:prSet presAssocID="{FB213870-176E-4C87-8D30-ED8B703EB9F4}" presName="Accent1" presStyleCnt="0"/>
      <dgm:spPr/>
    </dgm:pt>
    <dgm:pt modelId="{D02D7496-9B5F-4A45-897D-93D647DC6087}" type="pres">
      <dgm:prSet presAssocID="{FB213870-176E-4C87-8D30-ED8B703EB9F4}" presName="Accent" presStyleLbl="node1" presStyleIdx="2" presStyleCnt="3"/>
      <dgm:spPr>
        <a:solidFill>
          <a:schemeClr val="accent2">
            <a:lumMod val="75000"/>
          </a:schemeClr>
        </a:solidFill>
        <a:ln>
          <a:solidFill>
            <a:schemeClr val="tx1"/>
          </a:solidFill>
        </a:ln>
      </dgm:spPr>
    </dgm:pt>
    <dgm:pt modelId="{9F65D4B4-0819-4CAA-9F3E-5179639E66F6}" type="pres">
      <dgm:prSet presAssocID="{FB213870-176E-4C87-8D30-ED8B703EB9F4}" presName="ParentBackground1" presStyleCnt="0"/>
      <dgm:spPr/>
    </dgm:pt>
    <dgm:pt modelId="{297C5DA6-C8E4-4A2E-BB3E-CE1521A339D8}" type="pres">
      <dgm:prSet presAssocID="{FB213870-176E-4C87-8D30-ED8B703EB9F4}" presName="ParentBackground" presStyleLbl="fgAcc1" presStyleIdx="2" presStyleCnt="3"/>
      <dgm:spPr/>
    </dgm:pt>
    <dgm:pt modelId="{679AC42D-34CF-49CB-B60D-D2C2F51C25D2}" type="pres">
      <dgm:prSet presAssocID="{FB213870-176E-4C87-8D30-ED8B703EB9F4}" presName="Parent1" presStyleLbl="revTx" presStyleIdx="0" presStyleCnt="0">
        <dgm:presLayoutVars>
          <dgm:chMax val="1"/>
          <dgm:chPref val="1"/>
          <dgm:bulletEnabled val="1"/>
        </dgm:presLayoutVars>
      </dgm:prSet>
      <dgm:spPr/>
    </dgm:pt>
  </dgm:ptLst>
  <dgm:cxnLst>
    <dgm:cxn modelId="{7894820C-AECB-4234-B1DC-BA429BDADF74}" type="presOf" srcId="{69C96EB4-E631-4A71-BBA4-3B213591A556}" destId="{C77C0C45-B0E3-4B7B-A688-AFB6E073BAC6}" srcOrd="1" destOrd="0" presId="urn:microsoft.com/office/officeart/2011/layout/CircleProcess"/>
    <dgm:cxn modelId="{D7F42912-182A-47A7-A2C1-D65950858E7C}" type="presOf" srcId="{FB213870-176E-4C87-8D30-ED8B703EB9F4}" destId="{297C5DA6-C8E4-4A2E-BB3E-CE1521A339D8}" srcOrd="0" destOrd="0" presId="urn:microsoft.com/office/officeart/2011/layout/CircleProcess"/>
    <dgm:cxn modelId="{6F4FFF2E-4395-4A01-BBD0-E8B600411AEC}" srcId="{39722279-432E-4987-9FF9-EDC09099CA13}" destId="{E3C4A5F7-4137-4040-AA40-B2797D8B3C0E}" srcOrd="1" destOrd="0" parTransId="{F7CBA9F4-28A4-4AAD-99FC-9F540B89ADDF}" sibTransId="{8B197619-BD5E-40D7-A589-D423A48B504C}"/>
    <dgm:cxn modelId="{C6476753-866A-4193-BDEB-BD218B7A7DB3}" type="presOf" srcId="{FB213870-176E-4C87-8D30-ED8B703EB9F4}" destId="{679AC42D-34CF-49CB-B60D-D2C2F51C25D2}" srcOrd="1" destOrd="0" presId="urn:microsoft.com/office/officeart/2011/layout/CircleProcess"/>
    <dgm:cxn modelId="{6C107E84-DA6E-4A4A-A73A-AF508E65C8A1}" type="presOf" srcId="{E3C4A5F7-4137-4040-AA40-B2797D8B3C0E}" destId="{26CB4DEC-E6C5-46E1-981E-CD06CCE30391}" srcOrd="0" destOrd="0" presId="urn:microsoft.com/office/officeart/2011/layout/CircleProcess"/>
    <dgm:cxn modelId="{E281B098-0417-474B-98B7-01FEB0F181BC}" srcId="{39722279-432E-4987-9FF9-EDC09099CA13}" destId="{FB213870-176E-4C87-8D30-ED8B703EB9F4}" srcOrd="0" destOrd="0" parTransId="{4752C694-39FD-40E6-BDF5-8D8150A1D9CC}" sibTransId="{B8ED738F-1BAE-4FA8-B3F6-942D3A67B604}"/>
    <dgm:cxn modelId="{578830A0-C100-47C6-B8FB-0B9A37B623D5}" srcId="{39722279-432E-4987-9FF9-EDC09099CA13}" destId="{69C96EB4-E631-4A71-BBA4-3B213591A556}" srcOrd="2" destOrd="0" parTransId="{C916B3D1-CB3A-4C16-9B40-DC7B3694520E}" sibTransId="{6CCB5D95-9C9E-4787-94BA-99FFDFD1737F}"/>
    <dgm:cxn modelId="{E7120BC3-1197-4C41-B084-10A33A77A249}" type="presOf" srcId="{E3C4A5F7-4137-4040-AA40-B2797D8B3C0E}" destId="{85CA726D-3840-4FC4-AEBF-BFF181DA12DE}" srcOrd="1" destOrd="0" presId="urn:microsoft.com/office/officeart/2011/layout/CircleProcess"/>
    <dgm:cxn modelId="{68A541E1-EA47-435E-9C97-7C6A96EB012A}" type="presOf" srcId="{69C96EB4-E631-4A71-BBA4-3B213591A556}" destId="{AD5D647D-7248-4EA7-B731-1AB3034FDDD6}" srcOrd="0" destOrd="0" presId="urn:microsoft.com/office/officeart/2011/layout/CircleProcess"/>
    <dgm:cxn modelId="{4F55D7F5-47D4-4044-97F0-8AD86696EB9E}" type="presOf" srcId="{39722279-432E-4987-9FF9-EDC09099CA13}" destId="{A48EE4C7-6D0D-446B-AE34-5AD7C56356D5}" srcOrd="0" destOrd="0" presId="urn:microsoft.com/office/officeart/2011/layout/CircleProcess"/>
    <dgm:cxn modelId="{63611B74-DB0C-450C-BDC5-E2D87A3E6D70}" type="presParOf" srcId="{A48EE4C7-6D0D-446B-AE34-5AD7C56356D5}" destId="{8692187C-9492-4D6E-A8E5-72DFD1458EA2}" srcOrd="0" destOrd="0" presId="urn:microsoft.com/office/officeart/2011/layout/CircleProcess"/>
    <dgm:cxn modelId="{66209B99-BB38-4812-9A60-1AAB5EE7455B}" type="presParOf" srcId="{8692187C-9492-4D6E-A8E5-72DFD1458EA2}" destId="{4588F6F3-4DD8-4254-B173-14406D1FF5D1}" srcOrd="0" destOrd="0" presId="urn:microsoft.com/office/officeart/2011/layout/CircleProcess"/>
    <dgm:cxn modelId="{5583C19E-4437-4F70-B03B-91AF5534D66A}" type="presParOf" srcId="{A48EE4C7-6D0D-446B-AE34-5AD7C56356D5}" destId="{D55F98E0-41CA-4033-9EFC-B62F11FB56D4}" srcOrd="1" destOrd="0" presId="urn:microsoft.com/office/officeart/2011/layout/CircleProcess"/>
    <dgm:cxn modelId="{2BA95B88-7B84-48CE-851E-959A57CCEEC0}" type="presParOf" srcId="{D55F98E0-41CA-4033-9EFC-B62F11FB56D4}" destId="{AD5D647D-7248-4EA7-B731-1AB3034FDDD6}" srcOrd="0" destOrd="0" presId="urn:microsoft.com/office/officeart/2011/layout/CircleProcess"/>
    <dgm:cxn modelId="{A48A86C6-62D7-4DC9-A219-8A22BBBF5A54}" type="presParOf" srcId="{A48EE4C7-6D0D-446B-AE34-5AD7C56356D5}" destId="{C77C0C45-B0E3-4B7B-A688-AFB6E073BAC6}" srcOrd="2" destOrd="0" presId="urn:microsoft.com/office/officeart/2011/layout/CircleProcess"/>
    <dgm:cxn modelId="{A412218B-4A82-482E-A52C-026025A2C085}" type="presParOf" srcId="{A48EE4C7-6D0D-446B-AE34-5AD7C56356D5}" destId="{C48A3966-EC2F-46EB-956A-C0C4F7A9C1ED}" srcOrd="3" destOrd="0" presId="urn:microsoft.com/office/officeart/2011/layout/CircleProcess"/>
    <dgm:cxn modelId="{D6A2D7FE-DCA4-45B2-9E63-E8DC9F4088E3}" type="presParOf" srcId="{C48A3966-EC2F-46EB-956A-C0C4F7A9C1ED}" destId="{3B8C3992-4CA7-468F-89B7-C88B666D1F67}" srcOrd="0" destOrd="0" presId="urn:microsoft.com/office/officeart/2011/layout/CircleProcess"/>
    <dgm:cxn modelId="{CC4C14B1-88E1-42FC-BD1F-F1A5D96E7486}" type="presParOf" srcId="{A48EE4C7-6D0D-446B-AE34-5AD7C56356D5}" destId="{77D2EAF5-0115-4C12-A6BE-BF2F5B4ADF4A}" srcOrd="4" destOrd="0" presId="urn:microsoft.com/office/officeart/2011/layout/CircleProcess"/>
    <dgm:cxn modelId="{8211AE32-D091-450B-BBEC-6EBA8956788E}" type="presParOf" srcId="{77D2EAF5-0115-4C12-A6BE-BF2F5B4ADF4A}" destId="{26CB4DEC-E6C5-46E1-981E-CD06CCE30391}" srcOrd="0" destOrd="0" presId="urn:microsoft.com/office/officeart/2011/layout/CircleProcess"/>
    <dgm:cxn modelId="{F200E512-3383-4404-AFE6-CCC21651A440}" type="presParOf" srcId="{A48EE4C7-6D0D-446B-AE34-5AD7C56356D5}" destId="{85CA726D-3840-4FC4-AEBF-BFF181DA12DE}" srcOrd="5" destOrd="0" presId="urn:microsoft.com/office/officeart/2011/layout/CircleProcess"/>
    <dgm:cxn modelId="{A59378A7-CEF1-4DAB-99E1-5CAD63571115}" type="presParOf" srcId="{A48EE4C7-6D0D-446B-AE34-5AD7C56356D5}" destId="{E8B2C4BD-1D82-4D8F-9B7B-2880B7B7AC00}" srcOrd="6" destOrd="0" presId="urn:microsoft.com/office/officeart/2011/layout/CircleProcess"/>
    <dgm:cxn modelId="{F0D0EAAA-8977-4BF8-89EF-269516FD7FA7}" type="presParOf" srcId="{E8B2C4BD-1D82-4D8F-9B7B-2880B7B7AC00}" destId="{D02D7496-9B5F-4A45-897D-93D647DC6087}" srcOrd="0" destOrd="0" presId="urn:microsoft.com/office/officeart/2011/layout/CircleProcess"/>
    <dgm:cxn modelId="{49CADBFA-0AB2-4145-B8A7-02BC11282CCC}" type="presParOf" srcId="{A48EE4C7-6D0D-446B-AE34-5AD7C56356D5}" destId="{9F65D4B4-0819-4CAA-9F3E-5179639E66F6}" srcOrd="7" destOrd="0" presId="urn:microsoft.com/office/officeart/2011/layout/CircleProcess"/>
    <dgm:cxn modelId="{1D527D92-4AE8-4833-986A-49F0A3D48FCF}" type="presParOf" srcId="{9F65D4B4-0819-4CAA-9F3E-5179639E66F6}" destId="{297C5DA6-C8E4-4A2E-BB3E-CE1521A339D8}" srcOrd="0" destOrd="0" presId="urn:microsoft.com/office/officeart/2011/layout/CircleProcess"/>
    <dgm:cxn modelId="{B4627BC8-DAC6-4750-9BCC-104D8AC53358}" type="presParOf" srcId="{A48EE4C7-6D0D-446B-AE34-5AD7C56356D5}" destId="{679AC42D-34CF-49CB-B60D-D2C2F51C25D2}" srcOrd="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BEAB15-B4F5-46C5-A2D1-089CC2B0C70D}"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90911C64-4FEA-4156-A2A9-973BD6074D9B}">
      <dgm:prSet phldrT="[Text]" custT="1"/>
      <dgm:spPr>
        <a:solidFill>
          <a:schemeClr val="accent2">
            <a:lumMod val="60000"/>
            <a:lumOff val="40000"/>
          </a:schemeClr>
        </a:solidFill>
        <a:ln>
          <a:solidFill>
            <a:schemeClr val="tx1"/>
          </a:solidFill>
        </a:ln>
      </dgm:spPr>
      <dgm:t>
        <a:bodyPr/>
        <a:lstStyle/>
        <a:p>
          <a:r>
            <a:rPr lang="en-GB" sz="2800" b="1" dirty="0">
              <a:solidFill>
                <a:schemeClr val="tx1"/>
              </a:solidFill>
            </a:rPr>
            <a:t>False document</a:t>
          </a:r>
        </a:p>
      </dgm:t>
    </dgm:pt>
    <dgm:pt modelId="{FF912FB3-4199-4CE2-BBBF-83862763D014}" type="parTrans" cxnId="{C95DEAB3-63FA-464E-961C-98638E67FA57}">
      <dgm:prSet/>
      <dgm:spPr/>
      <dgm:t>
        <a:bodyPr/>
        <a:lstStyle/>
        <a:p>
          <a:endParaRPr lang="en-GB"/>
        </a:p>
      </dgm:t>
    </dgm:pt>
    <dgm:pt modelId="{8FC5A26B-A84A-4905-BD89-A5BB7B14F9BD}" type="sibTrans" cxnId="{C95DEAB3-63FA-464E-961C-98638E67FA57}">
      <dgm:prSet/>
      <dgm:spPr/>
      <dgm:t>
        <a:bodyPr/>
        <a:lstStyle/>
        <a:p>
          <a:endParaRPr lang="en-GB"/>
        </a:p>
      </dgm:t>
    </dgm:pt>
    <dgm:pt modelId="{F37A098B-428D-47E1-ADA3-8B31CBB81492}">
      <dgm:prSet phldrT="[Text]" custT="1"/>
      <dgm:spPr>
        <a:solidFill>
          <a:schemeClr val="accent2">
            <a:lumMod val="20000"/>
            <a:lumOff val="80000"/>
            <a:alpha val="90000"/>
          </a:schemeClr>
        </a:solidFill>
        <a:ln>
          <a:solidFill>
            <a:schemeClr val="tx1">
              <a:alpha val="90000"/>
            </a:schemeClr>
          </a:solidFill>
        </a:ln>
      </dgm:spPr>
      <dgm:t>
        <a:bodyPr/>
        <a:lstStyle/>
        <a:p>
          <a:r>
            <a:rPr lang="en-GB" sz="2400" dirty="0"/>
            <a:t>A genuine document but has been altered or fraudulently obtained, or is being used by someone else</a:t>
          </a:r>
        </a:p>
      </dgm:t>
    </dgm:pt>
    <dgm:pt modelId="{3697933D-66EF-4B5B-950B-0EFC94BE4EE4}" type="parTrans" cxnId="{AFC44D73-28DB-419E-AACF-8292B3BAD44E}">
      <dgm:prSet/>
      <dgm:spPr/>
      <dgm:t>
        <a:bodyPr/>
        <a:lstStyle/>
        <a:p>
          <a:endParaRPr lang="en-GB"/>
        </a:p>
      </dgm:t>
    </dgm:pt>
    <dgm:pt modelId="{977327CB-801F-46BB-B61A-AEAF0C8DAE22}" type="sibTrans" cxnId="{AFC44D73-28DB-419E-AACF-8292B3BAD44E}">
      <dgm:prSet/>
      <dgm:spPr/>
      <dgm:t>
        <a:bodyPr/>
        <a:lstStyle/>
        <a:p>
          <a:endParaRPr lang="en-GB"/>
        </a:p>
      </dgm:t>
    </dgm:pt>
    <dgm:pt modelId="{047EFDCF-F89B-4DD1-B50C-970F78238202}">
      <dgm:prSet phldrT="[Text]" custT="1"/>
      <dgm:spPr>
        <a:solidFill>
          <a:schemeClr val="accent2">
            <a:lumMod val="60000"/>
            <a:lumOff val="40000"/>
          </a:schemeClr>
        </a:solidFill>
        <a:ln>
          <a:solidFill>
            <a:schemeClr val="tx1"/>
          </a:solidFill>
        </a:ln>
      </dgm:spPr>
      <dgm:t>
        <a:bodyPr/>
        <a:lstStyle/>
        <a:p>
          <a:r>
            <a:rPr lang="en-GB" sz="2800" b="1" dirty="0">
              <a:solidFill>
                <a:schemeClr val="tx1"/>
              </a:solidFill>
            </a:rPr>
            <a:t>Fake document</a:t>
          </a:r>
        </a:p>
      </dgm:t>
    </dgm:pt>
    <dgm:pt modelId="{C5E64683-860A-48BE-B4FD-4BC6A891C111}" type="parTrans" cxnId="{022F3E9B-5D95-4C5F-89FC-4D5401817029}">
      <dgm:prSet/>
      <dgm:spPr/>
      <dgm:t>
        <a:bodyPr/>
        <a:lstStyle/>
        <a:p>
          <a:endParaRPr lang="en-GB"/>
        </a:p>
      </dgm:t>
    </dgm:pt>
    <dgm:pt modelId="{782D0DF1-78FD-449B-8D01-54D66183F786}" type="sibTrans" cxnId="{022F3E9B-5D95-4C5F-89FC-4D5401817029}">
      <dgm:prSet/>
      <dgm:spPr/>
      <dgm:t>
        <a:bodyPr/>
        <a:lstStyle/>
        <a:p>
          <a:endParaRPr lang="en-GB"/>
        </a:p>
      </dgm:t>
    </dgm:pt>
    <dgm:pt modelId="{AB4EEB9E-4573-4DCA-B0ED-F24F5CB82EC6}">
      <dgm:prSet phldrT="[Text]" custT="1"/>
      <dgm:spPr>
        <a:solidFill>
          <a:schemeClr val="accent2">
            <a:lumMod val="20000"/>
            <a:lumOff val="80000"/>
            <a:alpha val="90000"/>
          </a:schemeClr>
        </a:solidFill>
        <a:ln>
          <a:solidFill>
            <a:schemeClr val="tx1">
              <a:alpha val="90000"/>
            </a:schemeClr>
          </a:solidFill>
        </a:ln>
      </dgm:spPr>
      <dgm:t>
        <a:bodyPr/>
        <a:lstStyle/>
        <a:p>
          <a:r>
            <a:rPr lang="en-GB" sz="2400" dirty="0"/>
            <a:t>A copy of a genuine document, or a form of ID that does not exist</a:t>
          </a:r>
        </a:p>
      </dgm:t>
    </dgm:pt>
    <dgm:pt modelId="{ED3CA64A-8E68-457D-A153-210CF6F7D593}" type="parTrans" cxnId="{31F06F9B-E2D1-44CE-9114-C226774A42F7}">
      <dgm:prSet/>
      <dgm:spPr/>
      <dgm:t>
        <a:bodyPr/>
        <a:lstStyle/>
        <a:p>
          <a:endParaRPr lang="en-GB"/>
        </a:p>
      </dgm:t>
    </dgm:pt>
    <dgm:pt modelId="{50EDA05A-F678-4E64-BD69-491E93A67FC9}" type="sibTrans" cxnId="{31F06F9B-E2D1-44CE-9114-C226774A42F7}">
      <dgm:prSet/>
      <dgm:spPr/>
      <dgm:t>
        <a:bodyPr/>
        <a:lstStyle/>
        <a:p>
          <a:endParaRPr lang="en-GB"/>
        </a:p>
      </dgm:t>
    </dgm:pt>
    <dgm:pt modelId="{8626CDBC-7319-48AA-8391-2A18F3B7C578}" type="pres">
      <dgm:prSet presAssocID="{B8BEAB15-B4F5-46C5-A2D1-089CC2B0C70D}" presName="Name0" presStyleCnt="0">
        <dgm:presLayoutVars>
          <dgm:dir/>
          <dgm:animLvl val="lvl"/>
          <dgm:resizeHandles val="exact"/>
        </dgm:presLayoutVars>
      </dgm:prSet>
      <dgm:spPr/>
    </dgm:pt>
    <dgm:pt modelId="{65DA6C97-7213-43DB-9552-C7D7E3991D88}" type="pres">
      <dgm:prSet presAssocID="{047EFDCF-F89B-4DD1-B50C-970F78238202}" presName="boxAndChildren" presStyleCnt="0"/>
      <dgm:spPr/>
    </dgm:pt>
    <dgm:pt modelId="{529A01D5-47D6-4CF8-AD87-42849443F512}" type="pres">
      <dgm:prSet presAssocID="{047EFDCF-F89B-4DD1-B50C-970F78238202}" presName="parentTextBox" presStyleLbl="node1" presStyleIdx="0" presStyleCnt="2"/>
      <dgm:spPr/>
    </dgm:pt>
    <dgm:pt modelId="{FCC473EB-A7EC-4496-876D-557A930064CF}" type="pres">
      <dgm:prSet presAssocID="{047EFDCF-F89B-4DD1-B50C-970F78238202}" presName="entireBox" presStyleLbl="node1" presStyleIdx="0" presStyleCnt="2"/>
      <dgm:spPr/>
    </dgm:pt>
    <dgm:pt modelId="{3C5DFF38-B8EB-4C7E-B110-F36914330023}" type="pres">
      <dgm:prSet presAssocID="{047EFDCF-F89B-4DD1-B50C-970F78238202}" presName="descendantBox" presStyleCnt="0"/>
      <dgm:spPr/>
    </dgm:pt>
    <dgm:pt modelId="{B0E6C6B6-B9EA-4410-AD65-8DA3D66E3644}" type="pres">
      <dgm:prSet presAssocID="{AB4EEB9E-4573-4DCA-B0ED-F24F5CB82EC6}" presName="childTextBox" presStyleLbl="fgAccFollowNode1" presStyleIdx="0" presStyleCnt="2">
        <dgm:presLayoutVars>
          <dgm:bulletEnabled val="1"/>
        </dgm:presLayoutVars>
      </dgm:prSet>
      <dgm:spPr/>
    </dgm:pt>
    <dgm:pt modelId="{C5F0FC03-4DE4-4280-B203-32AAC85BBD56}" type="pres">
      <dgm:prSet presAssocID="{8FC5A26B-A84A-4905-BD89-A5BB7B14F9BD}" presName="sp" presStyleCnt="0"/>
      <dgm:spPr/>
    </dgm:pt>
    <dgm:pt modelId="{7EC83F26-0C96-4E23-8A8E-0FED2D1ECACC}" type="pres">
      <dgm:prSet presAssocID="{90911C64-4FEA-4156-A2A9-973BD6074D9B}" presName="arrowAndChildren" presStyleCnt="0"/>
      <dgm:spPr/>
    </dgm:pt>
    <dgm:pt modelId="{887D262C-E358-4E63-8EB1-219C686D065D}" type="pres">
      <dgm:prSet presAssocID="{90911C64-4FEA-4156-A2A9-973BD6074D9B}" presName="parentTextArrow" presStyleLbl="node1" presStyleIdx="0" presStyleCnt="2"/>
      <dgm:spPr/>
    </dgm:pt>
    <dgm:pt modelId="{AF3D8C6C-E3F8-4892-8CD6-9209B366B645}" type="pres">
      <dgm:prSet presAssocID="{90911C64-4FEA-4156-A2A9-973BD6074D9B}" presName="arrow" presStyleLbl="node1" presStyleIdx="1" presStyleCnt="2"/>
      <dgm:spPr/>
    </dgm:pt>
    <dgm:pt modelId="{74E29C4E-6219-4939-85BA-597997669B00}" type="pres">
      <dgm:prSet presAssocID="{90911C64-4FEA-4156-A2A9-973BD6074D9B}" presName="descendantArrow" presStyleCnt="0"/>
      <dgm:spPr/>
    </dgm:pt>
    <dgm:pt modelId="{465DA3CB-8DCC-4E9B-BEBC-06450E990B3C}" type="pres">
      <dgm:prSet presAssocID="{F37A098B-428D-47E1-ADA3-8B31CBB81492}" presName="childTextArrow" presStyleLbl="fgAccFollowNode1" presStyleIdx="1" presStyleCnt="2">
        <dgm:presLayoutVars>
          <dgm:bulletEnabled val="1"/>
        </dgm:presLayoutVars>
      </dgm:prSet>
      <dgm:spPr/>
    </dgm:pt>
  </dgm:ptLst>
  <dgm:cxnLst>
    <dgm:cxn modelId="{3EA63B1E-184F-4992-BC31-FB64C78F5835}" type="presOf" srcId="{AB4EEB9E-4573-4DCA-B0ED-F24F5CB82EC6}" destId="{B0E6C6B6-B9EA-4410-AD65-8DA3D66E3644}" srcOrd="0" destOrd="0" presId="urn:microsoft.com/office/officeart/2005/8/layout/process4"/>
    <dgm:cxn modelId="{5593FA4F-A067-477D-B425-6ED6199D08C0}" type="presOf" srcId="{90911C64-4FEA-4156-A2A9-973BD6074D9B}" destId="{887D262C-E358-4E63-8EB1-219C686D065D}" srcOrd="0" destOrd="0" presId="urn:microsoft.com/office/officeart/2005/8/layout/process4"/>
    <dgm:cxn modelId="{66DCD350-9498-4B50-812C-C08D6025FC37}" type="presOf" srcId="{047EFDCF-F89B-4DD1-B50C-970F78238202}" destId="{529A01D5-47D6-4CF8-AD87-42849443F512}" srcOrd="0" destOrd="0" presId="urn:microsoft.com/office/officeart/2005/8/layout/process4"/>
    <dgm:cxn modelId="{AFC44D73-28DB-419E-AACF-8292B3BAD44E}" srcId="{90911C64-4FEA-4156-A2A9-973BD6074D9B}" destId="{F37A098B-428D-47E1-ADA3-8B31CBB81492}" srcOrd="0" destOrd="0" parTransId="{3697933D-66EF-4B5B-950B-0EFC94BE4EE4}" sibTransId="{977327CB-801F-46BB-B61A-AEAF0C8DAE22}"/>
    <dgm:cxn modelId="{AE772D7D-3D95-435C-B883-A0A217369E8D}" type="presOf" srcId="{90911C64-4FEA-4156-A2A9-973BD6074D9B}" destId="{AF3D8C6C-E3F8-4892-8CD6-9209B366B645}" srcOrd="1" destOrd="0" presId="urn:microsoft.com/office/officeart/2005/8/layout/process4"/>
    <dgm:cxn modelId="{022F3E9B-5D95-4C5F-89FC-4D5401817029}" srcId="{B8BEAB15-B4F5-46C5-A2D1-089CC2B0C70D}" destId="{047EFDCF-F89B-4DD1-B50C-970F78238202}" srcOrd="1" destOrd="0" parTransId="{C5E64683-860A-48BE-B4FD-4BC6A891C111}" sibTransId="{782D0DF1-78FD-449B-8D01-54D66183F786}"/>
    <dgm:cxn modelId="{31F06F9B-E2D1-44CE-9114-C226774A42F7}" srcId="{047EFDCF-F89B-4DD1-B50C-970F78238202}" destId="{AB4EEB9E-4573-4DCA-B0ED-F24F5CB82EC6}" srcOrd="0" destOrd="0" parTransId="{ED3CA64A-8E68-457D-A153-210CF6F7D593}" sibTransId="{50EDA05A-F678-4E64-BD69-491E93A67FC9}"/>
    <dgm:cxn modelId="{96B22DA1-AB12-49C0-ADBD-C516A99C2AD5}" type="presOf" srcId="{B8BEAB15-B4F5-46C5-A2D1-089CC2B0C70D}" destId="{8626CDBC-7319-48AA-8391-2A18F3B7C578}" srcOrd="0" destOrd="0" presId="urn:microsoft.com/office/officeart/2005/8/layout/process4"/>
    <dgm:cxn modelId="{C95DEAB3-63FA-464E-961C-98638E67FA57}" srcId="{B8BEAB15-B4F5-46C5-A2D1-089CC2B0C70D}" destId="{90911C64-4FEA-4156-A2A9-973BD6074D9B}" srcOrd="0" destOrd="0" parTransId="{FF912FB3-4199-4CE2-BBBF-83862763D014}" sibTransId="{8FC5A26B-A84A-4905-BD89-A5BB7B14F9BD}"/>
    <dgm:cxn modelId="{D0F150BD-C951-40BE-8240-14B486DD9EA4}" type="presOf" srcId="{F37A098B-428D-47E1-ADA3-8B31CBB81492}" destId="{465DA3CB-8DCC-4E9B-BEBC-06450E990B3C}" srcOrd="0" destOrd="0" presId="urn:microsoft.com/office/officeart/2005/8/layout/process4"/>
    <dgm:cxn modelId="{76FDD1BE-F6A6-4796-B4B7-EF664D677746}" type="presOf" srcId="{047EFDCF-F89B-4DD1-B50C-970F78238202}" destId="{FCC473EB-A7EC-4496-876D-557A930064CF}" srcOrd="1" destOrd="0" presId="urn:microsoft.com/office/officeart/2005/8/layout/process4"/>
    <dgm:cxn modelId="{FAF35205-1143-4404-BB1C-8057A1BE2F86}" type="presParOf" srcId="{8626CDBC-7319-48AA-8391-2A18F3B7C578}" destId="{65DA6C97-7213-43DB-9552-C7D7E3991D88}" srcOrd="0" destOrd="0" presId="urn:microsoft.com/office/officeart/2005/8/layout/process4"/>
    <dgm:cxn modelId="{3892B1A4-06E1-400D-89DD-00E2EDE4819A}" type="presParOf" srcId="{65DA6C97-7213-43DB-9552-C7D7E3991D88}" destId="{529A01D5-47D6-4CF8-AD87-42849443F512}" srcOrd="0" destOrd="0" presId="urn:microsoft.com/office/officeart/2005/8/layout/process4"/>
    <dgm:cxn modelId="{F894BD19-BF40-4327-BBCA-BA0F68A6EC15}" type="presParOf" srcId="{65DA6C97-7213-43DB-9552-C7D7E3991D88}" destId="{FCC473EB-A7EC-4496-876D-557A930064CF}" srcOrd="1" destOrd="0" presId="urn:microsoft.com/office/officeart/2005/8/layout/process4"/>
    <dgm:cxn modelId="{C2DB0160-B2AF-461E-BB50-182DC3E28C8E}" type="presParOf" srcId="{65DA6C97-7213-43DB-9552-C7D7E3991D88}" destId="{3C5DFF38-B8EB-4C7E-B110-F36914330023}" srcOrd="2" destOrd="0" presId="urn:microsoft.com/office/officeart/2005/8/layout/process4"/>
    <dgm:cxn modelId="{21B53A8E-E745-4550-800B-A0F400EF584C}" type="presParOf" srcId="{3C5DFF38-B8EB-4C7E-B110-F36914330023}" destId="{B0E6C6B6-B9EA-4410-AD65-8DA3D66E3644}" srcOrd="0" destOrd="0" presId="urn:microsoft.com/office/officeart/2005/8/layout/process4"/>
    <dgm:cxn modelId="{7387AFED-BD7F-4715-B18C-FD7713D82CFB}" type="presParOf" srcId="{8626CDBC-7319-48AA-8391-2A18F3B7C578}" destId="{C5F0FC03-4DE4-4280-B203-32AAC85BBD56}" srcOrd="1" destOrd="0" presId="urn:microsoft.com/office/officeart/2005/8/layout/process4"/>
    <dgm:cxn modelId="{F0155724-250C-4ADD-A98B-51400E6DAEE1}" type="presParOf" srcId="{8626CDBC-7319-48AA-8391-2A18F3B7C578}" destId="{7EC83F26-0C96-4E23-8A8E-0FED2D1ECACC}" srcOrd="2" destOrd="0" presId="urn:microsoft.com/office/officeart/2005/8/layout/process4"/>
    <dgm:cxn modelId="{39D8EAEA-5026-4143-9841-152AB92FC02B}" type="presParOf" srcId="{7EC83F26-0C96-4E23-8A8E-0FED2D1ECACC}" destId="{887D262C-E358-4E63-8EB1-219C686D065D}" srcOrd="0" destOrd="0" presId="urn:microsoft.com/office/officeart/2005/8/layout/process4"/>
    <dgm:cxn modelId="{D287C27D-060D-48DF-8E92-1BC6460C90BF}" type="presParOf" srcId="{7EC83F26-0C96-4E23-8A8E-0FED2D1ECACC}" destId="{AF3D8C6C-E3F8-4892-8CD6-9209B366B645}" srcOrd="1" destOrd="0" presId="urn:microsoft.com/office/officeart/2005/8/layout/process4"/>
    <dgm:cxn modelId="{9341E996-7F4B-4B9A-A869-FD16DF26D880}" type="presParOf" srcId="{7EC83F26-0C96-4E23-8A8E-0FED2D1ECACC}" destId="{74E29C4E-6219-4939-85BA-597997669B00}" srcOrd="2" destOrd="0" presId="urn:microsoft.com/office/officeart/2005/8/layout/process4"/>
    <dgm:cxn modelId="{C2DD15A7-C424-47E8-8E9D-75CDCCD8F96C}" type="presParOf" srcId="{74E29C4E-6219-4939-85BA-597997669B00}" destId="{465DA3CB-8DCC-4E9B-BEBC-06450E990B3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425E4D9-C769-4FD7-B889-F9AFF070DBC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A53AF5F-2947-4631-A277-B351CB61BF82}">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Section 6(1)</a:t>
          </a:r>
        </a:p>
        <a:p>
          <a:r>
            <a:rPr lang="en-GB" sz="2400" dirty="0">
              <a:solidFill>
                <a:schemeClr val="tx1"/>
              </a:solidFill>
            </a:rPr>
            <a:t>Possession without reasonable excuse of a false identity document or an identity document which relates to another person </a:t>
          </a:r>
        </a:p>
      </dgm:t>
    </dgm:pt>
    <dgm:pt modelId="{937A0CD7-36EF-49AC-8BF5-9F2868175242}" type="parTrans" cxnId="{E0DB470A-D007-4862-8B29-0CBDAE152676}">
      <dgm:prSet/>
      <dgm:spPr/>
      <dgm:t>
        <a:bodyPr/>
        <a:lstStyle/>
        <a:p>
          <a:endParaRPr lang="en-GB"/>
        </a:p>
      </dgm:t>
    </dgm:pt>
    <dgm:pt modelId="{07D3F5BD-7EE5-4605-B4CD-2F2B7C650003}" type="sibTrans" cxnId="{E0DB470A-D007-4862-8B29-0CBDAE152676}">
      <dgm:prSet/>
      <dgm:spPr/>
      <dgm:t>
        <a:bodyPr/>
        <a:lstStyle/>
        <a:p>
          <a:endParaRPr lang="en-GB"/>
        </a:p>
      </dgm:t>
    </dgm:pt>
    <dgm:pt modelId="{E9946B28-BA00-4613-876A-158A32E2DB5A}">
      <dgm:prSet phldrT="[Text]" custT="1"/>
      <dgm:spPr>
        <a:solidFill>
          <a:schemeClr val="accent2">
            <a:lumMod val="60000"/>
            <a:lumOff val="40000"/>
          </a:schemeClr>
        </a:solidFill>
        <a:ln>
          <a:solidFill>
            <a:schemeClr val="tx1"/>
          </a:solidFill>
        </a:ln>
      </dgm:spPr>
      <dgm:t>
        <a:bodyPr/>
        <a:lstStyle/>
        <a:p>
          <a:r>
            <a:rPr lang="en-GB" sz="2400" b="1" dirty="0">
              <a:solidFill>
                <a:schemeClr val="tx1"/>
              </a:solidFill>
            </a:rPr>
            <a:t>Section 4(1)</a:t>
          </a:r>
        </a:p>
        <a:p>
          <a:r>
            <a:rPr lang="en-GB" sz="2400" dirty="0">
              <a:solidFill>
                <a:schemeClr val="tx1"/>
              </a:solidFill>
            </a:rPr>
            <a:t>Possession of an identity document which is false, which the person knows or believes to be false, &amp; intends to use it to establish personal information about him/herself or to induce another to ascertain personal information about him/her</a:t>
          </a:r>
        </a:p>
      </dgm:t>
    </dgm:pt>
    <dgm:pt modelId="{2E889185-23CC-4B24-808D-17E416A26814}" type="parTrans" cxnId="{A06C52C1-D7FE-49FE-A611-6BEABE9FFDEB}">
      <dgm:prSet/>
      <dgm:spPr/>
      <dgm:t>
        <a:bodyPr/>
        <a:lstStyle/>
        <a:p>
          <a:endParaRPr lang="en-GB"/>
        </a:p>
      </dgm:t>
    </dgm:pt>
    <dgm:pt modelId="{A5C7578F-B2A3-40C2-9D5E-1E7DEE104FF1}" type="sibTrans" cxnId="{A06C52C1-D7FE-49FE-A611-6BEABE9FFDEB}">
      <dgm:prSet/>
      <dgm:spPr/>
      <dgm:t>
        <a:bodyPr/>
        <a:lstStyle/>
        <a:p>
          <a:endParaRPr lang="en-GB"/>
        </a:p>
      </dgm:t>
    </dgm:pt>
    <dgm:pt modelId="{8F15F2A0-D5F4-4944-9DAF-C265DFFECF97}" type="pres">
      <dgm:prSet presAssocID="{2425E4D9-C769-4FD7-B889-F9AFF070DBC4}" presName="diagram" presStyleCnt="0">
        <dgm:presLayoutVars>
          <dgm:dir/>
          <dgm:resizeHandles val="exact"/>
        </dgm:presLayoutVars>
      </dgm:prSet>
      <dgm:spPr/>
    </dgm:pt>
    <dgm:pt modelId="{20DF11F9-12B3-42B3-9CDD-9C3F0D227C54}" type="pres">
      <dgm:prSet presAssocID="{AA53AF5F-2947-4631-A277-B351CB61BF82}" presName="node" presStyleLbl="node1" presStyleIdx="0" presStyleCnt="2">
        <dgm:presLayoutVars>
          <dgm:bulletEnabled val="1"/>
        </dgm:presLayoutVars>
      </dgm:prSet>
      <dgm:spPr/>
    </dgm:pt>
    <dgm:pt modelId="{56F53A7C-EAF7-4BFF-A0C4-CE4A64A36AB0}" type="pres">
      <dgm:prSet presAssocID="{07D3F5BD-7EE5-4605-B4CD-2F2B7C650003}" presName="sibTrans" presStyleCnt="0"/>
      <dgm:spPr/>
    </dgm:pt>
    <dgm:pt modelId="{3406F3A0-871C-48A4-B0BC-B4E611495D76}" type="pres">
      <dgm:prSet presAssocID="{E9946B28-BA00-4613-876A-158A32E2DB5A}" presName="node" presStyleLbl="node1" presStyleIdx="1" presStyleCnt="2">
        <dgm:presLayoutVars>
          <dgm:bulletEnabled val="1"/>
        </dgm:presLayoutVars>
      </dgm:prSet>
      <dgm:spPr/>
    </dgm:pt>
  </dgm:ptLst>
  <dgm:cxnLst>
    <dgm:cxn modelId="{E0DB470A-D007-4862-8B29-0CBDAE152676}" srcId="{2425E4D9-C769-4FD7-B889-F9AFF070DBC4}" destId="{AA53AF5F-2947-4631-A277-B351CB61BF82}" srcOrd="0" destOrd="0" parTransId="{937A0CD7-36EF-49AC-8BF5-9F2868175242}" sibTransId="{07D3F5BD-7EE5-4605-B4CD-2F2B7C650003}"/>
    <dgm:cxn modelId="{A5BF647E-AA66-4588-8EBB-2639735011B2}" type="presOf" srcId="{AA53AF5F-2947-4631-A277-B351CB61BF82}" destId="{20DF11F9-12B3-42B3-9CDD-9C3F0D227C54}" srcOrd="0" destOrd="0" presId="urn:microsoft.com/office/officeart/2005/8/layout/default"/>
    <dgm:cxn modelId="{C6EB488D-6576-4830-94AC-BCC3E5AA67E8}" type="presOf" srcId="{2425E4D9-C769-4FD7-B889-F9AFF070DBC4}" destId="{8F15F2A0-D5F4-4944-9DAF-C265DFFECF97}" srcOrd="0" destOrd="0" presId="urn:microsoft.com/office/officeart/2005/8/layout/default"/>
    <dgm:cxn modelId="{1181AB97-44BD-4C74-A2E7-E75590B619D9}" type="presOf" srcId="{E9946B28-BA00-4613-876A-158A32E2DB5A}" destId="{3406F3A0-871C-48A4-B0BC-B4E611495D76}" srcOrd="0" destOrd="0" presId="urn:microsoft.com/office/officeart/2005/8/layout/default"/>
    <dgm:cxn modelId="{A06C52C1-D7FE-49FE-A611-6BEABE9FFDEB}" srcId="{2425E4D9-C769-4FD7-B889-F9AFF070DBC4}" destId="{E9946B28-BA00-4613-876A-158A32E2DB5A}" srcOrd="1" destOrd="0" parTransId="{2E889185-23CC-4B24-808D-17E416A26814}" sibTransId="{A5C7578F-B2A3-40C2-9D5E-1E7DEE104FF1}"/>
    <dgm:cxn modelId="{14703332-0172-4815-AA61-3118255A6311}" type="presParOf" srcId="{8F15F2A0-D5F4-4944-9DAF-C265DFFECF97}" destId="{20DF11F9-12B3-42B3-9CDD-9C3F0D227C54}" srcOrd="0" destOrd="0" presId="urn:microsoft.com/office/officeart/2005/8/layout/default"/>
    <dgm:cxn modelId="{D8D75CA0-17DE-47A9-AC19-46881E690A63}" type="presParOf" srcId="{8F15F2A0-D5F4-4944-9DAF-C265DFFECF97}" destId="{56F53A7C-EAF7-4BFF-A0C4-CE4A64A36AB0}" srcOrd="1" destOrd="0" presId="urn:microsoft.com/office/officeart/2005/8/layout/default"/>
    <dgm:cxn modelId="{C659554C-60F8-4EA2-A49C-5EA82D78480C}" type="presParOf" srcId="{8F15F2A0-D5F4-4944-9DAF-C265DFFECF97}" destId="{3406F3A0-871C-48A4-B0BC-B4E611495D76}"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AA8EC5B-7536-4AFA-8385-877406D8FDF5}"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D680E0DD-2C04-4D6C-8EDA-F87961BBF62C}">
      <dgm:prSet phldrT="[Text]" custT="1"/>
      <dgm:spPr>
        <a:solidFill>
          <a:schemeClr val="accent2">
            <a:lumMod val="20000"/>
            <a:lumOff val="80000"/>
          </a:schemeClr>
        </a:solidFill>
        <a:ln>
          <a:solidFill>
            <a:schemeClr val="tx1"/>
          </a:solidFill>
        </a:ln>
      </dgm:spPr>
      <dgm:t>
        <a:bodyPr/>
        <a:lstStyle/>
        <a:p>
          <a:r>
            <a:rPr lang="en-GB" sz="2800" dirty="0"/>
            <a:t>Vulnerable Victims</a:t>
          </a:r>
        </a:p>
      </dgm:t>
    </dgm:pt>
    <dgm:pt modelId="{7DA431A9-EDD1-40F8-A193-2396C4C81435}" type="parTrans" cxnId="{49672C43-9EF2-4939-9B89-7CE279CDE058}">
      <dgm:prSet/>
      <dgm:spPr/>
      <dgm:t>
        <a:bodyPr/>
        <a:lstStyle/>
        <a:p>
          <a:endParaRPr lang="en-GB"/>
        </a:p>
      </dgm:t>
    </dgm:pt>
    <dgm:pt modelId="{07202D78-232C-4333-A00C-3EC33E272151}" type="sibTrans" cxnId="{49672C43-9EF2-4939-9B89-7CE279CDE058}">
      <dgm:prSet/>
      <dgm:spPr/>
      <dgm:t>
        <a:bodyPr/>
        <a:lstStyle/>
        <a:p>
          <a:endParaRPr lang="en-GB"/>
        </a:p>
      </dgm:t>
    </dgm:pt>
    <dgm:pt modelId="{886FE304-C419-4451-9AFB-CA3E79F5918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Anyone under the age of 18 at the time of the offence</a:t>
          </a:r>
        </a:p>
      </dgm:t>
    </dgm:pt>
    <dgm:pt modelId="{8F20A326-133E-40C8-B1DD-6073B47BC9DC}" type="parTrans" cxnId="{D3F49FDB-ED9D-4771-931A-D61046D15245}">
      <dgm:prSet/>
      <dgm:spPr/>
      <dgm:t>
        <a:bodyPr/>
        <a:lstStyle/>
        <a:p>
          <a:endParaRPr lang="en-GB"/>
        </a:p>
      </dgm:t>
    </dgm:pt>
    <dgm:pt modelId="{25C1E1F8-6E81-4745-93A8-AEFA28BD25E8}" type="sibTrans" cxnId="{D3F49FDB-ED9D-4771-931A-D61046D15245}">
      <dgm:prSet/>
      <dgm:spPr/>
      <dgm:t>
        <a:bodyPr/>
        <a:lstStyle/>
        <a:p>
          <a:endParaRPr lang="en-GB"/>
        </a:p>
      </dgm:t>
    </dgm:pt>
    <dgm:pt modelId="{EF838427-9475-4B81-AAE9-E5D60E4253B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Anyone who is suffering from a mental disorder within the meaning of the MHA 1983</a:t>
          </a:r>
        </a:p>
      </dgm:t>
    </dgm:pt>
    <dgm:pt modelId="{931E1BED-9B74-48D2-B40C-BC36353CA521}" type="parTrans" cxnId="{59D81F11-54F6-4B26-BEBA-7938822833E2}">
      <dgm:prSet/>
      <dgm:spPr/>
      <dgm:t>
        <a:bodyPr/>
        <a:lstStyle/>
        <a:p>
          <a:endParaRPr lang="en-GB"/>
        </a:p>
      </dgm:t>
    </dgm:pt>
    <dgm:pt modelId="{7B7D61F2-6832-456D-8215-2351E5DF77EA}" type="sibTrans" cxnId="{59D81F11-54F6-4B26-BEBA-7938822833E2}">
      <dgm:prSet/>
      <dgm:spPr/>
      <dgm:t>
        <a:bodyPr/>
        <a:lstStyle/>
        <a:p>
          <a:endParaRPr lang="en-GB"/>
        </a:p>
      </dgm:t>
    </dgm:pt>
    <dgm:pt modelId="{FE1B0F86-9C05-4CAB-8835-AFEA1C47BB4F}">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Those with a significant impairment of intelligence &amp; social functioning</a:t>
          </a:r>
        </a:p>
      </dgm:t>
    </dgm:pt>
    <dgm:pt modelId="{29CADA7B-26D8-4683-83DF-C1B2F5F98C9A}" type="parTrans" cxnId="{5F5AA533-F2A8-42BF-85E4-3CDBB9124846}">
      <dgm:prSet/>
      <dgm:spPr/>
      <dgm:t>
        <a:bodyPr/>
        <a:lstStyle/>
        <a:p>
          <a:endParaRPr lang="en-GB"/>
        </a:p>
      </dgm:t>
    </dgm:pt>
    <dgm:pt modelId="{97A15EF9-F35C-4A57-B94C-420A43BAC06D}" type="sibTrans" cxnId="{5F5AA533-F2A8-42BF-85E4-3CDBB9124846}">
      <dgm:prSet/>
      <dgm:spPr/>
      <dgm:t>
        <a:bodyPr/>
        <a:lstStyle/>
        <a:p>
          <a:endParaRPr lang="en-GB"/>
        </a:p>
      </dgm:t>
    </dgm:pt>
    <dgm:pt modelId="{A53F29FA-D115-4965-B0B9-1EB21847622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Those with physical disability or who suffer from a mental disorder</a:t>
          </a:r>
        </a:p>
      </dgm:t>
    </dgm:pt>
    <dgm:pt modelId="{71D15EFF-42ED-4237-9E70-6C006687B8F1}" type="parTrans" cxnId="{D21ADE0A-15D5-4C47-AF1E-0D86693F7C5C}">
      <dgm:prSet/>
      <dgm:spPr/>
      <dgm:t>
        <a:bodyPr/>
        <a:lstStyle/>
        <a:p>
          <a:endParaRPr lang="en-GB"/>
        </a:p>
      </dgm:t>
    </dgm:pt>
    <dgm:pt modelId="{9548672C-A06B-4E74-B95E-17CF4BFE822D}" type="sibTrans" cxnId="{D21ADE0A-15D5-4C47-AF1E-0D86693F7C5C}">
      <dgm:prSet/>
      <dgm:spPr/>
      <dgm:t>
        <a:bodyPr/>
        <a:lstStyle/>
        <a:p>
          <a:endParaRPr lang="en-GB"/>
        </a:p>
      </dgm:t>
    </dgm:pt>
    <dgm:pt modelId="{D2F6D65C-C299-437E-AD36-28649F933140}" type="pres">
      <dgm:prSet presAssocID="{3AA8EC5B-7536-4AFA-8385-877406D8FDF5}" presName="diagram" presStyleCnt="0">
        <dgm:presLayoutVars>
          <dgm:chMax val="1"/>
          <dgm:dir/>
          <dgm:animLvl val="ctr"/>
          <dgm:resizeHandles val="exact"/>
        </dgm:presLayoutVars>
      </dgm:prSet>
      <dgm:spPr/>
    </dgm:pt>
    <dgm:pt modelId="{07FA62E4-07F3-4446-91C5-A13EA9FB70D0}" type="pres">
      <dgm:prSet presAssocID="{3AA8EC5B-7536-4AFA-8385-877406D8FDF5}" presName="matrix" presStyleCnt="0"/>
      <dgm:spPr/>
    </dgm:pt>
    <dgm:pt modelId="{5C43CF00-EBB2-40A4-B926-098067F1EDD8}" type="pres">
      <dgm:prSet presAssocID="{3AA8EC5B-7536-4AFA-8385-877406D8FDF5}" presName="tile1" presStyleLbl="node1" presStyleIdx="0" presStyleCnt="4"/>
      <dgm:spPr/>
    </dgm:pt>
    <dgm:pt modelId="{2B5A6EB4-9819-4C03-AAC8-834BD9CE4DC3}" type="pres">
      <dgm:prSet presAssocID="{3AA8EC5B-7536-4AFA-8385-877406D8FDF5}" presName="tile1text" presStyleLbl="node1" presStyleIdx="0" presStyleCnt="4">
        <dgm:presLayoutVars>
          <dgm:chMax val="0"/>
          <dgm:chPref val="0"/>
          <dgm:bulletEnabled val="1"/>
        </dgm:presLayoutVars>
      </dgm:prSet>
      <dgm:spPr/>
    </dgm:pt>
    <dgm:pt modelId="{DE37903B-77CF-4C86-811C-0B66A8344BF3}" type="pres">
      <dgm:prSet presAssocID="{3AA8EC5B-7536-4AFA-8385-877406D8FDF5}" presName="tile2" presStyleLbl="node1" presStyleIdx="1" presStyleCnt="4"/>
      <dgm:spPr/>
    </dgm:pt>
    <dgm:pt modelId="{604F391F-E907-4E7B-83EE-8FEADD3C6534}" type="pres">
      <dgm:prSet presAssocID="{3AA8EC5B-7536-4AFA-8385-877406D8FDF5}" presName="tile2text" presStyleLbl="node1" presStyleIdx="1" presStyleCnt="4">
        <dgm:presLayoutVars>
          <dgm:chMax val="0"/>
          <dgm:chPref val="0"/>
          <dgm:bulletEnabled val="1"/>
        </dgm:presLayoutVars>
      </dgm:prSet>
      <dgm:spPr/>
    </dgm:pt>
    <dgm:pt modelId="{D3753969-BB62-4AE9-A6E9-4DDEAAA969D3}" type="pres">
      <dgm:prSet presAssocID="{3AA8EC5B-7536-4AFA-8385-877406D8FDF5}" presName="tile3" presStyleLbl="node1" presStyleIdx="2" presStyleCnt="4"/>
      <dgm:spPr/>
    </dgm:pt>
    <dgm:pt modelId="{2B24254F-E139-4A90-AE96-C7AA98E1D59A}" type="pres">
      <dgm:prSet presAssocID="{3AA8EC5B-7536-4AFA-8385-877406D8FDF5}" presName="tile3text" presStyleLbl="node1" presStyleIdx="2" presStyleCnt="4">
        <dgm:presLayoutVars>
          <dgm:chMax val="0"/>
          <dgm:chPref val="0"/>
          <dgm:bulletEnabled val="1"/>
        </dgm:presLayoutVars>
      </dgm:prSet>
      <dgm:spPr/>
    </dgm:pt>
    <dgm:pt modelId="{429C3B08-0015-4A13-AEF4-60D3970AC3BB}" type="pres">
      <dgm:prSet presAssocID="{3AA8EC5B-7536-4AFA-8385-877406D8FDF5}" presName="tile4" presStyleLbl="node1" presStyleIdx="3" presStyleCnt="4"/>
      <dgm:spPr/>
    </dgm:pt>
    <dgm:pt modelId="{8B97395F-6EE5-4DB4-9C87-580A7B88DF92}" type="pres">
      <dgm:prSet presAssocID="{3AA8EC5B-7536-4AFA-8385-877406D8FDF5}" presName="tile4text" presStyleLbl="node1" presStyleIdx="3" presStyleCnt="4">
        <dgm:presLayoutVars>
          <dgm:chMax val="0"/>
          <dgm:chPref val="0"/>
          <dgm:bulletEnabled val="1"/>
        </dgm:presLayoutVars>
      </dgm:prSet>
      <dgm:spPr/>
    </dgm:pt>
    <dgm:pt modelId="{F0902B14-D032-4D19-A9A1-E87FF68CEDCC}" type="pres">
      <dgm:prSet presAssocID="{3AA8EC5B-7536-4AFA-8385-877406D8FDF5}" presName="centerTile" presStyleLbl="fgShp" presStyleIdx="0" presStyleCnt="1">
        <dgm:presLayoutVars>
          <dgm:chMax val="0"/>
          <dgm:chPref val="0"/>
        </dgm:presLayoutVars>
      </dgm:prSet>
      <dgm:spPr/>
    </dgm:pt>
  </dgm:ptLst>
  <dgm:cxnLst>
    <dgm:cxn modelId="{D21ADE0A-15D5-4C47-AF1E-0D86693F7C5C}" srcId="{D680E0DD-2C04-4D6C-8EDA-F87961BBF62C}" destId="{A53F29FA-D115-4965-B0B9-1EB218476222}" srcOrd="3" destOrd="0" parTransId="{71D15EFF-42ED-4237-9E70-6C006687B8F1}" sibTransId="{9548672C-A06B-4E74-B95E-17CF4BFE822D}"/>
    <dgm:cxn modelId="{59D81F11-54F6-4B26-BEBA-7938822833E2}" srcId="{D680E0DD-2C04-4D6C-8EDA-F87961BBF62C}" destId="{EF838427-9475-4B81-AAE9-E5D60E4253B0}" srcOrd="1" destOrd="0" parTransId="{931E1BED-9B74-48D2-B40C-BC36353CA521}" sibTransId="{7B7D61F2-6832-456D-8215-2351E5DF77EA}"/>
    <dgm:cxn modelId="{5FB8DA23-3C7A-45A1-B158-A2F49136ED4F}" type="presOf" srcId="{FE1B0F86-9C05-4CAB-8835-AFEA1C47BB4F}" destId="{D3753969-BB62-4AE9-A6E9-4DDEAAA969D3}" srcOrd="0" destOrd="0" presId="urn:microsoft.com/office/officeart/2005/8/layout/matrix1"/>
    <dgm:cxn modelId="{550BDA29-B2E3-407E-AC1F-A545C9094A07}" type="presOf" srcId="{3AA8EC5B-7536-4AFA-8385-877406D8FDF5}" destId="{D2F6D65C-C299-437E-AD36-28649F933140}" srcOrd="0" destOrd="0" presId="urn:microsoft.com/office/officeart/2005/8/layout/matrix1"/>
    <dgm:cxn modelId="{1460A82D-0720-4BCD-99DD-C81CB3AC3DE2}" type="presOf" srcId="{EF838427-9475-4B81-AAE9-E5D60E4253B0}" destId="{604F391F-E907-4E7B-83EE-8FEADD3C6534}" srcOrd="1" destOrd="0" presId="urn:microsoft.com/office/officeart/2005/8/layout/matrix1"/>
    <dgm:cxn modelId="{5F5AA533-F2A8-42BF-85E4-3CDBB9124846}" srcId="{D680E0DD-2C04-4D6C-8EDA-F87961BBF62C}" destId="{FE1B0F86-9C05-4CAB-8835-AFEA1C47BB4F}" srcOrd="2" destOrd="0" parTransId="{29CADA7B-26D8-4683-83DF-C1B2F5F98C9A}" sibTransId="{97A15EF9-F35C-4A57-B94C-420A43BAC06D}"/>
    <dgm:cxn modelId="{49672C43-9EF2-4939-9B89-7CE279CDE058}" srcId="{3AA8EC5B-7536-4AFA-8385-877406D8FDF5}" destId="{D680E0DD-2C04-4D6C-8EDA-F87961BBF62C}" srcOrd="0" destOrd="0" parTransId="{7DA431A9-EDD1-40F8-A193-2396C4C81435}" sibTransId="{07202D78-232C-4333-A00C-3EC33E272151}"/>
    <dgm:cxn modelId="{175A1244-053A-4B3F-AC6D-87F8A0731F0B}" type="presOf" srcId="{FE1B0F86-9C05-4CAB-8835-AFEA1C47BB4F}" destId="{2B24254F-E139-4A90-AE96-C7AA98E1D59A}" srcOrd="1" destOrd="0" presId="urn:microsoft.com/office/officeart/2005/8/layout/matrix1"/>
    <dgm:cxn modelId="{9CFA3145-168A-4C00-BEFD-E01CA0CA629A}" type="presOf" srcId="{A53F29FA-D115-4965-B0B9-1EB218476222}" destId="{8B97395F-6EE5-4DB4-9C87-580A7B88DF92}" srcOrd="1" destOrd="0" presId="urn:microsoft.com/office/officeart/2005/8/layout/matrix1"/>
    <dgm:cxn modelId="{6D301A6A-DA61-4971-B043-3A289166CAEB}" type="presOf" srcId="{A53F29FA-D115-4965-B0B9-1EB218476222}" destId="{429C3B08-0015-4A13-AEF4-60D3970AC3BB}" srcOrd="0" destOrd="0" presId="urn:microsoft.com/office/officeart/2005/8/layout/matrix1"/>
    <dgm:cxn modelId="{4ADC156D-52C3-4A64-A8B3-198550A2C5B5}" type="presOf" srcId="{886FE304-C419-4451-9AFB-CA3E79F59185}" destId="{5C43CF00-EBB2-40A4-B926-098067F1EDD8}" srcOrd="0" destOrd="0" presId="urn:microsoft.com/office/officeart/2005/8/layout/matrix1"/>
    <dgm:cxn modelId="{72F941AB-5C0D-4211-BF7F-F30837160CC5}" type="presOf" srcId="{D680E0DD-2C04-4D6C-8EDA-F87961BBF62C}" destId="{F0902B14-D032-4D19-A9A1-E87FF68CEDCC}" srcOrd="0" destOrd="0" presId="urn:microsoft.com/office/officeart/2005/8/layout/matrix1"/>
    <dgm:cxn modelId="{FB9188AF-5F98-44A9-9AA2-A157D039C207}" type="presOf" srcId="{EF838427-9475-4B81-AAE9-E5D60E4253B0}" destId="{DE37903B-77CF-4C86-811C-0B66A8344BF3}" srcOrd="0" destOrd="0" presId="urn:microsoft.com/office/officeart/2005/8/layout/matrix1"/>
    <dgm:cxn modelId="{D3F49FDB-ED9D-4771-931A-D61046D15245}" srcId="{D680E0DD-2C04-4D6C-8EDA-F87961BBF62C}" destId="{886FE304-C419-4451-9AFB-CA3E79F59185}" srcOrd="0" destOrd="0" parTransId="{8F20A326-133E-40C8-B1DD-6073B47BC9DC}" sibTransId="{25C1E1F8-6E81-4745-93A8-AEFA28BD25E8}"/>
    <dgm:cxn modelId="{6053EDF8-8DBA-48B6-A890-E0A449936E1F}" type="presOf" srcId="{886FE304-C419-4451-9AFB-CA3E79F59185}" destId="{2B5A6EB4-9819-4C03-AAC8-834BD9CE4DC3}" srcOrd="1" destOrd="0" presId="urn:microsoft.com/office/officeart/2005/8/layout/matrix1"/>
    <dgm:cxn modelId="{B6CA6460-9E47-45BA-9EF5-AB8596A8D77E}" type="presParOf" srcId="{D2F6D65C-C299-437E-AD36-28649F933140}" destId="{07FA62E4-07F3-4446-91C5-A13EA9FB70D0}" srcOrd="0" destOrd="0" presId="urn:microsoft.com/office/officeart/2005/8/layout/matrix1"/>
    <dgm:cxn modelId="{3A1494EC-04C2-463E-A715-055D282727D2}" type="presParOf" srcId="{07FA62E4-07F3-4446-91C5-A13EA9FB70D0}" destId="{5C43CF00-EBB2-40A4-B926-098067F1EDD8}" srcOrd="0" destOrd="0" presId="urn:microsoft.com/office/officeart/2005/8/layout/matrix1"/>
    <dgm:cxn modelId="{53267635-9561-4BFB-934D-2D1D8BF94C49}" type="presParOf" srcId="{07FA62E4-07F3-4446-91C5-A13EA9FB70D0}" destId="{2B5A6EB4-9819-4C03-AAC8-834BD9CE4DC3}" srcOrd="1" destOrd="0" presId="urn:microsoft.com/office/officeart/2005/8/layout/matrix1"/>
    <dgm:cxn modelId="{81596F7B-A632-4B2F-B9E6-520E5927A782}" type="presParOf" srcId="{07FA62E4-07F3-4446-91C5-A13EA9FB70D0}" destId="{DE37903B-77CF-4C86-811C-0B66A8344BF3}" srcOrd="2" destOrd="0" presId="urn:microsoft.com/office/officeart/2005/8/layout/matrix1"/>
    <dgm:cxn modelId="{AC768698-B23B-47E8-9670-4B33F3F137CB}" type="presParOf" srcId="{07FA62E4-07F3-4446-91C5-A13EA9FB70D0}" destId="{604F391F-E907-4E7B-83EE-8FEADD3C6534}" srcOrd="3" destOrd="0" presId="urn:microsoft.com/office/officeart/2005/8/layout/matrix1"/>
    <dgm:cxn modelId="{975C1823-EAA6-4A0B-8877-E0C810000A2C}" type="presParOf" srcId="{07FA62E4-07F3-4446-91C5-A13EA9FB70D0}" destId="{D3753969-BB62-4AE9-A6E9-4DDEAAA969D3}" srcOrd="4" destOrd="0" presId="urn:microsoft.com/office/officeart/2005/8/layout/matrix1"/>
    <dgm:cxn modelId="{55BD47B3-5E73-4042-BF78-BF79D8962792}" type="presParOf" srcId="{07FA62E4-07F3-4446-91C5-A13EA9FB70D0}" destId="{2B24254F-E139-4A90-AE96-C7AA98E1D59A}" srcOrd="5" destOrd="0" presId="urn:microsoft.com/office/officeart/2005/8/layout/matrix1"/>
    <dgm:cxn modelId="{55E0BCD9-B801-4201-93ED-CDC37A8DA5D4}" type="presParOf" srcId="{07FA62E4-07F3-4446-91C5-A13EA9FB70D0}" destId="{429C3B08-0015-4A13-AEF4-60D3970AC3BB}" srcOrd="6" destOrd="0" presId="urn:microsoft.com/office/officeart/2005/8/layout/matrix1"/>
    <dgm:cxn modelId="{C425B747-C8D5-4AC7-AF93-3DEE5897D32F}" type="presParOf" srcId="{07FA62E4-07F3-4446-91C5-A13EA9FB70D0}" destId="{8B97395F-6EE5-4DB4-9C87-580A7B88DF92}" srcOrd="7" destOrd="0" presId="urn:microsoft.com/office/officeart/2005/8/layout/matrix1"/>
    <dgm:cxn modelId="{C1FC0419-9DCE-463A-85FE-94816AB4A1A6}" type="presParOf" srcId="{D2F6D65C-C299-437E-AD36-28649F933140}" destId="{F0902B14-D032-4D19-A9A1-E87FF68CEDCC}"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2198718-9211-4819-A927-AFE4A0974BE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0647C302-DD2A-4BA1-93FB-5861346BD02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Ill health, anxiety, depression, anger</a:t>
          </a:r>
        </a:p>
      </dgm:t>
    </dgm:pt>
    <dgm:pt modelId="{753B3E98-9032-4824-B220-4099B886E5D9}" type="parTrans" cxnId="{34B9EDFE-B8C9-463C-AF14-A759AA70D6B7}">
      <dgm:prSet/>
      <dgm:spPr/>
      <dgm:t>
        <a:bodyPr/>
        <a:lstStyle/>
        <a:p>
          <a:endParaRPr lang="en-GB"/>
        </a:p>
      </dgm:t>
    </dgm:pt>
    <dgm:pt modelId="{9A70D6C1-5D95-4F3A-A10B-3FF36BC3B7A8}" type="sibTrans" cxnId="{34B9EDFE-B8C9-463C-AF14-A759AA70D6B7}">
      <dgm:prSet/>
      <dgm:spPr>
        <a:solidFill>
          <a:schemeClr val="accent2">
            <a:lumMod val="75000"/>
          </a:schemeClr>
        </a:solidFill>
        <a:ln>
          <a:solidFill>
            <a:schemeClr val="tx1"/>
          </a:solidFill>
        </a:ln>
      </dgm:spPr>
      <dgm:t>
        <a:bodyPr/>
        <a:lstStyle/>
        <a:p>
          <a:endParaRPr lang="en-GB"/>
        </a:p>
      </dgm:t>
    </dgm:pt>
    <dgm:pt modelId="{3F1D7E94-A3C0-4672-8A4E-876D71B022D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Feelings of shame</a:t>
          </a:r>
        </a:p>
      </dgm:t>
    </dgm:pt>
    <dgm:pt modelId="{D7F3ECDC-7F6C-4B84-8118-FAF6085C2E23}" type="parTrans" cxnId="{4A765D9A-D381-4E9B-B2EE-F2BBF7592F01}">
      <dgm:prSet/>
      <dgm:spPr/>
      <dgm:t>
        <a:bodyPr/>
        <a:lstStyle/>
        <a:p>
          <a:endParaRPr lang="en-GB"/>
        </a:p>
      </dgm:t>
    </dgm:pt>
    <dgm:pt modelId="{AF751873-450F-46A4-8934-CAD2EF428B1F}" type="sibTrans" cxnId="{4A765D9A-D381-4E9B-B2EE-F2BBF7592F01}">
      <dgm:prSet/>
      <dgm:spPr>
        <a:solidFill>
          <a:schemeClr val="accent2">
            <a:lumMod val="75000"/>
          </a:schemeClr>
        </a:solidFill>
        <a:ln>
          <a:solidFill>
            <a:schemeClr val="tx1"/>
          </a:solidFill>
        </a:ln>
      </dgm:spPr>
      <dgm:t>
        <a:bodyPr/>
        <a:lstStyle/>
        <a:p>
          <a:endParaRPr lang="en-GB"/>
        </a:p>
      </dgm:t>
    </dgm:pt>
    <dgm:pt modelId="{72D6D6EC-5B16-46C8-947F-28A3037D946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Assume blame</a:t>
          </a:r>
        </a:p>
      </dgm:t>
    </dgm:pt>
    <dgm:pt modelId="{1D39507F-D483-4D6F-A8B8-206DCFAC32E1}" type="parTrans" cxnId="{679AC81A-33E7-4116-86A8-CC9E583CD87B}">
      <dgm:prSet/>
      <dgm:spPr/>
      <dgm:t>
        <a:bodyPr/>
        <a:lstStyle/>
        <a:p>
          <a:endParaRPr lang="en-GB"/>
        </a:p>
      </dgm:t>
    </dgm:pt>
    <dgm:pt modelId="{BE0445F9-7567-4A33-B9E5-4A7BFEA5D9AA}" type="sibTrans" cxnId="{679AC81A-33E7-4116-86A8-CC9E583CD87B}">
      <dgm:prSet/>
      <dgm:spPr>
        <a:solidFill>
          <a:schemeClr val="accent2">
            <a:lumMod val="75000"/>
          </a:schemeClr>
        </a:solidFill>
        <a:ln>
          <a:solidFill>
            <a:schemeClr val="tx1"/>
          </a:solidFill>
        </a:ln>
      </dgm:spPr>
      <dgm:t>
        <a:bodyPr/>
        <a:lstStyle/>
        <a:p>
          <a:endParaRPr lang="en-GB"/>
        </a:p>
      </dgm:t>
    </dgm:pt>
    <dgm:pt modelId="{C9427616-0511-40EE-8064-7C9ABF5AC9E4}">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Vulnerability</a:t>
          </a:r>
        </a:p>
      </dgm:t>
    </dgm:pt>
    <dgm:pt modelId="{611D981A-EDD5-4263-BC27-A2E452B2AB2B}" type="parTrans" cxnId="{D8F4565C-0A71-4A3A-8E7E-A4E250165342}">
      <dgm:prSet/>
      <dgm:spPr/>
      <dgm:t>
        <a:bodyPr/>
        <a:lstStyle/>
        <a:p>
          <a:endParaRPr lang="en-GB"/>
        </a:p>
      </dgm:t>
    </dgm:pt>
    <dgm:pt modelId="{C948B123-8683-49A0-99CE-0252EB8274B3}" type="sibTrans" cxnId="{D8F4565C-0A71-4A3A-8E7E-A4E250165342}">
      <dgm:prSet/>
      <dgm:spPr>
        <a:solidFill>
          <a:schemeClr val="accent2">
            <a:lumMod val="75000"/>
          </a:schemeClr>
        </a:solidFill>
        <a:ln>
          <a:solidFill>
            <a:schemeClr val="tx1"/>
          </a:solidFill>
        </a:ln>
      </dgm:spPr>
      <dgm:t>
        <a:bodyPr/>
        <a:lstStyle/>
        <a:p>
          <a:endParaRPr lang="en-GB"/>
        </a:p>
      </dgm:t>
    </dgm:pt>
    <dgm:pt modelId="{A55B7D7D-36B8-4723-A741-46B9C63EEEB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Financial loss</a:t>
          </a:r>
        </a:p>
      </dgm:t>
    </dgm:pt>
    <dgm:pt modelId="{A83B7C44-80B3-495E-B551-76B18A54345E}" type="parTrans" cxnId="{43AB1550-8C0B-48E8-AA72-5E926B299002}">
      <dgm:prSet/>
      <dgm:spPr/>
      <dgm:t>
        <a:bodyPr/>
        <a:lstStyle/>
        <a:p>
          <a:endParaRPr lang="en-GB"/>
        </a:p>
      </dgm:t>
    </dgm:pt>
    <dgm:pt modelId="{0F2D6A4C-C79A-47C3-A521-A700DBE2D578}" type="sibTrans" cxnId="{43AB1550-8C0B-48E8-AA72-5E926B299002}">
      <dgm:prSet/>
      <dgm:spPr>
        <a:solidFill>
          <a:schemeClr val="accent2">
            <a:lumMod val="75000"/>
          </a:schemeClr>
        </a:solidFill>
        <a:ln>
          <a:solidFill>
            <a:schemeClr val="tx1"/>
          </a:solidFill>
        </a:ln>
      </dgm:spPr>
      <dgm:t>
        <a:bodyPr/>
        <a:lstStyle/>
        <a:p>
          <a:endParaRPr lang="en-GB"/>
        </a:p>
      </dgm:t>
    </dgm:pt>
    <dgm:pt modelId="{BED4C769-602D-450A-A28E-6977C6AA479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Relationship problems</a:t>
          </a:r>
        </a:p>
      </dgm:t>
    </dgm:pt>
    <dgm:pt modelId="{04F3262E-1C68-4ADB-9D0B-8A02E40BB7CB}" type="parTrans" cxnId="{A02E5481-FDF8-41B9-A4C8-962B0975ADD2}">
      <dgm:prSet/>
      <dgm:spPr/>
      <dgm:t>
        <a:bodyPr/>
        <a:lstStyle/>
        <a:p>
          <a:endParaRPr lang="en-GB"/>
        </a:p>
      </dgm:t>
    </dgm:pt>
    <dgm:pt modelId="{2F8A22B2-B00E-4A53-9ACD-7EE7D2A52A6E}" type="sibTrans" cxnId="{A02E5481-FDF8-41B9-A4C8-962B0975ADD2}">
      <dgm:prSet/>
      <dgm:spPr/>
      <dgm:t>
        <a:bodyPr/>
        <a:lstStyle/>
        <a:p>
          <a:endParaRPr lang="en-GB"/>
        </a:p>
      </dgm:t>
    </dgm:pt>
    <dgm:pt modelId="{438864E8-741B-4BDA-934B-7C9F8D2B8145}" type="pres">
      <dgm:prSet presAssocID="{C2198718-9211-4819-A927-AFE4A0974BE8}" presName="diagram" presStyleCnt="0">
        <dgm:presLayoutVars>
          <dgm:dir/>
          <dgm:resizeHandles val="exact"/>
        </dgm:presLayoutVars>
      </dgm:prSet>
      <dgm:spPr/>
    </dgm:pt>
    <dgm:pt modelId="{20B32561-9D59-451F-87AA-3FE4382B6CAF}" type="pres">
      <dgm:prSet presAssocID="{0647C302-DD2A-4BA1-93FB-5861346BD027}" presName="node" presStyleLbl="node1" presStyleIdx="0" presStyleCnt="6" custScaleX="132219">
        <dgm:presLayoutVars>
          <dgm:bulletEnabled val="1"/>
        </dgm:presLayoutVars>
      </dgm:prSet>
      <dgm:spPr/>
    </dgm:pt>
    <dgm:pt modelId="{B5832E3B-71B5-46F8-B6C0-EEF021E5D5B3}" type="pres">
      <dgm:prSet presAssocID="{9A70D6C1-5D95-4F3A-A10B-3FF36BC3B7A8}" presName="sibTrans" presStyleLbl="sibTrans2D1" presStyleIdx="0" presStyleCnt="5"/>
      <dgm:spPr/>
    </dgm:pt>
    <dgm:pt modelId="{F61631BF-14A9-4F3D-BC35-62EDFB572B9F}" type="pres">
      <dgm:prSet presAssocID="{9A70D6C1-5D95-4F3A-A10B-3FF36BC3B7A8}" presName="connectorText" presStyleLbl="sibTrans2D1" presStyleIdx="0" presStyleCnt="5"/>
      <dgm:spPr/>
    </dgm:pt>
    <dgm:pt modelId="{6880FC33-9617-40E0-827A-DF800E3F8798}" type="pres">
      <dgm:prSet presAssocID="{3F1D7E94-A3C0-4672-8A4E-876D71B022D7}" presName="node" presStyleLbl="node1" presStyleIdx="1" presStyleCnt="6">
        <dgm:presLayoutVars>
          <dgm:bulletEnabled val="1"/>
        </dgm:presLayoutVars>
      </dgm:prSet>
      <dgm:spPr/>
    </dgm:pt>
    <dgm:pt modelId="{AB5CFE09-DEDC-4EA4-B546-CA4ECFD2E2B7}" type="pres">
      <dgm:prSet presAssocID="{AF751873-450F-46A4-8934-CAD2EF428B1F}" presName="sibTrans" presStyleLbl="sibTrans2D1" presStyleIdx="1" presStyleCnt="5"/>
      <dgm:spPr/>
    </dgm:pt>
    <dgm:pt modelId="{E0526D39-16D4-4062-90EE-D21C40A7004E}" type="pres">
      <dgm:prSet presAssocID="{AF751873-450F-46A4-8934-CAD2EF428B1F}" presName="connectorText" presStyleLbl="sibTrans2D1" presStyleIdx="1" presStyleCnt="5"/>
      <dgm:spPr/>
    </dgm:pt>
    <dgm:pt modelId="{B464036E-AE02-4E95-95D5-A39CDC46E47F}" type="pres">
      <dgm:prSet presAssocID="{72D6D6EC-5B16-46C8-947F-28A3037D9460}" presName="node" presStyleLbl="node1" presStyleIdx="2" presStyleCnt="6">
        <dgm:presLayoutVars>
          <dgm:bulletEnabled val="1"/>
        </dgm:presLayoutVars>
      </dgm:prSet>
      <dgm:spPr/>
    </dgm:pt>
    <dgm:pt modelId="{CF08690E-3F90-40C1-BD49-139C9632E11B}" type="pres">
      <dgm:prSet presAssocID="{BE0445F9-7567-4A33-B9E5-4A7BFEA5D9AA}" presName="sibTrans" presStyleLbl="sibTrans2D1" presStyleIdx="2" presStyleCnt="5"/>
      <dgm:spPr/>
    </dgm:pt>
    <dgm:pt modelId="{F0445C53-1206-4E1B-836A-49C55A78CA07}" type="pres">
      <dgm:prSet presAssocID="{BE0445F9-7567-4A33-B9E5-4A7BFEA5D9AA}" presName="connectorText" presStyleLbl="sibTrans2D1" presStyleIdx="2" presStyleCnt="5"/>
      <dgm:spPr/>
    </dgm:pt>
    <dgm:pt modelId="{EEEF1C55-6C2E-4307-94C3-FBE5EA39F160}" type="pres">
      <dgm:prSet presAssocID="{C9427616-0511-40EE-8064-7C9ABF5AC9E4}" presName="node" presStyleLbl="node1" presStyleIdx="3" presStyleCnt="6">
        <dgm:presLayoutVars>
          <dgm:bulletEnabled val="1"/>
        </dgm:presLayoutVars>
      </dgm:prSet>
      <dgm:spPr/>
    </dgm:pt>
    <dgm:pt modelId="{A25BE72B-4894-48CA-9082-582D07519DA2}" type="pres">
      <dgm:prSet presAssocID="{C948B123-8683-49A0-99CE-0252EB8274B3}" presName="sibTrans" presStyleLbl="sibTrans2D1" presStyleIdx="3" presStyleCnt="5"/>
      <dgm:spPr/>
    </dgm:pt>
    <dgm:pt modelId="{D053EA59-3AF7-4727-A6F4-35BD758741D8}" type="pres">
      <dgm:prSet presAssocID="{C948B123-8683-49A0-99CE-0252EB8274B3}" presName="connectorText" presStyleLbl="sibTrans2D1" presStyleIdx="3" presStyleCnt="5"/>
      <dgm:spPr/>
    </dgm:pt>
    <dgm:pt modelId="{FC4DBBB6-D543-4AAC-BC52-2B1533A63958}" type="pres">
      <dgm:prSet presAssocID="{A55B7D7D-36B8-4723-A741-46B9C63EEEBE}" presName="node" presStyleLbl="node1" presStyleIdx="4" presStyleCnt="6">
        <dgm:presLayoutVars>
          <dgm:bulletEnabled val="1"/>
        </dgm:presLayoutVars>
      </dgm:prSet>
      <dgm:spPr/>
    </dgm:pt>
    <dgm:pt modelId="{E9D989CC-05FC-4369-BEB7-EE404BC5536C}" type="pres">
      <dgm:prSet presAssocID="{0F2D6A4C-C79A-47C3-A521-A700DBE2D578}" presName="sibTrans" presStyleLbl="sibTrans2D1" presStyleIdx="4" presStyleCnt="5"/>
      <dgm:spPr/>
    </dgm:pt>
    <dgm:pt modelId="{2A9D81A0-47AF-405F-8071-1C497D387A8C}" type="pres">
      <dgm:prSet presAssocID="{0F2D6A4C-C79A-47C3-A521-A700DBE2D578}" presName="connectorText" presStyleLbl="sibTrans2D1" presStyleIdx="4" presStyleCnt="5"/>
      <dgm:spPr/>
    </dgm:pt>
    <dgm:pt modelId="{ECCFF6B2-47B0-4957-9CA3-3F6D7B617576}" type="pres">
      <dgm:prSet presAssocID="{BED4C769-602D-450A-A28E-6977C6AA4797}" presName="node" presStyleLbl="node1" presStyleIdx="5" presStyleCnt="6">
        <dgm:presLayoutVars>
          <dgm:bulletEnabled val="1"/>
        </dgm:presLayoutVars>
      </dgm:prSet>
      <dgm:spPr/>
    </dgm:pt>
  </dgm:ptLst>
  <dgm:cxnLst>
    <dgm:cxn modelId="{54BC6800-711C-4B83-BDA2-03118C14F33A}" type="presOf" srcId="{C948B123-8683-49A0-99CE-0252EB8274B3}" destId="{A25BE72B-4894-48CA-9082-582D07519DA2}" srcOrd="0" destOrd="0" presId="urn:microsoft.com/office/officeart/2005/8/layout/process5"/>
    <dgm:cxn modelId="{92BBA217-B7DC-4B98-B3BB-C98BABC9048E}" type="presOf" srcId="{C948B123-8683-49A0-99CE-0252EB8274B3}" destId="{D053EA59-3AF7-4727-A6F4-35BD758741D8}" srcOrd="1" destOrd="0" presId="urn:microsoft.com/office/officeart/2005/8/layout/process5"/>
    <dgm:cxn modelId="{679AC81A-33E7-4116-86A8-CC9E583CD87B}" srcId="{C2198718-9211-4819-A927-AFE4A0974BE8}" destId="{72D6D6EC-5B16-46C8-947F-28A3037D9460}" srcOrd="2" destOrd="0" parTransId="{1D39507F-D483-4D6F-A8B8-206DCFAC32E1}" sibTransId="{BE0445F9-7567-4A33-B9E5-4A7BFEA5D9AA}"/>
    <dgm:cxn modelId="{BE354522-ADD2-4AEA-8021-33FC1B1752CB}" type="presOf" srcId="{0F2D6A4C-C79A-47C3-A521-A700DBE2D578}" destId="{E9D989CC-05FC-4369-BEB7-EE404BC5536C}" srcOrd="0" destOrd="0" presId="urn:microsoft.com/office/officeart/2005/8/layout/process5"/>
    <dgm:cxn modelId="{DEE13828-BDEF-4372-B858-26D84ED4DD97}" type="presOf" srcId="{3F1D7E94-A3C0-4672-8A4E-876D71B022D7}" destId="{6880FC33-9617-40E0-827A-DF800E3F8798}" srcOrd="0" destOrd="0" presId="urn:microsoft.com/office/officeart/2005/8/layout/process5"/>
    <dgm:cxn modelId="{C737D038-83F3-4323-915B-2119456B8FCD}" type="presOf" srcId="{0647C302-DD2A-4BA1-93FB-5861346BD027}" destId="{20B32561-9D59-451F-87AA-3FE4382B6CAF}" srcOrd="0" destOrd="0" presId="urn:microsoft.com/office/officeart/2005/8/layout/process5"/>
    <dgm:cxn modelId="{6EB4F03B-8689-4902-A827-F64935298CBC}" type="presOf" srcId="{72D6D6EC-5B16-46C8-947F-28A3037D9460}" destId="{B464036E-AE02-4E95-95D5-A39CDC46E47F}" srcOrd="0" destOrd="0" presId="urn:microsoft.com/office/officeart/2005/8/layout/process5"/>
    <dgm:cxn modelId="{D8F4565C-0A71-4A3A-8E7E-A4E250165342}" srcId="{C2198718-9211-4819-A927-AFE4A0974BE8}" destId="{C9427616-0511-40EE-8064-7C9ABF5AC9E4}" srcOrd="3" destOrd="0" parTransId="{611D981A-EDD5-4263-BC27-A2E452B2AB2B}" sibTransId="{C948B123-8683-49A0-99CE-0252EB8274B3}"/>
    <dgm:cxn modelId="{66F85C5E-B284-4141-8641-A391CC13D1E5}" type="presOf" srcId="{BE0445F9-7567-4A33-B9E5-4A7BFEA5D9AA}" destId="{CF08690E-3F90-40C1-BD49-139C9632E11B}" srcOrd="0" destOrd="0" presId="urn:microsoft.com/office/officeart/2005/8/layout/process5"/>
    <dgm:cxn modelId="{DFD1D96E-16DE-47C1-B472-88C83974A090}" type="presOf" srcId="{AF751873-450F-46A4-8934-CAD2EF428B1F}" destId="{AB5CFE09-DEDC-4EA4-B546-CA4ECFD2E2B7}" srcOrd="0" destOrd="0" presId="urn:microsoft.com/office/officeart/2005/8/layout/process5"/>
    <dgm:cxn modelId="{43AB1550-8C0B-48E8-AA72-5E926B299002}" srcId="{C2198718-9211-4819-A927-AFE4A0974BE8}" destId="{A55B7D7D-36B8-4723-A741-46B9C63EEEBE}" srcOrd="4" destOrd="0" parTransId="{A83B7C44-80B3-495E-B551-76B18A54345E}" sibTransId="{0F2D6A4C-C79A-47C3-A521-A700DBE2D578}"/>
    <dgm:cxn modelId="{BBDA7676-5216-4507-B8CF-7BE54429FC00}" type="presOf" srcId="{9A70D6C1-5D95-4F3A-A10B-3FF36BC3B7A8}" destId="{F61631BF-14A9-4F3D-BC35-62EDFB572B9F}" srcOrd="1" destOrd="0" presId="urn:microsoft.com/office/officeart/2005/8/layout/process5"/>
    <dgm:cxn modelId="{A02E5481-FDF8-41B9-A4C8-962B0975ADD2}" srcId="{C2198718-9211-4819-A927-AFE4A0974BE8}" destId="{BED4C769-602D-450A-A28E-6977C6AA4797}" srcOrd="5" destOrd="0" parTransId="{04F3262E-1C68-4ADB-9D0B-8A02E40BB7CB}" sibTransId="{2F8A22B2-B00E-4A53-9ACD-7EE7D2A52A6E}"/>
    <dgm:cxn modelId="{10DFC788-C744-4FE9-BE4A-E1FB97AFCD89}" type="presOf" srcId="{9A70D6C1-5D95-4F3A-A10B-3FF36BC3B7A8}" destId="{B5832E3B-71B5-46F8-B6C0-EEF021E5D5B3}" srcOrd="0" destOrd="0" presId="urn:microsoft.com/office/officeart/2005/8/layout/process5"/>
    <dgm:cxn modelId="{BEBD7B8D-4B56-4A5F-BE4E-55CE25436787}" type="presOf" srcId="{BED4C769-602D-450A-A28E-6977C6AA4797}" destId="{ECCFF6B2-47B0-4957-9CA3-3F6D7B617576}" srcOrd="0" destOrd="0" presId="urn:microsoft.com/office/officeart/2005/8/layout/process5"/>
    <dgm:cxn modelId="{8CC52F93-5E67-4D8D-BED4-3B5D721EAACA}" type="presOf" srcId="{0F2D6A4C-C79A-47C3-A521-A700DBE2D578}" destId="{2A9D81A0-47AF-405F-8071-1C497D387A8C}" srcOrd="1" destOrd="0" presId="urn:microsoft.com/office/officeart/2005/8/layout/process5"/>
    <dgm:cxn modelId="{4A765D9A-D381-4E9B-B2EE-F2BBF7592F01}" srcId="{C2198718-9211-4819-A927-AFE4A0974BE8}" destId="{3F1D7E94-A3C0-4672-8A4E-876D71B022D7}" srcOrd="1" destOrd="0" parTransId="{D7F3ECDC-7F6C-4B84-8118-FAF6085C2E23}" sibTransId="{AF751873-450F-46A4-8934-CAD2EF428B1F}"/>
    <dgm:cxn modelId="{969B64B1-E502-4C17-A4A4-94CFDAF83185}" type="presOf" srcId="{C9427616-0511-40EE-8064-7C9ABF5AC9E4}" destId="{EEEF1C55-6C2E-4307-94C3-FBE5EA39F160}" srcOrd="0" destOrd="0" presId="urn:microsoft.com/office/officeart/2005/8/layout/process5"/>
    <dgm:cxn modelId="{BB87EDCF-041D-4317-99C7-89785CD5F390}" type="presOf" srcId="{C2198718-9211-4819-A927-AFE4A0974BE8}" destId="{438864E8-741B-4BDA-934B-7C9F8D2B8145}" srcOrd="0" destOrd="0" presId="urn:microsoft.com/office/officeart/2005/8/layout/process5"/>
    <dgm:cxn modelId="{A2FE60D9-D6B4-4E56-9560-0C03D757B403}" type="presOf" srcId="{AF751873-450F-46A4-8934-CAD2EF428B1F}" destId="{E0526D39-16D4-4062-90EE-D21C40A7004E}" srcOrd="1" destOrd="0" presId="urn:microsoft.com/office/officeart/2005/8/layout/process5"/>
    <dgm:cxn modelId="{EB1877FB-D568-4CA7-B3B3-FA0D32080F6A}" type="presOf" srcId="{BE0445F9-7567-4A33-B9E5-4A7BFEA5D9AA}" destId="{F0445C53-1206-4E1B-836A-49C55A78CA07}" srcOrd="1" destOrd="0" presId="urn:microsoft.com/office/officeart/2005/8/layout/process5"/>
    <dgm:cxn modelId="{34B9EDFE-B8C9-463C-AF14-A759AA70D6B7}" srcId="{C2198718-9211-4819-A927-AFE4A0974BE8}" destId="{0647C302-DD2A-4BA1-93FB-5861346BD027}" srcOrd="0" destOrd="0" parTransId="{753B3E98-9032-4824-B220-4099B886E5D9}" sibTransId="{9A70D6C1-5D95-4F3A-A10B-3FF36BC3B7A8}"/>
    <dgm:cxn modelId="{0F8439FF-C5E8-4E69-BBF5-E95E5A674658}" type="presOf" srcId="{A55B7D7D-36B8-4723-A741-46B9C63EEEBE}" destId="{FC4DBBB6-D543-4AAC-BC52-2B1533A63958}" srcOrd="0" destOrd="0" presId="urn:microsoft.com/office/officeart/2005/8/layout/process5"/>
    <dgm:cxn modelId="{FA0BD44E-9884-4F87-9E8B-BE9FD7257823}" type="presParOf" srcId="{438864E8-741B-4BDA-934B-7C9F8D2B8145}" destId="{20B32561-9D59-451F-87AA-3FE4382B6CAF}" srcOrd="0" destOrd="0" presId="urn:microsoft.com/office/officeart/2005/8/layout/process5"/>
    <dgm:cxn modelId="{74752829-202E-4E47-8986-87BA99B998DC}" type="presParOf" srcId="{438864E8-741B-4BDA-934B-7C9F8D2B8145}" destId="{B5832E3B-71B5-46F8-B6C0-EEF021E5D5B3}" srcOrd="1" destOrd="0" presId="urn:microsoft.com/office/officeart/2005/8/layout/process5"/>
    <dgm:cxn modelId="{808FC33C-DF87-4070-A203-61BE25E2DFA5}" type="presParOf" srcId="{B5832E3B-71B5-46F8-B6C0-EEF021E5D5B3}" destId="{F61631BF-14A9-4F3D-BC35-62EDFB572B9F}" srcOrd="0" destOrd="0" presId="urn:microsoft.com/office/officeart/2005/8/layout/process5"/>
    <dgm:cxn modelId="{7FFC6BD9-B950-47D6-B963-DC60789CD943}" type="presParOf" srcId="{438864E8-741B-4BDA-934B-7C9F8D2B8145}" destId="{6880FC33-9617-40E0-827A-DF800E3F8798}" srcOrd="2" destOrd="0" presId="urn:microsoft.com/office/officeart/2005/8/layout/process5"/>
    <dgm:cxn modelId="{1EFD9CDF-DB5D-4EFF-A244-D04E0CA18801}" type="presParOf" srcId="{438864E8-741B-4BDA-934B-7C9F8D2B8145}" destId="{AB5CFE09-DEDC-4EA4-B546-CA4ECFD2E2B7}" srcOrd="3" destOrd="0" presId="urn:microsoft.com/office/officeart/2005/8/layout/process5"/>
    <dgm:cxn modelId="{3BC14D57-1B55-4A64-BC55-80F82BF1BB35}" type="presParOf" srcId="{AB5CFE09-DEDC-4EA4-B546-CA4ECFD2E2B7}" destId="{E0526D39-16D4-4062-90EE-D21C40A7004E}" srcOrd="0" destOrd="0" presId="urn:microsoft.com/office/officeart/2005/8/layout/process5"/>
    <dgm:cxn modelId="{78C5138F-A3E7-45B4-BD13-F9489A1616A5}" type="presParOf" srcId="{438864E8-741B-4BDA-934B-7C9F8D2B8145}" destId="{B464036E-AE02-4E95-95D5-A39CDC46E47F}" srcOrd="4" destOrd="0" presId="urn:microsoft.com/office/officeart/2005/8/layout/process5"/>
    <dgm:cxn modelId="{6582A223-3766-4B85-B481-5628A603C31A}" type="presParOf" srcId="{438864E8-741B-4BDA-934B-7C9F8D2B8145}" destId="{CF08690E-3F90-40C1-BD49-139C9632E11B}" srcOrd="5" destOrd="0" presId="urn:microsoft.com/office/officeart/2005/8/layout/process5"/>
    <dgm:cxn modelId="{C14B67FA-6846-4E32-B988-719F1753EDEC}" type="presParOf" srcId="{CF08690E-3F90-40C1-BD49-139C9632E11B}" destId="{F0445C53-1206-4E1B-836A-49C55A78CA07}" srcOrd="0" destOrd="0" presId="urn:microsoft.com/office/officeart/2005/8/layout/process5"/>
    <dgm:cxn modelId="{301A8214-EA9C-48A9-97CD-FB77AB123A24}" type="presParOf" srcId="{438864E8-741B-4BDA-934B-7C9F8D2B8145}" destId="{EEEF1C55-6C2E-4307-94C3-FBE5EA39F160}" srcOrd="6" destOrd="0" presId="urn:microsoft.com/office/officeart/2005/8/layout/process5"/>
    <dgm:cxn modelId="{926ADFEA-82CD-4745-B825-665CE856E7A4}" type="presParOf" srcId="{438864E8-741B-4BDA-934B-7C9F8D2B8145}" destId="{A25BE72B-4894-48CA-9082-582D07519DA2}" srcOrd="7" destOrd="0" presId="urn:microsoft.com/office/officeart/2005/8/layout/process5"/>
    <dgm:cxn modelId="{FED5702D-D7B5-4B6E-90CC-9119D703F1E1}" type="presParOf" srcId="{A25BE72B-4894-48CA-9082-582D07519DA2}" destId="{D053EA59-3AF7-4727-A6F4-35BD758741D8}" srcOrd="0" destOrd="0" presId="urn:microsoft.com/office/officeart/2005/8/layout/process5"/>
    <dgm:cxn modelId="{74E98CB1-4276-40AA-BA22-23B582619EAA}" type="presParOf" srcId="{438864E8-741B-4BDA-934B-7C9F8D2B8145}" destId="{FC4DBBB6-D543-4AAC-BC52-2B1533A63958}" srcOrd="8" destOrd="0" presId="urn:microsoft.com/office/officeart/2005/8/layout/process5"/>
    <dgm:cxn modelId="{CCE147D6-93F6-45CA-A2FE-DCFB3657BADF}" type="presParOf" srcId="{438864E8-741B-4BDA-934B-7C9F8D2B8145}" destId="{E9D989CC-05FC-4369-BEB7-EE404BC5536C}" srcOrd="9" destOrd="0" presId="urn:microsoft.com/office/officeart/2005/8/layout/process5"/>
    <dgm:cxn modelId="{C407193C-1994-436A-B2C0-C09404335E4E}" type="presParOf" srcId="{E9D989CC-05FC-4369-BEB7-EE404BC5536C}" destId="{2A9D81A0-47AF-405F-8071-1C497D387A8C}" srcOrd="0" destOrd="0" presId="urn:microsoft.com/office/officeart/2005/8/layout/process5"/>
    <dgm:cxn modelId="{97F5D64F-C3F5-4EAD-A0AA-BCA53366A40C}" type="presParOf" srcId="{438864E8-741B-4BDA-934B-7C9F8D2B8145}" destId="{ECCFF6B2-47B0-4957-9CA3-3F6D7B617576}"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75F20CD-E337-4E5F-AD83-0967CE4D71B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3F4964B-E17E-4432-8BC4-A6003097530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Report to the bank ASAP (Identity fraud)</a:t>
          </a:r>
        </a:p>
      </dgm:t>
    </dgm:pt>
    <dgm:pt modelId="{99D2A651-2565-4AEF-8AAD-8F54168E0240}" type="parTrans" cxnId="{F06160CA-4FCC-497B-AF54-90C6A5C82BDE}">
      <dgm:prSet/>
      <dgm:spPr/>
      <dgm:t>
        <a:bodyPr/>
        <a:lstStyle/>
        <a:p>
          <a:endParaRPr lang="en-GB"/>
        </a:p>
      </dgm:t>
    </dgm:pt>
    <dgm:pt modelId="{4A559555-9F92-48B9-85BE-1825213EC6D0}" type="sibTrans" cxnId="{F06160CA-4FCC-497B-AF54-90C6A5C82BDE}">
      <dgm:prSet/>
      <dgm:spPr/>
      <dgm:t>
        <a:bodyPr/>
        <a:lstStyle/>
        <a:p>
          <a:endParaRPr lang="en-GB"/>
        </a:p>
      </dgm:t>
    </dgm:pt>
    <dgm:pt modelId="{2A1B0469-0AFD-4020-B236-5B7638E18D7A}">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Report to the relevant organisation (lost/stolen passports, driving licences, cheque book, bank cards etc)</a:t>
          </a:r>
        </a:p>
      </dgm:t>
    </dgm:pt>
    <dgm:pt modelId="{8291AE42-7B9A-45C6-A107-646F1F810A99}" type="parTrans" cxnId="{825D34F4-B3C7-4C64-875B-6EB530DF6E1C}">
      <dgm:prSet/>
      <dgm:spPr/>
      <dgm:t>
        <a:bodyPr/>
        <a:lstStyle/>
        <a:p>
          <a:endParaRPr lang="en-GB"/>
        </a:p>
      </dgm:t>
    </dgm:pt>
    <dgm:pt modelId="{2F8BAA8F-4C7D-4A70-8F68-BCF4FF13722D}" type="sibTrans" cxnId="{825D34F4-B3C7-4C64-875B-6EB530DF6E1C}">
      <dgm:prSet/>
      <dgm:spPr/>
      <dgm:t>
        <a:bodyPr/>
        <a:lstStyle/>
        <a:p>
          <a:endParaRPr lang="en-GB"/>
        </a:p>
      </dgm:t>
    </dgm:pt>
    <dgm:pt modelId="{0A5A4780-F5EF-48CF-9F30-7F39C7E594BB}">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Contact Action Fraud for advice</a:t>
          </a:r>
        </a:p>
      </dgm:t>
    </dgm:pt>
    <dgm:pt modelId="{27DABBD1-B2B1-4147-91F3-70ED794A0D4C}" type="parTrans" cxnId="{EEBE237F-1E6E-4296-A8B6-FDF22A439297}">
      <dgm:prSet/>
      <dgm:spPr/>
      <dgm:t>
        <a:bodyPr/>
        <a:lstStyle/>
        <a:p>
          <a:endParaRPr lang="en-GB"/>
        </a:p>
      </dgm:t>
    </dgm:pt>
    <dgm:pt modelId="{F8910B9E-56EE-4EF5-A597-DB8027669CDC}" type="sibTrans" cxnId="{EEBE237F-1E6E-4296-A8B6-FDF22A439297}">
      <dgm:prSet/>
      <dgm:spPr/>
      <dgm:t>
        <a:bodyPr/>
        <a:lstStyle/>
        <a:p>
          <a:endParaRPr lang="en-GB"/>
        </a:p>
      </dgm:t>
    </dgm:pt>
    <dgm:pt modelId="{8F50FF73-7EED-4131-A6C2-554EBF90BE7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Report to Police</a:t>
          </a:r>
        </a:p>
      </dgm:t>
    </dgm:pt>
    <dgm:pt modelId="{36116E6D-B83F-4A2F-B366-7C685AE49478}" type="parTrans" cxnId="{6FE100D2-A019-4578-843C-276BEAD54601}">
      <dgm:prSet/>
      <dgm:spPr/>
      <dgm:t>
        <a:bodyPr/>
        <a:lstStyle/>
        <a:p>
          <a:endParaRPr lang="en-GB"/>
        </a:p>
      </dgm:t>
    </dgm:pt>
    <dgm:pt modelId="{5BA3AA38-3721-4821-B7D3-293F7730E1A2}" type="sibTrans" cxnId="{6FE100D2-A019-4578-843C-276BEAD54601}">
      <dgm:prSet/>
      <dgm:spPr/>
      <dgm:t>
        <a:bodyPr/>
        <a:lstStyle/>
        <a:p>
          <a:endParaRPr lang="en-GB"/>
        </a:p>
      </dgm:t>
    </dgm:pt>
    <dgm:pt modelId="{9B6E558C-0BE0-445B-B3FA-6FAC32A9EFB9}" type="pres">
      <dgm:prSet presAssocID="{575F20CD-E337-4E5F-AD83-0967CE4D71BA}" presName="diagram" presStyleCnt="0">
        <dgm:presLayoutVars>
          <dgm:dir/>
          <dgm:resizeHandles val="exact"/>
        </dgm:presLayoutVars>
      </dgm:prSet>
      <dgm:spPr/>
    </dgm:pt>
    <dgm:pt modelId="{0BBDDE6C-A516-4BA3-AACF-EDD5710F15FC}" type="pres">
      <dgm:prSet presAssocID="{03F4964B-E17E-4432-8BC4-A6003097530F}" presName="node" presStyleLbl="node1" presStyleIdx="0" presStyleCnt="4" custScaleY="77941">
        <dgm:presLayoutVars>
          <dgm:bulletEnabled val="1"/>
        </dgm:presLayoutVars>
      </dgm:prSet>
      <dgm:spPr/>
    </dgm:pt>
    <dgm:pt modelId="{EF655B8B-A6D0-4CFE-98AB-EDC56762C76A}" type="pres">
      <dgm:prSet presAssocID="{4A559555-9F92-48B9-85BE-1825213EC6D0}" presName="sibTrans" presStyleCnt="0"/>
      <dgm:spPr/>
    </dgm:pt>
    <dgm:pt modelId="{C24B3B32-66CA-4CE0-828D-392F24CE46BD}" type="pres">
      <dgm:prSet presAssocID="{2A1B0469-0AFD-4020-B236-5B7638E18D7A}" presName="node" presStyleLbl="node1" presStyleIdx="1" presStyleCnt="4" custScaleY="79608">
        <dgm:presLayoutVars>
          <dgm:bulletEnabled val="1"/>
        </dgm:presLayoutVars>
      </dgm:prSet>
      <dgm:spPr/>
    </dgm:pt>
    <dgm:pt modelId="{B9C82E13-EE21-4C34-8550-2D6BDD1706E2}" type="pres">
      <dgm:prSet presAssocID="{2F8BAA8F-4C7D-4A70-8F68-BCF4FF13722D}" presName="sibTrans" presStyleCnt="0"/>
      <dgm:spPr/>
    </dgm:pt>
    <dgm:pt modelId="{916AF0B4-89B9-4E77-BDEE-F1AAF3B48DE1}" type="pres">
      <dgm:prSet presAssocID="{0A5A4780-F5EF-48CF-9F30-7F39C7E594BB}" presName="node" presStyleLbl="node1" presStyleIdx="2" presStyleCnt="4" custScaleY="71609">
        <dgm:presLayoutVars>
          <dgm:bulletEnabled val="1"/>
        </dgm:presLayoutVars>
      </dgm:prSet>
      <dgm:spPr/>
    </dgm:pt>
    <dgm:pt modelId="{8DF8DBE0-DDD9-443C-B825-0BF67A359243}" type="pres">
      <dgm:prSet presAssocID="{F8910B9E-56EE-4EF5-A597-DB8027669CDC}" presName="sibTrans" presStyleCnt="0"/>
      <dgm:spPr/>
    </dgm:pt>
    <dgm:pt modelId="{80613040-18B0-43E1-93D7-FCFED4502C60}" type="pres">
      <dgm:prSet presAssocID="{8F50FF73-7EED-4131-A6C2-554EBF90BE77}" presName="node" presStyleLbl="node1" presStyleIdx="3" presStyleCnt="4" custScaleY="69780">
        <dgm:presLayoutVars>
          <dgm:bulletEnabled val="1"/>
        </dgm:presLayoutVars>
      </dgm:prSet>
      <dgm:spPr/>
    </dgm:pt>
  </dgm:ptLst>
  <dgm:cxnLst>
    <dgm:cxn modelId="{1B009207-9BCF-44A8-A7D8-AB64F514C3FE}" type="presOf" srcId="{03F4964B-E17E-4432-8BC4-A6003097530F}" destId="{0BBDDE6C-A516-4BA3-AACF-EDD5710F15FC}" srcOrd="0" destOrd="0" presId="urn:microsoft.com/office/officeart/2005/8/layout/default"/>
    <dgm:cxn modelId="{9D6E910D-C88A-4D89-A72A-2DE5F957D553}" type="presOf" srcId="{8F50FF73-7EED-4131-A6C2-554EBF90BE77}" destId="{80613040-18B0-43E1-93D7-FCFED4502C60}" srcOrd="0" destOrd="0" presId="urn:microsoft.com/office/officeart/2005/8/layout/default"/>
    <dgm:cxn modelId="{93002637-5A8F-4736-99C1-1690C0BD09F7}" type="presOf" srcId="{575F20CD-E337-4E5F-AD83-0967CE4D71BA}" destId="{9B6E558C-0BE0-445B-B3FA-6FAC32A9EFB9}" srcOrd="0" destOrd="0" presId="urn:microsoft.com/office/officeart/2005/8/layout/default"/>
    <dgm:cxn modelId="{9576E357-7837-492B-B237-D370C6B1AB68}" type="presOf" srcId="{0A5A4780-F5EF-48CF-9F30-7F39C7E594BB}" destId="{916AF0B4-89B9-4E77-BDEE-F1AAF3B48DE1}" srcOrd="0" destOrd="0" presId="urn:microsoft.com/office/officeart/2005/8/layout/default"/>
    <dgm:cxn modelId="{EEBE237F-1E6E-4296-A8B6-FDF22A439297}" srcId="{575F20CD-E337-4E5F-AD83-0967CE4D71BA}" destId="{0A5A4780-F5EF-48CF-9F30-7F39C7E594BB}" srcOrd="2" destOrd="0" parTransId="{27DABBD1-B2B1-4147-91F3-70ED794A0D4C}" sibTransId="{F8910B9E-56EE-4EF5-A597-DB8027669CDC}"/>
    <dgm:cxn modelId="{A41D9BB6-5E46-4C17-9008-E385A560BF3C}" type="presOf" srcId="{2A1B0469-0AFD-4020-B236-5B7638E18D7A}" destId="{C24B3B32-66CA-4CE0-828D-392F24CE46BD}" srcOrd="0" destOrd="0" presId="urn:microsoft.com/office/officeart/2005/8/layout/default"/>
    <dgm:cxn modelId="{F06160CA-4FCC-497B-AF54-90C6A5C82BDE}" srcId="{575F20CD-E337-4E5F-AD83-0967CE4D71BA}" destId="{03F4964B-E17E-4432-8BC4-A6003097530F}" srcOrd="0" destOrd="0" parTransId="{99D2A651-2565-4AEF-8AAD-8F54168E0240}" sibTransId="{4A559555-9F92-48B9-85BE-1825213EC6D0}"/>
    <dgm:cxn modelId="{6FE100D2-A019-4578-843C-276BEAD54601}" srcId="{575F20CD-E337-4E5F-AD83-0967CE4D71BA}" destId="{8F50FF73-7EED-4131-A6C2-554EBF90BE77}" srcOrd="3" destOrd="0" parTransId="{36116E6D-B83F-4A2F-B366-7C685AE49478}" sibTransId="{5BA3AA38-3721-4821-B7D3-293F7730E1A2}"/>
    <dgm:cxn modelId="{825D34F4-B3C7-4C64-875B-6EB530DF6E1C}" srcId="{575F20CD-E337-4E5F-AD83-0967CE4D71BA}" destId="{2A1B0469-0AFD-4020-B236-5B7638E18D7A}" srcOrd="1" destOrd="0" parTransId="{8291AE42-7B9A-45C6-A107-646F1F810A99}" sibTransId="{2F8BAA8F-4C7D-4A70-8F68-BCF4FF13722D}"/>
    <dgm:cxn modelId="{E5B175C8-EE60-4B4F-B361-5F7744EF48BC}" type="presParOf" srcId="{9B6E558C-0BE0-445B-B3FA-6FAC32A9EFB9}" destId="{0BBDDE6C-A516-4BA3-AACF-EDD5710F15FC}" srcOrd="0" destOrd="0" presId="urn:microsoft.com/office/officeart/2005/8/layout/default"/>
    <dgm:cxn modelId="{FF4C731F-0F6A-42F7-B54B-BB2797A203DD}" type="presParOf" srcId="{9B6E558C-0BE0-445B-B3FA-6FAC32A9EFB9}" destId="{EF655B8B-A6D0-4CFE-98AB-EDC56762C76A}" srcOrd="1" destOrd="0" presId="urn:microsoft.com/office/officeart/2005/8/layout/default"/>
    <dgm:cxn modelId="{16764EF2-74F6-48E7-A15F-E960C44E341F}" type="presParOf" srcId="{9B6E558C-0BE0-445B-B3FA-6FAC32A9EFB9}" destId="{C24B3B32-66CA-4CE0-828D-392F24CE46BD}" srcOrd="2" destOrd="0" presId="urn:microsoft.com/office/officeart/2005/8/layout/default"/>
    <dgm:cxn modelId="{A5F81BA4-5F9D-4282-8201-5C0C4DCDF53A}" type="presParOf" srcId="{9B6E558C-0BE0-445B-B3FA-6FAC32A9EFB9}" destId="{B9C82E13-EE21-4C34-8550-2D6BDD1706E2}" srcOrd="3" destOrd="0" presId="urn:microsoft.com/office/officeart/2005/8/layout/default"/>
    <dgm:cxn modelId="{ACF5888A-13EE-4841-B5B9-EFA36757A46F}" type="presParOf" srcId="{9B6E558C-0BE0-445B-B3FA-6FAC32A9EFB9}" destId="{916AF0B4-89B9-4E77-BDEE-F1AAF3B48DE1}" srcOrd="4" destOrd="0" presId="urn:microsoft.com/office/officeart/2005/8/layout/default"/>
    <dgm:cxn modelId="{C9451716-0F01-4E39-97C8-739F99A0E15A}" type="presParOf" srcId="{9B6E558C-0BE0-445B-B3FA-6FAC32A9EFB9}" destId="{8DF8DBE0-DDD9-443C-B825-0BF67A359243}" srcOrd="5" destOrd="0" presId="urn:microsoft.com/office/officeart/2005/8/layout/default"/>
    <dgm:cxn modelId="{13B819C6-68CC-4A10-A0AA-D1D8D8EA53F8}" type="presParOf" srcId="{9B6E558C-0BE0-445B-B3FA-6FAC32A9EFB9}" destId="{80613040-18B0-43E1-93D7-FCFED4502C60}"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EEBF21E-1038-43AF-A6ED-EA8BB4458CA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F81DBFE-6D98-421E-A853-986219207E5B}">
      <dgm:prSet phldrT="[Text]" custT="1"/>
      <dgm:spPr>
        <a:solidFill>
          <a:schemeClr val="accent2">
            <a:lumMod val="20000"/>
            <a:lumOff val="80000"/>
          </a:schemeClr>
        </a:solidFill>
        <a:ln>
          <a:solidFill>
            <a:schemeClr val="tx1"/>
          </a:solidFill>
        </a:ln>
      </dgm:spPr>
      <dgm:t>
        <a:bodyPr/>
        <a:lstStyle/>
        <a:p>
          <a:r>
            <a:rPr lang="en-GB" sz="2400" dirty="0"/>
            <a:t> </a:t>
          </a:r>
          <a:r>
            <a:rPr lang="en-GB" sz="2300" dirty="0">
              <a:solidFill>
                <a:schemeClr val="tx1"/>
              </a:solidFill>
            </a:rPr>
            <a:t>UK’s national reporting centre for fraud &amp; cybercrime </a:t>
          </a:r>
        </a:p>
      </dgm:t>
    </dgm:pt>
    <dgm:pt modelId="{B78A8A17-A644-4541-824A-923F1AB9306D}" type="parTrans" cxnId="{D0B80B1B-6547-4F5C-B113-5CA35FCBA266}">
      <dgm:prSet/>
      <dgm:spPr/>
      <dgm:t>
        <a:bodyPr/>
        <a:lstStyle/>
        <a:p>
          <a:endParaRPr lang="en-GB"/>
        </a:p>
      </dgm:t>
    </dgm:pt>
    <dgm:pt modelId="{7508CFD9-492C-4777-95ED-9B965B8ECED8}" type="sibTrans" cxnId="{D0B80B1B-6547-4F5C-B113-5CA35FCBA266}">
      <dgm:prSet/>
      <dgm:spPr/>
      <dgm:t>
        <a:bodyPr/>
        <a:lstStyle/>
        <a:p>
          <a:endParaRPr lang="en-GB"/>
        </a:p>
      </dgm:t>
    </dgm:pt>
    <dgm:pt modelId="{E0D3105D-E157-4C42-B851-89092C918A04}">
      <dgm:prSet phldrT="[Text]" custT="1"/>
      <dgm:spPr>
        <a:solidFill>
          <a:schemeClr val="accent2">
            <a:lumMod val="20000"/>
            <a:lumOff val="80000"/>
          </a:schemeClr>
        </a:solidFill>
        <a:ln>
          <a:solidFill>
            <a:schemeClr val="tx1"/>
          </a:solidFill>
        </a:ln>
      </dgm:spPr>
      <dgm:t>
        <a:bodyPr/>
        <a:lstStyle/>
        <a:p>
          <a:r>
            <a:rPr lang="en-GB" sz="2300" dirty="0">
              <a:solidFill>
                <a:schemeClr val="tx1"/>
              </a:solidFill>
            </a:rPr>
            <a:t>MOPs, police, businesses &amp; charities can report 24hours a day</a:t>
          </a:r>
        </a:p>
      </dgm:t>
    </dgm:pt>
    <dgm:pt modelId="{7EDAC8D3-557B-4957-A71A-8739269B0026}" type="parTrans" cxnId="{9F7869CB-8398-4364-B6C2-EBF401F499B3}">
      <dgm:prSet/>
      <dgm:spPr/>
      <dgm:t>
        <a:bodyPr/>
        <a:lstStyle/>
        <a:p>
          <a:endParaRPr lang="en-GB"/>
        </a:p>
      </dgm:t>
    </dgm:pt>
    <dgm:pt modelId="{559F5709-A664-43E1-83DC-206F2BFE4CF2}" type="sibTrans" cxnId="{9F7869CB-8398-4364-B6C2-EBF401F499B3}">
      <dgm:prSet/>
      <dgm:spPr/>
      <dgm:t>
        <a:bodyPr/>
        <a:lstStyle/>
        <a:p>
          <a:endParaRPr lang="en-GB"/>
        </a:p>
      </dgm:t>
    </dgm:pt>
    <dgm:pt modelId="{FB8181FD-1258-49F8-81C6-9FA468FAEE54}">
      <dgm:prSet phldrT="[Text]" custT="1"/>
      <dgm:spPr>
        <a:solidFill>
          <a:schemeClr val="accent2">
            <a:lumMod val="20000"/>
            <a:lumOff val="80000"/>
          </a:schemeClr>
        </a:solidFill>
        <a:ln>
          <a:solidFill>
            <a:schemeClr val="tx1"/>
          </a:solidFill>
        </a:ln>
      </dgm:spPr>
      <dgm:t>
        <a:bodyPr/>
        <a:lstStyle/>
        <a:p>
          <a:r>
            <a:rPr lang="en-GB" sz="2300" dirty="0">
              <a:solidFill>
                <a:schemeClr val="tx1"/>
              </a:solidFill>
            </a:rPr>
            <a:t>Staffed by specialist advisors</a:t>
          </a:r>
        </a:p>
      </dgm:t>
    </dgm:pt>
    <dgm:pt modelId="{6774EE26-A4DC-4462-A5B6-1A0E355E3A72}" type="parTrans" cxnId="{076D00B1-5E94-45FC-8702-D825720ACCE4}">
      <dgm:prSet/>
      <dgm:spPr/>
      <dgm:t>
        <a:bodyPr/>
        <a:lstStyle/>
        <a:p>
          <a:endParaRPr lang="en-GB"/>
        </a:p>
      </dgm:t>
    </dgm:pt>
    <dgm:pt modelId="{355DA73B-9ABB-43FF-A57D-9963C8FC6537}" type="sibTrans" cxnId="{076D00B1-5E94-45FC-8702-D825720ACCE4}">
      <dgm:prSet/>
      <dgm:spPr/>
      <dgm:t>
        <a:bodyPr/>
        <a:lstStyle/>
        <a:p>
          <a:endParaRPr lang="en-GB"/>
        </a:p>
      </dgm:t>
    </dgm:pt>
    <dgm:pt modelId="{77C23279-49C6-42A5-A18D-3428359D3F4A}">
      <dgm:prSet phldrT="[Text]" custT="1"/>
      <dgm:spPr>
        <a:solidFill>
          <a:schemeClr val="accent2">
            <a:lumMod val="20000"/>
            <a:lumOff val="80000"/>
          </a:schemeClr>
        </a:solidFill>
        <a:ln>
          <a:solidFill>
            <a:schemeClr val="tx1"/>
          </a:solidFill>
        </a:ln>
      </dgm:spPr>
      <dgm:t>
        <a:bodyPr/>
        <a:lstStyle/>
        <a:p>
          <a:r>
            <a:rPr lang="en-GB" sz="2300" dirty="0">
              <a:solidFill>
                <a:schemeClr val="tx1"/>
              </a:solidFill>
            </a:rPr>
            <a:t>Provides protect advice &amp; takes crime reports on behalf of police</a:t>
          </a:r>
        </a:p>
      </dgm:t>
    </dgm:pt>
    <dgm:pt modelId="{01E3A081-FA55-49CF-8925-4DAFF1231B46}" type="parTrans" cxnId="{46DB35C3-F3B1-4DE3-8C1D-C8069C2A4EC9}">
      <dgm:prSet/>
      <dgm:spPr/>
      <dgm:t>
        <a:bodyPr/>
        <a:lstStyle/>
        <a:p>
          <a:endParaRPr lang="en-GB"/>
        </a:p>
      </dgm:t>
    </dgm:pt>
    <dgm:pt modelId="{B2E64002-6803-4795-8458-DD84544D9B47}" type="sibTrans" cxnId="{46DB35C3-F3B1-4DE3-8C1D-C8069C2A4EC9}">
      <dgm:prSet/>
      <dgm:spPr/>
      <dgm:t>
        <a:bodyPr/>
        <a:lstStyle/>
        <a:p>
          <a:endParaRPr lang="en-GB"/>
        </a:p>
      </dgm:t>
    </dgm:pt>
    <dgm:pt modelId="{282489F1-C4A3-4225-BAEA-C2D7A953E10B}" type="pres">
      <dgm:prSet presAssocID="{1EEBF21E-1038-43AF-A6ED-EA8BB4458CAD}" presName="diagram" presStyleCnt="0">
        <dgm:presLayoutVars>
          <dgm:dir/>
          <dgm:resizeHandles val="exact"/>
        </dgm:presLayoutVars>
      </dgm:prSet>
      <dgm:spPr/>
    </dgm:pt>
    <dgm:pt modelId="{CBDF9398-20E7-4550-9216-D8B64B7EB095}" type="pres">
      <dgm:prSet presAssocID="{AF81DBFE-6D98-421E-A853-986219207E5B}" presName="node" presStyleLbl="node1" presStyleIdx="0" presStyleCnt="4">
        <dgm:presLayoutVars>
          <dgm:bulletEnabled val="1"/>
        </dgm:presLayoutVars>
      </dgm:prSet>
      <dgm:spPr/>
    </dgm:pt>
    <dgm:pt modelId="{887083F2-2647-44DC-9578-3E609139A019}" type="pres">
      <dgm:prSet presAssocID="{7508CFD9-492C-4777-95ED-9B965B8ECED8}" presName="sibTrans" presStyleCnt="0"/>
      <dgm:spPr/>
    </dgm:pt>
    <dgm:pt modelId="{C4715577-9F1F-4347-868E-7446E315BDBB}" type="pres">
      <dgm:prSet presAssocID="{E0D3105D-E157-4C42-B851-89092C918A04}" presName="node" presStyleLbl="node1" presStyleIdx="1" presStyleCnt="4">
        <dgm:presLayoutVars>
          <dgm:bulletEnabled val="1"/>
        </dgm:presLayoutVars>
      </dgm:prSet>
      <dgm:spPr/>
    </dgm:pt>
    <dgm:pt modelId="{265EFFDC-34B4-4F56-9129-C64377B6A1D2}" type="pres">
      <dgm:prSet presAssocID="{559F5709-A664-43E1-83DC-206F2BFE4CF2}" presName="sibTrans" presStyleCnt="0"/>
      <dgm:spPr/>
    </dgm:pt>
    <dgm:pt modelId="{5A8F4E96-4698-42CA-8C70-EF15B27EDB70}" type="pres">
      <dgm:prSet presAssocID="{FB8181FD-1258-49F8-81C6-9FA468FAEE54}" presName="node" presStyleLbl="node1" presStyleIdx="2" presStyleCnt="4">
        <dgm:presLayoutVars>
          <dgm:bulletEnabled val="1"/>
        </dgm:presLayoutVars>
      </dgm:prSet>
      <dgm:spPr/>
    </dgm:pt>
    <dgm:pt modelId="{A260DCEB-F61B-4B69-9253-9E24F56C7BE6}" type="pres">
      <dgm:prSet presAssocID="{355DA73B-9ABB-43FF-A57D-9963C8FC6537}" presName="sibTrans" presStyleCnt="0"/>
      <dgm:spPr/>
    </dgm:pt>
    <dgm:pt modelId="{0A6C4C25-564A-4572-AFD0-487AF1E5366B}" type="pres">
      <dgm:prSet presAssocID="{77C23279-49C6-42A5-A18D-3428359D3F4A}" presName="node" presStyleLbl="node1" presStyleIdx="3" presStyleCnt="4">
        <dgm:presLayoutVars>
          <dgm:bulletEnabled val="1"/>
        </dgm:presLayoutVars>
      </dgm:prSet>
      <dgm:spPr/>
    </dgm:pt>
  </dgm:ptLst>
  <dgm:cxnLst>
    <dgm:cxn modelId="{D0B80B1B-6547-4F5C-B113-5CA35FCBA266}" srcId="{1EEBF21E-1038-43AF-A6ED-EA8BB4458CAD}" destId="{AF81DBFE-6D98-421E-A853-986219207E5B}" srcOrd="0" destOrd="0" parTransId="{B78A8A17-A644-4541-824A-923F1AB9306D}" sibTransId="{7508CFD9-492C-4777-95ED-9B965B8ECED8}"/>
    <dgm:cxn modelId="{59BF4D36-38DA-4B00-82A6-09AAD884236A}" type="presOf" srcId="{FB8181FD-1258-49F8-81C6-9FA468FAEE54}" destId="{5A8F4E96-4698-42CA-8C70-EF15B27EDB70}" srcOrd="0" destOrd="0" presId="urn:microsoft.com/office/officeart/2005/8/layout/default"/>
    <dgm:cxn modelId="{1B764F7A-7C84-4735-B392-D584F35EE797}" type="presOf" srcId="{77C23279-49C6-42A5-A18D-3428359D3F4A}" destId="{0A6C4C25-564A-4572-AFD0-487AF1E5366B}" srcOrd="0" destOrd="0" presId="urn:microsoft.com/office/officeart/2005/8/layout/default"/>
    <dgm:cxn modelId="{D1A0FB83-6930-41B0-94E9-2C2740E582C0}" type="presOf" srcId="{1EEBF21E-1038-43AF-A6ED-EA8BB4458CAD}" destId="{282489F1-C4A3-4225-BAEA-C2D7A953E10B}" srcOrd="0" destOrd="0" presId="urn:microsoft.com/office/officeart/2005/8/layout/default"/>
    <dgm:cxn modelId="{A0669E9F-0E9B-4763-999D-FF602BEF1515}" type="presOf" srcId="{E0D3105D-E157-4C42-B851-89092C918A04}" destId="{C4715577-9F1F-4347-868E-7446E315BDBB}" srcOrd="0" destOrd="0" presId="urn:microsoft.com/office/officeart/2005/8/layout/default"/>
    <dgm:cxn modelId="{E70FEBAD-0824-4418-8EC8-C6207F3DA0A5}" type="presOf" srcId="{AF81DBFE-6D98-421E-A853-986219207E5B}" destId="{CBDF9398-20E7-4550-9216-D8B64B7EB095}" srcOrd="0" destOrd="0" presId="urn:microsoft.com/office/officeart/2005/8/layout/default"/>
    <dgm:cxn modelId="{076D00B1-5E94-45FC-8702-D825720ACCE4}" srcId="{1EEBF21E-1038-43AF-A6ED-EA8BB4458CAD}" destId="{FB8181FD-1258-49F8-81C6-9FA468FAEE54}" srcOrd="2" destOrd="0" parTransId="{6774EE26-A4DC-4462-A5B6-1A0E355E3A72}" sibTransId="{355DA73B-9ABB-43FF-A57D-9963C8FC6537}"/>
    <dgm:cxn modelId="{46DB35C3-F3B1-4DE3-8C1D-C8069C2A4EC9}" srcId="{1EEBF21E-1038-43AF-A6ED-EA8BB4458CAD}" destId="{77C23279-49C6-42A5-A18D-3428359D3F4A}" srcOrd="3" destOrd="0" parTransId="{01E3A081-FA55-49CF-8925-4DAFF1231B46}" sibTransId="{B2E64002-6803-4795-8458-DD84544D9B47}"/>
    <dgm:cxn modelId="{9F7869CB-8398-4364-B6C2-EBF401F499B3}" srcId="{1EEBF21E-1038-43AF-A6ED-EA8BB4458CAD}" destId="{E0D3105D-E157-4C42-B851-89092C918A04}" srcOrd="1" destOrd="0" parTransId="{7EDAC8D3-557B-4957-A71A-8739269B0026}" sibTransId="{559F5709-A664-43E1-83DC-206F2BFE4CF2}"/>
    <dgm:cxn modelId="{4C7196B1-7511-4C5C-8F86-4D7A63EEC5DA}" type="presParOf" srcId="{282489F1-C4A3-4225-BAEA-C2D7A953E10B}" destId="{CBDF9398-20E7-4550-9216-D8B64B7EB095}" srcOrd="0" destOrd="0" presId="urn:microsoft.com/office/officeart/2005/8/layout/default"/>
    <dgm:cxn modelId="{A658D392-80A2-4862-91A3-FB3A3D899B37}" type="presParOf" srcId="{282489F1-C4A3-4225-BAEA-C2D7A953E10B}" destId="{887083F2-2647-44DC-9578-3E609139A019}" srcOrd="1" destOrd="0" presId="urn:microsoft.com/office/officeart/2005/8/layout/default"/>
    <dgm:cxn modelId="{A1EE8C4D-112E-4294-9757-091061806824}" type="presParOf" srcId="{282489F1-C4A3-4225-BAEA-C2D7A953E10B}" destId="{C4715577-9F1F-4347-868E-7446E315BDBB}" srcOrd="2" destOrd="0" presId="urn:microsoft.com/office/officeart/2005/8/layout/default"/>
    <dgm:cxn modelId="{E2BDCC66-90B3-4F6E-AD84-5EE2279279AF}" type="presParOf" srcId="{282489F1-C4A3-4225-BAEA-C2D7A953E10B}" destId="{265EFFDC-34B4-4F56-9129-C64377B6A1D2}" srcOrd="3" destOrd="0" presId="urn:microsoft.com/office/officeart/2005/8/layout/default"/>
    <dgm:cxn modelId="{B12F7F48-7359-43FF-AC27-A0281335D37A}" type="presParOf" srcId="{282489F1-C4A3-4225-BAEA-C2D7A953E10B}" destId="{5A8F4E96-4698-42CA-8C70-EF15B27EDB70}" srcOrd="4" destOrd="0" presId="urn:microsoft.com/office/officeart/2005/8/layout/default"/>
    <dgm:cxn modelId="{B56FD39D-334F-433C-8ECD-C2E107C066F7}" type="presParOf" srcId="{282489F1-C4A3-4225-BAEA-C2D7A953E10B}" destId="{A260DCEB-F61B-4B69-9253-9E24F56C7BE6}" srcOrd="5" destOrd="0" presId="urn:microsoft.com/office/officeart/2005/8/layout/default"/>
    <dgm:cxn modelId="{B8474E89-D5B0-486F-8F56-946CAA904097}" type="presParOf" srcId="{282489F1-C4A3-4225-BAEA-C2D7A953E10B}" destId="{0A6C4C25-564A-4572-AFD0-487AF1E5366B}"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9A8A8FC-229A-4C15-9DB3-1791FC5D716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6CEC670-9E64-4D12-830F-63551AFA4BB6}">
      <dgm:prSet phldrT="[Text]" custT="1"/>
      <dgm:spPr>
        <a:solidFill>
          <a:schemeClr val="accent2">
            <a:lumMod val="60000"/>
            <a:lumOff val="40000"/>
          </a:schemeClr>
        </a:solidFill>
        <a:ln>
          <a:solidFill>
            <a:schemeClr val="tx1"/>
          </a:solidFill>
        </a:ln>
      </dgm:spPr>
      <dgm:t>
        <a:bodyPr/>
        <a:lstStyle/>
        <a:p>
          <a:r>
            <a:rPr lang="en-GB" sz="2000" dirty="0">
              <a:solidFill>
                <a:schemeClr val="tx1"/>
              </a:solidFill>
            </a:rPr>
            <a:t>Reduced demand on 999/101</a:t>
          </a:r>
        </a:p>
      </dgm:t>
    </dgm:pt>
    <dgm:pt modelId="{96B03A4D-FA42-4FC8-AE4B-E7D11A940436}" type="parTrans" cxnId="{172ECE8A-F62E-4E4E-ACB9-F5735CDEE08D}">
      <dgm:prSet/>
      <dgm:spPr/>
      <dgm:t>
        <a:bodyPr/>
        <a:lstStyle/>
        <a:p>
          <a:endParaRPr lang="en-GB"/>
        </a:p>
      </dgm:t>
    </dgm:pt>
    <dgm:pt modelId="{11723555-FBAC-45FF-B8A8-70E4C96F2184}" type="sibTrans" cxnId="{172ECE8A-F62E-4E4E-ACB9-F5735CDEE08D}">
      <dgm:prSet/>
      <dgm:spPr/>
      <dgm:t>
        <a:bodyPr/>
        <a:lstStyle/>
        <a:p>
          <a:endParaRPr lang="en-GB"/>
        </a:p>
      </dgm:t>
    </dgm:pt>
    <dgm:pt modelId="{D572D90F-9764-4F7D-A367-D04DF6E9368C}">
      <dgm:prSet phldrT="[Text]" custT="1"/>
      <dgm:spPr>
        <a:solidFill>
          <a:schemeClr val="accent2">
            <a:lumMod val="60000"/>
            <a:lumOff val="40000"/>
          </a:schemeClr>
        </a:solidFill>
        <a:ln>
          <a:solidFill>
            <a:schemeClr val="tx1"/>
          </a:solidFill>
        </a:ln>
      </dgm:spPr>
      <dgm:t>
        <a:bodyPr/>
        <a:lstStyle/>
        <a:p>
          <a:r>
            <a:rPr lang="en-GB" sz="2000" dirty="0">
              <a:solidFill>
                <a:schemeClr val="tx1"/>
              </a:solidFill>
            </a:rPr>
            <a:t>Saving forces resources, time &amp; money</a:t>
          </a:r>
        </a:p>
      </dgm:t>
    </dgm:pt>
    <dgm:pt modelId="{18C7E497-18C4-49F4-B938-67614C56EEFF}" type="parTrans" cxnId="{BE5B4851-B2E7-4D9B-950C-5B0F64E7FAD7}">
      <dgm:prSet/>
      <dgm:spPr/>
      <dgm:t>
        <a:bodyPr/>
        <a:lstStyle/>
        <a:p>
          <a:endParaRPr lang="en-GB"/>
        </a:p>
      </dgm:t>
    </dgm:pt>
    <dgm:pt modelId="{C0D40D71-F084-4667-A953-0F614A555F62}" type="sibTrans" cxnId="{BE5B4851-B2E7-4D9B-950C-5B0F64E7FAD7}">
      <dgm:prSet/>
      <dgm:spPr/>
      <dgm:t>
        <a:bodyPr/>
        <a:lstStyle/>
        <a:p>
          <a:endParaRPr lang="en-GB"/>
        </a:p>
      </dgm:t>
    </dgm:pt>
    <dgm:pt modelId="{D7DC0FC6-1D65-41A8-8C4F-E3AE174C183B}">
      <dgm:prSet phldrT="[Text]" custT="1"/>
      <dgm:spPr>
        <a:solidFill>
          <a:schemeClr val="accent2">
            <a:lumMod val="60000"/>
            <a:lumOff val="40000"/>
          </a:schemeClr>
        </a:solidFill>
        <a:ln>
          <a:solidFill>
            <a:schemeClr val="tx1"/>
          </a:solidFill>
        </a:ln>
      </dgm:spPr>
      <dgm:t>
        <a:bodyPr/>
        <a:lstStyle/>
        <a:p>
          <a:r>
            <a:rPr lang="en-GB" sz="2000" dirty="0">
              <a:solidFill>
                <a:schemeClr val="tx1"/>
              </a:solidFill>
            </a:rPr>
            <a:t>Provision of expert help &amp; support to victims of fraud &amp; cybercrime</a:t>
          </a:r>
        </a:p>
      </dgm:t>
    </dgm:pt>
    <dgm:pt modelId="{9C123766-EAC8-42B3-BBDE-CCDB992B115C}" type="parTrans" cxnId="{8823F1DA-0483-46C7-89B8-ADF5A275E0AD}">
      <dgm:prSet/>
      <dgm:spPr/>
      <dgm:t>
        <a:bodyPr/>
        <a:lstStyle/>
        <a:p>
          <a:endParaRPr lang="en-GB"/>
        </a:p>
      </dgm:t>
    </dgm:pt>
    <dgm:pt modelId="{523185E9-B4D8-4CD7-A5BB-3AF03260FC8F}" type="sibTrans" cxnId="{8823F1DA-0483-46C7-89B8-ADF5A275E0AD}">
      <dgm:prSet/>
      <dgm:spPr/>
      <dgm:t>
        <a:bodyPr/>
        <a:lstStyle/>
        <a:p>
          <a:endParaRPr lang="en-GB"/>
        </a:p>
      </dgm:t>
    </dgm:pt>
    <dgm:pt modelId="{63CE489D-2901-4B89-8A51-6B59F8933DB8}">
      <dgm:prSet phldrT="[Text]" custT="1"/>
      <dgm:spPr>
        <a:solidFill>
          <a:schemeClr val="accent2">
            <a:lumMod val="60000"/>
            <a:lumOff val="40000"/>
          </a:schemeClr>
        </a:solidFill>
        <a:ln>
          <a:solidFill>
            <a:schemeClr val="tx1"/>
          </a:solidFill>
        </a:ln>
      </dgm:spPr>
      <dgm:t>
        <a:bodyPr/>
        <a:lstStyle/>
        <a:p>
          <a:r>
            <a:rPr lang="en-GB" sz="2000" dirty="0">
              <a:solidFill>
                <a:schemeClr val="tx1"/>
              </a:solidFill>
            </a:rPr>
            <a:t>Centralised reporting mechanism with a single database containing millions of crime reports/ intelligence</a:t>
          </a:r>
        </a:p>
      </dgm:t>
    </dgm:pt>
    <dgm:pt modelId="{3569BB69-7329-4BEF-9470-80B041955EE4}" type="parTrans" cxnId="{FE903358-0511-4F49-8A32-1D87E027D186}">
      <dgm:prSet/>
      <dgm:spPr/>
      <dgm:t>
        <a:bodyPr/>
        <a:lstStyle/>
        <a:p>
          <a:endParaRPr lang="en-GB"/>
        </a:p>
      </dgm:t>
    </dgm:pt>
    <dgm:pt modelId="{DEF7CFCE-39A8-4760-BF8B-3EE6A26BDEA5}" type="sibTrans" cxnId="{FE903358-0511-4F49-8A32-1D87E027D186}">
      <dgm:prSet/>
      <dgm:spPr/>
      <dgm:t>
        <a:bodyPr/>
        <a:lstStyle/>
        <a:p>
          <a:endParaRPr lang="en-GB"/>
        </a:p>
      </dgm:t>
    </dgm:pt>
    <dgm:pt modelId="{1CCEEDD9-B23D-4A3C-8139-6B0DA2810F4C}">
      <dgm:prSet phldrT="[Text]" custT="1"/>
      <dgm:spPr>
        <a:solidFill>
          <a:schemeClr val="accent2">
            <a:lumMod val="60000"/>
            <a:lumOff val="40000"/>
          </a:schemeClr>
        </a:solidFill>
        <a:ln>
          <a:solidFill>
            <a:schemeClr val="tx1"/>
          </a:solidFill>
        </a:ln>
      </dgm:spPr>
      <dgm:t>
        <a:bodyPr/>
        <a:lstStyle/>
        <a:p>
          <a:r>
            <a:rPr lang="en-GB" sz="2000" dirty="0">
              <a:solidFill>
                <a:schemeClr val="tx1"/>
              </a:solidFill>
            </a:rPr>
            <a:t>Up to date information on all fraud types, new emerging scams &amp; campaigns</a:t>
          </a:r>
        </a:p>
      </dgm:t>
    </dgm:pt>
    <dgm:pt modelId="{D4A67F5A-0035-47AB-9CF5-4B34360E4281}" type="parTrans" cxnId="{9404C76C-1AA4-4B13-A777-FFD5A913D001}">
      <dgm:prSet/>
      <dgm:spPr/>
      <dgm:t>
        <a:bodyPr/>
        <a:lstStyle/>
        <a:p>
          <a:endParaRPr lang="en-GB"/>
        </a:p>
      </dgm:t>
    </dgm:pt>
    <dgm:pt modelId="{97DE4482-89A7-4E8C-8426-5C2A792082D1}" type="sibTrans" cxnId="{9404C76C-1AA4-4B13-A777-FFD5A913D001}">
      <dgm:prSet/>
      <dgm:spPr/>
      <dgm:t>
        <a:bodyPr/>
        <a:lstStyle/>
        <a:p>
          <a:endParaRPr lang="en-GB"/>
        </a:p>
      </dgm:t>
    </dgm:pt>
    <dgm:pt modelId="{D307C15F-3547-4F1F-9580-17E91BBEA883}" type="pres">
      <dgm:prSet presAssocID="{E9A8A8FC-229A-4C15-9DB3-1791FC5D7165}" presName="diagram" presStyleCnt="0">
        <dgm:presLayoutVars>
          <dgm:dir/>
          <dgm:resizeHandles val="exact"/>
        </dgm:presLayoutVars>
      </dgm:prSet>
      <dgm:spPr/>
    </dgm:pt>
    <dgm:pt modelId="{D990D487-F0F8-42E5-A804-D2E663BA4529}" type="pres">
      <dgm:prSet presAssocID="{A6CEC670-9E64-4D12-830F-63551AFA4BB6}" presName="node" presStyleLbl="node1" presStyleIdx="0" presStyleCnt="5" custScaleY="153996">
        <dgm:presLayoutVars>
          <dgm:bulletEnabled val="1"/>
        </dgm:presLayoutVars>
      </dgm:prSet>
      <dgm:spPr/>
    </dgm:pt>
    <dgm:pt modelId="{172A73FA-0AB5-4F61-9EF6-E0A5BD7CFB03}" type="pres">
      <dgm:prSet presAssocID="{11723555-FBAC-45FF-B8A8-70E4C96F2184}" presName="sibTrans" presStyleCnt="0"/>
      <dgm:spPr/>
    </dgm:pt>
    <dgm:pt modelId="{98319654-CDD8-4E17-A5CF-8601DE33A531}" type="pres">
      <dgm:prSet presAssocID="{D572D90F-9764-4F7D-A367-D04DF6E9368C}" presName="node" presStyleLbl="node1" presStyleIdx="1" presStyleCnt="5" custScaleY="153996">
        <dgm:presLayoutVars>
          <dgm:bulletEnabled val="1"/>
        </dgm:presLayoutVars>
      </dgm:prSet>
      <dgm:spPr/>
    </dgm:pt>
    <dgm:pt modelId="{851ED816-C979-41DC-9F44-968F85F773D8}" type="pres">
      <dgm:prSet presAssocID="{C0D40D71-F084-4667-A953-0F614A555F62}" presName="sibTrans" presStyleCnt="0"/>
      <dgm:spPr/>
    </dgm:pt>
    <dgm:pt modelId="{A3C2899F-41D0-44AB-8AEA-6825781A0168}" type="pres">
      <dgm:prSet presAssocID="{D7DC0FC6-1D65-41A8-8C4F-E3AE174C183B}" presName="node" presStyleLbl="node1" presStyleIdx="2" presStyleCnt="5" custScaleY="153996">
        <dgm:presLayoutVars>
          <dgm:bulletEnabled val="1"/>
        </dgm:presLayoutVars>
      </dgm:prSet>
      <dgm:spPr/>
    </dgm:pt>
    <dgm:pt modelId="{D379D4DF-3ACE-4AC9-B1A0-42380F20E8BB}" type="pres">
      <dgm:prSet presAssocID="{523185E9-B4D8-4CD7-A5BB-3AF03260FC8F}" presName="sibTrans" presStyleCnt="0"/>
      <dgm:spPr/>
    </dgm:pt>
    <dgm:pt modelId="{7C599EF6-1BD6-4D54-973E-4AC3CFB4B1DB}" type="pres">
      <dgm:prSet presAssocID="{63CE489D-2901-4B89-8A51-6B59F8933DB8}" presName="node" presStyleLbl="node1" presStyleIdx="3" presStyleCnt="5" custScaleY="153996">
        <dgm:presLayoutVars>
          <dgm:bulletEnabled val="1"/>
        </dgm:presLayoutVars>
      </dgm:prSet>
      <dgm:spPr/>
    </dgm:pt>
    <dgm:pt modelId="{863A6C92-29F4-4D46-B593-B141F0762178}" type="pres">
      <dgm:prSet presAssocID="{DEF7CFCE-39A8-4760-BF8B-3EE6A26BDEA5}" presName="sibTrans" presStyleCnt="0"/>
      <dgm:spPr/>
    </dgm:pt>
    <dgm:pt modelId="{3C4CDBE2-D176-4E54-A8BC-2CEB37EBB8B9}" type="pres">
      <dgm:prSet presAssocID="{1CCEEDD9-B23D-4A3C-8139-6B0DA2810F4C}" presName="node" presStyleLbl="node1" presStyleIdx="4" presStyleCnt="5" custScaleY="153996">
        <dgm:presLayoutVars>
          <dgm:bulletEnabled val="1"/>
        </dgm:presLayoutVars>
      </dgm:prSet>
      <dgm:spPr/>
    </dgm:pt>
  </dgm:ptLst>
  <dgm:cxnLst>
    <dgm:cxn modelId="{3D374C05-7C64-41C1-9308-D87BA325A286}" type="presOf" srcId="{1CCEEDD9-B23D-4A3C-8139-6B0DA2810F4C}" destId="{3C4CDBE2-D176-4E54-A8BC-2CEB37EBB8B9}" srcOrd="0" destOrd="0" presId="urn:microsoft.com/office/officeart/2005/8/layout/default"/>
    <dgm:cxn modelId="{756E523C-E31E-43D7-970E-070FB63E9F83}" type="presOf" srcId="{A6CEC670-9E64-4D12-830F-63551AFA4BB6}" destId="{D990D487-F0F8-42E5-A804-D2E663BA4529}" srcOrd="0" destOrd="0" presId="urn:microsoft.com/office/officeart/2005/8/layout/default"/>
    <dgm:cxn modelId="{9404C76C-1AA4-4B13-A777-FFD5A913D001}" srcId="{E9A8A8FC-229A-4C15-9DB3-1791FC5D7165}" destId="{1CCEEDD9-B23D-4A3C-8139-6B0DA2810F4C}" srcOrd="4" destOrd="0" parTransId="{D4A67F5A-0035-47AB-9CF5-4B34360E4281}" sibTransId="{97DE4482-89A7-4E8C-8426-5C2A792082D1}"/>
    <dgm:cxn modelId="{BE5B4851-B2E7-4D9B-950C-5B0F64E7FAD7}" srcId="{E9A8A8FC-229A-4C15-9DB3-1791FC5D7165}" destId="{D572D90F-9764-4F7D-A367-D04DF6E9368C}" srcOrd="1" destOrd="0" parTransId="{18C7E497-18C4-49F4-B938-67614C56EEFF}" sibTransId="{C0D40D71-F084-4667-A953-0F614A555F62}"/>
    <dgm:cxn modelId="{FE903358-0511-4F49-8A32-1D87E027D186}" srcId="{E9A8A8FC-229A-4C15-9DB3-1791FC5D7165}" destId="{63CE489D-2901-4B89-8A51-6B59F8933DB8}" srcOrd="3" destOrd="0" parTransId="{3569BB69-7329-4BEF-9470-80B041955EE4}" sibTransId="{DEF7CFCE-39A8-4760-BF8B-3EE6A26BDEA5}"/>
    <dgm:cxn modelId="{4DEC0280-FD7F-4799-B636-CDF00EEAD4AB}" type="presOf" srcId="{E9A8A8FC-229A-4C15-9DB3-1791FC5D7165}" destId="{D307C15F-3547-4F1F-9580-17E91BBEA883}" srcOrd="0" destOrd="0" presId="urn:microsoft.com/office/officeart/2005/8/layout/default"/>
    <dgm:cxn modelId="{172ECE8A-F62E-4E4E-ACB9-F5735CDEE08D}" srcId="{E9A8A8FC-229A-4C15-9DB3-1791FC5D7165}" destId="{A6CEC670-9E64-4D12-830F-63551AFA4BB6}" srcOrd="0" destOrd="0" parTransId="{96B03A4D-FA42-4FC8-AE4B-E7D11A940436}" sibTransId="{11723555-FBAC-45FF-B8A8-70E4C96F2184}"/>
    <dgm:cxn modelId="{14BEB6A0-D196-4D17-8177-B4435DC10212}" type="presOf" srcId="{63CE489D-2901-4B89-8A51-6B59F8933DB8}" destId="{7C599EF6-1BD6-4D54-973E-4AC3CFB4B1DB}" srcOrd="0" destOrd="0" presId="urn:microsoft.com/office/officeart/2005/8/layout/default"/>
    <dgm:cxn modelId="{8823F1DA-0483-46C7-89B8-ADF5A275E0AD}" srcId="{E9A8A8FC-229A-4C15-9DB3-1791FC5D7165}" destId="{D7DC0FC6-1D65-41A8-8C4F-E3AE174C183B}" srcOrd="2" destOrd="0" parTransId="{9C123766-EAC8-42B3-BBDE-CCDB992B115C}" sibTransId="{523185E9-B4D8-4CD7-A5BB-3AF03260FC8F}"/>
    <dgm:cxn modelId="{D0B2DCE6-D5D3-41EE-9FE7-13B2109AE3DA}" type="presOf" srcId="{D7DC0FC6-1D65-41A8-8C4F-E3AE174C183B}" destId="{A3C2899F-41D0-44AB-8AEA-6825781A0168}" srcOrd="0" destOrd="0" presId="urn:microsoft.com/office/officeart/2005/8/layout/default"/>
    <dgm:cxn modelId="{CC832BEA-7A47-44A6-A225-418E28F0734D}" type="presOf" srcId="{D572D90F-9764-4F7D-A367-D04DF6E9368C}" destId="{98319654-CDD8-4E17-A5CF-8601DE33A531}" srcOrd="0" destOrd="0" presId="urn:microsoft.com/office/officeart/2005/8/layout/default"/>
    <dgm:cxn modelId="{A0D6FE19-00E5-41A6-8DEC-23604030638D}" type="presParOf" srcId="{D307C15F-3547-4F1F-9580-17E91BBEA883}" destId="{D990D487-F0F8-42E5-A804-D2E663BA4529}" srcOrd="0" destOrd="0" presId="urn:microsoft.com/office/officeart/2005/8/layout/default"/>
    <dgm:cxn modelId="{A2BEE376-DAF3-482E-914D-D1B688F027AC}" type="presParOf" srcId="{D307C15F-3547-4F1F-9580-17E91BBEA883}" destId="{172A73FA-0AB5-4F61-9EF6-E0A5BD7CFB03}" srcOrd="1" destOrd="0" presId="urn:microsoft.com/office/officeart/2005/8/layout/default"/>
    <dgm:cxn modelId="{E3263F07-75E2-486C-AA71-588C94DE4227}" type="presParOf" srcId="{D307C15F-3547-4F1F-9580-17E91BBEA883}" destId="{98319654-CDD8-4E17-A5CF-8601DE33A531}" srcOrd="2" destOrd="0" presId="urn:microsoft.com/office/officeart/2005/8/layout/default"/>
    <dgm:cxn modelId="{09EDD41F-BCAC-4E09-93AF-E0D9D222141D}" type="presParOf" srcId="{D307C15F-3547-4F1F-9580-17E91BBEA883}" destId="{851ED816-C979-41DC-9F44-968F85F773D8}" srcOrd="3" destOrd="0" presId="urn:microsoft.com/office/officeart/2005/8/layout/default"/>
    <dgm:cxn modelId="{2E6D9AC5-58D2-445B-B7A3-A5EF8CE9D8EE}" type="presParOf" srcId="{D307C15F-3547-4F1F-9580-17E91BBEA883}" destId="{A3C2899F-41D0-44AB-8AEA-6825781A0168}" srcOrd="4" destOrd="0" presId="urn:microsoft.com/office/officeart/2005/8/layout/default"/>
    <dgm:cxn modelId="{2FE2DAB0-376D-4452-A8A8-9721D85F2E50}" type="presParOf" srcId="{D307C15F-3547-4F1F-9580-17E91BBEA883}" destId="{D379D4DF-3ACE-4AC9-B1A0-42380F20E8BB}" srcOrd="5" destOrd="0" presId="urn:microsoft.com/office/officeart/2005/8/layout/default"/>
    <dgm:cxn modelId="{E087BBFD-A0DA-4838-AA80-D8B16AC044AA}" type="presParOf" srcId="{D307C15F-3547-4F1F-9580-17E91BBEA883}" destId="{7C599EF6-1BD6-4D54-973E-4AC3CFB4B1DB}" srcOrd="6" destOrd="0" presId="urn:microsoft.com/office/officeart/2005/8/layout/default"/>
    <dgm:cxn modelId="{E32A6B6E-186D-461B-A9A2-84BFA47E20B6}" type="presParOf" srcId="{D307C15F-3547-4F1F-9580-17E91BBEA883}" destId="{863A6C92-29F4-4D46-B593-B141F0762178}" srcOrd="7" destOrd="0" presId="urn:microsoft.com/office/officeart/2005/8/layout/default"/>
    <dgm:cxn modelId="{155CA36A-2141-43F6-A682-0CF0D9F2F6FF}" type="presParOf" srcId="{D307C15F-3547-4F1F-9580-17E91BBEA883}" destId="{3C4CDBE2-D176-4E54-A8BC-2CEB37EBB8B9}" srcOrd="8" destOrd="0" presId="urn:microsoft.com/office/officeart/2005/8/layout/defaul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2EEF902-E271-45CF-8747-942ADAFEDD1E}"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AA59592-B3D3-433C-9A38-9A6747A5E94B}">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Scheme set up by UK Finance &amp; Police </a:t>
          </a:r>
        </a:p>
      </dgm:t>
    </dgm:pt>
    <dgm:pt modelId="{09B94916-1024-4C5C-88FB-B176FBFF3069}" type="parTrans" cxnId="{6ACBA423-C3C0-4C77-823B-3181F582089B}">
      <dgm:prSet/>
      <dgm:spPr/>
      <dgm:t>
        <a:bodyPr/>
        <a:lstStyle/>
        <a:p>
          <a:endParaRPr lang="en-GB"/>
        </a:p>
      </dgm:t>
    </dgm:pt>
    <dgm:pt modelId="{CE56C614-6CEE-4802-B0DD-DD111A5B2B04}" type="sibTrans" cxnId="{6ACBA423-C3C0-4C77-823B-3181F582089B}">
      <dgm:prSet/>
      <dgm:spPr>
        <a:solidFill>
          <a:schemeClr val="accent2">
            <a:lumMod val="75000"/>
          </a:schemeClr>
        </a:solidFill>
        <a:ln>
          <a:solidFill>
            <a:schemeClr val="tx1"/>
          </a:solidFill>
        </a:ln>
      </dgm:spPr>
      <dgm:t>
        <a:bodyPr/>
        <a:lstStyle/>
        <a:p>
          <a:endParaRPr lang="en-GB"/>
        </a:p>
      </dgm:t>
    </dgm:pt>
    <dgm:pt modelId="{38D9A9AC-8DC6-48DB-837F-6B655D7CA63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To identify &amp; tackle frauds in progress in banking institutions</a:t>
          </a:r>
        </a:p>
      </dgm:t>
    </dgm:pt>
    <dgm:pt modelId="{70817A58-2AE6-4EE4-8DEA-FA6FD09D064F}" type="parTrans" cxnId="{9FFF0D32-4A18-425A-B631-CC876D5061EE}">
      <dgm:prSet/>
      <dgm:spPr/>
      <dgm:t>
        <a:bodyPr/>
        <a:lstStyle/>
        <a:p>
          <a:endParaRPr lang="en-GB"/>
        </a:p>
      </dgm:t>
    </dgm:pt>
    <dgm:pt modelId="{AE0DE6D7-E379-4901-93C2-1904DE39F2C2}" type="sibTrans" cxnId="{9FFF0D32-4A18-425A-B631-CC876D5061EE}">
      <dgm:prSet/>
      <dgm:spPr>
        <a:solidFill>
          <a:schemeClr val="accent2">
            <a:lumMod val="75000"/>
          </a:schemeClr>
        </a:solidFill>
        <a:ln>
          <a:solidFill>
            <a:schemeClr val="tx1"/>
          </a:solidFill>
        </a:ln>
      </dgm:spPr>
      <dgm:t>
        <a:bodyPr/>
        <a:lstStyle/>
        <a:p>
          <a:endParaRPr lang="en-GB"/>
        </a:p>
      </dgm:t>
    </dgm:pt>
    <dgm:pt modelId="{7BB5EE74-0A8C-4001-A9A1-3DDD42E36F9B}">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Rapid response scheme</a:t>
          </a:r>
        </a:p>
      </dgm:t>
    </dgm:pt>
    <dgm:pt modelId="{86975116-E848-42E6-A77E-BB468D2F46A9}" type="parTrans" cxnId="{B18B92FC-45BD-4013-A27D-C98D39441422}">
      <dgm:prSet/>
      <dgm:spPr/>
      <dgm:t>
        <a:bodyPr/>
        <a:lstStyle/>
        <a:p>
          <a:endParaRPr lang="en-GB"/>
        </a:p>
      </dgm:t>
    </dgm:pt>
    <dgm:pt modelId="{F2CA987E-76D0-46BC-A03C-B76072121132}" type="sibTrans" cxnId="{B18B92FC-45BD-4013-A27D-C98D39441422}">
      <dgm:prSet/>
      <dgm:spPr>
        <a:solidFill>
          <a:schemeClr val="accent2">
            <a:lumMod val="75000"/>
          </a:schemeClr>
        </a:solidFill>
        <a:ln>
          <a:solidFill>
            <a:schemeClr val="tx1"/>
          </a:solidFill>
        </a:ln>
      </dgm:spPr>
      <dgm:t>
        <a:bodyPr/>
        <a:lstStyle/>
        <a:p>
          <a:endParaRPr lang="en-GB"/>
        </a:p>
      </dgm:t>
    </dgm:pt>
    <dgm:pt modelId="{5993E59F-2E2C-47BC-AA8E-80D3400B4F2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Branch staff are trained to detect the warning signs of someone being scammed</a:t>
          </a:r>
        </a:p>
      </dgm:t>
    </dgm:pt>
    <dgm:pt modelId="{947197ED-B941-4831-8393-FE0392913849}" type="parTrans" cxnId="{1A1AA8BE-6AAA-4B2E-86D4-665ECEE03ECE}">
      <dgm:prSet/>
      <dgm:spPr/>
      <dgm:t>
        <a:bodyPr/>
        <a:lstStyle/>
        <a:p>
          <a:endParaRPr lang="en-GB"/>
        </a:p>
      </dgm:t>
    </dgm:pt>
    <dgm:pt modelId="{E197CDD3-D9C7-4BC9-B6D1-DFC10958041D}" type="sibTrans" cxnId="{1A1AA8BE-6AAA-4B2E-86D4-665ECEE03ECE}">
      <dgm:prSet/>
      <dgm:spPr>
        <a:solidFill>
          <a:schemeClr val="accent2">
            <a:lumMod val="75000"/>
          </a:schemeClr>
        </a:solidFill>
        <a:ln>
          <a:solidFill>
            <a:schemeClr val="tx1"/>
          </a:solidFill>
        </a:ln>
      </dgm:spPr>
      <dgm:t>
        <a:bodyPr/>
        <a:lstStyle/>
        <a:p>
          <a:endParaRPr lang="en-GB"/>
        </a:p>
      </dgm:t>
    </dgm:pt>
    <dgm:pt modelId="{9E74BD45-6D11-4DD1-B1C7-F48BE7C9FC3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Staff make emergency call to Police</a:t>
          </a:r>
        </a:p>
      </dgm:t>
    </dgm:pt>
    <dgm:pt modelId="{94181A8E-20E0-4200-AF17-99FEA58BDCAA}" type="parTrans" cxnId="{AB9CDD94-9111-4A17-9F26-6F8CBB8A4E99}">
      <dgm:prSet/>
      <dgm:spPr/>
      <dgm:t>
        <a:bodyPr/>
        <a:lstStyle/>
        <a:p>
          <a:endParaRPr lang="en-GB"/>
        </a:p>
      </dgm:t>
    </dgm:pt>
    <dgm:pt modelId="{CA582B71-1A70-4614-909E-FE1321639F9B}" type="sibTrans" cxnId="{AB9CDD94-9111-4A17-9F26-6F8CBB8A4E99}">
      <dgm:prSet/>
      <dgm:spPr>
        <a:solidFill>
          <a:schemeClr val="accent2">
            <a:lumMod val="75000"/>
          </a:schemeClr>
        </a:solidFill>
        <a:ln>
          <a:solidFill>
            <a:schemeClr val="tx1"/>
          </a:solidFill>
        </a:ln>
      </dgm:spPr>
      <dgm:t>
        <a:bodyPr/>
        <a:lstStyle/>
        <a:p>
          <a:endParaRPr lang="en-GB"/>
        </a:p>
      </dgm:t>
    </dgm:pt>
    <dgm:pt modelId="{7550DBF9-C0CC-4296-811A-9F7438E16374}">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Police Officers attend to investigate &amp; arrest any suspects on scene</a:t>
          </a:r>
        </a:p>
      </dgm:t>
    </dgm:pt>
    <dgm:pt modelId="{D1F569C5-F69A-46A2-B4CC-F9B20E371C76}" type="parTrans" cxnId="{0BCB4F3D-4846-425E-93E2-FCEDEA8A5643}">
      <dgm:prSet/>
      <dgm:spPr/>
      <dgm:t>
        <a:bodyPr/>
        <a:lstStyle/>
        <a:p>
          <a:endParaRPr lang="en-GB"/>
        </a:p>
      </dgm:t>
    </dgm:pt>
    <dgm:pt modelId="{3D194DF9-5876-4762-9318-248071EFFA44}" type="sibTrans" cxnId="{0BCB4F3D-4846-425E-93E2-FCEDEA8A5643}">
      <dgm:prSet/>
      <dgm:spPr/>
      <dgm:t>
        <a:bodyPr/>
        <a:lstStyle/>
        <a:p>
          <a:endParaRPr lang="en-GB"/>
        </a:p>
      </dgm:t>
    </dgm:pt>
    <dgm:pt modelId="{B3E5515E-7BB7-4A9F-BD63-4A53175EB35D}" type="pres">
      <dgm:prSet presAssocID="{52EEF902-E271-45CF-8747-942ADAFEDD1E}" presName="diagram" presStyleCnt="0">
        <dgm:presLayoutVars>
          <dgm:dir/>
          <dgm:resizeHandles val="exact"/>
        </dgm:presLayoutVars>
      </dgm:prSet>
      <dgm:spPr/>
    </dgm:pt>
    <dgm:pt modelId="{D1FB1451-A69E-41E2-B40C-D4D1ECABAA2D}" type="pres">
      <dgm:prSet presAssocID="{3AA59592-B3D3-433C-9A38-9A6747A5E94B}" presName="node" presStyleLbl="node1" presStyleIdx="0" presStyleCnt="6">
        <dgm:presLayoutVars>
          <dgm:bulletEnabled val="1"/>
        </dgm:presLayoutVars>
      </dgm:prSet>
      <dgm:spPr/>
    </dgm:pt>
    <dgm:pt modelId="{CC5495EC-16B9-43D3-ABBE-E484808D7E40}" type="pres">
      <dgm:prSet presAssocID="{CE56C614-6CEE-4802-B0DD-DD111A5B2B04}" presName="sibTrans" presStyleLbl="sibTrans2D1" presStyleIdx="0" presStyleCnt="5"/>
      <dgm:spPr/>
    </dgm:pt>
    <dgm:pt modelId="{89ABF3E4-FFB0-491D-BB08-969D3D4C49FA}" type="pres">
      <dgm:prSet presAssocID="{CE56C614-6CEE-4802-B0DD-DD111A5B2B04}" presName="connectorText" presStyleLbl="sibTrans2D1" presStyleIdx="0" presStyleCnt="5"/>
      <dgm:spPr/>
    </dgm:pt>
    <dgm:pt modelId="{9C557AD1-0834-45AA-B07D-748CE4B56642}" type="pres">
      <dgm:prSet presAssocID="{38D9A9AC-8DC6-48DB-837F-6B655D7CA630}" presName="node" presStyleLbl="node1" presStyleIdx="1" presStyleCnt="6">
        <dgm:presLayoutVars>
          <dgm:bulletEnabled val="1"/>
        </dgm:presLayoutVars>
      </dgm:prSet>
      <dgm:spPr/>
    </dgm:pt>
    <dgm:pt modelId="{8A1CE261-6BC4-4EA8-82F1-33430838017F}" type="pres">
      <dgm:prSet presAssocID="{AE0DE6D7-E379-4901-93C2-1904DE39F2C2}" presName="sibTrans" presStyleLbl="sibTrans2D1" presStyleIdx="1" presStyleCnt="5"/>
      <dgm:spPr/>
    </dgm:pt>
    <dgm:pt modelId="{99D02246-1917-4873-BD0E-FC947646E29F}" type="pres">
      <dgm:prSet presAssocID="{AE0DE6D7-E379-4901-93C2-1904DE39F2C2}" presName="connectorText" presStyleLbl="sibTrans2D1" presStyleIdx="1" presStyleCnt="5"/>
      <dgm:spPr/>
    </dgm:pt>
    <dgm:pt modelId="{7CDF1C1E-D25A-49D9-B425-57EFAA622E57}" type="pres">
      <dgm:prSet presAssocID="{7BB5EE74-0A8C-4001-A9A1-3DDD42E36F9B}" presName="node" presStyleLbl="node1" presStyleIdx="2" presStyleCnt="6">
        <dgm:presLayoutVars>
          <dgm:bulletEnabled val="1"/>
        </dgm:presLayoutVars>
      </dgm:prSet>
      <dgm:spPr/>
    </dgm:pt>
    <dgm:pt modelId="{DBB0CF49-4525-4FEE-BFC7-34AB7D3BBE22}" type="pres">
      <dgm:prSet presAssocID="{F2CA987E-76D0-46BC-A03C-B76072121132}" presName="sibTrans" presStyleLbl="sibTrans2D1" presStyleIdx="2" presStyleCnt="5"/>
      <dgm:spPr/>
    </dgm:pt>
    <dgm:pt modelId="{EFDD1D13-BA29-4A93-A810-91F3D67C9744}" type="pres">
      <dgm:prSet presAssocID="{F2CA987E-76D0-46BC-A03C-B76072121132}" presName="connectorText" presStyleLbl="sibTrans2D1" presStyleIdx="2" presStyleCnt="5"/>
      <dgm:spPr/>
    </dgm:pt>
    <dgm:pt modelId="{979DD7D6-F5A3-41C4-9E13-76D8FCA5C1EC}" type="pres">
      <dgm:prSet presAssocID="{5993E59F-2E2C-47BC-AA8E-80D3400B4F2A}" presName="node" presStyleLbl="node1" presStyleIdx="3" presStyleCnt="6">
        <dgm:presLayoutVars>
          <dgm:bulletEnabled val="1"/>
        </dgm:presLayoutVars>
      </dgm:prSet>
      <dgm:spPr/>
    </dgm:pt>
    <dgm:pt modelId="{49CB3812-7326-43EC-BE01-2B9D499C9755}" type="pres">
      <dgm:prSet presAssocID="{E197CDD3-D9C7-4BC9-B6D1-DFC10958041D}" presName="sibTrans" presStyleLbl="sibTrans2D1" presStyleIdx="3" presStyleCnt="5"/>
      <dgm:spPr/>
    </dgm:pt>
    <dgm:pt modelId="{6D5DACC5-DCC4-40C1-8416-F4D8E5A02A5E}" type="pres">
      <dgm:prSet presAssocID="{E197CDD3-D9C7-4BC9-B6D1-DFC10958041D}" presName="connectorText" presStyleLbl="sibTrans2D1" presStyleIdx="3" presStyleCnt="5"/>
      <dgm:spPr/>
    </dgm:pt>
    <dgm:pt modelId="{CDF8836D-3790-4CAA-8E16-3D7CBB92F886}" type="pres">
      <dgm:prSet presAssocID="{9E74BD45-6D11-4DD1-B1C7-F48BE7C9FC3D}" presName="node" presStyleLbl="node1" presStyleIdx="4" presStyleCnt="6">
        <dgm:presLayoutVars>
          <dgm:bulletEnabled val="1"/>
        </dgm:presLayoutVars>
      </dgm:prSet>
      <dgm:spPr/>
    </dgm:pt>
    <dgm:pt modelId="{C99B735F-5EBF-40C3-8857-A4ABEE747402}" type="pres">
      <dgm:prSet presAssocID="{CA582B71-1A70-4614-909E-FE1321639F9B}" presName="sibTrans" presStyleLbl="sibTrans2D1" presStyleIdx="4" presStyleCnt="5"/>
      <dgm:spPr/>
    </dgm:pt>
    <dgm:pt modelId="{F8584C11-E338-4A27-AF0A-A226A7BA7739}" type="pres">
      <dgm:prSet presAssocID="{CA582B71-1A70-4614-909E-FE1321639F9B}" presName="connectorText" presStyleLbl="sibTrans2D1" presStyleIdx="4" presStyleCnt="5"/>
      <dgm:spPr/>
    </dgm:pt>
    <dgm:pt modelId="{F10B9F47-3D9D-42F5-B399-79C277A79F88}" type="pres">
      <dgm:prSet presAssocID="{7550DBF9-C0CC-4296-811A-9F7438E16374}" presName="node" presStyleLbl="node1" presStyleIdx="5" presStyleCnt="6">
        <dgm:presLayoutVars>
          <dgm:bulletEnabled val="1"/>
        </dgm:presLayoutVars>
      </dgm:prSet>
      <dgm:spPr/>
    </dgm:pt>
  </dgm:ptLst>
  <dgm:cxnLst>
    <dgm:cxn modelId="{5DC70F05-0752-47D1-973B-270BA12643B5}" type="presOf" srcId="{7BB5EE74-0A8C-4001-A9A1-3DDD42E36F9B}" destId="{7CDF1C1E-D25A-49D9-B425-57EFAA622E57}" srcOrd="0" destOrd="0" presId="urn:microsoft.com/office/officeart/2005/8/layout/process5"/>
    <dgm:cxn modelId="{BD0CE60A-10F9-48D9-A9FC-B8BBB1DAEBFF}" type="presOf" srcId="{52EEF902-E271-45CF-8747-942ADAFEDD1E}" destId="{B3E5515E-7BB7-4A9F-BD63-4A53175EB35D}" srcOrd="0" destOrd="0" presId="urn:microsoft.com/office/officeart/2005/8/layout/process5"/>
    <dgm:cxn modelId="{35CADE1E-A822-49CC-8CCB-936775710FBA}" type="presOf" srcId="{3AA59592-B3D3-433C-9A38-9A6747A5E94B}" destId="{D1FB1451-A69E-41E2-B40C-D4D1ECABAA2D}" srcOrd="0" destOrd="0" presId="urn:microsoft.com/office/officeart/2005/8/layout/process5"/>
    <dgm:cxn modelId="{6ACBA423-C3C0-4C77-823B-3181F582089B}" srcId="{52EEF902-E271-45CF-8747-942ADAFEDD1E}" destId="{3AA59592-B3D3-433C-9A38-9A6747A5E94B}" srcOrd="0" destOrd="0" parTransId="{09B94916-1024-4C5C-88FB-B176FBFF3069}" sibTransId="{CE56C614-6CEE-4802-B0DD-DD111A5B2B04}"/>
    <dgm:cxn modelId="{9FFF0D32-4A18-425A-B631-CC876D5061EE}" srcId="{52EEF902-E271-45CF-8747-942ADAFEDD1E}" destId="{38D9A9AC-8DC6-48DB-837F-6B655D7CA630}" srcOrd="1" destOrd="0" parTransId="{70817A58-2AE6-4EE4-8DEA-FA6FD09D064F}" sibTransId="{AE0DE6D7-E379-4901-93C2-1904DE39F2C2}"/>
    <dgm:cxn modelId="{EFA77F34-6B53-4088-AEC9-B57FC303FBA0}" type="presOf" srcId="{CA582B71-1A70-4614-909E-FE1321639F9B}" destId="{F8584C11-E338-4A27-AF0A-A226A7BA7739}" srcOrd="1" destOrd="0" presId="urn:microsoft.com/office/officeart/2005/8/layout/process5"/>
    <dgm:cxn modelId="{0BCB4F3D-4846-425E-93E2-FCEDEA8A5643}" srcId="{52EEF902-E271-45CF-8747-942ADAFEDD1E}" destId="{7550DBF9-C0CC-4296-811A-9F7438E16374}" srcOrd="5" destOrd="0" parTransId="{D1F569C5-F69A-46A2-B4CC-F9B20E371C76}" sibTransId="{3D194DF9-5876-4762-9318-248071EFFA44}"/>
    <dgm:cxn modelId="{EE967761-FFD7-488B-A050-9FCC66E206A9}" type="presOf" srcId="{CE56C614-6CEE-4802-B0DD-DD111A5B2B04}" destId="{CC5495EC-16B9-43D3-ABBE-E484808D7E40}" srcOrd="0" destOrd="0" presId="urn:microsoft.com/office/officeart/2005/8/layout/process5"/>
    <dgm:cxn modelId="{F18DE865-D857-4EFA-A916-A8AB5A695CBB}" type="presOf" srcId="{F2CA987E-76D0-46BC-A03C-B76072121132}" destId="{DBB0CF49-4525-4FEE-BFC7-34AB7D3BBE22}" srcOrd="0" destOrd="0" presId="urn:microsoft.com/office/officeart/2005/8/layout/process5"/>
    <dgm:cxn modelId="{F9BB714D-C1BA-4341-AA2F-45F5A0A0F58E}" type="presOf" srcId="{CE56C614-6CEE-4802-B0DD-DD111A5B2B04}" destId="{89ABF3E4-FFB0-491D-BB08-969D3D4C49FA}" srcOrd="1" destOrd="0" presId="urn:microsoft.com/office/officeart/2005/8/layout/process5"/>
    <dgm:cxn modelId="{4A09947A-334C-4AA6-A004-FABBB296F82A}" type="presOf" srcId="{38D9A9AC-8DC6-48DB-837F-6B655D7CA630}" destId="{9C557AD1-0834-45AA-B07D-748CE4B56642}" srcOrd="0" destOrd="0" presId="urn:microsoft.com/office/officeart/2005/8/layout/process5"/>
    <dgm:cxn modelId="{C1E0FB90-22FB-43E0-B9A8-1EF592BC00B3}" type="presOf" srcId="{CA582B71-1A70-4614-909E-FE1321639F9B}" destId="{C99B735F-5EBF-40C3-8857-A4ABEE747402}" srcOrd="0" destOrd="0" presId="urn:microsoft.com/office/officeart/2005/8/layout/process5"/>
    <dgm:cxn modelId="{AB9CDD94-9111-4A17-9F26-6F8CBB8A4E99}" srcId="{52EEF902-E271-45CF-8747-942ADAFEDD1E}" destId="{9E74BD45-6D11-4DD1-B1C7-F48BE7C9FC3D}" srcOrd="4" destOrd="0" parTransId="{94181A8E-20E0-4200-AF17-99FEA58BDCAA}" sibTransId="{CA582B71-1A70-4614-909E-FE1321639F9B}"/>
    <dgm:cxn modelId="{59E18EAB-286C-48B3-AE8D-AC50766F0F57}" type="presOf" srcId="{5993E59F-2E2C-47BC-AA8E-80D3400B4F2A}" destId="{979DD7D6-F5A3-41C4-9E13-76D8FCA5C1EC}" srcOrd="0" destOrd="0" presId="urn:microsoft.com/office/officeart/2005/8/layout/process5"/>
    <dgm:cxn modelId="{1A1AA8BE-6AAA-4B2E-86D4-665ECEE03ECE}" srcId="{52EEF902-E271-45CF-8747-942ADAFEDD1E}" destId="{5993E59F-2E2C-47BC-AA8E-80D3400B4F2A}" srcOrd="3" destOrd="0" parTransId="{947197ED-B941-4831-8393-FE0392913849}" sibTransId="{E197CDD3-D9C7-4BC9-B6D1-DFC10958041D}"/>
    <dgm:cxn modelId="{D74EFFC0-F85E-44A5-9762-8C0E8829577F}" type="presOf" srcId="{AE0DE6D7-E379-4901-93C2-1904DE39F2C2}" destId="{8A1CE261-6BC4-4EA8-82F1-33430838017F}" srcOrd="0" destOrd="0" presId="urn:microsoft.com/office/officeart/2005/8/layout/process5"/>
    <dgm:cxn modelId="{744593C3-2BD3-487F-92E5-AFEFA8248D17}" type="presOf" srcId="{E197CDD3-D9C7-4BC9-B6D1-DFC10958041D}" destId="{6D5DACC5-DCC4-40C1-8416-F4D8E5A02A5E}" srcOrd="1" destOrd="0" presId="urn:microsoft.com/office/officeart/2005/8/layout/process5"/>
    <dgm:cxn modelId="{1FC7BDE8-48B6-4760-8A9F-D4F2D43E20F3}" type="presOf" srcId="{9E74BD45-6D11-4DD1-B1C7-F48BE7C9FC3D}" destId="{CDF8836D-3790-4CAA-8E16-3D7CBB92F886}" srcOrd="0" destOrd="0" presId="urn:microsoft.com/office/officeart/2005/8/layout/process5"/>
    <dgm:cxn modelId="{9A8C43E9-98E3-4383-89A0-646CF197ADC7}" type="presOf" srcId="{F2CA987E-76D0-46BC-A03C-B76072121132}" destId="{EFDD1D13-BA29-4A93-A810-91F3D67C9744}" srcOrd="1" destOrd="0" presId="urn:microsoft.com/office/officeart/2005/8/layout/process5"/>
    <dgm:cxn modelId="{26E364F2-2A9C-44B5-9243-0F6524F89C63}" type="presOf" srcId="{E197CDD3-D9C7-4BC9-B6D1-DFC10958041D}" destId="{49CB3812-7326-43EC-BE01-2B9D499C9755}" srcOrd="0" destOrd="0" presId="urn:microsoft.com/office/officeart/2005/8/layout/process5"/>
    <dgm:cxn modelId="{F7C800FA-6C48-4D75-B9CE-9B16B2691D51}" type="presOf" srcId="{7550DBF9-C0CC-4296-811A-9F7438E16374}" destId="{F10B9F47-3D9D-42F5-B399-79C277A79F88}" srcOrd="0" destOrd="0" presId="urn:microsoft.com/office/officeart/2005/8/layout/process5"/>
    <dgm:cxn modelId="{B18B92FC-45BD-4013-A27D-C98D39441422}" srcId="{52EEF902-E271-45CF-8747-942ADAFEDD1E}" destId="{7BB5EE74-0A8C-4001-A9A1-3DDD42E36F9B}" srcOrd="2" destOrd="0" parTransId="{86975116-E848-42E6-A77E-BB468D2F46A9}" sibTransId="{F2CA987E-76D0-46BC-A03C-B76072121132}"/>
    <dgm:cxn modelId="{3CE1ADFE-F78A-4776-85EC-CE441641DF3D}" type="presOf" srcId="{AE0DE6D7-E379-4901-93C2-1904DE39F2C2}" destId="{99D02246-1917-4873-BD0E-FC947646E29F}" srcOrd="1" destOrd="0" presId="urn:microsoft.com/office/officeart/2005/8/layout/process5"/>
    <dgm:cxn modelId="{E81DB9E3-9723-48A7-B2B2-4361776B3671}" type="presParOf" srcId="{B3E5515E-7BB7-4A9F-BD63-4A53175EB35D}" destId="{D1FB1451-A69E-41E2-B40C-D4D1ECABAA2D}" srcOrd="0" destOrd="0" presId="urn:microsoft.com/office/officeart/2005/8/layout/process5"/>
    <dgm:cxn modelId="{71892E1A-BC2F-4FBF-8E30-8E32127B8E07}" type="presParOf" srcId="{B3E5515E-7BB7-4A9F-BD63-4A53175EB35D}" destId="{CC5495EC-16B9-43D3-ABBE-E484808D7E40}" srcOrd="1" destOrd="0" presId="urn:microsoft.com/office/officeart/2005/8/layout/process5"/>
    <dgm:cxn modelId="{2D29D342-1C48-4523-BF94-7C4E7D873E42}" type="presParOf" srcId="{CC5495EC-16B9-43D3-ABBE-E484808D7E40}" destId="{89ABF3E4-FFB0-491D-BB08-969D3D4C49FA}" srcOrd="0" destOrd="0" presId="urn:microsoft.com/office/officeart/2005/8/layout/process5"/>
    <dgm:cxn modelId="{44E9C97A-93BA-490F-BE8E-DDBB6267C3E7}" type="presParOf" srcId="{B3E5515E-7BB7-4A9F-BD63-4A53175EB35D}" destId="{9C557AD1-0834-45AA-B07D-748CE4B56642}" srcOrd="2" destOrd="0" presId="urn:microsoft.com/office/officeart/2005/8/layout/process5"/>
    <dgm:cxn modelId="{27BC6332-8736-45EA-81AE-73E1039A2BC1}" type="presParOf" srcId="{B3E5515E-7BB7-4A9F-BD63-4A53175EB35D}" destId="{8A1CE261-6BC4-4EA8-82F1-33430838017F}" srcOrd="3" destOrd="0" presId="urn:microsoft.com/office/officeart/2005/8/layout/process5"/>
    <dgm:cxn modelId="{89F69816-C023-4843-A13F-4EE830175E68}" type="presParOf" srcId="{8A1CE261-6BC4-4EA8-82F1-33430838017F}" destId="{99D02246-1917-4873-BD0E-FC947646E29F}" srcOrd="0" destOrd="0" presId="urn:microsoft.com/office/officeart/2005/8/layout/process5"/>
    <dgm:cxn modelId="{7BD536CE-2082-46F5-BE53-BEE97AF61BD1}" type="presParOf" srcId="{B3E5515E-7BB7-4A9F-BD63-4A53175EB35D}" destId="{7CDF1C1E-D25A-49D9-B425-57EFAA622E57}" srcOrd="4" destOrd="0" presId="urn:microsoft.com/office/officeart/2005/8/layout/process5"/>
    <dgm:cxn modelId="{FA3301E4-B0F0-433C-AB98-E20EBB0D7850}" type="presParOf" srcId="{B3E5515E-7BB7-4A9F-BD63-4A53175EB35D}" destId="{DBB0CF49-4525-4FEE-BFC7-34AB7D3BBE22}" srcOrd="5" destOrd="0" presId="urn:microsoft.com/office/officeart/2005/8/layout/process5"/>
    <dgm:cxn modelId="{3DD07416-3CC6-44FD-A2DC-513F1EB9C71C}" type="presParOf" srcId="{DBB0CF49-4525-4FEE-BFC7-34AB7D3BBE22}" destId="{EFDD1D13-BA29-4A93-A810-91F3D67C9744}" srcOrd="0" destOrd="0" presId="urn:microsoft.com/office/officeart/2005/8/layout/process5"/>
    <dgm:cxn modelId="{79EA1DE7-8958-4D88-8C69-77F49BC97B80}" type="presParOf" srcId="{B3E5515E-7BB7-4A9F-BD63-4A53175EB35D}" destId="{979DD7D6-F5A3-41C4-9E13-76D8FCA5C1EC}" srcOrd="6" destOrd="0" presId="urn:microsoft.com/office/officeart/2005/8/layout/process5"/>
    <dgm:cxn modelId="{67CE439B-7E81-47BE-A2E6-CC399D1D62A7}" type="presParOf" srcId="{B3E5515E-7BB7-4A9F-BD63-4A53175EB35D}" destId="{49CB3812-7326-43EC-BE01-2B9D499C9755}" srcOrd="7" destOrd="0" presId="urn:microsoft.com/office/officeart/2005/8/layout/process5"/>
    <dgm:cxn modelId="{DE1B3DD2-E611-4742-BADC-1FA599148803}" type="presParOf" srcId="{49CB3812-7326-43EC-BE01-2B9D499C9755}" destId="{6D5DACC5-DCC4-40C1-8416-F4D8E5A02A5E}" srcOrd="0" destOrd="0" presId="urn:microsoft.com/office/officeart/2005/8/layout/process5"/>
    <dgm:cxn modelId="{4AC9A192-A380-493B-A8B2-33C37C6D2C6A}" type="presParOf" srcId="{B3E5515E-7BB7-4A9F-BD63-4A53175EB35D}" destId="{CDF8836D-3790-4CAA-8E16-3D7CBB92F886}" srcOrd="8" destOrd="0" presId="urn:microsoft.com/office/officeart/2005/8/layout/process5"/>
    <dgm:cxn modelId="{A834EBBF-523E-4BC7-9B97-FAEEA598A91C}" type="presParOf" srcId="{B3E5515E-7BB7-4A9F-BD63-4A53175EB35D}" destId="{C99B735F-5EBF-40C3-8857-A4ABEE747402}" srcOrd="9" destOrd="0" presId="urn:microsoft.com/office/officeart/2005/8/layout/process5"/>
    <dgm:cxn modelId="{31850A8E-7FA9-4E61-A66A-CCECAB193173}" type="presParOf" srcId="{C99B735F-5EBF-40C3-8857-A4ABEE747402}" destId="{F8584C11-E338-4A27-AF0A-A226A7BA7739}" srcOrd="0" destOrd="0" presId="urn:microsoft.com/office/officeart/2005/8/layout/process5"/>
    <dgm:cxn modelId="{B78F95E8-B228-431D-85EF-94895798E8F7}" type="presParOf" srcId="{B3E5515E-7BB7-4A9F-BD63-4A53175EB35D}" destId="{F10B9F47-3D9D-42F5-B399-79C277A79F88}"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2C428A5-99EF-4698-AB5D-BD1FA1D3D6C7}" type="doc">
      <dgm:prSet loTypeId="urn:microsoft.com/office/officeart/2005/8/layout/process1" loCatId="process" qsTypeId="urn:microsoft.com/office/officeart/2005/8/quickstyle/simple1" qsCatId="simple" csTypeId="urn:microsoft.com/office/officeart/2005/8/colors/accent1_2" csCatId="accent1" phldr="1"/>
      <dgm:spPr/>
    </dgm:pt>
    <dgm:pt modelId="{A4E40F7C-4FFD-4746-9994-5CD8EE2B56D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 NFIB disseminates packages to police forces with a verifiable rationale for further investigation</a:t>
          </a:r>
        </a:p>
      </dgm:t>
    </dgm:pt>
    <dgm:pt modelId="{7874210F-6C92-4976-8E93-E172B614C24E}" type="parTrans" cxnId="{6A9E8385-AED2-44DA-B55B-84C1ED9BEE1A}">
      <dgm:prSet/>
      <dgm:spPr/>
      <dgm:t>
        <a:bodyPr/>
        <a:lstStyle/>
        <a:p>
          <a:endParaRPr lang="en-GB"/>
        </a:p>
      </dgm:t>
    </dgm:pt>
    <dgm:pt modelId="{A5E2E44C-AD93-43B6-8420-DE4A43D6F618}" type="sibTrans" cxnId="{6A9E8385-AED2-44DA-B55B-84C1ED9BEE1A}">
      <dgm:prSet/>
      <dgm:spPr>
        <a:solidFill>
          <a:schemeClr val="accent2">
            <a:lumMod val="75000"/>
          </a:schemeClr>
        </a:solidFill>
        <a:ln>
          <a:solidFill>
            <a:schemeClr val="tx1"/>
          </a:solidFill>
        </a:ln>
      </dgm:spPr>
      <dgm:t>
        <a:bodyPr/>
        <a:lstStyle/>
        <a:p>
          <a:endParaRPr lang="en-GB"/>
        </a:p>
      </dgm:t>
    </dgm:pt>
    <dgm:pt modelId="{F78C065A-6366-45BB-A1E0-BF7CB9EB5258}">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This will be sent in accordance with the 5 principles detailed in the Home Office Counting Rules for fraud</a:t>
          </a:r>
        </a:p>
      </dgm:t>
    </dgm:pt>
    <dgm:pt modelId="{1BFD251B-B10D-4A2A-983B-50C69DAC8161}" type="parTrans" cxnId="{77638D93-7EC5-488E-A9BF-0F3EBC0C3CAC}">
      <dgm:prSet/>
      <dgm:spPr/>
      <dgm:t>
        <a:bodyPr/>
        <a:lstStyle/>
        <a:p>
          <a:endParaRPr lang="en-GB"/>
        </a:p>
      </dgm:t>
    </dgm:pt>
    <dgm:pt modelId="{7436A6EB-4EBB-4B71-A3B8-445BED861BA2}" type="sibTrans" cxnId="{77638D93-7EC5-488E-A9BF-0F3EBC0C3CAC}">
      <dgm:prSet/>
      <dgm:spPr/>
      <dgm:t>
        <a:bodyPr/>
        <a:lstStyle/>
        <a:p>
          <a:endParaRPr lang="en-GB"/>
        </a:p>
      </dgm:t>
    </dgm:pt>
    <dgm:pt modelId="{D301A515-0A8C-4015-8ECA-08914C1853C8}" type="pres">
      <dgm:prSet presAssocID="{22C428A5-99EF-4698-AB5D-BD1FA1D3D6C7}" presName="Name0" presStyleCnt="0">
        <dgm:presLayoutVars>
          <dgm:dir/>
          <dgm:resizeHandles val="exact"/>
        </dgm:presLayoutVars>
      </dgm:prSet>
      <dgm:spPr/>
    </dgm:pt>
    <dgm:pt modelId="{974EC548-0FC5-42EE-95E9-EB697DAA6689}" type="pres">
      <dgm:prSet presAssocID="{A4E40F7C-4FFD-4746-9994-5CD8EE2B56D9}" presName="node" presStyleLbl="node1" presStyleIdx="0" presStyleCnt="2" custScaleX="134848">
        <dgm:presLayoutVars>
          <dgm:bulletEnabled val="1"/>
        </dgm:presLayoutVars>
      </dgm:prSet>
      <dgm:spPr/>
    </dgm:pt>
    <dgm:pt modelId="{63852300-E98E-4024-B5DE-60C11FC38187}" type="pres">
      <dgm:prSet presAssocID="{A5E2E44C-AD93-43B6-8420-DE4A43D6F618}" presName="sibTrans" presStyleLbl="sibTrans2D1" presStyleIdx="0" presStyleCnt="1"/>
      <dgm:spPr/>
    </dgm:pt>
    <dgm:pt modelId="{D4531605-3E04-480E-B20E-DFED3D13FAD6}" type="pres">
      <dgm:prSet presAssocID="{A5E2E44C-AD93-43B6-8420-DE4A43D6F618}" presName="connectorText" presStyleLbl="sibTrans2D1" presStyleIdx="0" presStyleCnt="1"/>
      <dgm:spPr/>
    </dgm:pt>
    <dgm:pt modelId="{0F1A7E3E-181D-4C84-B968-62776A57A88F}" type="pres">
      <dgm:prSet presAssocID="{F78C065A-6366-45BB-A1E0-BF7CB9EB5258}" presName="node" presStyleLbl="node1" presStyleIdx="1" presStyleCnt="2" custScaleX="134868">
        <dgm:presLayoutVars>
          <dgm:bulletEnabled val="1"/>
        </dgm:presLayoutVars>
      </dgm:prSet>
      <dgm:spPr/>
    </dgm:pt>
  </dgm:ptLst>
  <dgm:cxnLst>
    <dgm:cxn modelId="{1AA2FB15-B416-4F06-858B-84CAF4B87E3C}" type="presOf" srcId="{A5E2E44C-AD93-43B6-8420-DE4A43D6F618}" destId="{D4531605-3E04-480E-B20E-DFED3D13FAD6}" srcOrd="1" destOrd="0" presId="urn:microsoft.com/office/officeart/2005/8/layout/process1"/>
    <dgm:cxn modelId="{1D197747-D107-4AFB-93AE-7549EC2136A6}" type="presOf" srcId="{F78C065A-6366-45BB-A1E0-BF7CB9EB5258}" destId="{0F1A7E3E-181D-4C84-B968-62776A57A88F}" srcOrd="0" destOrd="0" presId="urn:microsoft.com/office/officeart/2005/8/layout/process1"/>
    <dgm:cxn modelId="{BF5E924E-F3EC-4603-9058-ECDB586145FE}" type="presOf" srcId="{22C428A5-99EF-4698-AB5D-BD1FA1D3D6C7}" destId="{D301A515-0A8C-4015-8ECA-08914C1853C8}" srcOrd="0" destOrd="0" presId="urn:microsoft.com/office/officeart/2005/8/layout/process1"/>
    <dgm:cxn modelId="{6A9E8385-AED2-44DA-B55B-84C1ED9BEE1A}" srcId="{22C428A5-99EF-4698-AB5D-BD1FA1D3D6C7}" destId="{A4E40F7C-4FFD-4746-9994-5CD8EE2B56D9}" srcOrd="0" destOrd="0" parTransId="{7874210F-6C92-4976-8E93-E172B614C24E}" sibTransId="{A5E2E44C-AD93-43B6-8420-DE4A43D6F618}"/>
    <dgm:cxn modelId="{77638D93-7EC5-488E-A9BF-0F3EBC0C3CAC}" srcId="{22C428A5-99EF-4698-AB5D-BD1FA1D3D6C7}" destId="{F78C065A-6366-45BB-A1E0-BF7CB9EB5258}" srcOrd="1" destOrd="0" parTransId="{1BFD251B-B10D-4A2A-983B-50C69DAC8161}" sibTransId="{7436A6EB-4EBB-4B71-A3B8-445BED861BA2}"/>
    <dgm:cxn modelId="{7431CDF0-81CD-4E1C-9F40-5BF76CA8C32D}" type="presOf" srcId="{A4E40F7C-4FFD-4746-9994-5CD8EE2B56D9}" destId="{974EC548-0FC5-42EE-95E9-EB697DAA6689}" srcOrd="0" destOrd="0" presId="urn:microsoft.com/office/officeart/2005/8/layout/process1"/>
    <dgm:cxn modelId="{C50C9BF5-1F26-42DF-A65C-CA32C7E347DF}" type="presOf" srcId="{A5E2E44C-AD93-43B6-8420-DE4A43D6F618}" destId="{63852300-E98E-4024-B5DE-60C11FC38187}" srcOrd="0" destOrd="0" presId="urn:microsoft.com/office/officeart/2005/8/layout/process1"/>
    <dgm:cxn modelId="{E301B6E8-4A17-44E4-9694-0183E23C18F5}" type="presParOf" srcId="{D301A515-0A8C-4015-8ECA-08914C1853C8}" destId="{974EC548-0FC5-42EE-95E9-EB697DAA6689}" srcOrd="0" destOrd="0" presId="urn:microsoft.com/office/officeart/2005/8/layout/process1"/>
    <dgm:cxn modelId="{EBBDBC12-584F-400E-A370-4137DD8DBF94}" type="presParOf" srcId="{D301A515-0A8C-4015-8ECA-08914C1853C8}" destId="{63852300-E98E-4024-B5DE-60C11FC38187}" srcOrd="1" destOrd="0" presId="urn:microsoft.com/office/officeart/2005/8/layout/process1"/>
    <dgm:cxn modelId="{14AE334B-20E7-4A7E-AE0E-AED9C64ABF09}" type="presParOf" srcId="{63852300-E98E-4024-B5DE-60C11FC38187}" destId="{D4531605-3E04-480E-B20E-DFED3D13FAD6}" srcOrd="0" destOrd="0" presId="urn:microsoft.com/office/officeart/2005/8/layout/process1"/>
    <dgm:cxn modelId="{A779AF1A-C1A5-47FE-8404-91322313C6A3}" type="presParOf" srcId="{D301A515-0A8C-4015-8ECA-08914C1853C8}" destId="{0F1A7E3E-181D-4C84-B968-62776A57A88F}"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19267E5-AE80-4B9E-A1B1-EC2B8643FDC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DE738E3D-BBB4-497D-8BBF-DF8DE294074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1. Police Force covering fraudulent operation/suspect’s address</a:t>
          </a:r>
        </a:p>
      </dgm:t>
    </dgm:pt>
    <dgm:pt modelId="{38F6996B-5D90-47A8-89C4-BF8D042683EB}" type="parTrans" cxnId="{7DD338A0-D495-4189-9F0F-0368EE0E0418}">
      <dgm:prSet/>
      <dgm:spPr/>
      <dgm:t>
        <a:bodyPr/>
        <a:lstStyle/>
        <a:p>
          <a:endParaRPr lang="en-GB"/>
        </a:p>
      </dgm:t>
    </dgm:pt>
    <dgm:pt modelId="{2A89C8AB-E94A-4DA4-96A2-8BD50F54D368}" type="sibTrans" cxnId="{7DD338A0-D495-4189-9F0F-0368EE0E0418}">
      <dgm:prSet/>
      <dgm:spPr/>
      <dgm:t>
        <a:bodyPr/>
        <a:lstStyle/>
        <a:p>
          <a:endParaRPr lang="en-GB"/>
        </a:p>
      </dgm:t>
    </dgm:pt>
    <dgm:pt modelId="{1B24E3E4-5627-4E75-8120-A4D9C3083D7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2. The Police Force area with the greatest number of individual usages/offences</a:t>
          </a:r>
        </a:p>
      </dgm:t>
    </dgm:pt>
    <dgm:pt modelId="{57BDE5E7-E22B-45D1-A7C6-E5AA22BDD6FD}" type="parTrans" cxnId="{46DF3435-F5F4-4EE3-9071-77103E9AE49C}">
      <dgm:prSet/>
      <dgm:spPr/>
      <dgm:t>
        <a:bodyPr/>
        <a:lstStyle/>
        <a:p>
          <a:endParaRPr lang="en-GB"/>
        </a:p>
      </dgm:t>
    </dgm:pt>
    <dgm:pt modelId="{982EC57B-6C9C-4A2F-8836-4B36CD13B7DB}" type="sibTrans" cxnId="{46DF3435-F5F4-4EE3-9071-77103E9AE49C}">
      <dgm:prSet/>
      <dgm:spPr/>
      <dgm:t>
        <a:bodyPr/>
        <a:lstStyle/>
        <a:p>
          <a:endParaRPr lang="en-GB"/>
        </a:p>
      </dgm:t>
    </dgm:pt>
    <dgm:pt modelId="{D9D9A445-2A13-4064-A892-811963166639}">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3. The Police Force area where the first offence was committed </a:t>
          </a:r>
        </a:p>
      </dgm:t>
    </dgm:pt>
    <dgm:pt modelId="{B593D42B-D4A7-48D8-8C9E-7156E9E1500C}" type="parTrans" cxnId="{49383968-B58E-4449-9309-E1C364B94072}">
      <dgm:prSet/>
      <dgm:spPr/>
      <dgm:t>
        <a:bodyPr/>
        <a:lstStyle/>
        <a:p>
          <a:endParaRPr lang="en-GB"/>
        </a:p>
      </dgm:t>
    </dgm:pt>
    <dgm:pt modelId="{192316E4-1081-443F-895B-9CFD843391B6}" type="sibTrans" cxnId="{49383968-B58E-4449-9309-E1C364B94072}">
      <dgm:prSet/>
      <dgm:spPr/>
      <dgm:t>
        <a:bodyPr/>
        <a:lstStyle/>
        <a:p>
          <a:endParaRPr lang="en-GB"/>
        </a:p>
      </dgm:t>
    </dgm:pt>
    <dgm:pt modelId="{513B978B-F7B9-465B-9E07-DC4672C3DDE4}">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4. The Police Force area where the victim resides/works</a:t>
          </a:r>
        </a:p>
      </dgm:t>
    </dgm:pt>
    <dgm:pt modelId="{CF9C192C-1163-47FD-B4C4-7027ACB4BD55}" type="parTrans" cxnId="{3071239A-5998-477B-9389-4091DB080111}">
      <dgm:prSet/>
      <dgm:spPr/>
      <dgm:t>
        <a:bodyPr/>
        <a:lstStyle/>
        <a:p>
          <a:endParaRPr lang="en-GB"/>
        </a:p>
      </dgm:t>
    </dgm:pt>
    <dgm:pt modelId="{0FE9F725-AB43-4147-8167-8D991933F06A}" type="sibTrans" cxnId="{3071239A-5998-477B-9389-4091DB080111}">
      <dgm:prSet/>
      <dgm:spPr/>
      <dgm:t>
        <a:bodyPr/>
        <a:lstStyle/>
        <a:p>
          <a:endParaRPr lang="en-GB"/>
        </a:p>
      </dgm:t>
    </dgm:pt>
    <dgm:pt modelId="{BA75C6AB-C875-4012-B55D-230916E6C17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5. NFIB determined force area</a:t>
          </a:r>
        </a:p>
      </dgm:t>
    </dgm:pt>
    <dgm:pt modelId="{99D07CE3-7AAF-4102-A033-16D6920AC5FF}" type="parTrans" cxnId="{5384CB17-5A4D-46DC-B8AA-2A8F87CB89F2}">
      <dgm:prSet/>
      <dgm:spPr/>
      <dgm:t>
        <a:bodyPr/>
        <a:lstStyle/>
        <a:p>
          <a:endParaRPr lang="en-GB"/>
        </a:p>
      </dgm:t>
    </dgm:pt>
    <dgm:pt modelId="{CE3347E6-E9C9-4BC3-B4F3-5D7F89B146DA}" type="sibTrans" cxnId="{5384CB17-5A4D-46DC-B8AA-2A8F87CB89F2}">
      <dgm:prSet/>
      <dgm:spPr/>
      <dgm:t>
        <a:bodyPr/>
        <a:lstStyle/>
        <a:p>
          <a:endParaRPr lang="en-GB"/>
        </a:p>
      </dgm:t>
    </dgm:pt>
    <dgm:pt modelId="{DA01A30E-6DF6-4AB8-BE9F-4F9ED73BE5E0}" type="pres">
      <dgm:prSet presAssocID="{119267E5-AE80-4B9E-A1B1-EC2B8643FDCB}" presName="diagram" presStyleCnt="0">
        <dgm:presLayoutVars>
          <dgm:dir/>
          <dgm:resizeHandles val="exact"/>
        </dgm:presLayoutVars>
      </dgm:prSet>
      <dgm:spPr/>
    </dgm:pt>
    <dgm:pt modelId="{7002D6D9-4982-4B37-8E02-C7B6CA17D0CC}" type="pres">
      <dgm:prSet presAssocID="{DE738E3D-BBB4-497D-8BBF-DF8DE294074B}" presName="node" presStyleLbl="node1" presStyleIdx="0" presStyleCnt="5" custScaleX="170887" custLinFactNeighborX="-37572" custLinFactNeighborY="2047">
        <dgm:presLayoutVars>
          <dgm:bulletEnabled val="1"/>
        </dgm:presLayoutVars>
      </dgm:prSet>
      <dgm:spPr/>
    </dgm:pt>
    <dgm:pt modelId="{668B84A7-8043-4E7F-B561-A1D4B68C5CBA}" type="pres">
      <dgm:prSet presAssocID="{2A89C8AB-E94A-4DA4-96A2-8BD50F54D368}" presName="sibTrans" presStyleCnt="0"/>
      <dgm:spPr/>
    </dgm:pt>
    <dgm:pt modelId="{C4B3D45E-0B90-435E-A39B-430454F19B2F}" type="pres">
      <dgm:prSet presAssocID="{1B24E3E4-5627-4E75-8120-A4D9C3083D71}" presName="node" presStyleLbl="node1" presStyleIdx="1" presStyleCnt="5" custScaleX="147112">
        <dgm:presLayoutVars>
          <dgm:bulletEnabled val="1"/>
        </dgm:presLayoutVars>
      </dgm:prSet>
      <dgm:spPr/>
    </dgm:pt>
    <dgm:pt modelId="{0FEDEDD6-7972-40C6-A19C-752B834CC238}" type="pres">
      <dgm:prSet presAssocID="{982EC57B-6C9C-4A2F-8836-4B36CD13B7DB}" presName="sibTrans" presStyleCnt="0"/>
      <dgm:spPr/>
    </dgm:pt>
    <dgm:pt modelId="{9A4432E3-8318-4CF1-8148-8205A0228C32}" type="pres">
      <dgm:prSet presAssocID="{D9D9A445-2A13-4064-A892-811963166639}" presName="node" presStyleLbl="node1" presStyleIdx="2" presStyleCnt="5" custScaleX="144882" custLinFactNeighborX="5944" custLinFactNeighborY="2040">
        <dgm:presLayoutVars>
          <dgm:bulletEnabled val="1"/>
        </dgm:presLayoutVars>
      </dgm:prSet>
      <dgm:spPr/>
    </dgm:pt>
    <dgm:pt modelId="{182CB23D-E752-43D6-8B7E-351F58D888C5}" type="pres">
      <dgm:prSet presAssocID="{192316E4-1081-443F-895B-9CFD843391B6}" presName="sibTrans" presStyleCnt="0"/>
      <dgm:spPr/>
    </dgm:pt>
    <dgm:pt modelId="{4A87ADA3-15B2-481F-A017-CE48E3EBCEE9}" type="pres">
      <dgm:prSet presAssocID="{513B978B-F7B9-465B-9E07-DC4672C3DDE4}" presName="node" presStyleLbl="node1" presStyleIdx="3" presStyleCnt="5" custScaleX="143917">
        <dgm:presLayoutVars>
          <dgm:bulletEnabled val="1"/>
        </dgm:presLayoutVars>
      </dgm:prSet>
      <dgm:spPr/>
    </dgm:pt>
    <dgm:pt modelId="{2AEF4563-63AE-4E26-941F-75DE10CA1ECD}" type="pres">
      <dgm:prSet presAssocID="{0FE9F725-AB43-4147-8167-8D991933F06A}" presName="sibTrans" presStyleCnt="0"/>
      <dgm:spPr/>
    </dgm:pt>
    <dgm:pt modelId="{1C76FF63-CBD0-4362-9465-D831540C4AF0}" type="pres">
      <dgm:prSet presAssocID="{BA75C6AB-C875-4012-B55D-230916E6C175}" presName="node" presStyleLbl="node1" presStyleIdx="4" presStyleCnt="5" custScaleX="154025">
        <dgm:presLayoutVars>
          <dgm:bulletEnabled val="1"/>
        </dgm:presLayoutVars>
      </dgm:prSet>
      <dgm:spPr/>
    </dgm:pt>
  </dgm:ptLst>
  <dgm:cxnLst>
    <dgm:cxn modelId="{5384CB17-5A4D-46DC-B8AA-2A8F87CB89F2}" srcId="{119267E5-AE80-4B9E-A1B1-EC2B8643FDCB}" destId="{BA75C6AB-C875-4012-B55D-230916E6C175}" srcOrd="4" destOrd="0" parTransId="{99D07CE3-7AAF-4102-A033-16D6920AC5FF}" sibTransId="{CE3347E6-E9C9-4BC3-B4F3-5D7F89B146DA}"/>
    <dgm:cxn modelId="{46DF3435-F5F4-4EE3-9071-77103E9AE49C}" srcId="{119267E5-AE80-4B9E-A1B1-EC2B8643FDCB}" destId="{1B24E3E4-5627-4E75-8120-A4D9C3083D71}" srcOrd="1" destOrd="0" parTransId="{57BDE5E7-E22B-45D1-A7C6-E5AA22BDD6FD}" sibTransId="{982EC57B-6C9C-4A2F-8836-4B36CD13B7DB}"/>
    <dgm:cxn modelId="{E0405C36-E16E-4A6F-A1DE-0B399F1E4155}" type="presOf" srcId="{D9D9A445-2A13-4064-A892-811963166639}" destId="{9A4432E3-8318-4CF1-8148-8205A0228C32}" srcOrd="0" destOrd="0" presId="urn:microsoft.com/office/officeart/2005/8/layout/default"/>
    <dgm:cxn modelId="{0D54773C-DC21-421F-8947-97268ED6D39F}" type="presOf" srcId="{1B24E3E4-5627-4E75-8120-A4D9C3083D71}" destId="{C4B3D45E-0B90-435E-A39B-430454F19B2F}" srcOrd="0" destOrd="0" presId="urn:microsoft.com/office/officeart/2005/8/layout/default"/>
    <dgm:cxn modelId="{49383968-B58E-4449-9309-E1C364B94072}" srcId="{119267E5-AE80-4B9E-A1B1-EC2B8643FDCB}" destId="{D9D9A445-2A13-4064-A892-811963166639}" srcOrd="2" destOrd="0" parTransId="{B593D42B-D4A7-48D8-8C9E-7156E9E1500C}" sibTransId="{192316E4-1081-443F-895B-9CFD843391B6}"/>
    <dgm:cxn modelId="{E8CDB555-46B1-4A20-AFD1-AA0A8A55FDF9}" type="presOf" srcId="{119267E5-AE80-4B9E-A1B1-EC2B8643FDCB}" destId="{DA01A30E-6DF6-4AB8-BE9F-4F9ED73BE5E0}" srcOrd="0" destOrd="0" presId="urn:microsoft.com/office/officeart/2005/8/layout/default"/>
    <dgm:cxn modelId="{B1FF807B-E0CD-4372-A88B-CE3870257A05}" type="presOf" srcId="{BA75C6AB-C875-4012-B55D-230916E6C175}" destId="{1C76FF63-CBD0-4362-9465-D831540C4AF0}" srcOrd="0" destOrd="0" presId="urn:microsoft.com/office/officeart/2005/8/layout/default"/>
    <dgm:cxn modelId="{3071239A-5998-477B-9389-4091DB080111}" srcId="{119267E5-AE80-4B9E-A1B1-EC2B8643FDCB}" destId="{513B978B-F7B9-465B-9E07-DC4672C3DDE4}" srcOrd="3" destOrd="0" parTransId="{CF9C192C-1163-47FD-B4C4-7027ACB4BD55}" sibTransId="{0FE9F725-AB43-4147-8167-8D991933F06A}"/>
    <dgm:cxn modelId="{7DD338A0-D495-4189-9F0F-0368EE0E0418}" srcId="{119267E5-AE80-4B9E-A1B1-EC2B8643FDCB}" destId="{DE738E3D-BBB4-497D-8BBF-DF8DE294074B}" srcOrd="0" destOrd="0" parTransId="{38F6996B-5D90-47A8-89C4-BF8D042683EB}" sibTransId="{2A89C8AB-E94A-4DA4-96A2-8BD50F54D368}"/>
    <dgm:cxn modelId="{AA2418B1-D7DD-4896-A0A7-6815DCB9BEB5}" type="presOf" srcId="{DE738E3D-BBB4-497D-8BBF-DF8DE294074B}" destId="{7002D6D9-4982-4B37-8E02-C7B6CA17D0CC}" srcOrd="0" destOrd="0" presId="urn:microsoft.com/office/officeart/2005/8/layout/default"/>
    <dgm:cxn modelId="{71DC9BD3-F159-4292-B29D-339F25ADF87C}" type="presOf" srcId="{513B978B-F7B9-465B-9E07-DC4672C3DDE4}" destId="{4A87ADA3-15B2-481F-A017-CE48E3EBCEE9}" srcOrd="0" destOrd="0" presId="urn:microsoft.com/office/officeart/2005/8/layout/default"/>
    <dgm:cxn modelId="{D629D189-A521-483E-89ED-CA10F67E8DE3}" type="presParOf" srcId="{DA01A30E-6DF6-4AB8-BE9F-4F9ED73BE5E0}" destId="{7002D6D9-4982-4B37-8E02-C7B6CA17D0CC}" srcOrd="0" destOrd="0" presId="urn:microsoft.com/office/officeart/2005/8/layout/default"/>
    <dgm:cxn modelId="{4214CF21-9A01-497E-B8DD-F53C04350E49}" type="presParOf" srcId="{DA01A30E-6DF6-4AB8-BE9F-4F9ED73BE5E0}" destId="{668B84A7-8043-4E7F-B561-A1D4B68C5CBA}" srcOrd="1" destOrd="0" presId="urn:microsoft.com/office/officeart/2005/8/layout/default"/>
    <dgm:cxn modelId="{6DABBA40-1AA4-443F-B29E-AE1627C28360}" type="presParOf" srcId="{DA01A30E-6DF6-4AB8-BE9F-4F9ED73BE5E0}" destId="{C4B3D45E-0B90-435E-A39B-430454F19B2F}" srcOrd="2" destOrd="0" presId="urn:microsoft.com/office/officeart/2005/8/layout/default"/>
    <dgm:cxn modelId="{C02381DC-B217-4510-BDE7-804C540A6374}" type="presParOf" srcId="{DA01A30E-6DF6-4AB8-BE9F-4F9ED73BE5E0}" destId="{0FEDEDD6-7972-40C6-A19C-752B834CC238}" srcOrd="3" destOrd="0" presId="urn:microsoft.com/office/officeart/2005/8/layout/default"/>
    <dgm:cxn modelId="{56DE56A5-5769-4E33-A4E4-BD17F1686817}" type="presParOf" srcId="{DA01A30E-6DF6-4AB8-BE9F-4F9ED73BE5E0}" destId="{9A4432E3-8318-4CF1-8148-8205A0228C32}" srcOrd="4" destOrd="0" presId="urn:microsoft.com/office/officeart/2005/8/layout/default"/>
    <dgm:cxn modelId="{2F499936-0BDC-44F3-87E4-7E0CF8569091}" type="presParOf" srcId="{DA01A30E-6DF6-4AB8-BE9F-4F9ED73BE5E0}" destId="{182CB23D-E752-43D6-8B7E-351F58D888C5}" srcOrd="5" destOrd="0" presId="urn:microsoft.com/office/officeart/2005/8/layout/default"/>
    <dgm:cxn modelId="{A0AE5D97-9EDF-40F3-ACAE-26DE198C25E0}" type="presParOf" srcId="{DA01A30E-6DF6-4AB8-BE9F-4F9ED73BE5E0}" destId="{4A87ADA3-15B2-481F-A017-CE48E3EBCEE9}" srcOrd="6" destOrd="0" presId="urn:microsoft.com/office/officeart/2005/8/layout/default"/>
    <dgm:cxn modelId="{C91FB8CE-7F1E-4BCA-9C38-0564F20E2DF0}" type="presParOf" srcId="{DA01A30E-6DF6-4AB8-BE9F-4F9ED73BE5E0}" destId="{2AEF4563-63AE-4E26-941F-75DE10CA1ECD}" srcOrd="7" destOrd="0" presId="urn:microsoft.com/office/officeart/2005/8/layout/default"/>
    <dgm:cxn modelId="{ABB70306-093A-4CDF-8E95-95438C0E22F5}" type="presParOf" srcId="{DA01A30E-6DF6-4AB8-BE9F-4F9ED73BE5E0}" destId="{1C76FF63-CBD0-4362-9465-D831540C4AF0}" srcOrd="8"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19A35B9-4D9E-4756-B29F-575C0646011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504DCE3-A89F-4C7E-98A8-EA83FDC4C52B}">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Implement Operation Signature processes including reviewing risk, safeguarding plans &amp; liaison with both internal &amp; external partners (</a:t>
          </a:r>
          <a:r>
            <a:rPr lang="en-GB" sz="2100" dirty="0" err="1">
              <a:solidFill>
                <a:schemeClr val="tx1"/>
              </a:solidFill>
            </a:rPr>
            <a:t>i.e</a:t>
          </a:r>
          <a:r>
            <a:rPr lang="en-GB" sz="2100" dirty="0">
              <a:solidFill>
                <a:schemeClr val="tx1"/>
              </a:solidFill>
            </a:rPr>
            <a:t> Victim Support/Trading Standards)</a:t>
          </a:r>
        </a:p>
      </dgm:t>
    </dgm:pt>
    <dgm:pt modelId="{AF3B16E7-CE4A-47E5-B573-1E214AADA6CE}" type="parTrans" cxnId="{0B5E85D4-87FD-41C9-B5F9-6640B47743AA}">
      <dgm:prSet/>
      <dgm:spPr/>
      <dgm:t>
        <a:bodyPr/>
        <a:lstStyle/>
        <a:p>
          <a:endParaRPr lang="en-GB"/>
        </a:p>
      </dgm:t>
    </dgm:pt>
    <dgm:pt modelId="{5CE393E6-8FD2-4B31-8D4E-7982D389C56A}" type="sibTrans" cxnId="{0B5E85D4-87FD-41C9-B5F9-6640B47743AA}">
      <dgm:prSet/>
      <dgm:spPr/>
      <dgm:t>
        <a:bodyPr/>
        <a:lstStyle/>
        <a:p>
          <a:endParaRPr lang="en-GB"/>
        </a:p>
      </dgm:t>
    </dgm:pt>
    <dgm:pt modelId="{39C1E4C9-13E9-44AF-BC27-565B1269A46A}">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Research &amp; assessment of NFIB victim data, Police intelligence systems &amp; other IT system to ascertain victim vulnerability under Op Signature</a:t>
          </a:r>
        </a:p>
      </dgm:t>
    </dgm:pt>
    <dgm:pt modelId="{4439B0C2-B9F4-482E-BD78-806E91F3B7A4}" type="parTrans" cxnId="{CA2B6DB6-6FF5-4CE6-9710-8D35E62CD516}">
      <dgm:prSet/>
      <dgm:spPr/>
      <dgm:t>
        <a:bodyPr/>
        <a:lstStyle/>
        <a:p>
          <a:endParaRPr lang="en-GB"/>
        </a:p>
      </dgm:t>
    </dgm:pt>
    <dgm:pt modelId="{E072AA69-E254-4056-A13F-188176FDB203}" type="sibTrans" cxnId="{CA2B6DB6-6FF5-4CE6-9710-8D35E62CD516}">
      <dgm:prSet/>
      <dgm:spPr/>
      <dgm:t>
        <a:bodyPr/>
        <a:lstStyle/>
        <a:p>
          <a:endParaRPr lang="en-GB"/>
        </a:p>
      </dgm:t>
    </dgm:pt>
    <dgm:pt modelId="{16F86086-40E4-4E76-8008-7FE78DAE3053}">
      <dgm:prSet phldrT="[Text]" custT="1"/>
      <dgm:spPr>
        <a:solidFill>
          <a:schemeClr val="accent2">
            <a:lumMod val="40000"/>
            <a:lumOff val="60000"/>
          </a:schemeClr>
        </a:solidFill>
        <a:ln>
          <a:solidFill>
            <a:schemeClr val="tx1"/>
          </a:solidFill>
        </a:ln>
      </dgm:spPr>
      <dgm:t>
        <a:bodyPr/>
        <a:lstStyle/>
        <a:p>
          <a:r>
            <a:rPr lang="en-GB" sz="2100" dirty="0">
              <a:solidFill>
                <a:schemeClr val="tx1"/>
              </a:solidFill>
            </a:rPr>
            <a:t>Analysis of Op Signature &amp; AF data to identify crime patterns  &amp; emerging trends</a:t>
          </a:r>
        </a:p>
      </dgm:t>
    </dgm:pt>
    <dgm:pt modelId="{59AD8639-8982-46C4-9025-74044E20433F}" type="sibTrans" cxnId="{F255534B-1D87-48B4-A021-2640A296BECA}">
      <dgm:prSet/>
      <dgm:spPr/>
      <dgm:t>
        <a:bodyPr/>
        <a:lstStyle/>
        <a:p>
          <a:endParaRPr lang="en-GB"/>
        </a:p>
      </dgm:t>
    </dgm:pt>
    <dgm:pt modelId="{7F0B468F-23EC-4819-A801-76049F8CBB13}" type="parTrans" cxnId="{F255534B-1D87-48B4-A021-2640A296BECA}">
      <dgm:prSet/>
      <dgm:spPr/>
      <dgm:t>
        <a:bodyPr/>
        <a:lstStyle/>
        <a:p>
          <a:endParaRPr lang="en-GB"/>
        </a:p>
      </dgm:t>
    </dgm:pt>
    <dgm:pt modelId="{DCB134E8-710B-490E-9601-82973E5F633A}">
      <dgm:prSet phldrT="[Text]" custT="1"/>
      <dgm:spPr>
        <a:solidFill>
          <a:schemeClr val="accent2">
            <a:lumMod val="40000"/>
            <a:lumOff val="60000"/>
          </a:schemeClr>
        </a:solidFill>
        <a:ln>
          <a:solidFill>
            <a:schemeClr val="tx1"/>
          </a:solidFill>
        </a:ln>
      </dgm:spPr>
      <dgm:t>
        <a:bodyPr/>
        <a:lstStyle/>
        <a:p>
          <a:r>
            <a:rPr lang="en-GB" sz="2100" dirty="0">
              <a:solidFill>
                <a:schemeClr val="tx1"/>
              </a:solidFill>
            </a:rPr>
            <a:t>Outreach</a:t>
          </a:r>
          <a:r>
            <a:rPr lang="en-GB" sz="2100" baseline="0" dirty="0">
              <a:solidFill>
                <a:schemeClr val="tx1"/>
              </a:solidFill>
            </a:rPr>
            <a:t> work in banks/ community meetings</a:t>
          </a:r>
          <a:endParaRPr lang="en-GB" sz="2100" dirty="0">
            <a:solidFill>
              <a:schemeClr val="tx1"/>
            </a:solidFill>
          </a:endParaRPr>
        </a:p>
      </dgm:t>
    </dgm:pt>
    <dgm:pt modelId="{FD23B98A-4E2D-4578-B2D7-CFEB39AA01C2}" type="parTrans" cxnId="{345B2A99-A668-4527-997A-49A8143CC4C5}">
      <dgm:prSet/>
      <dgm:spPr/>
      <dgm:t>
        <a:bodyPr/>
        <a:lstStyle/>
        <a:p>
          <a:endParaRPr lang="en-GB"/>
        </a:p>
      </dgm:t>
    </dgm:pt>
    <dgm:pt modelId="{75C625F1-8E8F-493D-899A-C1E938829411}" type="sibTrans" cxnId="{345B2A99-A668-4527-997A-49A8143CC4C5}">
      <dgm:prSet/>
      <dgm:spPr/>
      <dgm:t>
        <a:bodyPr/>
        <a:lstStyle/>
        <a:p>
          <a:endParaRPr lang="en-GB"/>
        </a:p>
      </dgm:t>
    </dgm:pt>
    <dgm:pt modelId="{76FB6811-3F97-4020-A1D6-2448B1971FD0}">
      <dgm:prSet phldrT="[Text]" custT="1"/>
      <dgm:spPr>
        <a:solidFill>
          <a:schemeClr val="accent2">
            <a:lumMod val="40000"/>
            <a:lumOff val="60000"/>
          </a:schemeClr>
        </a:solidFill>
        <a:ln>
          <a:solidFill>
            <a:schemeClr val="tx1"/>
          </a:solidFill>
        </a:ln>
      </dgm:spPr>
      <dgm:t>
        <a:bodyPr/>
        <a:lstStyle/>
        <a:p>
          <a:r>
            <a:rPr lang="en-GB" sz="2100" dirty="0">
              <a:solidFill>
                <a:schemeClr val="tx1"/>
              </a:solidFill>
            </a:rPr>
            <a:t>Personal</a:t>
          </a:r>
          <a:r>
            <a:rPr lang="en-GB" sz="2100" baseline="0" dirty="0">
              <a:solidFill>
                <a:schemeClr val="tx1"/>
              </a:solidFill>
            </a:rPr>
            <a:t> advice via either phone, email or in person dependant on safeguarding concerns or vulnerability</a:t>
          </a:r>
          <a:endParaRPr lang="en-GB" sz="2100" dirty="0">
            <a:solidFill>
              <a:schemeClr val="tx1"/>
            </a:solidFill>
          </a:endParaRPr>
        </a:p>
      </dgm:t>
    </dgm:pt>
    <dgm:pt modelId="{B1CBF5D3-D89D-4E59-9BF5-BE0943487445}" type="parTrans" cxnId="{7114AB63-615A-4E22-A455-CBBC6BAD0DD2}">
      <dgm:prSet/>
      <dgm:spPr/>
      <dgm:t>
        <a:bodyPr/>
        <a:lstStyle/>
        <a:p>
          <a:endParaRPr lang="en-GB"/>
        </a:p>
      </dgm:t>
    </dgm:pt>
    <dgm:pt modelId="{D5849082-E511-4E94-9F13-8960529F7521}" type="sibTrans" cxnId="{7114AB63-615A-4E22-A455-CBBC6BAD0DD2}">
      <dgm:prSet/>
      <dgm:spPr/>
      <dgm:t>
        <a:bodyPr/>
        <a:lstStyle/>
        <a:p>
          <a:endParaRPr lang="en-GB"/>
        </a:p>
      </dgm:t>
    </dgm:pt>
    <dgm:pt modelId="{BABAA28D-6E86-4A2D-A915-95D6B0B852EB}">
      <dgm:prSet phldrT="[Text]" custT="1"/>
      <dgm:spPr>
        <a:solidFill>
          <a:schemeClr val="accent2">
            <a:lumMod val="40000"/>
            <a:lumOff val="60000"/>
          </a:schemeClr>
        </a:solidFill>
        <a:ln>
          <a:solidFill>
            <a:schemeClr val="tx1"/>
          </a:solidFill>
        </a:ln>
      </dgm:spPr>
      <dgm:t>
        <a:bodyPr/>
        <a:lstStyle/>
        <a:p>
          <a:r>
            <a:rPr lang="en-GB" sz="2100" dirty="0">
              <a:solidFill>
                <a:schemeClr val="tx1"/>
              </a:solidFill>
            </a:rPr>
            <a:t>Assist</a:t>
          </a:r>
          <a:r>
            <a:rPr lang="en-GB" sz="2100" baseline="0" dirty="0">
              <a:solidFill>
                <a:schemeClr val="tx1"/>
              </a:solidFill>
            </a:rPr>
            <a:t> the victim in furthering any complaint to the Banks &amp; Financial Ombudsman</a:t>
          </a:r>
          <a:endParaRPr lang="en-GB" sz="2100" dirty="0">
            <a:solidFill>
              <a:schemeClr val="tx1"/>
            </a:solidFill>
          </a:endParaRPr>
        </a:p>
      </dgm:t>
    </dgm:pt>
    <dgm:pt modelId="{6C3D935C-BD4F-4BF1-B6B4-AB37EE80AA84}" type="parTrans" cxnId="{109AC01E-9082-4496-9F1E-C190ED12DFD6}">
      <dgm:prSet/>
      <dgm:spPr/>
      <dgm:t>
        <a:bodyPr/>
        <a:lstStyle/>
        <a:p>
          <a:endParaRPr lang="en-GB"/>
        </a:p>
      </dgm:t>
    </dgm:pt>
    <dgm:pt modelId="{1283F4B2-915D-4D52-9B6E-D02D662AEC2F}" type="sibTrans" cxnId="{109AC01E-9082-4496-9F1E-C190ED12DFD6}">
      <dgm:prSet/>
      <dgm:spPr/>
      <dgm:t>
        <a:bodyPr/>
        <a:lstStyle/>
        <a:p>
          <a:endParaRPr lang="en-GB"/>
        </a:p>
      </dgm:t>
    </dgm:pt>
    <dgm:pt modelId="{D6EE92A0-E699-4622-9B5A-0C390B852D83}" type="pres">
      <dgm:prSet presAssocID="{019A35B9-4D9E-4756-B29F-575C0646011F}" presName="diagram" presStyleCnt="0">
        <dgm:presLayoutVars>
          <dgm:dir/>
          <dgm:resizeHandles val="exact"/>
        </dgm:presLayoutVars>
      </dgm:prSet>
      <dgm:spPr/>
    </dgm:pt>
    <dgm:pt modelId="{FE17A7F6-82FE-46DA-93D6-7E76B3216B29}" type="pres">
      <dgm:prSet presAssocID="{0504DCE3-A89F-4C7E-98A8-EA83FDC4C52B}" presName="node" presStyleLbl="node1" presStyleIdx="0" presStyleCnt="6" custScaleX="204066" custScaleY="103864">
        <dgm:presLayoutVars>
          <dgm:bulletEnabled val="1"/>
        </dgm:presLayoutVars>
      </dgm:prSet>
      <dgm:spPr/>
    </dgm:pt>
    <dgm:pt modelId="{3ABDB6A3-78BF-4145-B0B2-B8179F6DB1A0}" type="pres">
      <dgm:prSet presAssocID="{5CE393E6-8FD2-4B31-8D4E-7982D389C56A}" presName="sibTrans" presStyleCnt="0"/>
      <dgm:spPr/>
    </dgm:pt>
    <dgm:pt modelId="{77E40BDD-2F73-48CC-92F4-0D3A0143B346}" type="pres">
      <dgm:prSet presAssocID="{39C1E4C9-13E9-44AF-BC27-565B1269A46A}" presName="node" presStyleLbl="node1" presStyleIdx="1" presStyleCnt="6" custScaleX="183509" custScaleY="102712">
        <dgm:presLayoutVars>
          <dgm:bulletEnabled val="1"/>
        </dgm:presLayoutVars>
      </dgm:prSet>
      <dgm:spPr/>
    </dgm:pt>
    <dgm:pt modelId="{6352EA0A-8B59-41C0-86B1-5BFF1B82DD5F}" type="pres">
      <dgm:prSet presAssocID="{E072AA69-E254-4056-A13F-188176FDB203}" presName="sibTrans" presStyleCnt="0"/>
      <dgm:spPr/>
    </dgm:pt>
    <dgm:pt modelId="{E3B4DBF0-6B20-46D3-9D78-6B73C4C3DE36}" type="pres">
      <dgm:prSet presAssocID="{16F86086-40E4-4E76-8008-7FE78DAE3053}" presName="node" presStyleLbl="node1" presStyleIdx="2" presStyleCnt="6">
        <dgm:presLayoutVars>
          <dgm:bulletEnabled val="1"/>
        </dgm:presLayoutVars>
      </dgm:prSet>
      <dgm:spPr/>
    </dgm:pt>
    <dgm:pt modelId="{44D210D3-C6FC-4F8D-BE41-8B1F1E3F419C}" type="pres">
      <dgm:prSet presAssocID="{59AD8639-8982-46C4-9025-74044E20433F}" presName="sibTrans" presStyleCnt="0"/>
      <dgm:spPr/>
    </dgm:pt>
    <dgm:pt modelId="{30798FCB-6948-4E53-93AC-714F97DC51BA}" type="pres">
      <dgm:prSet presAssocID="{DCB134E8-710B-490E-9601-82973E5F633A}" presName="node" presStyleLbl="node1" presStyleIdx="3" presStyleCnt="6" custScaleX="80260">
        <dgm:presLayoutVars>
          <dgm:bulletEnabled val="1"/>
        </dgm:presLayoutVars>
      </dgm:prSet>
      <dgm:spPr/>
    </dgm:pt>
    <dgm:pt modelId="{E685BD1A-1617-479F-8AF7-024B4C2530F9}" type="pres">
      <dgm:prSet presAssocID="{75C625F1-8E8F-493D-899A-C1E938829411}" presName="sibTrans" presStyleCnt="0"/>
      <dgm:spPr/>
    </dgm:pt>
    <dgm:pt modelId="{60779C70-55F5-4543-BB6D-0F43F35431CA}" type="pres">
      <dgm:prSet presAssocID="{76FB6811-3F97-4020-A1D6-2448B1971FD0}" presName="node" presStyleLbl="node1" presStyleIdx="4" presStyleCnt="6">
        <dgm:presLayoutVars>
          <dgm:bulletEnabled val="1"/>
        </dgm:presLayoutVars>
      </dgm:prSet>
      <dgm:spPr/>
    </dgm:pt>
    <dgm:pt modelId="{8D863CA3-144E-458E-A20E-63D3BA576181}" type="pres">
      <dgm:prSet presAssocID="{D5849082-E511-4E94-9F13-8960529F7521}" presName="sibTrans" presStyleCnt="0"/>
      <dgm:spPr/>
    </dgm:pt>
    <dgm:pt modelId="{B820CA3B-7099-409A-A645-195C2C64EE88}" type="pres">
      <dgm:prSet presAssocID="{BABAA28D-6E86-4A2D-A915-95D6B0B852EB}" presName="node" presStyleLbl="node1" presStyleIdx="5" presStyleCnt="6" custScaleX="95039">
        <dgm:presLayoutVars>
          <dgm:bulletEnabled val="1"/>
        </dgm:presLayoutVars>
      </dgm:prSet>
      <dgm:spPr/>
    </dgm:pt>
  </dgm:ptLst>
  <dgm:cxnLst>
    <dgm:cxn modelId="{109AC01E-9082-4496-9F1E-C190ED12DFD6}" srcId="{019A35B9-4D9E-4756-B29F-575C0646011F}" destId="{BABAA28D-6E86-4A2D-A915-95D6B0B852EB}" srcOrd="5" destOrd="0" parTransId="{6C3D935C-BD4F-4BF1-B6B4-AB37EE80AA84}" sibTransId="{1283F4B2-915D-4D52-9B6E-D02D662AEC2F}"/>
    <dgm:cxn modelId="{138C3531-E004-4CD8-8904-567B150B8D91}" type="presOf" srcId="{0504DCE3-A89F-4C7E-98A8-EA83FDC4C52B}" destId="{FE17A7F6-82FE-46DA-93D6-7E76B3216B29}" srcOrd="0" destOrd="0" presId="urn:microsoft.com/office/officeart/2005/8/layout/default"/>
    <dgm:cxn modelId="{47AA5C5F-7FBC-4905-B918-66B4611E83F7}" type="presOf" srcId="{16F86086-40E4-4E76-8008-7FE78DAE3053}" destId="{E3B4DBF0-6B20-46D3-9D78-6B73C4C3DE36}" srcOrd="0" destOrd="0" presId="urn:microsoft.com/office/officeart/2005/8/layout/default"/>
    <dgm:cxn modelId="{7114AB63-615A-4E22-A455-CBBC6BAD0DD2}" srcId="{019A35B9-4D9E-4756-B29F-575C0646011F}" destId="{76FB6811-3F97-4020-A1D6-2448B1971FD0}" srcOrd="4" destOrd="0" parTransId="{B1CBF5D3-D89D-4E59-9BF5-BE0943487445}" sibTransId="{D5849082-E511-4E94-9F13-8960529F7521}"/>
    <dgm:cxn modelId="{F255534B-1D87-48B4-A021-2640A296BECA}" srcId="{019A35B9-4D9E-4756-B29F-575C0646011F}" destId="{16F86086-40E4-4E76-8008-7FE78DAE3053}" srcOrd="2" destOrd="0" parTransId="{7F0B468F-23EC-4819-A801-76049F8CBB13}" sibTransId="{59AD8639-8982-46C4-9025-74044E20433F}"/>
    <dgm:cxn modelId="{5929D570-92A1-47BF-BF8A-AE7A9073B854}" type="presOf" srcId="{BABAA28D-6E86-4A2D-A915-95D6B0B852EB}" destId="{B820CA3B-7099-409A-A645-195C2C64EE88}" srcOrd="0" destOrd="0" presId="urn:microsoft.com/office/officeart/2005/8/layout/default"/>
    <dgm:cxn modelId="{75317E7C-0CEC-483C-8047-033367D84B7F}" type="presOf" srcId="{019A35B9-4D9E-4756-B29F-575C0646011F}" destId="{D6EE92A0-E699-4622-9B5A-0C390B852D83}" srcOrd="0" destOrd="0" presId="urn:microsoft.com/office/officeart/2005/8/layout/default"/>
    <dgm:cxn modelId="{345B2A99-A668-4527-997A-49A8143CC4C5}" srcId="{019A35B9-4D9E-4756-B29F-575C0646011F}" destId="{DCB134E8-710B-490E-9601-82973E5F633A}" srcOrd="3" destOrd="0" parTransId="{FD23B98A-4E2D-4578-B2D7-CFEB39AA01C2}" sibTransId="{75C625F1-8E8F-493D-899A-C1E938829411}"/>
    <dgm:cxn modelId="{CA2B6DB6-6FF5-4CE6-9710-8D35E62CD516}" srcId="{019A35B9-4D9E-4756-B29F-575C0646011F}" destId="{39C1E4C9-13E9-44AF-BC27-565B1269A46A}" srcOrd="1" destOrd="0" parTransId="{4439B0C2-B9F4-482E-BD78-806E91F3B7A4}" sibTransId="{E072AA69-E254-4056-A13F-188176FDB203}"/>
    <dgm:cxn modelId="{699A7EB7-BEA2-4650-AD95-FCDE73265B6A}" type="presOf" srcId="{39C1E4C9-13E9-44AF-BC27-565B1269A46A}" destId="{77E40BDD-2F73-48CC-92F4-0D3A0143B346}" srcOrd="0" destOrd="0" presId="urn:microsoft.com/office/officeart/2005/8/layout/default"/>
    <dgm:cxn modelId="{F02953D3-2C30-4128-B4BF-5EC3C11EF1EB}" type="presOf" srcId="{DCB134E8-710B-490E-9601-82973E5F633A}" destId="{30798FCB-6948-4E53-93AC-714F97DC51BA}" srcOrd="0" destOrd="0" presId="urn:microsoft.com/office/officeart/2005/8/layout/default"/>
    <dgm:cxn modelId="{0B5E85D4-87FD-41C9-B5F9-6640B47743AA}" srcId="{019A35B9-4D9E-4756-B29F-575C0646011F}" destId="{0504DCE3-A89F-4C7E-98A8-EA83FDC4C52B}" srcOrd="0" destOrd="0" parTransId="{AF3B16E7-CE4A-47E5-B573-1E214AADA6CE}" sibTransId="{5CE393E6-8FD2-4B31-8D4E-7982D389C56A}"/>
    <dgm:cxn modelId="{7E2A70DA-AA96-4F0A-B2E0-C1504783F8C4}" type="presOf" srcId="{76FB6811-3F97-4020-A1D6-2448B1971FD0}" destId="{60779C70-55F5-4543-BB6D-0F43F35431CA}" srcOrd="0" destOrd="0" presId="urn:microsoft.com/office/officeart/2005/8/layout/default"/>
    <dgm:cxn modelId="{A5D495DF-2A3D-4179-BED6-50221B118D30}" type="presParOf" srcId="{D6EE92A0-E699-4622-9B5A-0C390B852D83}" destId="{FE17A7F6-82FE-46DA-93D6-7E76B3216B29}" srcOrd="0" destOrd="0" presId="urn:microsoft.com/office/officeart/2005/8/layout/default"/>
    <dgm:cxn modelId="{B7D54699-3615-44EF-B5E4-58AE2C21EC81}" type="presParOf" srcId="{D6EE92A0-E699-4622-9B5A-0C390B852D83}" destId="{3ABDB6A3-78BF-4145-B0B2-B8179F6DB1A0}" srcOrd="1" destOrd="0" presId="urn:microsoft.com/office/officeart/2005/8/layout/default"/>
    <dgm:cxn modelId="{3A4D0757-3F42-4F20-8A99-6B0E940BBC91}" type="presParOf" srcId="{D6EE92A0-E699-4622-9B5A-0C390B852D83}" destId="{77E40BDD-2F73-48CC-92F4-0D3A0143B346}" srcOrd="2" destOrd="0" presId="urn:microsoft.com/office/officeart/2005/8/layout/default"/>
    <dgm:cxn modelId="{103FCDDB-27A9-4FA9-A0B4-13FC1A02FC25}" type="presParOf" srcId="{D6EE92A0-E699-4622-9B5A-0C390B852D83}" destId="{6352EA0A-8B59-41C0-86B1-5BFF1B82DD5F}" srcOrd="3" destOrd="0" presId="urn:microsoft.com/office/officeart/2005/8/layout/default"/>
    <dgm:cxn modelId="{7A4DE153-17BA-48E1-83A7-846B7501A5F7}" type="presParOf" srcId="{D6EE92A0-E699-4622-9B5A-0C390B852D83}" destId="{E3B4DBF0-6B20-46D3-9D78-6B73C4C3DE36}" srcOrd="4" destOrd="0" presId="urn:microsoft.com/office/officeart/2005/8/layout/default"/>
    <dgm:cxn modelId="{AE7C07A3-8D97-4CF8-822D-3506AE0C1415}" type="presParOf" srcId="{D6EE92A0-E699-4622-9B5A-0C390B852D83}" destId="{44D210D3-C6FC-4F8D-BE41-8B1F1E3F419C}" srcOrd="5" destOrd="0" presId="urn:microsoft.com/office/officeart/2005/8/layout/default"/>
    <dgm:cxn modelId="{5B9F788E-5B7C-4BA2-8BE9-2431447FE59A}" type="presParOf" srcId="{D6EE92A0-E699-4622-9B5A-0C390B852D83}" destId="{30798FCB-6948-4E53-93AC-714F97DC51BA}" srcOrd="6" destOrd="0" presId="urn:microsoft.com/office/officeart/2005/8/layout/default"/>
    <dgm:cxn modelId="{8D3D4A8B-6CF0-4421-A48F-102A72EFC2CF}" type="presParOf" srcId="{D6EE92A0-E699-4622-9B5A-0C390B852D83}" destId="{E685BD1A-1617-479F-8AF7-024B4C2530F9}" srcOrd="7" destOrd="0" presId="urn:microsoft.com/office/officeart/2005/8/layout/default"/>
    <dgm:cxn modelId="{AF00F482-82A8-416C-A574-314A87901864}" type="presParOf" srcId="{D6EE92A0-E699-4622-9B5A-0C390B852D83}" destId="{60779C70-55F5-4543-BB6D-0F43F35431CA}" srcOrd="8" destOrd="0" presId="urn:microsoft.com/office/officeart/2005/8/layout/default"/>
    <dgm:cxn modelId="{555B02DF-EBF8-487A-B4DF-E3CD96E93461}" type="presParOf" srcId="{D6EE92A0-E699-4622-9B5A-0C390B852D83}" destId="{8D863CA3-144E-458E-A20E-63D3BA576181}" srcOrd="9" destOrd="0" presId="urn:microsoft.com/office/officeart/2005/8/layout/default"/>
    <dgm:cxn modelId="{E5273CCF-0105-41D0-8DC1-A52A34D6A102}" type="presParOf" srcId="{D6EE92A0-E699-4622-9B5A-0C390B852D83}" destId="{B820CA3B-7099-409A-A645-195C2C64EE8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3572BA-0DE3-408C-8C88-1EB6F7E00735}">
      <dsp:nvSpPr>
        <dsp:cNvPr id="0" name=""/>
        <dsp:cNvSpPr/>
      </dsp:nvSpPr>
      <dsp:spPr>
        <a:xfrm>
          <a:off x="0" y="366376"/>
          <a:ext cx="7016328" cy="1041862"/>
        </a:xfrm>
        <a:prstGeom prst="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4545" tIns="437388" rIns="544545"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Fraud by </a:t>
          </a:r>
          <a:r>
            <a:rPr lang="en-GB" sz="2800" b="1" kern="1200" dirty="0"/>
            <a:t>false representation</a:t>
          </a:r>
        </a:p>
      </dsp:txBody>
      <dsp:txXfrm>
        <a:off x="0" y="366376"/>
        <a:ext cx="7016328" cy="1041862"/>
      </dsp:txXfrm>
    </dsp:sp>
    <dsp:sp modelId="{4FFE07F7-D7C7-4200-AFC5-CB56BDD3FBB8}">
      <dsp:nvSpPr>
        <dsp:cNvPr id="0" name=""/>
        <dsp:cNvSpPr/>
      </dsp:nvSpPr>
      <dsp:spPr>
        <a:xfrm>
          <a:off x="350816" y="56416"/>
          <a:ext cx="4911429" cy="61992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5640" tIns="0" rIns="185640" bIns="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Section 2</a:t>
          </a:r>
        </a:p>
      </dsp:txBody>
      <dsp:txXfrm>
        <a:off x="381078" y="86678"/>
        <a:ext cx="4850905" cy="559396"/>
      </dsp:txXfrm>
    </dsp:sp>
    <dsp:sp modelId="{859A8AF0-2C31-4D22-923C-82616503A5DD}">
      <dsp:nvSpPr>
        <dsp:cNvPr id="0" name=""/>
        <dsp:cNvSpPr/>
      </dsp:nvSpPr>
      <dsp:spPr>
        <a:xfrm>
          <a:off x="0" y="1831599"/>
          <a:ext cx="7016328" cy="1422225"/>
        </a:xfrm>
        <a:prstGeom prst="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4545" tIns="437388" rIns="544545"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Fraud by </a:t>
          </a:r>
          <a:r>
            <a:rPr lang="en-GB" sz="2800" b="1" kern="1200" dirty="0"/>
            <a:t>failing to disclose information</a:t>
          </a:r>
        </a:p>
      </dsp:txBody>
      <dsp:txXfrm>
        <a:off x="0" y="1831599"/>
        <a:ext cx="7016328" cy="1422225"/>
      </dsp:txXfrm>
    </dsp:sp>
    <dsp:sp modelId="{EF321F6E-63C5-43BF-B67B-9EF3CE90D009}">
      <dsp:nvSpPr>
        <dsp:cNvPr id="0" name=""/>
        <dsp:cNvSpPr/>
      </dsp:nvSpPr>
      <dsp:spPr>
        <a:xfrm>
          <a:off x="350816" y="1521639"/>
          <a:ext cx="4911429" cy="61992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5640" tIns="0" rIns="185640" bIns="0" numCol="1" spcCol="1270" anchor="ctr" anchorCtr="0">
          <a:noAutofit/>
        </a:bodyPr>
        <a:lstStyle/>
        <a:p>
          <a:pPr marL="0" lvl="0" indent="0" algn="l" defTabSz="1422400">
            <a:lnSpc>
              <a:spcPct val="90000"/>
            </a:lnSpc>
            <a:spcBef>
              <a:spcPct val="0"/>
            </a:spcBef>
            <a:spcAft>
              <a:spcPct val="35000"/>
            </a:spcAft>
            <a:buNone/>
          </a:pPr>
          <a:r>
            <a:rPr lang="en-GB" sz="3200" b="0" kern="1200" dirty="0">
              <a:solidFill>
                <a:schemeClr val="tx1"/>
              </a:solidFill>
            </a:rPr>
            <a:t>Section 3</a:t>
          </a:r>
        </a:p>
      </dsp:txBody>
      <dsp:txXfrm>
        <a:off x="381078" y="1551901"/>
        <a:ext cx="4850905" cy="559396"/>
      </dsp:txXfrm>
    </dsp:sp>
    <dsp:sp modelId="{E8321D57-FC0C-4225-9B07-FDD464340DEC}">
      <dsp:nvSpPr>
        <dsp:cNvPr id="0" name=""/>
        <dsp:cNvSpPr/>
      </dsp:nvSpPr>
      <dsp:spPr>
        <a:xfrm>
          <a:off x="0" y="3677184"/>
          <a:ext cx="7016328" cy="1041862"/>
        </a:xfrm>
        <a:prstGeom prst="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4545" tIns="437388" rIns="544545"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Fraud by </a:t>
          </a:r>
          <a:r>
            <a:rPr lang="en-GB" sz="2800" b="1" kern="1200" dirty="0"/>
            <a:t>abuse of position</a:t>
          </a:r>
        </a:p>
      </dsp:txBody>
      <dsp:txXfrm>
        <a:off x="0" y="3677184"/>
        <a:ext cx="7016328" cy="1041862"/>
      </dsp:txXfrm>
    </dsp:sp>
    <dsp:sp modelId="{94F63159-E658-4EB9-AE99-F79B5132C12A}">
      <dsp:nvSpPr>
        <dsp:cNvPr id="0" name=""/>
        <dsp:cNvSpPr/>
      </dsp:nvSpPr>
      <dsp:spPr>
        <a:xfrm>
          <a:off x="350816" y="3367224"/>
          <a:ext cx="4911429" cy="61992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5640" tIns="0" rIns="185640" bIns="0" numCol="1" spcCol="1270" anchor="ctr" anchorCtr="0">
          <a:noAutofit/>
        </a:bodyPr>
        <a:lstStyle/>
        <a:p>
          <a:pPr marL="0" lvl="0" indent="0" algn="l" defTabSz="1422400">
            <a:lnSpc>
              <a:spcPct val="90000"/>
            </a:lnSpc>
            <a:spcBef>
              <a:spcPct val="0"/>
            </a:spcBef>
            <a:spcAft>
              <a:spcPct val="35000"/>
            </a:spcAft>
            <a:buNone/>
          </a:pPr>
          <a:r>
            <a:rPr lang="en-GB" sz="3200" b="0" kern="1200" dirty="0">
              <a:solidFill>
                <a:schemeClr val="tx1"/>
              </a:solidFill>
            </a:rPr>
            <a:t>Section 4</a:t>
          </a:r>
        </a:p>
      </dsp:txBody>
      <dsp:txXfrm>
        <a:off x="381078" y="3397486"/>
        <a:ext cx="4850905" cy="559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81A44-7C08-4C34-8940-191AFCDB5ED5}">
      <dsp:nvSpPr>
        <dsp:cNvPr id="0" name=""/>
        <dsp:cNvSpPr/>
      </dsp:nvSpPr>
      <dsp:spPr>
        <a:xfrm>
          <a:off x="0" y="0"/>
          <a:ext cx="9251524" cy="200295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 person is in breach of this section if they </a:t>
          </a:r>
          <a:r>
            <a:rPr lang="en-GB" sz="2400" b="1" kern="1200" dirty="0">
              <a:solidFill>
                <a:schemeClr val="tx1"/>
              </a:solidFill>
            </a:rPr>
            <a:t>dishonestly</a:t>
          </a:r>
          <a:r>
            <a:rPr lang="en-GB" sz="2400" kern="1200" dirty="0">
              <a:solidFill>
                <a:schemeClr val="tx1"/>
              </a:solidFill>
            </a:rPr>
            <a:t> make a </a:t>
          </a:r>
          <a:r>
            <a:rPr lang="en-GB" sz="2400" b="1" kern="1200" dirty="0">
              <a:solidFill>
                <a:schemeClr val="tx1"/>
              </a:solidFill>
            </a:rPr>
            <a:t>false representation </a:t>
          </a:r>
          <a:r>
            <a:rPr lang="en-GB" sz="2400" kern="1200" dirty="0">
              <a:solidFill>
                <a:schemeClr val="tx1"/>
              </a:solidFill>
            </a:rPr>
            <a:t>&amp;</a:t>
          </a:r>
          <a:r>
            <a:rPr lang="en-GB" sz="2400" b="1" kern="1200" dirty="0">
              <a:solidFill>
                <a:schemeClr val="tx1"/>
              </a:solidFill>
            </a:rPr>
            <a:t> intends </a:t>
          </a:r>
          <a:r>
            <a:rPr lang="en-GB" sz="2400" kern="1200" dirty="0">
              <a:solidFill>
                <a:schemeClr val="tx1"/>
              </a:solidFill>
            </a:rPr>
            <a:t>by making the representation to make a </a:t>
          </a:r>
          <a:r>
            <a:rPr lang="en-GB" sz="2400" b="1" kern="1200" dirty="0">
              <a:solidFill>
                <a:schemeClr val="tx1"/>
              </a:solidFill>
            </a:rPr>
            <a:t>gain</a:t>
          </a:r>
          <a:r>
            <a:rPr lang="en-GB" sz="2400" kern="1200" dirty="0">
              <a:solidFill>
                <a:schemeClr val="tx1"/>
              </a:solidFill>
            </a:rPr>
            <a:t> for themselves or another, or</a:t>
          </a:r>
        </a:p>
      </dsp:txBody>
      <dsp:txXfrm>
        <a:off x="58665" y="58665"/>
        <a:ext cx="7181313" cy="1885624"/>
      </dsp:txXfrm>
    </dsp:sp>
    <dsp:sp modelId="{667FB45B-741B-40C8-87BE-B22635B84C9C}">
      <dsp:nvSpPr>
        <dsp:cNvPr id="0" name=""/>
        <dsp:cNvSpPr/>
      </dsp:nvSpPr>
      <dsp:spPr>
        <a:xfrm>
          <a:off x="1632621" y="2448055"/>
          <a:ext cx="9251524" cy="200295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kern="1200" dirty="0">
              <a:solidFill>
                <a:schemeClr val="tx1"/>
              </a:solidFill>
            </a:rPr>
            <a:t>to cause </a:t>
          </a:r>
          <a:r>
            <a:rPr lang="en-GB" sz="2400" b="1" kern="1200" dirty="0">
              <a:solidFill>
                <a:schemeClr val="tx1"/>
              </a:solidFill>
            </a:rPr>
            <a:t>loss </a:t>
          </a:r>
          <a:r>
            <a:rPr lang="en-GB" sz="2400" b="0" kern="1200" dirty="0">
              <a:solidFill>
                <a:schemeClr val="tx1"/>
              </a:solidFill>
            </a:rPr>
            <a:t>to another or to expose another to</a:t>
          </a:r>
          <a:r>
            <a:rPr lang="en-GB" sz="2400" b="1" kern="1200" dirty="0">
              <a:solidFill>
                <a:schemeClr val="tx1"/>
              </a:solidFill>
            </a:rPr>
            <a:t> </a:t>
          </a:r>
          <a:r>
            <a:rPr lang="en-GB" sz="2400" b="0" kern="1200" dirty="0">
              <a:solidFill>
                <a:schemeClr val="tx1"/>
              </a:solidFill>
            </a:rPr>
            <a:t>the</a:t>
          </a:r>
          <a:r>
            <a:rPr lang="en-GB" sz="2400" b="1" kern="1200" dirty="0">
              <a:solidFill>
                <a:schemeClr val="tx1"/>
              </a:solidFill>
            </a:rPr>
            <a:t> risk of loss</a:t>
          </a:r>
        </a:p>
      </dsp:txBody>
      <dsp:txXfrm>
        <a:off x="1691286" y="2506720"/>
        <a:ext cx="6199651" cy="1885624"/>
      </dsp:txXfrm>
    </dsp:sp>
    <dsp:sp modelId="{06758D11-4172-4B3A-90BD-B14BF57506C7}">
      <dsp:nvSpPr>
        <dsp:cNvPr id="0" name=""/>
        <dsp:cNvSpPr/>
      </dsp:nvSpPr>
      <dsp:spPr>
        <a:xfrm>
          <a:off x="7949603" y="1574544"/>
          <a:ext cx="1301920" cy="1301920"/>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8242535" y="1574544"/>
        <a:ext cx="716056" cy="9796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2D771B-0600-4B69-8D00-ADF0EF7CE0BB}">
      <dsp:nvSpPr>
        <dsp:cNvPr id="0" name=""/>
        <dsp:cNvSpPr/>
      </dsp:nvSpPr>
      <dsp:spPr>
        <a:xfrm>
          <a:off x="648076" y="2217"/>
          <a:ext cx="9217014" cy="113439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 is guilty of the offence if he </a:t>
          </a:r>
          <a:r>
            <a:rPr lang="en-GB" sz="2400" b="1" kern="1200" dirty="0">
              <a:solidFill>
                <a:schemeClr val="tx1"/>
              </a:solidFill>
            </a:rPr>
            <a:t>makes, adapts, supplies </a:t>
          </a:r>
          <a:r>
            <a:rPr lang="en-GB" sz="2400" kern="1200" dirty="0">
              <a:solidFill>
                <a:schemeClr val="tx1"/>
              </a:solidFill>
            </a:rPr>
            <a:t>or</a:t>
          </a:r>
        </a:p>
      </dsp:txBody>
      <dsp:txXfrm>
        <a:off x="681301" y="35442"/>
        <a:ext cx="9150564" cy="1067943"/>
      </dsp:txXfrm>
    </dsp:sp>
    <dsp:sp modelId="{E5C4D45D-987C-47DC-9102-647EFDA6BD21}">
      <dsp:nvSpPr>
        <dsp:cNvPr id="0" name=""/>
        <dsp:cNvSpPr/>
      </dsp:nvSpPr>
      <dsp:spPr>
        <a:xfrm rot="5400000">
          <a:off x="5043885" y="1164970"/>
          <a:ext cx="425397" cy="51047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5103441" y="1207510"/>
        <a:ext cx="306287" cy="297778"/>
      </dsp:txXfrm>
    </dsp:sp>
    <dsp:sp modelId="{66B8D19B-C8D7-429E-9874-7954136DF4BE}">
      <dsp:nvSpPr>
        <dsp:cNvPr id="0" name=""/>
        <dsp:cNvSpPr/>
      </dsp:nvSpPr>
      <dsp:spPr>
        <a:xfrm>
          <a:off x="0" y="1703807"/>
          <a:ext cx="10513167" cy="113439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offers to supply </a:t>
          </a:r>
          <a:r>
            <a:rPr lang="en-GB" sz="2400" kern="1200" dirty="0">
              <a:solidFill>
                <a:schemeClr val="tx1"/>
              </a:solidFill>
            </a:rPr>
            <a:t>any article knowing that it is designed or adapted for use in the course of or in connection with fraud or</a:t>
          </a:r>
        </a:p>
      </dsp:txBody>
      <dsp:txXfrm>
        <a:off x="33225" y="1737032"/>
        <a:ext cx="10446717" cy="1067943"/>
      </dsp:txXfrm>
    </dsp:sp>
    <dsp:sp modelId="{EF867099-97D9-427B-BB83-A35D90780E91}">
      <dsp:nvSpPr>
        <dsp:cNvPr id="0" name=""/>
        <dsp:cNvSpPr/>
      </dsp:nvSpPr>
      <dsp:spPr>
        <a:xfrm rot="5400000">
          <a:off x="5043885" y="2866561"/>
          <a:ext cx="425397" cy="51047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5103441" y="2909101"/>
        <a:ext cx="306287" cy="297778"/>
      </dsp:txXfrm>
    </dsp:sp>
    <dsp:sp modelId="{C7D9685E-9F0E-4E32-B85B-43A73E07C39B}">
      <dsp:nvSpPr>
        <dsp:cNvPr id="0" name=""/>
        <dsp:cNvSpPr/>
      </dsp:nvSpPr>
      <dsp:spPr>
        <a:xfrm>
          <a:off x="2808316" y="3405397"/>
          <a:ext cx="4896535" cy="113439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intending it to commit or facilitate fraud</a:t>
          </a:r>
        </a:p>
      </dsp:txBody>
      <dsp:txXfrm>
        <a:off x="2841541" y="3438622"/>
        <a:ext cx="4830085" cy="10679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88F6F3-4DD8-4254-B173-14406D1FF5D1}">
      <dsp:nvSpPr>
        <dsp:cNvPr id="0" name=""/>
        <dsp:cNvSpPr/>
      </dsp:nvSpPr>
      <dsp:spPr>
        <a:xfrm>
          <a:off x="8009333" y="1248801"/>
          <a:ext cx="3308043" cy="3308655"/>
        </a:xfrm>
        <a:prstGeom prst="ellipse">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5D647D-7248-4EA7-B731-1AB3034FDDD6}">
      <dsp:nvSpPr>
        <dsp:cNvPr id="0" name=""/>
        <dsp:cNvSpPr/>
      </dsp:nvSpPr>
      <dsp:spPr>
        <a:xfrm>
          <a:off x="8119171" y="1359108"/>
          <a:ext cx="3088368" cy="3088039"/>
        </a:xfrm>
        <a:prstGeom prst="ellipse">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Gain or Loss</a:t>
          </a:r>
        </a:p>
      </dsp:txBody>
      <dsp:txXfrm>
        <a:off x="8560674" y="1800340"/>
        <a:ext cx="2205362" cy="2205576"/>
      </dsp:txXfrm>
    </dsp:sp>
    <dsp:sp modelId="{3B8C3992-4CA7-468F-89B7-C88B666D1F67}">
      <dsp:nvSpPr>
        <dsp:cNvPr id="0" name=""/>
        <dsp:cNvSpPr/>
      </dsp:nvSpPr>
      <dsp:spPr>
        <a:xfrm rot="2700000">
          <a:off x="4594360" y="1252800"/>
          <a:ext cx="3300075" cy="3300075"/>
        </a:xfrm>
        <a:prstGeom prst="teardrop">
          <a:avLst>
            <a:gd name="adj" fmla="val 10000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CB4DEC-E6C5-46E1-981E-CD06CCE30391}">
      <dsp:nvSpPr>
        <dsp:cNvPr id="0" name=""/>
        <dsp:cNvSpPr/>
      </dsp:nvSpPr>
      <dsp:spPr>
        <a:xfrm>
          <a:off x="4720504" y="1440170"/>
          <a:ext cx="3088368" cy="3088039"/>
        </a:xfrm>
        <a:prstGeom prst="ellipse">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t>False Representation</a:t>
          </a:r>
        </a:p>
      </dsp:txBody>
      <dsp:txXfrm>
        <a:off x="5162007" y="1881401"/>
        <a:ext cx="2205362" cy="2205576"/>
      </dsp:txXfrm>
    </dsp:sp>
    <dsp:sp modelId="{D02D7496-9B5F-4A45-897D-93D647DC6087}">
      <dsp:nvSpPr>
        <dsp:cNvPr id="0" name=""/>
        <dsp:cNvSpPr/>
      </dsp:nvSpPr>
      <dsp:spPr>
        <a:xfrm rot="2700000">
          <a:off x="1175402" y="1252800"/>
          <a:ext cx="3300075" cy="3300075"/>
        </a:xfrm>
        <a:prstGeom prst="teardrop">
          <a:avLst>
            <a:gd name="adj" fmla="val 10000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7C5DA6-C8E4-4A2E-BB3E-CE1521A339D8}">
      <dsp:nvSpPr>
        <dsp:cNvPr id="0" name=""/>
        <dsp:cNvSpPr/>
      </dsp:nvSpPr>
      <dsp:spPr>
        <a:xfrm>
          <a:off x="1281256" y="1359108"/>
          <a:ext cx="3088368" cy="3088039"/>
        </a:xfrm>
        <a:prstGeom prst="ellipse">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Dishonestly</a:t>
          </a:r>
        </a:p>
      </dsp:txBody>
      <dsp:txXfrm>
        <a:off x="1722759" y="1800340"/>
        <a:ext cx="2205362" cy="22055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C473EB-A7EC-4496-876D-557A930064CF}">
      <dsp:nvSpPr>
        <dsp:cNvPr id="0" name=""/>
        <dsp:cNvSpPr/>
      </dsp:nvSpPr>
      <dsp:spPr>
        <a:xfrm>
          <a:off x="0" y="2801602"/>
          <a:ext cx="8168456" cy="1838154"/>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Fake document</a:t>
          </a:r>
        </a:p>
      </dsp:txBody>
      <dsp:txXfrm>
        <a:off x="0" y="2801602"/>
        <a:ext cx="8168456" cy="992603"/>
      </dsp:txXfrm>
    </dsp:sp>
    <dsp:sp modelId="{B0E6C6B6-B9EA-4410-AD65-8DA3D66E3644}">
      <dsp:nvSpPr>
        <dsp:cNvPr id="0" name=""/>
        <dsp:cNvSpPr/>
      </dsp:nvSpPr>
      <dsp:spPr>
        <a:xfrm>
          <a:off x="0" y="3757442"/>
          <a:ext cx="8168456" cy="845551"/>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A copy of a genuine document, or a form of ID that does not exist</a:t>
          </a:r>
        </a:p>
      </dsp:txBody>
      <dsp:txXfrm>
        <a:off x="0" y="3757442"/>
        <a:ext cx="8168456" cy="845551"/>
      </dsp:txXfrm>
    </dsp:sp>
    <dsp:sp modelId="{AF3D8C6C-E3F8-4892-8CD6-9209B366B645}">
      <dsp:nvSpPr>
        <dsp:cNvPr id="0" name=""/>
        <dsp:cNvSpPr/>
      </dsp:nvSpPr>
      <dsp:spPr>
        <a:xfrm rot="10800000">
          <a:off x="0" y="2093"/>
          <a:ext cx="8168456" cy="2827081"/>
        </a:xfrm>
        <a:prstGeom prst="upArrowCallou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False document</a:t>
          </a:r>
        </a:p>
      </dsp:txBody>
      <dsp:txXfrm rot="-10800000">
        <a:off x="0" y="2093"/>
        <a:ext cx="8168456" cy="992305"/>
      </dsp:txXfrm>
    </dsp:sp>
    <dsp:sp modelId="{465DA3CB-8DCC-4E9B-BEBC-06450E990B3C}">
      <dsp:nvSpPr>
        <dsp:cNvPr id="0" name=""/>
        <dsp:cNvSpPr/>
      </dsp:nvSpPr>
      <dsp:spPr>
        <a:xfrm>
          <a:off x="0" y="994398"/>
          <a:ext cx="8168456" cy="845297"/>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A genuine document but has been altered or fraudulently obtained, or is being used by someone else</a:t>
          </a:r>
        </a:p>
      </dsp:txBody>
      <dsp:txXfrm>
        <a:off x="0" y="994398"/>
        <a:ext cx="8168456" cy="8452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F11F9-12B3-42B3-9CDD-9C3F0D227C54}">
      <dsp:nvSpPr>
        <dsp:cNvPr id="0" name=""/>
        <dsp:cNvSpPr/>
      </dsp:nvSpPr>
      <dsp:spPr>
        <a:xfrm>
          <a:off x="1344" y="1293329"/>
          <a:ext cx="5245016" cy="314700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Section 6(1)</a:t>
          </a:r>
        </a:p>
        <a:p>
          <a:pPr marL="0" lvl="0" indent="0" algn="ctr" defTabSz="1066800">
            <a:lnSpc>
              <a:spcPct val="90000"/>
            </a:lnSpc>
            <a:spcBef>
              <a:spcPct val="0"/>
            </a:spcBef>
            <a:spcAft>
              <a:spcPct val="35000"/>
            </a:spcAft>
            <a:buNone/>
          </a:pPr>
          <a:r>
            <a:rPr lang="en-GB" sz="2400" kern="1200" dirty="0">
              <a:solidFill>
                <a:schemeClr val="tx1"/>
              </a:solidFill>
            </a:rPr>
            <a:t>Possession without reasonable excuse of a false identity document or an identity document which relates to another person </a:t>
          </a:r>
        </a:p>
      </dsp:txBody>
      <dsp:txXfrm>
        <a:off x="1344" y="1293329"/>
        <a:ext cx="5245016" cy="3147009"/>
      </dsp:txXfrm>
    </dsp:sp>
    <dsp:sp modelId="{3406F3A0-871C-48A4-B0BC-B4E611495D76}">
      <dsp:nvSpPr>
        <dsp:cNvPr id="0" name=""/>
        <dsp:cNvSpPr/>
      </dsp:nvSpPr>
      <dsp:spPr>
        <a:xfrm>
          <a:off x="5770862" y="1293329"/>
          <a:ext cx="5245016" cy="314700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Section 4(1)</a:t>
          </a:r>
        </a:p>
        <a:p>
          <a:pPr marL="0" lvl="0" indent="0" algn="ctr" defTabSz="1066800">
            <a:lnSpc>
              <a:spcPct val="90000"/>
            </a:lnSpc>
            <a:spcBef>
              <a:spcPct val="0"/>
            </a:spcBef>
            <a:spcAft>
              <a:spcPct val="35000"/>
            </a:spcAft>
            <a:buNone/>
          </a:pPr>
          <a:r>
            <a:rPr lang="en-GB" sz="2400" kern="1200" dirty="0">
              <a:solidFill>
                <a:schemeClr val="tx1"/>
              </a:solidFill>
            </a:rPr>
            <a:t>Possession of an identity document which is false, which the person knows or believes to be false, &amp; intends to use it to establish personal information about him/herself or to induce another to ascertain personal information about him/her</a:t>
          </a:r>
        </a:p>
      </dsp:txBody>
      <dsp:txXfrm>
        <a:off x="5770862" y="1293329"/>
        <a:ext cx="5245016" cy="31470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3CF00-EBB2-40A4-B926-098067F1EDD8}">
      <dsp:nvSpPr>
        <dsp:cNvPr id="0" name=""/>
        <dsp:cNvSpPr/>
      </dsp:nvSpPr>
      <dsp:spPr>
        <a:xfrm rot="16200000">
          <a:off x="1055311" y="-1055311"/>
          <a:ext cx="2232025" cy="4342647"/>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Anyone under the age of 18 at the time of the offence</a:t>
          </a:r>
        </a:p>
      </dsp:txBody>
      <dsp:txXfrm rot="5400000">
        <a:off x="0" y="0"/>
        <a:ext cx="4342647" cy="1674018"/>
      </dsp:txXfrm>
    </dsp:sp>
    <dsp:sp modelId="{DE37903B-77CF-4C86-811C-0B66A8344BF3}">
      <dsp:nvSpPr>
        <dsp:cNvPr id="0" name=""/>
        <dsp:cNvSpPr/>
      </dsp:nvSpPr>
      <dsp:spPr>
        <a:xfrm>
          <a:off x="4342647" y="0"/>
          <a:ext cx="4342647" cy="2232025"/>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Anyone who is suffering from a mental disorder within the meaning of the MHA 1983</a:t>
          </a:r>
        </a:p>
      </dsp:txBody>
      <dsp:txXfrm>
        <a:off x="4342647" y="0"/>
        <a:ext cx="4342647" cy="1674018"/>
      </dsp:txXfrm>
    </dsp:sp>
    <dsp:sp modelId="{D3753969-BB62-4AE9-A6E9-4DDEAAA969D3}">
      <dsp:nvSpPr>
        <dsp:cNvPr id="0" name=""/>
        <dsp:cNvSpPr/>
      </dsp:nvSpPr>
      <dsp:spPr>
        <a:xfrm rot="10800000">
          <a:off x="0" y="2232025"/>
          <a:ext cx="4342647" cy="2232025"/>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Those with a significant impairment of intelligence &amp; social functioning</a:t>
          </a:r>
        </a:p>
      </dsp:txBody>
      <dsp:txXfrm rot="10800000">
        <a:off x="0" y="2790031"/>
        <a:ext cx="4342647" cy="1674018"/>
      </dsp:txXfrm>
    </dsp:sp>
    <dsp:sp modelId="{429C3B08-0015-4A13-AEF4-60D3970AC3BB}">
      <dsp:nvSpPr>
        <dsp:cNvPr id="0" name=""/>
        <dsp:cNvSpPr/>
      </dsp:nvSpPr>
      <dsp:spPr>
        <a:xfrm rot="5400000">
          <a:off x="5397958" y="1176713"/>
          <a:ext cx="2232025" cy="4342647"/>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Those with physical disability or who suffer from a mental disorder</a:t>
          </a:r>
        </a:p>
      </dsp:txBody>
      <dsp:txXfrm rot="-5400000">
        <a:off x="4342647" y="2790030"/>
        <a:ext cx="4342647" cy="1674018"/>
      </dsp:txXfrm>
    </dsp:sp>
    <dsp:sp modelId="{F0902B14-D032-4D19-A9A1-E87FF68CEDCC}">
      <dsp:nvSpPr>
        <dsp:cNvPr id="0" name=""/>
        <dsp:cNvSpPr/>
      </dsp:nvSpPr>
      <dsp:spPr>
        <a:xfrm>
          <a:off x="3039853" y="1674018"/>
          <a:ext cx="2605588" cy="1116012"/>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Vulnerable Victims</a:t>
          </a:r>
        </a:p>
      </dsp:txBody>
      <dsp:txXfrm>
        <a:off x="3094332" y="1728497"/>
        <a:ext cx="2496630" cy="10070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32561-9D59-451F-87AA-3FE4382B6CAF}">
      <dsp:nvSpPr>
        <dsp:cNvPr id="0" name=""/>
        <dsp:cNvSpPr/>
      </dsp:nvSpPr>
      <dsp:spPr>
        <a:xfrm>
          <a:off x="803794" y="1723"/>
          <a:ext cx="2713918" cy="123155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Ill health, anxiety, depression, anger</a:t>
          </a:r>
        </a:p>
      </dsp:txBody>
      <dsp:txXfrm>
        <a:off x="839865" y="37794"/>
        <a:ext cx="2641776" cy="1159414"/>
      </dsp:txXfrm>
    </dsp:sp>
    <dsp:sp modelId="{B5832E3B-71B5-46F8-B6C0-EEF021E5D5B3}">
      <dsp:nvSpPr>
        <dsp:cNvPr id="0" name=""/>
        <dsp:cNvSpPr/>
      </dsp:nvSpPr>
      <dsp:spPr>
        <a:xfrm>
          <a:off x="3698341" y="362980"/>
          <a:ext cx="435149" cy="50904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3698341" y="464789"/>
        <a:ext cx="304604" cy="305425"/>
      </dsp:txXfrm>
    </dsp:sp>
    <dsp:sp modelId="{6880FC33-9617-40E0-827A-DF800E3F8798}">
      <dsp:nvSpPr>
        <dsp:cNvPr id="0" name=""/>
        <dsp:cNvSpPr/>
      </dsp:nvSpPr>
      <dsp:spPr>
        <a:xfrm>
          <a:off x="4338750" y="1723"/>
          <a:ext cx="2052593" cy="123155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Feelings of shame</a:t>
          </a:r>
        </a:p>
      </dsp:txBody>
      <dsp:txXfrm>
        <a:off x="4374821" y="37794"/>
        <a:ext cx="1980451" cy="1159414"/>
      </dsp:txXfrm>
    </dsp:sp>
    <dsp:sp modelId="{AB5CFE09-DEDC-4EA4-B546-CA4ECFD2E2B7}">
      <dsp:nvSpPr>
        <dsp:cNvPr id="0" name=""/>
        <dsp:cNvSpPr/>
      </dsp:nvSpPr>
      <dsp:spPr>
        <a:xfrm>
          <a:off x="6571972" y="362980"/>
          <a:ext cx="435149" cy="50904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6571972" y="464789"/>
        <a:ext cx="304604" cy="305425"/>
      </dsp:txXfrm>
    </dsp:sp>
    <dsp:sp modelId="{B464036E-AE02-4E95-95D5-A39CDC46E47F}">
      <dsp:nvSpPr>
        <dsp:cNvPr id="0" name=""/>
        <dsp:cNvSpPr/>
      </dsp:nvSpPr>
      <dsp:spPr>
        <a:xfrm>
          <a:off x="7212381" y="1723"/>
          <a:ext cx="2052593" cy="123155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Assume blame</a:t>
          </a:r>
        </a:p>
      </dsp:txBody>
      <dsp:txXfrm>
        <a:off x="7248452" y="37794"/>
        <a:ext cx="1980451" cy="1159414"/>
      </dsp:txXfrm>
    </dsp:sp>
    <dsp:sp modelId="{CF08690E-3F90-40C1-BD49-139C9632E11B}">
      <dsp:nvSpPr>
        <dsp:cNvPr id="0" name=""/>
        <dsp:cNvSpPr/>
      </dsp:nvSpPr>
      <dsp:spPr>
        <a:xfrm rot="5400000">
          <a:off x="8021103" y="1376961"/>
          <a:ext cx="435149" cy="50904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8085966" y="1413908"/>
        <a:ext cx="305425" cy="304604"/>
      </dsp:txXfrm>
    </dsp:sp>
    <dsp:sp modelId="{EEEF1C55-6C2E-4307-94C3-FBE5EA39F160}">
      <dsp:nvSpPr>
        <dsp:cNvPr id="0" name=""/>
        <dsp:cNvSpPr/>
      </dsp:nvSpPr>
      <dsp:spPr>
        <a:xfrm>
          <a:off x="7212381" y="2054317"/>
          <a:ext cx="2052593" cy="123155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Vulnerability</a:t>
          </a:r>
        </a:p>
      </dsp:txBody>
      <dsp:txXfrm>
        <a:off x="7248452" y="2090388"/>
        <a:ext cx="1980451" cy="1159414"/>
      </dsp:txXfrm>
    </dsp:sp>
    <dsp:sp modelId="{A25BE72B-4894-48CA-9082-582D07519DA2}">
      <dsp:nvSpPr>
        <dsp:cNvPr id="0" name=""/>
        <dsp:cNvSpPr/>
      </dsp:nvSpPr>
      <dsp:spPr>
        <a:xfrm rot="10800000">
          <a:off x="6596603" y="2415573"/>
          <a:ext cx="435149" cy="50904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6727148" y="2517382"/>
        <a:ext cx="304604" cy="305425"/>
      </dsp:txXfrm>
    </dsp:sp>
    <dsp:sp modelId="{FC4DBBB6-D543-4AAC-BC52-2B1533A63958}">
      <dsp:nvSpPr>
        <dsp:cNvPr id="0" name=""/>
        <dsp:cNvSpPr/>
      </dsp:nvSpPr>
      <dsp:spPr>
        <a:xfrm>
          <a:off x="4338750" y="2054317"/>
          <a:ext cx="2052593" cy="123155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Financial loss</a:t>
          </a:r>
        </a:p>
      </dsp:txBody>
      <dsp:txXfrm>
        <a:off x="4374821" y="2090388"/>
        <a:ext cx="1980451" cy="1159414"/>
      </dsp:txXfrm>
    </dsp:sp>
    <dsp:sp modelId="{E9D989CC-05FC-4369-BEB7-EE404BC5536C}">
      <dsp:nvSpPr>
        <dsp:cNvPr id="0" name=""/>
        <dsp:cNvSpPr/>
      </dsp:nvSpPr>
      <dsp:spPr>
        <a:xfrm rot="10800000">
          <a:off x="3722972" y="2415573"/>
          <a:ext cx="435149" cy="50904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3853517" y="2517382"/>
        <a:ext cx="304604" cy="305425"/>
      </dsp:txXfrm>
    </dsp:sp>
    <dsp:sp modelId="{ECCFF6B2-47B0-4957-9CA3-3F6D7B617576}">
      <dsp:nvSpPr>
        <dsp:cNvPr id="0" name=""/>
        <dsp:cNvSpPr/>
      </dsp:nvSpPr>
      <dsp:spPr>
        <a:xfrm>
          <a:off x="1465119" y="2054317"/>
          <a:ext cx="2052593" cy="123155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Relationship problems</a:t>
          </a:r>
        </a:p>
      </dsp:txBody>
      <dsp:txXfrm>
        <a:off x="1501190" y="2090388"/>
        <a:ext cx="1980451" cy="115941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DDE6C-A516-4BA3-AACF-EDD5710F15FC}">
      <dsp:nvSpPr>
        <dsp:cNvPr id="0" name=""/>
        <dsp:cNvSpPr/>
      </dsp:nvSpPr>
      <dsp:spPr>
        <a:xfrm>
          <a:off x="1223" y="90531"/>
          <a:ext cx="4773406" cy="223226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Report to the bank ASAP (Identity fraud)</a:t>
          </a:r>
        </a:p>
      </dsp:txBody>
      <dsp:txXfrm>
        <a:off x="1223" y="90531"/>
        <a:ext cx="4773406" cy="2232264"/>
      </dsp:txXfrm>
    </dsp:sp>
    <dsp:sp modelId="{C24B3B32-66CA-4CE0-828D-392F24CE46BD}">
      <dsp:nvSpPr>
        <dsp:cNvPr id="0" name=""/>
        <dsp:cNvSpPr/>
      </dsp:nvSpPr>
      <dsp:spPr>
        <a:xfrm>
          <a:off x="5251971" y="66659"/>
          <a:ext cx="4773406" cy="228000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Report to the relevant organisation (lost/stolen passports, driving licences, cheque book, bank cards etc)</a:t>
          </a:r>
        </a:p>
      </dsp:txBody>
      <dsp:txXfrm>
        <a:off x="5251971" y="66659"/>
        <a:ext cx="4773406" cy="2280008"/>
      </dsp:txXfrm>
    </dsp:sp>
    <dsp:sp modelId="{916AF0B4-89B9-4E77-BDEE-F1AAF3B48DE1}">
      <dsp:nvSpPr>
        <dsp:cNvPr id="0" name=""/>
        <dsp:cNvSpPr/>
      </dsp:nvSpPr>
      <dsp:spPr>
        <a:xfrm>
          <a:off x="1223" y="2824008"/>
          <a:ext cx="4773406" cy="205091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Contact Action Fraud for advice</a:t>
          </a:r>
        </a:p>
      </dsp:txBody>
      <dsp:txXfrm>
        <a:off x="1223" y="2824008"/>
        <a:ext cx="4773406" cy="2050913"/>
      </dsp:txXfrm>
    </dsp:sp>
    <dsp:sp modelId="{80613040-18B0-43E1-93D7-FCFED4502C60}">
      <dsp:nvSpPr>
        <dsp:cNvPr id="0" name=""/>
        <dsp:cNvSpPr/>
      </dsp:nvSpPr>
      <dsp:spPr>
        <a:xfrm>
          <a:off x="5251971" y="2850199"/>
          <a:ext cx="4773406" cy="199852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Report to Police</a:t>
          </a:r>
        </a:p>
      </dsp:txBody>
      <dsp:txXfrm>
        <a:off x="5251971" y="2850199"/>
        <a:ext cx="4773406" cy="19985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DF9398-20E7-4550-9216-D8B64B7EB095}">
      <dsp:nvSpPr>
        <dsp:cNvPr id="0" name=""/>
        <dsp:cNvSpPr/>
      </dsp:nvSpPr>
      <dsp:spPr>
        <a:xfrm>
          <a:off x="3141" y="578578"/>
          <a:ext cx="2492640" cy="149558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 </a:t>
          </a:r>
          <a:r>
            <a:rPr lang="en-GB" sz="2300" kern="1200" dirty="0">
              <a:solidFill>
                <a:schemeClr val="tx1"/>
              </a:solidFill>
            </a:rPr>
            <a:t>UK’s national reporting centre for fraud &amp; cybercrime </a:t>
          </a:r>
        </a:p>
      </dsp:txBody>
      <dsp:txXfrm>
        <a:off x="3141" y="578578"/>
        <a:ext cx="2492640" cy="1495584"/>
      </dsp:txXfrm>
    </dsp:sp>
    <dsp:sp modelId="{C4715577-9F1F-4347-868E-7446E315BDBB}">
      <dsp:nvSpPr>
        <dsp:cNvPr id="0" name=""/>
        <dsp:cNvSpPr/>
      </dsp:nvSpPr>
      <dsp:spPr>
        <a:xfrm>
          <a:off x="2745046" y="578578"/>
          <a:ext cx="2492640" cy="149558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MOPs, police, businesses &amp; charities can report 24hours a day</a:t>
          </a:r>
        </a:p>
      </dsp:txBody>
      <dsp:txXfrm>
        <a:off x="2745046" y="578578"/>
        <a:ext cx="2492640" cy="1495584"/>
      </dsp:txXfrm>
    </dsp:sp>
    <dsp:sp modelId="{5A8F4E96-4698-42CA-8C70-EF15B27EDB70}">
      <dsp:nvSpPr>
        <dsp:cNvPr id="0" name=""/>
        <dsp:cNvSpPr/>
      </dsp:nvSpPr>
      <dsp:spPr>
        <a:xfrm>
          <a:off x="5486951" y="578578"/>
          <a:ext cx="2492640" cy="149558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Staffed by specialist advisors</a:t>
          </a:r>
        </a:p>
      </dsp:txBody>
      <dsp:txXfrm>
        <a:off x="5486951" y="578578"/>
        <a:ext cx="2492640" cy="1495584"/>
      </dsp:txXfrm>
    </dsp:sp>
    <dsp:sp modelId="{0A6C4C25-564A-4572-AFD0-487AF1E5366B}">
      <dsp:nvSpPr>
        <dsp:cNvPr id="0" name=""/>
        <dsp:cNvSpPr/>
      </dsp:nvSpPr>
      <dsp:spPr>
        <a:xfrm>
          <a:off x="8228856" y="578578"/>
          <a:ext cx="2492640" cy="149558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Provides protect advice &amp; takes crime reports on behalf of police</a:t>
          </a:r>
        </a:p>
      </dsp:txBody>
      <dsp:txXfrm>
        <a:off x="8228856" y="578578"/>
        <a:ext cx="2492640" cy="149558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0D487-F0F8-42E5-A804-D2E663BA4529}">
      <dsp:nvSpPr>
        <dsp:cNvPr id="0" name=""/>
        <dsp:cNvSpPr/>
      </dsp:nvSpPr>
      <dsp:spPr>
        <a:xfrm>
          <a:off x="3936" y="341749"/>
          <a:ext cx="2131269" cy="196924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Reduced demand on 999/101</a:t>
          </a:r>
        </a:p>
      </dsp:txBody>
      <dsp:txXfrm>
        <a:off x="3936" y="341749"/>
        <a:ext cx="2131269" cy="1969241"/>
      </dsp:txXfrm>
    </dsp:sp>
    <dsp:sp modelId="{98319654-CDD8-4E17-A5CF-8601DE33A531}">
      <dsp:nvSpPr>
        <dsp:cNvPr id="0" name=""/>
        <dsp:cNvSpPr/>
      </dsp:nvSpPr>
      <dsp:spPr>
        <a:xfrm>
          <a:off x="2348332" y="341749"/>
          <a:ext cx="2131269" cy="196924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Saving forces resources, time &amp; money</a:t>
          </a:r>
        </a:p>
      </dsp:txBody>
      <dsp:txXfrm>
        <a:off x="2348332" y="341749"/>
        <a:ext cx="2131269" cy="1969241"/>
      </dsp:txXfrm>
    </dsp:sp>
    <dsp:sp modelId="{A3C2899F-41D0-44AB-8AEA-6825781A0168}">
      <dsp:nvSpPr>
        <dsp:cNvPr id="0" name=""/>
        <dsp:cNvSpPr/>
      </dsp:nvSpPr>
      <dsp:spPr>
        <a:xfrm>
          <a:off x="4692728" y="341749"/>
          <a:ext cx="2131269" cy="196924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Provision of expert help &amp; support to victims of fraud &amp; cybercrime</a:t>
          </a:r>
        </a:p>
      </dsp:txBody>
      <dsp:txXfrm>
        <a:off x="4692728" y="341749"/>
        <a:ext cx="2131269" cy="1969241"/>
      </dsp:txXfrm>
    </dsp:sp>
    <dsp:sp modelId="{7C599EF6-1BD6-4D54-973E-4AC3CFB4B1DB}">
      <dsp:nvSpPr>
        <dsp:cNvPr id="0" name=""/>
        <dsp:cNvSpPr/>
      </dsp:nvSpPr>
      <dsp:spPr>
        <a:xfrm>
          <a:off x="7037125" y="341749"/>
          <a:ext cx="2131269" cy="196924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Centralised reporting mechanism with a single database containing millions of crime reports/ intelligence</a:t>
          </a:r>
        </a:p>
      </dsp:txBody>
      <dsp:txXfrm>
        <a:off x="7037125" y="341749"/>
        <a:ext cx="2131269" cy="1969241"/>
      </dsp:txXfrm>
    </dsp:sp>
    <dsp:sp modelId="{3C4CDBE2-D176-4E54-A8BC-2CEB37EBB8B9}">
      <dsp:nvSpPr>
        <dsp:cNvPr id="0" name=""/>
        <dsp:cNvSpPr/>
      </dsp:nvSpPr>
      <dsp:spPr>
        <a:xfrm>
          <a:off x="9381521" y="341749"/>
          <a:ext cx="2131269" cy="196924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Up to date information on all fraud types, new emerging scams &amp; campaigns</a:t>
          </a:r>
        </a:p>
      </dsp:txBody>
      <dsp:txXfrm>
        <a:off x="9381521" y="341749"/>
        <a:ext cx="2131269" cy="196924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FB1451-A69E-41E2-B40C-D4D1ECABAA2D}">
      <dsp:nvSpPr>
        <dsp:cNvPr id="0" name=""/>
        <dsp:cNvSpPr/>
      </dsp:nvSpPr>
      <dsp:spPr>
        <a:xfrm>
          <a:off x="9746" y="799443"/>
          <a:ext cx="2913089" cy="174785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Scheme set up by UK Finance &amp; Police </a:t>
          </a:r>
        </a:p>
      </dsp:txBody>
      <dsp:txXfrm>
        <a:off x="60939" y="850636"/>
        <a:ext cx="2810703" cy="1645467"/>
      </dsp:txXfrm>
    </dsp:sp>
    <dsp:sp modelId="{CC5495EC-16B9-43D3-ABBE-E484808D7E40}">
      <dsp:nvSpPr>
        <dsp:cNvPr id="0" name=""/>
        <dsp:cNvSpPr/>
      </dsp:nvSpPr>
      <dsp:spPr>
        <a:xfrm>
          <a:off x="3179187" y="1312147"/>
          <a:ext cx="617574" cy="72244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a:off x="3179187" y="1456636"/>
        <a:ext cx="432302" cy="433468"/>
      </dsp:txXfrm>
    </dsp:sp>
    <dsp:sp modelId="{9C557AD1-0834-45AA-B07D-748CE4B56642}">
      <dsp:nvSpPr>
        <dsp:cNvPr id="0" name=""/>
        <dsp:cNvSpPr/>
      </dsp:nvSpPr>
      <dsp:spPr>
        <a:xfrm>
          <a:off x="4088071" y="799443"/>
          <a:ext cx="2913089" cy="174785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identify &amp; tackle frauds in progress in banking institutions</a:t>
          </a:r>
        </a:p>
      </dsp:txBody>
      <dsp:txXfrm>
        <a:off x="4139264" y="850636"/>
        <a:ext cx="2810703" cy="1645467"/>
      </dsp:txXfrm>
    </dsp:sp>
    <dsp:sp modelId="{8A1CE261-6BC4-4EA8-82F1-33430838017F}">
      <dsp:nvSpPr>
        <dsp:cNvPr id="0" name=""/>
        <dsp:cNvSpPr/>
      </dsp:nvSpPr>
      <dsp:spPr>
        <a:xfrm>
          <a:off x="7257512" y="1312147"/>
          <a:ext cx="617574" cy="72244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a:off x="7257512" y="1456636"/>
        <a:ext cx="432302" cy="433468"/>
      </dsp:txXfrm>
    </dsp:sp>
    <dsp:sp modelId="{7CDF1C1E-D25A-49D9-B425-57EFAA622E57}">
      <dsp:nvSpPr>
        <dsp:cNvPr id="0" name=""/>
        <dsp:cNvSpPr/>
      </dsp:nvSpPr>
      <dsp:spPr>
        <a:xfrm>
          <a:off x="8166396" y="799443"/>
          <a:ext cx="2913089" cy="174785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Rapid response scheme</a:t>
          </a:r>
        </a:p>
      </dsp:txBody>
      <dsp:txXfrm>
        <a:off x="8217589" y="850636"/>
        <a:ext cx="2810703" cy="1645467"/>
      </dsp:txXfrm>
    </dsp:sp>
    <dsp:sp modelId="{DBB0CF49-4525-4FEE-BFC7-34AB7D3BBE22}">
      <dsp:nvSpPr>
        <dsp:cNvPr id="0" name=""/>
        <dsp:cNvSpPr/>
      </dsp:nvSpPr>
      <dsp:spPr>
        <a:xfrm rot="5400000">
          <a:off x="9314153" y="2751213"/>
          <a:ext cx="617574" cy="72244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9406206" y="2803649"/>
        <a:ext cx="433468" cy="432302"/>
      </dsp:txXfrm>
    </dsp:sp>
    <dsp:sp modelId="{979DD7D6-F5A3-41C4-9E13-76D8FCA5C1EC}">
      <dsp:nvSpPr>
        <dsp:cNvPr id="0" name=""/>
        <dsp:cNvSpPr/>
      </dsp:nvSpPr>
      <dsp:spPr>
        <a:xfrm>
          <a:off x="8166396" y="3712532"/>
          <a:ext cx="2913089" cy="174785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Branch staff are trained to detect the warning signs of someone being scammed</a:t>
          </a:r>
        </a:p>
      </dsp:txBody>
      <dsp:txXfrm>
        <a:off x="8217589" y="3763725"/>
        <a:ext cx="2810703" cy="1645467"/>
      </dsp:txXfrm>
    </dsp:sp>
    <dsp:sp modelId="{49CB3812-7326-43EC-BE01-2B9D499C9755}">
      <dsp:nvSpPr>
        <dsp:cNvPr id="0" name=""/>
        <dsp:cNvSpPr/>
      </dsp:nvSpPr>
      <dsp:spPr>
        <a:xfrm rot="10800000">
          <a:off x="7292469" y="4225236"/>
          <a:ext cx="617574" cy="72244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10800000">
        <a:off x="7477741" y="4369725"/>
        <a:ext cx="432302" cy="433468"/>
      </dsp:txXfrm>
    </dsp:sp>
    <dsp:sp modelId="{CDF8836D-3790-4CAA-8E16-3D7CBB92F886}">
      <dsp:nvSpPr>
        <dsp:cNvPr id="0" name=""/>
        <dsp:cNvSpPr/>
      </dsp:nvSpPr>
      <dsp:spPr>
        <a:xfrm>
          <a:off x="4088071" y="3712532"/>
          <a:ext cx="2913089" cy="174785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Staff make emergency call to Police</a:t>
          </a:r>
        </a:p>
      </dsp:txBody>
      <dsp:txXfrm>
        <a:off x="4139264" y="3763725"/>
        <a:ext cx="2810703" cy="1645467"/>
      </dsp:txXfrm>
    </dsp:sp>
    <dsp:sp modelId="{C99B735F-5EBF-40C3-8857-A4ABEE747402}">
      <dsp:nvSpPr>
        <dsp:cNvPr id="0" name=""/>
        <dsp:cNvSpPr/>
      </dsp:nvSpPr>
      <dsp:spPr>
        <a:xfrm rot="10800000">
          <a:off x="3214144" y="4225236"/>
          <a:ext cx="617574" cy="72244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10800000">
        <a:off x="3399416" y="4369725"/>
        <a:ext cx="432302" cy="433468"/>
      </dsp:txXfrm>
    </dsp:sp>
    <dsp:sp modelId="{F10B9F47-3D9D-42F5-B399-79C277A79F88}">
      <dsp:nvSpPr>
        <dsp:cNvPr id="0" name=""/>
        <dsp:cNvSpPr/>
      </dsp:nvSpPr>
      <dsp:spPr>
        <a:xfrm>
          <a:off x="9746" y="3712532"/>
          <a:ext cx="2913089" cy="174785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Police Officers attend to investigate &amp; arrest any suspects on scene</a:t>
          </a:r>
        </a:p>
      </dsp:txBody>
      <dsp:txXfrm>
        <a:off x="60939" y="3763725"/>
        <a:ext cx="2810703" cy="164546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4EC548-0FC5-42EE-95E9-EB697DAA6689}">
      <dsp:nvSpPr>
        <dsp:cNvPr id="0" name=""/>
        <dsp:cNvSpPr/>
      </dsp:nvSpPr>
      <dsp:spPr>
        <a:xfrm>
          <a:off x="7053" y="0"/>
          <a:ext cx="4524184" cy="136815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NFIB disseminates packages to police forces with a verifiable rationale for further investigation</a:t>
          </a:r>
        </a:p>
      </dsp:txBody>
      <dsp:txXfrm>
        <a:off x="47125" y="40072"/>
        <a:ext cx="4444040" cy="1288008"/>
      </dsp:txXfrm>
    </dsp:sp>
    <dsp:sp modelId="{63852300-E98E-4024-B5DE-60C11FC38187}">
      <dsp:nvSpPr>
        <dsp:cNvPr id="0" name=""/>
        <dsp:cNvSpPr/>
      </dsp:nvSpPr>
      <dsp:spPr>
        <a:xfrm>
          <a:off x="4866739" y="268052"/>
          <a:ext cx="711265" cy="83204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4866739" y="434461"/>
        <a:ext cx="497886" cy="499228"/>
      </dsp:txXfrm>
    </dsp:sp>
    <dsp:sp modelId="{0F1A7E3E-181D-4C84-B968-62776A57A88F}">
      <dsp:nvSpPr>
        <dsp:cNvPr id="0" name=""/>
        <dsp:cNvSpPr/>
      </dsp:nvSpPr>
      <dsp:spPr>
        <a:xfrm>
          <a:off x="5873247" y="0"/>
          <a:ext cx="4524855" cy="136815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This will be sent in accordance with the 5 principles detailed in the Home Office Counting Rules for fraud</a:t>
          </a:r>
        </a:p>
      </dsp:txBody>
      <dsp:txXfrm>
        <a:off x="5913319" y="40072"/>
        <a:ext cx="4444711" cy="128800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02D6D9-4982-4B37-8E02-C7B6CA17D0CC}">
      <dsp:nvSpPr>
        <dsp:cNvPr id="0" name=""/>
        <dsp:cNvSpPr/>
      </dsp:nvSpPr>
      <dsp:spPr>
        <a:xfrm>
          <a:off x="0" y="29209"/>
          <a:ext cx="3985500" cy="139934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 Police Force covering fraudulent operation/suspect’s address</a:t>
          </a:r>
        </a:p>
      </dsp:txBody>
      <dsp:txXfrm>
        <a:off x="0" y="29209"/>
        <a:ext cx="3985500" cy="1399346"/>
      </dsp:txXfrm>
    </dsp:sp>
    <dsp:sp modelId="{C4B3D45E-0B90-435E-A39B-430454F19B2F}">
      <dsp:nvSpPr>
        <dsp:cNvPr id="0" name=""/>
        <dsp:cNvSpPr/>
      </dsp:nvSpPr>
      <dsp:spPr>
        <a:xfrm>
          <a:off x="4384388" y="565"/>
          <a:ext cx="3431010" cy="139934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 The Police Force area with the greatest number of individual usages/offences</a:t>
          </a:r>
        </a:p>
      </dsp:txBody>
      <dsp:txXfrm>
        <a:off x="4384388" y="565"/>
        <a:ext cx="3431010" cy="1399346"/>
      </dsp:txXfrm>
    </dsp:sp>
    <dsp:sp modelId="{9A4432E3-8318-4CF1-8148-8205A0228C32}">
      <dsp:nvSpPr>
        <dsp:cNvPr id="0" name=""/>
        <dsp:cNvSpPr/>
      </dsp:nvSpPr>
      <dsp:spPr>
        <a:xfrm>
          <a:off x="8187251" y="29111"/>
          <a:ext cx="3379001" cy="139934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3. The Police Force area where the first offence was committed </a:t>
          </a:r>
        </a:p>
      </dsp:txBody>
      <dsp:txXfrm>
        <a:off x="8187251" y="29111"/>
        <a:ext cx="3379001" cy="1399346"/>
      </dsp:txXfrm>
    </dsp:sp>
    <dsp:sp modelId="{4A87ADA3-15B2-481F-A017-CE48E3EBCEE9}">
      <dsp:nvSpPr>
        <dsp:cNvPr id="0" name=""/>
        <dsp:cNvSpPr/>
      </dsp:nvSpPr>
      <dsp:spPr>
        <a:xfrm>
          <a:off x="2205665" y="1633135"/>
          <a:ext cx="3356494" cy="139934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4. The Police Force area where the victim resides/works</a:t>
          </a:r>
        </a:p>
      </dsp:txBody>
      <dsp:txXfrm>
        <a:off x="2205665" y="1633135"/>
        <a:ext cx="3356494" cy="1399346"/>
      </dsp:txXfrm>
    </dsp:sp>
    <dsp:sp modelId="{1C76FF63-CBD0-4362-9465-D831540C4AF0}">
      <dsp:nvSpPr>
        <dsp:cNvPr id="0" name=""/>
        <dsp:cNvSpPr/>
      </dsp:nvSpPr>
      <dsp:spPr>
        <a:xfrm>
          <a:off x="5795384" y="1633135"/>
          <a:ext cx="3592238" cy="139934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5. NFIB determined force area</a:t>
          </a:r>
        </a:p>
      </dsp:txBody>
      <dsp:txXfrm>
        <a:off x="5795384" y="1633135"/>
        <a:ext cx="3592238" cy="139934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17A7F6-82FE-46DA-93D6-7E76B3216B29}">
      <dsp:nvSpPr>
        <dsp:cNvPr id="0" name=""/>
        <dsp:cNvSpPr/>
      </dsp:nvSpPr>
      <dsp:spPr>
        <a:xfrm>
          <a:off x="184810" y="137"/>
          <a:ext cx="5871726" cy="179312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Implement Operation Signature processes including reviewing risk, safeguarding plans &amp; liaison with both internal &amp; external partners (</a:t>
          </a:r>
          <a:r>
            <a:rPr lang="en-GB" sz="2100" kern="1200" dirty="0" err="1">
              <a:solidFill>
                <a:schemeClr val="tx1"/>
              </a:solidFill>
            </a:rPr>
            <a:t>i.e</a:t>
          </a:r>
          <a:r>
            <a:rPr lang="en-GB" sz="2100" kern="1200" dirty="0">
              <a:solidFill>
                <a:schemeClr val="tx1"/>
              </a:solidFill>
            </a:rPr>
            <a:t> Victim Support/Trading Standards)</a:t>
          </a:r>
        </a:p>
      </dsp:txBody>
      <dsp:txXfrm>
        <a:off x="184810" y="137"/>
        <a:ext cx="5871726" cy="1793128"/>
      </dsp:txXfrm>
    </dsp:sp>
    <dsp:sp modelId="{77E40BDD-2F73-48CC-92F4-0D3A0143B346}">
      <dsp:nvSpPr>
        <dsp:cNvPr id="0" name=""/>
        <dsp:cNvSpPr/>
      </dsp:nvSpPr>
      <dsp:spPr>
        <a:xfrm>
          <a:off x="6344274" y="10081"/>
          <a:ext cx="5280226" cy="177324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Research &amp; assessment of NFIB victim data, Police intelligence systems &amp; other IT system to ascertain victim vulnerability under Op Signature</a:t>
          </a:r>
        </a:p>
      </dsp:txBody>
      <dsp:txXfrm>
        <a:off x="6344274" y="10081"/>
        <a:ext cx="5280226" cy="1773240"/>
      </dsp:txXfrm>
    </dsp:sp>
    <dsp:sp modelId="{E3B4DBF0-6B20-46D3-9D78-6B73C4C3DE36}">
      <dsp:nvSpPr>
        <dsp:cNvPr id="0" name=""/>
        <dsp:cNvSpPr/>
      </dsp:nvSpPr>
      <dsp:spPr>
        <a:xfrm>
          <a:off x="73687" y="2081002"/>
          <a:ext cx="2877366" cy="172641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Analysis of Op Signature &amp; AF data to identify crime patterns  &amp; emerging trends</a:t>
          </a:r>
        </a:p>
      </dsp:txBody>
      <dsp:txXfrm>
        <a:off x="73687" y="2081002"/>
        <a:ext cx="2877366" cy="1726419"/>
      </dsp:txXfrm>
    </dsp:sp>
    <dsp:sp modelId="{30798FCB-6948-4E53-93AC-714F97DC51BA}">
      <dsp:nvSpPr>
        <dsp:cNvPr id="0" name=""/>
        <dsp:cNvSpPr/>
      </dsp:nvSpPr>
      <dsp:spPr>
        <a:xfrm>
          <a:off x="3238790" y="2081002"/>
          <a:ext cx="2309374" cy="172641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Outreach</a:t>
          </a:r>
          <a:r>
            <a:rPr lang="en-GB" sz="2100" kern="1200" baseline="0" dirty="0">
              <a:solidFill>
                <a:schemeClr val="tx1"/>
              </a:solidFill>
            </a:rPr>
            <a:t> work in banks/ community meetings</a:t>
          </a:r>
          <a:endParaRPr lang="en-GB" sz="2100" kern="1200" dirty="0">
            <a:solidFill>
              <a:schemeClr val="tx1"/>
            </a:solidFill>
          </a:endParaRPr>
        </a:p>
      </dsp:txBody>
      <dsp:txXfrm>
        <a:off x="3238790" y="2081002"/>
        <a:ext cx="2309374" cy="1726419"/>
      </dsp:txXfrm>
    </dsp:sp>
    <dsp:sp modelId="{60779C70-55F5-4543-BB6D-0F43F35431CA}">
      <dsp:nvSpPr>
        <dsp:cNvPr id="0" name=""/>
        <dsp:cNvSpPr/>
      </dsp:nvSpPr>
      <dsp:spPr>
        <a:xfrm>
          <a:off x="5835901" y="2081002"/>
          <a:ext cx="2877366" cy="172641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Personal</a:t>
          </a:r>
          <a:r>
            <a:rPr lang="en-GB" sz="2100" kern="1200" baseline="0" dirty="0">
              <a:solidFill>
                <a:schemeClr val="tx1"/>
              </a:solidFill>
            </a:rPr>
            <a:t> advice via either phone, email or in person dependant on safeguarding concerns or vulnerability</a:t>
          </a:r>
          <a:endParaRPr lang="en-GB" sz="2100" kern="1200" dirty="0">
            <a:solidFill>
              <a:schemeClr val="tx1"/>
            </a:solidFill>
          </a:endParaRPr>
        </a:p>
      </dsp:txBody>
      <dsp:txXfrm>
        <a:off x="5835901" y="2081002"/>
        <a:ext cx="2877366" cy="1726419"/>
      </dsp:txXfrm>
    </dsp:sp>
    <dsp:sp modelId="{B820CA3B-7099-409A-A645-195C2C64EE88}">
      <dsp:nvSpPr>
        <dsp:cNvPr id="0" name=""/>
        <dsp:cNvSpPr/>
      </dsp:nvSpPr>
      <dsp:spPr>
        <a:xfrm>
          <a:off x="9001004" y="2081002"/>
          <a:ext cx="2734620" cy="172641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Assist</a:t>
          </a:r>
          <a:r>
            <a:rPr lang="en-GB" sz="2100" kern="1200" baseline="0" dirty="0">
              <a:solidFill>
                <a:schemeClr val="tx1"/>
              </a:solidFill>
            </a:rPr>
            <a:t> the victim in furthering any complaint to the Banks &amp; Financial Ombudsman</a:t>
          </a:r>
          <a:endParaRPr lang="en-GB" sz="2100" kern="1200" dirty="0">
            <a:solidFill>
              <a:schemeClr val="tx1"/>
            </a:solidFill>
          </a:endParaRPr>
        </a:p>
      </dsp:txBody>
      <dsp:txXfrm>
        <a:off x="9001004" y="2081002"/>
        <a:ext cx="2734620" cy="172641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2" name="Rectangle 2"/>
          <p:cNvSpPr>
            <a:spLocks noGrp="1" noChangeArrowheads="1"/>
          </p:cNvSpPr>
          <p:nvPr>
            <p:ph type="hdr" sz="quarter"/>
          </p:nvPr>
        </p:nvSpPr>
        <p:spPr bwMode="auto">
          <a:xfrm>
            <a:off x="0" y="0"/>
            <a:ext cx="2946400" cy="498475"/>
          </a:xfrm>
          <a:prstGeom prst="rect">
            <a:avLst/>
          </a:prstGeom>
          <a:noFill/>
          <a:ln w="9525">
            <a:noFill/>
            <a:miter lim="800000"/>
            <a:headEnd/>
            <a:tailEnd/>
          </a:ln>
          <a:effectLst/>
        </p:spPr>
        <p:txBody>
          <a:bodyPr vert="horz" wrap="square" lIns="91416" tIns="45709" rIns="91416" bIns="45709" numCol="1" anchor="t" anchorCtr="0" compatLnSpc="1">
            <a:prstTxWarp prst="textNoShape">
              <a:avLst/>
            </a:prstTxWarp>
          </a:bodyPr>
          <a:lstStyle>
            <a:lvl1pPr defTabSz="913766" eaLnBrk="1" hangingPunct="1">
              <a:defRPr sz="1100" b="0">
                <a:solidFill>
                  <a:schemeClr val="tx1"/>
                </a:solidFill>
                <a:latin typeface="Arial" charset="0"/>
                <a:ea typeface="ＭＳ Ｐゴシック" pitchFamily="34" charset="-128"/>
              </a:defRPr>
            </a:lvl1pPr>
          </a:lstStyle>
          <a:p>
            <a:pPr>
              <a:defRPr/>
            </a:pPr>
            <a:endParaRPr lang="en-GB"/>
          </a:p>
        </p:txBody>
      </p:sp>
      <p:sp>
        <p:nvSpPr>
          <p:cNvPr id="40963" name="Rectangle 3"/>
          <p:cNvSpPr>
            <a:spLocks noGrp="1" noChangeArrowheads="1"/>
          </p:cNvSpPr>
          <p:nvPr>
            <p:ph type="dt" sz="quarter" idx="1"/>
          </p:nvPr>
        </p:nvSpPr>
        <p:spPr bwMode="auto">
          <a:xfrm>
            <a:off x="3849688" y="0"/>
            <a:ext cx="2946400" cy="498475"/>
          </a:xfrm>
          <a:prstGeom prst="rect">
            <a:avLst/>
          </a:prstGeom>
          <a:noFill/>
          <a:ln w="9525">
            <a:noFill/>
            <a:miter lim="800000"/>
            <a:headEnd/>
            <a:tailEnd/>
          </a:ln>
          <a:effectLst/>
        </p:spPr>
        <p:txBody>
          <a:bodyPr vert="horz" wrap="square" lIns="91416" tIns="45709" rIns="91416" bIns="45709" numCol="1" anchor="t" anchorCtr="0" compatLnSpc="1">
            <a:prstTxWarp prst="textNoShape">
              <a:avLst/>
            </a:prstTxWarp>
          </a:bodyPr>
          <a:lstStyle>
            <a:lvl1pPr algn="r" defTabSz="913766" eaLnBrk="1" hangingPunct="1">
              <a:defRPr sz="1100" b="0">
                <a:solidFill>
                  <a:schemeClr val="tx1"/>
                </a:solidFill>
                <a:latin typeface="Arial" charset="0"/>
                <a:ea typeface="ＭＳ Ｐゴシック" pitchFamily="34" charset="-128"/>
              </a:defRPr>
            </a:lvl1pPr>
          </a:lstStyle>
          <a:p>
            <a:pPr>
              <a:defRPr/>
            </a:pPr>
            <a:endParaRPr lang="en-GB"/>
          </a:p>
        </p:txBody>
      </p:sp>
      <p:sp>
        <p:nvSpPr>
          <p:cNvPr id="40964" name="Rectangle 4"/>
          <p:cNvSpPr>
            <a:spLocks noGrp="1" noChangeArrowheads="1"/>
          </p:cNvSpPr>
          <p:nvPr>
            <p:ph type="ftr" sz="quarter" idx="2"/>
          </p:nvPr>
        </p:nvSpPr>
        <p:spPr bwMode="auto">
          <a:xfrm>
            <a:off x="0" y="9426575"/>
            <a:ext cx="2946400" cy="498475"/>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defTabSz="913766" eaLnBrk="1" hangingPunct="1">
              <a:defRPr sz="1100" b="0">
                <a:solidFill>
                  <a:schemeClr val="tx1"/>
                </a:solidFill>
                <a:latin typeface="Arial" charset="0"/>
                <a:ea typeface="ＭＳ Ｐゴシック" pitchFamily="34" charset="-128"/>
              </a:defRPr>
            </a:lvl1pPr>
          </a:lstStyle>
          <a:p>
            <a:pPr>
              <a:defRPr/>
            </a:pPr>
            <a:endParaRPr lang="en-GB"/>
          </a:p>
        </p:txBody>
      </p:sp>
      <p:sp>
        <p:nvSpPr>
          <p:cNvPr id="40965" name="Rectangle 5"/>
          <p:cNvSpPr>
            <a:spLocks noGrp="1" noChangeArrowheads="1"/>
          </p:cNvSpPr>
          <p:nvPr>
            <p:ph type="sldNum" sz="quarter" idx="3"/>
          </p:nvPr>
        </p:nvSpPr>
        <p:spPr bwMode="auto">
          <a:xfrm>
            <a:off x="3849688" y="9426575"/>
            <a:ext cx="2946400" cy="498475"/>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defTabSz="912813" eaLnBrk="1" hangingPunct="1">
              <a:defRPr sz="1100" b="0">
                <a:solidFill>
                  <a:schemeClr val="tx1"/>
                </a:solidFill>
                <a:latin typeface="Arial" panose="020B0604020202020204" pitchFamily="34" charset="0"/>
              </a:defRPr>
            </a:lvl1pPr>
          </a:lstStyle>
          <a:p>
            <a:pPr>
              <a:defRPr/>
            </a:pPr>
            <a:fld id="{6A8D336A-3492-4698-A5F4-C378C0D668A0}"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0" name="Rectangle 2"/>
          <p:cNvSpPr>
            <a:spLocks noGrp="1" noChangeArrowheads="1"/>
          </p:cNvSpPr>
          <p:nvPr>
            <p:ph type="hdr" sz="quarter"/>
          </p:nvPr>
        </p:nvSpPr>
        <p:spPr bwMode="auto">
          <a:xfrm>
            <a:off x="0" y="0"/>
            <a:ext cx="2946400" cy="498475"/>
          </a:xfrm>
          <a:prstGeom prst="rect">
            <a:avLst/>
          </a:prstGeom>
          <a:noFill/>
          <a:ln w="9525">
            <a:noFill/>
            <a:miter lim="800000"/>
            <a:headEnd/>
            <a:tailEnd/>
          </a:ln>
          <a:effectLst/>
        </p:spPr>
        <p:txBody>
          <a:bodyPr vert="horz" wrap="square" lIns="91416" tIns="45709" rIns="91416" bIns="45709" numCol="1" anchor="t" anchorCtr="0" compatLnSpc="1">
            <a:prstTxWarp prst="textNoShape">
              <a:avLst/>
            </a:prstTxWarp>
          </a:bodyPr>
          <a:lstStyle>
            <a:lvl1pPr defTabSz="913766" eaLnBrk="1" hangingPunct="1">
              <a:defRPr sz="1100" b="0">
                <a:solidFill>
                  <a:schemeClr val="tx1"/>
                </a:solidFill>
                <a:latin typeface="Arial" charset="0"/>
                <a:ea typeface="ＭＳ Ｐゴシック" pitchFamily="34" charset="-128"/>
              </a:defRPr>
            </a:lvl1pPr>
          </a:lstStyle>
          <a:p>
            <a:pPr>
              <a:defRPr/>
            </a:pPr>
            <a:endParaRPr lang="en-GB"/>
          </a:p>
        </p:txBody>
      </p:sp>
      <p:sp>
        <p:nvSpPr>
          <p:cNvPr id="32771" name="Rectangle 3"/>
          <p:cNvSpPr>
            <a:spLocks noGrp="1" noChangeArrowheads="1"/>
          </p:cNvSpPr>
          <p:nvPr>
            <p:ph type="dt" idx="1"/>
          </p:nvPr>
        </p:nvSpPr>
        <p:spPr bwMode="auto">
          <a:xfrm>
            <a:off x="3849688" y="0"/>
            <a:ext cx="2946400" cy="498475"/>
          </a:xfrm>
          <a:prstGeom prst="rect">
            <a:avLst/>
          </a:prstGeom>
          <a:noFill/>
          <a:ln w="9525">
            <a:noFill/>
            <a:miter lim="800000"/>
            <a:headEnd/>
            <a:tailEnd/>
          </a:ln>
          <a:effectLst/>
        </p:spPr>
        <p:txBody>
          <a:bodyPr vert="horz" wrap="square" lIns="91416" tIns="45709" rIns="91416" bIns="45709" numCol="1" anchor="t" anchorCtr="0" compatLnSpc="1">
            <a:prstTxWarp prst="textNoShape">
              <a:avLst/>
            </a:prstTxWarp>
          </a:bodyPr>
          <a:lstStyle>
            <a:lvl1pPr algn="r" defTabSz="913766" eaLnBrk="1" hangingPunct="1">
              <a:defRPr sz="1100" b="0">
                <a:solidFill>
                  <a:schemeClr val="tx1"/>
                </a:solidFill>
                <a:latin typeface="Arial" charset="0"/>
                <a:ea typeface="ＭＳ Ｐゴシック" pitchFamily="34" charset="-128"/>
              </a:defRPr>
            </a:lvl1pPr>
          </a:lstStyle>
          <a:p>
            <a:pPr>
              <a:defRPr/>
            </a:pPr>
            <a:endParaRPr lang="en-GB"/>
          </a:p>
        </p:txBody>
      </p:sp>
      <p:sp>
        <p:nvSpPr>
          <p:cNvPr id="15364" name="Rectangle 4"/>
          <p:cNvSpPr>
            <a:spLocks noGrp="1" noRot="1" noChangeAspect="1" noChangeArrowheads="1" noTextEdit="1"/>
          </p:cNvSpPr>
          <p:nvPr>
            <p:ph type="sldImg" idx="2"/>
          </p:nvPr>
        </p:nvSpPr>
        <p:spPr bwMode="auto">
          <a:xfrm>
            <a:off x="1693863" y="484188"/>
            <a:ext cx="3384550" cy="1905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3" name="Rectangle 5"/>
          <p:cNvSpPr>
            <a:spLocks noGrp="1" noChangeArrowheads="1"/>
          </p:cNvSpPr>
          <p:nvPr>
            <p:ph type="body" sz="quarter" idx="3"/>
          </p:nvPr>
        </p:nvSpPr>
        <p:spPr bwMode="auto">
          <a:xfrm>
            <a:off x="679450" y="2506663"/>
            <a:ext cx="5438775" cy="6677025"/>
          </a:xfrm>
          <a:prstGeom prst="rect">
            <a:avLst/>
          </a:prstGeom>
          <a:noFill/>
          <a:ln w="9525">
            <a:noFill/>
            <a:miter lim="800000"/>
            <a:headEnd/>
            <a:tailEnd/>
          </a:ln>
          <a:effectLst/>
        </p:spPr>
        <p:txBody>
          <a:bodyPr vert="horz" wrap="square" lIns="91416" tIns="45709" rIns="91416" bIns="45709" numCol="1" anchor="t" anchorCtr="0" compatLnSpc="1">
            <a:prstTxWarp prst="textNoShape">
              <a:avLst/>
            </a:prstTxWarp>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32774" name="Rectangle 6"/>
          <p:cNvSpPr>
            <a:spLocks noGrp="1" noChangeArrowheads="1"/>
          </p:cNvSpPr>
          <p:nvPr>
            <p:ph type="ftr" sz="quarter" idx="4"/>
          </p:nvPr>
        </p:nvSpPr>
        <p:spPr bwMode="auto">
          <a:xfrm>
            <a:off x="0" y="9426575"/>
            <a:ext cx="2946400" cy="498475"/>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defTabSz="913766" eaLnBrk="1" hangingPunct="1">
              <a:defRPr sz="1100" b="0">
                <a:solidFill>
                  <a:schemeClr val="tx1"/>
                </a:solidFill>
                <a:latin typeface="Arial" charset="0"/>
                <a:ea typeface="ＭＳ Ｐゴシック" pitchFamily="34" charset="-128"/>
              </a:defRPr>
            </a:lvl1pPr>
          </a:lstStyle>
          <a:p>
            <a:pPr>
              <a:defRPr/>
            </a:pPr>
            <a:endParaRPr lang="en-GB"/>
          </a:p>
        </p:txBody>
      </p:sp>
      <p:sp>
        <p:nvSpPr>
          <p:cNvPr id="32775" name="Rectangle 7"/>
          <p:cNvSpPr>
            <a:spLocks noGrp="1" noChangeArrowheads="1"/>
          </p:cNvSpPr>
          <p:nvPr>
            <p:ph type="sldNum" sz="quarter" idx="5"/>
          </p:nvPr>
        </p:nvSpPr>
        <p:spPr bwMode="auto">
          <a:xfrm>
            <a:off x="3849688" y="9426575"/>
            <a:ext cx="2946400" cy="498475"/>
          </a:xfrm>
          <a:prstGeom prst="rect">
            <a:avLst/>
          </a:prstGeom>
          <a:noFill/>
          <a:ln w="9525">
            <a:noFill/>
            <a:miter lim="800000"/>
            <a:headEnd/>
            <a:tailEnd/>
          </a:ln>
          <a:effectLst/>
        </p:spPr>
        <p:txBody>
          <a:bodyPr vert="horz" wrap="square" lIns="91416" tIns="45709" rIns="91416" bIns="45709" numCol="1" anchor="b" anchorCtr="0" compatLnSpc="1">
            <a:prstTxWarp prst="textNoShape">
              <a:avLst/>
            </a:prstTxWarp>
          </a:bodyPr>
          <a:lstStyle>
            <a:lvl1pPr algn="r" defTabSz="912813" eaLnBrk="1" hangingPunct="1">
              <a:defRPr sz="1100" b="0">
                <a:solidFill>
                  <a:schemeClr val="tx1"/>
                </a:solidFill>
                <a:latin typeface="Arial" panose="020B0604020202020204" pitchFamily="34" charset="0"/>
              </a:defRPr>
            </a:lvl1pPr>
          </a:lstStyle>
          <a:p>
            <a:pPr>
              <a:defRPr/>
            </a:pPr>
            <a:fld id="{AAF6F649-1DE0-40EF-8155-B854DF8401F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docmanager.pnld.co.uk/content/D16755.htm"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s://docmanager.pnld.co.uk/content/C2.htm" TargetMode="External"/><Relationship Id="rId4" Type="http://schemas.openxmlformats.org/officeDocument/2006/relationships/hyperlink" Target="https://docmanager.pnld.co.uk/content/D16756.htm"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docmanager.pnld.co.uk/content/C3577.htm"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mailto:fraudtriage@gwent.police.uk"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Objectives:  By the end of this lesson you will be able to:</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1" i="0" u="none" strike="noStrike" kern="1200" cap="none" spc="0" normalizeH="0" baseline="0" noProof="0" dirty="0">
                <a:ln>
                  <a:noFill/>
                </a:ln>
                <a:solidFill>
                  <a:srgbClr val="000000"/>
                </a:solidFill>
                <a:effectLst/>
                <a:uLnTx/>
                <a:uFillTx/>
                <a:latin typeface="Arial" charset="0"/>
                <a:ea typeface="+mn-ea"/>
                <a:cs typeface="+mn-cs"/>
              </a:rPr>
              <a:t>Identify</a:t>
            </a:r>
            <a:r>
              <a:rPr kumimoji="0" lang="en-GB" sz="1100" b="0" i="0" u="none" strike="noStrike" kern="1200" cap="none" spc="0" normalizeH="0" baseline="0" noProof="0" dirty="0">
                <a:ln>
                  <a:noFill/>
                </a:ln>
                <a:solidFill>
                  <a:srgbClr val="000000"/>
                </a:solidFill>
                <a:effectLst/>
                <a:uLnTx/>
                <a:uFillTx/>
                <a:latin typeface="Arial" charset="0"/>
                <a:ea typeface="+mn-ea"/>
                <a:cs typeface="+mn-cs"/>
              </a:rPr>
              <a:t> the legislation relating to Fraud offences. (Secs, 2,3,4,6,11 and Making off without Payment – Sec 3 Theft </a:t>
            </a:r>
            <a:r>
              <a:rPr kumimoji="0" lang="en-GB" sz="1100" b="0" i="0" u="none" strike="noStrike" kern="1200" cap="none" spc="0" normalizeH="0" baseline="0" noProof="0">
                <a:ln>
                  <a:noFill/>
                </a:ln>
                <a:solidFill>
                  <a:srgbClr val="000000"/>
                </a:solidFill>
                <a:effectLst/>
                <a:uLnTx/>
                <a:uFillTx/>
                <a:latin typeface="Arial" charset="0"/>
                <a:ea typeface="+mn-ea"/>
                <a:cs typeface="+mn-cs"/>
              </a:rPr>
              <a:t>Act 1978</a:t>
            </a:r>
            <a:r>
              <a:rPr kumimoji="0" lang="en-GB" sz="1100" b="0" i="0" u="none" strike="noStrike" kern="1200" cap="none" spc="0" normalizeH="0" baseline="0" noProof="0" dirty="0">
                <a:ln>
                  <a:noFill/>
                </a:ln>
                <a:solidFill>
                  <a:srgbClr val="000000"/>
                </a:solidFill>
                <a:effectLst/>
                <a:uLnTx/>
                <a:uFillTx/>
                <a:latin typeface="Arial" charset="0"/>
                <a:ea typeface="+mn-ea"/>
                <a:cs typeface="+mn-cs"/>
              </a:rPr>
              <a:t>)</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1" i="0" u="none" strike="noStrike" kern="1200" cap="none" spc="0" normalizeH="0" baseline="0" noProof="0" dirty="0">
                <a:ln>
                  <a:noFill/>
                </a:ln>
                <a:solidFill>
                  <a:srgbClr val="000000"/>
                </a:solidFill>
                <a:effectLst/>
                <a:uLnTx/>
                <a:uFillTx/>
                <a:latin typeface="Arial" charset="0"/>
                <a:ea typeface="+mn-ea"/>
                <a:cs typeface="+mn-cs"/>
              </a:rPr>
              <a:t>Describe</a:t>
            </a:r>
            <a:r>
              <a:rPr kumimoji="0" lang="en-GB" sz="1100" b="0" i="0" u="none" strike="noStrike" kern="1200" cap="none" spc="0" normalizeH="0" baseline="0" noProof="0" dirty="0">
                <a:ln>
                  <a:noFill/>
                </a:ln>
                <a:solidFill>
                  <a:srgbClr val="000000"/>
                </a:solidFill>
                <a:effectLst/>
                <a:uLnTx/>
                <a:uFillTx/>
                <a:latin typeface="Arial" charset="0"/>
                <a:ea typeface="+mn-ea"/>
                <a:cs typeface="+mn-cs"/>
              </a:rPr>
              <a:t> the impact of Fraud on (vulnerable and non-vulnerable) victims</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1" i="0" u="none" strike="noStrike" kern="1200" cap="none" spc="0" normalizeH="0" baseline="0" noProof="0" dirty="0">
                <a:ln>
                  <a:noFill/>
                </a:ln>
                <a:solidFill>
                  <a:srgbClr val="000000"/>
                </a:solidFill>
                <a:effectLst/>
                <a:uLnTx/>
                <a:uFillTx/>
                <a:latin typeface="Arial" charset="0"/>
                <a:ea typeface="+mn-ea"/>
                <a:cs typeface="+mn-cs"/>
              </a:rPr>
              <a:t>Explain</a:t>
            </a:r>
            <a:r>
              <a:rPr kumimoji="0" lang="en-GB" sz="1100" b="0" i="0" u="none" strike="noStrike" kern="1200" cap="none" spc="0" normalizeH="0" baseline="0" noProof="0" dirty="0">
                <a:ln>
                  <a:noFill/>
                </a:ln>
                <a:solidFill>
                  <a:srgbClr val="000000"/>
                </a:solidFill>
                <a:effectLst/>
                <a:uLnTx/>
                <a:uFillTx/>
                <a:latin typeface="Arial" charset="0"/>
                <a:ea typeface="+mn-ea"/>
                <a:cs typeface="+mn-cs"/>
              </a:rPr>
              <a:t> how the police deal with initial reports of Fraud</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1" i="0" u="none" strike="noStrike" kern="1200" cap="none" spc="0" normalizeH="0" baseline="0" noProof="0" dirty="0">
                <a:ln>
                  <a:noFill/>
                </a:ln>
                <a:solidFill>
                  <a:srgbClr val="000000"/>
                </a:solidFill>
                <a:effectLst/>
                <a:uLnTx/>
                <a:uFillTx/>
                <a:latin typeface="Arial" charset="0"/>
                <a:ea typeface="+mn-ea"/>
                <a:cs typeface="+mn-cs"/>
              </a:rPr>
              <a:t>Apply</a:t>
            </a:r>
            <a:r>
              <a:rPr kumimoji="0" lang="en-GB" sz="1100" b="0" i="0" u="none" strike="noStrike" kern="1200" cap="none" spc="0" normalizeH="0" baseline="0" noProof="0" dirty="0">
                <a:ln>
                  <a:noFill/>
                </a:ln>
                <a:solidFill>
                  <a:srgbClr val="000000"/>
                </a:solidFill>
                <a:effectLst/>
                <a:uLnTx/>
                <a:uFillTx/>
                <a:latin typeface="Arial" charset="0"/>
                <a:ea typeface="+mn-ea"/>
                <a:cs typeface="+mn-cs"/>
              </a:rPr>
              <a:t> legislation covered in the lesson to complete scenarios.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QTS -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What is Fraud?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Fraud is when trickery is used to gain a dishonest advantage, which is often financial, over another person.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There are many words used to describe fraud: Scam, con, swindle, extortion, sham, double-cross, hoax, cheat, ploy, ruse, hoodwink, confidence trick. These are just a few words you might hear in relation to fraud.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Fraud can be committed against individuals or businesses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AAF6F649-1DE0-40EF-8155-B854DF8401FF}" type="slidenum">
              <a:rPr lang="en-GB" altLang="en-US" smtClean="0"/>
              <a:pPr>
                <a:defRPr/>
              </a:pPr>
              <a:t>1</a:t>
            </a:fld>
            <a:endParaRPr lang="en-GB" altLang="en-US"/>
          </a:p>
        </p:txBody>
      </p:sp>
    </p:spTree>
    <p:extLst>
      <p:ext uri="{BB962C8B-B14F-4D97-AF65-F5344CB8AC3E}">
        <p14:creationId xmlns:p14="http://schemas.microsoft.com/office/powerpoint/2010/main" val="11276323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1693863" y="484188"/>
            <a:ext cx="3384550" cy="1905000"/>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Prior to showing PPT slide 2…</a:t>
            </a:r>
          </a:p>
          <a:p>
            <a:pPr>
              <a:lnSpc>
                <a:spcPct val="107000"/>
              </a:lnSpc>
              <a:spcAft>
                <a:spcPts val="800"/>
              </a:spcAft>
            </a:pPr>
            <a:endPar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7000"/>
              </a:lnSpc>
              <a:spcBef>
                <a:spcPct val="30000"/>
              </a:spcBef>
              <a:spcAft>
                <a:spcPts val="800"/>
              </a:spcAft>
              <a:buClrTx/>
              <a:buSzTx/>
              <a:buFontTx/>
              <a:buNone/>
              <a:tabLst/>
              <a:defRPr/>
            </a:pPr>
            <a:r>
              <a:rPr lang="en-GB" sz="1800" b="1"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QTS – can you give me examples of different types of fraud?</a:t>
            </a:r>
          </a:p>
          <a:p>
            <a:pPr marL="0" marR="0" lvl="0" indent="0" algn="l" defTabSz="914400" rtl="0" eaLnBrk="0" fontAlgn="base" latinLnBrk="0" hangingPunct="0">
              <a:lnSpc>
                <a:spcPct val="107000"/>
              </a:lnSpc>
              <a:spcBef>
                <a:spcPct val="30000"/>
              </a:spcBef>
              <a:spcAft>
                <a:spcPts val="800"/>
              </a:spcAft>
              <a:buClrTx/>
              <a:buSzTx/>
              <a:buFontTx/>
              <a:buNone/>
              <a:tabLst/>
              <a:defRPr/>
            </a:pPr>
            <a:endParaRPr lang="en-GB" sz="1800" b="1" dirty="0">
              <a:solidFill>
                <a:srgbClr val="44546A"/>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Trainer to  board blast the answers then compare to the PPT slide</a:t>
            </a:r>
          </a:p>
          <a:p>
            <a:pPr>
              <a:lnSpc>
                <a:spcPct val="107000"/>
              </a:lnSpc>
              <a:spcAft>
                <a:spcPts val="800"/>
              </a:spcAft>
            </a:pPr>
            <a:endPar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It is recognised across policing and government that fraud is a significant threat to the UK economy and policing is struggling to keep pace with the increasing demand and complexity of fraud in a digital age which is not restricted by geographic or other boundaries. Fraud includes low value and localised offending as well as complex and organised fraud. Fraud can be carried out remotely with perpetrators targeting UK citizens and businesses from abroad. Victims, offenders and enablers can be based across multiple force areas and international jurisdictions.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Anyone can become a victim of fraud – individuals, SMEs, large corporates, charities and public sector organisations. Fraudsters deliberately target some of the most vulnerable in our society. They repeatedly target victims, sharing details of the susceptible and vulnerable across criminal networks.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The financial loss from fraud can be life changing for victims. Fraudsters do not only take victims’ money, they take their sense of security, confidence and well-being. Victims suffer financial hardship, anxiety, depression and other mental and physical health problems. This has led to victims feeling suicidal and taking their own lives. Fraud losses put small businesses at risk, jeopardising the livelihood of proprietors and their employees.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altLang="en-US" sz="1100" dirty="0">
              <a:latin typeface="Arial" panose="020B0604020202020204" pitchFamily="34" charset="0"/>
            </a:endParaRPr>
          </a:p>
          <a:p>
            <a:r>
              <a:rPr lang="en-GB" altLang="en-US" sz="1100" dirty="0">
                <a:latin typeface="Arial" panose="020B0604020202020204" pitchFamily="34" charset="0"/>
              </a:rPr>
              <a:t>Technology has enabled new ways to defraud people, E.g. complex software such as keylogging viruses are designed to record computer use and capture personal information, like bank account passwords, which are secretly sent to a host computer and can then be sold on for profit, or social phishing, where the online offender gains access to an individual’s social media account and then accesses their ‘friends’ list.</a:t>
            </a:r>
          </a:p>
          <a:p>
            <a:endParaRPr lang="en-GB" altLang="en-US" sz="1100" dirty="0">
              <a:latin typeface="Arial" panose="020B0604020202020204" pitchFamily="34" charset="0"/>
            </a:endParaRPr>
          </a:p>
          <a:p>
            <a:r>
              <a:rPr lang="en-GB" altLang="en-US" sz="1100" dirty="0">
                <a:latin typeface="Arial" panose="020B0604020202020204" pitchFamily="34" charset="0"/>
              </a:rPr>
              <a:t>‘Traditional’ frauds can also be enabled online. Many people experience buying goods online, such as tickets for events, that turned out not to be genuine, or goods that then didn’t arrive. More elaborate and lengthy frauds can be committed involving romance and investment scams online, where victims being met via online dating sites.</a:t>
            </a:r>
          </a:p>
          <a:p>
            <a:endParaRPr lang="en-GB"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DE8C3FE9-7FE7-4E77-B679-5912DB9F4295}" type="slidenum">
              <a:rPr lang="en-GB" altLang="en-US" sz="1100" b="0" smtClean="0">
                <a:solidFill>
                  <a:schemeClr val="tx1"/>
                </a:solidFill>
                <a:latin typeface="Arial" panose="020B0604020202020204" pitchFamily="34" charset="0"/>
              </a:rPr>
              <a:pPr/>
              <a:t>2</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1693863" y="484188"/>
            <a:ext cx="3384550" cy="1905000"/>
          </a:xfrm>
          <a:ln/>
        </p:spPr>
      </p:sp>
      <p:sp>
        <p:nvSpPr>
          <p:cNvPr id="3" name="Notes Placeholder 2"/>
          <p:cNvSpPr>
            <a:spLocks noGrp="1"/>
          </p:cNvSpPr>
          <p:nvPr>
            <p:ph type="body" idx="1"/>
          </p:nvPr>
        </p:nvSpPr>
        <p:spPr/>
        <p:txBody>
          <a:bodyPr/>
          <a:lstStyle/>
          <a:p>
            <a:pPr>
              <a:defRPr/>
            </a:pPr>
            <a:r>
              <a:rPr lang="en-US" altLang="en-US" sz="1100" dirty="0">
                <a:solidFill>
                  <a:srgbClr val="000000"/>
                </a:solidFill>
                <a:latin typeface="Arial" panose="020B0604020202020204" pitchFamily="34" charset="0"/>
              </a:rPr>
              <a:t>Section 1 of the Fraud Act 2006 states that the offence of Fraud can be committed in 3 distinctive ways. </a:t>
            </a:r>
          </a:p>
          <a:p>
            <a:pPr>
              <a:defRPr/>
            </a:pPr>
            <a:endParaRPr lang="en-US" altLang="en-US" sz="1100" dirty="0">
              <a:solidFill>
                <a:srgbClr val="000000"/>
              </a:solidFill>
              <a:latin typeface="Arial" panose="020B0604020202020204" pitchFamily="34" charset="0"/>
            </a:endParaRPr>
          </a:p>
          <a:p>
            <a:pPr marL="228600" indent="-228600">
              <a:buFont typeface="+mj-lt"/>
              <a:buAutoNum type="alphaLcPeriod"/>
              <a:defRPr/>
            </a:pPr>
            <a:r>
              <a:rPr lang="en-US" altLang="en-US" sz="1100" dirty="0">
                <a:solidFill>
                  <a:srgbClr val="000000"/>
                </a:solidFill>
                <a:latin typeface="Arial" panose="020B0604020202020204" pitchFamily="34" charset="0"/>
              </a:rPr>
              <a:t>By false representation e.g. returning stolen goods to a shop to try and obtain a refund</a:t>
            </a:r>
          </a:p>
          <a:p>
            <a:pPr marL="228600" indent="-228600">
              <a:buFont typeface="+mj-lt"/>
              <a:buAutoNum type="alphaLcPeriod"/>
              <a:defRPr/>
            </a:pPr>
            <a:r>
              <a:rPr lang="en-US" altLang="en-US" sz="1100" dirty="0">
                <a:solidFill>
                  <a:srgbClr val="000000"/>
                </a:solidFill>
                <a:latin typeface="Arial" panose="020B0604020202020204" pitchFamily="34" charset="0"/>
              </a:rPr>
              <a:t>By failing to disclose information e.g. omitting important information when applying for a job or health insurance</a:t>
            </a:r>
          </a:p>
          <a:p>
            <a:pPr marL="228600" indent="-228600">
              <a:buFont typeface="+mj-lt"/>
              <a:buAutoNum type="alphaLcPeriod"/>
              <a:defRPr/>
            </a:pPr>
            <a:r>
              <a:rPr lang="en-US" altLang="en-US" sz="1100" dirty="0">
                <a:solidFill>
                  <a:srgbClr val="000000"/>
                </a:solidFill>
                <a:latin typeface="Arial" panose="020B0604020202020204" pitchFamily="34" charset="0"/>
              </a:rPr>
              <a:t>Through abuse of position e.g. whilst driving a local authority minibus, demanding fares from local residents when the service is actually free.</a:t>
            </a:r>
          </a:p>
          <a:p>
            <a:pPr marL="228600" indent="-228600">
              <a:buFont typeface="+mj-lt"/>
              <a:buAutoNum type="alphaLcPeriod"/>
              <a:defRPr/>
            </a:pPr>
            <a:endParaRPr lang="en-US" altLang="en-US" sz="1100" dirty="0">
              <a:solidFill>
                <a:srgbClr val="000000"/>
              </a:solidFill>
              <a:latin typeface="Arial" panose="020B0604020202020204" pitchFamily="34" charset="0"/>
            </a:endParaRPr>
          </a:p>
          <a:p>
            <a:pPr>
              <a:defRPr/>
            </a:pPr>
            <a:r>
              <a:rPr lang="en-US" altLang="en-US" sz="1100" dirty="0">
                <a:solidFill>
                  <a:srgbClr val="000000"/>
                </a:solidFill>
                <a:latin typeface="Arial" panose="020B0604020202020204" pitchFamily="34" charset="0"/>
              </a:rPr>
              <a:t>For all of these offences the intent remains the same: </a:t>
            </a:r>
          </a:p>
          <a:p>
            <a:pPr marL="171450" indent="-171450">
              <a:buFont typeface="Arial" panose="020B0604020202020204" pitchFamily="34" charset="0"/>
              <a:buChar char="•"/>
              <a:defRPr/>
            </a:pPr>
            <a:r>
              <a:rPr lang="en-US" altLang="en-US" sz="1100" dirty="0">
                <a:solidFill>
                  <a:srgbClr val="000000"/>
                </a:solidFill>
                <a:latin typeface="Arial" panose="020B0604020202020204" pitchFamily="34" charset="0"/>
              </a:rPr>
              <a:t>to make a gain for himself or another</a:t>
            </a:r>
          </a:p>
          <a:p>
            <a:pPr marL="171450" indent="-171450">
              <a:buFont typeface="Arial" panose="020B0604020202020204" pitchFamily="34" charset="0"/>
              <a:buChar char="•"/>
              <a:defRPr/>
            </a:pPr>
            <a:r>
              <a:rPr lang="en-US" altLang="en-US" sz="1100" dirty="0">
                <a:solidFill>
                  <a:srgbClr val="000000"/>
                </a:solidFill>
                <a:latin typeface="Arial" panose="020B0604020202020204" pitchFamily="34" charset="0"/>
              </a:rPr>
              <a:t>To cause a loss to another</a:t>
            </a:r>
          </a:p>
          <a:p>
            <a:pPr marL="171450" indent="-171450">
              <a:buFont typeface="Arial" panose="020B0604020202020204" pitchFamily="34" charset="0"/>
              <a:buChar char="•"/>
              <a:defRPr/>
            </a:pPr>
            <a:r>
              <a:rPr lang="en-US" altLang="en-US" sz="1100" dirty="0">
                <a:solidFill>
                  <a:srgbClr val="000000"/>
                </a:solidFill>
                <a:latin typeface="Arial" panose="020B0604020202020204" pitchFamily="34" charset="0"/>
              </a:rPr>
              <a:t>Or to expose another to risk of loss</a:t>
            </a:r>
          </a:p>
          <a:p>
            <a:pPr marL="171450" indent="-171450">
              <a:buFont typeface="Arial" panose="020B0604020202020204" pitchFamily="34" charset="0"/>
              <a:buChar char="•"/>
              <a:defRPr/>
            </a:pPr>
            <a:endParaRPr lang="en-US" altLang="en-US" sz="1100" dirty="0">
              <a:solidFill>
                <a:srgbClr val="000000"/>
              </a:solidFill>
              <a:latin typeface="Arial" panose="020B0604020202020204" pitchFamily="34" charset="0"/>
            </a:endParaRPr>
          </a:p>
          <a:p>
            <a:pPr>
              <a:buFont typeface="Arial" panose="020B0604020202020204" pitchFamily="34" charset="0"/>
              <a:buNone/>
              <a:defRPr/>
            </a:pPr>
            <a:r>
              <a:rPr lang="en-US" altLang="en-US" sz="1100" dirty="0">
                <a:solidFill>
                  <a:srgbClr val="000000"/>
                </a:solidFill>
                <a:latin typeface="Arial" panose="020B0604020202020204" pitchFamily="34" charset="0"/>
              </a:rPr>
              <a:t>The gain or loss can be temporary or permanent and can involve personal property, real property, intangible property or things in action. (Similar to the Theft Act)</a:t>
            </a:r>
          </a:p>
          <a:p>
            <a:pPr>
              <a:buFont typeface="Arial" panose="020B0604020202020204" pitchFamily="34" charset="0"/>
              <a:buNone/>
              <a:defRPr/>
            </a:pPr>
            <a:endParaRPr lang="en-US" altLang="en-US" sz="1100" dirty="0">
              <a:solidFill>
                <a:srgbClr val="000000"/>
              </a:solidFill>
              <a:latin typeface="Arial" panose="020B0604020202020204" pitchFamily="34" charset="0"/>
            </a:endParaRPr>
          </a:p>
          <a:p>
            <a:pPr>
              <a:buFont typeface="Arial" panose="020B0604020202020204" pitchFamily="34" charset="0"/>
              <a:buNone/>
              <a:defRPr/>
            </a:pPr>
            <a:r>
              <a:rPr lang="en-GB" sz="1100" dirty="0">
                <a:solidFill>
                  <a:srgbClr val="000000"/>
                </a:solidFill>
              </a:rPr>
              <a:t>Dishonesty - Subsection (1)(a) makes it clear that the representation must be made dishonestly. This test also applies to </a:t>
            </a:r>
            <a:r>
              <a:rPr lang="en-GB" sz="1100" dirty="0">
                <a:solidFill>
                  <a:srgbClr val="000000"/>
                </a:solidFill>
                <a:hlinkClick r:id="rId3"/>
              </a:rPr>
              <a:t>section 3</a:t>
            </a:r>
            <a:r>
              <a:rPr lang="en-GB" sz="1100" dirty="0">
                <a:solidFill>
                  <a:srgbClr val="000000"/>
                </a:solidFill>
              </a:rPr>
              <a:t>and </a:t>
            </a:r>
            <a:r>
              <a:rPr lang="en-GB" sz="1100" dirty="0">
                <a:solidFill>
                  <a:srgbClr val="000000"/>
                </a:solidFill>
                <a:hlinkClick r:id="rId4"/>
              </a:rPr>
              <a:t>section 4</a:t>
            </a:r>
            <a:r>
              <a:rPr lang="en-GB" sz="1100" dirty="0">
                <a:solidFill>
                  <a:srgbClr val="000000"/>
                </a:solidFill>
              </a:rPr>
              <a:t>. The current definition of dishonestly was established in </a:t>
            </a:r>
            <a:r>
              <a:rPr lang="en-GB" sz="1100" dirty="0">
                <a:solidFill>
                  <a:srgbClr val="000000"/>
                </a:solidFill>
                <a:hlinkClick r:id="rId5"/>
              </a:rPr>
              <a:t>R v Ghosh [1982] Q.B. 1053</a:t>
            </a:r>
            <a:r>
              <a:rPr lang="en-GB" sz="1100" dirty="0">
                <a:solidFill>
                  <a:srgbClr val="000000"/>
                </a:solidFill>
              </a:rPr>
              <a:t>.</a:t>
            </a:r>
            <a:endParaRPr lang="en-GB" sz="1100" dirty="0"/>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1C926496-19AD-41F6-BF75-8F9C862A6CF9}" type="slidenum">
              <a:rPr lang="en-GB" altLang="en-US" sz="1100" b="0" smtClean="0">
                <a:solidFill>
                  <a:schemeClr val="tx1"/>
                </a:solidFill>
                <a:latin typeface="Arial" panose="020B0604020202020204" pitchFamily="34" charset="0"/>
              </a:rPr>
              <a:pPr/>
              <a:t>3</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1693863" y="484188"/>
            <a:ext cx="3384550" cy="1905000"/>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solidFill>
                  <a:srgbClr val="000000"/>
                </a:solidFill>
                <a:latin typeface="Arial" panose="020B0604020202020204" pitchFamily="34" charset="0"/>
              </a:rPr>
              <a:t>Fraud by false representation</a:t>
            </a:r>
          </a:p>
          <a:p>
            <a:endParaRPr lang="en-GB" altLang="en-US" sz="1100">
              <a:solidFill>
                <a:srgbClr val="000000"/>
              </a:solidFill>
              <a:latin typeface="Arial" panose="020B0604020202020204" pitchFamily="34" charset="0"/>
            </a:endParaRPr>
          </a:p>
          <a:p>
            <a:r>
              <a:rPr lang="en-GB" altLang="en-US" sz="1100">
                <a:solidFill>
                  <a:srgbClr val="000000"/>
                </a:solidFill>
                <a:latin typeface="Arial" panose="020B0604020202020204" pitchFamily="34" charset="0"/>
              </a:rPr>
              <a:t>This is an offence where conduct and ulterior intent similar to burglary is a major part of the offence.</a:t>
            </a:r>
          </a:p>
          <a:p>
            <a:endParaRPr lang="en-GB" altLang="en-US" sz="1100">
              <a:solidFill>
                <a:srgbClr val="000000"/>
              </a:solidFill>
              <a:latin typeface="Arial" panose="020B0604020202020204" pitchFamily="34" charset="0"/>
            </a:endParaRPr>
          </a:p>
          <a:p>
            <a:r>
              <a:rPr lang="en-GB" altLang="en-US" b="1">
                <a:latin typeface="Arial" panose="020B0604020202020204" pitchFamily="34" charset="0"/>
              </a:rPr>
              <a:t>The person must make the representation with the intention of making a gain or causing loss or risk of loss to another. The gain or loss does not actually have to take place.</a:t>
            </a:r>
          </a:p>
          <a:p>
            <a:endParaRPr lang="en-GB" altLang="en-US">
              <a:latin typeface="Arial" panose="020B0604020202020204" pitchFamily="34" charset="0"/>
            </a:endParaRPr>
          </a:p>
          <a:p>
            <a:r>
              <a:rPr lang="en-GB" altLang="en-US" b="1">
                <a:latin typeface="Arial" panose="020B0604020202020204" pitchFamily="34" charset="0"/>
              </a:rPr>
              <a:t>R v Gilbert 2012</a:t>
            </a:r>
          </a:p>
          <a:p>
            <a:endParaRPr lang="en-GB" altLang="en-US">
              <a:latin typeface="Arial" panose="020B0604020202020204" pitchFamily="34" charset="0"/>
            </a:endParaRPr>
          </a:p>
          <a:p>
            <a:r>
              <a:rPr lang="en-GB" altLang="en-US">
                <a:latin typeface="Arial" panose="020B0604020202020204" pitchFamily="34" charset="0"/>
              </a:rPr>
              <a:t>It was settled law that in order for a defendant to be guilty of fraud by false representation, the jury had to be sure that the defendant had intended to make a gain, or cause loss or exposure to loss by making the false representation and it would be a matter for the jury, on the facts of each case, whether the causative link between the intention and the making of the false representation, required by section 2 of the 2006 Act, had been established.</a:t>
            </a: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EE3B8888-9EBE-4E7D-820B-FC6A6F3D1713}" type="slidenum">
              <a:rPr lang="en-GB" altLang="en-US" sz="1100" b="0" smtClean="0">
                <a:solidFill>
                  <a:schemeClr val="tx1"/>
                </a:solidFill>
                <a:latin typeface="Arial" panose="020B0604020202020204" pitchFamily="34" charset="0"/>
              </a:rPr>
              <a:pPr/>
              <a:t>4</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xfrm>
            <a:off x="1693863" y="484188"/>
            <a:ext cx="3384550" cy="1905000"/>
          </a:xfrm>
          <a:ln/>
        </p:spPr>
      </p:sp>
      <p:sp>
        <p:nvSpPr>
          <p:cNvPr id="3" name="Notes Placeholder 2"/>
          <p:cNvSpPr>
            <a:spLocks noGrp="1"/>
          </p:cNvSpPr>
          <p:nvPr>
            <p:ph type="body" idx="1"/>
          </p:nvPr>
        </p:nvSpPr>
        <p:spPr/>
        <p:txBody>
          <a:bodyPr/>
          <a:lstStyle/>
          <a:p>
            <a:pPr>
              <a:defRPr/>
            </a:pPr>
            <a:r>
              <a:rPr lang="en-GB" altLang="en-US" dirty="0">
                <a:latin typeface="Arial" panose="020B0604020202020204" pitchFamily="34" charset="0"/>
              </a:rPr>
              <a:t>Fr</a:t>
            </a:r>
            <a:r>
              <a:rPr lang="en-GB" altLang="en-US" sz="1100" dirty="0">
                <a:latin typeface="Arial" panose="020B0604020202020204" pitchFamily="34" charset="0"/>
              </a:rPr>
              <a:t>aud by failing to disclose information</a:t>
            </a:r>
          </a:p>
          <a:p>
            <a:pPr>
              <a:defRPr/>
            </a:pPr>
            <a:endParaRPr lang="en-GB" altLang="en-US" sz="1100" dirty="0">
              <a:latin typeface="Arial" panose="020B0604020202020204" pitchFamily="34" charset="0"/>
            </a:endParaRPr>
          </a:p>
          <a:p>
            <a:pPr>
              <a:defRPr/>
            </a:pPr>
            <a:r>
              <a:rPr lang="en-GB" altLang="en-US" sz="1100" dirty="0">
                <a:latin typeface="Arial" panose="020B0604020202020204" pitchFamily="34" charset="0"/>
              </a:rPr>
              <a:t>Failure to disclose can be made by oral or written omission. </a:t>
            </a:r>
          </a:p>
          <a:p>
            <a:pPr>
              <a:defRPr/>
            </a:pPr>
            <a:endParaRPr lang="en-GB" altLang="en-US" sz="1100" dirty="0">
              <a:latin typeface="Arial" panose="020B0604020202020204" pitchFamily="34" charset="0"/>
            </a:endParaRPr>
          </a:p>
          <a:p>
            <a:pPr>
              <a:defRPr/>
            </a:pPr>
            <a:r>
              <a:rPr lang="en-GB" altLang="en-US" sz="1100" dirty="0">
                <a:latin typeface="Arial" panose="020B0604020202020204" pitchFamily="34" charset="0"/>
              </a:rPr>
              <a:t>The legal duty to disclose comes from:</a:t>
            </a:r>
          </a:p>
          <a:p>
            <a:pPr marL="171450" indent="-171450">
              <a:buFont typeface="Arial" panose="020B0604020202020204" pitchFamily="34" charset="0"/>
              <a:buChar char="•"/>
              <a:defRPr/>
            </a:pPr>
            <a:r>
              <a:rPr lang="en-GB" altLang="en-US" sz="1100" dirty="0">
                <a:latin typeface="Arial" panose="020B0604020202020204" pitchFamily="34" charset="0"/>
              </a:rPr>
              <a:t>Statute e.g. a company must publish the yearly accounts under company law but fails to do so</a:t>
            </a:r>
          </a:p>
          <a:p>
            <a:pPr marL="171450" indent="-171450">
              <a:buFont typeface="Arial" panose="020B0604020202020204" pitchFamily="34" charset="0"/>
              <a:buChar char="•"/>
              <a:defRPr/>
            </a:pPr>
            <a:r>
              <a:rPr lang="en-GB" altLang="en-US" sz="1100" dirty="0">
                <a:latin typeface="Arial" panose="020B0604020202020204" pitchFamily="34" charset="0"/>
              </a:rPr>
              <a:t>Good faith e.g. disclosing serious illness to reduce health care premiums</a:t>
            </a:r>
          </a:p>
          <a:p>
            <a:pPr marL="171450" indent="-171450">
              <a:buFont typeface="Arial" panose="020B0604020202020204" pitchFamily="34" charset="0"/>
              <a:buChar char="•"/>
              <a:defRPr/>
            </a:pPr>
            <a:r>
              <a:rPr lang="en-GB" altLang="en-US" sz="1100" dirty="0">
                <a:latin typeface="Arial" panose="020B0604020202020204" pitchFamily="34" charset="0"/>
              </a:rPr>
              <a:t>Terms of contract e.g. estate agent not revealing all bids for a property to a client</a:t>
            </a:r>
          </a:p>
          <a:p>
            <a:pPr>
              <a:defRPr/>
            </a:pPr>
            <a:endParaRPr lang="en-GB" dirty="0"/>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D062CD81-A02F-4D9F-B665-C4CB96CE8850}" type="slidenum">
              <a:rPr lang="en-GB" altLang="en-US" sz="1100" b="0" smtClean="0">
                <a:solidFill>
                  <a:schemeClr val="tx1"/>
                </a:solidFill>
                <a:latin typeface="Arial" panose="020B0604020202020204" pitchFamily="34" charset="0"/>
              </a:rPr>
              <a:pPr/>
              <a:t>5</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1693863" y="484188"/>
            <a:ext cx="3384550" cy="1905000"/>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solidFill>
                  <a:srgbClr val="000000"/>
                </a:solidFill>
                <a:latin typeface="Arial" panose="020B0604020202020204" pitchFamily="34" charset="0"/>
              </a:rPr>
              <a:t>Fraud by Abuse of Position</a:t>
            </a:r>
          </a:p>
          <a:p>
            <a:endParaRPr lang="en-GB" altLang="en-US" sz="1100">
              <a:solidFill>
                <a:srgbClr val="000000"/>
              </a:solidFill>
              <a:latin typeface="Arial" panose="020B0604020202020204" pitchFamily="34" charset="0"/>
            </a:endParaRPr>
          </a:p>
          <a:p>
            <a:r>
              <a:rPr lang="en-GB" altLang="en-US" sz="1100">
                <a:solidFill>
                  <a:srgbClr val="000000"/>
                </a:solidFill>
                <a:latin typeface="Arial" panose="020B0604020202020204" pitchFamily="34" charset="0"/>
              </a:rPr>
              <a:t>The offence could apply to anyone  who has knowledge of someone's financial affairs such as an employer or trustee. </a:t>
            </a:r>
          </a:p>
          <a:p>
            <a:endParaRPr lang="en-GB" altLang="en-US" sz="1100">
              <a:solidFill>
                <a:srgbClr val="000000"/>
              </a:solidFill>
              <a:latin typeface="Arial" panose="020B0604020202020204" pitchFamily="34" charset="0"/>
            </a:endParaRPr>
          </a:p>
          <a:p>
            <a:r>
              <a:rPr lang="en-GB" altLang="en-US" sz="1100">
                <a:solidFill>
                  <a:srgbClr val="000000"/>
                </a:solidFill>
                <a:latin typeface="Arial" panose="020B0604020202020204" pitchFamily="34" charset="0"/>
              </a:rPr>
              <a:t>Abuse is not defined in law but is held to have a normal everyday meaning. It can be an act or a failure to act </a:t>
            </a:r>
          </a:p>
          <a:p>
            <a:endParaRPr lang="en-GB" altLang="en-US" sz="1100">
              <a:solidFill>
                <a:srgbClr val="000000"/>
              </a:solidFill>
              <a:latin typeface="Arial" panose="020B0604020202020204" pitchFamily="34" charset="0"/>
            </a:endParaRPr>
          </a:p>
          <a:p>
            <a:r>
              <a:rPr lang="en-GB" altLang="en-US" sz="1100">
                <a:solidFill>
                  <a:srgbClr val="000000"/>
                </a:solidFill>
                <a:latin typeface="Arial" panose="020B0604020202020204" pitchFamily="34" charset="0"/>
              </a:rPr>
              <a:t>e.g. a person who has access to the bank account of a vulnerable relative and takes money for their own use, or where house mates pool money to pay bills and one of them is entrusted to pay the bills but instead uses the money to go on holiday.  </a:t>
            </a:r>
          </a:p>
          <a:p>
            <a:endParaRPr lang="en-GB" altLang="en-US">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28259F5C-4015-4BDB-A160-C01A49184DB2}" type="slidenum">
              <a:rPr lang="en-GB" altLang="en-US" sz="1100" b="0" smtClean="0">
                <a:solidFill>
                  <a:schemeClr val="tx1"/>
                </a:solidFill>
                <a:latin typeface="Arial" panose="020B0604020202020204" pitchFamily="34" charset="0"/>
              </a:rPr>
              <a:pPr/>
              <a:t>6</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1693863" y="484188"/>
            <a:ext cx="3384550" cy="1905000"/>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solidFill>
                  <a:srgbClr val="000000"/>
                </a:solidFill>
                <a:latin typeface="Arial" panose="020B0604020202020204" pitchFamily="34" charset="0"/>
              </a:rPr>
              <a:t>This offence is similar to the offence of going equipped.</a:t>
            </a:r>
          </a:p>
          <a:p>
            <a:endParaRPr lang="en-GB" altLang="en-US" sz="1100">
              <a:solidFill>
                <a:srgbClr val="000000"/>
              </a:solidFill>
              <a:latin typeface="Arial" panose="020B0604020202020204" pitchFamily="34" charset="0"/>
            </a:endParaRPr>
          </a:p>
          <a:p>
            <a:r>
              <a:rPr lang="en-GB" altLang="en-US" sz="1100">
                <a:solidFill>
                  <a:srgbClr val="000000"/>
                </a:solidFill>
                <a:latin typeface="Arial" panose="020B0604020202020204" pitchFamily="34" charset="0"/>
              </a:rPr>
              <a:t>The articles can include clothing to imitate company representatives, mechanisms to slow down electricity meters, as well as false identity cards, credit cards, cheque books, till receipts passports and driving licences. It may also include a computer programme or data held in an electronic form. </a:t>
            </a:r>
          </a:p>
          <a:p>
            <a:endParaRPr lang="en-GB" altLang="en-US" sz="1100">
              <a:solidFill>
                <a:srgbClr val="000000"/>
              </a:solidFill>
              <a:latin typeface="Arial" panose="020B0604020202020204" pitchFamily="34" charset="0"/>
            </a:endParaRPr>
          </a:p>
          <a:p>
            <a:r>
              <a:rPr lang="en-GB" altLang="en-US" sz="1100">
                <a:solidFill>
                  <a:srgbClr val="000000"/>
                </a:solidFill>
                <a:latin typeface="Arial" panose="020B0604020202020204" pitchFamily="34" charset="0"/>
              </a:rPr>
              <a:t>Section 6 covers possession or having the article under his control.</a:t>
            </a:r>
          </a:p>
          <a:p>
            <a:endParaRPr lang="en-GB" altLang="en-US" sz="1100">
              <a:solidFill>
                <a:srgbClr val="000000"/>
              </a:solidFill>
              <a:latin typeface="Arial" panose="020B0604020202020204" pitchFamily="34" charset="0"/>
            </a:endParaRPr>
          </a:p>
          <a:p>
            <a:r>
              <a:rPr lang="en-GB" altLang="en-US" sz="1100" b="1">
                <a:solidFill>
                  <a:srgbClr val="000000"/>
                </a:solidFill>
                <a:latin typeface="Arial" panose="020B0604020202020204" pitchFamily="34" charset="0"/>
              </a:rPr>
              <a:t>Possession</a:t>
            </a:r>
            <a:r>
              <a:rPr lang="en-GB" altLang="en-US" sz="1100">
                <a:solidFill>
                  <a:srgbClr val="000000"/>
                </a:solidFill>
                <a:latin typeface="Arial" panose="020B0604020202020204" pitchFamily="34" charset="0"/>
              </a:rPr>
              <a:t> – the person must have immediate physical control over the article and know that it is there. </a:t>
            </a:r>
          </a:p>
          <a:p>
            <a:endParaRPr lang="en-GB" altLang="en-US" sz="1100">
              <a:solidFill>
                <a:srgbClr val="000000"/>
              </a:solidFill>
              <a:latin typeface="Arial" panose="020B0604020202020204" pitchFamily="34" charset="0"/>
            </a:endParaRPr>
          </a:p>
          <a:p>
            <a:r>
              <a:rPr lang="en-GB" altLang="en-US" sz="1100" b="1">
                <a:solidFill>
                  <a:srgbClr val="000000"/>
                </a:solidFill>
                <a:latin typeface="Arial" panose="020B0604020202020204" pitchFamily="34" charset="0"/>
              </a:rPr>
              <a:t>Control</a:t>
            </a:r>
            <a:r>
              <a:rPr lang="en-GB" altLang="en-US" sz="1100">
                <a:solidFill>
                  <a:srgbClr val="000000"/>
                </a:solidFill>
                <a:latin typeface="Arial" panose="020B0604020202020204" pitchFamily="34" charset="0"/>
              </a:rPr>
              <a:t> – includes having physical control at a distance e.g. possess a key to a cupboard where the item is kept and knowing the article was there</a:t>
            </a:r>
          </a:p>
          <a:p>
            <a:endParaRPr lang="en-GB" altLang="en-US" sz="1100">
              <a:solidFill>
                <a:srgbClr val="000000"/>
              </a:solidFill>
              <a:latin typeface="Arial" panose="020B0604020202020204" pitchFamily="34" charset="0"/>
            </a:endParaRPr>
          </a:p>
          <a:p>
            <a:r>
              <a:rPr lang="en-GB" altLang="en-US" sz="1100">
                <a:solidFill>
                  <a:srgbClr val="000000"/>
                </a:solidFill>
                <a:latin typeface="Arial" panose="020B0604020202020204" pitchFamily="34" charset="0"/>
              </a:rPr>
              <a:t>This offence can be committed anywhere, including when the items are located within a suspects home.</a:t>
            </a:r>
          </a:p>
          <a:p>
            <a:endParaRPr lang="en-GB" altLang="en-US">
              <a:latin typeface="Arial" panose="020B0604020202020204" pitchFamily="34"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9E708A59-BA2E-4093-B244-EBCF6E9E2C5C}" type="slidenum">
              <a:rPr lang="en-GB" altLang="en-US" sz="1100" b="0" smtClean="0">
                <a:solidFill>
                  <a:schemeClr val="tx1"/>
                </a:solidFill>
                <a:latin typeface="Arial" panose="020B0604020202020204" pitchFamily="34" charset="0"/>
              </a:rPr>
              <a:pPr/>
              <a:t>7</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1693863" y="484188"/>
            <a:ext cx="3384550" cy="19050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latin typeface="Arial" panose="020B0604020202020204" pitchFamily="34" charset="0"/>
              </a:rPr>
              <a:t>Section 7 of the Fraud Act 2006 makes it an offence to make, adapt, supply or offer to supply any article knowing that it is designed or adapted for use in the course of or in connection with fraud, or intending it to be used to commit or facilitate fraud.</a:t>
            </a:r>
          </a:p>
          <a:p>
            <a:endParaRPr lang="en-GB" altLang="en-US" sz="1100" b="1">
              <a:latin typeface="Arial" panose="020B0604020202020204" pitchFamily="34" charset="0"/>
            </a:endParaRPr>
          </a:p>
          <a:p>
            <a:r>
              <a:rPr lang="en-GB" altLang="en-US" sz="1100" b="1">
                <a:latin typeface="Arial" panose="020B0604020202020204" pitchFamily="34" charset="0"/>
              </a:rPr>
              <a:t>Note</a:t>
            </a:r>
            <a:br>
              <a:rPr lang="en-GB" altLang="en-US" sz="1100">
                <a:latin typeface="Arial" panose="020B0604020202020204" pitchFamily="34" charset="0"/>
              </a:rPr>
            </a:br>
            <a:r>
              <a:rPr lang="en-GB" altLang="en-US" sz="1100" i="1">
                <a:latin typeface="Arial" panose="020B0604020202020204" pitchFamily="34" charset="0"/>
              </a:rPr>
              <a:t>For example, a person makes devices which when attached to electricity meters cause the meter to malfunction. The actual amount of electricity used is concealed from the provider, who thus makes a loss.</a:t>
            </a:r>
            <a:endParaRPr lang="en-GB" altLang="en-US" sz="1100">
              <a:latin typeface="Arial" panose="020B0604020202020204" pitchFamily="34" charset="0"/>
            </a:endParaRPr>
          </a:p>
          <a:p>
            <a:endParaRPr lang="en-GB" altLang="en-US" sz="1100">
              <a:latin typeface="Arial" panose="020B0604020202020204" pitchFamily="34" charset="0"/>
            </a:endParaRPr>
          </a:p>
          <a:p>
            <a:r>
              <a:rPr lang="en-GB" altLang="en-US" sz="1100">
                <a:latin typeface="Arial" panose="020B0604020202020204" pitchFamily="34" charset="0"/>
              </a:rPr>
              <a:t>Either way</a:t>
            </a:r>
            <a:br>
              <a:rPr lang="en-GB" altLang="en-US" sz="1100">
                <a:latin typeface="Arial" panose="020B0604020202020204" pitchFamily="34" charset="0"/>
              </a:rPr>
            </a:br>
            <a:r>
              <a:rPr lang="en-GB" altLang="en-US" sz="1100">
                <a:latin typeface="Arial" panose="020B0604020202020204" pitchFamily="34" charset="0"/>
              </a:rPr>
              <a:t>Summary: maximum 6 months imprisonment and/or fine </a:t>
            </a:r>
            <a:br>
              <a:rPr lang="en-GB" altLang="en-US" sz="1100">
                <a:latin typeface="Arial" panose="020B0604020202020204" pitchFamily="34" charset="0"/>
              </a:rPr>
            </a:br>
            <a:r>
              <a:rPr lang="en-GB" altLang="en-US" sz="1100">
                <a:latin typeface="Arial" panose="020B0604020202020204" pitchFamily="34" charset="0"/>
              </a:rPr>
              <a:t>Indictment: maximum 10 years imprisonment and/or fine </a:t>
            </a: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1B9B355A-7F2E-4980-BAE0-3E1A494BAAC3}" type="slidenum">
              <a:rPr lang="en-GB" altLang="en-US" sz="1100" b="0" smtClean="0">
                <a:solidFill>
                  <a:schemeClr val="tx1"/>
                </a:solidFill>
                <a:latin typeface="Arial" panose="020B0604020202020204" pitchFamily="34" charset="0"/>
              </a:rPr>
              <a:pPr/>
              <a:t>8</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1693863" y="484188"/>
            <a:ext cx="3384550" cy="1905000"/>
          </a:xfrm>
          <a:ln/>
        </p:spPr>
      </p:sp>
      <p:sp>
        <p:nvSpPr>
          <p:cNvPr id="3" name="Notes Placeholder 2"/>
          <p:cNvSpPr>
            <a:spLocks noGrp="1"/>
          </p:cNvSpPr>
          <p:nvPr>
            <p:ph type="body" idx="1"/>
          </p:nvPr>
        </p:nvSpPr>
        <p:spPr/>
        <p:txBody>
          <a:bodyPr/>
          <a:lstStyle/>
          <a:p>
            <a:pPr>
              <a:defRPr/>
            </a:pPr>
            <a:r>
              <a:rPr lang="en-US" altLang="en-US" sz="1100" dirty="0">
                <a:solidFill>
                  <a:srgbClr val="000000"/>
                </a:solidFill>
                <a:latin typeface="Arial" panose="020B0604020202020204" pitchFamily="34" charset="0"/>
              </a:rPr>
              <a:t>In the previous sections of Fraud the gain or loss has been related to property of a tangible and intangible nature. </a:t>
            </a:r>
          </a:p>
          <a:p>
            <a:pPr>
              <a:defRPr/>
            </a:pPr>
            <a:endParaRPr lang="en-US" altLang="en-US" sz="1100" dirty="0">
              <a:solidFill>
                <a:srgbClr val="000000"/>
              </a:solidFill>
              <a:latin typeface="Arial" panose="020B0604020202020204" pitchFamily="34" charset="0"/>
            </a:endParaRPr>
          </a:p>
          <a:p>
            <a:pPr>
              <a:defRPr/>
            </a:pPr>
            <a:r>
              <a:rPr lang="en-US" altLang="en-US" sz="1100" b="1" dirty="0">
                <a:solidFill>
                  <a:srgbClr val="000000"/>
                </a:solidFill>
                <a:latin typeface="Arial" panose="020B0604020202020204" pitchFamily="34" charset="0"/>
              </a:rPr>
              <a:t>Section 11 </a:t>
            </a:r>
            <a:r>
              <a:rPr lang="en-US" altLang="en-US" sz="1100" dirty="0">
                <a:solidFill>
                  <a:srgbClr val="000000"/>
                </a:solidFill>
                <a:latin typeface="Arial" panose="020B0604020202020204" pitchFamily="34" charset="0"/>
              </a:rPr>
              <a:t>is an additional offence for when a service is obtained by dishonest means.  If services have been provided e.g. a taxi ride where there is no gain or loss of property</a:t>
            </a:r>
          </a:p>
          <a:p>
            <a:pPr>
              <a:defRPr/>
            </a:pPr>
            <a:endParaRPr lang="en-US" altLang="en-US" sz="1100" dirty="0">
              <a:solidFill>
                <a:srgbClr val="000000"/>
              </a:solidFill>
              <a:latin typeface="Arial" panose="020B0604020202020204" pitchFamily="34" charset="0"/>
            </a:endParaRPr>
          </a:p>
          <a:p>
            <a:pPr>
              <a:defRPr/>
            </a:pPr>
            <a:r>
              <a:rPr lang="en-US" altLang="en-US" sz="1100" dirty="0">
                <a:solidFill>
                  <a:srgbClr val="000000"/>
                </a:solidFill>
                <a:latin typeface="Arial" panose="020B0604020202020204" pitchFamily="34" charset="0"/>
              </a:rPr>
              <a:t>This service must be a type for which payment is required and could include bus rides, haircuts and a stay in a hotel room. The service must be obtained through a dishonest act and this would include using a false credit card, giving false personal details and making false promises or agreements.   </a:t>
            </a:r>
            <a:r>
              <a:rPr lang="en-GB" altLang="en-US" sz="1100" dirty="0">
                <a:solidFill>
                  <a:srgbClr val="000000"/>
                </a:solidFill>
                <a:latin typeface="Arial" panose="020B0604020202020204" pitchFamily="34" charset="0"/>
              </a:rPr>
              <a:t>The services are made available on the basis that payment either </a:t>
            </a:r>
            <a:r>
              <a:rPr lang="en-GB" altLang="en-US" sz="1100" b="1" dirty="0">
                <a:solidFill>
                  <a:srgbClr val="000000"/>
                </a:solidFill>
                <a:latin typeface="Arial" panose="020B0604020202020204" pitchFamily="34" charset="0"/>
              </a:rPr>
              <a:t>has</a:t>
            </a:r>
            <a:r>
              <a:rPr lang="en-GB" altLang="en-US" sz="1100" dirty="0">
                <a:solidFill>
                  <a:srgbClr val="000000"/>
                </a:solidFill>
                <a:latin typeface="Arial" panose="020B0604020202020204" pitchFamily="34" charset="0"/>
              </a:rPr>
              <a:t> been made </a:t>
            </a:r>
            <a:r>
              <a:rPr lang="en-GB" altLang="en-US" sz="1100" b="1" dirty="0">
                <a:solidFill>
                  <a:srgbClr val="000000"/>
                </a:solidFill>
                <a:latin typeface="Arial" panose="020B0604020202020204" pitchFamily="34" charset="0"/>
              </a:rPr>
              <a:t>is</a:t>
            </a:r>
            <a:r>
              <a:rPr lang="en-GB" altLang="en-US" sz="1100" dirty="0">
                <a:solidFill>
                  <a:srgbClr val="000000"/>
                </a:solidFill>
                <a:latin typeface="Arial" panose="020B0604020202020204" pitchFamily="34" charset="0"/>
              </a:rPr>
              <a:t> being made or </a:t>
            </a:r>
            <a:r>
              <a:rPr lang="en-GB" altLang="en-US" sz="1100" b="1" dirty="0">
                <a:solidFill>
                  <a:srgbClr val="000000"/>
                </a:solidFill>
                <a:latin typeface="Arial" panose="020B0604020202020204" pitchFamily="34" charset="0"/>
              </a:rPr>
              <a:t>will</a:t>
            </a:r>
            <a:r>
              <a:rPr lang="en-GB" altLang="en-US" sz="1100" dirty="0">
                <a:solidFill>
                  <a:srgbClr val="000000"/>
                </a:solidFill>
                <a:latin typeface="Arial" panose="020B0604020202020204" pitchFamily="34" charset="0"/>
              </a:rPr>
              <a:t> be made</a:t>
            </a:r>
          </a:p>
          <a:p>
            <a:pPr>
              <a:spcBef>
                <a:spcPct val="0"/>
              </a:spcBef>
              <a:defRPr/>
            </a:pPr>
            <a:endParaRPr lang="en-GB" altLang="en-US" sz="1100" dirty="0">
              <a:solidFill>
                <a:srgbClr val="000000"/>
              </a:solidFill>
              <a:latin typeface="Arial" panose="020B0604020202020204" pitchFamily="34" charset="0"/>
            </a:endParaRPr>
          </a:p>
          <a:p>
            <a:pPr>
              <a:spcBef>
                <a:spcPct val="0"/>
              </a:spcBef>
              <a:defRPr/>
            </a:pPr>
            <a:r>
              <a:rPr lang="en-GB" altLang="en-US" sz="1100" dirty="0">
                <a:solidFill>
                  <a:srgbClr val="000000"/>
                </a:solidFill>
                <a:latin typeface="Arial" panose="020B0604020202020204" pitchFamily="34" charset="0"/>
              </a:rPr>
              <a:t>The services are obtained without either any payment being made or payment being made in full. When they obtained the services they knew the basis upon which the services were made available (i.e. that they were expected to pay)</a:t>
            </a:r>
          </a:p>
          <a:p>
            <a:pPr>
              <a:defRPr/>
            </a:pPr>
            <a:endParaRPr lang="en-US" altLang="en-US" sz="1100" dirty="0">
              <a:solidFill>
                <a:srgbClr val="000000"/>
              </a:solidFill>
              <a:latin typeface="Arial" panose="020B0604020202020204" pitchFamily="34" charset="0"/>
            </a:endParaRPr>
          </a:p>
          <a:p>
            <a:pPr>
              <a:spcBef>
                <a:spcPct val="0"/>
              </a:spcBef>
              <a:spcAft>
                <a:spcPts val="1200"/>
              </a:spcAft>
              <a:defRPr/>
            </a:pPr>
            <a:r>
              <a:rPr lang="en-GB" altLang="en-US" sz="1100" dirty="0">
                <a:solidFill>
                  <a:srgbClr val="000000"/>
                </a:solidFill>
                <a:latin typeface="Arial" panose="020B0604020202020204" pitchFamily="34" charset="0"/>
              </a:rPr>
              <a:t>They </a:t>
            </a:r>
            <a:r>
              <a:rPr lang="en-GB" altLang="en-US" sz="1100" b="1" dirty="0">
                <a:solidFill>
                  <a:srgbClr val="000000"/>
                </a:solidFill>
                <a:latin typeface="Arial" panose="020B0604020202020204" pitchFamily="34" charset="0"/>
              </a:rPr>
              <a:t>intend</a:t>
            </a:r>
            <a:r>
              <a:rPr lang="en-GB" altLang="en-US" sz="1100" dirty="0">
                <a:solidFill>
                  <a:srgbClr val="000000"/>
                </a:solidFill>
                <a:latin typeface="Arial" panose="020B0604020202020204" pitchFamily="34" charset="0"/>
              </a:rPr>
              <a:t> either </a:t>
            </a:r>
            <a:r>
              <a:rPr lang="en-GB" altLang="en-US" sz="1100" b="1" dirty="0">
                <a:solidFill>
                  <a:srgbClr val="000000"/>
                </a:solidFill>
                <a:latin typeface="Arial" panose="020B0604020202020204" pitchFamily="34" charset="0"/>
              </a:rPr>
              <a:t>not</a:t>
            </a:r>
            <a:r>
              <a:rPr lang="en-GB" altLang="en-US" sz="1100" dirty="0">
                <a:solidFill>
                  <a:srgbClr val="000000"/>
                </a:solidFill>
                <a:latin typeface="Arial" panose="020B0604020202020204" pitchFamily="34" charset="0"/>
              </a:rPr>
              <a:t> to make </a:t>
            </a:r>
            <a:r>
              <a:rPr lang="en-GB" altLang="en-US" sz="1100" b="1" dirty="0">
                <a:solidFill>
                  <a:srgbClr val="000000"/>
                </a:solidFill>
                <a:latin typeface="Arial" panose="020B0604020202020204" pitchFamily="34" charset="0"/>
              </a:rPr>
              <a:t>any payment</a:t>
            </a:r>
            <a:r>
              <a:rPr lang="en-GB" altLang="en-US" sz="1100" dirty="0">
                <a:solidFill>
                  <a:srgbClr val="000000"/>
                </a:solidFill>
                <a:latin typeface="Arial" panose="020B0604020202020204" pitchFamily="34" charset="0"/>
              </a:rPr>
              <a:t> or </a:t>
            </a:r>
            <a:r>
              <a:rPr lang="en-GB" altLang="en-US" sz="1100" b="1" dirty="0">
                <a:solidFill>
                  <a:srgbClr val="000000"/>
                </a:solidFill>
                <a:latin typeface="Arial" panose="020B0604020202020204" pitchFamily="34" charset="0"/>
              </a:rPr>
              <a:t>not</a:t>
            </a:r>
            <a:r>
              <a:rPr lang="en-GB" altLang="en-US" sz="1100" dirty="0">
                <a:solidFill>
                  <a:srgbClr val="000000"/>
                </a:solidFill>
                <a:latin typeface="Arial" panose="020B0604020202020204" pitchFamily="34" charset="0"/>
              </a:rPr>
              <a:t> to make </a:t>
            </a:r>
            <a:r>
              <a:rPr lang="en-GB" altLang="en-US" sz="1100" b="1" dirty="0">
                <a:solidFill>
                  <a:srgbClr val="000000"/>
                </a:solidFill>
                <a:latin typeface="Arial" panose="020B0604020202020204" pitchFamily="34" charset="0"/>
              </a:rPr>
              <a:t>payment in full.</a:t>
            </a:r>
          </a:p>
          <a:p>
            <a:pPr>
              <a:spcBef>
                <a:spcPct val="0"/>
              </a:spcBef>
              <a:spcAft>
                <a:spcPts val="1200"/>
              </a:spcAft>
              <a:defRPr/>
            </a:pPr>
            <a:endParaRPr lang="en-GB" altLang="en-US" sz="1100" b="1" dirty="0">
              <a:solidFill>
                <a:srgbClr val="000000"/>
              </a:solidFill>
              <a:latin typeface="Arial" panose="020B0604020202020204" pitchFamily="34" charset="0"/>
            </a:endParaRPr>
          </a:p>
          <a:p>
            <a:pPr>
              <a:defRPr/>
            </a:pPr>
            <a:r>
              <a:rPr lang="en-GB" altLang="en-US" sz="1100" dirty="0">
                <a:solidFill>
                  <a:srgbClr val="000000"/>
                </a:solidFill>
                <a:latin typeface="Arial" panose="020B0604020202020204" pitchFamily="34" charset="0"/>
              </a:rPr>
              <a:t>The person must know that the services are made available on the basis that they are chargeable, or that they might be and it can be committed only where the dishonest act was done with the intent not to pay for the services as expected. The offence requires the actual obtaining of the service.</a:t>
            </a:r>
          </a:p>
          <a:p>
            <a:pPr>
              <a:defRPr/>
            </a:pPr>
            <a:endParaRPr lang="en-GB" altLang="en-US" sz="1100" b="1" dirty="0">
              <a:solidFill>
                <a:srgbClr val="000000"/>
              </a:solidFill>
              <a:latin typeface="Arial" panose="020B0604020202020204" pitchFamily="34" charset="0"/>
            </a:endParaRPr>
          </a:p>
          <a:p>
            <a:pPr>
              <a:defRPr/>
            </a:pPr>
            <a:r>
              <a:rPr lang="en-GB" altLang="en-US" sz="1100" b="1" dirty="0">
                <a:solidFill>
                  <a:srgbClr val="000000"/>
                </a:solidFill>
                <a:latin typeface="Arial" panose="020B0604020202020204" pitchFamily="34" charset="0"/>
              </a:rPr>
              <a:t>Examples:</a:t>
            </a:r>
          </a:p>
          <a:p>
            <a:pPr>
              <a:defRPr/>
            </a:pPr>
            <a:r>
              <a:rPr lang="en-GB" altLang="en-US" sz="1100" dirty="0">
                <a:solidFill>
                  <a:srgbClr val="000000"/>
                </a:solidFill>
                <a:latin typeface="Arial" panose="020B0604020202020204" pitchFamily="34" charset="0"/>
              </a:rPr>
              <a:t>Data or software may be made available on the Internet to a certain category of person who has paid for access rights to that service. A person dishonestly using false credit card details or other false personal information to obtain the service would be committing an offence under this section.</a:t>
            </a:r>
          </a:p>
          <a:p>
            <a:pPr>
              <a:defRPr/>
            </a:pPr>
            <a:endParaRPr lang="en-GB" altLang="en-US" sz="1100" dirty="0">
              <a:solidFill>
                <a:srgbClr val="000000"/>
              </a:solidFill>
              <a:latin typeface="Arial" panose="020B0604020202020204" pitchFamily="34" charset="0"/>
            </a:endParaRPr>
          </a:p>
          <a:p>
            <a:pPr>
              <a:defRPr/>
            </a:pPr>
            <a:r>
              <a:rPr lang="en-GB" altLang="en-US" sz="1100" dirty="0">
                <a:solidFill>
                  <a:srgbClr val="000000"/>
                </a:solidFill>
                <a:latin typeface="Arial" panose="020B0604020202020204" pitchFamily="34" charset="0"/>
              </a:rPr>
              <a:t>The offence would also cover a situation where:</a:t>
            </a:r>
          </a:p>
          <a:p>
            <a:pPr marL="171450" indent="-171450">
              <a:buFont typeface="Arial" panose="020B0604020202020204" pitchFamily="34" charset="0"/>
              <a:buChar char="•"/>
              <a:defRPr/>
            </a:pPr>
            <a:r>
              <a:rPr lang="en-GB" altLang="en-US" sz="1100" dirty="0">
                <a:solidFill>
                  <a:srgbClr val="000000"/>
                </a:solidFill>
                <a:latin typeface="Arial" panose="020B0604020202020204" pitchFamily="34" charset="0"/>
              </a:rPr>
              <a:t>a person climbs over a wall and watches a football match without paying the entrance fee - such a person is not deceiving the provider of the service directly, but is obtaining a service which is provided on the basis that people will pay for it.</a:t>
            </a:r>
          </a:p>
          <a:p>
            <a:pPr marL="171450" indent="-171450">
              <a:buFont typeface="Arial" panose="020B0604020202020204" pitchFamily="34" charset="0"/>
              <a:buChar char="•"/>
              <a:defRPr/>
            </a:pPr>
            <a:r>
              <a:rPr lang="en-GB" altLang="en-US" sz="1100" dirty="0">
                <a:solidFill>
                  <a:srgbClr val="000000"/>
                </a:solidFill>
                <a:latin typeface="Arial" panose="020B0604020202020204" pitchFamily="34" charset="0"/>
              </a:rPr>
              <a:t>a person attaches a decoder to their television to enable viewing access to cable/satellite television channels for which they have no intention of paying.</a:t>
            </a:r>
            <a:endParaRPr lang="en-GB" sz="1100" dirty="0"/>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DBB3DA4C-155D-4328-9E0D-DBAA0714CB9A}" type="slidenum">
              <a:rPr lang="en-GB" altLang="en-US" sz="1100" b="0" smtClean="0">
                <a:solidFill>
                  <a:schemeClr val="tx1"/>
                </a:solidFill>
                <a:latin typeface="Arial" panose="020B0604020202020204" pitchFamily="34" charset="0"/>
              </a:rPr>
              <a:pPr/>
              <a:t>9</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1693863" y="484188"/>
            <a:ext cx="3384550" cy="1905000"/>
          </a:xfrm>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solidFill>
                  <a:srgbClr val="000000"/>
                </a:solidFill>
                <a:latin typeface="Arial" panose="020B0604020202020204" pitchFamily="34" charset="0"/>
              </a:rPr>
              <a:t>If no dishonest representation takes place and a person had every intention to pay for the goods before the property was obtained, but then makes off without paying, the above offence has been committed. </a:t>
            </a:r>
          </a:p>
          <a:p>
            <a:r>
              <a:rPr lang="en-GB" altLang="en-US" sz="1100">
                <a:solidFill>
                  <a:srgbClr val="000000"/>
                </a:solidFill>
                <a:latin typeface="Arial" panose="020B0604020202020204" pitchFamily="34" charset="0"/>
              </a:rPr>
              <a:t>This offence is sometimes referred to as “Bilking” </a:t>
            </a:r>
          </a:p>
          <a:p>
            <a:endParaRPr lang="en-GB" altLang="en-US" sz="1100">
              <a:solidFill>
                <a:srgbClr val="000000"/>
              </a:solidFill>
              <a:latin typeface="Arial" panose="020B0604020202020204" pitchFamily="34" charset="0"/>
            </a:endParaRPr>
          </a:p>
          <a:p>
            <a:r>
              <a:rPr lang="en-GB" altLang="en-US" sz="1100" b="1">
                <a:solidFill>
                  <a:srgbClr val="000000"/>
                </a:solidFill>
                <a:latin typeface="Arial" panose="020B0604020202020204" pitchFamily="34" charset="0"/>
              </a:rPr>
              <a:t>E.g. </a:t>
            </a:r>
            <a:r>
              <a:rPr lang="en-GB" altLang="en-US" sz="1100">
                <a:solidFill>
                  <a:srgbClr val="000000"/>
                </a:solidFill>
                <a:latin typeface="Arial" panose="020B0604020202020204" pitchFamily="34" charset="0"/>
              </a:rPr>
              <a:t>A person fills their car with petrol, but upon seeing the staff engaged with other customers, decides to leave and drive off without paying. </a:t>
            </a:r>
          </a:p>
          <a:p>
            <a:endParaRPr lang="en-GB" altLang="en-US" sz="1100">
              <a:solidFill>
                <a:srgbClr val="000000"/>
              </a:solidFill>
              <a:latin typeface="Arial" panose="020B0604020202020204" pitchFamily="34" charset="0"/>
            </a:endParaRPr>
          </a:p>
          <a:p>
            <a:r>
              <a:rPr lang="en-GB" altLang="en-US" sz="1100">
                <a:solidFill>
                  <a:srgbClr val="000000"/>
                </a:solidFill>
                <a:latin typeface="Arial" panose="020B0604020202020204" pitchFamily="34" charset="0"/>
              </a:rPr>
              <a:t>This offence only applies if “payment on the spot” is the norm in that particular situation, such as collecting goods when work has been done (shoe repairs) or paying when a service has been done (haircut). </a:t>
            </a:r>
          </a:p>
          <a:p>
            <a:endParaRPr lang="en-GB" altLang="en-US" sz="1100" b="1">
              <a:solidFill>
                <a:srgbClr val="000000"/>
              </a:solidFill>
              <a:latin typeface="Arial" panose="020B0604020202020204" pitchFamily="34" charset="0"/>
            </a:endParaRPr>
          </a:p>
          <a:p>
            <a:r>
              <a:rPr lang="en-GB" altLang="en-US" sz="1100" b="1">
                <a:solidFill>
                  <a:srgbClr val="000000"/>
                </a:solidFill>
                <a:latin typeface="Arial" panose="020B0604020202020204" pitchFamily="34" charset="0"/>
              </a:rPr>
              <a:t>Good supplied or services done - </a:t>
            </a:r>
            <a:r>
              <a:rPr lang="en-GB" altLang="en-US" sz="1100">
                <a:solidFill>
                  <a:srgbClr val="000000"/>
                </a:solidFill>
                <a:latin typeface="Arial" panose="020B0604020202020204" pitchFamily="34" charset="0"/>
              </a:rPr>
              <a:t>The goods or services must be lawful. It does not apply to goods or services which are not legally enforceable. E.g. non-payment of a gambling debt is not an offence under these provisions and you cannot make off from a prostitute.</a:t>
            </a:r>
          </a:p>
          <a:p>
            <a:r>
              <a:rPr lang="en-GB" altLang="en-US" sz="1100">
                <a:solidFill>
                  <a:srgbClr val="000000"/>
                </a:solidFill>
                <a:latin typeface="Arial" panose="020B0604020202020204" pitchFamily="34" charset="0"/>
              </a:rPr>
              <a:t>It includes allowing a motorist to fill his tank at a self-service petrol station, which was one of the main areas of offending for which this provision was created. </a:t>
            </a:r>
          </a:p>
          <a:p>
            <a:endParaRPr lang="en-GB" altLang="en-US" sz="1100">
              <a:solidFill>
                <a:srgbClr val="000000"/>
              </a:solidFill>
              <a:latin typeface="Arial" panose="020B0604020202020204" pitchFamily="34" charset="0"/>
            </a:endParaRPr>
          </a:p>
          <a:p>
            <a:r>
              <a:rPr lang="en-GB" altLang="en-US" sz="1100">
                <a:solidFill>
                  <a:srgbClr val="000000"/>
                </a:solidFill>
                <a:latin typeface="Arial" panose="020B0604020202020204" pitchFamily="34" charset="0"/>
              </a:rPr>
              <a:t>The provision of overnight hotel accommodation for which a charge is levied is also covered by this offence. </a:t>
            </a:r>
            <a:endParaRPr lang="en-GB" altLang="en-US" sz="1100" b="1">
              <a:solidFill>
                <a:srgbClr val="000000"/>
              </a:solidFill>
              <a:latin typeface="Arial" panose="020B0604020202020204" pitchFamily="34" charset="0"/>
            </a:endParaRPr>
          </a:p>
          <a:p>
            <a:endParaRPr lang="en-GB" altLang="en-US" sz="1100" b="1">
              <a:solidFill>
                <a:srgbClr val="000000"/>
              </a:solidFill>
              <a:latin typeface="Arial" panose="020B0604020202020204" pitchFamily="34" charset="0"/>
            </a:endParaRPr>
          </a:p>
          <a:p>
            <a:r>
              <a:rPr lang="en-GB" altLang="en-US" sz="1100" b="1">
                <a:solidFill>
                  <a:srgbClr val="000000"/>
                </a:solidFill>
                <a:latin typeface="Arial" panose="020B0604020202020204" pitchFamily="34" charset="0"/>
              </a:rPr>
              <a:t>Intent to avoid payment </a:t>
            </a:r>
            <a:r>
              <a:rPr lang="en-GB" altLang="en-US" sz="1100">
                <a:solidFill>
                  <a:srgbClr val="000000"/>
                </a:solidFill>
                <a:latin typeface="Arial" panose="020B0604020202020204" pitchFamily="34" charset="0"/>
              </a:rPr>
              <a:t>– this can be proved either by an admission of guilt from the suspect or by inference or a combination of both - (eg how far they were found from the petrol station but a  motorist who forgets to pay for petrol, but then remembers and goes back to pay, would not commit this offence).</a:t>
            </a:r>
          </a:p>
          <a:p>
            <a:r>
              <a:rPr lang="en-GB" altLang="en-US" sz="1100">
                <a:solidFill>
                  <a:srgbClr val="000000"/>
                </a:solidFill>
                <a:latin typeface="Arial" panose="020B0604020202020204" pitchFamily="34" charset="0"/>
              </a:rPr>
              <a:t>It must be proved that suspect knew payment was required on the spot and it also must be proved that they intended to avoid payment</a:t>
            </a:r>
          </a:p>
          <a:p>
            <a:endParaRPr lang="en-GB" altLang="en-US" sz="1100">
              <a:solidFill>
                <a:srgbClr val="000000"/>
              </a:solidFill>
              <a:latin typeface="Arial" panose="020B0604020202020204" pitchFamily="34" charset="0"/>
            </a:endParaRPr>
          </a:p>
          <a:p>
            <a:r>
              <a:rPr lang="en-GB" altLang="en-US" sz="1100" b="1">
                <a:solidFill>
                  <a:srgbClr val="000000"/>
                </a:solidFill>
                <a:latin typeface="Arial" panose="020B0604020202020204" pitchFamily="34" charset="0"/>
              </a:rPr>
              <a:t>Making off -</a:t>
            </a:r>
            <a:r>
              <a:rPr lang="en-GB" altLang="en-US" sz="1100">
                <a:solidFill>
                  <a:srgbClr val="000000"/>
                </a:solidFill>
                <a:latin typeface="Arial" panose="020B0604020202020204" pitchFamily="34" charset="0"/>
              </a:rPr>
              <a:t> Involves dishonestly leaving the place (or spot) where payment is required. It has been held to be 'passing the point where payment is required', such as a cash desk, but it can be interpreted more widely than that, depending on the circumstances. It can be likened to a 'dishonest departure'. </a:t>
            </a:r>
          </a:p>
          <a:p>
            <a:r>
              <a:rPr lang="en-GB" altLang="en-US" sz="1100">
                <a:solidFill>
                  <a:srgbClr val="000000"/>
                </a:solidFill>
                <a:latin typeface="Arial" panose="020B0604020202020204" pitchFamily="34" charset="0"/>
              </a:rPr>
              <a:t>The dishonest element of this offence refers specifically to the offender making off dishonestly, not to his conning the victim into thinking the money will be paid later. In such circumstances this offence is not committed and the Fraud act 2006 should be considered.</a:t>
            </a:r>
          </a:p>
          <a:p>
            <a:br>
              <a:rPr lang="en-GB" altLang="en-US" sz="1100">
                <a:solidFill>
                  <a:srgbClr val="000000"/>
                </a:solidFill>
                <a:latin typeface="Arial" panose="020B0604020202020204" pitchFamily="34" charset="0"/>
              </a:rPr>
            </a:br>
            <a:r>
              <a:rPr lang="en-GB" altLang="en-US" sz="1100">
                <a:solidFill>
                  <a:srgbClr val="000000"/>
                </a:solidFill>
                <a:latin typeface="Arial" panose="020B0604020202020204" pitchFamily="34" charset="0"/>
              </a:rPr>
              <a:t>(ii)</a:t>
            </a:r>
            <a:r>
              <a:rPr lang="en-GB" altLang="en-US" sz="1100" b="1">
                <a:solidFill>
                  <a:srgbClr val="000000"/>
                </a:solidFill>
                <a:latin typeface="Arial" panose="020B0604020202020204" pitchFamily="34" charset="0"/>
              </a:rPr>
              <a:t> Payment on the spot </a:t>
            </a:r>
            <a:r>
              <a:rPr lang="en-GB" altLang="en-US" sz="1100">
                <a:solidFill>
                  <a:srgbClr val="000000"/>
                </a:solidFill>
                <a:latin typeface="Arial" panose="020B0604020202020204" pitchFamily="34" charset="0"/>
              </a:rPr>
              <a:t>- It is important that the person knows (by whatever means) that he is required or expected to pay at the time. It can just be commonly accepted practice, such as paying for a meal at a restaurant after it has been eaten. </a:t>
            </a:r>
          </a:p>
          <a:p>
            <a:endParaRPr lang="en-GB" altLang="en-US">
              <a:latin typeface="Arial" panose="020B0604020202020204" pitchFamily="34"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CFB0349C-8481-4A07-BF10-AAE848CBF07F}" type="slidenum">
              <a:rPr lang="en-GB" altLang="en-US" sz="1100" b="0" smtClean="0">
                <a:solidFill>
                  <a:schemeClr val="tx1"/>
                </a:solidFill>
                <a:latin typeface="Arial" panose="020B0604020202020204" pitchFamily="34" charset="0"/>
              </a:rPr>
              <a:pPr/>
              <a:t>10</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1693863" y="484188"/>
            <a:ext cx="3384550" cy="1905000"/>
          </a:xfrm>
          <a:ln/>
        </p:spPr>
      </p:sp>
      <p:sp>
        <p:nvSpPr>
          <p:cNvPr id="3" name="Notes Placeholder 2"/>
          <p:cNvSpPr>
            <a:spLocks noGrp="1"/>
          </p:cNvSpPr>
          <p:nvPr>
            <p:ph type="body" idx="1"/>
          </p:nvPr>
        </p:nvSpPr>
        <p:spPr/>
        <p:txBody>
          <a:bodyPr/>
          <a:lstStyle/>
          <a:p>
            <a:pPr>
              <a:defRPr/>
            </a:pPr>
            <a:r>
              <a:rPr lang="en-GB" altLang="en-US" sz="1100" dirty="0">
                <a:solidFill>
                  <a:srgbClr val="000000"/>
                </a:solidFill>
                <a:latin typeface="Arial" panose="020B0604020202020204" pitchFamily="34" charset="0"/>
              </a:rPr>
              <a:t>The term </a:t>
            </a:r>
            <a:r>
              <a:rPr lang="en-GB" altLang="en-US" sz="1100" b="1" dirty="0">
                <a:solidFill>
                  <a:srgbClr val="000000"/>
                </a:solidFill>
                <a:latin typeface="Arial" panose="020B0604020202020204" pitchFamily="34" charset="0"/>
              </a:rPr>
              <a:t>Dishonestly</a:t>
            </a:r>
            <a:r>
              <a:rPr lang="en-GB" altLang="en-US" sz="1100" dirty="0">
                <a:solidFill>
                  <a:srgbClr val="000000"/>
                </a:solidFill>
                <a:latin typeface="Arial" panose="020B0604020202020204" pitchFamily="34" charset="0"/>
              </a:rPr>
              <a:t> is not defined in the Act, but in case law it has been held to relate to the test of whether the dishonesty would challenge the standards of a reasonable and honest person. The current definition of dishonesty was established in </a:t>
            </a:r>
            <a:r>
              <a:rPr lang="en-GB" altLang="en-US" sz="1100" b="1" dirty="0">
                <a:solidFill>
                  <a:srgbClr val="000000"/>
                </a:solidFill>
                <a:latin typeface="Arial" panose="020B0604020202020204" pitchFamily="34" charset="0"/>
              </a:rPr>
              <a:t>R v Ghosh 1982. </a:t>
            </a:r>
            <a:r>
              <a:rPr lang="en-GB" sz="1100" dirty="0">
                <a:solidFill>
                  <a:srgbClr val="000000"/>
                </a:solidFill>
              </a:rPr>
              <a:t>This also applies to Section 3 and Section 4.</a:t>
            </a:r>
            <a:endParaRPr lang="en-GB" altLang="en-US" sz="1100" dirty="0">
              <a:solidFill>
                <a:srgbClr val="000000"/>
              </a:solidFill>
              <a:latin typeface="Arial" panose="020B0604020202020204" pitchFamily="34" charset="0"/>
            </a:endParaRPr>
          </a:p>
          <a:p>
            <a:pPr>
              <a:buFont typeface="Arial" panose="020B0604020202020204" pitchFamily="34" charset="0"/>
              <a:buNone/>
              <a:defRPr/>
            </a:pPr>
            <a:endParaRPr lang="en-GB" altLang="en-US" sz="1100" dirty="0">
              <a:solidFill>
                <a:srgbClr val="000000"/>
              </a:solidFill>
              <a:latin typeface="Arial" panose="020B0604020202020204" pitchFamily="34" charset="0"/>
            </a:endParaRPr>
          </a:p>
          <a:p>
            <a:pPr>
              <a:defRPr/>
            </a:pPr>
            <a:r>
              <a:rPr lang="en-GB" sz="1100" b="1" dirty="0"/>
              <a:t>Note: </a:t>
            </a:r>
          </a:p>
          <a:p>
            <a:pPr>
              <a:buFont typeface="Arial" panose="020B0604020202020204" pitchFamily="34" charset="0"/>
              <a:buNone/>
              <a:defRPr/>
            </a:pPr>
            <a:r>
              <a:rPr lang="en-GB" sz="1100" dirty="0"/>
              <a:t>Where a person is charged with dishonesty the jury must decide as to his guilt in the following manner – </a:t>
            </a:r>
          </a:p>
          <a:p>
            <a:pPr>
              <a:buFont typeface="Arial" panose="020B0604020202020204" pitchFamily="34" charset="0"/>
              <a:buNone/>
              <a:defRPr/>
            </a:pPr>
            <a:r>
              <a:rPr lang="en-GB" sz="1100" dirty="0"/>
              <a:t>1. Whether, according to the ordinary standards of reasonable and honest people, what was done was dishonest. If it was not, then that was the end of the matter </a:t>
            </a:r>
            <a:br>
              <a:rPr lang="en-GB" sz="1100" dirty="0"/>
            </a:br>
            <a:r>
              <a:rPr lang="en-GB" sz="1100" dirty="0"/>
              <a:t>2. However, if it was dishonest by those standards, then the jury must decide whether the person realised that what he was doing was by those</a:t>
            </a:r>
          </a:p>
          <a:p>
            <a:pPr>
              <a:defRPr/>
            </a:pPr>
            <a:br>
              <a:rPr lang="en-GB" sz="1100" b="1" dirty="0"/>
            </a:br>
            <a:r>
              <a:rPr lang="en-GB" sz="1100" i="1" dirty="0"/>
              <a:t>The case of </a:t>
            </a:r>
            <a:r>
              <a:rPr lang="en-GB" sz="1100" i="1" dirty="0">
                <a:hlinkClick r:id="rId3"/>
              </a:rPr>
              <a:t>Ivey v Genting Casinos (UK) Ltd (trading as </a:t>
            </a:r>
            <a:r>
              <a:rPr lang="en-GB" sz="1100" i="1" dirty="0" err="1">
                <a:hlinkClick r:id="rId3"/>
              </a:rPr>
              <a:t>Crockfords</a:t>
            </a:r>
            <a:r>
              <a:rPr lang="en-GB" sz="1100" i="1" dirty="0">
                <a:hlinkClick r:id="rId3"/>
              </a:rPr>
              <a:t>) 2017</a:t>
            </a:r>
            <a:r>
              <a:rPr lang="en-GB" sz="1100" i="1" dirty="0"/>
              <a:t>, has held that the test for dishonesty should be objective and has </a:t>
            </a:r>
            <a:r>
              <a:rPr lang="en-GB" sz="1100" b="1" i="1" dirty="0"/>
              <a:t>partly overruled the test outlined in Ghosh (above). </a:t>
            </a:r>
            <a:r>
              <a:rPr lang="en-GB" sz="1100" i="1" dirty="0"/>
              <a:t>It was held that the subjective element of the test for dishonesty in Ghosh did not correctly represent the law and as such, directions based upon it ought no longer to be given. The principal objection to the second leg of the rule was that the less the defendant's standards conformed to what society in general expected, the less likely he was to be held criminally responsible for his behaviour.</a:t>
            </a:r>
            <a:endParaRPr lang="en-GB" sz="1100" dirty="0"/>
          </a:p>
          <a:p>
            <a:pPr>
              <a:defRPr/>
            </a:pPr>
            <a:endParaRPr lang="en-GB" sz="1100" dirty="0"/>
          </a:p>
          <a:p>
            <a:pPr>
              <a:defRPr/>
            </a:pPr>
            <a:endParaRPr lang="en-GB" sz="1100" dirty="0"/>
          </a:p>
          <a:p>
            <a:pPr>
              <a:buFont typeface="Arial" panose="020B0604020202020204" pitchFamily="34" charset="0"/>
              <a:buNone/>
              <a:defRPr/>
            </a:pPr>
            <a:endParaRPr lang="en-GB" altLang="en-US" sz="1100" dirty="0">
              <a:solidFill>
                <a:srgbClr val="000000"/>
              </a:solidFill>
              <a:latin typeface="Arial" panose="020B0604020202020204" pitchFamily="34" charset="0"/>
            </a:endParaRPr>
          </a:p>
          <a:p>
            <a:pPr>
              <a:defRPr/>
            </a:pPr>
            <a:r>
              <a:rPr lang="en-GB" altLang="en-US" sz="1100" dirty="0">
                <a:solidFill>
                  <a:srgbClr val="000000"/>
                </a:solidFill>
                <a:latin typeface="Arial" panose="020B0604020202020204" pitchFamily="34" charset="0"/>
              </a:rPr>
              <a:t>A </a:t>
            </a:r>
            <a:r>
              <a:rPr lang="en-GB" altLang="en-US" sz="1100" b="1" dirty="0">
                <a:solidFill>
                  <a:srgbClr val="000000"/>
                </a:solidFill>
                <a:latin typeface="Arial" panose="020B0604020202020204" pitchFamily="34" charset="0"/>
              </a:rPr>
              <a:t>representation</a:t>
            </a:r>
            <a:r>
              <a:rPr lang="en-GB" altLang="en-US" sz="1100" dirty="0">
                <a:solidFill>
                  <a:srgbClr val="000000"/>
                </a:solidFill>
                <a:latin typeface="Arial" panose="020B0604020202020204" pitchFamily="34" charset="0"/>
              </a:rPr>
              <a:t> is false if: </a:t>
            </a:r>
          </a:p>
          <a:p>
            <a:pPr marL="171450" indent="-171450">
              <a:buFont typeface="Arial" panose="020B0604020202020204" pitchFamily="34" charset="0"/>
              <a:buChar char="•"/>
              <a:defRPr/>
            </a:pPr>
            <a:r>
              <a:rPr lang="en-GB" altLang="en-US" sz="1100" dirty="0">
                <a:solidFill>
                  <a:srgbClr val="000000"/>
                </a:solidFill>
                <a:latin typeface="Arial" panose="020B0604020202020204" pitchFamily="34" charset="0"/>
              </a:rPr>
              <a:t>it is </a:t>
            </a:r>
            <a:r>
              <a:rPr lang="en-GB" altLang="en-US" sz="1100" b="1" dirty="0">
                <a:solidFill>
                  <a:srgbClr val="000000"/>
                </a:solidFill>
                <a:latin typeface="Arial" panose="020B0604020202020204" pitchFamily="34" charset="0"/>
              </a:rPr>
              <a:t>untrue</a:t>
            </a:r>
            <a:r>
              <a:rPr lang="en-GB" altLang="en-US" sz="1100" dirty="0">
                <a:solidFill>
                  <a:srgbClr val="000000"/>
                </a:solidFill>
                <a:latin typeface="Arial" panose="020B0604020202020204" pitchFamily="34" charset="0"/>
              </a:rPr>
              <a:t> or </a:t>
            </a:r>
            <a:r>
              <a:rPr lang="en-GB" altLang="en-US" sz="1100" b="1" dirty="0">
                <a:solidFill>
                  <a:srgbClr val="000000"/>
                </a:solidFill>
                <a:latin typeface="Arial" panose="020B0604020202020204" pitchFamily="34" charset="0"/>
              </a:rPr>
              <a:t>misleading</a:t>
            </a:r>
            <a:r>
              <a:rPr lang="en-GB" altLang="en-US" sz="1100" dirty="0">
                <a:solidFill>
                  <a:srgbClr val="000000"/>
                </a:solidFill>
                <a:latin typeface="Arial" panose="020B0604020202020204" pitchFamily="34" charset="0"/>
              </a:rPr>
              <a:t> and </a:t>
            </a:r>
          </a:p>
          <a:p>
            <a:pPr marL="171450" indent="-171450">
              <a:buFont typeface="Arial" panose="020B0604020202020204" pitchFamily="34" charset="0"/>
              <a:buChar char="•"/>
              <a:defRPr/>
            </a:pPr>
            <a:r>
              <a:rPr lang="en-GB" altLang="en-US" sz="1100" dirty="0">
                <a:solidFill>
                  <a:srgbClr val="000000"/>
                </a:solidFill>
                <a:latin typeface="Arial" panose="020B0604020202020204" pitchFamily="34" charset="0"/>
              </a:rPr>
              <a:t>the person making it</a:t>
            </a:r>
            <a:r>
              <a:rPr lang="en-GB" altLang="en-US" sz="1100" b="1" dirty="0">
                <a:solidFill>
                  <a:srgbClr val="000000"/>
                </a:solidFill>
                <a:latin typeface="Arial" panose="020B0604020202020204" pitchFamily="34" charset="0"/>
              </a:rPr>
              <a:t> knows</a:t>
            </a:r>
            <a:r>
              <a:rPr lang="en-GB" altLang="en-US" sz="1100" dirty="0">
                <a:solidFill>
                  <a:srgbClr val="000000"/>
                </a:solidFill>
                <a:latin typeface="Arial" panose="020B0604020202020204" pitchFamily="34" charset="0"/>
              </a:rPr>
              <a:t> that it </a:t>
            </a:r>
            <a:r>
              <a:rPr lang="en-GB" altLang="en-US" sz="1100" b="1" dirty="0">
                <a:solidFill>
                  <a:srgbClr val="000000"/>
                </a:solidFill>
                <a:latin typeface="Arial" panose="020B0604020202020204" pitchFamily="34" charset="0"/>
              </a:rPr>
              <a:t>is</a:t>
            </a:r>
            <a:r>
              <a:rPr lang="en-GB" altLang="en-US" sz="1100" dirty="0">
                <a:solidFill>
                  <a:srgbClr val="000000"/>
                </a:solidFill>
                <a:latin typeface="Arial" panose="020B0604020202020204" pitchFamily="34" charset="0"/>
              </a:rPr>
              <a:t> or </a:t>
            </a:r>
            <a:r>
              <a:rPr lang="en-GB" altLang="en-US" sz="1100" b="1" dirty="0">
                <a:solidFill>
                  <a:srgbClr val="000000"/>
                </a:solidFill>
                <a:latin typeface="Arial" panose="020B0604020202020204" pitchFamily="34" charset="0"/>
              </a:rPr>
              <a:t>might be</a:t>
            </a:r>
            <a:r>
              <a:rPr lang="en-GB" altLang="en-US" sz="1100" dirty="0">
                <a:solidFill>
                  <a:srgbClr val="000000"/>
                </a:solidFill>
                <a:latin typeface="Arial" panose="020B0604020202020204" pitchFamily="34" charset="0"/>
              </a:rPr>
              <a:t> either </a:t>
            </a:r>
            <a:r>
              <a:rPr lang="en-GB" altLang="en-US" sz="1100" b="1" dirty="0">
                <a:solidFill>
                  <a:srgbClr val="000000"/>
                </a:solidFill>
                <a:latin typeface="Arial" panose="020B0604020202020204" pitchFamily="34" charset="0"/>
              </a:rPr>
              <a:t>untrue</a:t>
            </a:r>
            <a:r>
              <a:rPr lang="en-GB" altLang="en-US" sz="1100" dirty="0">
                <a:solidFill>
                  <a:srgbClr val="000000"/>
                </a:solidFill>
                <a:latin typeface="Arial" panose="020B0604020202020204" pitchFamily="34" charset="0"/>
              </a:rPr>
              <a:t> or </a:t>
            </a:r>
            <a:r>
              <a:rPr lang="en-GB" altLang="en-US" sz="1100" b="1" dirty="0">
                <a:solidFill>
                  <a:srgbClr val="000000"/>
                </a:solidFill>
                <a:latin typeface="Arial" panose="020B0604020202020204" pitchFamily="34" charset="0"/>
              </a:rPr>
              <a:t>misleading</a:t>
            </a:r>
            <a:r>
              <a:rPr lang="en-GB" altLang="en-US" sz="1100" dirty="0">
                <a:solidFill>
                  <a:srgbClr val="000000"/>
                </a:solidFill>
                <a:latin typeface="Arial" panose="020B0604020202020204" pitchFamily="34" charset="0"/>
              </a:rPr>
              <a:t>. </a:t>
            </a:r>
          </a:p>
          <a:p>
            <a:pPr marL="171450" indent="-171450">
              <a:buFont typeface="Arial" panose="020B0604020202020204" pitchFamily="34" charset="0"/>
              <a:buChar char="•"/>
              <a:defRPr/>
            </a:pPr>
            <a:endParaRPr lang="en-GB" sz="1100" dirty="0">
              <a:solidFill>
                <a:srgbClr val="000000"/>
              </a:solidFill>
              <a:latin typeface="Arial" panose="020B0604020202020204" pitchFamily="34" charset="0"/>
            </a:endParaRPr>
          </a:p>
          <a:p>
            <a:pPr>
              <a:buFont typeface="Arial" panose="020B0604020202020204" pitchFamily="34" charset="0"/>
              <a:buNone/>
              <a:defRPr/>
            </a:pPr>
            <a:r>
              <a:rPr lang="en-GB" sz="1100" b="1" dirty="0">
                <a:solidFill>
                  <a:srgbClr val="000000"/>
                </a:solidFill>
              </a:rPr>
              <a:t>Representation </a:t>
            </a:r>
            <a:r>
              <a:rPr lang="en-GB" sz="1100" dirty="0">
                <a:solidFill>
                  <a:srgbClr val="000000"/>
                </a:solidFill>
              </a:rPr>
              <a:t>means any representation as to fact or law, including a representation as to the state of mind of -</a:t>
            </a:r>
          </a:p>
          <a:p>
            <a:pPr>
              <a:defRPr/>
            </a:pPr>
            <a:r>
              <a:rPr lang="en-GB" sz="1100" dirty="0">
                <a:solidFill>
                  <a:srgbClr val="000000"/>
                </a:solidFill>
              </a:rPr>
              <a:t>a. the person making the representation, or</a:t>
            </a:r>
            <a:br>
              <a:rPr lang="en-GB" sz="1100" dirty="0">
                <a:solidFill>
                  <a:srgbClr val="000000"/>
                </a:solidFill>
              </a:rPr>
            </a:br>
            <a:r>
              <a:rPr lang="en-GB" sz="1100" dirty="0">
                <a:solidFill>
                  <a:srgbClr val="000000"/>
                </a:solidFill>
              </a:rPr>
              <a:t>b. any other person.</a:t>
            </a:r>
          </a:p>
          <a:p>
            <a:pPr>
              <a:defRPr/>
            </a:pPr>
            <a:r>
              <a:rPr lang="en-GB" altLang="en-US" sz="1100" dirty="0">
                <a:solidFill>
                  <a:srgbClr val="000000"/>
                </a:solidFill>
                <a:latin typeface="Arial" panose="020B0604020202020204" pitchFamily="34" charset="0"/>
              </a:rPr>
              <a:t>A representation may be </a:t>
            </a:r>
            <a:r>
              <a:rPr lang="en-GB" altLang="en-US" sz="1100" b="1" dirty="0">
                <a:solidFill>
                  <a:srgbClr val="000000"/>
                </a:solidFill>
                <a:latin typeface="Arial" panose="020B0604020202020204" pitchFamily="34" charset="0"/>
              </a:rPr>
              <a:t>express</a:t>
            </a:r>
            <a:r>
              <a:rPr lang="en-GB" altLang="en-US" sz="1100" dirty="0">
                <a:solidFill>
                  <a:srgbClr val="000000"/>
                </a:solidFill>
                <a:latin typeface="Arial" panose="020B0604020202020204" pitchFamily="34" charset="0"/>
              </a:rPr>
              <a:t> or </a:t>
            </a:r>
            <a:r>
              <a:rPr lang="en-GB" altLang="en-US" sz="1100" b="1" dirty="0">
                <a:solidFill>
                  <a:srgbClr val="000000"/>
                </a:solidFill>
                <a:latin typeface="Arial" panose="020B0604020202020204" pitchFamily="34" charset="0"/>
              </a:rPr>
              <a:t>implied</a:t>
            </a:r>
            <a:r>
              <a:rPr lang="en-GB" altLang="en-US" sz="1100" dirty="0">
                <a:solidFill>
                  <a:srgbClr val="000000"/>
                </a:solidFill>
                <a:latin typeface="Arial" panose="020B0604020202020204" pitchFamily="34" charset="0"/>
              </a:rPr>
              <a:t> and can be communicated in words or in conduct. </a:t>
            </a:r>
          </a:p>
          <a:p>
            <a:pPr>
              <a:defRPr/>
            </a:pPr>
            <a:r>
              <a:rPr lang="en-GB" altLang="en-US" sz="1100" dirty="0">
                <a:solidFill>
                  <a:srgbClr val="000000"/>
                </a:solidFill>
                <a:latin typeface="Arial" panose="020B0604020202020204" pitchFamily="34" charset="0"/>
              </a:rPr>
              <a:t> </a:t>
            </a:r>
          </a:p>
          <a:p>
            <a:pPr marL="171450" indent="-171450">
              <a:buFont typeface="Arial" panose="020B0604020202020204" pitchFamily="34" charset="0"/>
              <a:buChar char="•"/>
              <a:defRPr/>
            </a:pPr>
            <a:r>
              <a:rPr lang="en-GB" sz="1100" dirty="0">
                <a:solidFill>
                  <a:srgbClr val="000000"/>
                </a:solidFill>
              </a:rPr>
              <a:t>The person must make the representation with the intention of making a gain or causing loss or risk of loss to another. The gain or loss does not actually have to take place.</a:t>
            </a:r>
          </a:p>
          <a:p>
            <a:pPr marL="171450" indent="-171450">
              <a:buFont typeface="Arial" panose="020B0604020202020204" pitchFamily="34" charset="0"/>
              <a:buChar char="•"/>
              <a:defRPr/>
            </a:pPr>
            <a:r>
              <a:rPr lang="en-GB" sz="1100" dirty="0">
                <a:solidFill>
                  <a:srgbClr val="000000"/>
                </a:solidFill>
              </a:rPr>
              <a:t>There is no limitation on the way in which the words must be expressed. They could be written or spoken or posted on a website.</a:t>
            </a:r>
          </a:p>
          <a:p>
            <a:pPr marL="171450" indent="-171450">
              <a:buFont typeface="Arial" panose="020B0604020202020204" pitchFamily="34" charset="0"/>
              <a:buChar char="•"/>
              <a:defRPr/>
            </a:pPr>
            <a:endParaRPr lang="en-GB" sz="1100" dirty="0">
              <a:solidFill>
                <a:srgbClr val="000000"/>
              </a:solidFill>
            </a:endParaRPr>
          </a:p>
          <a:p>
            <a:pPr>
              <a:buFont typeface="Arial" panose="020B0604020202020204" pitchFamily="34" charset="0"/>
              <a:buNone/>
              <a:defRPr/>
            </a:pPr>
            <a:r>
              <a:rPr lang="en-GB" sz="1100" b="1" dirty="0">
                <a:solidFill>
                  <a:srgbClr val="000000"/>
                </a:solidFill>
              </a:rPr>
              <a:t>Example:</a:t>
            </a:r>
          </a:p>
          <a:p>
            <a:pPr marL="228600" indent="-228600">
              <a:buFont typeface="+mj-lt"/>
              <a:buAutoNum type="arabicPeriod"/>
              <a:defRPr/>
            </a:pPr>
            <a:r>
              <a:rPr lang="en-GB" sz="1100" dirty="0">
                <a:solidFill>
                  <a:srgbClr val="000000"/>
                </a:solidFill>
              </a:rPr>
              <a:t>An example of a </a:t>
            </a:r>
            <a:r>
              <a:rPr lang="en-GB" sz="1100" b="1" dirty="0">
                <a:solidFill>
                  <a:srgbClr val="000000"/>
                </a:solidFill>
              </a:rPr>
              <a:t>representation by conduct </a:t>
            </a:r>
            <a:r>
              <a:rPr lang="en-GB" sz="1100" dirty="0">
                <a:solidFill>
                  <a:srgbClr val="000000"/>
                </a:solidFill>
              </a:rPr>
              <a:t>is where a person dishonestly misuses a credit card to pay for items. By tendering the card, they are falsely representing that they have the authority to use it for that transaction. If they know that they do not, or might not, have that authority, then they are committing an offence under this section. It is immaterial whether the cashier accepting the card for payment is deceived by the representation.</a:t>
            </a:r>
          </a:p>
          <a:p>
            <a:pPr marL="171450" indent="-171450">
              <a:buFont typeface="Arial" panose="020B0604020202020204" pitchFamily="34" charset="0"/>
              <a:buChar char="•"/>
              <a:defRPr/>
            </a:pPr>
            <a:r>
              <a:rPr lang="en-GB" sz="1100" dirty="0">
                <a:solidFill>
                  <a:srgbClr val="000000"/>
                </a:solidFill>
              </a:rPr>
              <a:t>This offence would also be committed by someone who engages in </a:t>
            </a:r>
            <a:r>
              <a:rPr lang="en-GB" sz="1100" b="1" dirty="0">
                <a:solidFill>
                  <a:srgbClr val="000000"/>
                </a:solidFill>
              </a:rPr>
              <a:t>'phishing', </a:t>
            </a:r>
            <a:r>
              <a:rPr lang="en-GB" sz="1100" dirty="0" err="1">
                <a:solidFill>
                  <a:srgbClr val="000000"/>
                </a:solidFill>
              </a:rPr>
              <a:t>i.e</a:t>
            </a:r>
            <a:r>
              <a:rPr lang="en-GB" sz="1100" dirty="0">
                <a:solidFill>
                  <a:srgbClr val="000000"/>
                </a:solidFill>
              </a:rPr>
              <a:t> where a person disseminates an email to large groups of people falsely representing that the email has been sent by a legitimate financial institution. The email prompts the reader to provide information such as credit card and bank account numbers so that the 'phisher' can gain access to others' personal financial information.</a:t>
            </a:r>
          </a:p>
          <a:p>
            <a:pPr>
              <a:buFont typeface="Arial" panose="020B0604020202020204" pitchFamily="34" charset="0"/>
              <a:buNone/>
              <a:defRPr/>
            </a:pPr>
            <a:endParaRPr lang="en-GB" sz="1100" dirty="0">
              <a:solidFill>
                <a:srgbClr val="000000"/>
              </a:solidFill>
            </a:endParaRPr>
          </a:p>
          <a:p>
            <a:pPr marL="228600" indent="-228600">
              <a:buFont typeface="+mj-lt"/>
              <a:buAutoNum type="arabicPeriod" startAt="2"/>
              <a:defRPr/>
            </a:pPr>
            <a:r>
              <a:rPr lang="en-GB" sz="1100" dirty="0">
                <a:solidFill>
                  <a:srgbClr val="000000"/>
                </a:solidFill>
              </a:rPr>
              <a:t>A further example covered by this section is where a person sell goods claiming that they are genuine 'designer' items, but knows this might be untrue.</a:t>
            </a:r>
            <a:br>
              <a:rPr lang="en-GB" sz="1100" b="1" i="1" dirty="0">
                <a:solidFill>
                  <a:srgbClr val="000000"/>
                </a:solidFill>
              </a:rPr>
            </a:br>
            <a:endParaRPr lang="en-GB" sz="1100" b="1" i="1" dirty="0">
              <a:solidFill>
                <a:srgbClr val="000000"/>
              </a:solidFill>
            </a:endParaRPr>
          </a:p>
          <a:p>
            <a:pPr>
              <a:defRPr/>
            </a:pPr>
            <a:r>
              <a:rPr lang="en-GB" sz="1100" dirty="0">
                <a:solidFill>
                  <a:srgbClr val="000000"/>
                </a:solidFill>
              </a:rPr>
              <a:t>A representation may be also be regarded as being made if it is submitted in any form to any system or device designed to receive, convey or respond to a communications (with or without human intervention). </a:t>
            </a:r>
          </a:p>
          <a:p>
            <a:pPr>
              <a:defRPr/>
            </a:pPr>
            <a:endParaRPr lang="en-GB" sz="1100" dirty="0">
              <a:solidFill>
                <a:srgbClr val="000000"/>
              </a:solidFill>
            </a:endParaRPr>
          </a:p>
          <a:p>
            <a:pPr>
              <a:defRPr/>
            </a:pPr>
            <a:r>
              <a:rPr lang="en-GB" sz="1100" dirty="0">
                <a:solidFill>
                  <a:srgbClr val="000000"/>
                </a:solidFill>
              </a:rPr>
              <a:t>The main purpose of this provision is to ensure that fraud can be committed where a person makes a representation to a machine and a response can be produced without any need for human involvement such as where a person enters a number into a 'CHIP and PIN' machine.</a:t>
            </a:r>
            <a:br>
              <a:rPr lang="en-GB" sz="1100" dirty="0">
                <a:solidFill>
                  <a:srgbClr val="000000"/>
                </a:solidFill>
              </a:rPr>
            </a:br>
            <a:endParaRPr lang="en-GB" sz="1100" dirty="0">
              <a:solidFill>
                <a:srgbClr val="000000"/>
              </a:solidFill>
            </a:endParaRPr>
          </a:p>
          <a:p>
            <a:pPr marL="228600" indent="-228600">
              <a:buFont typeface="+mj-lt"/>
              <a:buAutoNum type="arabicPeriod" startAt="3"/>
              <a:defRPr/>
            </a:pPr>
            <a:r>
              <a:rPr lang="en-GB" sz="1100" dirty="0">
                <a:solidFill>
                  <a:srgbClr val="000000"/>
                </a:solidFill>
              </a:rPr>
              <a:t>Another example would be if with c</a:t>
            </a:r>
            <a:r>
              <a:rPr lang="en-GB" altLang="en-US" sz="1100" dirty="0">
                <a:solidFill>
                  <a:srgbClr val="000000"/>
                </a:solidFill>
                <a:latin typeface="Arial" panose="020B0604020202020204" pitchFamily="34" charset="0"/>
              </a:rPr>
              <a:t>oin operated dispensers where foreign coins or objects are used to get the contents from the machine </a:t>
            </a:r>
            <a:r>
              <a:rPr lang="en-GB" altLang="en-US" sz="1100" b="1" dirty="0">
                <a:solidFill>
                  <a:srgbClr val="000000"/>
                </a:solidFill>
                <a:latin typeface="Arial" panose="020B0604020202020204" pitchFamily="34" charset="0"/>
              </a:rPr>
              <a:t>or</a:t>
            </a:r>
            <a:r>
              <a:rPr lang="en-GB" altLang="en-US" sz="1100" dirty="0">
                <a:solidFill>
                  <a:srgbClr val="000000"/>
                </a:solidFill>
                <a:latin typeface="Arial" panose="020B0604020202020204" pitchFamily="34" charset="0"/>
              </a:rPr>
              <a:t> it can be misleading by assuming the identity of a charity worker and shaking a stolen collection tin in public. </a:t>
            </a:r>
          </a:p>
          <a:p>
            <a:pPr>
              <a:defRPr/>
            </a:pPr>
            <a:endParaRPr lang="en-GB" altLang="en-US" sz="1100" dirty="0">
              <a:solidFill>
                <a:srgbClr val="000000"/>
              </a:solidFill>
              <a:latin typeface="Arial" panose="020B0604020202020204" pitchFamily="34" charset="0"/>
            </a:endParaRPr>
          </a:p>
          <a:p>
            <a:pPr>
              <a:defRPr/>
            </a:pPr>
            <a:r>
              <a:rPr lang="en-GB" altLang="en-US" sz="1100" dirty="0">
                <a:solidFill>
                  <a:srgbClr val="000000"/>
                </a:solidFill>
                <a:latin typeface="Arial" panose="020B0604020202020204" pitchFamily="34" charset="0"/>
              </a:rPr>
              <a:t>Any representation must be one of fact or law, so a broken promise is not in itself a false representation.  However, a statement may be false if it misrepresents the current intentions or state of mind of the person making it or anyone else.  </a:t>
            </a:r>
          </a:p>
          <a:p>
            <a:pPr>
              <a:buFont typeface="Arial" panose="020B0604020202020204" pitchFamily="34" charset="0"/>
              <a:buNone/>
              <a:defRPr/>
            </a:pPr>
            <a:endParaRPr lang="en-GB" altLang="en-US" sz="1100" b="1" dirty="0">
              <a:solidFill>
                <a:srgbClr val="000000"/>
              </a:solidFill>
              <a:latin typeface="Arial" panose="020B0604020202020204" pitchFamily="34" charset="0"/>
            </a:endParaRPr>
          </a:p>
          <a:p>
            <a:pPr>
              <a:buFont typeface="Arial" panose="020B0604020202020204" pitchFamily="34" charset="0"/>
              <a:buNone/>
              <a:defRPr/>
            </a:pPr>
            <a:r>
              <a:rPr lang="en-GB" altLang="en-US" sz="1100" b="1" dirty="0">
                <a:solidFill>
                  <a:srgbClr val="000000"/>
                </a:solidFill>
                <a:latin typeface="Arial" panose="020B0604020202020204" pitchFamily="34" charset="0"/>
              </a:rPr>
              <a:t>Example: </a:t>
            </a:r>
            <a:r>
              <a:rPr lang="en-GB" altLang="en-US" sz="1100" dirty="0">
                <a:solidFill>
                  <a:srgbClr val="000000"/>
                </a:solidFill>
                <a:latin typeface="Arial" panose="020B0604020202020204" pitchFamily="34" charset="0"/>
              </a:rPr>
              <a:t>D visits V’s house and tells V that he (V) needs emergency work carried out on his roof.  D states that he is in a position to do the work immediately but only if he pays V £1000 there and then. V gives D the money and then D leaves without carrying out the work. The truth of the matter being that D never intended to carry out the work.  Such a ‘promise’ by D would amount to false representation as he never intended to keep is promise.</a:t>
            </a:r>
          </a:p>
          <a:p>
            <a:pPr marL="171450" indent="-171450">
              <a:buFont typeface="Arial" panose="020B0604020202020204" pitchFamily="34" charset="0"/>
              <a:buChar char="•"/>
              <a:defRPr/>
            </a:pPr>
            <a:endParaRPr lang="en-GB" altLang="en-US" sz="1100" dirty="0">
              <a:solidFill>
                <a:srgbClr val="000000"/>
              </a:solidFill>
              <a:latin typeface="Arial" panose="020B0604020202020204" pitchFamily="34" charset="0"/>
            </a:endParaRPr>
          </a:p>
          <a:p>
            <a:pPr>
              <a:defRPr/>
            </a:pPr>
            <a:r>
              <a:rPr lang="en-GB" altLang="en-US" sz="1100" dirty="0">
                <a:solidFill>
                  <a:srgbClr val="000000"/>
                </a:solidFill>
                <a:latin typeface="Arial" panose="020B0604020202020204" pitchFamily="34" charset="0"/>
              </a:rPr>
              <a:t>The offence is complete the moment the representation is made.</a:t>
            </a:r>
          </a:p>
          <a:p>
            <a:pPr>
              <a:buFont typeface="Arial" panose="020B0604020202020204" pitchFamily="34" charset="0"/>
              <a:buNone/>
              <a:defRPr/>
            </a:pPr>
            <a:endParaRPr lang="en-GB" altLang="en-US" sz="1100" b="1" dirty="0">
              <a:solidFill>
                <a:srgbClr val="000000"/>
              </a:solidFill>
              <a:latin typeface="Arial" panose="020B0604020202020204" pitchFamily="34" charset="0"/>
            </a:endParaRPr>
          </a:p>
          <a:p>
            <a:pPr>
              <a:buFont typeface="Arial" panose="020B0604020202020204" pitchFamily="34" charset="0"/>
              <a:buNone/>
              <a:defRPr/>
            </a:pPr>
            <a:r>
              <a:rPr lang="en-GB" altLang="en-US" sz="1100" b="1" dirty="0">
                <a:solidFill>
                  <a:srgbClr val="000000"/>
                </a:solidFill>
                <a:latin typeface="Arial" panose="020B0604020202020204" pitchFamily="34" charset="0"/>
              </a:rPr>
              <a:t>Gain or Loss</a:t>
            </a:r>
          </a:p>
          <a:p>
            <a:pPr>
              <a:buFont typeface="Arial" panose="020B0604020202020204" pitchFamily="34" charset="0"/>
              <a:buNone/>
              <a:defRPr/>
            </a:pPr>
            <a:r>
              <a:rPr lang="en-GB" altLang="en-US" sz="1100" dirty="0">
                <a:solidFill>
                  <a:srgbClr val="000000"/>
                </a:solidFill>
                <a:latin typeface="Arial" panose="020B0604020202020204" pitchFamily="34" charset="0"/>
              </a:rPr>
              <a:t>Recent case law makes it clear that the suspect </a:t>
            </a:r>
            <a:r>
              <a:rPr lang="en-GB" altLang="en-US" sz="1100" b="1" u="sng" dirty="0">
                <a:solidFill>
                  <a:srgbClr val="000000"/>
                </a:solidFill>
                <a:latin typeface="Arial" panose="020B0604020202020204" pitchFamily="34" charset="0"/>
              </a:rPr>
              <a:t>must intend </a:t>
            </a:r>
            <a:r>
              <a:rPr lang="en-GB" altLang="en-US" sz="1100" dirty="0">
                <a:solidFill>
                  <a:srgbClr val="000000"/>
                </a:solidFill>
                <a:latin typeface="Arial" panose="020B0604020202020204" pitchFamily="34" charset="0"/>
              </a:rPr>
              <a:t>that the false representation will cause the gain or loss. </a:t>
            </a:r>
          </a:p>
          <a:p>
            <a:pPr>
              <a:defRPr/>
            </a:pPr>
            <a:endParaRPr lang="en-GB" dirty="0"/>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3BDC4E35-CE64-46FA-9088-8DAC0759261E}" type="slidenum">
              <a:rPr lang="en-GB" altLang="en-US" sz="1100" b="0" smtClean="0">
                <a:solidFill>
                  <a:schemeClr val="tx1"/>
                </a:solidFill>
                <a:latin typeface="Arial" panose="020B0604020202020204" pitchFamily="34" charset="0"/>
              </a:rPr>
              <a:pPr/>
              <a:t>11</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1693863" y="484188"/>
            <a:ext cx="3384550" cy="1905000"/>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latin typeface="Arial" panose="020B0604020202020204" pitchFamily="34" charset="0"/>
              </a:rPr>
              <a:t>Since the Licensing Act 2003 introduced a requirement for an age verification police for all licensed premises, some young people have resorted to using ID documents from older members of their family  or friends or obtain fake ID from the internet., in order to purchase alcohol. </a:t>
            </a:r>
          </a:p>
          <a:p>
            <a:endParaRPr lang="en-GB" altLang="en-US" sz="1100">
              <a:latin typeface="Arial" panose="020B0604020202020204" pitchFamily="34" charset="0"/>
            </a:endParaRPr>
          </a:p>
          <a:p>
            <a:r>
              <a:rPr lang="en-GB" altLang="en-US" sz="1100">
                <a:latin typeface="Arial" panose="020B0604020202020204" pitchFamily="34" charset="0"/>
              </a:rPr>
              <a:t>A document is </a:t>
            </a:r>
            <a:r>
              <a:rPr lang="en-GB" altLang="en-US" sz="1100" b="1">
                <a:latin typeface="Arial" panose="020B0604020202020204" pitchFamily="34" charset="0"/>
              </a:rPr>
              <a:t>false</a:t>
            </a:r>
            <a:r>
              <a:rPr lang="en-GB" altLang="en-US" sz="1100">
                <a:latin typeface="Arial" panose="020B0604020202020204" pitchFamily="34" charset="0"/>
              </a:rPr>
              <a:t> when it is a genuine document but has been altered or fraudulently obtained, or is being used by someone else. </a:t>
            </a:r>
          </a:p>
          <a:p>
            <a:endParaRPr lang="en-GB" altLang="en-US" sz="1100">
              <a:latin typeface="Arial" panose="020B0604020202020204" pitchFamily="34" charset="0"/>
            </a:endParaRPr>
          </a:p>
          <a:p>
            <a:r>
              <a:rPr lang="en-GB" altLang="en-US" sz="1100">
                <a:latin typeface="Arial" panose="020B0604020202020204" pitchFamily="34" charset="0"/>
              </a:rPr>
              <a:t>A </a:t>
            </a:r>
            <a:r>
              <a:rPr lang="en-GB" altLang="en-US" sz="1100" b="1">
                <a:latin typeface="Arial" panose="020B0604020202020204" pitchFamily="34" charset="0"/>
              </a:rPr>
              <a:t>fake</a:t>
            </a:r>
            <a:r>
              <a:rPr lang="en-GB" altLang="en-US" sz="1100">
                <a:latin typeface="Arial" panose="020B0604020202020204" pitchFamily="34" charset="0"/>
              </a:rPr>
              <a:t> document is a copy of a genuine document, or a form  of ID that does not exist</a:t>
            </a:r>
          </a:p>
          <a:p>
            <a:endParaRPr lang="en-GB" altLang="en-US" sz="1100">
              <a:latin typeface="Arial" panose="020B0604020202020204" pitchFamily="34" charset="0"/>
            </a:endParaRPr>
          </a:p>
          <a:p>
            <a:r>
              <a:rPr lang="en-GB" altLang="en-US" sz="1100">
                <a:latin typeface="Arial" panose="020B0604020202020204" pitchFamily="34" charset="0"/>
              </a:rPr>
              <a:t>There are five types of false document: </a:t>
            </a:r>
          </a:p>
          <a:p>
            <a:r>
              <a:rPr lang="en-GB" altLang="en-US" sz="1100">
                <a:latin typeface="Arial" panose="020B0604020202020204" pitchFamily="34" charset="0"/>
              </a:rPr>
              <a:t>• Genuine document which is being used by someone else,</a:t>
            </a:r>
          </a:p>
          <a:p>
            <a:r>
              <a:rPr lang="en-GB" altLang="en-US" sz="1100">
                <a:latin typeface="Arial" panose="020B0604020202020204" pitchFamily="34" charset="0"/>
              </a:rPr>
              <a:t>• Genuine document which has been altered,</a:t>
            </a:r>
          </a:p>
          <a:p>
            <a:r>
              <a:rPr lang="en-GB" altLang="en-US" sz="1100">
                <a:latin typeface="Arial" panose="020B0604020202020204" pitchFamily="34" charset="0"/>
              </a:rPr>
              <a:t>• Genuine document which has been fraudulently obtained,</a:t>
            </a:r>
          </a:p>
          <a:p>
            <a:endParaRPr lang="en-GB" altLang="en-US" sz="1100">
              <a:latin typeface="Arial" panose="020B0604020202020204" pitchFamily="34" charset="0"/>
            </a:endParaRPr>
          </a:p>
          <a:p>
            <a:r>
              <a:rPr lang="en-GB" altLang="en-US" sz="1100">
                <a:latin typeface="Arial" panose="020B0604020202020204" pitchFamily="34" charset="0"/>
              </a:rPr>
              <a:t>• Fake document which is a copy of a genuine document, and</a:t>
            </a:r>
          </a:p>
          <a:p>
            <a:r>
              <a:rPr lang="en-GB" altLang="en-US" sz="1100">
                <a:latin typeface="Arial" panose="020B0604020202020204" pitchFamily="34" charset="0"/>
              </a:rPr>
              <a:t>• Fake document which is a form of ID that does not exist.</a:t>
            </a:r>
          </a:p>
          <a:p>
            <a:endParaRPr lang="en-GB" altLang="en-US">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6C45BC1F-1A7C-4607-BA39-546415FDD380}" type="slidenum">
              <a:rPr lang="en-GB" altLang="en-US" sz="1100" b="0" smtClean="0">
                <a:solidFill>
                  <a:schemeClr val="tx1"/>
                </a:solidFill>
                <a:latin typeface="Arial" panose="020B0604020202020204" pitchFamily="34" charset="0"/>
              </a:rPr>
              <a:pPr/>
              <a:t>12</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1693863" y="484188"/>
            <a:ext cx="3384550" cy="1905000"/>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latin typeface="Arial" panose="020B0604020202020204" pitchFamily="34" charset="0"/>
              </a:rPr>
              <a:t>Section 6(1) 0 Triable either way fine or imprisonment (6months summary, 2 years indictable)</a:t>
            </a:r>
          </a:p>
          <a:p>
            <a:endParaRPr lang="en-GB" altLang="en-US" sz="1100">
              <a:latin typeface="Arial" panose="020B0604020202020204" pitchFamily="34" charset="0"/>
            </a:endParaRPr>
          </a:p>
          <a:p>
            <a:r>
              <a:rPr lang="en-GB" altLang="en-US" sz="1100">
                <a:latin typeface="Arial" panose="020B0604020202020204" pitchFamily="34" charset="0"/>
              </a:rPr>
              <a:t>Section 4(1) – Triable on indictment only, maximum penalty 10 years imprisonment, a fine or both </a:t>
            </a:r>
          </a:p>
          <a:p>
            <a:endParaRPr lang="en-GB" altLang="en-US">
              <a:latin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BA8CCD9A-AAF5-441B-8C81-AF7DC77DF92B}" type="slidenum">
              <a:rPr lang="en-GB" altLang="en-US" sz="1100" b="0" smtClean="0">
                <a:solidFill>
                  <a:schemeClr val="tx1"/>
                </a:solidFill>
                <a:latin typeface="Arial" panose="020B0604020202020204" pitchFamily="34" charset="0"/>
              </a:rPr>
              <a:pPr/>
              <a:t>13</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1693863" y="484188"/>
            <a:ext cx="3384550" cy="1905000"/>
          </a:xfrm>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dirty="0">
                <a:latin typeface="Arial" panose="020B0604020202020204" pitchFamily="34" charset="0"/>
              </a:rPr>
              <a:t>QTS – Can you now identify who victims of fraud are likely to be?</a:t>
            </a:r>
          </a:p>
          <a:p>
            <a:endParaRPr lang="en-GB" altLang="en-US" sz="1100" b="1" dirty="0">
              <a:latin typeface="Arial" panose="020B0604020202020204" pitchFamily="34" charset="0"/>
            </a:endParaRPr>
          </a:p>
          <a:p>
            <a:r>
              <a:rPr lang="en-GB" altLang="en-US" sz="1100" b="0" dirty="0">
                <a:latin typeface="Arial" panose="020B0604020202020204" pitchFamily="34" charset="0"/>
              </a:rPr>
              <a:t>Trainer to debrief and highlight that </a:t>
            </a:r>
            <a:r>
              <a:rPr lang="en-GB" altLang="en-US" sz="1100" b="1" dirty="0">
                <a:latin typeface="Arial" panose="020B0604020202020204" pitchFamily="34" charset="0"/>
              </a:rPr>
              <a:t>Vulnerable</a:t>
            </a:r>
            <a:r>
              <a:rPr lang="en-GB" altLang="en-US" sz="1100" dirty="0">
                <a:latin typeface="Arial" panose="020B0604020202020204" pitchFamily="34" charset="0"/>
              </a:rPr>
              <a:t> victims are susceptible to Fraud.</a:t>
            </a:r>
          </a:p>
          <a:p>
            <a:endParaRPr lang="en-GB" altLang="en-US" sz="1100" dirty="0">
              <a:latin typeface="Arial" panose="020B0604020202020204" pitchFamily="34" charset="0"/>
            </a:endParaRPr>
          </a:p>
          <a:p>
            <a:r>
              <a:rPr lang="en-GB" altLang="en-US" sz="1100" dirty="0">
                <a:latin typeface="Arial" panose="020B0604020202020204" pitchFamily="34" charset="0"/>
              </a:rPr>
              <a:t>The Victims’ Code also makes an enhanced service available to vulnerable victims. Under the code, a vulnerable victim is classified as:</a:t>
            </a:r>
          </a:p>
          <a:p>
            <a:r>
              <a:rPr lang="en-GB" altLang="en-US" sz="1100" dirty="0">
                <a:latin typeface="Arial" panose="020B0604020202020204" pitchFamily="34" charset="0"/>
              </a:rPr>
              <a:t>Anyone under the age of 18 at the time of the offence. </a:t>
            </a:r>
          </a:p>
          <a:p>
            <a:r>
              <a:rPr lang="en-GB" altLang="en-US" sz="1100" dirty="0">
                <a:latin typeface="Arial" panose="020B0604020202020204" pitchFamily="34" charset="0"/>
              </a:rPr>
              <a:t>Anyone who is suffering from a mental disorder within the meaning of the Mental Health Act 1983. </a:t>
            </a:r>
          </a:p>
          <a:p>
            <a:r>
              <a:rPr lang="en-GB" altLang="en-US" sz="1100" dirty="0">
                <a:latin typeface="Arial" panose="020B0604020202020204" pitchFamily="34" charset="0"/>
              </a:rPr>
              <a:t>Those with a significant impairment of intelligence and social functioning. </a:t>
            </a:r>
          </a:p>
          <a:p>
            <a:r>
              <a:rPr lang="en-GB" altLang="en-US" sz="1100" dirty="0">
                <a:latin typeface="Arial" panose="020B0604020202020204" pitchFamily="34" charset="0"/>
              </a:rPr>
              <a:t>Those with a physical disability or who suffer from a mental disorder.</a:t>
            </a:r>
          </a:p>
          <a:p>
            <a:endParaRPr lang="en-GB" altLang="en-US" sz="1100" dirty="0">
              <a:latin typeface="Arial" panose="020B0604020202020204" pitchFamily="34" charset="0"/>
            </a:endParaRPr>
          </a:p>
          <a:p>
            <a:r>
              <a:rPr lang="en-GB" altLang="en-US" sz="1100" dirty="0">
                <a:latin typeface="Arial" panose="020B0604020202020204" pitchFamily="34" charset="0"/>
              </a:rPr>
              <a:t>Victim Support offers support to victims of Fraud. </a:t>
            </a:r>
          </a:p>
          <a:p>
            <a:endParaRPr lang="en-GB" altLang="en-US" dirty="0">
              <a:latin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485F7A10-D47E-4CC7-8235-5387B1B98CFB}" type="slidenum">
              <a:rPr lang="en-GB" altLang="en-US" sz="1100" b="0" smtClean="0">
                <a:solidFill>
                  <a:schemeClr val="tx1"/>
                </a:solidFill>
                <a:latin typeface="Arial" panose="020B0604020202020204" pitchFamily="34" charset="0"/>
              </a:rPr>
              <a:pPr/>
              <a:t>14</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xfrm>
            <a:off x="1693863" y="484188"/>
            <a:ext cx="3384550" cy="1905000"/>
          </a:xfrm>
          <a:ln/>
        </p:spPr>
      </p:sp>
      <p:sp>
        <p:nvSpPr>
          <p:cNvPr id="3" name="Notes Placeholder 2"/>
          <p:cNvSpPr>
            <a:spLocks noGrp="1"/>
          </p:cNvSpPr>
          <p:nvPr>
            <p:ph type="body" idx="1"/>
          </p:nvPr>
        </p:nvSpPr>
        <p:spPr/>
        <p:txBody>
          <a:bodyPr/>
          <a:lstStyle/>
          <a:p>
            <a:pPr>
              <a:defRPr/>
            </a:pPr>
            <a:r>
              <a:rPr lang="en-GB" altLang="en-US" sz="1100" b="0" u="none" dirty="0">
                <a:latin typeface="Arial" panose="020B0604020202020204" pitchFamily="34" charset="0"/>
              </a:rPr>
              <a:t>Trainer to put students into small groups/pairs to discuss short and long term effects of the impact of fraud on victims. Trainer to debrief using PPT slide and notes.</a:t>
            </a:r>
          </a:p>
          <a:p>
            <a:pPr>
              <a:defRPr/>
            </a:pPr>
            <a:endParaRPr lang="en-GB" altLang="en-US" sz="1100" b="0" u="none" dirty="0">
              <a:latin typeface="Arial" panose="020B0604020202020204" pitchFamily="34" charset="0"/>
            </a:endParaRPr>
          </a:p>
          <a:p>
            <a:pPr>
              <a:defRPr/>
            </a:pPr>
            <a:r>
              <a:rPr lang="en-GB" altLang="en-US" sz="1100" u="sng" dirty="0">
                <a:latin typeface="Arial" panose="020B0604020202020204" pitchFamily="34" charset="0"/>
              </a:rPr>
              <a:t>Lasting Impacts of Fraud </a:t>
            </a:r>
          </a:p>
          <a:p>
            <a:pPr marL="171450" indent="-171450">
              <a:spcBef>
                <a:spcPct val="20000"/>
              </a:spcBef>
              <a:buFont typeface="Arial" panose="020B0604020202020204" pitchFamily="34" charset="0"/>
              <a:buChar char="•"/>
              <a:defRPr/>
            </a:pPr>
            <a:r>
              <a:rPr lang="en-US" altLang="en-US" sz="1100" dirty="0"/>
              <a:t>Direct and indirect economic loss to companies (financial loss and reputational loss)</a:t>
            </a:r>
          </a:p>
          <a:p>
            <a:pPr marL="171450" indent="-171450">
              <a:spcBef>
                <a:spcPct val="20000"/>
              </a:spcBef>
              <a:buFont typeface="Arial" panose="020B0604020202020204" pitchFamily="34" charset="0"/>
              <a:buChar char="•"/>
              <a:defRPr/>
            </a:pPr>
            <a:r>
              <a:rPr lang="en-US" altLang="en-US" sz="1100" dirty="0"/>
              <a:t>Loss of business</a:t>
            </a:r>
          </a:p>
          <a:p>
            <a:pPr marL="171450" indent="-171450">
              <a:spcBef>
                <a:spcPct val="20000"/>
              </a:spcBef>
              <a:buFont typeface="Arial" panose="020B0604020202020204" pitchFamily="34" charset="0"/>
              <a:buChar char="•"/>
              <a:defRPr/>
            </a:pPr>
            <a:r>
              <a:rPr lang="en-US" altLang="en-US" sz="1100" dirty="0"/>
              <a:t>Companies become more vulnerable due to the weaknesses in their systems and processes</a:t>
            </a:r>
          </a:p>
          <a:p>
            <a:pPr marL="171450" indent="-171450">
              <a:spcBef>
                <a:spcPct val="20000"/>
              </a:spcBef>
              <a:buFont typeface="Arial" panose="020B0604020202020204" pitchFamily="34" charset="0"/>
              <a:buChar char="•"/>
              <a:defRPr/>
            </a:pPr>
            <a:r>
              <a:rPr lang="en-US" altLang="en-US" sz="1100" dirty="0"/>
              <a:t>Loss of jobs/redundant</a:t>
            </a:r>
          </a:p>
          <a:p>
            <a:pPr>
              <a:spcBef>
                <a:spcPct val="20000"/>
              </a:spcBef>
              <a:buFont typeface="Arial" panose="020B0604020202020204" pitchFamily="34" charset="0"/>
              <a:buNone/>
              <a:defRPr/>
            </a:pPr>
            <a:endParaRPr lang="en-US" altLang="en-US" sz="1100" dirty="0"/>
          </a:p>
          <a:p>
            <a:pPr>
              <a:spcBef>
                <a:spcPct val="20000"/>
              </a:spcBef>
              <a:buFont typeface="Arial" panose="020B0604020202020204" pitchFamily="34" charset="0"/>
              <a:buNone/>
              <a:defRPr/>
            </a:pPr>
            <a:r>
              <a:rPr lang="en-US" altLang="en-US" sz="1100" u="sng" dirty="0"/>
              <a:t>Long term &amp; Short term Impacts on Victims</a:t>
            </a:r>
          </a:p>
          <a:p>
            <a:pPr marL="171450" indent="-171450">
              <a:spcBef>
                <a:spcPct val="20000"/>
              </a:spcBef>
              <a:buFont typeface="Arial" panose="020B0604020202020204" pitchFamily="34" charset="0"/>
              <a:buChar char="•"/>
              <a:defRPr/>
            </a:pPr>
            <a:r>
              <a:rPr lang="en-US" altLang="en-US" sz="1100" b="1" dirty="0"/>
              <a:t>Ill health </a:t>
            </a:r>
            <a:r>
              <a:rPr lang="en-US" altLang="en-US" sz="1100" dirty="0"/>
              <a:t>– Emotional and psychological effects, as they are susceptible to stress due to financial problems.</a:t>
            </a:r>
          </a:p>
          <a:p>
            <a:pPr marL="171450" indent="-171450">
              <a:spcBef>
                <a:spcPct val="20000"/>
              </a:spcBef>
              <a:buFont typeface="Arial" panose="020B0604020202020204" pitchFamily="34" charset="0"/>
              <a:buChar char="•"/>
              <a:defRPr/>
            </a:pPr>
            <a:r>
              <a:rPr lang="en-GB" altLang="en-US" sz="1100" dirty="0">
                <a:latin typeface="Arial" panose="020B0604020202020204" pitchFamily="34" charset="0"/>
              </a:rPr>
              <a:t>A fraud victim may </a:t>
            </a:r>
            <a:r>
              <a:rPr lang="en-GB" altLang="en-US" sz="1100" b="1" dirty="0">
                <a:latin typeface="Arial" panose="020B0604020202020204" pitchFamily="34" charset="0"/>
              </a:rPr>
              <a:t>feel embarrassed </a:t>
            </a:r>
            <a:r>
              <a:rPr lang="en-GB" altLang="en-US" sz="1100" dirty="0">
                <a:latin typeface="Arial" panose="020B0604020202020204" pitchFamily="34" charset="0"/>
              </a:rPr>
              <a:t>because of a change in social status. </a:t>
            </a:r>
          </a:p>
          <a:p>
            <a:pPr marL="171450" indent="-171450">
              <a:spcBef>
                <a:spcPct val="20000"/>
              </a:spcBef>
              <a:buFont typeface="Arial" panose="020B0604020202020204" pitchFamily="34" charset="0"/>
              <a:buChar char="•"/>
              <a:defRPr/>
            </a:pPr>
            <a:r>
              <a:rPr lang="en-US" altLang="en-US" sz="1100" dirty="0"/>
              <a:t>Victims suffer a loss of a sense of security, self esteem and dignity which make take years to overcome</a:t>
            </a:r>
          </a:p>
          <a:p>
            <a:pPr marL="171450" indent="-171450">
              <a:spcBef>
                <a:spcPct val="20000"/>
              </a:spcBef>
              <a:buFont typeface="Arial" panose="020B0604020202020204" pitchFamily="34" charset="0"/>
              <a:buChar char="•"/>
              <a:defRPr/>
            </a:pPr>
            <a:r>
              <a:rPr lang="en-US" altLang="en-US" sz="1100" dirty="0"/>
              <a:t>Victims may feel panicked, angry, afraid, anxious and ashamed</a:t>
            </a:r>
          </a:p>
          <a:p>
            <a:pPr marL="171450" indent="-171450">
              <a:spcBef>
                <a:spcPct val="20000"/>
              </a:spcBef>
              <a:buFont typeface="Arial" panose="020B0604020202020204" pitchFamily="34" charset="0"/>
              <a:buChar char="•"/>
              <a:defRPr/>
            </a:pPr>
            <a:r>
              <a:rPr lang="en-US" altLang="en-US" sz="1100" dirty="0"/>
              <a:t>Victims may </a:t>
            </a:r>
            <a:r>
              <a:rPr lang="en-US" altLang="en-US" sz="1100" b="1" dirty="0"/>
              <a:t>assume blame </a:t>
            </a:r>
            <a:r>
              <a:rPr lang="en-US" altLang="en-US" sz="1100" dirty="0"/>
              <a:t>after the offence has been committed </a:t>
            </a:r>
          </a:p>
          <a:p>
            <a:pPr marL="171450" indent="-171450">
              <a:spcBef>
                <a:spcPct val="20000"/>
              </a:spcBef>
              <a:buFont typeface="Arial" panose="020B0604020202020204" pitchFamily="34" charset="0"/>
              <a:buChar char="•"/>
              <a:defRPr/>
            </a:pPr>
            <a:r>
              <a:rPr lang="en-US" altLang="en-US" sz="1100" dirty="0"/>
              <a:t>Victims feel </a:t>
            </a:r>
            <a:r>
              <a:rPr lang="en-US" altLang="en-US" sz="1100" b="1" dirty="0"/>
              <a:t>vulnerable</a:t>
            </a:r>
            <a:r>
              <a:rPr lang="en-US" altLang="en-US" sz="1100" dirty="0"/>
              <a:t>, and depressed in the most extreme circumstances suicidal as a result of the fraud they have experienced  </a:t>
            </a:r>
          </a:p>
          <a:p>
            <a:pPr marL="171450" indent="-171450">
              <a:buFont typeface="Arial" panose="020B0604020202020204" pitchFamily="34" charset="0"/>
              <a:buChar char="•"/>
              <a:defRPr/>
            </a:pPr>
            <a:r>
              <a:rPr lang="en-US" altLang="en-US" sz="1100" b="1" dirty="0"/>
              <a:t>Financial Loss </a:t>
            </a:r>
            <a:r>
              <a:rPr lang="en-US" altLang="en-US" sz="1100" dirty="0"/>
              <a:t>- many victims find it difficult to recover from financial loss following identity theft. </a:t>
            </a:r>
          </a:p>
          <a:p>
            <a:pPr marL="171450" indent="-171450">
              <a:buFont typeface="Arial" panose="020B0604020202020204" pitchFamily="34" charset="0"/>
              <a:buChar char="•"/>
              <a:defRPr/>
            </a:pPr>
            <a:r>
              <a:rPr lang="en-GB" altLang="en-US" sz="1100" dirty="0">
                <a:latin typeface="Arial" panose="020B0604020202020204" pitchFamily="34" charset="0"/>
              </a:rPr>
              <a:t>It may cause </a:t>
            </a:r>
            <a:r>
              <a:rPr lang="en-GB" altLang="en-US" sz="1100" b="1" dirty="0">
                <a:latin typeface="Arial" panose="020B0604020202020204" pitchFamily="34" charset="0"/>
              </a:rPr>
              <a:t>relationship problems </a:t>
            </a:r>
            <a:r>
              <a:rPr lang="en-GB" altLang="en-US" sz="1100" dirty="0">
                <a:latin typeface="Arial" panose="020B0604020202020204" pitchFamily="34" charset="0"/>
              </a:rPr>
              <a:t>and prevent a victim from providing adequate support for their dependants. </a:t>
            </a:r>
          </a:p>
          <a:p>
            <a:pPr marL="171450" indent="-171450">
              <a:buFont typeface="Arial" panose="020B0604020202020204" pitchFamily="34" charset="0"/>
              <a:buChar char="•"/>
              <a:defRPr/>
            </a:pPr>
            <a:r>
              <a:rPr lang="en-GB" altLang="en-US" sz="1100" dirty="0">
                <a:latin typeface="Arial" panose="020B0604020202020204" pitchFamily="34" charset="0"/>
              </a:rPr>
              <a:t>Victims of Fraud may find it difficult to be able to trust others</a:t>
            </a:r>
          </a:p>
          <a:p>
            <a:pPr>
              <a:defRPr/>
            </a:pPr>
            <a:endParaRPr lang="en-GB" dirty="0"/>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97C5F82E-6106-462A-82B6-DC4F58317262}" type="slidenum">
              <a:rPr lang="en-GB" altLang="en-US" sz="1100" b="0" smtClean="0">
                <a:solidFill>
                  <a:schemeClr val="tx1"/>
                </a:solidFill>
                <a:latin typeface="Arial" panose="020B0604020202020204" pitchFamily="34" charset="0"/>
              </a:rPr>
              <a:pPr/>
              <a:t>15</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xfrm>
            <a:off x="1693863" y="484188"/>
            <a:ext cx="3384550" cy="1905000"/>
          </a:xfrm>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latin typeface="Arial" panose="020B0604020202020204" pitchFamily="34" charset="0"/>
              </a:rPr>
              <a:t>Act quickly – do not ignore the problem. Even though you didn’t order those goods or open that bank account, the bad debts will end up under your name and address.</a:t>
            </a:r>
          </a:p>
          <a:p>
            <a:br>
              <a:rPr lang="en-GB" altLang="en-US" sz="1100">
                <a:latin typeface="Arial" panose="020B0604020202020204" pitchFamily="34" charset="0"/>
              </a:rPr>
            </a:br>
            <a:r>
              <a:rPr lang="en-GB" altLang="en-US" sz="1100">
                <a:latin typeface="Arial" panose="020B0604020202020204" pitchFamily="34" charset="0"/>
              </a:rPr>
              <a:t>If you believe you’re a victim of identity fraud involving plastic cards (e.g. credit and debit cards), online banking or cheques, you must report it to your bank as soon as possible. Your bank will then be responsible for investigating the issue and they will report any case of criminal activity to the police. The police will then record your case and decide whether to carry out follow-up investigations.</a:t>
            </a:r>
          </a:p>
          <a:p>
            <a:br>
              <a:rPr lang="en-GB" altLang="en-US" sz="1100">
                <a:latin typeface="Arial" panose="020B0604020202020204" pitchFamily="34" charset="0"/>
              </a:rPr>
            </a:br>
            <a:r>
              <a:rPr lang="en-GB" altLang="en-US" sz="1100">
                <a:latin typeface="Arial" panose="020B0604020202020204" pitchFamily="34" charset="0"/>
              </a:rPr>
              <a:t>If you think you’re a victim of another kind of identity fraud, you must report the matter to the relevant organisation. Depending on their advice, you should then alert your local police force.</a:t>
            </a:r>
          </a:p>
          <a:p>
            <a:br>
              <a:rPr lang="en-GB" altLang="en-US" sz="1100">
                <a:latin typeface="Arial" panose="020B0604020202020204" pitchFamily="34" charset="0"/>
              </a:rPr>
            </a:br>
            <a:r>
              <a:rPr lang="en-GB" altLang="en-US" sz="1100">
                <a:latin typeface="Arial" panose="020B0604020202020204" pitchFamily="34" charset="0"/>
              </a:rPr>
              <a:t>You should report all lost or stolen documents – such as passports, driving licences, plastic cards, cheque books – to the relevant organisation.</a:t>
            </a:r>
          </a:p>
          <a:p>
            <a:br>
              <a:rPr lang="en-GB" altLang="en-US" sz="1100">
                <a:latin typeface="Arial" panose="020B0604020202020204" pitchFamily="34" charset="0"/>
              </a:rPr>
            </a:br>
            <a:r>
              <a:rPr lang="en-GB" altLang="en-US" sz="1100">
                <a:latin typeface="Arial" panose="020B0604020202020204" pitchFamily="34" charset="0"/>
              </a:rPr>
              <a:t>If you’re not sure which organisation to call, contact Action Fraud for advice</a:t>
            </a:r>
          </a:p>
          <a:p>
            <a:endParaRPr lang="en-GB" altLang="en-US" sz="1100">
              <a:latin typeface="Arial" panose="020B0604020202020204" pitchFamily="34" charset="0"/>
            </a:endParaRPr>
          </a:p>
          <a:p>
            <a:r>
              <a:rPr lang="en-GB" altLang="en-US" sz="1100">
                <a:latin typeface="Arial" panose="020B0604020202020204" pitchFamily="34" charset="0"/>
              </a:rPr>
              <a:t>Contact the Royal Mail Customer Enquiry line if you suspect your mail is being stolen or that a mail redirection has been fraudulently set up on your address. The Royal Mail has an investigation unit that will be able to help you.</a:t>
            </a:r>
          </a:p>
          <a:p>
            <a:endParaRPr lang="en-GB" altLang="en-US" sz="1100">
              <a:latin typeface="Arial" panose="020B0604020202020204" pitchFamily="34" charset="0"/>
            </a:endParaRPr>
          </a:p>
          <a:p>
            <a:endParaRPr lang="en-GB" altLang="en-US" sz="1100">
              <a:latin typeface="Arial" panose="020B0604020202020204" pitchFamily="34" charset="0"/>
            </a:endParaRPr>
          </a:p>
          <a:p>
            <a:endParaRPr lang="en-GB" altLang="en-US" sz="1100">
              <a:latin typeface="Arial" panose="020B0604020202020204" pitchFamily="34" charset="0"/>
            </a:endParaRPr>
          </a:p>
          <a:p>
            <a:br>
              <a:rPr lang="en-GB" altLang="en-US" sz="1100">
                <a:latin typeface="Arial" panose="020B0604020202020204" pitchFamily="34" charset="0"/>
              </a:rPr>
            </a:br>
            <a:r>
              <a:rPr lang="en-GB" altLang="en-US" sz="1100">
                <a:latin typeface="Arial" panose="020B0604020202020204" pitchFamily="34" charset="0"/>
              </a:rPr>
              <a:t>Get a copy of your credit report. A credit report will show you any searches done by a lender, what date the search took place, what name and address it was done against and also for what type of application. It will also show what credit accounts are set up in your name. You can contact any one of the three credit reference agencies and receive support in resolving credit report problems caused by identity fraud. </a:t>
            </a:r>
          </a:p>
          <a:p>
            <a:endParaRPr lang="en-GB" altLang="en-US" sz="1100">
              <a:latin typeface="Arial" panose="020B0604020202020204" pitchFamily="34" charset="0"/>
            </a:endParaRPr>
          </a:p>
          <a:p>
            <a:r>
              <a:rPr lang="en-GB" altLang="en-US" sz="1100" b="1" u="sng">
                <a:latin typeface="Arial" panose="020B0604020202020204" pitchFamily="34" charset="0"/>
              </a:rPr>
              <a:t>Action for officer first on scene </a:t>
            </a:r>
          </a:p>
          <a:p>
            <a:r>
              <a:rPr lang="en-GB" altLang="en-US" sz="1100">
                <a:latin typeface="Arial" panose="020B0604020202020204" pitchFamily="34" charset="0"/>
              </a:rPr>
              <a:t>Consider Section 19 PACE seizure of evidence used in crime – seizure of data at the scene i.e. Computers, mobile phones computing equipment, game consoles, digital cameras</a:t>
            </a:r>
          </a:p>
          <a:p>
            <a:r>
              <a:rPr lang="en-GB" altLang="en-US" sz="1100">
                <a:latin typeface="Arial" panose="020B0604020202020204" pitchFamily="34" charset="0"/>
              </a:rPr>
              <a:t>Eliminate risk of digital contamination by officer keeping notes in PNB of any actions taken at the scene i.e. turning the computer off. </a:t>
            </a:r>
          </a:p>
          <a:p>
            <a:r>
              <a:rPr lang="en-GB" altLang="en-US" sz="1100">
                <a:latin typeface="Arial" panose="020B0604020202020204" pitchFamily="34" charset="0"/>
              </a:rPr>
              <a:t>Liaise with force digital forensic services – request to attend the scene</a:t>
            </a:r>
          </a:p>
          <a:p>
            <a:r>
              <a:rPr lang="en-GB" altLang="en-US" sz="1100">
                <a:latin typeface="Arial" panose="020B0604020202020204" pitchFamily="34" charset="0"/>
              </a:rPr>
              <a:t>Authorisation is required under RIPA 2000 to inspect the data on the devices</a:t>
            </a:r>
          </a:p>
          <a:p>
            <a:endParaRPr lang="en-GB" altLang="en-US" sz="1100">
              <a:latin typeface="Arial" panose="020B0604020202020204" pitchFamily="34" charset="0"/>
            </a:endParaRPr>
          </a:p>
          <a:p>
            <a:r>
              <a:rPr lang="en-GB" altLang="en-US" sz="1100">
                <a:latin typeface="Arial" panose="020B0604020202020204" pitchFamily="34" charset="0"/>
              </a:rPr>
              <a:t>2012 ACPO Good Practice Guide for Digital Evidence refers</a:t>
            </a:r>
          </a:p>
          <a:p>
            <a:endParaRPr lang="en-GB" altLang="en-US">
              <a:latin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118B4232-AE24-4579-8A17-DB68F11A4660}" type="slidenum">
              <a:rPr lang="en-GB" altLang="en-US" sz="1100" b="0" smtClean="0">
                <a:solidFill>
                  <a:schemeClr val="tx1"/>
                </a:solidFill>
                <a:latin typeface="Arial" panose="020B0604020202020204" pitchFamily="34" charset="0"/>
              </a:rPr>
              <a:pPr/>
              <a:t>16</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1693863" y="484188"/>
            <a:ext cx="3384550" cy="1905000"/>
          </a:xfrm>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dirty="0">
                <a:solidFill>
                  <a:srgbClr val="000000"/>
                </a:solidFill>
                <a:latin typeface="Arial" panose="020B0604020202020204" pitchFamily="34" charset="0"/>
              </a:rPr>
              <a:t>Plastic cards</a:t>
            </a:r>
          </a:p>
          <a:p>
            <a:r>
              <a:rPr lang="en-GB" altLang="en-US" sz="1100" dirty="0">
                <a:solidFill>
                  <a:srgbClr val="000000"/>
                </a:solidFill>
                <a:latin typeface="Arial" panose="020B0604020202020204" pitchFamily="34" charset="0"/>
              </a:rPr>
              <a:t>If your plastic cards are lost or stolen, cancel them immediately. Keep a note of the emergency numbers you should call. </a:t>
            </a:r>
          </a:p>
          <a:p>
            <a:r>
              <a:rPr lang="en-GB" altLang="en-US" sz="1100" dirty="0">
                <a:solidFill>
                  <a:srgbClr val="000000"/>
                </a:solidFill>
                <a:latin typeface="Arial" panose="020B0604020202020204" pitchFamily="34" charset="0"/>
              </a:rPr>
              <a:t>When giving your card details or personal information over the phone, internet or in a shop, make sure other people cannot hear or see your personal information.</a:t>
            </a:r>
          </a:p>
          <a:p>
            <a:r>
              <a:rPr lang="en-GB" altLang="en-US" sz="1100" b="1" dirty="0">
                <a:solidFill>
                  <a:srgbClr val="000000"/>
                </a:solidFill>
                <a:latin typeface="Arial" panose="020B0604020202020204" pitchFamily="34" charset="0"/>
              </a:rPr>
              <a:t>Documents</a:t>
            </a:r>
          </a:p>
          <a:p>
            <a:r>
              <a:rPr lang="en-GB" altLang="en-US" sz="1100" dirty="0">
                <a:solidFill>
                  <a:srgbClr val="000000"/>
                </a:solidFill>
                <a:latin typeface="Arial" panose="020B0604020202020204" pitchFamily="34" charset="0"/>
              </a:rPr>
              <a:t>Keep your personal documents in a safe place, preferably in a lockable drawer or cabinet at home. Consider storing valuable financial documents such as share certificates with your bank. </a:t>
            </a:r>
          </a:p>
          <a:p>
            <a:r>
              <a:rPr lang="en-GB" altLang="en-US" sz="1100" dirty="0">
                <a:solidFill>
                  <a:srgbClr val="000000"/>
                </a:solidFill>
                <a:latin typeface="Arial" panose="020B0604020202020204" pitchFamily="34" charset="0"/>
              </a:rPr>
              <a:t>Don't throw away entire bills, receipts, credit-or debit-card slips, bank statements or even unwanted post in your name. Destroy unwanted documents, preferably by using a shredder.</a:t>
            </a:r>
          </a:p>
          <a:p>
            <a:r>
              <a:rPr lang="en-GB" altLang="en-US" sz="1100" b="1" dirty="0">
                <a:solidFill>
                  <a:srgbClr val="000000"/>
                </a:solidFill>
                <a:latin typeface="Arial" panose="020B0604020202020204" pitchFamily="34" charset="0"/>
              </a:rPr>
              <a:t>Passwords and PINs</a:t>
            </a:r>
          </a:p>
          <a:p>
            <a:r>
              <a:rPr lang="en-GB" altLang="en-US" sz="1100" dirty="0">
                <a:solidFill>
                  <a:srgbClr val="000000"/>
                </a:solidFill>
                <a:latin typeface="Arial" panose="020B0604020202020204" pitchFamily="34" charset="0"/>
              </a:rPr>
              <a:t>Never give personal or account details to anyone who contacts you unexpectedly. Be suspicious even if they claim to be from your bank or the police. </a:t>
            </a:r>
          </a:p>
          <a:p>
            <a:r>
              <a:rPr lang="en-GB" altLang="en-US" sz="1100" dirty="0">
                <a:solidFill>
                  <a:srgbClr val="000000"/>
                </a:solidFill>
                <a:latin typeface="Arial" panose="020B0604020202020204" pitchFamily="34" charset="0"/>
              </a:rPr>
              <a:t>Don't use the same password for more than one account and never use banking passwords for any other websites. Using different passwords increases security and makes it less likely that someone could access any other accounts.</a:t>
            </a:r>
          </a:p>
          <a:p>
            <a:endParaRPr lang="en-GB" altLang="en-US" dirty="0">
              <a:latin typeface="Arial" panose="020B0604020202020204" pitchFamily="34" charset="0"/>
            </a:endParaRP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A618A866-91B8-4B13-AD54-40B43C215D4F}" type="slidenum">
              <a:rPr lang="en-GB" altLang="en-US" sz="1100" b="0" smtClean="0">
                <a:solidFill>
                  <a:schemeClr val="tx1"/>
                </a:solidFill>
                <a:latin typeface="Arial" panose="020B0604020202020204" pitchFamily="34" charset="0"/>
              </a:rPr>
              <a:pPr/>
              <a:t>17</a:t>
            </a:fld>
            <a:endParaRPr lang="en-GB" altLang="en-US" sz="1100" b="0">
              <a:solidFill>
                <a:schemeClr val="tx1"/>
              </a:solidFill>
              <a:latin typeface="Arial" panose="020B0604020202020204" pitchFamily="34" charset="0"/>
            </a:endParaRPr>
          </a:p>
        </p:txBody>
      </p:sp>
    </p:spTree>
    <p:extLst>
      <p:ext uri="{BB962C8B-B14F-4D97-AF65-F5344CB8AC3E}">
        <p14:creationId xmlns:p14="http://schemas.microsoft.com/office/powerpoint/2010/main" val="2975269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xfrm>
            <a:off x="1693863" y="484188"/>
            <a:ext cx="3384550" cy="1905000"/>
          </a:xfrm>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07000"/>
              </a:lnSpc>
              <a:spcAft>
                <a:spcPts val="800"/>
              </a:spcAft>
            </a:pPr>
            <a:r>
              <a:rPr lang="en-GB" sz="1800" b="1"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Action Fraud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Action Fraud is the UK’s (England, Wales and Northern Ireland) national reporting centre for fraud and cybercrime. Members of the public, the police, businesses and charities can report to Action Fraud online 24 hours a day or on the telephone. The Action Fraud call centre is staffed by advisors who receive specialist training in fraud and cybercrime. Action Fraud provides protect advice and takes crime reports on behalf of the police. Since its inception, it has taken millions of reports from victims, UK law enforcement and businesses.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The benefits to policing provided by Action Fraud:-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ourier New" panose="02070309020205020404" pitchFamily="49" charset="0"/>
              <a:buChar char="o"/>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Reduction of demand on 999 and 101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ourier New" panose="02070309020205020404" pitchFamily="49" charset="0"/>
              <a:buChar char="o"/>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Saving forces time, resources and money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ourier New" panose="02070309020205020404" pitchFamily="49" charset="0"/>
              <a:buChar char="o"/>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Provision of expert help and support to victims of fraud and cyber crime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ourier New" panose="02070309020205020404" pitchFamily="49" charset="0"/>
              <a:buChar char="o"/>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A centralised way of reporting with a database that contains millions of high quality intelligence and crime reports relating to fraud and cybercrime.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ourier New" panose="02070309020205020404" pitchFamily="49" charset="0"/>
              <a:buChar char="o"/>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Provision of up to date information on all fraud types, new emerging scams and campaigns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The National Fraud and Cyber Crime Reporting Centre (NFRC) is comprised of Action Fraud and the National Fraud Intelligence Bureau (NFIB). The service is hosted by the City of London Police (national policing lead for Economic Crime). The NFIB analyses reports of fraud and cybercrime made to Action Fraud, identifying lines of enquiry and where there are lines of enquiry available, allocating cases to police forces for investigation. </a:t>
            </a:r>
            <a:r>
              <a:rPr lang="en-GB" sz="1800" b="1" u="sng"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NRFC does not have an investigative function.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Action Fraud will only record fraud and Cybercrime. Where other notifiable offences are reported, the victim will be referred to the Police, for example; Blackmail, theft etc. Similarly, Action Fraud does not record Possession of articles for use in Fraud or Proceeds of Crime Act offences which will all be recorded on local police crime systems.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When a report is made to Action Fraud, a NFRC number is provided to the reporter; this is the crime number.</a:t>
            </a:r>
          </a:p>
          <a:p>
            <a:pPr>
              <a:lnSpc>
                <a:spcPct val="107000"/>
              </a:lnSpc>
              <a:spcAft>
                <a:spcPts val="800"/>
              </a:spcAft>
            </a:pPr>
            <a:endPar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The Home Office use these NFIB recorded fraud and cybercrimes to analyse national figures, ascertain the demand on Police by Force area and the result of that demand. i.e. outcomes.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Typically, there are no geographical boundaries for organised fraud. Offenders could be targeting fraud victims from overseas and are commonly outside of the jurisdiction of UK law enforcement and legislation. Even if there were greater judicial powers to bring overseas offenders to justice, the practicalities of investigating such offences would typically make them disproportionate to tackle.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With these factors in mind, emphasis is placed on investigating the cases where offenders are based in the UK and can be effectively brought to justice. With overseas offending, the emphasis is on intelligence sharing with law enforcement agencies in their countries via the NFIB, disruption (for example taking down email headers and domains used by fraudsters), whilst also focussing on the prevention of fraud and protecting vulnerable people from repeat victimisation.</a:t>
            </a:r>
          </a:p>
          <a:p>
            <a:pPr>
              <a:lnSpc>
                <a:spcPct val="107000"/>
              </a:lnSpc>
              <a:spcAft>
                <a:spcPts val="800"/>
              </a:spcAft>
            </a:pPr>
            <a:endPar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South Wales &amp; Gwent Police receives reports of fraud from a number of different sources:-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Direct reports to police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NFIB Pursue disseminations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NFIB Protect disseminations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44546A"/>
                </a:solidFill>
                <a:effectLst/>
                <a:latin typeface="Calibri" panose="020F0502020204030204" pitchFamily="34" charset="0"/>
                <a:ea typeface="Calibri" panose="020F0502020204030204" pitchFamily="34" charset="0"/>
              </a:rPr>
              <a:t>Reports made to Action Fraud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altLang="en-US" dirty="0">
              <a:latin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118B4232-AE24-4579-8A17-DB68F11A4660}" type="slidenum">
              <a:rPr lang="en-GB" altLang="en-US" sz="1100" b="0" smtClean="0">
                <a:solidFill>
                  <a:schemeClr val="tx1"/>
                </a:solidFill>
                <a:latin typeface="Arial" panose="020B0604020202020204" pitchFamily="34" charset="0"/>
              </a:rPr>
              <a:pPr/>
              <a:t>18</a:t>
            </a:fld>
            <a:endParaRPr lang="en-GB" altLang="en-US" sz="1100" b="0">
              <a:solidFill>
                <a:schemeClr val="tx1"/>
              </a:solidFill>
              <a:latin typeface="Arial" panose="020B0604020202020204" pitchFamily="34" charset="0"/>
            </a:endParaRPr>
          </a:p>
        </p:txBody>
      </p:sp>
    </p:spTree>
    <p:extLst>
      <p:ext uri="{BB962C8B-B14F-4D97-AF65-F5344CB8AC3E}">
        <p14:creationId xmlns:p14="http://schemas.microsoft.com/office/powerpoint/2010/main" val="6257663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xfrm>
            <a:off x="1693863" y="484188"/>
            <a:ext cx="3384550" cy="1905000"/>
          </a:xfrm>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07000"/>
              </a:lnSpc>
              <a:spcAft>
                <a:spcPts val="800"/>
              </a:spcAft>
            </a:pPr>
            <a:r>
              <a:rPr lang="en-GB" sz="1800" b="1"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The Banking Protocol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The Banking Protocol is a scheme set up by UK Finance and the Police to identify and tackle frauds in progress in banking institutions. Under this rapid response scheme, branch staff are trained to detect the warning signs that someone is being scammed and to make an emergency call to the Police. Police officers will then visit the branch to investigate the suspected fraud and arrest any suspects still on the scene.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The scheme has prevented £142 million of fraud since it was launched in 2016 (figures published 01/03/2021). This close collaborative work between the Police and branch staff led to the arrest of 200 suspected criminals during 2020, a total of 843 arrests since the scheme began. The criminals arrested included rogue traders that demanded cash for unnecessary work on people’s property and individuals that persuaded their victims to take out large sums of cash to hand it over to someone posing as a courier. Others impersonated the Police, government or banks, or created fake dating profiles in an attempt to steal personal and financial information from innocent victims to commit fraud.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NFIB Pursue disseminations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The NFIB disseminates packages to Police forces with a verifiable rationale for further investigation.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This Pursue dissemination will be sent in accordance with the five principles detailed in the HOCR (Home Office Counting Rules)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The HOCR for fraud:-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ourier New" panose="02070309020205020404" pitchFamily="49" charset="0"/>
              <a:buChar char="o"/>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1st - Police force covering the location of the fraudulent operation/suspect’s address. For business related fraud, the offence address of the employee. If there is no office address, the head office of the company </a:t>
            </a:r>
            <a:r>
              <a:rPr lang="en-GB" sz="1800" dirty="0">
                <a:solidFill>
                  <a:srgbClr val="44546A"/>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 this results in many investigations being sent to forces where the suspect resides, and not where the victim lives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ourier New" panose="02070309020205020404" pitchFamily="49" charset="0"/>
              <a:buChar char="o"/>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2nd - The police force area with the greatest number of individual usages or offences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ourier New" panose="02070309020205020404" pitchFamily="49" charset="0"/>
              <a:buChar char="o"/>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3rd - The police force area where the first offence was committed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ourier New" panose="02070309020205020404" pitchFamily="49" charset="0"/>
              <a:buChar char="o"/>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4th - the police force area where the victim resides or works.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ourier New" panose="02070309020205020404" pitchFamily="49" charset="0"/>
              <a:buChar char="o"/>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5</a:t>
            </a:r>
            <a:r>
              <a:rPr lang="en-GB" sz="1800" baseline="300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a:t>
            </a: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 - NFIB determined force area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Each NFIB dissemination is received via a ‘vault’ and will be assessed by the Action Fraud SPOC in the Economic Crime Unit. The Fraud SPOC will ensure that the report is logged on NICHE and adhere to force allocation policy when allocating for further investigation.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altLang="en-US" dirty="0">
              <a:latin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118B4232-AE24-4579-8A17-DB68F11A4660}" type="slidenum">
              <a:rPr lang="en-GB" altLang="en-US" sz="1100" b="0" smtClean="0">
                <a:solidFill>
                  <a:schemeClr val="tx1"/>
                </a:solidFill>
                <a:latin typeface="Arial" panose="020B0604020202020204" pitchFamily="34" charset="0"/>
              </a:rPr>
              <a:pPr/>
              <a:t>19</a:t>
            </a:fld>
            <a:endParaRPr lang="en-GB" altLang="en-US" sz="1100" b="0">
              <a:solidFill>
                <a:schemeClr val="tx1"/>
              </a:solidFill>
              <a:latin typeface="Arial" panose="020B0604020202020204" pitchFamily="34" charset="0"/>
            </a:endParaRPr>
          </a:p>
        </p:txBody>
      </p:sp>
    </p:spTree>
    <p:extLst>
      <p:ext uri="{BB962C8B-B14F-4D97-AF65-F5344CB8AC3E}">
        <p14:creationId xmlns:p14="http://schemas.microsoft.com/office/powerpoint/2010/main" val="25017229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1693863" y="484188"/>
            <a:ext cx="3384550" cy="1905000"/>
          </a:xfrm>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07000"/>
              </a:lnSpc>
              <a:spcAft>
                <a:spcPts val="800"/>
              </a:spcAft>
            </a:pPr>
            <a:r>
              <a:rPr lang="en-GB" sz="1800" b="1"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NFIB Pursue disseminations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The NFIB disseminates packages to Police forces with a verifiable rationale for further investigation.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This Pursue dissemination will be sent in accordance with the five principles detailed in the HOCR (Home Office Counting Rules)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The HOCR for fraud:-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ourier New" panose="02070309020205020404" pitchFamily="49" charset="0"/>
              <a:buChar char="o"/>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1st - Police force covering the location of the fraudulent operation/suspect’s address. For business related fraud, the offence address of the employee. If there is no office address, the head office of the company </a:t>
            </a:r>
            <a:r>
              <a:rPr lang="en-GB" sz="1800" dirty="0">
                <a:solidFill>
                  <a:srgbClr val="44546A"/>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 this results in many investigations being sent to forces where the suspect resides, and not where the victim lives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ourier New" panose="02070309020205020404" pitchFamily="49" charset="0"/>
              <a:buChar char="o"/>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2nd - The police force area with the greatest number of individual usages or offences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ourier New" panose="02070309020205020404" pitchFamily="49" charset="0"/>
              <a:buChar char="o"/>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3rd - The police force area where the first offence was committed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ourier New" panose="02070309020205020404" pitchFamily="49" charset="0"/>
              <a:buChar char="o"/>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4th - the police force area where the victim resides or works.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ourier New" panose="02070309020205020404" pitchFamily="49" charset="0"/>
              <a:buChar char="o"/>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5</a:t>
            </a:r>
            <a:r>
              <a:rPr lang="en-GB" sz="1800" baseline="300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a:t>
            </a: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 - NFIB determined force area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Each NFIB dissemination is received via a ‘vault’ and will be assessed by the Action Fraud SPOC in the Economic Crime Unit. The Fraud SPOC will ensure that the report is logged on NICHE and adhere to force allocation policy when allocating for further investigation.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altLang="en-US" dirty="0">
              <a:latin typeface="Arial" panose="020B0604020202020204" pitchFamily="34" charset="0"/>
            </a:endParaRP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A618A866-91B8-4B13-AD54-40B43C215D4F}" type="slidenum">
              <a:rPr lang="en-GB" altLang="en-US" sz="1100" b="0" smtClean="0">
                <a:solidFill>
                  <a:schemeClr val="tx1"/>
                </a:solidFill>
                <a:latin typeface="Arial" panose="020B0604020202020204" pitchFamily="34" charset="0"/>
              </a:rPr>
              <a:pPr/>
              <a:t>20</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1693863" y="484188"/>
            <a:ext cx="3384550" cy="1905000"/>
          </a:xfrm>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07000"/>
              </a:lnSpc>
              <a:spcAft>
                <a:spcPts val="800"/>
              </a:spcAft>
            </a:pPr>
            <a:r>
              <a:rPr lang="en-GB" sz="1800" b="1"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QTS – </a:t>
            </a:r>
            <a:r>
              <a:rPr lang="en-GB" sz="1800" b="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has anyone ever heard of Operation Signature?</a:t>
            </a:r>
          </a:p>
          <a:p>
            <a:pPr>
              <a:lnSpc>
                <a:spcPct val="107000"/>
              </a:lnSpc>
              <a:spcAft>
                <a:spcPts val="800"/>
              </a:spcAft>
            </a:pPr>
            <a:endParaRPr lang="en-GB" sz="1800" b="1" dirty="0">
              <a:solidFill>
                <a:srgbClr val="44546A"/>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b="1"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Operation Signature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Operation Signature addresses vulnerable victims of fraud; thinking about which members of our community are likely to fall victim to a fraud; and thinking about how we provide them with proper support.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The types of fraud Operation Signature is concerned with can take many forms.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The Fraud types can include: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Lottery/prize draw scams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Investment scams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Inheritance scams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Catalogue/health and medical scams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Clairvoyant-related scams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Dating/romance scams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Courier scams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When reporting officers utilise the Operation Signature App, it asks the officer / PCSO to complete certain information about the scam or fraud that has been experience by the vulnerable victim.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The aim of the questions conducts a risk assessment, to identify the risk and harm of the victim becoming a repeat victim and being targeted again.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The assessment looks at the support network the victim has in place highlighting whether additional support is required.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The risk assessment is received via Niche to the FASOs as well as victim support if consent is agreed to share the information.  The FASO’s will look further into the fraud and the vulnerability of the victim and visit the victim within their own home to assist with putting preventative measures in place.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For SWP - You can additionally create an Operation Signature report via BOB and the details are mostly similar to that of a PPN.  If in addition to the report, the victim consents to the sharing of information to Social Services, then a PPN will also be required.  Additionally, there are </a:t>
            </a:r>
            <a:r>
              <a:rPr lang="en-GB" sz="1800" dirty="0" err="1">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occassions</a:t>
            </a:r>
            <a:r>
              <a:rPr lang="en-GB" sz="1800" dirty="0">
                <a:solidFill>
                  <a:srgbClr val="44546A"/>
                </a:solidFill>
                <a:effectLst/>
                <a:latin typeface="Calibri Light" panose="020F0302020204030204" pitchFamily="34" charset="0"/>
                <a:ea typeface="Calibri" panose="020F0502020204030204" pitchFamily="34" charset="0"/>
                <a:cs typeface="Times New Roman" panose="02020603050405020304" pitchFamily="18" charset="0"/>
              </a:rPr>
              <a:t> when other agencies can also be contacted and should be done so, i.e. Trading Standards Age Concern, Victim Support to name a few.  If required, please liaise with the FASOs to obtain the relevant contact details.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altLang="en-US" dirty="0">
              <a:latin typeface="Arial" panose="020B0604020202020204" pitchFamily="34" charset="0"/>
            </a:endParaRP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A618A866-91B8-4B13-AD54-40B43C215D4F}" type="slidenum">
              <a:rPr lang="en-GB" altLang="en-US" sz="1100" b="0" smtClean="0">
                <a:solidFill>
                  <a:schemeClr val="tx1"/>
                </a:solidFill>
                <a:latin typeface="Arial" panose="020B0604020202020204" pitchFamily="34" charset="0"/>
              </a:rPr>
              <a:pPr/>
              <a:t>21</a:t>
            </a:fld>
            <a:endParaRPr lang="en-GB" altLang="en-US" sz="1100" b="0">
              <a:solidFill>
                <a:schemeClr val="tx1"/>
              </a:solidFill>
              <a:latin typeface="Arial" panose="020B0604020202020204" pitchFamily="34" charset="0"/>
            </a:endParaRPr>
          </a:p>
        </p:txBody>
      </p:sp>
    </p:spTree>
    <p:extLst>
      <p:ext uri="{BB962C8B-B14F-4D97-AF65-F5344CB8AC3E}">
        <p14:creationId xmlns:p14="http://schemas.microsoft.com/office/powerpoint/2010/main" val="27498709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1693863" y="484188"/>
            <a:ext cx="3384550" cy="1905000"/>
          </a:xfrm>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07000"/>
              </a:lnSpc>
              <a:spcAft>
                <a:spcPts val="800"/>
              </a:spcAft>
            </a:pPr>
            <a:r>
              <a:rPr lang="en-GB" sz="1800" b="1"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 Safeguarding Officer’s (SO’s)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The SOs are responsible for the following: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Responsibility for research and assessment of NFIB victim data, Police intelligence systems and other IT systems to determine whether victims will be deemed as vulnerable under Op Signature.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Implement Operation Signature processes including the identification &amp; analysis of vulnerability to financial crime through reviewing risk, setting safeguarding plans and liaison with internal/external partners.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Analysis of Op Signature and Action Fraud data to identify crime patterns, emerging trends and provide disseminations and crime prevention releases to BCU.</a:t>
            </a:r>
          </a:p>
          <a:p>
            <a:pPr marL="342900" lvl="0" indent="-342900">
              <a:lnSpc>
                <a:spcPct val="107000"/>
              </a:lnSpc>
              <a:spcAft>
                <a:spcPts val="800"/>
              </a:spcAft>
              <a:buFont typeface="Wingdings" panose="05000000000000000000" pitchFamily="2" charset="2"/>
              <a:buChar char=""/>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Outreach work in banks/community meeting</a:t>
            </a:r>
          </a:p>
          <a:p>
            <a:pPr marL="342900" lvl="0" indent="-342900">
              <a:lnSpc>
                <a:spcPct val="107000"/>
              </a:lnSpc>
              <a:spcAft>
                <a:spcPts val="800"/>
              </a:spcAft>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Personal advice either via telephone, email or in person dependant on safeguarding concerns or vulnerability</a:t>
            </a:r>
          </a:p>
          <a:p>
            <a:pPr marL="342900" lvl="0" indent="-342900">
              <a:lnSpc>
                <a:spcPct val="107000"/>
              </a:lnSpc>
              <a:spcAft>
                <a:spcPts val="800"/>
              </a:spcAft>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Assist the victim in furthering any complaint to the Banks and Financial Ombudsman</a:t>
            </a: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In addition to the above, the following duties may be considered: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To reduce the overall impact from offences related to Fraud.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To prepare and convey presentations in front of live audiences to share experience or advice/guidance, as appropriate.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To work with partners; for example Trading Standards, Age Concern and Local Government to prevent offending through training, advice and guidance.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Provide support to colleagues by receiving and progressing safeguarding enquiries borne out of Fraud investigations.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If required, to contribute/attend safeguarding meetings, representing ECCU and providing investigation updates and advice.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For most frontline staff and supervisors, the FASOs are the first port of call when dealing with vulnerable victims of Fraud.  They should be contacted, or their supervisor (DS 4998 Andrew Westlake) in order to discuss best options of quick time asset preservation (to stop money from being sent from MULE accounts) and support and advice for the investigation, particularly when the suspect resides out of the force area and would need to be “</a:t>
            </a:r>
            <a:r>
              <a:rPr lang="en-GB" sz="1800" dirty="0" err="1">
                <a:solidFill>
                  <a:srgbClr val="44546A"/>
                </a:solidFill>
                <a:effectLst/>
                <a:latin typeface="Calibri" panose="020F0502020204030204" pitchFamily="34" charset="0"/>
                <a:ea typeface="Calibri" panose="020F0502020204030204" pitchFamily="34" charset="0"/>
                <a:cs typeface="Calibri" panose="020F0502020204030204" pitchFamily="34" charset="0"/>
              </a:rPr>
              <a:t>Transcrimed</a:t>
            </a: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 which is the name of the process of sending a Fraud to another Police force.</a:t>
            </a:r>
          </a:p>
          <a:p>
            <a:pPr>
              <a:lnSpc>
                <a:spcPct val="107000"/>
              </a:lnSpc>
              <a:spcAft>
                <a:spcPts val="800"/>
              </a:spcAft>
            </a:pPr>
            <a:endPar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endParaRPr>
          </a:p>
          <a:p>
            <a:r>
              <a:rPr lang="en-GB" sz="1800" dirty="0">
                <a:effectLst/>
                <a:latin typeface="Calibri" panose="020F0502020204030204" pitchFamily="34" charset="0"/>
                <a:ea typeface="Calibri" panose="020F0502020204030204" pitchFamily="34" charset="0"/>
              </a:rPr>
              <a:t>****FAO Gwent Trainers****</a:t>
            </a:r>
          </a:p>
          <a:p>
            <a:endParaRPr lang="en-GB" sz="1800" dirty="0">
              <a:effectLst/>
              <a:latin typeface="Calibri" panose="020F0502020204030204" pitchFamily="34" charset="0"/>
              <a:ea typeface="Calibri" panose="020F0502020204030204" pitchFamily="34" charset="0"/>
            </a:endParaRPr>
          </a:p>
          <a:p>
            <a:r>
              <a:rPr lang="en-GB" sz="1800" dirty="0">
                <a:effectLst/>
                <a:latin typeface="Calibri" panose="020F0502020204030204" pitchFamily="34" charset="0"/>
                <a:ea typeface="Calibri" panose="020F0502020204030204" pitchFamily="34" charset="0"/>
              </a:rPr>
              <a:t>Anyone seeking Fraud/safeguarding </a:t>
            </a:r>
            <a:r>
              <a:rPr lang="en-GB" sz="1800">
                <a:effectLst/>
                <a:latin typeface="Calibri" panose="020F0502020204030204" pitchFamily="34" charset="0"/>
                <a:ea typeface="Calibri" panose="020F0502020204030204" pitchFamily="34" charset="0"/>
              </a:rPr>
              <a:t>support from GWP </a:t>
            </a:r>
            <a:r>
              <a:rPr lang="en-GB" sz="1800" dirty="0">
                <a:effectLst/>
                <a:latin typeface="Calibri" panose="020F0502020204030204" pitchFamily="34" charset="0"/>
                <a:ea typeface="Calibri" panose="020F0502020204030204" pitchFamily="34" charset="0"/>
              </a:rPr>
              <a:t>contacts the Fraud Triage team online or via </a:t>
            </a:r>
            <a:r>
              <a:rPr lang="en-GB" sz="1800" u="sng" dirty="0">
                <a:solidFill>
                  <a:srgbClr val="0563C1"/>
                </a:solidFill>
                <a:effectLst/>
                <a:latin typeface="Calibri" panose="020F0502020204030204" pitchFamily="34" charset="0"/>
                <a:ea typeface="Calibri" panose="020F0502020204030204" pitchFamily="34" charset="0"/>
                <a:hlinkClick r:id="rId3"/>
              </a:rPr>
              <a:t>fraudtriage@gwent.police.uk</a:t>
            </a:r>
            <a:endParaRPr lang="en-GB" sz="1800" dirty="0">
              <a:effectLst/>
              <a:latin typeface="Calibri" panose="020F0502020204030204" pitchFamily="34" charset="0"/>
              <a:ea typeface="Calibri" panose="020F0502020204030204" pitchFamily="34"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4546A"/>
                </a:solidFill>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altLang="en-US" dirty="0">
              <a:latin typeface="Arial" panose="020B0604020202020204" pitchFamily="34" charset="0"/>
            </a:endParaRP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A618A866-91B8-4B13-AD54-40B43C215D4F}" type="slidenum">
              <a:rPr lang="en-GB" altLang="en-US" sz="1100" b="0" smtClean="0">
                <a:solidFill>
                  <a:schemeClr val="tx1"/>
                </a:solidFill>
                <a:latin typeface="Arial" panose="020B0604020202020204" pitchFamily="34" charset="0"/>
              </a:rPr>
              <a:pPr/>
              <a:t>22</a:t>
            </a:fld>
            <a:endParaRPr lang="en-GB" altLang="en-US" sz="1100" b="0">
              <a:solidFill>
                <a:schemeClr val="tx1"/>
              </a:solidFill>
              <a:latin typeface="Arial" panose="020B0604020202020204" pitchFamily="34" charset="0"/>
            </a:endParaRPr>
          </a:p>
        </p:txBody>
      </p:sp>
    </p:spTree>
    <p:extLst>
      <p:ext uri="{BB962C8B-B14F-4D97-AF65-F5344CB8AC3E}">
        <p14:creationId xmlns:p14="http://schemas.microsoft.com/office/powerpoint/2010/main" val="15040104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xfrm>
            <a:off x="1693863" y="484188"/>
            <a:ext cx="3384550" cy="1905000"/>
          </a:xfrm>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latin typeface="Arial" panose="020B0604020202020204" pitchFamily="34" charset="0"/>
              </a:rPr>
              <a:t>Trainer to re-visit objectives.</a:t>
            </a:r>
          </a:p>
          <a:p>
            <a:endParaRPr lang="en-GB" altLang="en-US" sz="1100">
              <a:latin typeface="Arial" panose="020B0604020202020204" pitchFamily="34" charset="0"/>
            </a:endParaRPr>
          </a:p>
          <a:p>
            <a:r>
              <a:rPr lang="en-GB" altLang="en-US" sz="1100">
                <a:latin typeface="Arial" panose="020B0604020202020204" pitchFamily="34" charset="0"/>
              </a:rPr>
              <a:t>Any questions?</a:t>
            </a: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23C76411-176C-4CFC-83F6-802414805698}" type="slidenum">
              <a:rPr lang="en-GB" altLang="en-US" sz="1100" b="0" smtClean="0">
                <a:solidFill>
                  <a:schemeClr val="tx1"/>
                </a:solidFill>
                <a:latin typeface="Arial" panose="020B0604020202020204" pitchFamily="34" charset="0"/>
              </a:rPr>
              <a:pPr/>
              <a:t>23</a:t>
            </a:fld>
            <a:endParaRPr lang="en-GB" altLang="en-US" sz="1100" b="0">
              <a:solidFill>
                <a:schemeClr val="tx1"/>
              </a:solidFill>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xfrm>
            <a:off x="1693863" y="484188"/>
            <a:ext cx="3384550" cy="1905000"/>
          </a:xfrm>
          <a:ln/>
        </p:spPr>
      </p:sp>
      <p:sp>
        <p:nvSpPr>
          <p:cNvPr id="55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Trainer to put students in pairs and hand out Knowledge Check.</a:t>
            </a:r>
          </a:p>
          <a:p>
            <a:endParaRPr lang="en-GB" altLang="en-US" dirty="0">
              <a:latin typeface="Arial" panose="020B0604020202020204" pitchFamily="34" charset="0"/>
            </a:endParaRPr>
          </a:p>
          <a:p>
            <a:r>
              <a:rPr lang="en-GB" altLang="en-US" dirty="0">
                <a:latin typeface="Arial" panose="020B0604020202020204" pitchFamily="34" charset="0"/>
              </a:rPr>
              <a:t>Students have 10 minutes to complete the questions.</a:t>
            </a:r>
          </a:p>
          <a:p>
            <a:endParaRPr lang="en-GB" altLang="en-US" dirty="0">
              <a:latin typeface="Arial" panose="020B0604020202020204" pitchFamily="34" charset="0"/>
            </a:endParaRPr>
          </a:p>
          <a:p>
            <a:r>
              <a:rPr lang="en-GB" altLang="en-US" dirty="0">
                <a:latin typeface="Arial" panose="020B0604020202020204" pitchFamily="34" charset="0"/>
              </a:rPr>
              <a:t>After 10 minutes, trainer to de-brief.</a:t>
            </a:r>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3200" b="1">
                <a:solidFill>
                  <a:schemeClr val="bg1"/>
                </a:solidFill>
                <a:latin typeface="Verdana" panose="020B0604030504040204" pitchFamily="34" charset="0"/>
                <a:ea typeface="ＭＳ Ｐゴシック" panose="020B0600070205080204" pitchFamily="34" charset="-128"/>
              </a:defRPr>
            </a:lvl1pPr>
            <a:lvl2pPr marL="742950" indent="-285750" defTabSz="912813">
              <a:defRPr sz="3200" b="1">
                <a:solidFill>
                  <a:schemeClr val="bg1"/>
                </a:solidFill>
                <a:latin typeface="Verdana" panose="020B0604030504040204" pitchFamily="34" charset="0"/>
                <a:ea typeface="ＭＳ Ｐゴシック" panose="020B0600070205080204" pitchFamily="34" charset="-128"/>
              </a:defRPr>
            </a:lvl2pPr>
            <a:lvl3pPr marL="1143000" indent="-228600" defTabSz="912813">
              <a:defRPr sz="3200" b="1">
                <a:solidFill>
                  <a:schemeClr val="bg1"/>
                </a:solidFill>
                <a:latin typeface="Verdana" panose="020B0604030504040204" pitchFamily="34" charset="0"/>
                <a:ea typeface="ＭＳ Ｐゴシック" panose="020B0600070205080204" pitchFamily="34" charset="-128"/>
              </a:defRPr>
            </a:lvl3pPr>
            <a:lvl4pPr marL="1600200" indent="-228600" defTabSz="912813">
              <a:defRPr sz="3200" b="1">
                <a:solidFill>
                  <a:schemeClr val="bg1"/>
                </a:solidFill>
                <a:latin typeface="Verdana" panose="020B0604030504040204" pitchFamily="34" charset="0"/>
                <a:ea typeface="ＭＳ Ｐゴシック" panose="020B0600070205080204" pitchFamily="34" charset="-128"/>
              </a:defRPr>
            </a:lvl4pPr>
            <a:lvl5pPr marL="2057400" indent="-228600" defTabSz="912813">
              <a:defRPr sz="3200" b="1">
                <a:solidFill>
                  <a:schemeClr val="bg1"/>
                </a:solidFill>
                <a:latin typeface="Verdana" panose="020B0604030504040204" pitchFamily="34" charset="0"/>
                <a:ea typeface="ＭＳ Ｐゴシック" panose="020B0600070205080204" pitchFamily="34" charset="-128"/>
              </a:defRPr>
            </a:lvl5pPr>
            <a:lvl6pPr marL="25146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defTabSz="912813"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F1073FAA-6434-400A-8404-65F261ACA219}" type="slidenum">
              <a:rPr lang="en-GB" altLang="en-US" sz="1100" b="0" smtClean="0">
                <a:solidFill>
                  <a:schemeClr val="tx1"/>
                </a:solidFill>
                <a:latin typeface="Arial" panose="020B0604020202020204" pitchFamily="34" charset="0"/>
              </a:rPr>
              <a:pPr/>
              <a:t>24</a:t>
            </a:fld>
            <a:endParaRPr lang="en-GB" altLang="en-US" sz="1100" b="0">
              <a:solidFill>
                <a:schemeClr val="tx1"/>
              </a:solidFill>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p:cNvSpPr>
            <a:spLocks noChangeArrowheads="1"/>
          </p:cNvSpPr>
          <p:nvPr userDrawn="1"/>
        </p:nvSpPr>
        <p:spPr bwMode="auto">
          <a:xfrm>
            <a:off x="3048000" y="115889"/>
            <a:ext cx="6096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eaLnBrk="1" hangingPunct="1">
              <a:defRPr/>
            </a:pPr>
            <a:r>
              <a:rPr lang="en-GB" altLang="en-US" sz="1400">
                <a:solidFill>
                  <a:schemeClr val="tx1"/>
                </a:solidFill>
              </a:rPr>
              <a:t>NOT PROTECTIVELY MARKED </a:t>
            </a:r>
          </a:p>
        </p:txBody>
      </p:sp>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3959306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4417" y="503462"/>
            <a:ext cx="10972800" cy="549275"/>
          </a:xfrm>
        </p:spPr>
        <p:txBody>
          <a:bodyPr/>
          <a:lstStyle>
            <a:lvl1pPr>
              <a:defRPr>
                <a:solidFill>
                  <a:schemeClr val="tx1"/>
                </a:solidFill>
              </a:defRPr>
            </a:lvl1pPr>
          </a:lstStyle>
          <a:p>
            <a:r>
              <a:rPr lang="en-US" dirty="0"/>
              <a:t>Click to edit Master title style</a:t>
            </a:r>
            <a:endParaRPr lang="en-GB" dirty="0"/>
          </a:p>
        </p:txBody>
      </p:sp>
      <p:sp>
        <p:nvSpPr>
          <p:cNvPr id="3" name="Content Placeholder 2"/>
          <p:cNvSpPr>
            <a:spLocks noGrp="1"/>
          </p:cNvSpPr>
          <p:nvPr>
            <p:ph idx="1"/>
          </p:nvPr>
        </p:nvSpPr>
        <p:spPr>
          <a:xfrm>
            <a:off x="609600" y="1196753"/>
            <a:ext cx="10972800" cy="4929411"/>
          </a:xfrm>
        </p:spPr>
        <p:txBody>
          <a:bodyPr/>
          <a:lstStyle>
            <a:lvl1pPr>
              <a:spcBef>
                <a:spcPts val="0"/>
              </a:spcBef>
              <a:spcAft>
                <a:spcPts val="1200"/>
              </a:spcAft>
              <a:defRPr>
                <a:solidFill>
                  <a:srgbClr val="002060"/>
                </a:solidFill>
              </a:defRPr>
            </a:lvl1pPr>
            <a:lvl2pPr>
              <a:spcBef>
                <a:spcPts val="0"/>
              </a:spcBef>
              <a:spcAft>
                <a:spcPts val="1200"/>
              </a:spcAft>
              <a:defRPr>
                <a:solidFill>
                  <a:srgbClr val="002060"/>
                </a:solidFill>
              </a:defRPr>
            </a:lvl2pPr>
            <a:lvl3pPr>
              <a:spcBef>
                <a:spcPts val="0"/>
              </a:spcBef>
              <a:spcAft>
                <a:spcPts val="1200"/>
              </a:spcAft>
              <a:defRPr>
                <a:solidFill>
                  <a:srgbClr val="002060"/>
                </a:solidFill>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081905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479945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692151"/>
            <a:ext cx="5384800" cy="54340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692151"/>
            <a:ext cx="5384800" cy="54340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38654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526549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674748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8652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800424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52077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84015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51900" y="1"/>
            <a:ext cx="2745317" cy="6126163"/>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1" y="1"/>
            <a:ext cx="8039100" cy="61261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03848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D9E76599-8E23-40AA-B3B1-FF4630F4F0CF}" type="slidenum">
              <a:rPr lang="en-GB" altLang="en-US"/>
              <a:pPr>
                <a:defRPr/>
              </a:pPr>
              <a:t>‹#›</a:t>
            </a:fld>
            <a:endParaRPr lang="en-GB" altLang="en-US"/>
          </a:p>
        </p:txBody>
      </p:sp>
    </p:spTree>
    <p:extLst>
      <p:ext uri="{BB962C8B-B14F-4D97-AF65-F5344CB8AC3E}">
        <p14:creationId xmlns:p14="http://schemas.microsoft.com/office/powerpoint/2010/main" val="3255223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B46B39DB-B5E5-47F5-9F5B-43176BDA7293}" type="slidenum">
              <a:rPr lang="en-GB" altLang="en-US"/>
              <a:pPr>
                <a:defRPr/>
              </a:pPr>
              <a:t>‹#›</a:t>
            </a:fld>
            <a:endParaRPr lang="en-GB" altLang="en-US"/>
          </a:p>
        </p:txBody>
      </p:sp>
    </p:spTree>
    <p:extLst>
      <p:ext uri="{BB962C8B-B14F-4D97-AF65-F5344CB8AC3E}">
        <p14:creationId xmlns:p14="http://schemas.microsoft.com/office/powerpoint/2010/main" val="3561242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1B19F6AB-F2C6-4B3A-A469-60150002FF58}" type="slidenum">
              <a:rPr lang="en-GB" altLang="en-US"/>
              <a:pPr>
                <a:defRPr/>
              </a:pPr>
              <a:t>‹#›</a:t>
            </a:fld>
            <a:endParaRPr lang="en-GB" altLang="en-US"/>
          </a:p>
        </p:txBody>
      </p:sp>
    </p:spTree>
    <p:extLst>
      <p:ext uri="{BB962C8B-B14F-4D97-AF65-F5344CB8AC3E}">
        <p14:creationId xmlns:p14="http://schemas.microsoft.com/office/powerpoint/2010/main" val="2873669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79049647-50B1-4AE4-8424-040EC4E89A58}" type="slidenum">
              <a:rPr lang="en-GB" altLang="en-US"/>
              <a:pPr>
                <a:defRPr/>
              </a:pPr>
              <a:t>‹#›</a:t>
            </a:fld>
            <a:endParaRPr lang="en-GB" altLang="en-US"/>
          </a:p>
        </p:txBody>
      </p:sp>
    </p:spTree>
    <p:extLst>
      <p:ext uri="{BB962C8B-B14F-4D97-AF65-F5344CB8AC3E}">
        <p14:creationId xmlns:p14="http://schemas.microsoft.com/office/powerpoint/2010/main" val="246395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p:cNvSpPr>
            <a:spLocks noGrp="1" noChangeArrowheads="1"/>
          </p:cNvSpPr>
          <p:nvPr>
            <p:ph type="dt" sz="half" idx="10"/>
          </p:nvPr>
        </p:nvSpPr>
        <p:spPr/>
        <p:txBody>
          <a:bodyPr/>
          <a:lstStyle>
            <a:lvl1pPr>
              <a:defRPr/>
            </a:lvl1pPr>
          </a:lstStyle>
          <a:p>
            <a:pPr>
              <a:defRPr/>
            </a:pPr>
            <a:endParaRPr lang="en-US"/>
          </a:p>
        </p:txBody>
      </p:sp>
      <p:sp>
        <p:nvSpPr>
          <p:cNvPr id="8" name="Rectangle 7"/>
          <p:cNvSpPr>
            <a:spLocks noGrp="1" noChangeArrowheads="1"/>
          </p:cNvSpPr>
          <p:nvPr>
            <p:ph type="ftr" sz="quarter" idx="11"/>
          </p:nvPr>
        </p:nvSpPr>
        <p:spPr/>
        <p:txBody>
          <a:bodyPr/>
          <a:lstStyle>
            <a:lvl1pPr>
              <a:defRPr/>
            </a:lvl1pPr>
          </a:lstStyle>
          <a:p>
            <a:pPr>
              <a:defRPr/>
            </a:pPr>
            <a:endParaRPr lang="en-US"/>
          </a:p>
        </p:txBody>
      </p:sp>
      <p:sp>
        <p:nvSpPr>
          <p:cNvPr id="9" name="Rectangle 8"/>
          <p:cNvSpPr>
            <a:spLocks noGrp="1" noChangeArrowheads="1"/>
          </p:cNvSpPr>
          <p:nvPr>
            <p:ph type="sldNum" sz="quarter" idx="12"/>
          </p:nvPr>
        </p:nvSpPr>
        <p:spPr/>
        <p:txBody>
          <a:bodyPr/>
          <a:lstStyle>
            <a:lvl1pPr>
              <a:defRPr/>
            </a:lvl1pPr>
          </a:lstStyle>
          <a:p>
            <a:pPr>
              <a:defRPr/>
            </a:pPr>
            <a:fld id="{C0FDD7F9-5074-4FDC-A168-CDB6F372F654}" type="slidenum">
              <a:rPr lang="en-GB" altLang="en-US"/>
              <a:pPr>
                <a:defRPr/>
              </a:pPr>
              <a:t>‹#›</a:t>
            </a:fld>
            <a:endParaRPr lang="en-GB" altLang="en-US"/>
          </a:p>
        </p:txBody>
      </p:sp>
    </p:spTree>
    <p:extLst>
      <p:ext uri="{BB962C8B-B14F-4D97-AF65-F5344CB8AC3E}">
        <p14:creationId xmlns:p14="http://schemas.microsoft.com/office/powerpoint/2010/main" val="3348041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Rectangle 2"/>
          <p:cNvSpPr>
            <a:spLocks noGrp="1" noChangeArrowheads="1"/>
          </p:cNvSpPr>
          <p:nvPr>
            <p:ph type="dt" sz="half" idx="10"/>
          </p:nvPr>
        </p:nvSpPr>
        <p:spPr/>
        <p:txBody>
          <a:bodyPr/>
          <a:lstStyle>
            <a:lvl1pPr>
              <a:defRPr/>
            </a:lvl1pPr>
          </a:lstStyle>
          <a:p>
            <a:pPr>
              <a:defRPr/>
            </a:pPr>
            <a:endParaRPr lang="en-US"/>
          </a:p>
        </p:txBody>
      </p:sp>
      <p:sp>
        <p:nvSpPr>
          <p:cNvPr id="4" name="Rectangle 3"/>
          <p:cNvSpPr>
            <a:spLocks noGrp="1" noChangeArrowheads="1"/>
          </p:cNvSpPr>
          <p:nvPr>
            <p:ph type="ftr" sz="quarter" idx="11"/>
          </p:nvPr>
        </p:nvSpPr>
        <p:spPr/>
        <p:txBody>
          <a:bodyPr/>
          <a:lstStyle>
            <a:lvl1pPr>
              <a:defRPr/>
            </a:lvl1pPr>
          </a:lstStyle>
          <a:p>
            <a:pPr>
              <a:defRPr/>
            </a:pPr>
            <a:endParaRPr lang="en-US"/>
          </a:p>
        </p:txBody>
      </p:sp>
      <p:sp>
        <p:nvSpPr>
          <p:cNvPr id="5" name="Rectangle 4"/>
          <p:cNvSpPr>
            <a:spLocks noGrp="1" noChangeArrowheads="1"/>
          </p:cNvSpPr>
          <p:nvPr>
            <p:ph type="sldNum" sz="quarter" idx="12"/>
          </p:nvPr>
        </p:nvSpPr>
        <p:spPr/>
        <p:txBody>
          <a:bodyPr/>
          <a:lstStyle>
            <a:lvl1pPr>
              <a:defRPr/>
            </a:lvl1pPr>
          </a:lstStyle>
          <a:p>
            <a:pPr>
              <a:defRPr/>
            </a:pPr>
            <a:fld id="{A171C5EB-4E65-4E09-BA64-EB9F0AA25D55}" type="slidenum">
              <a:rPr lang="en-GB" altLang="en-US"/>
              <a:pPr>
                <a:defRPr/>
              </a:pPr>
              <a:t>‹#›</a:t>
            </a:fld>
            <a:endParaRPr lang="en-GB" altLang="en-US"/>
          </a:p>
        </p:txBody>
      </p:sp>
    </p:spTree>
    <p:extLst>
      <p:ext uri="{BB962C8B-B14F-4D97-AF65-F5344CB8AC3E}">
        <p14:creationId xmlns:p14="http://schemas.microsoft.com/office/powerpoint/2010/main" val="105918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
          <p:cNvSpPr>
            <a:spLocks noGrp="1" noChangeArrowheads="1"/>
          </p:cNvSpPr>
          <p:nvPr>
            <p:ph type="dt" sz="half" idx="10"/>
          </p:nvPr>
        </p:nvSpPr>
        <p:spPr/>
        <p:txBody>
          <a:bodyPr/>
          <a:lstStyle>
            <a:lvl1pPr>
              <a:defRPr/>
            </a:lvl1pPr>
          </a:lstStyle>
          <a:p>
            <a:pPr>
              <a:defRPr/>
            </a:pPr>
            <a:endParaRPr lang="en-US"/>
          </a:p>
        </p:txBody>
      </p:sp>
      <p:sp>
        <p:nvSpPr>
          <p:cNvPr id="3" name="Rectangle 2"/>
          <p:cNvSpPr>
            <a:spLocks noGrp="1" noChangeArrowheads="1"/>
          </p:cNvSpPr>
          <p:nvPr>
            <p:ph type="ftr" sz="quarter" idx="11"/>
          </p:nvPr>
        </p:nvSpPr>
        <p:spPr/>
        <p:txBody>
          <a:bodyPr/>
          <a:lstStyle>
            <a:lvl1pPr>
              <a:defRPr/>
            </a:lvl1pPr>
          </a:lstStyle>
          <a:p>
            <a:pPr>
              <a:defRPr/>
            </a:pPr>
            <a:endParaRPr lang="en-US"/>
          </a:p>
        </p:txBody>
      </p:sp>
      <p:sp>
        <p:nvSpPr>
          <p:cNvPr id="4" name="Rectangle 3"/>
          <p:cNvSpPr>
            <a:spLocks noGrp="1" noChangeArrowheads="1"/>
          </p:cNvSpPr>
          <p:nvPr>
            <p:ph type="sldNum" sz="quarter" idx="12"/>
          </p:nvPr>
        </p:nvSpPr>
        <p:spPr/>
        <p:txBody>
          <a:bodyPr/>
          <a:lstStyle>
            <a:lvl1pPr>
              <a:defRPr/>
            </a:lvl1pPr>
          </a:lstStyle>
          <a:p>
            <a:pPr>
              <a:defRPr/>
            </a:pPr>
            <a:fld id="{B9C2FFF8-D8FA-4748-95C0-EA779C25CF7F}" type="slidenum">
              <a:rPr lang="en-GB" altLang="en-US"/>
              <a:pPr>
                <a:defRPr/>
              </a:pPr>
              <a:t>‹#›</a:t>
            </a:fld>
            <a:endParaRPr lang="en-GB" altLang="en-US"/>
          </a:p>
        </p:txBody>
      </p:sp>
    </p:spTree>
    <p:extLst>
      <p:ext uri="{BB962C8B-B14F-4D97-AF65-F5344CB8AC3E}">
        <p14:creationId xmlns:p14="http://schemas.microsoft.com/office/powerpoint/2010/main" val="2063314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9C7184A2-8FB2-498A-B17A-DDBB5137DE7A}" type="slidenum">
              <a:rPr lang="en-GB" altLang="en-US"/>
              <a:pPr>
                <a:defRPr/>
              </a:pPr>
              <a:t>‹#›</a:t>
            </a:fld>
            <a:endParaRPr lang="en-GB" altLang="en-US"/>
          </a:p>
        </p:txBody>
      </p:sp>
    </p:spTree>
    <p:extLst>
      <p:ext uri="{BB962C8B-B14F-4D97-AF65-F5344CB8AC3E}">
        <p14:creationId xmlns:p14="http://schemas.microsoft.com/office/powerpoint/2010/main" val="4095886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3EAE2006-6087-4A11-8C25-EAFC0EADA0EB}" type="slidenum">
              <a:rPr lang="en-GB" altLang="en-US"/>
              <a:pPr>
                <a:defRPr/>
              </a:pPr>
              <a:t>‹#›</a:t>
            </a:fld>
            <a:endParaRPr lang="en-GB" altLang="en-US"/>
          </a:p>
        </p:txBody>
      </p:sp>
    </p:spTree>
    <p:extLst>
      <p:ext uri="{BB962C8B-B14F-4D97-AF65-F5344CB8AC3E}">
        <p14:creationId xmlns:p14="http://schemas.microsoft.com/office/powerpoint/2010/main" val="1872572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C99CF658-ED36-4C03-B5DB-95A944FFD7AF}" type="slidenum">
              <a:rPr lang="en-GB" altLang="en-US"/>
              <a:pPr>
                <a:defRPr/>
              </a:pPr>
              <a:t>‹#›</a:t>
            </a:fld>
            <a:endParaRPr lang="en-GB" altLang="en-US"/>
          </a:p>
        </p:txBody>
      </p:sp>
    </p:spTree>
    <p:extLst>
      <p:ext uri="{BB962C8B-B14F-4D97-AF65-F5344CB8AC3E}">
        <p14:creationId xmlns:p14="http://schemas.microsoft.com/office/powerpoint/2010/main" val="4164399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6EB92380-B5A1-475F-B9AE-D2851A13BD87}" type="slidenum">
              <a:rPr lang="en-GB" altLang="en-US"/>
              <a:pPr>
                <a:defRPr/>
              </a:pPr>
              <a:t>‹#›</a:t>
            </a:fld>
            <a:endParaRPr lang="en-GB" altLang="en-US"/>
          </a:p>
        </p:txBody>
      </p:sp>
    </p:spTree>
    <p:extLst>
      <p:ext uri="{BB962C8B-B14F-4D97-AF65-F5344CB8AC3E}">
        <p14:creationId xmlns:p14="http://schemas.microsoft.com/office/powerpoint/2010/main" val="534060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02590F58-33FB-47F3-903D-CC615D8174B0}" type="slidenum">
              <a:rPr lang="en-GB" altLang="en-US"/>
              <a:pPr>
                <a:defRPr/>
              </a:pPr>
              <a:t>‹#›</a:t>
            </a:fld>
            <a:endParaRPr lang="en-GB" altLang="en-US"/>
          </a:p>
        </p:txBody>
      </p:sp>
    </p:spTree>
    <p:extLst>
      <p:ext uri="{BB962C8B-B14F-4D97-AF65-F5344CB8AC3E}">
        <p14:creationId xmlns:p14="http://schemas.microsoft.com/office/powerpoint/2010/main" val="2687880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EBAD58AE-1C6C-49D2-A058-697DC23ABE3C}" type="slidenum">
              <a:rPr lang="en-GB" altLang="en-US"/>
              <a:pPr>
                <a:defRPr/>
              </a:pPr>
              <a:t>‹#›</a:t>
            </a:fld>
            <a:endParaRPr lang="en-GB" altLang="en-US"/>
          </a:p>
        </p:txBody>
      </p:sp>
    </p:spTree>
    <p:extLst>
      <p:ext uri="{BB962C8B-B14F-4D97-AF65-F5344CB8AC3E}">
        <p14:creationId xmlns:p14="http://schemas.microsoft.com/office/powerpoint/2010/main" val="2235564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F90FFCFE-2EF7-41E1-8DC7-300D3CF90487}" type="slidenum">
              <a:rPr lang="en-GB" altLang="en-US"/>
              <a:pPr>
                <a:defRPr/>
              </a:pPr>
              <a:t>‹#›</a:t>
            </a:fld>
            <a:endParaRPr lang="en-GB" altLang="en-US"/>
          </a:p>
        </p:txBody>
      </p:sp>
    </p:spTree>
    <p:extLst>
      <p:ext uri="{BB962C8B-B14F-4D97-AF65-F5344CB8AC3E}">
        <p14:creationId xmlns:p14="http://schemas.microsoft.com/office/powerpoint/2010/main" val="3837546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9D2C7666-0B7F-41B5-B5B8-ADE76A0BF649}" type="slidenum">
              <a:rPr lang="en-GB" altLang="en-US"/>
              <a:pPr>
                <a:defRPr/>
              </a:pPr>
              <a:t>‹#›</a:t>
            </a:fld>
            <a:endParaRPr lang="en-GB" altLang="en-US"/>
          </a:p>
        </p:txBody>
      </p:sp>
    </p:spTree>
    <p:extLst>
      <p:ext uri="{BB962C8B-B14F-4D97-AF65-F5344CB8AC3E}">
        <p14:creationId xmlns:p14="http://schemas.microsoft.com/office/powerpoint/2010/main" val="3748442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p:cNvSpPr>
            <a:spLocks noGrp="1" noChangeArrowheads="1"/>
          </p:cNvSpPr>
          <p:nvPr>
            <p:ph type="dt" sz="half" idx="10"/>
          </p:nvPr>
        </p:nvSpPr>
        <p:spPr/>
        <p:txBody>
          <a:bodyPr/>
          <a:lstStyle>
            <a:lvl1pPr>
              <a:defRPr/>
            </a:lvl1pPr>
          </a:lstStyle>
          <a:p>
            <a:pPr>
              <a:defRPr/>
            </a:pPr>
            <a:endParaRPr lang="en-US"/>
          </a:p>
        </p:txBody>
      </p:sp>
      <p:sp>
        <p:nvSpPr>
          <p:cNvPr id="8" name="Rectangle 7"/>
          <p:cNvSpPr>
            <a:spLocks noGrp="1" noChangeArrowheads="1"/>
          </p:cNvSpPr>
          <p:nvPr>
            <p:ph type="ftr" sz="quarter" idx="11"/>
          </p:nvPr>
        </p:nvSpPr>
        <p:spPr/>
        <p:txBody>
          <a:bodyPr/>
          <a:lstStyle>
            <a:lvl1pPr>
              <a:defRPr/>
            </a:lvl1pPr>
          </a:lstStyle>
          <a:p>
            <a:pPr>
              <a:defRPr/>
            </a:pPr>
            <a:endParaRPr lang="en-US"/>
          </a:p>
        </p:txBody>
      </p:sp>
      <p:sp>
        <p:nvSpPr>
          <p:cNvPr id="9" name="Rectangle 8"/>
          <p:cNvSpPr>
            <a:spLocks noGrp="1" noChangeArrowheads="1"/>
          </p:cNvSpPr>
          <p:nvPr>
            <p:ph type="sldNum" sz="quarter" idx="12"/>
          </p:nvPr>
        </p:nvSpPr>
        <p:spPr/>
        <p:txBody>
          <a:bodyPr/>
          <a:lstStyle>
            <a:lvl1pPr>
              <a:defRPr/>
            </a:lvl1pPr>
          </a:lstStyle>
          <a:p>
            <a:pPr>
              <a:defRPr/>
            </a:pPr>
            <a:fld id="{7599794A-82CC-42F8-932C-20CA9C397159}" type="slidenum">
              <a:rPr lang="en-GB" altLang="en-US"/>
              <a:pPr>
                <a:defRPr/>
              </a:pPr>
              <a:t>‹#›</a:t>
            </a:fld>
            <a:endParaRPr lang="en-GB" altLang="en-US"/>
          </a:p>
        </p:txBody>
      </p:sp>
    </p:spTree>
    <p:extLst>
      <p:ext uri="{BB962C8B-B14F-4D97-AF65-F5344CB8AC3E}">
        <p14:creationId xmlns:p14="http://schemas.microsoft.com/office/powerpoint/2010/main" val="2591421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Rectangle 2"/>
          <p:cNvSpPr>
            <a:spLocks noGrp="1" noChangeArrowheads="1"/>
          </p:cNvSpPr>
          <p:nvPr>
            <p:ph type="dt" sz="half" idx="10"/>
          </p:nvPr>
        </p:nvSpPr>
        <p:spPr/>
        <p:txBody>
          <a:bodyPr/>
          <a:lstStyle>
            <a:lvl1pPr>
              <a:defRPr/>
            </a:lvl1pPr>
          </a:lstStyle>
          <a:p>
            <a:pPr>
              <a:defRPr/>
            </a:pPr>
            <a:endParaRPr lang="en-US"/>
          </a:p>
        </p:txBody>
      </p:sp>
      <p:sp>
        <p:nvSpPr>
          <p:cNvPr id="4" name="Rectangle 3"/>
          <p:cNvSpPr>
            <a:spLocks noGrp="1" noChangeArrowheads="1"/>
          </p:cNvSpPr>
          <p:nvPr>
            <p:ph type="ftr" sz="quarter" idx="11"/>
          </p:nvPr>
        </p:nvSpPr>
        <p:spPr/>
        <p:txBody>
          <a:bodyPr/>
          <a:lstStyle>
            <a:lvl1pPr>
              <a:defRPr/>
            </a:lvl1pPr>
          </a:lstStyle>
          <a:p>
            <a:pPr>
              <a:defRPr/>
            </a:pPr>
            <a:endParaRPr lang="en-US"/>
          </a:p>
        </p:txBody>
      </p:sp>
      <p:sp>
        <p:nvSpPr>
          <p:cNvPr id="5" name="Rectangle 4"/>
          <p:cNvSpPr>
            <a:spLocks noGrp="1" noChangeArrowheads="1"/>
          </p:cNvSpPr>
          <p:nvPr>
            <p:ph type="sldNum" sz="quarter" idx="12"/>
          </p:nvPr>
        </p:nvSpPr>
        <p:spPr/>
        <p:txBody>
          <a:bodyPr/>
          <a:lstStyle>
            <a:lvl1pPr>
              <a:defRPr/>
            </a:lvl1pPr>
          </a:lstStyle>
          <a:p>
            <a:pPr>
              <a:defRPr/>
            </a:pPr>
            <a:fld id="{551E3BEF-12C7-44BC-9585-BEF6F27CAC00}" type="slidenum">
              <a:rPr lang="en-GB" altLang="en-US"/>
              <a:pPr>
                <a:defRPr/>
              </a:pPr>
              <a:t>‹#›</a:t>
            </a:fld>
            <a:endParaRPr lang="en-GB" altLang="en-US"/>
          </a:p>
        </p:txBody>
      </p:sp>
    </p:spTree>
    <p:extLst>
      <p:ext uri="{BB962C8B-B14F-4D97-AF65-F5344CB8AC3E}">
        <p14:creationId xmlns:p14="http://schemas.microsoft.com/office/powerpoint/2010/main" val="2857459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
          <p:cNvSpPr>
            <a:spLocks noGrp="1" noChangeArrowheads="1"/>
          </p:cNvSpPr>
          <p:nvPr>
            <p:ph type="dt" sz="half" idx="10"/>
          </p:nvPr>
        </p:nvSpPr>
        <p:spPr/>
        <p:txBody>
          <a:bodyPr/>
          <a:lstStyle>
            <a:lvl1pPr>
              <a:defRPr/>
            </a:lvl1pPr>
          </a:lstStyle>
          <a:p>
            <a:pPr>
              <a:defRPr/>
            </a:pPr>
            <a:endParaRPr lang="en-US"/>
          </a:p>
        </p:txBody>
      </p:sp>
      <p:sp>
        <p:nvSpPr>
          <p:cNvPr id="3" name="Rectangle 2"/>
          <p:cNvSpPr>
            <a:spLocks noGrp="1" noChangeArrowheads="1"/>
          </p:cNvSpPr>
          <p:nvPr>
            <p:ph type="ftr" sz="quarter" idx="11"/>
          </p:nvPr>
        </p:nvSpPr>
        <p:spPr/>
        <p:txBody>
          <a:bodyPr/>
          <a:lstStyle>
            <a:lvl1pPr>
              <a:defRPr/>
            </a:lvl1pPr>
          </a:lstStyle>
          <a:p>
            <a:pPr>
              <a:defRPr/>
            </a:pPr>
            <a:endParaRPr lang="en-US"/>
          </a:p>
        </p:txBody>
      </p:sp>
      <p:sp>
        <p:nvSpPr>
          <p:cNvPr id="4" name="Rectangle 3"/>
          <p:cNvSpPr>
            <a:spLocks noGrp="1" noChangeArrowheads="1"/>
          </p:cNvSpPr>
          <p:nvPr>
            <p:ph type="sldNum" sz="quarter" idx="12"/>
          </p:nvPr>
        </p:nvSpPr>
        <p:spPr/>
        <p:txBody>
          <a:bodyPr/>
          <a:lstStyle>
            <a:lvl1pPr>
              <a:defRPr/>
            </a:lvl1pPr>
          </a:lstStyle>
          <a:p>
            <a:pPr>
              <a:defRPr/>
            </a:pPr>
            <a:fld id="{EB56A925-7070-49C0-BBC9-23D690A8EA52}" type="slidenum">
              <a:rPr lang="en-GB" altLang="en-US"/>
              <a:pPr>
                <a:defRPr/>
              </a:pPr>
              <a:t>‹#›</a:t>
            </a:fld>
            <a:endParaRPr lang="en-GB" altLang="en-US"/>
          </a:p>
        </p:txBody>
      </p:sp>
    </p:spTree>
    <p:extLst>
      <p:ext uri="{BB962C8B-B14F-4D97-AF65-F5344CB8AC3E}">
        <p14:creationId xmlns:p14="http://schemas.microsoft.com/office/powerpoint/2010/main" val="3909678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7B7E0900-F7ED-4B1E-A50C-919B6DCF942B}" type="slidenum">
              <a:rPr lang="en-GB" altLang="en-US"/>
              <a:pPr>
                <a:defRPr/>
              </a:pPr>
              <a:t>‹#›</a:t>
            </a:fld>
            <a:endParaRPr lang="en-GB" altLang="en-US"/>
          </a:p>
        </p:txBody>
      </p:sp>
    </p:spTree>
    <p:extLst>
      <p:ext uri="{BB962C8B-B14F-4D97-AF65-F5344CB8AC3E}">
        <p14:creationId xmlns:p14="http://schemas.microsoft.com/office/powerpoint/2010/main" val="2219391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1DBB7E6D-0B64-4A9F-B812-2C59FD4D1BDF}" type="slidenum">
              <a:rPr lang="en-GB" altLang="en-US"/>
              <a:pPr>
                <a:defRPr/>
              </a:pPr>
              <a:t>‹#›</a:t>
            </a:fld>
            <a:endParaRPr lang="en-GB" altLang="en-US"/>
          </a:p>
        </p:txBody>
      </p:sp>
    </p:spTree>
    <p:extLst>
      <p:ext uri="{BB962C8B-B14F-4D97-AF65-F5344CB8AC3E}">
        <p14:creationId xmlns:p14="http://schemas.microsoft.com/office/powerpoint/2010/main" val="2761007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0D3D6A47-3640-4558-89CA-CA075ABCA593}" type="slidenum">
              <a:rPr lang="en-GB" altLang="en-US"/>
              <a:pPr>
                <a:defRPr/>
              </a:pPr>
              <a:t>‹#›</a:t>
            </a:fld>
            <a:endParaRPr lang="en-GB" altLang="en-US"/>
          </a:p>
        </p:txBody>
      </p:sp>
    </p:spTree>
    <p:extLst>
      <p:ext uri="{BB962C8B-B14F-4D97-AF65-F5344CB8AC3E}">
        <p14:creationId xmlns:p14="http://schemas.microsoft.com/office/powerpoint/2010/main" val="1825679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7DE0A3B6-4720-4037-A804-D4B62192904B}" type="slidenum">
              <a:rPr lang="en-GB" altLang="en-US"/>
              <a:pPr>
                <a:defRPr/>
              </a:pPr>
              <a:t>‹#›</a:t>
            </a:fld>
            <a:endParaRPr lang="en-GB" altLang="en-US"/>
          </a:p>
        </p:txBody>
      </p:sp>
    </p:spTree>
    <p:extLst>
      <p:ext uri="{BB962C8B-B14F-4D97-AF65-F5344CB8AC3E}">
        <p14:creationId xmlns:p14="http://schemas.microsoft.com/office/powerpoint/2010/main" val="3415774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8F93BCA3-D622-4DBE-A119-4DE47941BDFC}" type="slidenum">
              <a:rPr lang="en-GB" altLang="en-US"/>
              <a:pPr>
                <a:defRPr/>
              </a:pPr>
              <a:t>‹#›</a:t>
            </a:fld>
            <a:endParaRPr lang="en-GB" altLang="en-US"/>
          </a:p>
        </p:txBody>
      </p:sp>
    </p:spTree>
    <p:extLst>
      <p:ext uri="{BB962C8B-B14F-4D97-AF65-F5344CB8AC3E}">
        <p14:creationId xmlns:p14="http://schemas.microsoft.com/office/powerpoint/2010/main" val="951881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AD0B1BCE-2415-460D-AB8E-83A46FBE1E2D}" type="slidenum">
              <a:rPr lang="en-GB" altLang="en-US"/>
              <a:pPr>
                <a:defRPr/>
              </a:pPr>
              <a:t>‹#›</a:t>
            </a:fld>
            <a:endParaRPr lang="en-GB" altLang="en-US"/>
          </a:p>
        </p:txBody>
      </p:sp>
    </p:spTree>
    <p:extLst>
      <p:ext uri="{BB962C8B-B14F-4D97-AF65-F5344CB8AC3E}">
        <p14:creationId xmlns:p14="http://schemas.microsoft.com/office/powerpoint/2010/main" val="1025476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E5171A32-9EFF-4842-B418-8403AFDD0562}" type="slidenum">
              <a:rPr lang="en-GB" altLang="en-US"/>
              <a:pPr>
                <a:defRPr/>
              </a:pPr>
              <a:t>‹#›</a:t>
            </a:fld>
            <a:endParaRPr lang="en-GB" altLang="en-US"/>
          </a:p>
        </p:txBody>
      </p:sp>
    </p:spTree>
    <p:extLst>
      <p:ext uri="{BB962C8B-B14F-4D97-AF65-F5344CB8AC3E}">
        <p14:creationId xmlns:p14="http://schemas.microsoft.com/office/powerpoint/2010/main" val="2809164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80044344-ACBA-4F4F-8751-2C029D7DC93A}" type="slidenum">
              <a:rPr lang="en-GB" altLang="en-US"/>
              <a:pPr>
                <a:defRPr/>
              </a:pPr>
              <a:t>‹#›</a:t>
            </a:fld>
            <a:endParaRPr lang="en-GB" altLang="en-US"/>
          </a:p>
        </p:txBody>
      </p:sp>
    </p:spTree>
    <p:extLst>
      <p:ext uri="{BB962C8B-B14F-4D97-AF65-F5344CB8AC3E}">
        <p14:creationId xmlns:p14="http://schemas.microsoft.com/office/powerpoint/2010/main" val="187153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p:txBody>
          <a:bodyPr/>
          <a:lstStyle>
            <a:lvl1pPr>
              <a:defRPr/>
            </a:lvl1pPr>
          </a:lstStyle>
          <a:p>
            <a:pPr>
              <a:defRPr/>
            </a:pPr>
            <a:endParaRPr lang="en-US"/>
          </a:p>
        </p:txBody>
      </p:sp>
      <p:sp>
        <p:nvSpPr>
          <p:cNvPr id="8" name="Rectangle 5"/>
          <p:cNvSpPr>
            <a:spLocks noGrp="1" noChangeArrowheads="1"/>
          </p:cNvSpPr>
          <p:nvPr>
            <p:ph type="ftr" sz="quarter" idx="11"/>
          </p:nvPr>
        </p:nvSpPr>
        <p:spPr/>
        <p:txBody>
          <a:bodyPr/>
          <a:lstStyle>
            <a:lvl1pPr>
              <a:defRPr/>
            </a:lvl1pPr>
          </a:lstStyle>
          <a:p>
            <a:pPr>
              <a:defRPr/>
            </a:pPr>
            <a:endParaRPr lang="en-US"/>
          </a:p>
        </p:txBody>
      </p:sp>
      <p:sp>
        <p:nvSpPr>
          <p:cNvPr id="9" name="Rectangle 6"/>
          <p:cNvSpPr>
            <a:spLocks noGrp="1" noChangeArrowheads="1"/>
          </p:cNvSpPr>
          <p:nvPr>
            <p:ph type="sldNum" sz="quarter" idx="12"/>
          </p:nvPr>
        </p:nvSpPr>
        <p:spPr/>
        <p:txBody>
          <a:bodyPr/>
          <a:lstStyle>
            <a:lvl1pPr>
              <a:defRPr/>
            </a:lvl1pPr>
          </a:lstStyle>
          <a:p>
            <a:pPr>
              <a:defRPr/>
            </a:pPr>
            <a:fld id="{CFC08FED-B5CF-49B7-A1BD-7BC571822AC5}" type="slidenum">
              <a:rPr lang="en-GB" altLang="en-US"/>
              <a:pPr>
                <a:defRPr/>
              </a:pPr>
              <a:t>‹#›</a:t>
            </a:fld>
            <a:endParaRPr lang="en-GB" altLang="en-US"/>
          </a:p>
        </p:txBody>
      </p:sp>
    </p:spTree>
    <p:extLst>
      <p:ext uri="{BB962C8B-B14F-4D97-AF65-F5344CB8AC3E}">
        <p14:creationId xmlns:p14="http://schemas.microsoft.com/office/powerpoint/2010/main" val="456027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Rectangle 4"/>
          <p:cNvSpPr>
            <a:spLocks noGrp="1" noChangeArrowheads="1"/>
          </p:cNvSpPr>
          <p:nvPr>
            <p:ph type="dt" sz="half" idx="10"/>
          </p:nvPr>
        </p:nvSpPr>
        <p:spPr/>
        <p:txBody>
          <a:bodyPr/>
          <a:lstStyle>
            <a:lvl1pPr>
              <a:defRPr/>
            </a:lvl1pPr>
          </a:lstStyle>
          <a:p>
            <a:pPr>
              <a:defRPr/>
            </a:pPr>
            <a:endParaRPr lang="en-US"/>
          </a:p>
        </p:txBody>
      </p:sp>
      <p:sp>
        <p:nvSpPr>
          <p:cNvPr id="4" name="Rectangle 5"/>
          <p:cNvSpPr>
            <a:spLocks noGrp="1" noChangeArrowheads="1"/>
          </p:cNvSpPr>
          <p:nvPr>
            <p:ph type="ftr" sz="quarter" idx="11"/>
          </p:nvPr>
        </p:nvSpPr>
        <p:spPr/>
        <p:txBody>
          <a:bodyPr/>
          <a:lstStyle>
            <a:lvl1pPr>
              <a:defRPr/>
            </a:lvl1pPr>
          </a:lstStyle>
          <a:p>
            <a:pPr>
              <a:defRPr/>
            </a:pPr>
            <a:endParaRPr lang="en-US"/>
          </a:p>
        </p:txBody>
      </p:sp>
      <p:sp>
        <p:nvSpPr>
          <p:cNvPr id="5" name="Rectangle 6"/>
          <p:cNvSpPr>
            <a:spLocks noGrp="1" noChangeArrowheads="1"/>
          </p:cNvSpPr>
          <p:nvPr>
            <p:ph type="sldNum" sz="quarter" idx="12"/>
          </p:nvPr>
        </p:nvSpPr>
        <p:spPr/>
        <p:txBody>
          <a:bodyPr/>
          <a:lstStyle>
            <a:lvl1pPr>
              <a:defRPr/>
            </a:lvl1pPr>
          </a:lstStyle>
          <a:p>
            <a:pPr>
              <a:defRPr/>
            </a:pPr>
            <a:fld id="{52331B23-D129-409E-844D-6075864D617E}" type="slidenum">
              <a:rPr lang="en-GB" altLang="en-US"/>
              <a:pPr>
                <a:defRPr/>
              </a:pPr>
              <a:t>‹#›</a:t>
            </a:fld>
            <a:endParaRPr lang="en-GB" altLang="en-US"/>
          </a:p>
        </p:txBody>
      </p:sp>
    </p:spTree>
    <p:extLst>
      <p:ext uri="{BB962C8B-B14F-4D97-AF65-F5344CB8AC3E}">
        <p14:creationId xmlns:p14="http://schemas.microsoft.com/office/powerpoint/2010/main" val="1538183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lvl1pPr>
          </a:lstStyle>
          <a:p>
            <a:pPr>
              <a:defRPr/>
            </a:pPr>
            <a:endParaRPr lang="en-US"/>
          </a:p>
        </p:txBody>
      </p:sp>
      <p:sp>
        <p:nvSpPr>
          <p:cNvPr id="3" name="Rectangle 5"/>
          <p:cNvSpPr>
            <a:spLocks noGrp="1" noChangeArrowheads="1"/>
          </p:cNvSpPr>
          <p:nvPr>
            <p:ph type="ftr" sz="quarter" idx="11"/>
          </p:nvPr>
        </p:nvSpPr>
        <p:spPr/>
        <p:txBody>
          <a:bodyPr/>
          <a:lstStyle>
            <a:lvl1pPr>
              <a:defRPr/>
            </a:lvl1pPr>
          </a:lstStyle>
          <a:p>
            <a:pPr>
              <a:defRPr/>
            </a:pPr>
            <a:endParaRPr lang="en-US"/>
          </a:p>
        </p:txBody>
      </p:sp>
      <p:sp>
        <p:nvSpPr>
          <p:cNvPr id="4" name="Rectangle 6"/>
          <p:cNvSpPr>
            <a:spLocks noGrp="1" noChangeArrowheads="1"/>
          </p:cNvSpPr>
          <p:nvPr>
            <p:ph type="sldNum" sz="quarter" idx="12"/>
          </p:nvPr>
        </p:nvSpPr>
        <p:spPr/>
        <p:txBody>
          <a:bodyPr/>
          <a:lstStyle>
            <a:lvl1pPr>
              <a:defRPr/>
            </a:lvl1pPr>
          </a:lstStyle>
          <a:p>
            <a:pPr>
              <a:defRPr/>
            </a:pPr>
            <a:fld id="{8DE5956F-52A8-451C-BC18-F4267CDD4541}" type="slidenum">
              <a:rPr lang="en-GB" altLang="en-US"/>
              <a:pPr>
                <a:defRPr/>
              </a:pPr>
              <a:t>‹#›</a:t>
            </a:fld>
            <a:endParaRPr lang="en-GB" altLang="en-US"/>
          </a:p>
        </p:txBody>
      </p:sp>
    </p:spTree>
    <p:extLst>
      <p:ext uri="{BB962C8B-B14F-4D97-AF65-F5344CB8AC3E}">
        <p14:creationId xmlns:p14="http://schemas.microsoft.com/office/powerpoint/2010/main" val="2313879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616DE106-7CA3-4D53-B372-2E1BB91CCCAF}" type="slidenum">
              <a:rPr lang="en-GB" altLang="en-US"/>
              <a:pPr>
                <a:defRPr/>
              </a:pPr>
              <a:t>‹#›</a:t>
            </a:fld>
            <a:endParaRPr lang="en-GB" altLang="en-US"/>
          </a:p>
        </p:txBody>
      </p:sp>
    </p:spTree>
    <p:extLst>
      <p:ext uri="{BB962C8B-B14F-4D97-AF65-F5344CB8AC3E}">
        <p14:creationId xmlns:p14="http://schemas.microsoft.com/office/powerpoint/2010/main" val="4140062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46BB257B-07A8-4C98-A488-3DB90B7C58F9}" type="slidenum">
              <a:rPr lang="en-GB" altLang="en-US"/>
              <a:pPr>
                <a:defRPr/>
              </a:pPr>
              <a:t>‹#›</a:t>
            </a:fld>
            <a:endParaRPr lang="en-GB" altLang="en-US"/>
          </a:p>
        </p:txBody>
      </p:sp>
    </p:spTree>
    <p:extLst>
      <p:ext uri="{BB962C8B-B14F-4D97-AF65-F5344CB8AC3E}">
        <p14:creationId xmlns:p14="http://schemas.microsoft.com/office/powerpoint/2010/main" val="3054126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EAC83393-F2A8-46E7-9848-5C821D3F4310}" type="slidenum">
              <a:rPr lang="en-GB" altLang="en-US"/>
              <a:pPr>
                <a:defRPr/>
              </a:pPr>
              <a:t>‹#›</a:t>
            </a:fld>
            <a:endParaRPr lang="en-GB" altLang="en-US"/>
          </a:p>
        </p:txBody>
      </p:sp>
    </p:spTree>
    <p:extLst>
      <p:ext uri="{BB962C8B-B14F-4D97-AF65-F5344CB8AC3E}">
        <p14:creationId xmlns:p14="http://schemas.microsoft.com/office/powerpoint/2010/main" val="4266627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6952BBE5-1006-48BA-85F3-C63F84458218}" type="slidenum">
              <a:rPr lang="en-GB" altLang="en-US"/>
              <a:pPr>
                <a:defRPr/>
              </a:pPr>
              <a:t>‹#›</a:t>
            </a:fld>
            <a:endParaRPr lang="en-GB" altLang="en-US"/>
          </a:p>
        </p:txBody>
      </p:sp>
    </p:spTree>
    <p:extLst>
      <p:ext uri="{BB962C8B-B14F-4D97-AF65-F5344CB8AC3E}">
        <p14:creationId xmlns:p14="http://schemas.microsoft.com/office/powerpoint/2010/main" val="3976426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BCF516B4-3DFB-4A05-972F-9A23E5D63AC1}" type="slidenum">
              <a:rPr lang="en-GB" altLang="en-US"/>
              <a:pPr>
                <a:defRPr/>
              </a:pPr>
              <a:t>‹#›</a:t>
            </a:fld>
            <a:endParaRPr lang="en-GB" altLang="en-US"/>
          </a:p>
        </p:txBody>
      </p:sp>
    </p:spTree>
    <p:extLst>
      <p:ext uri="{BB962C8B-B14F-4D97-AF65-F5344CB8AC3E}">
        <p14:creationId xmlns:p14="http://schemas.microsoft.com/office/powerpoint/2010/main" val="2445094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2F82FC04-4463-4A74-B6C3-C1FA1BFD1B97}" type="slidenum">
              <a:rPr lang="en-GB" altLang="en-US"/>
              <a:pPr>
                <a:defRPr/>
              </a:pPr>
              <a:t>‹#›</a:t>
            </a:fld>
            <a:endParaRPr lang="en-GB" altLang="en-US"/>
          </a:p>
        </p:txBody>
      </p:sp>
    </p:spTree>
    <p:extLst>
      <p:ext uri="{BB962C8B-B14F-4D97-AF65-F5344CB8AC3E}">
        <p14:creationId xmlns:p14="http://schemas.microsoft.com/office/powerpoint/2010/main" val="3136020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DDE570D4-20C6-436C-A939-7DFDF1ACE674}" type="slidenum">
              <a:rPr lang="en-GB" altLang="en-US"/>
              <a:pPr>
                <a:defRPr/>
              </a:pPr>
              <a:t>‹#›</a:t>
            </a:fld>
            <a:endParaRPr lang="en-GB" altLang="en-US"/>
          </a:p>
        </p:txBody>
      </p:sp>
    </p:spTree>
    <p:extLst>
      <p:ext uri="{BB962C8B-B14F-4D97-AF65-F5344CB8AC3E}">
        <p14:creationId xmlns:p14="http://schemas.microsoft.com/office/powerpoint/2010/main" val="173793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536FD950-3ADD-4A53-B901-BBEAD1692A61}" type="slidenum">
              <a:rPr lang="en-GB" altLang="en-US"/>
              <a:pPr>
                <a:defRPr/>
              </a:pPr>
              <a:t>‹#›</a:t>
            </a:fld>
            <a:endParaRPr lang="en-GB" altLang="en-US"/>
          </a:p>
        </p:txBody>
      </p:sp>
    </p:spTree>
    <p:extLst>
      <p:ext uri="{BB962C8B-B14F-4D97-AF65-F5344CB8AC3E}">
        <p14:creationId xmlns:p14="http://schemas.microsoft.com/office/powerpoint/2010/main" val="3716649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p:txBody>
          <a:bodyPr/>
          <a:lstStyle>
            <a:lvl1pPr>
              <a:defRPr/>
            </a:lvl1pPr>
          </a:lstStyle>
          <a:p>
            <a:pPr>
              <a:defRPr/>
            </a:pPr>
            <a:endParaRPr lang="en-US"/>
          </a:p>
        </p:txBody>
      </p:sp>
      <p:sp>
        <p:nvSpPr>
          <p:cNvPr id="8" name="Rectangle 5"/>
          <p:cNvSpPr>
            <a:spLocks noGrp="1" noChangeArrowheads="1"/>
          </p:cNvSpPr>
          <p:nvPr>
            <p:ph type="ftr" sz="quarter" idx="11"/>
          </p:nvPr>
        </p:nvSpPr>
        <p:spPr/>
        <p:txBody>
          <a:bodyPr/>
          <a:lstStyle>
            <a:lvl1pPr>
              <a:defRPr/>
            </a:lvl1pPr>
          </a:lstStyle>
          <a:p>
            <a:pPr>
              <a:defRPr/>
            </a:pPr>
            <a:endParaRPr lang="en-US"/>
          </a:p>
        </p:txBody>
      </p:sp>
      <p:sp>
        <p:nvSpPr>
          <p:cNvPr id="9" name="Rectangle 6"/>
          <p:cNvSpPr>
            <a:spLocks noGrp="1" noChangeArrowheads="1"/>
          </p:cNvSpPr>
          <p:nvPr>
            <p:ph type="sldNum" sz="quarter" idx="12"/>
          </p:nvPr>
        </p:nvSpPr>
        <p:spPr/>
        <p:txBody>
          <a:bodyPr/>
          <a:lstStyle>
            <a:lvl1pPr>
              <a:defRPr/>
            </a:lvl1pPr>
          </a:lstStyle>
          <a:p>
            <a:pPr>
              <a:defRPr/>
            </a:pPr>
            <a:fld id="{E0BC559A-5F90-4FE4-9B14-A874A21B07BF}" type="slidenum">
              <a:rPr lang="en-GB" altLang="en-US"/>
              <a:pPr>
                <a:defRPr/>
              </a:pPr>
              <a:t>‹#›</a:t>
            </a:fld>
            <a:endParaRPr lang="en-GB" altLang="en-US"/>
          </a:p>
        </p:txBody>
      </p:sp>
    </p:spTree>
    <p:extLst>
      <p:ext uri="{BB962C8B-B14F-4D97-AF65-F5344CB8AC3E}">
        <p14:creationId xmlns:p14="http://schemas.microsoft.com/office/powerpoint/2010/main" val="102698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Rectangle 4"/>
          <p:cNvSpPr>
            <a:spLocks noGrp="1" noChangeArrowheads="1"/>
          </p:cNvSpPr>
          <p:nvPr>
            <p:ph type="dt" sz="half" idx="10"/>
          </p:nvPr>
        </p:nvSpPr>
        <p:spPr/>
        <p:txBody>
          <a:bodyPr/>
          <a:lstStyle>
            <a:lvl1pPr>
              <a:defRPr/>
            </a:lvl1pPr>
          </a:lstStyle>
          <a:p>
            <a:pPr>
              <a:defRPr/>
            </a:pPr>
            <a:endParaRPr lang="en-US"/>
          </a:p>
        </p:txBody>
      </p:sp>
      <p:sp>
        <p:nvSpPr>
          <p:cNvPr id="4" name="Rectangle 5"/>
          <p:cNvSpPr>
            <a:spLocks noGrp="1" noChangeArrowheads="1"/>
          </p:cNvSpPr>
          <p:nvPr>
            <p:ph type="ftr" sz="quarter" idx="11"/>
          </p:nvPr>
        </p:nvSpPr>
        <p:spPr/>
        <p:txBody>
          <a:bodyPr/>
          <a:lstStyle>
            <a:lvl1pPr>
              <a:defRPr/>
            </a:lvl1pPr>
          </a:lstStyle>
          <a:p>
            <a:pPr>
              <a:defRPr/>
            </a:pPr>
            <a:endParaRPr lang="en-US"/>
          </a:p>
        </p:txBody>
      </p:sp>
      <p:sp>
        <p:nvSpPr>
          <p:cNvPr id="5" name="Rectangle 6"/>
          <p:cNvSpPr>
            <a:spLocks noGrp="1" noChangeArrowheads="1"/>
          </p:cNvSpPr>
          <p:nvPr>
            <p:ph type="sldNum" sz="quarter" idx="12"/>
          </p:nvPr>
        </p:nvSpPr>
        <p:spPr/>
        <p:txBody>
          <a:bodyPr/>
          <a:lstStyle>
            <a:lvl1pPr>
              <a:defRPr/>
            </a:lvl1pPr>
          </a:lstStyle>
          <a:p>
            <a:pPr>
              <a:defRPr/>
            </a:pPr>
            <a:fld id="{865F5AEC-2E54-415D-AB47-49B99C78E81B}" type="slidenum">
              <a:rPr lang="en-GB" altLang="en-US"/>
              <a:pPr>
                <a:defRPr/>
              </a:pPr>
              <a:t>‹#›</a:t>
            </a:fld>
            <a:endParaRPr lang="en-GB" altLang="en-US"/>
          </a:p>
        </p:txBody>
      </p:sp>
    </p:spTree>
    <p:extLst>
      <p:ext uri="{BB962C8B-B14F-4D97-AF65-F5344CB8AC3E}">
        <p14:creationId xmlns:p14="http://schemas.microsoft.com/office/powerpoint/2010/main" val="1692184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lvl1pPr>
          </a:lstStyle>
          <a:p>
            <a:pPr>
              <a:defRPr/>
            </a:pPr>
            <a:endParaRPr lang="en-US"/>
          </a:p>
        </p:txBody>
      </p:sp>
      <p:sp>
        <p:nvSpPr>
          <p:cNvPr id="3" name="Rectangle 5"/>
          <p:cNvSpPr>
            <a:spLocks noGrp="1" noChangeArrowheads="1"/>
          </p:cNvSpPr>
          <p:nvPr>
            <p:ph type="ftr" sz="quarter" idx="11"/>
          </p:nvPr>
        </p:nvSpPr>
        <p:spPr/>
        <p:txBody>
          <a:bodyPr/>
          <a:lstStyle>
            <a:lvl1pPr>
              <a:defRPr/>
            </a:lvl1pPr>
          </a:lstStyle>
          <a:p>
            <a:pPr>
              <a:defRPr/>
            </a:pPr>
            <a:endParaRPr lang="en-US"/>
          </a:p>
        </p:txBody>
      </p:sp>
      <p:sp>
        <p:nvSpPr>
          <p:cNvPr id="4" name="Rectangle 6"/>
          <p:cNvSpPr>
            <a:spLocks noGrp="1" noChangeArrowheads="1"/>
          </p:cNvSpPr>
          <p:nvPr>
            <p:ph type="sldNum" sz="quarter" idx="12"/>
          </p:nvPr>
        </p:nvSpPr>
        <p:spPr/>
        <p:txBody>
          <a:bodyPr/>
          <a:lstStyle>
            <a:lvl1pPr>
              <a:defRPr/>
            </a:lvl1pPr>
          </a:lstStyle>
          <a:p>
            <a:pPr>
              <a:defRPr/>
            </a:pPr>
            <a:fld id="{8A519C23-9EF0-4EF6-99DF-C5430316B76B}" type="slidenum">
              <a:rPr lang="en-GB" altLang="en-US"/>
              <a:pPr>
                <a:defRPr/>
              </a:pPr>
              <a:t>‹#›</a:t>
            </a:fld>
            <a:endParaRPr lang="en-GB" altLang="en-US"/>
          </a:p>
        </p:txBody>
      </p:sp>
    </p:spTree>
    <p:extLst>
      <p:ext uri="{BB962C8B-B14F-4D97-AF65-F5344CB8AC3E}">
        <p14:creationId xmlns:p14="http://schemas.microsoft.com/office/powerpoint/2010/main" val="1380356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2BCAA945-DB81-4583-B0EB-3145CA073239}" type="slidenum">
              <a:rPr lang="en-GB" altLang="en-US"/>
              <a:pPr>
                <a:defRPr/>
              </a:pPr>
              <a:t>‹#›</a:t>
            </a:fld>
            <a:endParaRPr lang="en-GB" altLang="en-US"/>
          </a:p>
        </p:txBody>
      </p:sp>
    </p:spTree>
    <p:extLst>
      <p:ext uri="{BB962C8B-B14F-4D97-AF65-F5344CB8AC3E}">
        <p14:creationId xmlns:p14="http://schemas.microsoft.com/office/powerpoint/2010/main" val="3112216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F6867D2D-5037-4C46-8EDC-1BAA15A18F4E}" type="slidenum">
              <a:rPr lang="en-GB" altLang="en-US"/>
              <a:pPr>
                <a:defRPr/>
              </a:pPr>
              <a:t>‹#›</a:t>
            </a:fld>
            <a:endParaRPr lang="en-GB" altLang="en-US"/>
          </a:p>
        </p:txBody>
      </p:sp>
    </p:spTree>
    <p:extLst>
      <p:ext uri="{BB962C8B-B14F-4D97-AF65-F5344CB8AC3E}">
        <p14:creationId xmlns:p14="http://schemas.microsoft.com/office/powerpoint/2010/main" val="637399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9290C6ED-CCD7-4719-B1BF-01E711C11218}" type="slidenum">
              <a:rPr lang="en-GB" altLang="en-US"/>
              <a:pPr>
                <a:defRPr/>
              </a:pPr>
              <a:t>‹#›</a:t>
            </a:fld>
            <a:endParaRPr lang="en-GB" altLang="en-US"/>
          </a:p>
        </p:txBody>
      </p:sp>
    </p:spTree>
    <p:extLst>
      <p:ext uri="{BB962C8B-B14F-4D97-AF65-F5344CB8AC3E}">
        <p14:creationId xmlns:p14="http://schemas.microsoft.com/office/powerpoint/2010/main" val="1889191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835B0060-76B4-40B8-8620-B18C3AF3566E}" type="slidenum">
              <a:rPr lang="en-GB" altLang="en-US"/>
              <a:pPr>
                <a:defRPr/>
              </a:pPr>
              <a:t>‹#›</a:t>
            </a:fld>
            <a:endParaRPr lang="en-GB" altLang="en-US"/>
          </a:p>
        </p:txBody>
      </p:sp>
    </p:spTree>
    <p:extLst>
      <p:ext uri="{BB962C8B-B14F-4D97-AF65-F5344CB8AC3E}">
        <p14:creationId xmlns:p14="http://schemas.microsoft.com/office/powerpoint/2010/main" val="1076694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B8A5516E-1D67-4C9E-9EB2-4B5CA3EE1007}" type="slidenum">
              <a:rPr lang="en-GB" altLang="en-US"/>
              <a:pPr>
                <a:defRPr/>
              </a:pPr>
              <a:t>‹#›</a:t>
            </a:fld>
            <a:endParaRPr lang="en-GB" altLang="en-US"/>
          </a:p>
        </p:txBody>
      </p:sp>
    </p:spTree>
    <p:extLst>
      <p:ext uri="{BB962C8B-B14F-4D97-AF65-F5344CB8AC3E}">
        <p14:creationId xmlns:p14="http://schemas.microsoft.com/office/powerpoint/2010/main" val="641003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24011531-0318-4FA6-9BF0-2B7B0EC74EBD}" type="slidenum">
              <a:rPr lang="en-GB" altLang="en-US"/>
              <a:pPr>
                <a:defRPr/>
              </a:pPr>
              <a:t>‹#›</a:t>
            </a:fld>
            <a:endParaRPr lang="en-GB" altLang="en-US"/>
          </a:p>
        </p:txBody>
      </p:sp>
    </p:spTree>
    <p:extLst>
      <p:ext uri="{BB962C8B-B14F-4D97-AF65-F5344CB8AC3E}">
        <p14:creationId xmlns:p14="http://schemas.microsoft.com/office/powerpoint/2010/main" val="1589122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A99AAB7B-6C8E-4ACD-BC06-E603AF128B97}" type="slidenum">
              <a:rPr lang="en-GB" altLang="en-US"/>
              <a:pPr>
                <a:defRPr/>
              </a:pPr>
              <a:t>‹#›</a:t>
            </a:fld>
            <a:endParaRPr lang="en-GB" altLang="en-US"/>
          </a:p>
        </p:txBody>
      </p:sp>
    </p:spTree>
    <p:extLst>
      <p:ext uri="{BB962C8B-B14F-4D97-AF65-F5344CB8AC3E}">
        <p14:creationId xmlns:p14="http://schemas.microsoft.com/office/powerpoint/2010/main" val="584962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0095AC02-BEA6-4E86-814F-1A0CCD0757C8}" type="slidenum">
              <a:rPr lang="en-GB" altLang="en-US"/>
              <a:pPr>
                <a:defRPr/>
              </a:pPr>
              <a:t>‹#›</a:t>
            </a:fld>
            <a:endParaRPr lang="en-GB" altLang="en-US"/>
          </a:p>
        </p:txBody>
      </p:sp>
    </p:spTree>
    <p:extLst>
      <p:ext uri="{BB962C8B-B14F-4D97-AF65-F5344CB8AC3E}">
        <p14:creationId xmlns:p14="http://schemas.microsoft.com/office/powerpoint/2010/main" val="12945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p:cNvSpPr>
            <a:spLocks noGrp="1" noChangeArrowheads="1"/>
          </p:cNvSpPr>
          <p:nvPr>
            <p:ph type="dt" sz="half" idx="10"/>
          </p:nvPr>
        </p:nvSpPr>
        <p:spPr/>
        <p:txBody>
          <a:bodyPr/>
          <a:lstStyle>
            <a:lvl1pPr>
              <a:defRPr/>
            </a:lvl1pPr>
          </a:lstStyle>
          <a:p>
            <a:pPr>
              <a:defRPr/>
            </a:pPr>
            <a:endParaRPr lang="en-US"/>
          </a:p>
        </p:txBody>
      </p:sp>
      <p:sp>
        <p:nvSpPr>
          <p:cNvPr id="8" name="Rectangle 7"/>
          <p:cNvSpPr>
            <a:spLocks noGrp="1" noChangeArrowheads="1"/>
          </p:cNvSpPr>
          <p:nvPr>
            <p:ph type="ftr" sz="quarter" idx="11"/>
          </p:nvPr>
        </p:nvSpPr>
        <p:spPr/>
        <p:txBody>
          <a:bodyPr/>
          <a:lstStyle>
            <a:lvl1pPr>
              <a:defRPr/>
            </a:lvl1pPr>
          </a:lstStyle>
          <a:p>
            <a:pPr>
              <a:defRPr/>
            </a:pPr>
            <a:endParaRPr lang="en-US"/>
          </a:p>
        </p:txBody>
      </p:sp>
      <p:sp>
        <p:nvSpPr>
          <p:cNvPr id="9" name="Rectangle 8"/>
          <p:cNvSpPr>
            <a:spLocks noGrp="1" noChangeArrowheads="1"/>
          </p:cNvSpPr>
          <p:nvPr>
            <p:ph type="sldNum" sz="quarter" idx="12"/>
          </p:nvPr>
        </p:nvSpPr>
        <p:spPr/>
        <p:txBody>
          <a:bodyPr/>
          <a:lstStyle>
            <a:lvl1pPr>
              <a:defRPr/>
            </a:lvl1pPr>
          </a:lstStyle>
          <a:p>
            <a:pPr>
              <a:defRPr/>
            </a:pPr>
            <a:fld id="{0BD4D2B8-DADC-4DF9-996C-59CE15F541B7}" type="slidenum">
              <a:rPr lang="en-GB" altLang="en-US"/>
              <a:pPr>
                <a:defRPr/>
              </a:pPr>
              <a:t>‹#›</a:t>
            </a:fld>
            <a:endParaRPr lang="en-GB" altLang="en-US"/>
          </a:p>
        </p:txBody>
      </p:sp>
    </p:spTree>
    <p:extLst>
      <p:ext uri="{BB962C8B-B14F-4D97-AF65-F5344CB8AC3E}">
        <p14:creationId xmlns:p14="http://schemas.microsoft.com/office/powerpoint/2010/main" val="999959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Rectangle 2"/>
          <p:cNvSpPr>
            <a:spLocks noGrp="1" noChangeArrowheads="1"/>
          </p:cNvSpPr>
          <p:nvPr>
            <p:ph type="dt" sz="half" idx="10"/>
          </p:nvPr>
        </p:nvSpPr>
        <p:spPr/>
        <p:txBody>
          <a:bodyPr/>
          <a:lstStyle>
            <a:lvl1pPr>
              <a:defRPr/>
            </a:lvl1pPr>
          </a:lstStyle>
          <a:p>
            <a:pPr>
              <a:defRPr/>
            </a:pPr>
            <a:endParaRPr lang="en-US"/>
          </a:p>
        </p:txBody>
      </p:sp>
      <p:sp>
        <p:nvSpPr>
          <p:cNvPr id="4" name="Rectangle 3"/>
          <p:cNvSpPr>
            <a:spLocks noGrp="1" noChangeArrowheads="1"/>
          </p:cNvSpPr>
          <p:nvPr>
            <p:ph type="ftr" sz="quarter" idx="11"/>
          </p:nvPr>
        </p:nvSpPr>
        <p:spPr/>
        <p:txBody>
          <a:bodyPr/>
          <a:lstStyle>
            <a:lvl1pPr>
              <a:defRPr/>
            </a:lvl1pPr>
          </a:lstStyle>
          <a:p>
            <a:pPr>
              <a:defRPr/>
            </a:pPr>
            <a:endParaRPr lang="en-US"/>
          </a:p>
        </p:txBody>
      </p:sp>
      <p:sp>
        <p:nvSpPr>
          <p:cNvPr id="5" name="Rectangle 4"/>
          <p:cNvSpPr>
            <a:spLocks noGrp="1" noChangeArrowheads="1"/>
          </p:cNvSpPr>
          <p:nvPr>
            <p:ph type="sldNum" sz="quarter" idx="12"/>
          </p:nvPr>
        </p:nvSpPr>
        <p:spPr/>
        <p:txBody>
          <a:bodyPr/>
          <a:lstStyle>
            <a:lvl1pPr>
              <a:defRPr/>
            </a:lvl1pPr>
          </a:lstStyle>
          <a:p>
            <a:pPr>
              <a:defRPr/>
            </a:pPr>
            <a:fld id="{E9AFB886-D697-4CDC-B2A3-92E6A918BE41}" type="slidenum">
              <a:rPr lang="en-GB" altLang="en-US"/>
              <a:pPr>
                <a:defRPr/>
              </a:pPr>
              <a:t>‹#›</a:t>
            </a:fld>
            <a:endParaRPr lang="en-GB" altLang="en-US"/>
          </a:p>
        </p:txBody>
      </p:sp>
    </p:spTree>
    <p:extLst>
      <p:ext uri="{BB962C8B-B14F-4D97-AF65-F5344CB8AC3E}">
        <p14:creationId xmlns:p14="http://schemas.microsoft.com/office/powerpoint/2010/main" val="2148117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
          <p:cNvSpPr>
            <a:spLocks noGrp="1" noChangeArrowheads="1"/>
          </p:cNvSpPr>
          <p:nvPr>
            <p:ph type="dt" sz="half" idx="10"/>
          </p:nvPr>
        </p:nvSpPr>
        <p:spPr/>
        <p:txBody>
          <a:bodyPr/>
          <a:lstStyle>
            <a:lvl1pPr>
              <a:defRPr/>
            </a:lvl1pPr>
          </a:lstStyle>
          <a:p>
            <a:pPr>
              <a:defRPr/>
            </a:pPr>
            <a:endParaRPr lang="en-US"/>
          </a:p>
        </p:txBody>
      </p:sp>
      <p:sp>
        <p:nvSpPr>
          <p:cNvPr id="3" name="Rectangle 2"/>
          <p:cNvSpPr>
            <a:spLocks noGrp="1" noChangeArrowheads="1"/>
          </p:cNvSpPr>
          <p:nvPr>
            <p:ph type="ftr" sz="quarter" idx="11"/>
          </p:nvPr>
        </p:nvSpPr>
        <p:spPr/>
        <p:txBody>
          <a:bodyPr/>
          <a:lstStyle>
            <a:lvl1pPr>
              <a:defRPr/>
            </a:lvl1pPr>
          </a:lstStyle>
          <a:p>
            <a:pPr>
              <a:defRPr/>
            </a:pPr>
            <a:endParaRPr lang="en-US"/>
          </a:p>
        </p:txBody>
      </p:sp>
      <p:sp>
        <p:nvSpPr>
          <p:cNvPr id="4" name="Rectangle 3"/>
          <p:cNvSpPr>
            <a:spLocks noGrp="1" noChangeArrowheads="1"/>
          </p:cNvSpPr>
          <p:nvPr>
            <p:ph type="sldNum" sz="quarter" idx="12"/>
          </p:nvPr>
        </p:nvSpPr>
        <p:spPr/>
        <p:txBody>
          <a:bodyPr/>
          <a:lstStyle>
            <a:lvl1pPr>
              <a:defRPr/>
            </a:lvl1pPr>
          </a:lstStyle>
          <a:p>
            <a:pPr>
              <a:defRPr/>
            </a:pPr>
            <a:fld id="{5EA55FCD-5B84-477F-B8EF-C13707405D8E}" type="slidenum">
              <a:rPr lang="en-GB" altLang="en-US"/>
              <a:pPr>
                <a:defRPr/>
              </a:pPr>
              <a:t>‹#›</a:t>
            </a:fld>
            <a:endParaRPr lang="en-GB" altLang="en-US"/>
          </a:p>
        </p:txBody>
      </p:sp>
    </p:spTree>
    <p:extLst>
      <p:ext uri="{BB962C8B-B14F-4D97-AF65-F5344CB8AC3E}">
        <p14:creationId xmlns:p14="http://schemas.microsoft.com/office/powerpoint/2010/main" val="1983481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4946043C-4725-460C-A231-3DF8D8D70168}" type="slidenum">
              <a:rPr lang="en-GB" altLang="en-US"/>
              <a:pPr>
                <a:defRPr/>
              </a:pPr>
              <a:t>‹#›</a:t>
            </a:fld>
            <a:endParaRPr lang="en-GB" altLang="en-US"/>
          </a:p>
        </p:txBody>
      </p:sp>
    </p:spTree>
    <p:extLst>
      <p:ext uri="{BB962C8B-B14F-4D97-AF65-F5344CB8AC3E}">
        <p14:creationId xmlns:p14="http://schemas.microsoft.com/office/powerpoint/2010/main" val="624831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69A11DE1-C1D5-4F4E-AFA6-A054A7F074C4}" type="slidenum">
              <a:rPr lang="en-GB" altLang="en-US"/>
              <a:pPr>
                <a:defRPr/>
              </a:pPr>
              <a:t>‹#›</a:t>
            </a:fld>
            <a:endParaRPr lang="en-GB" altLang="en-US"/>
          </a:p>
        </p:txBody>
      </p:sp>
    </p:spTree>
    <p:extLst>
      <p:ext uri="{BB962C8B-B14F-4D97-AF65-F5344CB8AC3E}">
        <p14:creationId xmlns:p14="http://schemas.microsoft.com/office/powerpoint/2010/main" val="3513257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4A495698-6D84-42AE-9A92-17B2CB0F8ED2}" type="slidenum">
              <a:rPr lang="en-GB" altLang="en-US"/>
              <a:pPr>
                <a:defRPr/>
              </a:pPr>
              <a:t>‹#›</a:t>
            </a:fld>
            <a:endParaRPr lang="en-GB" altLang="en-US"/>
          </a:p>
        </p:txBody>
      </p:sp>
    </p:spTree>
    <p:extLst>
      <p:ext uri="{BB962C8B-B14F-4D97-AF65-F5344CB8AC3E}">
        <p14:creationId xmlns:p14="http://schemas.microsoft.com/office/powerpoint/2010/main" val="637789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3A5CD490-D9C7-412F-836F-92DAB107BE73}" type="slidenum">
              <a:rPr lang="en-GB" altLang="en-US"/>
              <a:pPr>
                <a:defRPr/>
              </a:pPr>
              <a:t>‹#›</a:t>
            </a:fld>
            <a:endParaRPr lang="en-GB" altLang="en-US"/>
          </a:p>
        </p:txBody>
      </p:sp>
    </p:spTree>
    <p:extLst>
      <p:ext uri="{BB962C8B-B14F-4D97-AF65-F5344CB8AC3E}">
        <p14:creationId xmlns:p14="http://schemas.microsoft.com/office/powerpoint/2010/main" val="3870859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3DC50485-3980-4819-B75C-BE85E67C543E}" type="slidenum">
              <a:rPr lang="en-GB" altLang="en-US"/>
              <a:pPr>
                <a:defRPr/>
              </a:pPr>
              <a:t>‹#›</a:t>
            </a:fld>
            <a:endParaRPr lang="en-GB" altLang="en-US"/>
          </a:p>
        </p:txBody>
      </p:sp>
    </p:spTree>
    <p:extLst>
      <p:ext uri="{BB962C8B-B14F-4D97-AF65-F5344CB8AC3E}">
        <p14:creationId xmlns:p14="http://schemas.microsoft.com/office/powerpoint/2010/main" val="1953924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F86A26D5-74D2-4265-9B03-BD3A315E59CB}" type="slidenum">
              <a:rPr lang="en-GB" altLang="en-US"/>
              <a:pPr>
                <a:defRPr/>
              </a:pPr>
              <a:t>‹#›</a:t>
            </a:fld>
            <a:endParaRPr lang="en-GB" altLang="en-US"/>
          </a:p>
        </p:txBody>
      </p:sp>
    </p:spTree>
    <p:extLst>
      <p:ext uri="{BB962C8B-B14F-4D97-AF65-F5344CB8AC3E}">
        <p14:creationId xmlns:p14="http://schemas.microsoft.com/office/powerpoint/2010/main" val="2383397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4D4B5CEF-616F-42E7-83F9-7A610D541852}" type="slidenum">
              <a:rPr lang="en-GB" altLang="en-US"/>
              <a:pPr>
                <a:defRPr/>
              </a:pPr>
              <a:t>‹#›</a:t>
            </a:fld>
            <a:endParaRPr lang="en-GB" altLang="en-US"/>
          </a:p>
        </p:txBody>
      </p:sp>
    </p:spTree>
    <p:extLst>
      <p:ext uri="{BB962C8B-B14F-4D97-AF65-F5344CB8AC3E}">
        <p14:creationId xmlns:p14="http://schemas.microsoft.com/office/powerpoint/2010/main" val="109488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E215B27F-97D9-4885-9899-0172356D2158}" type="slidenum">
              <a:rPr lang="en-GB" altLang="en-US"/>
              <a:pPr>
                <a:defRPr/>
              </a:pPr>
              <a:t>‹#›</a:t>
            </a:fld>
            <a:endParaRPr lang="en-GB" altLang="en-US"/>
          </a:p>
        </p:txBody>
      </p:sp>
    </p:spTree>
    <p:extLst>
      <p:ext uri="{BB962C8B-B14F-4D97-AF65-F5344CB8AC3E}">
        <p14:creationId xmlns:p14="http://schemas.microsoft.com/office/powerpoint/2010/main" val="2143234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p:txBody>
          <a:bodyPr/>
          <a:lstStyle>
            <a:lvl1pPr>
              <a:defRPr/>
            </a:lvl1pPr>
          </a:lstStyle>
          <a:p>
            <a:pPr>
              <a:defRPr/>
            </a:pPr>
            <a:endParaRPr lang="en-US"/>
          </a:p>
        </p:txBody>
      </p:sp>
      <p:sp>
        <p:nvSpPr>
          <p:cNvPr id="8" name="Rectangle 5"/>
          <p:cNvSpPr>
            <a:spLocks noGrp="1" noChangeArrowheads="1"/>
          </p:cNvSpPr>
          <p:nvPr>
            <p:ph type="ftr" sz="quarter" idx="11"/>
          </p:nvPr>
        </p:nvSpPr>
        <p:spPr/>
        <p:txBody>
          <a:bodyPr/>
          <a:lstStyle>
            <a:lvl1pPr>
              <a:defRPr/>
            </a:lvl1pPr>
          </a:lstStyle>
          <a:p>
            <a:pPr>
              <a:defRPr/>
            </a:pPr>
            <a:endParaRPr lang="en-US"/>
          </a:p>
        </p:txBody>
      </p:sp>
      <p:sp>
        <p:nvSpPr>
          <p:cNvPr id="9" name="Rectangle 6"/>
          <p:cNvSpPr>
            <a:spLocks noGrp="1" noChangeArrowheads="1"/>
          </p:cNvSpPr>
          <p:nvPr>
            <p:ph type="sldNum" sz="quarter" idx="12"/>
          </p:nvPr>
        </p:nvSpPr>
        <p:spPr/>
        <p:txBody>
          <a:bodyPr/>
          <a:lstStyle>
            <a:lvl1pPr>
              <a:defRPr/>
            </a:lvl1pPr>
          </a:lstStyle>
          <a:p>
            <a:pPr>
              <a:defRPr/>
            </a:pPr>
            <a:fld id="{71FFEC4E-E081-471A-9DFC-FAA815A7519F}" type="slidenum">
              <a:rPr lang="en-GB" altLang="en-US"/>
              <a:pPr>
                <a:defRPr/>
              </a:pPr>
              <a:t>‹#›</a:t>
            </a:fld>
            <a:endParaRPr lang="en-GB" altLang="en-US"/>
          </a:p>
        </p:txBody>
      </p:sp>
    </p:spTree>
    <p:extLst>
      <p:ext uri="{BB962C8B-B14F-4D97-AF65-F5344CB8AC3E}">
        <p14:creationId xmlns:p14="http://schemas.microsoft.com/office/powerpoint/2010/main" val="3230213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Rectangle 4"/>
          <p:cNvSpPr>
            <a:spLocks noGrp="1" noChangeArrowheads="1"/>
          </p:cNvSpPr>
          <p:nvPr>
            <p:ph type="dt" sz="half" idx="10"/>
          </p:nvPr>
        </p:nvSpPr>
        <p:spPr/>
        <p:txBody>
          <a:bodyPr/>
          <a:lstStyle>
            <a:lvl1pPr>
              <a:defRPr/>
            </a:lvl1pPr>
          </a:lstStyle>
          <a:p>
            <a:pPr>
              <a:defRPr/>
            </a:pPr>
            <a:endParaRPr lang="en-US"/>
          </a:p>
        </p:txBody>
      </p:sp>
      <p:sp>
        <p:nvSpPr>
          <p:cNvPr id="4" name="Rectangle 5"/>
          <p:cNvSpPr>
            <a:spLocks noGrp="1" noChangeArrowheads="1"/>
          </p:cNvSpPr>
          <p:nvPr>
            <p:ph type="ftr" sz="quarter" idx="11"/>
          </p:nvPr>
        </p:nvSpPr>
        <p:spPr/>
        <p:txBody>
          <a:bodyPr/>
          <a:lstStyle>
            <a:lvl1pPr>
              <a:defRPr/>
            </a:lvl1pPr>
          </a:lstStyle>
          <a:p>
            <a:pPr>
              <a:defRPr/>
            </a:pPr>
            <a:endParaRPr lang="en-US"/>
          </a:p>
        </p:txBody>
      </p:sp>
      <p:sp>
        <p:nvSpPr>
          <p:cNvPr id="5" name="Rectangle 6"/>
          <p:cNvSpPr>
            <a:spLocks noGrp="1" noChangeArrowheads="1"/>
          </p:cNvSpPr>
          <p:nvPr>
            <p:ph type="sldNum" sz="quarter" idx="12"/>
          </p:nvPr>
        </p:nvSpPr>
        <p:spPr/>
        <p:txBody>
          <a:bodyPr/>
          <a:lstStyle>
            <a:lvl1pPr>
              <a:defRPr/>
            </a:lvl1pPr>
          </a:lstStyle>
          <a:p>
            <a:pPr>
              <a:defRPr/>
            </a:pPr>
            <a:fld id="{ED8D6A41-1D40-4D83-9D83-4ECF6DE033E9}" type="slidenum">
              <a:rPr lang="en-GB" altLang="en-US"/>
              <a:pPr>
                <a:defRPr/>
              </a:pPr>
              <a:t>‹#›</a:t>
            </a:fld>
            <a:endParaRPr lang="en-GB" altLang="en-US"/>
          </a:p>
        </p:txBody>
      </p:sp>
    </p:spTree>
    <p:extLst>
      <p:ext uri="{BB962C8B-B14F-4D97-AF65-F5344CB8AC3E}">
        <p14:creationId xmlns:p14="http://schemas.microsoft.com/office/powerpoint/2010/main" val="3898760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lvl1pPr>
          </a:lstStyle>
          <a:p>
            <a:pPr>
              <a:defRPr/>
            </a:pPr>
            <a:endParaRPr lang="en-US"/>
          </a:p>
        </p:txBody>
      </p:sp>
      <p:sp>
        <p:nvSpPr>
          <p:cNvPr id="3" name="Rectangle 5"/>
          <p:cNvSpPr>
            <a:spLocks noGrp="1" noChangeArrowheads="1"/>
          </p:cNvSpPr>
          <p:nvPr>
            <p:ph type="ftr" sz="quarter" idx="11"/>
          </p:nvPr>
        </p:nvSpPr>
        <p:spPr/>
        <p:txBody>
          <a:bodyPr/>
          <a:lstStyle>
            <a:lvl1pPr>
              <a:defRPr/>
            </a:lvl1pPr>
          </a:lstStyle>
          <a:p>
            <a:pPr>
              <a:defRPr/>
            </a:pPr>
            <a:endParaRPr lang="en-US"/>
          </a:p>
        </p:txBody>
      </p:sp>
      <p:sp>
        <p:nvSpPr>
          <p:cNvPr id="4" name="Rectangle 6"/>
          <p:cNvSpPr>
            <a:spLocks noGrp="1" noChangeArrowheads="1"/>
          </p:cNvSpPr>
          <p:nvPr>
            <p:ph type="sldNum" sz="quarter" idx="12"/>
          </p:nvPr>
        </p:nvSpPr>
        <p:spPr/>
        <p:txBody>
          <a:bodyPr/>
          <a:lstStyle>
            <a:lvl1pPr>
              <a:defRPr/>
            </a:lvl1pPr>
          </a:lstStyle>
          <a:p>
            <a:pPr>
              <a:defRPr/>
            </a:pPr>
            <a:fld id="{7BA99733-3059-4728-91EA-7D9BF7BEF99F}" type="slidenum">
              <a:rPr lang="en-GB" altLang="en-US"/>
              <a:pPr>
                <a:defRPr/>
              </a:pPr>
              <a:t>‹#›</a:t>
            </a:fld>
            <a:endParaRPr lang="en-GB" altLang="en-US"/>
          </a:p>
        </p:txBody>
      </p:sp>
    </p:spTree>
    <p:extLst>
      <p:ext uri="{BB962C8B-B14F-4D97-AF65-F5344CB8AC3E}">
        <p14:creationId xmlns:p14="http://schemas.microsoft.com/office/powerpoint/2010/main" val="1289368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33E164B2-6D3B-4047-A066-98A99C88F584}" type="slidenum">
              <a:rPr lang="en-GB" altLang="en-US"/>
              <a:pPr>
                <a:defRPr/>
              </a:pPr>
              <a:t>‹#›</a:t>
            </a:fld>
            <a:endParaRPr lang="en-GB" altLang="en-US"/>
          </a:p>
        </p:txBody>
      </p:sp>
    </p:spTree>
    <p:extLst>
      <p:ext uri="{BB962C8B-B14F-4D97-AF65-F5344CB8AC3E}">
        <p14:creationId xmlns:p14="http://schemas.microsoft.com/office/powerpoint/2010/main" val="397459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CDF0069F-3FFC-403E-96F0-1F29E3D2BE48}" type="slidenum">
              <a:rPr lang="en-GB" altLang="en-US"/>
              <a:pPr>
                <a:defRPr/>
              </a:pPr>
              <a:t>‹#›</a:t>
            </a:fld>
            <a:endParaRPr lang="en-GB" altLang="en-US"/>
          </a:p>
        </p:txBody>
      </p:sp>
    </p:spTree>
    <p:extLst>
      <p:ext uri="{BB962C8B-B14F-4D97-AF65-F5344CB8AC3E}">
        <p14:creationId xmlns:p14="http://schemas.microsoft.com/office/powerpoint/2010/main" val="1885194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F5750859-369B-41A0-A056-0FC9EC032585}" type="slidenum">
              <a:rPr lang="en-GB" altLang="en-US"/>
              <a:pPr>
                <a:defRPr/>
              </a:pPr>
              <a:t>‹#›</a:t>
            </a:fld>
            <a:endParaRPr lang="en-GB" altLang="en-US"/>
          </a:p>
        </p:txBody>
      </p:sp>
    </p:spTree>
    <p:extLst>
      <p:ext uri="{BB962C8B-B14F-4D97-AF65-F5344CB8AC3E}">
        <p14:creationId xmlns:p14="http://schemas.microsoft.com/office/powerpoint/2010/main" val="2858316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428556E4-CDFC-4423-83D4-7FD9022FAEED}" type="slidenum">
              <a:rPr lang="en-GB" altLang="en-US"/>
              <a:pPr>
                <a:defRPr/>
              </a:pPr>
              <a:t>‹#›</a:t>
            </a:fld>
            <a:endParaRPr lang="en-GB" altLang="en-US"/>
          </a:p>
        </p:txBody>
      </p:sp>
    </p:spTree>
    <p:extLst>
      <p:ext uri="{BB962C8B-B14F-4D97-AF65-F5344CB8AC3E}">
        <p14:creationId xmlns:p14="http://schemas.microsoft.com/office/powerpoint/2010/main" val="135133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AD940B53-E572-4121-B262-C35F590E59CF}" type="slidenum">
              <a:rPr lang="en-GB" altLang="en-US"/>
              <a:pPr>
                <a:defRPr/>
              </a:pPr>
              <a:t>‹#›</a:t>
            </a:fld>
            <a:endParaRPr lang="en-GB" altLang="en-US"/>
          </a:p>
        </p:txBody>
      </p:sp>
    </p:spTree>
    <p:extLst>
      <p:ext uri="{BB962C8B-B14F-4D97-AF65-F5344CB8AC3E}">
        <p14:creationId xmlns:p14="http://schemas.microsoft.com/office/powerpoint/2010/main" val="1324871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30F961D2-6E47-4210-8405-2C1648919171}" type="slidenum">
              <a:rPr lang="en-GB" altLang="en-US"/>
              <a:pPr>
                <a:defRPr/>
              </a:pPr>
              <a:t>‹#›</a:t>
            </a:fld>
            <a:endParaRPr lang="en-GB" altLang="en-US"/>
          </a:p>
        </p:txBody>
      </p:sp>
    </p:spTree>
    <p:extLst>
      <p:ext uri="{BB962C8B-B14F-4D97-AF65-F5344CB8AC3E}">
        <p14:creationId xmlns:p14="http://schemas.microsoft.com/office/powerpoint/2010/main" val="2399678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AA2FCF59-5157-435F-AE97-C3D070880952}" type="slidenum">
              <a:rPr lang="en-GB" altLang="en-US"/>
              <a:pPr>
                <a:defRPr/>
              </a:pPr>
              <a:t>‹#›</a:t>
            </a:fld>
            <a:endParaRPr lang="en-GB" altLang="en-US"/>
          </a:p>
        </p:txBody>
      </p:sp>
    </p:spTree>
    <p:extLst>
      <p:ext uri="{BB962C8B-B14F-4D97-AF65-F5344CB8AC3E}">
        <p14:creationId xmlns:p14="http://schemas.microsoft.com/office/powerpoint/2010/main" val="2543948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F6942A90-58D7-41D7-9F07-4B7EBB19B6F2}" type="slidenum">
              <a:rPr lang="en-GB" altLang="en-US"/>
              <a:pPr>
                <a:defRPr/>
              </a:pPr>
              <a:t>‹#›</a:t>
            </a:fld>
            <a:endParaRPr lang="en-GB" altLang="en-US"/>
          </a:p>
        </p:txBody>
      </p:sp>
    </p:spTree>
    <p:extLst>
      <p:ext uri="{BB962C8B-B14F-4D97-AF65-F5344CB8AC3E}">
        <p14:creationId xmlns:p14="http://schemas.microsoft.com/office/powerpoint/2010/main" val="1101413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p:txBody>
          <a:bodyPr/>
          <a:lstStyle>
            <a:lvl1pPr>
              <a:defRPr/>
            </a:lvl1pPr>
          </a:lstStyle>
          <a:p>
            <a:pPr>
              <a:defRPr/>
            </a:pPr>
            <a:endParaRPr lang="en-US"/>
          </a:p>
        </p:txBody>
      </p:sp>
      <p:sp>
        <p:nvSpPr>
          <p:cNvPr id="8" name="Rectangle 5"/>
          <p:cNvSpPr>
            <a:spLocks noGrp="1" noChangeArrowheads="1"/>
          </p:cNvSpPr>
          <p:nvPr>
            <p:ph type="ftr" sz="quarter" idx="11"/>
          </p:nvPr>
        </p:nvSpPr>
        <p:spPr/>
        <p:txBody>
          <a:bodyPr/>
          <a:lstStyle>
            <a:lvl1pPr>
              <a:defRPr/>
            </a:lvl1pPr>
          </a:lstStyle>
          <a:p>
            <a:pPr>
              <a:defRPr/>
            </a:pPr>
            <a:endParaRPr lang="en-US"/>
          </a:p>
        </p:txBody>
      </p:sp>
      <p:sp>
        <p:nvSpPr>
          <p:cNvPr id="9" name="Rectangle 6"/>
          <p:cNvSpPr>
            <a:spLocks noGrp="1" noChangeArrowheads="1"/>
          </p:cNvSpPr>
          <p:nvPr>
            <p:ph type="sldNum" sz="quarter" idx="12"/>
          </p:nvPr>
        </p:nvSpPr>
        <p:spPr/>
        <p:txBody>
          <a:bodyPr/>
          <a:lstStyle>
            <a:lvl1pPr>
              <a:defRPr/>
            </a:lvl1pPr>
          </a:lstStyle>
          <a:p>
            <a:pPr>
              <a:defRPr/>
            </a:pPr>
            <a:fld id="{59C00B8C-55DD-4AE0-843B-A64EA1A46554}" type="slidenum">
              <a:rPr lang="en-GB" altLang="en-US"/>
              <a:pPr>
                <a:defRPr/>
              </a:pPr>
              <a:t>‹#›</a:t>
            </a:fld>
            <a:endParaRPr lang="en-GB" altLang="en-US"/>
          </a:p>
        </p:txBody>
      </p:sp>
    </p:spTree>
    <p:extLst>
      <p:ext uri="{BB962C8B-B14F-4D97-AF65-F5344CB8AC3E}">
        <p14:creationId xmlns:p14="http://schemas.microsoft.com/office/powerpoint/2010/main" val="3132601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Rectangle 4"/>
          <p:cNvSpPr>
            <a:spLocks noGrp="1" noChangeArrowheads="1"/>
          </p:cNvSpPr>
          <p:nvPr>
            <p:ph type="dt" sz="half" idx="10"/>
          </p:nvPr>
        </p:nvSpPr>
        <p:spPr/>
        <p:txBody>
          <a:bodyPr/>
          <a:lstStyle>
            <a:lvl1pPr>
              <a:defRPr/>
            </a:lvl1pPr>
          </a:lstStyle>
          <a:p>
            <a:pPr>
              <a:defRPr/>
            </a:pPr>
            <a:endParaRPr lang="en-US"/>
          </a:p>
        </p:txBody>
      </p:sp>
      <p:sp>
        <p:nvSpPr>
          <p:cNvPr id="4" name="Rectangle 5"/>
          <p:cNvSpPr>
            <a:spLocks noGrp="1" noChangeArrowheads="1"/>
          </p:cNvSpPr>
          <p:nvPr>
            <p:ph type="ftr" sz="quarter" idx="11"/>
          </p:nvPr>
        </p:nvSpPr>
        <p:spPr/>
        <p:txBody>
          <a:bodyPr/>
          <a:lstStyle>
            <a:lvl1pPr>
              <a:defRPr/>
            </a:lvl1pPr>
          </a:lstStyle>
          <a:p>
            <a:pPr>
              <a:defRPr/>
            </a:pPr>
            <a:endParaRPr lang="en-US"/>
          </a:p>
        </p:txBody>
      </p:sp>
      <p:sp>
        <p:nvSpPr>
          <p:cNvPr id="5" name="Rectangle 6"/>
          <p:cNvSpPr>
            <a:spLocks noGrp="1" noChangeArrowheads="1"/>
          </p:cNvSpPr>
          <p:nvPr>
            <p:ph type="sldNum" sz="quarter" idx="12"/>
          </p:nvPr>
        </p:nvSpPr>
        <p:spPr/>
        <p:txBody>
          <a:bodyPr/>
          <a:lstStyle>
            <a:lvl1pPr>
              <a:defRPr/>
            </a:lvl1pPr>
          </a:lstStyle>
          <a:p>
            <a:pPr>
              <a:defRPr/>
            </a:pPr>
            <a:fld id="{77BB4E2E-F6B7-45A0-85A0-391C402D2634}" type="slidenum">
              <a:rPr lang="en-GB" altLang="en-US"/>
              <a:pPr>
                <a:defRPr/>
              </a:pPr>
              <a:t>‹#›</a:t>
            </a:fld>
            <a:endParaRPr lang="en-GB" altLang="en-US"/>
          </a:p>
        </p:txBody>
      </p:sp>
    </p:spTree>
    <p:extLst>
      <p:ext uri="{BB962C8B-B14F-4D97-AF65-F5344CB8AC3E}">
        <p14:creationId xmlns:p14="http://schemas.microsoft.com/office/powerpoint/2010/main" val="1475464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lvl1pPr>
          </a:lstStyle>
          <a:p>
            <a:pPr>
              <a:defRPr/>
            </a:pPr>
            <a:endParaRPr lang="en-US"/>
          </a:p>
        </p:txBody>
      </p:sp>
      <p:sp>
        <p:nvSpPr>
          <p:cNvPr id="3" name="Rectangle 5"/>
          <p:cNvSpPr>
            <a:spLocks noGrp="1" noChangeArrowheads="1"/>
          </p:cNvSpPr>
          <p:nvPr>
            <p:ph type="ftr" sz="quarter" idx="11"/>
          </p:nvPr>
        </p:nvSpPr>
        <p:spPr/>
        <p:txBody>
          <a:bodyPr/>
          <a:lstStyle>
            <a:lvl1pPr>
              <a:defRPr/>
            </a:lvl1pPr>
          </a:lstStyle>
          <a:p>
            <a:pPr>
              <a:defRPr/>
            </a:pPr>
            <a:endParaRPr lang="en-US"/>
          </a:p>
        </p:txBody>
      </p:sp>
      <p:sp>
        <p:nvSpPr>
          <p:cNvPr id="4" name="Rectangle 6"/>
          <p:cNvSpPr>
            <a:spLocks noGrp="1" noChangeArrowheads="1"/>
          </p:cNvSpPr>
          <p:nvPr>
            <p:ph type="sldNum" sz="quarter" idx="12"/>
          </p:nvPr>
        </p:nvSpPr>
        <p:spPr/>
        <p:txBody>
          <a:bodyPr/>
          <a:lstStyle>
            <a:lvl1pPr>
              <a:defRPr/>
            </a:lvl1pPr>
          </a:lstStyle>
          <a:p>
            <a:pPr>
              <a:defRPr/>
            </a:pPr>
            <a:fld id="{47A10946-3418-4672-A6AC-5668BE9C3FBC}" type="slidenum">
              <a:rPr lang="en-GB" altLang="en-US"/>
              <a:pPr>
                <a:defRPr/>
              </a:pPr>
              <a:t>‹#›</a:t>
            </a:fld>
            <a:endParaRPr lang="en-GB" altLang="en-US"/>
          </a:p>
        </p:txBody>
      </p:sp>
    </p:spTree>
    <p:extLst>
      <p:ext uri="{BB962C8B-B14F-4D97-AF65-F5344CB8AC3E}">
        <p14:creationId xmlns:p14="http://schemas.microsoft.com/office/powerpoint/2010/main" val="3632563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8883C2B2-886C-468D-89F7-6F21A283B71A}" type="slidenum">
              <a:rPr lang="en-GB" altLang="en-US"/>
              <a:pPr>
                <a:defRPr/>
              </a:pPr>
              <a:t>‹#›</a:t>
            </a:fld>
            <a:endParaRPr lang="en-GB" altLang="en-US"/>
          </a:p>
        </p:txBody>
      </p:sp>
    </p:spTree>
    <p:extLst>
      <p:ext uri="{BB962C8B-B14F-4D97-AF65-F5344CB8AC3E}">
        <p14:creationId xmlns:p14="http://schemas.microsoft.com/office/powerpoint/2010/main" val="1124827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F986CA00-E2C2-42D2-B30E-7A259D236C86}" type="slidenum">
              <a:rPr lang="en-GB" altLang="en-US"/>
              <a:pPr>
                <a:defRPr/>
              </a:pPr>
              <a:t>‹#›</a:t>
            </a:fld>
            <a:endParaRPr lang="en-GB" altLang="en-US"/>
          </a:p>
        </p:txBody>
      </p:sp>
    </p:spTree>
    <p:extLst>
      <p:ext uri="{BB962C8B-B14F-4D97-AF65-F5344CB8AC3E}">
        <p14:creationId xmlns:p14="http://schemas.microsoft.com/office/powerpoint/2010/main" val="910021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B3C0692B-4D43-472E-A74B-19F10EAD6BE6}" type="slidenum">
              <a:rPr lang="en-GB" altLang="en-US"/>
              <a:pPr>
                <a:defRPr/>
              </a:pPr>
              <a:t>‹#›</a:t>
            </a:fld>
            <a:endParaRPr lang="en-GB" altLang="en-US"/>
          </a:p>
        </p:txBody>
      </p:sp>
    </p:spTree>
    <p:extLst>
      <p:ext uri="{BB962C8B-B14F-4D97-AF65-F5344CB8AC3E}">
        <p14:creationId xmlns:p14="http://schemas.microsoft.com/office/powerpoint/2010/main" val="2392501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B71EE5CB-5C57-4A35-B844-BBBED3EB2607}" type="slidenum">
              <a:rPr lang="en-GB" altLang="en-US"/>
              <a:pPr>
                <a:defRPr/>
              </a:pPr>
              <a:t>‹#›</a:t>
            </a:fld>
            <a:endParaRPr lang="en-GB" altLang="en-US"/>
          </a:p>
        </p:txBody>
      </p:sp>
    </p:spTree>
    <p:extLst>
      <p:ext uri="{BB962C8B-B14F-4D97-AF65-F5344CB8AC3E}">
        <p14:creationId xmlns:p14="http://schemas.microsoft.com/office/powerpoint/2010/main" val="911452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242DC1BB-B217-423D-9473-BADC8347592F}" type="slidenum">
              <a:rPr lang="en-GB" altLang="en-US"/>
              <a:pPr>
                <a:defRPr/>
              </a:pPr>
              <a:t>‹#›</a:t>
            </a:fld>
            <a:endParaRPr lang="en-GB" altLang="en-US"/>
          </a:p>
        </p:txBody>
      </p:sp>
    </p:spTree>
    <p:extLst>
      <p:ext uri="{BB962C8B-B14F-4D97-AF65-F5344CB8AC3E}">
        <p14:creationId xmlns:p14="http://schemas.microsoft.com/office/powerpoint/2010/main" val="2304848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84090C88-FF52-430F-8413-13D97B67EF1B}" type="slidenum">
              <a:rPr lang="en-GB" altLang="en-US"/>
              <a:pPr>
                <a:defRPr/>
              </a:pPr>
              <a:t>‹#›</a:t>
            </a:fld>
            <a:endParaRPr lang="en-GB" altLang="en-US"/>
          </a:p>
        </p:txBody>
      </p:sp>
    </p:spTree>
    <p:extLst>
      <p:ext uri="{BB962C8B-B14F-4D97-AF65-F5344CB8AC3E}">
        <p14:creationId xmlns:p14="http://schemas.microsoft.com/office/powerpoint/2010/main" val="571569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C00BB2F7-8A4B-42E3-BFA2-39010F659833}" type="slidenum">
              <a:rPr lang="en-GB" altLang="en-US"/>
              <a:pPr>
                <a:defRPr/>
              </a:pPr>
              <a:t>‹#›</a:t>
            </a:fld>
            <a:endParaRPr lang="en-GB" altLang="en-US"/>
          </a:p>
        </p:txBody>
      </p:sp>
    </p:spTree>
    <p:extLst>
      <p:ext uri="{BB962C8B-B14F-4D97-AF65-F5344CB8AC3E}">
        <p14:creationId xmlns:p14="http://schemas.microsoft.com/office/powerpoint/2010/main" val="23841362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6DDB9FC9-475B-4195-AA69-49F6E260480D}" type="slidenum">
              <a:rPr lang="en-GB" altLang="en-US"/>
              <a:pPr>
                <a:defRPr/>
              </a:pPr>
              <a:t>‹#›</a:t>
            </a:fld>
            <a:endParaRPr lang="en-GB" altLang="en-US"/>
          </a:p>
        </p:txBody>
      </p:sp>
    </p:spTree>
    <p:extLst>
      <p:ext uri="{BB962C8B-B14F-4D97-AF65-F5344CB8AC3E}">
        <p14:creationId xmlns:p14="http://schemas.microsoft.com/office/powerpoint/2010/main" val="1886806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p:cNvSpPr>
            <a:spLocks noGrp="1" noChangeArrowheads="1"/>
          </p:cNvSpPr>
          <p:nvPr>
            <p:ph type="dt" sz="half" idx="10"/>
          </p:nvPr>
        </p:nvSpPr>
        <p:spPr/>
        <p:txBody>
          <a:bodyPr/>
          <a:lstStyle>
            <a:lvl1pPr>
              <a:defRPr/>
            </a:lvl1pPr>
          </a:lstStyle>
          <a:p>
            <a:pPr>
              <a:defRPr/>
            </a:pPr>
            <a:endParaRPr lang="en-US"/>
          </a:p>
        </p:txBody>
      </p:sp>
      <p:sp>
        <p:nvSpPr>
          <p:cNvPr id="8" name="Rectangle 7"/>
          <p:cNvSpPr>
            <a:spLocks noGrp="1" noChangeArrowheads="1"/>
          </p:cNvSpPr>
          <p:nvPr>
            <p:ph type="ftr" sz="quarter" idx="11"/>
          </p:nvPr>
        </p:nvSpPr>
        <p:spPr/>
        <p:txBody>
          <a:bodyPr/>
          <a:lstStyle>
            <a:lvl1pPr>
              <a:defRPr/>
            </a:lvl1pPr>
          </a:lstStyle>
          <a:p>
            <a:pPr>
              <a:defRPr/>
            </a:pPr>
            <a:endParaRPr lang="en-US"/>
          </a:p>
        </p:txBody>
      </p:sp>
      <p:sp>
        <p:nvSpPr>
          <p:cNvPr id="9" name="Rectangle 8"/>
          <p:cNvSpPr>
            <a:spLocks noGrp="1" noChangeArrowheads="1"/>
          </p:cNvSpPr>
          <p:nvPr>
            <p:ph type="sldNum" sz="quarter" idx="12"/>
          </p:nvPr>
        </p:nvSpPr>
        <p:spPr/>
        <p:txBody>
          <a:bodyPr/>
          <a:lstStyle>
            <a:lvl1pPr>
              <a:defRPr/>
            </a:lvl1pPr>
          </a:lstStyle>
          <a:p>
            <a:pPr>
              <a:defRPr/>
            </a:pPr>
            <a:fld id="{7AD4B29D-75FB-4A7C-B322-C10BCEFFA811}" type="slidenum">
              <a:rPr lang="en-GB" altLang="en-US"/>
              <a:pPr>
                <a:defRPr/>
              </a:pPr>
              <a:t>‹#›</a:t>
            </a:fld>
            <a:endParaRPr lang="en-GB" altLang="en-US"/>
          </a:p>
        </p:txBody>
      </p:sp>
    </p:spTree>
    <p:extLst>
      <p:ext uri="{BB962C8B-B14F-4D97-AF65-F5344CB8AC3E}">
        <p14:creationId xmlns:p14="http://schemas.microsoft.com/office/powerpoint/2010/main" val="3947713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Rectangle 2"/>
          <p:cNvSpPr>
            <a:spLocks noGrp="1" noChangeArrowheads="1"/>
          </p:cNvSpPr>
          <p:nvPr>
            <p:ph type="dt" sz="half" idx="10"/>
          </p:nvPr>
        </p:nvSpPr>
        <p:spPr/>
        <p:txBody>
          <a:bodyPr/>
          <a:lstStyle>
            <a:lvl1pPr>
              <a:defRPr/>
            </a:lvl1pPr>
          </a:lstStyle>
          <a:p>
            <a:pPr>
              <a:defRPr/>
            </a:pPr>
            <a:endParaRPr lang="en-US"/>
          </a:p>
        </p:txBody>
      </p:sp>
      <p:sp>
        <p:nvSpPr>
          <p:cNvPr id="4" name="Rectangle 3"/>
          <p:cNvSpPr>
            <a:spLocks noGrp="1" noChangeArrowheads="1"/>
          </p:cNvSpPr>
          <p:nvPr>
            <p:ph type="ftr" sz="quarter" idx="11"/>
          </p:nvPr>
        </p:nvSpPr>
        <p:spPr/>
        <p:txBody>
          <a:bodyPr/>
          <a:lstStyle>
            <a:lvl1pPr>
              <a:defRPr/>
            </a:lvl1pPr>
          </a:lstStyle>
          <a:p>
            <a:pPr>
              <a:defRPr/>
            </a:pPr>
            <a:endParaRPr lang="en-US"/>
          </a:p>
        </p:txBody>
      </p:sp>
      <p:sp>
        <p:nvSpPr>
          <p:cNvPr id="5" name="Rectangle 4"/>
          <p:cNvSpPr>
            <a:spLocks noGrp="1" noChangeArrowheads="1"/>
          </p:cNvSpPr>
          <p:nvPr>
            <p:ph type="sldNum" sz="quarter" idx="12"/>
          </p:nvPr>
        </p:nvSpPr>
        <p:spPr/>
        <p:txBody>
          <a:bodyPr/>
          <a:lstStyle>
            <a:lvl1pPr>
              <a:defRPr/>
            </a:lvl1pPr>
          </a:lstStyle>
          <a:p>
            <a:pPr>
              <a:defRPr/>
            </a:pPr>
            <a:fld id="{71EA7F9B-CA54-48D7-8356-3403DD2ED17B}" type="slidenum">
              <a:rPr lang="en-GB" altLang="en-US"/>
              <a:pPr>
                <a:defRPr/>
              </a:pPr>
              <a:t>‹#›</a:t>
            </a:fld>
            <a:endParaRPr lang="en-GB" altLang="en-US"/>
          </a:p>
        </p:txBody>
      </p:sp>
    </p:spTree>
    <p:extLst>
      <p:ext uri="{BB962C8B-B14F-4D97-AF65-F5344CB8AC3E}">
        <p14:creationId xmlns:p14="http://schemas.microsoft.com/office/powerpoint/2010/main" val="2757145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
          <p:cNvSpPr>
            <a:spLocks noGrp="1" noChangeArrowheads="1"/>
          </p:cNvSpPr>
          <p:nvPr>
            <p:ph type="dt" sz="half" idx="10"/>
          </p:nvPr>
        </p:nvSpPr>
        <p:spPr/>
        <p:txBody>
          <a:bodyPr/>
          <a:lstStyle>
            <a:lvl1pPr>
              <a:defRPr/>
            </a:lvl1pPr>
          </a:lstStyle>
          <a:p>
            <a:pPr>
              <a:defRPr/>
            </a:pPr>
            <a:endParaRPr lang="en-US"/>
          </a:p>
        </p:txBody>
      </p:sp>
      <p:sp>
        <p:nvSpPr>
          <p:cNvPr id="3" name="Rectangle 2"/>
          <p:cNvSpPr>
            <a:spLocks noGrp="1" noChangeArrowheads="1"/>
          </p:cNvSpPr>
          <p:nvPr>
            <p:ph type="ftr" sz="quarter" idx="11"/>
          </p:nvPr>
        </p:nvSpPr>
        <p:spPr/>
        <p:txBody>
          <a:bodyPr/>
          <a:lstStyle>
            <a:lvl1pPr>
              <a:defRPr/>
            </a:lvl1pPr>
          </a:lstStyle>
          <a:p>
            <a:pPr>
              <a:defRPr/>
            </a:pPr>
            <a:endParaRPr lang="en-US"/>
          </a:p>
        </p:txBody>
      </p:sp>
      <p:sp>
        <p:nvSpPr>
          <p:cNvPr id="4" name="Rectangle 3"/>
          <p:cNvSpPr>
            <a:spLocks noGrp="1" noChangeArrowheads="1"/>
          </p:cNvSpPr>
          <p:nvPr>
            <p:ph type="sldNum" sz="quarter" idx="12"/>
          </p:nvPr>
        </p:nvSpPr>
        <p:spPr/>
        <p:txBody>
          <a:bodyPr/>
          <a:lstStyle>
            <a:lvl1pPr>
              <a:defRPr/>
            </a:lvl1pPr>
          </a:lstStyle>
          <a:p>
            <a:pPr>
              <a:defRPr/>
            </a:pPr>
            <a:fld id="{20704120-D77B-4CF3-A9B3-9D3CD65202C2}" type="slidenum">
              <a:rPr lang="en-GB" altLang="en-US"/>
              <a:pPr>
                <a:defRPr/>
              </a:pPr>
              <a:t>‹#›</a:t>
            </a:fld>
            <a:endParaRPr lang="en-GB" altLang="en-US"/>
          </a:p>
        </p:txBody>
      </p:sp>
    </p:spTree>
    <p:extLst>
      <p:ext uri="{BB962C8B-B14F-4D97-AF65-F5344CB8AC3E}">
        <p14:creationId xmlns:p14="http://schemas.microsoft.com/office/powerpoint/2010/main" val="1886310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17B008C9-ED89-497E-B947-7C2F9A45C37D}" type="slidenum">
              <a:rPr lang="en-GB" altLang="en-US"/>
              <a:pPr>
                <a:defRPr/>
              </a:pPr>
              <a:t>‹#›</a:t>
            </a:fld>
            <a:endParaRPr lang="en-GB" altLang="en-US"/>
          </a:p>
        </p:txBody>
      </p:sp>
    </p:spTree>
    <p:extLst>
      <p:ext uri="{BB962C8B-B14F-4D97-AF65-F5344CB8AC3E}">
        <p14:creationId xmlns:p14="http://schemas.microsoft.com/office/powerpoint/2010/main" val="1661828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F94CA70D-18F3-4665-BFD6-0E777717DB99}" type="slidenum">
              <a:rPr lang="en-GB" altLang="en-US"/>
              <a:pPr>
                <a:defRPr/>
              </a:pPr>
              <a:t>‹#›</a:t>
            </a:fld>
            <a:endParaRPr lang="en-GB" altLang="en-US"/>
          </a:p>
        </p:txBody>
      </p:sp>
    </p:spTree>
    <p:extLst>
      <p:ext uri="{BB962C8B-B14F-4D97-AF65-F5344CB8AC3E}">
        <p14:creationId xmlns:p14="http://schemas.microsoft.com/office/powerpoint/2010/main" val="345743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A3448749-1D7E-4958-9DF8-96F13EB64525}" type="slidenum">
              <a:rPr lang="en-GB" altLang="en-US"/>
              <a:pPr>
                <a:defRPr/>
              </a:pPr>
              <a:t>‹#›</a:t>
            </a:fld>
            <a:endParaRPr lang="en-GB" altLang="en-US"/>
          </a:p>
        </p:txBody>
      </p:sp>
    </p:spTree>
    <p:extLst>
      <p:ext uri="{BB962C8B-B14F-4D97-AF65-F5344CB8AC3E}">
        <p14:creationId xmlns:p14="http://schemas.microsoft.com/office/powerpoint/2010/main" val="3512481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47EAC0C1-F359-46E6-AD4A-C120DCC81447}" type="slidenum">
              <a:rPr lang="en-GB" altLang="en-US"/>
              <a:pPr>
                <a:defRPr/>
              </a:pPr>
              <a:t>‹#›</a:t>
            </a:fld>
            <a:endParaRPr lang="en-GB" altLang="en-US"/>
          </a:p>
        </p:txBody>
      </p:sp>
    </p:spTree>
    <p:extLst>
      <p:ext uri="{BB962C8B-B14F-4D97-AF65-F5344CB8AC3E}">
        <p14:creationId xmlns:p14="http://schemas.microsoft.com/office/powerpoint/2010/main" val="12335817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DB17C86A-2943-4D14-9C3A-BEBD672341B8}" type="slidenum">
              <a:rPr lang="en-GB" altLang="en-US"/>
              <a:pPr>
                <a:defRPr/>
              </a:pPr>
              <a:t>‹#›</a:t>
            </a:fld>
            <a:endParaRPr lang="en-GB" altLang="en-US"/>
          </a:p>
        </p:txBody>
      </p:sp>
    </p:spTree>
    <p:extLst>
      <p:ext uri="{BB962C8B-B14F-4D97-AF65-F5344CB8AC3E}">
        <p14:creationId xmlns:p14="http://schemas.microsoft.com/office/powerpoint/2010/main" val="436141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BE3C0F59-C547-4227-B3AA-985DFD724FC0}" type="slidenum">
              <a:rPr lang="en-GB" altLang="en-US"/>
              <a:pPr>
                <a:defRPr/>
              </a:pPr>
              <a:t>‹#›</a:t>
            </a:fld>
            <a:endParaRPr lang="en-GB" altLang="en-US"/>
          </a:p>
        </p:txBody>
      </p:sp>
    </p:spTree>
    <p:extLst>
      <p:ext uri="{BB962C8B-B14F-4D97-AF65-F5344CB8AC3E}">
        <p14:creationId xmlns:p14="http://schemas.microsoft.com/office/powerpoint/2010/main" val="3474242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FEACD536-E72B-4741-BC5B-C10688B8F365}" type="slidenum">
              <a:rPr lang="en-GB" altLang="en-US"/>
              <a:pPr>
                <a:defRPr/>
              </a:pPr>
              <a:t>‹#›</a:t>
            </a:fld>
            <a:endParaRPr lang="en-GB" altLang="en-US"/>
          </a:p>
        </p:txBody>
      </p:sp>
    </p:spTree>
    <p:extLst>
      <p:ext uri="{BB962C8B-B14F-4D97-AF65-F5344CB8AC3E}">
        <p14:creationId xmlns:p14="http://schemas.microsoft.com/office/powerpoint/2010/main" val="3277647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3A0CB1E3-FF8C-4EAB-9564-8EBE72D08272}" type="slidenum">
              <a:rPr lang="en-GB" altLang="en-US"/>
              <a:pPr>
                <a:defRPr/>
              </a:pPr>
              <a:t>‹#›</a:t>
            </a:fld>
            <a:endParaRPr lang="en-GB" altLang="en-US"/>
          </a:p>
        </p:txBody>
      </p:sp>
    </p:spTree>
    <p:extLst>
      <p:ext uri="{BB962C8B-B14F-4D97-AF65-F5344CB8AC3E}">
        <p14:creationId xmlns:p14="http://schemas.microsoft.com/office/powerpoint/2010/main" val="946128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p:cNvSpPr>
            <a:spLocks noGrp="1" noChangeArrowheads="1"/>
          </p:cNvSpPr>
          <p:nvPr>
            <p:ph type="dt" sz="half" idx="10"/>
          </p:nvPr>
        </p:nvSpPr>
        <p:spPr/>
        <p:txBody>
          <a:bodyPr/>
          <a:lstStyle>
            <a:lvl1pPr>
              <a:defRPr/>
            </a:lvl1pPr>
          </a:lstStyle>
          <a:p>
            <a:pPr>
              <a:defRPr/>
            </a:pPr>
            <a:endParaRPr lang="en-US"/>
          </a:p>
        </p:txBody>
      </p:sp>
      <p:sp>
        <p:nvSpPr>
          <p:cNvPr id="8" name="Rectangle 7"/>
          <p:cNvSpPr>
            <a:spLocks noGrp="1" noChangeArrowheads="1"/>
          </p:cNvSpPr>
          <p:nvPr>
            <p:ph type="ftr" sz="quarter" idx="11"/>
          </p:nvPr>
        </p:nvSpPr>
        <p:spPr/>
        <p:txBody>
          <a:bodyPr/>
          <a:lstStyle>
            <a:lvl1pPr>
              <a:defRPr/>
            </a:lvl1pPr>
          </a:lstStyle>
          <a:p>
            <a:pPr>
              <a:defRPr/>
            </a:pPr>
            <a:endParaRPr lang="en-US"/>
          </a:p>
        </p:txBody>
      </p:sp>
      <p:sp>
        <p:nvSpPr>
          <p:cNvPr id="9" name="Rectangle 8"/>
          <p:cNvSpPr>
            <a:spLocks noGrp="1" noChangeArrowheads="1"/>
          </p:cNvSpPr>
          <p:nvPr>
            <p:ph type="sldNum" sz="quarter" idx="12"/>
          </p:nvPr>
        </p:nvSpPr>
        <p:spPr/>
        <p:txBody>
          <a:bodyPr/>
          <a:lstStyle>
            <a:lvl1pPr>
              <a:defRPr/>
            </a:lvl1pPr>
          </a:lstStyle>
          <a:p>
            <a:pPr>
              <a:defRPr/>
            </a:pPr>
            <a:fld id="{1F3E433E-F0D5-4C89-B2F9-56238CC77AD9}" type="slidenum">
              <a:rPr lang="en-GB" altLang="en-US"/>
              <a:pPr>
                <a:defRPr/>
              </a:pPr>
              <a:t>‹#›</a:t>
            </a:fld>
            <a:endParaRPr lang="en-GB" altLang="en-US"/>
          </a:p>
        </p:txBody>
      </p:sp>
    </p:spTree>
    <p:extLst>
      <p:ext uri="{BB962C8B-B14F-4D97-AF65-F5344CB8AC3E}">
        <p14:creationId xmlns:p14="http://schemas.microsoft.com/office/powerpoint/2010/main" val="3304637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Rectangle 2"/>
          <p:cNvSpPr>
            <a:spLocks noGrp="1" noChangeArrowheads="1"/>
          </p:cNvSpPr>
          <p:nvPr>
            <p:ph type="dt" sz="half" idx="10"/>
          </p:nvPr>
        </p:nvSpPr>
        <p:spPr/>
        <p:txBody>
          <a:bodyPr/>
          <a:lstStyle>
            <a:lvl1pPr>
              <a:defRPr/>
            </a:lvl1pPr>
          </a:lstStyle>
          <a:p>
            <a:pPr>
              <a:defRPr/>
            </a:pPr>
            <a:endParaRPr lang="en-US"/>
          </a:p>
        </p:txBody>
      </p:sp>
      <p:sp>
        <p:nvSpPr>
          <p:cNvPr id="4" name="Rectangle 3"/>
          <p:cNvSpPr>
            <a:spLocks noGrp="1" noChangeArrowheads="1"/>
          </p:cNvSpPr>
          <p:nvPr>
            <p:ph type="ftr" sz="quarter" idx="11"/>
          </p:nvPr>
        </p:nvSpPr>
        <p:spPr/>
        <p:txBody>
          <a:bodyPr/>
          <a:lstStyle>
            <a:lvl1pPr>
              <a:defRPr/>
            </a:lvl1pPr>
          </a:lstStyle>
          <a:p>
            <a:pPr>
              <a:defRPr/>
            </a:pPr>
            <a:endParaRPr lang="en-US"/>
          </a:p>
        </p:txBody>
      </p:sp>
      <p:sp>
        <p:nvSpPr>
          <p:cNvPr id="5" name="Rectangle 4"/>
          <p:cNvSpPr>
            <a:spLocks noGrp="1" noChangeArrowheads="1"/>
          </p:cNvSpPr>
          <p:nvPr>
            <p:ph type="sldNum" sz="quarter" idx="12"/>
          </p:nvPr>
        </p:nvSpPr>
        <p:spPr/>
        <p:txBody>
          <a:bodyPr/>
          <a:lstStyle>
            <a:lvl1pPr>
              <a:defRPr/>
            </a:lvl1pPr>
          </a:lstStyle>
          <a:p>
            <a:pPr>
              <a:defRPr/>
            </a:pPr>
            <a:fld id="{45C01B28-A955-47E3-8E95-E5CB9C40FD9E}" type="slidenum">
              <a:rPr lang="en-GB" altLang="en-US"/>
              <a:pPr>
                <a:defRPr/>
              </a:pPr>
              <a:t>‹#›</a:t>
            </a:fld>
            <a:endParaRPr lang="en-GB" altLang="en-US"/>
          </a:p>
        </p:txBody>
      </p:sp>
    </p:spTree>
    <p:extLst>
      <p:ext uri="{BB962C8B-B14F-4D97-AF65-F5344CB8AC3E}">
        <p14:creationId xmlns:p14="http://schemas.microsoft.com/office/powerpoint/2010/main" val="1993819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
          <p:cNvSpPr>
            <a:spLocks noGrp="1" noChangeArrowheads="1"/>
          </p:cNvSpPr>
          <p:nvPr>
            <p:ph type="dt" sz="half" idx="10"/>
          </p:nvPr>
        </p:nvSpPr>
        <p:spPr/>
        <p:txBody>
          <a:bodyPr/>
          <a:lstStyle>
            <a:lvl1pPr>
              <a:defRPr/>
            </a:lvl1pPr>
          </a:lstStyle>
          <a:p>
            <a:pPr>
              <a:defRPr/>
            </a:pPr>
            <a:endParaRPr lang="en-US"/>
          </a:p>
        </p:txBody>
      </p:sp>
      <p:sp>
        <p:nvSpPr>
          <p:cNvPr id="3" name="Rectangle 2"/>
          <p:cNvSpPr>
            <a:spLocks noGrp="1" noChangeArrowheads="1"/>
          </p:cNvSpPr>
          <p:nvPr>
            <p:ph type="ftr" sz="quarter" idx="11"/>
          </p:nvPr>
        </p:nvSpPr>
        <p:spPr/>
        <p:txBody>
          <a:bodyPr/>
          <a:lstStyle>
            <a:lvl1pPr>
              <a:defRPr/>
            </a:lvl1pPr>
          </a:lstStyle>
          <a:p>
            <a:pPr>
              <a:defRPr/>
            </a:pPr>
            <a:endParaRPr lang="en-US"/>
          </a:p>
        </p:txBody>
      </p:sp>
      <p:sp>
        <p:nvSpPr>
          <p:cNvPr id="4" name="Rectangle 3"/>
          <p:cNvSpPr>
            <a:spLocks noGrp="1" noChangeArrowheads="1"/>
          </p:cNvSpPr>
          <p:nvPr>
            <p:ph type="sldNum" sz="quarter" idx="12"/>
          </p:nvPr>
        </p:nvSpPr>
        <p:spPr/>
        <p:txBody>
          <a:bodyPr/>
          <a:lstStyle>
            <a:lvl1pPr>
              <a:defRPr/>
            </a:lvl1pPr>
          </a:lstStyle>
          <a:p>
            <a:pPr>
              <a:defRPr/>
            </a:pPr>
            <a:fld id="{88D0D3BF-8A49-4828-9CC8-749AEE647DFC}" type="slidenum">
              <a:rPr lang="en-GB" altLang="en-US"/>
              <a:pPr>
                <a:defRPr/>
              </a:pPr>
              <a:t>‹#›</a:t>
            </a:fld>
            <a:endParaRPr lang="en-GB" altLang="en-US"/>
          </a:p>
        </p:txBody>
      </p:sp>
    </p:spTree>
    <p:extLst>
      <p:ext uri="{BB962C8B-B14F-4D97-AF65-F5344CB8AC3E}">
        <p14:creationId xmlns:p14="http://schemas.microsoft.com/office/powerpoint/2010/main" val="4143993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A717328A-C161-41BF-BB8F-737AB3705B08}" type="slidenum">
              <a:rPr lang="en-GB" altLang="en-US"/>
              <a:pPr>
                <a:defRPr/>
              </a:pPr>
              <a:t>‹#›</a:t>
            </a:fld>
            <a:endParaRPr lang="en-GB" altLang="en-US"/>
          </a:p>
        </p:txBody>
      </p:sp>
    </p:spTree>
    <p:extLst>
      <p:ext uri="{BB962C8B-B14F-4D97-AF65-F5344CB8AC3E}">
        <p14:creationId xmlns:p14="http://schemas.microsoft.com/office/powerpoint/2010/main" val="3122364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186FD3F2-714B-4379-A1E9-7899A01D21F2}" type="slidenum">
              <a:rPr lang="en-GB" altLang="en-US"/>
              <a:pPr>
                <a:defRPr/>
              </a:pPr>
              <a:t>‹#›</a:t>
            </a:fld>
            <a:endParaRPr lang="en-GB" altLang="en-US"/>
          </a:p>
        </p:txBody>
      </p:sp>
    </p:spTree>
    <p:extLst>
      <p:ext uri="{BB962C8B-B14F-4D97-AF65-F5344CB8AC3E}">
        <p14:creationId xmlns:p14="http://schemas.microsoft.com/office/powerpoint/2010/main" val="3868579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893641C5-73CB-46CD-9B59-45E09A50CC02}" type="slidenum">
              <a:rPr lang="en-GB" altLang="en-US"/>
              <a:pPr>
                <a:defRPr/>
              </a:pPr>
              <a:t>‹#›</a:t>
            </a:fld>
            <a:endParaRPr lang="en-GB" altLang="en-US"/>
          </a:p>
        </p:txBody>
      </p:sp>
    </p:spTree>
    <p:extLst>
      <p:ext uri="{BB962C8B-B14F-4D97-AF65-F5344CB8AC3E}">
        <p14:creationId xmlns:p14="http://schemas.microsoft.com/office/powerpoint/2010/main" val="1260445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p:cNvSpPr>
            <a:spLocks noGrp="1" noChangeArrowheads="1"/>
          </p:cNvSpPr>
          <p:nvPr>
            <p:ph type="dt" sz="half" idx="10"/>
          </p:nvPr>
        </p:nvSpPr>
        <p:spPr/>
        <p:txBody>
          <a:bodyPr/>
          <a:lstStyle>
            <a:lvl1pPr>
              <a:defRPr/>
            </a:lvl1pPr>
          </a:lstStyle>
          <a:p>
            <a:pPr>
              <a:defRPr/>
            </a:pPr>
            <a:endParaRPr lang="en-US"/>
          </a:p>
        </p:txBody>
      </p:sp>
      <p:sp>
        <p:nvSpPr>
          <p:cNvPr id="5" name="Rectangle 4"/>
          <p:cNvSpPr>
            <a:spLocks noGrp="1" noChangeArrowheads="1"/>
          </p:cNvSpPr>
          <p:nvPr>
            <p:ph type="ftr" sz="quarter" idx="11"/>
          </p:nvPr>
        </p:nvSpPr>
        <p:spPr/>
        <p:txBody>
          <a:bodyPr/>
          <a:lstStyle>
            <a:lvl1pPr>
              <a:defRPr/>
            </a:lvl1pPr>
          </a:lstStyle>
          <a:p>
            <a:pPr>
              <a:defRPr/>
            </a:pPr>
            <a:endParaRPr lang="en-US"/>
          </a:p>
        </p:txBody>
      </p:sp>
      <p:sp>
        <p:nvSpPr>
          <p:cNvPr id="6" name="Rectangle 5"/>
          <p:cNvSpPr>
            <a:spLocks noGrp="1" noChangeArrowheads="1"/>
          </p:cNvSpPr>
          <p:nvPr>
            <p:ph type="sldNum" sz="quarter" idx="12"/>
          </p:nvPr>
        </p:nvSpPr>
        <p:spPr/>
        <p:txBody>
          <a:bodyPr/>
          <a:lstStyle>
            <a:lvl1pPr>
              <a:defRPr/>
            </a:lvl1pPr>
          </a:lstStyle>
          <a:p>
            <a:pPr>
              <a:defRPr/>
            </a:pPr>
            <a:fld id="{612914E3-A072-4773-89B8-1F2F28A9866D}" type="slidenum">
              <a:rPr lang="en-GB" altLang="en-US"/>
              <a:pPr>
                <a:defRPr/>
              </a:pPr>
              <a:t>‹#›</a:t>
            </a:fld>
            <a:endParaRPr lang="en-GB" altLang="en-US"/>
          </a:p>
        </p:txBody>
      </p:sp>
    </p:spTree>
    <p:extLst>
      <p:ext uri="{BB962C8B-B14F-4D97-AF65-F5344CB8AC3E}">
        <p14:creationId xmlns:p14="http://schemas.microsoft.com/office/powerpoint/2010/main" val="875517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B9C8DD4B-0457-4B7B-BC82-9DF7CCCFA0BB}" type="slidenum">
              <a:rPr lang="en-GB" altLang="en-US"/>
              <a:pPr>
                <a:defRPr/>
              </a:pPr>
              <a:t>‹#›</a:t>
            </a:fld>
            <a:endParaRPr lang="en-GB" altLang="en-US"/>
          </a:p>
        </p:txBody>
      </p:sp>
    </p:spTree>
    <p:extLst>
      <p:ext uri="{BB962C8B-B14F-4D97-AF65-F5344CB8AC3E}">
        <p14:creationId xmlns:p14="http://schemas.microsoft.com/office/powerpoint/2010/main" val="2414786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AAA260DF-4A8A-4780-B333-D473984FA04B}" type="slidenum">
              <a:rPr lang="en-GB" altLang="en-US"/>
              <a:pPr>
                <a:defRPr/>
              </a:pPr>
              <a:t>‹#›</a:t>
            </a:fld>
            <a:endParaRPr lang="en-GB" altLang="en-US"/>
          </a:p>
        </p:txBody>
      </p:sp>
    </p:spTree>
    <p:extLst>
      <p:ext uri="{BB962C8B-B14F-4D97-AF65-F5344CB8AC3E}">
        <p14:creationId xmlns:p14="http://schemas.microsoft.com/office/powerpoint/2010/main" val="2471025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0291DF03-5C59-41A0-872A-8AB17AB4AD61}" type="slidenum">
              <a:rPr lang="en-GB" altLang="en-US"/>
              <a:pPr>
                <a:defRPr/>
              </a:pPr>
              <a:t>‹#›</a:t>
            </a:fld>
            <a:endParaRPr lang="en-GB" altLang="en-US"/>
          </a:p>
        </p:txBody>
      </p:sp>
    </p:spTree>
    <p:extLst>
      <p:ext uri="{BB962C8B-B14F-4D97-AF65-F5344CB8AC3E}">
        <p14:creationId xmlns:p14="http://schemas.microsoft.com/office/powerpoint/2010/main" val="157427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A083541C-C5A4-4632-8186-14D22DF225C1}" type="slidenum">
              <a:rPr lang="en-GB" altLang="en-US"/>
              <a:pPr>
                <a:defRPr/>
              </a:pPr>
              <a:t>‹#›</a:t>
            </a:fld>
            <a:endParaRPr lang="en-GB" altLang="en-US"/>
          </a:p>
        </p:txBody>
      </p:sp>
    </p:spTree>
    <p:extLst>
      <p:ext uri="{BB962C8B-B14F-4D97-AF65-F5344CB8AC3E}">
        <p14:creationId xmlns:p14="http://schemas.microsoft.com/office/powerpoint/2010/main" val="3117247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p:txBody>
          <a:bodyPr/>
          <a:lstStyle>
            <a:lvl1pPr>
              <a:defRPr/>
            </a:lvl1pPr>
          </a:lstStyle>
          <a:p>
            <a:pPr>
              <a:defRPr/>
            </a:pPr>
            <a:endParaRPr lang="en-US"/>
          </a:p>
        </p:txBody>
      </p:sp>
      <p:sp>
        <p:nvSpPr>
          <p:cNvPr id="8" name="Rectangle 5"/>
          <p:cNvSpPr>
            <a:spLocks noGrp="1" noChangeArrowheads="1"/>
          </p:cNvSpPr>
          <p:nvPr>
            <p:ph type="ftr" sz="quarter" idx="11"/>
          </p:nvPr>
        </p:nvSpPr>
        <p:spPr/>
        <p:txBody>
          <a:bodyPr/>
          <a:lstStyle>
            <a:lvl1pPr>
              <a:defRPr/>
            </a:lvl1pPr>
          </a:lstStyle>
          <a:p>
            <a:pPr>
              <a:defRPr/>
            </a:pPr>
            <a:endParaRPr lang="en-US"/>
          </a:p>
        </p:txBody>
      </p:sp>
      <p:sp>
        <p:nvSpPr>
          <p:cNvPr id="9" name="Rectangle 6"/>
          <p:cNvSpPr>
            <a:spLocks noGrp="1" noChangeArrowheads="1"/>
          </p:cNvSpPr>
          <p:nvPr>
            <p:ph type="sldNum" sz="quarter" idx="12"/>
          </p:nvPr>
        </p:nvSpPr>
        <p:spPr/>
        <p:txBody>
          <a:bodyPr/>
          <a:lstStyle>
            <a:lvl1pPr>
              <a:defRPr/>
            </a:lvl1pPr>
          </a:lstStyle>
          <a:p>
            <a:pPr>
              <a:defRPr/>
            </a:pPr>
            <a:fld id="{EC821CDF-BF8C-4426-B59A-AC8F628C66CC}" type="slidenum">
              <a:rPr lang="en-GB" altLang="en-US"/>
              <a:pPr>
                <a:defRPr/>
              </a:pPr>
              <a:t>‹#›</a:t>
            </a:fld>
            <a:endParaRPr lang="en-GB" altLang="en-US"/>
          </a:p>
        </p:txBody>
      </p:sp>
    </p:spTree>
    <p:extLst>
      <p:ext uri="{BB962C8B-B14F-4D97-AF65-F5344CB8AC3E}">
        <p14:creationId xmlns:p14="http://schemas.microsoft.com/office/powerpoint/2010/main" val="2075989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Rectangle 4"/>
          <p:cNvSpPr>
            <a:spLocks noGrp="1" noChangeArrowheads="1"/>
          </p:cNvSpPr>
          <p:nvPr>
            <p:ph type="dt" sz="half" idx="10"/>
          </p:nvPr>
        </p:nvSpPr>
        <p:spPr/>
        <p:txBody>
          <a:bodyPr/>
          <a:lstStyle>
            <a:lvl1pPr>
              <a:defRPr/>
            </a:lvl1pPr>
          </a:lstStyle>
          <a:p>
            <a:pPr>
              <a:defRPr/>
            </a:pPr>
            <a:endParaRPr lang="en-US"/>
          </a:p>
        </p:txBody>
      </p:sp>
      <p:sp>
        <p:nvSpPr>
          <p:cNvPr id="4" name="Rectangle 5"/>
          <p:cNvSpPr>
            <a:spLocks noGrp="1" noChangeArrowheads="1"/>
          </p:cNvSpPr>
          <p:nvPr>
            <p:ph type="ftr" sz="quarter" idx="11"/>
          </p:nvPr>
        </p:nvSpPr>
        <p:spPr/>
        <p:txBody>
          <a:bodyPr/>
          <a:lstStyle>
            <a:lvl1pPr>
              <a:defRPr/>
            </a:lvl1pPr>
          </a:lstStyle>
          <a:p>
            <a:pPr>
              <a:defRPr/>
            </a:pPr>
            <a:endParaRPr lang="en-US"/>
          </a:p>
        </p:txBody>
      </p:sp>
      <p:sp>
        <p:nvSpPr>
          <p:cNvPr id="5" name="Rectangle 6"/>
          <p:cNvSpPr>
            <a:spLocks noGrp="1" noChangeArrowheads="1"/>
          </p:cNvSpPr>
          <p:nvPr>
            <p:ph type="sldNum" sz="quarter" idx="12"/>
          </p:nvPr>
        </p:nvSpPr>
        <p:spPr/>
        <p:txBody>
          <a:bodyPr/>
          <a:lstStyle>
            <a:lvl1pPr>
              <a:defRPr/>
            </a:lvl1pPr>
          </a:lstStyle>
          <a:p>
            <a:pPr>
              <a:defRPr/>
            </a:pPr>
            <a:fld id="{EDA72F63-1C79-429A-9CA4-18AB444AF54E}" type="slidenum">
              <a:rPr lang="en-GB" altLang="en-US"/>
              <a:pPr>
                <a:defRPr/>
              </a:pPr>
              <a:t>‹#›</a:t>
            </a:fld>
            <a:endParaRPr lang="en-GB" altLang="en-US"/>
          </a:p>
        </p:txBody>
      </p:sp>
    </p:spTree>
    <p:extLst>
      <p:ext uri="{BB962C8B-B14F-4D97-AF65-F5344CB8AC3E}">
        <p14:creationId xmlns:p14="http://schemas.microsoft.com/office/powerpoint/2010/main" val="2332833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lvl1pPr>
          </a:lstStyle>
          <a:p>
            <a:pPr>
              <a:defRPr/>
            </a:pPr>
            <a:endParaRPr lang="en-US"/>
          </a:p>
        </p:txBody>
      </p:sp>
      <p:sp>
        <p:nvSpPr>
          <p:cNvPr id="3" name="Rectangle 5"/>
          <p:cNvSpPr>
            <a:spLocks noGrp="1" noChangeArrowheads="1"/>
          </p:cNvSpPr>
          <p:nvPr>
            <p:ph type="ftr" sz="quarter" idx="11"/>
          </p:nvPr>
        </p:nvSpPr>
        <p:spPr/>
        <p:txBody>
          <a:bodyPr/>
          <a:lstStyle>
            <a:lvl1pPr>
              <a:defRPr/>
            </a:lvl1pPr>
          </a:lstStyle>
          <a:p>
            <a:pPr>
              <a:defRPr/>
            </a:pPr>
            <a:endParaRPr lang="en-US"/>
          </a:p>
        </p:txBody>
      </p:sp>
      <p:sp>
        <p:nvSpPr>
          <p:cNvPr id="4" name="Rectangle 6"/>
          <p:cNvSpPr>
            <a:spLocks noGrp="1" noChangeArrowheads="1"/>
          </p:cNvSpPr>
          <p:nvPr>
            <p:ph type="sldNum" sz="quarter" idx="12"/>
          </p:nvPr>
        </p:nvSpPr>
        <p:spPr/>
        <p:txBody>
          <a:bodyPr/>
          <a:lstStyle>
            <a:lvl1pPr>
              <a:defRPr/>
            </a:lvl1pPr>
          </a:lstStyle>
          <a:p>
            <a:pPr>
              <a:defRPr/>
            </a:pPr>
            <a:fld id="{3957BEA4-AF74-467B-9D5E-39A63BD457B3}" type="slidenum">
              <a:rPr lang="en-GB" altLang="en-US"/>
              <a:pPr>
                <a:defRPr/>
              </a:pPr>
              <a:t>‹#›</a:t>
            </a:fld>
            <a:endParaRPr lang="en-GB" altLang="en-US"/>
          </a:p>
        </p:txBody>
      </p:sp>
    </p:spTree>
    <p:extLst>
      <p:ext uri="{BB962C8B-B14F-4D97-AF65-F5344CB8AC3E}">
        <p14:creationId xmlns:p14="http://schemas.microsoft.com/office/powerpoint/2010/main" val="2931610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799E9B07-DA88-4AD8-A341-B953FA0A20A3}" type="slidenum">
              <a:rPr lang="en-GB" altLang="en-US"/>
              <a:pPr>
                <a:defRPr/>
              </a:pPr>
              <a:t>‹#›</a:t>
            </a:fld>
            <a:endParaRPr lang="en-GB" altLang="en-US"/>
          </a:p>
        </p:txBody>
      </p:sp>
    </p:spTree>
    <p:extLst>
      <p:ext uri="{BB962C8B-B14F-4D97-AF65-F5344CB8AC3E}">
        <p14:creationId xmlns:p14="http://schemas.microsoft.com/office/powerpoint/2010/main" val="346385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A003C04F-5D7A-464F-A88C-CC8A8BB86BDB}" type="slidenum">
              <a:rPr lang="en-GB" altLang="en-US"/>
              <a:pPr>
                <a:defRPr/>
              </a:pPr>
              <a:t>‹#›</a:t>
            </a:fld>
            <a:endParaRPr lang="en-GB" altLang="en-US"/>
          </a:p>
        </p:txBody>
      </p:sp>
    </p:spTree>
    <p:extLst>
      <p:ext uri="{BB962C8B-B14F-4D97-AF65-F5344CB8AC3E}">
        <p14:creationId xmlns:p14="http://schemas.microsoft.com/office/powerpoint/2010/main" val="754994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756D9904-F70A-4A9C-A3BF-3691C83D1E27}" type="slidenum">
              <a:rPr lang="en-GB" altLang="en-US"/>
              <a:pPr>
                <a:defRPr/>
              </a:pPr>
              <a:t>‹#›</a:t>
            </a:fld>
            <a:endParaRPr lang="en-GB" altLang="en-US"/>
          </a:p>
        </p:txBody>
      </p:sp>
    </p:spTree>
    <p:extLst>
      <p:ext uri="{BB962C8B-B14F-4D97-AF65-F5344CB8AC3E}">
        <p14:creationId xmlns:p14="http://schemas.microsoft.com/office/powerpoint/2010/main" val="2545824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BA6F73AF-F2F6-4D09-AB93-21BBDA25E246}" type="slidenum">
              <a:rPr lang="en-GB" altLang="en-US"/>
              <a:pPr>
                <a:defRPr/>
              </a:pPr>
              <a:t>‹#›</a:t>
            </a:fld>
            <a:endParaRPr lang="en-GB" altLang="en-US"/>
          </a:p>
        </p:txBody>
      </p:sp>
    </p:spTree>
    <p:extLst>
      <p:ext uri="{BB962C8B-B14F-4D97-AF65-F5344CB8AC3E}">
        <p14:creationId xmlns:p14="http://schemas.microsoft.com/office/powerpoint/2010/main" val="3194019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453D7E65-C5A5-46D0-A5CC-A9E52832723E}" type="slidenum">
              <a:rPr lang="en-GB" altLang="en-US"/>
              <a:pPr>
                <a:defRPr/>
              </a:pPr>
              <a:t>‹#›</a:t>
            </a:fld>
            <a:endParaRPr lang="en-GB" altLang="en-US"/>
          </a:p>
        </p:txBody>
      </p:sp>
    </p:spTree>
    <p:extLst>
      <p:ext uri="{BB962C8B-B14F-4D97-AF65-F5344CB8AC3E}">
        <p14:creationId xmlns:p14="http://schemas.microsoft.com/office/powerpoint/2010/main" val="3574703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382F4C84-E745-492E-9CE8-0D2253E0526F}" type="slidenum">
              <a:rPr lang="en-GB" altLang="en-US"/>
              <a:pPr>
                <a:defRPr/>
              </a:pPr>
              <a:t>‹#›</a:t>
            </a:fld>
            <a:endParaRPr lang="en-GB" altLang="en-US"/>
          </a:p>
        </p:txBody>
      </p:sp>
    </p:spTree>
    <p:extLst>
      <p:ext uri="{BB962C8B-B14F-4D97-AF65-F5344CB8AC3E}">
        <p14:creationId xmlns:p14="http://schemas.microsoft.com/office/powerpoint/2010/main" val="3350042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EC53FE57-F62C-4C61-A7EB-9EB403C33F25}" type="slidenum">
              <a:rPr lang="en-GB" altLang="en-US"/>
              <a:pPr>
                <a:defRPr/>
              </a:pPr>
              <a:t>‹#›</a:t>
            </a:fld>
            <a:endParaRPr lang="en-GB" altLang="en-US"/>
          </a:p>
        </p:txBody>
      </p:sp>
    </p:spTree>
    <p:extLst>
      <p:ext uri="{BB962C8B-B14F-4D97-AF65-F5344CB8AC3E}">
        <p14:creationId xmlns:p14="http://schemas.microsoft.com/office/powerpoint/2010/main" val="913956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E4CA80F8-55C5-4A39-A845-8924F609DEA3}" type="slidenum">
              <a:rPr lang="en-GB" altLang="en-US"/>
              <a:pPr>
                <a:defRPr/>
              </a:pPr>
              <a:t>‹#›</a:t>
            </a:fld>
            <a:endParaRPr lang="en-GB" altLang="en-US"/>
          </a:p>
        </p:txBody>
      </p:sp>
    </p:spTree>
    <p:extLst>
      <p:ext uri="{BB962C8B-B14F-4D97-AF65-F5344CB8AC3E}">
        <p14:creationId xmlns:p14="http://schemas.microsoft.com/office/powerpoint/2010/main" val="2843348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p:txBody>
          <a:bodyPr/>
          <a:lstStyle>
            <a:lvl1pPr>
              <a:defRPr/>
            </a:lvl1pPr>
          </a:lstStyle>
          <a:p>
            <a:pPr>
              <a:defRPr/>
            </a:pPr>
            <a:endParaRPr lang="en-US"/>
          </a:p>
        </p:txBody>
      </p:sp>
      <p:sp>
        <p:nvSpPr>
          <p:cNvPr id="8" name="Rectangle 5"/>
          <p:cNvSpPr>
            <a:spLocks noGrp="1" noChangeArrowheads="1"/>
          </p:cNvSpPr>
          <p:nvPr>
            <p:ph type="ftr" sz="quarter" idx="11"/>
          </p:nvPr>
        </p:nvSpPr>
        <p:spPr/>
        <p:txBody>
          <a:bodyPr/>
          <a:lstStyle>
            <a:lvl1pPr>
              <a:defRPr/>
            </a:lvl1pPr>
          </a:lstStyle>
          <a:p>
            <a:pPr>
              <a:defRPr/>
            </a:pPr>
            <a:endParaRPr lang="en-US"/>
          </a:p>
        </p:txBody>
      </p:sp>
      <p:sp>
        <p:nvSpPr>
          <p:cNvPr id="9" name="Rectangle 6"/>
          <p:cNvSpPr>
            <a:spLocks noGrp="1" noChangeArrowheads="1"/>
          </p:cNvSpPr>
          <p:nvPr>
            <p:ph type="sldNum" sz="quarter" idx="12"/>
          </p:nvPr>
        </p:nvSpPr>
        <p:spPr/>
        <p:txBody>
          <a:bodyPr/>
          <a:lstStyle>
            <a:lvl1pPr>
              <a:defRPr/>
            </a:lvl1pPr>
          </a:lstStyle>
          <a:p>
            <a:pPr>
              <a:defRPr/>
            </a:pPr>
            <a:fld id="{F2E35141-3E3D-4F9A-AD53-5A7AFCA0BA11}" type="slidenum">
              <a:rPr lang="en-GB" altLang="en-US"/>
              <a:pPr>
                <a:defRPr/>
              </a:pPr>
              <a:t>‹#›</a:t>
            </a:fld>
            <a:endParaRPr lang="en-GB" altLang="en-US"/>
          </a:p>
        </p:txBody>
      </p:sp>
    </p:spTree>
    <p:extLst>
      <p:ext uri="{BB962C8B-B14F-4D97-AF65-F5344CB8AC3E}">
        <p14:creationId xmlns:p14="http://schemas.microsoft.com/office/powerpoint/2010/main" val="1532925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Rectangle 4"/>
          <p:cNvSpPr>
            <a:spLocks noGrp="1" noChangeArrowheads="1"/>
          </p:cNvSpPr>
          <p:nvPr>
            <p:ph type="dt" sz="half" idx="10"/>
          </p:nvPr>
        </p:nvSpPr>
        <p:spPr/>
        <p:txBody>
          <a:bodyPr/>
          <a:lstStyle>
            <a:lvl1pPr>
              <a:defRPr/>
            </a:lvl1pPr>
          </a:lstStyle>
          <a:p>
            <a:pPr>
              <a:defRPr/>
            </a:pPr>
            <a:endParaRPr lang="en-US"/>
          </a:p>
        </p:txBody>
      </p:sp>
      <p:sp>
        <p:nvSpPr>
          <p:cNvPr id="4" name="Rectangle 5"/>
          <p:cNvSpPr>
            <a:spLocks noGrp="1" noChangeArrowheads="1"/>
          </p:cNvSpPr>
          <p:nvPr>
            <p:ph type="ftr" sz="quarter" idx="11"/>
          </p:nvPr>
        </p:nvSpPr>
        <p:spPr/>
        <p:txBody>
          <a:bodyPr/>
          <a:lstStyle>
            <a:lvl1pPr>
              <a:defRPr/>
            </a:lvl1pPr>
          </a:lstStyle>
          <a:p>
            <a:pPr>
              <a:defRPr/>
            </a:pPr>
            <a:endParaRPr lang="en-US"/>
          </a:p>
        </p:txBody>
      </p:sp>
      <p:sp>
        <p:nvSpPr>
          <p:cNvPr id="5" name="Rectangle 6"/>
          <p:cNvSpPr>
            <a:spLocks noGrp="1" noChangeArrowheads="1"/>
          </p:cNvSpPr>
          <p:nvPr>
            <p:ph type="sldNum" sz="quarter" idx="12"/>
          </p:nvPr>
        </p:nvSpPr>
        <p:spPr/>
        <p:txBody>
          <a:bodyPr/>
          <a:lstStyle>
            <a:lvl1pPr>
              <a:defRPr/>
            </a:lvl1pPr>
          </a:lstStyle>
          <a:p>
            <a:pPr>
              <a:defRPr/>
            </a:pPr>
            <a:fld id="{225EBC28-98F6-4E81-BECD-59026074B8B9}" type="slidenum">
              <a:rPr lang="en-GB" altLang="en-US"/>
              <a:pPr>
                <a:defRPr/>
              </a:pPr>
              <a:t>‹#›</a:t>
            </a:fld>
            <a:endParaRPr lang="en-GB" altLang="en-US"/>
          </a:p>
        </p:txBody>
      </p:sp>
    </p:spTree>
    <p:extLst>
      <p:ext uri="{BB962C8B-B14F-4D97-AF65-F5344CB8AC3E}">
        <p14:creationId xmlns:p14="http://schemas.microsoft.com/office/powerpoint/2010/main" val="2174033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lvl1pPr>
          </a:lstStyle>
          <a:p>
            <a:pPr>
              <a:defRPr/>
            </a:pPr>
            <a:endParaRPr lang="en-US"/>
          </a:p>
        </p:txBody>
      </p:sp>
      <p:sp>
        <p:nvSpPr>
          <p:cNvPr id="3" name="Rectangle 5"/>
          <p:cNvSpPr>
            <a:spLocks noGrp="1" noChangeArrowheads="1"/>
          </p:cNvSpPr>
          <p:nvPr>
            <p:ph type="ftr" sz="quarter" idx="11"/>
          </p:nvPr>
        </p:nvSpPr>
        <p:spPr/>
        <p:txBody>
          <a:bodyPr/>
          <a:lstStyle>
            <a:lvl1pPr>
              <a:defRPr/>
            </a:lvl1pPr>
          </a:lstStyle>
          <a:p>
            <a:pPr>
              <a:defRPr/>
            </a:pPr>
            <a:endParaRPr lang="en-US"/>
          </a:p>
        </p:txBody>
      </p:sp>
      <p:sp>
        <p:nvSpPr>
          <p:cNvPr id="4" name="Rectangle 6"/>
          <p:cNvSpPr>
            <a:spLocks noGrp="1" noChangeArrowheads="1"/>
          </p:cNvSpPr>
          <p:nvPr>
            <p:ph type="sldNum" sz="quarter" idx="12"/>
          </p:nvPr>
        </p:nvSpPr>
        <p:spPr/>
        <p:txBody>
          <a:bodyPr/>
          <a:lstStyle>
            <a:lvl1pPr>
              <a:defRPr/>
            </a:lvl1pPr>
          </a:lstStyle>
          <a:p>
            <a:pPr>
              <a:defRPr/>
            </a:pPr>
            <a:fld id="{D5E5BBCA-5129-4092-9DB3-071E2D6689DF}" type="slidenum">
              <a:rPr lang="en-GB" altLang="en-US"/>
              <a:pPr>
                <a:defRPr/>
              </a:pPr>
              <a:t>‹#›</a:t>
            </a:fld>
            <a:endParaRPr lang="en-GB" altLang="en-US"/>
          </a:p>
        </p:txBody>
      </p:sp>
    </p:spTree>
    <p:extLst>
      <p:ext uri="{BB962C8B-B14F-4D97-AF65-F5344CB8AC3E}">
        <p14:creationId xmlns:p14="http://schemas.microsoft.com/office/powerpoint/2010/main" val="152925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117DC956-D623-4D59-BDD9-0BB7DE565F87}" type="slidenum">
              <a:rPr lang="en-GB" altLang="en-US"/>
              <a:pPr>
                <a:defRPr/>
              </a:pPr>
              <a:t>‹#›</a:t>
            </a:fld>
            <a:endParaRPr lang="en-GB" altLang="en-US"/>
          </a:p>
        </p:txBody>
      </p:sp>
    </p:spTree>
    <p:extLst>
      <p:ext uri="{BB962C8B-B14F-4D97-AF65-F5344CB8AC3E}">
        <p14:creationId xmlns:p14="http://schemas.microsoft.com/office/powerpoint/2010/main" val="3288153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9DC0BD58-156E-454E-9C47-E3A4A54505E9}" type="slidenum">
              <a:rPr lang="en-GB" altLang="en-US"/>
              <a:pPr>
                <a:defRPr/>
              </a:pPr>
              <a:t>‹#›</a:t>
            </a:fld>
            <a:endParaRPr lang="en-GB" altLang="en-US"/>
          </a:p>
        </p:txBody>
      </p:sp>
    </p:spTree>
    <p:extLst>
      <p:ext uri="{BB962C8B-B14F-4D97-AF65-F5344CB8AC3E}">
        <p14:creationId xmlns:p14="http://schemas.microsoft.com/office/powerpoint/2010/main" val="3829060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2F307748-487E-4D24-9553-58F33A5945F3}" type="slidenum">
              <a:rPr lang="en-GB" altLang="en-US"/>
              <a:pPr>
                <a:defRPr/>
              </a:pPr>
              <a:t>‹#›</a:t>
            </a:fld>
            <a:endParaRPr lang="en-GB" altLang="en-US"/>
          </a:p>
        </p:txBody>
      </p:sp>
    </p:spTree>
    <p:extLst>
      <p:ext uri="{BB962C8B-B14F-4D97-AF65-F5344CB8AC3E}">
        <p14:creationId xmlns:p14="http://schemas.microsoft.com/office/powerpoint/2010/main" val="2273383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p:txBody>
          <a:bodyPr/>
          <a:lstStyle>
            <a:lvl1pPr>
              <a:defRPr/>
            </a:lvl1pPr>
          </a:lstStyle>
          <a:p>
            <a:pPr>
              <a:defRPr/>
            </a:pPr>
            <a:endParaRPr lang="en-US"/>
          </a:p>
        </p:txBody>
      </p:sp>
      <p:sp>
        <p:nvSpPr>
          <p:cNvPr id="5" name="Rectangle 5"/>
          <p:cNvSpPr>
            <a:spLocks noGrp="1" noChangeArrowheads="1"/>
          </p:cNvSpPr>
          <p:nvPr>
            <p:ph type="ftr" sz="quarter" idx="11"/>
          </p:nvPr>
        </p:nvSpPr>
        <p:spPr/>
        <p:txBody>
          <a:bodyPr/>
          <a:lstStyle>
            <a:lvl1pPr>
              <a:defRPr/>
            </a:lvl1pPr>
          </a:lstStyle>
          <a:p>
            <a:pPr>
              <a:defRPr/>
            </a:pPr>
            <a:endParaRPr lang="en-US"/>
          </a:p>
        </p:txBody>
      </p:sp>
      <p:sp>
        <p:nvSpPr>
          <p:cNvPr id="6" name="Rectangle 6"/>
          <p:cNvSpPr>
            <a:spLocks noGrp="1" noChangeArrowheads="1"/>
          </p:cNvSpPr>
          <p:nvPr>
            <p:ph type="sldNum" sz="quarter" idx="12"/>
          </p:nvPr>
        </p:nvSpPr>
        <p:spPr/>
        <p:txBody>
          <a:bodyPr/>
          <a:lstStyle>
            <a:lvl1pPr>
              <a:defRPr/>
            </a:lvl1pPr>
          </a:lstStyle>
          <a:p>
            <a:pPr>
              <a:defRPr/>
            </a:pPr>
            <a:fld id="{BD36A6A0-81AB-4E43-A7E8-F81D37F15CB8}" type="slidenum">
              <a:rPr lang="en-GB" altLang="en-US"/>
              <a:pPr>
                <a:defRPr/>
              </a:pPr>
              <a:t>‹#›</a:t>
            </a:fld>
            <a:endParaRPr lang="en-GB" altLang="en-US"/>
          </a:p>
        </p:txBody>
      </p:sp>
    </p:spTree>
    <p:extLst>
      <p:ext uri="{BB962C8B-B14F-4D97-AF65-F5344CB8AC3E}">
        <p14:creationId xmlns:p14="http://schemas.microsoft.com/office/powerpoint/2010/main" val="3557962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A6873733-7988-482F-AD0E-F1C4E4B1C469}" type="datetimeFigureOut">
              <a:rPr lang="en-GB" smtClean="0"/>
              <a:pPr>
                <a:defRPr/>
              </a:pPr>
              <a:t>31/01/2023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B7364EF-E5BB-42D8-B353-CE5A72598684}" type="slidenum">
              <a:rPr lang="en-GB" smtClean="0"/>
              <a:pPr>
                <a:defRPr/>
              </a:pPr>
              <a:t>‹#›</a:t>
            </a:fld>
            <a:endParaRPr lang="en-GB"/>
          </a:p>
        </p:txBody>
      </p:sp>
    </p:spTree>
    <p:extLst>
      <p:ext uri="{BB962C8B-B14F-4D97-AF65-F5344CB8AC3E}">
        <p14:creationId xmlns:p14="http://schemas.microsoft.com/office/powerpoint/2010/main" val="3459266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27062C19-BE2D-4AD7-954F-8C7AB707B87A}" type="datetimeFigureOut">
              <a:rPr lang="en-GB" smtClean="0"/>
              <a:pPr>
                <a:defRPr/>
              </a:pPr>
              <a:t>31/01/2023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50FCCC9-601A-42DE-94AD-CD6D6976CF41}" type="slidenum">
              <a:rPr lang="en-GB" smtClean="0"/>
              <a:pPr>
                <a:defRPr/>
              </a:pPr>
              <a:t>‹#›</a:t>
            </a:fld>
            <a:endParaRPr lang="en-GB"/>
          </a:p>
        </p:txBody>
      </p:sp>
    </p:spTree>
    <p:extLst>
      <p:ext uri="{BB962C8B-B14F-4D97-AF65-F5344CB8AC3E}">
        <p14:creationId xmlns:p14="http://schemas.microsoft.com/office/powerpoint/2010/main" val="847625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4AEFF777-9001-4CFC-A1BD-FDABF35E99C5}" type="datetimeFigureOut">
              <a:rPr lang="en-GB" smtClean="0"/>
              <a:pPr>
                <a:defRPr/>
              </a:pPr>
              <a:t>31/01/2023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0411945-597C-4C47-8CC8-F2ADA1FADB28}" type="slidenum">
              <a:rPr lang="en-GB" smtClean="0"/>
              <a:pPr>
                <a:defRPr/>
              </a:pPr>
              <a:t>‹#›</a:t>
            </a:fld>
            <a:endParaRPr lang="en-GB"/>
          </a:p>
        </p:txBody>
      </p:sp>
    </p:spTree>
    <p:extLst>
      <p:ext uri="{BB962C8B-B14F-4D97-AF65-F5344CB8AC3E}">
        <p14:creationId xmlns:p14="http://schemas.microsoft.com/office/powerpoint/2010/main" val="3526736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7A45D201-0AC5-4F36-95D4-819AD8478AF4}" type="datetimeFigureOut">
              <a:rPr lang="en-GB" smtClean="0"/>
              <a:pPr>
                <a:defRPr/>
              </a:pPr>
              <a:t>31/01/2023</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F17CBEA-E56A-4EB7-A49D-73F918CF3E78}" type="slidenum">
              <a:rPr lang="en-GB" smtClean="0"/>
              <a:pPr>
                <a:defRPr/>
              </a:pPr>
              <a:t>‹#›</a:t>
            </a:fld>
            <a:endParaRPr lang="en-GB"/>
          </a:p>
        </p:txBody>
      </p:sp>
    </p:spTree>
    <p:extLst>
      <p:ext uri="{BB962C8B-B14F-4D97-AF65-F5344CB8AC3E}">
        <p14:creationId xmlns:p14="http://schemas.microsoft.com/office/powerpoint/2010/main" val="3911815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B681274-B4D3-4008-922B-73E0946A94C4}" type="datetimeFigureOut">
              <a:rPr lang="en-GB" smtClean="0"/>
              <a:pPr>
                <a:defRPr/>
              </a:pPr>
              <a:t>31/01/2023</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14F8D0F7-FCF6-4946-96C2-7CCD650B4CA9}" type="slidenum">
              <a:rPr lang="en-GB" smtClean="0"/>
              <a:pPr>
                <a:defRPr/>
              </a:pPr>
              <a:t>‹#›</a:t>
            </a:fld>
            <a:endParaRPr lang="en-GB"/>
          </a:p>
        </p:txBody>
      </p:sp>
    </p:spTree>
    <p:extLst>
      <p:ext uri="{BB962C8B-B14F-4D97-AF65-F5344CB8AC3E}">
        <p14:creationId xmlns:p14="http://schemas.microsoft.com/office/powerpoint/2010/main" val="799497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195BF24F-3F18-4DDD-B063-51F41F364D21}" type="datetimeFigureOut">
              <a:rPr lang="en-GB" smtClean="0"/>
              <a:pPr>
                <a:defRPr/>
              </a:pPr>
              <a:t>31/01/2023</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43E80027-751F-41CB-B53F-B5A0022E3E18}" type="slidenum">
              <a:rPr lang="en-GB" smtClean="0"/>
              <a:pPr>
                <a:defRPr/>
              </a:pPr>
              <a:t>‹#›</a:t>
            </a:fld>
            <a:endParaRPr lang="en-GB"/>
          </a:p>
        </p:txBody>
      </p:sp>
    </p:spTree>
    <p:extLst>
      <p:ext uri="{BB962C8B-B14F-4D97-AF65-F5344CB8AC3E}">
        <p14:creationId xmlns:p14="http://schemas.microsoft.com/office/powerpoint/2010/main" val="698994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FE7D24F7-5A17-4B90-AAE5-42E41B81AF3C}" type="datetimeFigureOut">
              <a:rPr lang="en-GB" smtClean="0"/>
              <a:pPr>
                <a:defRPr/>
              </a:pPr>
              <a:t>31/01/2023</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2C99B212-1122-4CB3-A975-1AC6F76FAC33}" type="slidenum">
              <a:rPr lang="en-GB" smtClean="0"/>
              <a:pPr>
                <a:defRPr/>
              </a:pPr>
              <a:t>‹#›</a:t>
            </a:fld>
            <a:endParaRPr lang="en-GB"/>
          </a:p>
        </p:txBody>
      </p:sp>
    </p:spTree>
    <p:extLst>
      <p:ext uri="{BB962C8B-B14F-4D97-AF65-F5344CB8AC3E}">
        <p14:creationId xmlns:p14="http://schemas.microsoft.com/office/powerpoint/2010/main" val="1949513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048447E2-179D-482F-A806-FBB748179778}" type="datetimeFigureOut">
              <a:rPr lang="en-GB" smtClean="0"/>
              <a:pPr>
                <a:defRPr/>
              </a:pPr>
              <a:t>31/01/2023</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CAFC9F4-6F2E-4B52-B3B6-69561F03DB3E}" type="slidenum">
              <a:rPr lang="en-GB" smtClean="0"/>
              <a:pPr>
                <a:defRPr/>
              </a:pPr>
              <a:t>‹#›</a:t>
            </a:fld>
            <a:endParaRPr lang="en-GB"/>
          </a:p>
        </p:txBody>
      </p:sp>
    </p:spTree>
    <p:extLst>
      <p:ext uri="{BB962C8B-B14F-4D97-AF65-F5344CB8AC3E}">
        <p14:creationId xmlns:p14="http://schemas.microsoft.com/office/powerpoint/2010/main" val="3025224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9DF6794B-52ED-4FF1-8231-1ED36E34F1C2}" type="datetimeFigureOut">
              <a:rPr lang="en-GB" smtClean="0"/>
              <a:pPr>
                <a:defRPr/>
              </a:pPr>
              <a:t>31/01/2023</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135B9DC3-7054-469D-9573-61692FC9EF99}" type="slidenum">
              <a:rPr lang="en-GB" smtClean="0"/>
              <a:pPr>
                <a:defRPr/>
              </a:pPr>
              <a:t>‹#›</a:t>
            </a:fld>
            <a:endParaRPr lang="en-GB"/>
          </a:p>
        </p:txBody>
      </p:sp>
    </p:spTree>
    <p:extLst>
      <p:ext uri="{BB962C8B-B14F-4D97-AF65-F5344CB8AC3E}">
        <p14:creationId xmlns:p14="http://schemas.microsoft.com/office/powerpoint/2010/main" val="2026570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CE00C05-42AB-41A6-8456-A32281B6BEBF}" type="datetimeFigureOut">
              <a:rPr lang="en-GB" smtClean="0"/>
              <a:pPr>
                <a:defRPr/>
              </a:pPr>
              <a:t>31/01/2023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14D6CB7-5688-4556-AB7D-577B0DC59CDE}" type="slidenum">
              <a:rPr lang="en-GB" smtClean="0"/>
              <a:pPr>
                <a:defRPr/>
              </a:pPr>
              <a:t>‹#›</a:t>
            </a:fld>
            <a:endParaRPr lang="en-GB"/>
          </a:p>
        </p:txBody>
      </p:sp>
    </p:spTree>
    <p:extLst>
      <p:ext uri="{BB962C8B-B14F-4D97-AF65-F5344CB8AC3E}">
        <p14:creationId xmlns:p14="http://schemas.microsoft.com/office/powerpoint/2010/main" val="3968260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0B58573A-D584-4325-9BBC-4C3407CCDB94}" type="datetimeFigureOut">
              <a:rPr lang="en-GB" smtClean="0"/>
              <a:pPr>
                <a:defRPr/>
              </a:pPr>
              <a:t>31/01/2023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5264DFE-77FA-4C08-80D3-CCE95D143DE0}" type="slidenum">
              <a:rPr lang="en-GB" smtClean="0"/>
              <a:pPr>
                <a:defRPr/>
              </a:pPr>
              <a:t>‹#›</a:t>
            </a:fld>
            <a:endParaRPr lang="en-GB"/>
          </a:p>
        </p:txBody>
      </p:sp>
    </p:spTree>
    <p:extLst>
      <p:ext uri="{BB962C8B-B14F-4D97-AF65-F5344CB8AC3E}">
        <p14:creationId xmlns:p14="http://schemas.microsoft.com/office/powerpoint/2010/main" val="771626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88841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40984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69582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48781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31/01/2023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77472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31/01/2023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13165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31/01/2023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463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87739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49487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69953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18134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3.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image" Target="../media/image2.jpe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jp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image" Target="../media/image2.jpe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image" Target="../media/image1.jpg"/><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image" Target="../media/image2.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image" Target="../media/image1.jpg"/><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image" Target="../media/image2.jpe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13" Type="http://schemas.openxmlformats.org/officeDocument/2006/relationships/image" Target="../media/image1.jpg"/><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 Id="rId14" Type="http://schemas.openxmlformats.org/officeDocument/2006/relationships/image" Target="../media/image2.jpe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image" Target="../media/image1.jpg"/><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 Id="rId14" Type="http://schemas.openxmlformats.org/officeDocument/2006/relationships/image" Target="../media/image2.jpe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7.xml"/><Relationship Id="rId13" Type="http://schemas.openxmlformats.org/officeDocument/2006/relationships/image" Target="../media/image1.jpg"/><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10.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 Id="rId14" Type="http://schemas.openxmlformats.org/officeDocument/2006/relationships/image" Target="../media/image2.jpeg"/></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8.xml"/><Relationship Id="rId13" Type="http://schemas.openxmlformats.org/officeDocument/2006/relationships/image" Target="../media/image1.jpg"/><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theme" Target="../theme/theme11.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 Id="rId14" Type="http://schemas.openxmlformats.org/officeDocument/2006/relationships/image" Target="../media/image2.jpe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9.xml"/><Relationship Id="rId13" Type="http://schemas.openxmlformats.org/officeDocument/2006/relationships/image" Target="../media/image1.jpg"/><Relationship Id="rId3" Type="http://schemas.openxmlformats.org/officeDocument/2006/relationships/slideLayout" Target="../slideLayouts/slideLayout124.xml"/><Relationship Id="rId7" Type="http://schemas.openxmlformats.org/officeDocument/2006/relationships/slideLayout" Target="../slideLayouts/slideLayout128.xml"/><Relationship Id="rId12" Type="http://schemas.openxmlformats.org/officeDocument/2006/relationships/theme" Target="../theme/theme12.xml"/><Relationship Id="rId2" Type="http://schemas.openxmlformats.org/officeDocument/2006/relationships/slideLayout" Target="../slideLayouts/slideLayout123.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32.xml"/><Relationship Id="rId5" Type="http://schemas.openxmlformats.org/officeDocument/2006/relationships/slideLayout" Target="../slideLayouts/slideLayout126.xml"/><Relationship Id="rId10" Type="http://schemas.openxmlformats.org/officeDocument/2006/relationships/slideLayout" Target="../slideLayouts/slideLayout131.xml"/><Relationship Id="rId4" Type="http://schemas.openxmlformats.org/officeDocument/2006/relationships/slideLayout" Target="../slideLayouts/slideLayout125.xml"/><Relationship Id="rId9" Type="http://schemas.openxmlformats.org/officeDocument/2006/relationships/slideLayout" Target="../slideLayouts/slideLayout130.xml"/><Relationship Id="rId14" Type="http://schemas.openxmlformats.org/officeDocument/2006/relationships/image" Target="../media/image2.jpeg"/></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40.xml"/><Relationship Id="rId13" Type="http://schemas.openxmlformats.org/officeDocument/2006/relationships/image" Target="../media/image1.jpg"/><Relationship Id="rId3" Type="http://schemas.openxmlformats.org/officeDocument/2006/relationships/slideLayout" Target="../slideLayouts/slideLayout135.xml"/><Relationship Id="rId7" Type="http://schemas.openxmlformats.org/officeDocument/2006/relationships/slideLayout" Target="../slideLayouts/slideLayout139.xml"/><Relationship Id="rId12" Type="http://schemas.openxmlformats.org/officeDocument/2006/relationships/theme" Target="../theme/theme13.xml"/><Relationship Id="rId2" Type="http://schemas.openxmlformats.org/officeDocument/2006/relationships/slideLayout" Target="../slideLayouts/slideLayout134.xml"/><Relationship Id="rId1" Type="http://schemas.openxmlformats.org/officeDocument/2006/relationships/slideLayout" Target="../slideLayouts/slideLayout133.xml"/><Relationship Id="rId6" Type="http://schemas.openxmlformats.org/officeDocument/2006/relationships/slideLayout" Target="../slideLayouts/slideLayout138.xml"/><Relationship Id="rId11" Type="http://schemas.openxmlformats.org/officeDocument/2006/relationships/slideLayout" Target="../slideLayouts/slideLayout143.xml"/><Relationship Id="rId5" Type="http://schemas.openxmlformats.org/officeDocument/2006/relationships/slideLayout" Target="../slideLayouts/slideLayout137.xml"/><Relationship Id="rId10" Type="http://schemas.openxmlformats.org/officeDocument/2006/relationships/slideLayout" Target="../slideLayouts/slideLayout142.xml"/><Relationship Id="rId4" Type="http://schemas.openxmlformats.org/officeDocument/2006/relationships/slideLayout" Target="../slideLayouts/slideLayout136.xml"/><Relationship Id="rId9" Type="http://schemas.openxmlformats.org/officeDocument/2006/relationships/slideLayout" Target="../slideLayouts/slideLayout141.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51.xml"/><Relationship Id="rId13" Type="http://schemas.openxmlformats.org/officeDocument/2006/relationships/image" Target="../media/image4.png"/><Relationship Id="rId3" Type="http://schemas.openxmlformats.org/officeDocument/2006/relationships/slideLayout" Target="../slideLayouts/slideLayout146.xml"/><Relationship Id="rId7" Type="http://schemas.openxmlformats.org/officeDocument/2006/relationships/slideLayout" Target="../slideLayouts/slideLayout150.xml"/><Relationship Id="rId12" Type="http://schemas.openxmlformats.org/officeDocument/2006/relationships/theme" Target="../theme/theme14.xml"/><Relationship Id="rId2" Type="http://schemas.openxmlformats.org/officeDocument/2006/relationships/slideLayout" Target="../slideLayouts/slideLayout145.xml"/><Relationship Id="rId1" Type="http://schemas.openxmlformats.org/officeDocument/2006/relationships/slideLayout" Target="../slideLayouts/slideLayout144.xml"/><Relationship Id="rId6" Type="http://schemas.openxmlformats.org/officeDocument/2006/relationships/slideLayout" Target="../slideLayouts/slideLayout149.xml"/><Relationship Id="rId11" Type="http://schemas.openxmlformats.org/officeDocument/2006/relationships/slideLayout" Target="../slideLayouts/slideLayout154.xml"/><Relationship Id="rId5" Type="http://schemas.openxmlformats.org/officeDocument/2006/relationships/slideLayout" Target="../slideLayouts/slideLayout148.xml"/><Relationship Id="rId10" Type="http://schemas.openxmlformats.org/officeDocument/2006/relationships/slideLayout" Target="../slideLayouts/slideLayout153.xml"/><Relationship Id="rId4" Type="http://schemas.openxmlformats.org/officeDocument/2006/relationships/slideLayout" Target="../slideLayouts/slideLayout147.xml"/><Relationship Id="rId9" Type="http://schemas.openxmlformats.org/officeDocument/2006/relationships/slideLayout" Target="../slideLayouts/slideLayout1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pic>
        <p:nvPicPr>
          <p:cNvPr id="1026" name="Picture 8" descr="PowerpointPresentationBlank.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3"/>
          <p:cNvSpPr>
            <a:spLocks noGrp="1" noChangeArrowheads="1"/>
          </p:cNvSpPr>
          <p:nvPr>
            <p:ph type="title"/>
          </p:nvPr>
        </p:nvSpPr>
        <p:spPr bwMode="auto">
          <a:xfrm>
            <a:off x="624417" y="1"/>
            <a:ext cx="1097280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254980" name="Rectangle 4"/>
          <p:cNvSpPr>
            <a:spLocks noGrp="1" noChangeArrowheads="1"/>
          </p:cNvSpPr>
          <p:nvPr>
            <p:ph type="body" idx="1"/>
          </p:nvPr>
        </p:nvSpPr>
        <p:spPr bwMode="auto">
          <a:xfrm>
            <a:off x="609600" y="692151"/>
            <a:ext cx="10972800" cy="543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 name="hc" descr="OFFICIAL SWYDDOGOL"/>
          <p:cNvSpPr txBox="1"/>
          <p:nvPr userDrawn="1"/>
        </p:nvSpPr>
        <p:spPr>
          <a:xfrm>
            <a:off x="0" y="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
        <p:nvSpPr>
          <p:cNvPr id="3" name="fc" descr="OFFICIAL SWYDDOGOL"/>
          <p:cNvSpPr txBox="1"/>
          <p:nvPr userDrawn="1"/>
        </p:nvSpPr>
        <p:spPr>
          <a:xfrm>
            <a:off x="0" y="653796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Tree>
  </p:cSld>
  <p:clrMap bg1="lt1" tx1="dk1" bg2="lt2" tx2="dk2" accent1="accent1" accent2="accent2" accent3="accent3" accent4="accent4" accent5="accent5" accent6="accent6" hlink="hlink" folHlink="folHlink"/>
  <p:sldLayoutIdLst>
    <p:sldLayoutId id="2147489439" r:id="rId1"/>
    <p:sldLayoutId id="2147489297" r:id="rId2"/>
    <p:sldLayoutId id="2147489298" r:id="rId3"/>
    <p:sldLayoutId id="2147489299" r:id="rId4"/>
    <p:sldLayoutId id="2147489300" r:id="rId5"/>
    <p:sldLayoutId id="2147489301" r:id="rId6"/>
    <p:sldLayoutId id="2147489302" r:id="rId7"/>
    <p:sldLayoutId id="2147489303" r:id="rId8"/>
    <p:sldLayoutId id="2147489304" r:id="rId9"/>
    <p:sldLayoutId id="2147489305" r:id="rId10"/>
    <p:sldLayoutId id="2147489306"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498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5498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54980">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54980">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5498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4980" grpId="0" build="p">
        <p:tmplLst>
          <p:tmpl lvl="1">
            <p:tnLst>
              <p:par>
                <p:cTn presetID="1" presetClass="entr" presetSubtype="0" fill="hold" nodeType="clickEffect">
                  <p:stCondLst>
                    <p:cond delay="0"/>
                  </p:stCondLst>
                  <p:childTnLst>
                    <p:set>
                      <p:cBhvr>
                        <p:cTn dur="1" fill="hold">
                          <p:stCondLst>
                            <p:cond delay="0"/>
                          </p:stCondLst>
                        </p:cTn>
                        <p:tgtEl>
                          <p:spTgt spid="254980"/>
                        </p:tgtEl>
                        <p:attrNameLst>
                          <p:attrName>style.visibility</p:attrName>
                        </p:attrNameLst>
                      </p:cBhvr>
                      <p:to>
                        <p:strVal val="visible"/>
                      </p:to>
                    </p:set>
                  </p:childTnLst>
                </p:cTn>
              </p:par>
            </p:tnLst>
          </p:tmpl>
          <p:tmpl lvl="2">
            <p:tnLst>
              <p:par>
                <p:cTn presetID="1" presetClass="entr" presetSubtype="0" fill="hold" nodeType="withEffect">
                  <p:stCondLst>
                    <p:cond delay="0"/>
                  </p:stCondLst>
                  <p:childTnLst>
                    <p:set>
                      <p:cBhvr>
                        <p:cTn dur="1" fill="hold">
                          <p:stCondLst>
                            <p:cond delay="0"/>
                          </p:stCondLst>
                        </p:cTn>
                        <p:tgtEl>
                          <p:spTgt spid="254980"/>
                        </p:tgtEl>
                        <p:attrNameLst>
                          <p:attrName>style.visibility</p:attrName>
                        </p:attrNameLst>
                      </p:cBhvr>
                      <p:to>
                        <p:strVal val="visible"/>
                      </p:to>
                    </p:set>
                  </p:childTnLst>
                </p:cTn>
              </p:par>
            </p:tnLst>
          </p:tmpl>
          <p:tmpl lvl="3">
            <p:tnLst>
              <p:par>
                <p:cTn presetID="1" presetClass="entr" presetSubtype="0" fill="hold" nodeType="withEffect">
                  <p:stCondLst>
                    <p:cond delay="0"/>
                  </p:stCondLst>
                  <p:childTnLst>
                    <p:set>
                      <p:cBhvr>
                        <p:cTn dur="1" fill="hold">
                          <p:stCondLst>
                            <p:cond delay="0"/>
                          </p:stCondLst>
                        </p:cTn>
                        <p:tgtEl>
                          <p:spTgt spid="254980"/>
                        </p:tgtEl>
                        <p:attrNameLst>
                          <p:attrName>style.visibility</p:attrName>
                        </p:attrNameLst>
                      </p:cBhvr>
                      <p:to>
                        <p:strVal val="visible"/>
                      </p:to>
                    </p:set>
                  </p:childTnLst>
                </p:cTn>
              </p:par>
            </p:tnLst>
          </p:tmpl>
          <p:tmpl lvl="4">
            <p:tnLst>
              <p:par>
                <p:cTn presetID="1" presetClass="entr" presetSubtype="0" fill="hold" nodeType="withEffect">
                  <p:stCondLst>
                    <p:cond delay="0"/>
                  </p:stCondLst>
                  <p:childTnLst>
                    <p:set>
                      <p:cBhvr>
                        <p:cTn dur="1" fill="hold">
                          <p:stCondLst>
                            <p:cond delay="0"/>
                          </p:stCondLst>
                        </p:cTn>
                        <p:tgtEl>
                          <p:spTgt spid="254980"/>
                        </p:tgtEl>
                        <p:attrNameLst>
                          <p:attrName>style.visibility</p:attrName>
                        </p:attrNameLst>
                      </p:cBhvr>
                      <p:to>
                        <p:strVal val="visible"/>
                      </p:to>
                    </p:set>
                  </p:childTnLst>
                </p:cTn>
              </p:par>
            </p:tnLst>
          </p:tmpl>
          <p:tmpl lvl="5">
            <p:tnLst>
              <p:par>
                <p:cTn presetID="1" presetClass="entr" presetSubtype="0" fill="hold" nodeType="withEffect">
                  <p:stCondLst>
                    <p:cond delay="0"/>
                  </p:stCondLst>
                  <p:childTnLst>
                    <p:set>
                      <p:cBhvr>
                        <p:cTn dur="1" fill="hold">
                          <p:stCondLst>
                            <p:cond delay="0"/>
                          </p:stCondLst>
                        </p:cTn>
                        <p:tgtEl>
                          <p:spTgt spid="254980"/>
                        </p:tgtEl>
                        <p:attrNameLst>
                          <p:attrName>style.visibility</p:attrName>
                        </p:attrNameLst>
                      </p:cBhvr>
                      <p:to>
                        <p:strVal val="visible"/>
                      </p:to>
                    </p:set>
                  </p:childTnLst>
                </p:cTn>
              </p:par>
            </p:tnLst>
          </p:tmpl>
        </p:tmplLst>
      </p:bldP>
    </p:bldLst>
  </p:timing>
  <p:txStyles>
    <p:titleStyle>
      <a:lvl1pPr algn="ctr" rtl="0" eaLnBrk="0" fontAlgn="base" hangingPunct="0">
        <a:spcBef>
          <a:spcPct val="0"/>
        </a:spcBef>
        <a:spcAft>
          <a:spcPct val="0"/>
        </a:spcAft>
        <a:defRPr sz="2800">
          <a:solidFill>
            <a:schemeClr val="bg1"/>
          </a:solidFill>
          <a:latin typeface="+mj-lt"/>
          <a:ea typeface="+mj-ea"/>
          <a:cs typeface="+mj-cs"/>
        </a:defRPr>
      </a:lvl1pPr>
      <a:lvl2pPr algn="ctr" rtl="0" eaLnBrk="0" fontAlgn="base" hangingPunct="0">
        <a:spcBef>
          <a:spcPct val="0"/>
        </a:spcBef>
        <a:spcAft>
          <a:spcPct val="0"/>
        </a:spcAft>
        <a:defRPr sz="2800">
          <a:solidFill>
            <a:schemeClr val="bg1"/>
          </a:solidFill>
          <a:latin typeface="Verdana" pitchFamily="34" charset="0"/>
          <a:ea typeface="ＭＳ Ｐゴシック" pitchFamily="34" charset="-128"/>
        </a:defRPr>
      </a:lvl2pPr>
      <a:lvl3pPr algn="ctr" rtl="0" eaLnBrk="0" fontAlgn="base" hangingPunct="0">
        <a:spcBef>
          <a:spcPct val="0"/>
        </a:spcBef>
        <a:spcAft>
          <a:spcPct val="0"/>
        </a:spcAft>
        <a:defRPr sz="2800">
          <a:solidFill>
            <a:schemeClr val="bg1"/>
          </a:solidFill>
          <a:latin typeface="Verdana" pitchFamily="34" charset="0"/>
          <a:ea typeface="ＭＳ Ｐゴシック" pitchFamily="34" charset="-128"/>
        </a:defRPr>
      </a:lvl3pPr>
      <a:lvl4pPr algn="ctr" rtl="0" eaLnBrk="0" fontAlgn="base" hangingPunct="0">
        <a:spcBef>
          <a:spcPct val="0"/>
        </a:spcBef>
        <a:spcAft>
          <a:spcPct val="0"/>
        </a:spcAft>
        <a:defRPr sz="2800">
          <a:solidFill>
            <a:schemeClr val="bg1"/>
          </a:solidFill>
          <a:latin typeface="Verdana" pitchFamily="34" charset="0"/>
          <a:ea typeface="ＭＳ Ｐゴシック" pitchFamily="34" charset="-128"/>
        </a:defRPr>
      </a:lvl4pPr>
      <a:lvl5pPr algn="ctr" rtl="0" eaLnBrk="0" fontAlgn="base" hangingPunct="0">
        <a:spcBef>
          <a:spcPct val="0"/>
        </a:spcBef>
        <a:spcAft>
          <a:spcPct val="0"/>
        </a:spcAft>
        <a:defRPr sz="2800">
          <a:solidFill>
            <a:schemeClr val="bg1"/>
          </a:solidFill>
          <a:latin typeface="Verdana" pitchFamily="34" charset="0"/>
          <a:ea typeface="ＭＳ Ｐゴシック" pitchFamily="34" charset="-128"/>
        </a:defRPr>
      </a:lvl5pPr>
      <a:lvl6pPr marL="457200" algn="ctr" rtl="0" eaLnBrk="0" fontAlgn="base" hangingPunct="0">
        <a:spcBef>
          <a:spcPct val="0"/>
        </a:spcBef>
        <a:spcAft>
          <a:spcPct val="0"/>
        </a:spcAft>
        <a:defRPr sz="2800">
          <a:solidFill>
            <a:schemeClr val="bg1"/>
          </a:solidFill>
          <a:latin typeface="Verdana" pitchFamily="34" charset="0"/>
          <a:ea typeface="ＭＳ Ｐゴシック" pitchFamily="34" charset="-128"/>
        </a:defRPr>
      </a:lvl6pPr>
      <a:lvl7pPr marL="914400" algn="ctr" rtl="0" eaLnBrk="0" fontAlgn="base" hangingPunct="0">
        <a:spcBef>
          <a:spcPct val="0"/>
        </a:spcBef>
        <a:spcAft>
          <a:spcPct val="0"/>
        </a:spcAft>
        <a:defRPr sz="2800">
          <a:solidFill>
            <a:schemeClr val="bg1"/>
          </a:solidFill>
          <a:latin typeface="Verdana" pitchFamily="34" charset="0"/>
          <a:ea typeface="ＭＳ Ｐゴシック" pitchFamily="34" charset="-128"/>
        </a:defRPr>
      </a:lvl7pPr>
      <a:lvl8pPr marL="1371600" algn="ctr" rtl="0" eaLnBrk="0" fontAlgn="base" hangingPunct="0">
        <a:spcBef>
          <a:spcPct val="0"/>
        </a:spcBef>
        <a:spcAft>
          <a:spcPct val="0"/>
        </a:spcAft>
        <a:defRPr sz="2800">
          <a:solidFill>
            <a:schemeClr val="bg1"/>
          </a:solidFill>
          <a:latin typeface="Verdana" pitchFamily="34" charset="0"/>
          <a:ea typeface="ＭＳ Ｐゴシック" pitchFamily="34" charset="-128"/>
        </a:defRPr>
      </a:lvl8pPr>
      <a:lvl9pPr marL="1828800" algn="ctr" rtl="0" eaLnBrk="0" fontAlgn="base" hangingPunct="0">
        <a:spcBef>
          <a:spcPct val="0"/>
        </a:spcBef>
        <a:spcAft>
          <a:spcPct val="0"/>
        </a:spcAft>
        <a:defRPr sz="2800">
          <a:solidFill>
            <a:schemeClr val="bg1"/>
          </a:solidFill>
          <a:latin typeface="Verdana" pitchFamily="34" charset="0"/>
          <a:ea typeface="ＭＳ Ｐゴシック" pitchFamily="34" charset="-128"/>
        </a:defRPr>
      </a:lvl9pPr>
    </p:titleStyle>
    <p:bodyStyle>
      <a:lvl1pPr marL="342900" indent="-342900" algn="l" rtl="0" eaLnBrk="0" fontAlgn="base" hangingPunct="0">
        <a:spcBef>
          <a:spcPct val="20000"/>
        </a:spcBef>
        <a:spcAft>
          <a:spcPct val="0"/>
        </a:spcAft>
        <a:buChar char="•"/>
        <a:defRPr sz="2400">
          <a:solidFill>
            <a:schemeClr val="accent2"/>
          </a:solidFill>
          <a:latin typeface="+mn-lt"/>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mn-lt"/>
          <a:ea typeface="+mn-ea"/>
        </a:defRPr>
      </a:lvl2pPr>
      <a:lvl3pPr marL="1143000" indent="-228600" algn="l" rtl="0" eaLnBrk="0" fontAlgn="base" hangingPunct="0">
        <a:spcBef>
          <a:spcPct val="20000"/>
        </a:spcBef>
        <a:spcAft>
          <a:spcPct val="0"/>
        </a:spcAft>
        <a:buChar char="•"/>
        <a:defRPr sz="2400">
          <a:solidFill>
            <a:schemeClr val="accent2"/>
          </a:solidFill>
          <a:latin typeface="+mn-lt"/>
          <a:ea typeface="+mn-ea"/>
        </a:defRPr>
      </a:lvl3pPr>
      <a:lvl4pPr marL="1600200" indent="-228600" algn="l" rtl="0" eaLnBrk="0" fontAlgn="base" hangingPunct="0">
        <a:spcBef>
          <a:spcPct val="20000"/>
        </a:spcBef>
        <a:spcAft>
          <a:spcPct val="0"/>
        </a:spcAft>
        <a:buChar char="–"/>
        <a:defRPr sz="2000">
          <a:solidFill>
            <a:schemeClr val="accent2"/>
          </a:solidFill>
          <a:latin typeface="+mn-lt"/>
          <a:ea typeface="+mn-ea"/>
        </a:defRPr>
      </a:lvl4pPr>
      <a:lvl5pPr marL="2057400" indent="-228600" algn="l" rtl="0" eaLnBrk="0" fontAlgn="base" hangingPunct="0">
        <a:spcBef>
          <a:spcPct val="20000"/>
        </a:spcBef>
        <a:spcAft>
          <a:spcPct val="0"/>
        </a:spcAft>
        <a:buChar char="»"/>
        <a:defRPr sz="2000">
          <a:solidFill>
            <a:schemeClr val="accent2"/>
          </a:solidFill>
          <a:latin typeface="+mn-lt"/>
          <a:ea typeface="+mn-ea"/>
        </a:defRPr>
      </a:lvl5pPr>
      <a:lvl6pPr marL="2514600" indent="-228600" algn="l" rtl="0" eaLnBrk="0" fontAlgn="base" hangingPunct="0">
        <a:spcBef>
          <a:spcPct val="20000"/>
        </a:spcBef>
        <a:spcAft>
          <a:spcPct val="0"/>
        </a:spcAft>
        <a:buChar char="»"/>
        <a:defRPr sz="2000">
          <a:solidFill>
            <a:schemeClr val="accent2"/>
          </a:solidFill>
          <a:latin typeface="+mn-lt"/>
          <a:ea typeface="+mn-ea"/>
        </a:defRPr>
      </a:lvl6pPr>
      <a:lvl7pPr marL="2971800" indent="-228600" algn="l" rtl="0" eaLnBrk="0" fontAlgn="base" hangingPunct="0">
        <a:spcBef>
          <a:spcPct val="20000"/>
        </a:spcBef>
        <a:spcAft>
          <a:spcPct val="0"/>
        </a:spcAft>
        <a:buChar char="»"/>
        <a:defRPr sz="2000">
          <a:solidFill>
            <a:schemeClr val="accent2"/>
          </a:solidFill>
          <a:latin typeface="+mn-lt"/>
          <a:ea typeface="+mn-ea"/>
        </a:defRPr>
      </a:lvl7pPr>
      <a:lvl8pPr marL="3429000" indent="-228600" algn="l" rtl="0" eaLnBrk="0" fontAlgn="base" hangingPunct="0">
        <a:spcBef>
          <a:spcPct val="20000"/>
        </a:spcBef>
        <a:spcAft>
          <a:spcPct val="0"/>
        </a:spcAft>
        <a:buChar char="»"/>
        <a:defRPr sz="2000">
          <a:solidFill>
            <a:schemeClr val="accent2"/>
          </a:solidFill>
          <a:latin typeface="+mn-lt"/>
          <a:ea typeface="+mn-ea"/>
        </a:defRPr>
      </a:lvl8pPr>
      <a:lvl9pPr marL="3886200" indent="-228600" algn="l" rtl="0" eaLnBrk="0" fontAlgn="base" hangingPunct="0">
        <a:spcBef>
          <a:spcPct val="20000"/>
        </a:spcBef>
        <a:spcAft>
          <a:spcPct val="0"/>
        </a:spcAft>
        <a:buChar char="»"/>
        <a:defRPr sz="2000">
          <a:solidFill>
            <a:schemeClr val="accent2"/>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pic>
        <p:nvPicPr>
          <p:cNvPr id="2050" name="Picture 2" descr="PowerpointPresentation.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ate Placeholder 3"/>
          <p:cNvSpPr>
            <a:spLocks noGrp="1" noChangeArrowheads="1"/>
          </p:cNvSpPr>
          <p:nvPr>
            <p:ph type="dt" sz="half" idx="2"/>
          </p:nvPr>
        </p:nvSpPr>
        <p:spPr>
          <a:xfrm>
            <a:off x="609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5" name="Footer Placeholder 4"/>
          <p:cNvSpPr>
            <a:spLocks noGrp="1" noChangeArrowheads="1"/>
          </p:cNvSpPr>
          <p:nvPr>
            <p:ph type="ftr" sz="quarter" idx="3"/>
          </p:nvPr>
        </p:nvSpPr>
        <p:spPr>
          <a:xfrm>
            <a:off x="4165600" y="6245225"/>
            <a:ext cx="3860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6" name="Slide Number Placeholder 5"/>
          <p:cNvSpPr>
            <a:spLocks noGrp="1" noChangeArrowheads="1"/>
          </p:cNvSpPr>
          <p:nvPr>
            <p:ph type="sldNum" sz="quarter" idx="4"/>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lvl1pPr>
          </a:lstStyle>
          <a:p>
            <a:pPr>
              <a:defRPr/>
            </a:pPr>
            <a:fld id="{ACE9D75C-E554-46F9-AE74-29F5924D5664}" type="slidenum">
              <a:rPr lang="en-GB" altLang="en-US"/>
              <a:pPr>
                <a:defRPr/>
              </a:pPr>
              <a:t>‹#›</a:t>
            </a:fld>
            <a:endParaRPr lang="en-GB" altLang="en-US"/>
          </a:p>
        </p:txBody>
      </p:sp>
      <p:sp>
        <p:nvSpPr>
          <p:cNvPr id="2" name="hc" descr="OFFICIAL SWYDDOGOL"/>
          <p:cNvSpPr txBox="1"/>
          <p:nvPr userDrawn="1"/>
        </p:nvSpPr>
        <p:spPr>
          <a:xfrm>
            <a:off x="0" y="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
        <p:nvSpPr>
          <p:cNvPr id="3" name="fc" descr="OFFICIAL SWYDDOGOL"/>
          <p:cNvSpPr txBox="1"/>
          <p:nvPr userDrawn="1"/>
        </p:nvSpPr>
        <p:spPr>
          <a:xfrm>
            <a:off x="0" y="653796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Tree>
  </p:cSld>
  <p:clrMap bg1="lt1" tx1="dk1" bg2="lt2" tx2="dk2" accent1="accent1" accent2="accent2" accent3="accent3" accent4="accent4" accent5="accent5" accent6="accent6" hlink="hlink" folHlink="folHlink"/>
  <p:sldLayoutIdLst>
    <p:sldLayoutId id="2147489307" r:id="rId1"/>
    <p:sldLayoutId id="2147489308" r:id="rId2"/>
    <p:sldLayoutId id="2147489309" r:id="rId3"/>
    <p:sldLayoutId id="2147489310" r:id="rId4"/>
    <p:sldLayoutId id="2147489311" r:id="rId5"/>
    <p:sldLayoutId id="2147489312" r:id="rId6"/>
    <p:sldLayoutId id="2147489313" r:id="rId7"/>
    <p:sldLayoutId id="2147489314" r:id="rId8"/>
    <p:sldLayoutId id="2147489315" r:id="rId9"/>
    <p:sldLayoutId id="2147489316" r:id="rId10"/>
    <p:sldLayoutId id="214748931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rtl="0" eaLnBrk="0" fontAlgn="base" hangingPunct="0">
        <a:spcBef>
          <a:spcPct val="0"/>
        </a:spcBef>
        <a:spcAft>
          <a:spcPct val="0"/>
        </a:spcAft>
        <a:defRPr sz="3600">
          <a:solidFill>
            <a:schemeClr val="accent2"/>
          </a:solidFill>
          <a:latin typeface="+mj-lt"/>
          <a:ea typeface="+mj-ea"/>
          <a:cs typeface="+mj-cs"/>
        </a:defRPr>
      </a:lvl1pPr>
      <a:lvl2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2pPr>
      <a:lvl3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3pPr>
      <a:lvl4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4pPr>
      <a:lvl5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5pPr>
      <a:lvl6pPr marL="4572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6pPr>
      <a:lvl7pPr marL="9144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7pPr>
      <a:lvl8pPr marL="13716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8pPr>
      <a:lvl9pPr marL="18288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9pPr>
    </p:titleStyle>
    <p:bodyStyle>
      <a:lvl1pPr marL="342900" indent="-342900" algn="l" rtl="0" eaLnBrk="0" fontAlgn="base" hangingPunct="0">
        <a:spcBef>
          <a:spcPct val="20000"/>
        </a:spcBef>
        <a:spcAft>
          <a:spcPct val="0"/>
        </a:spcAft>
        <a:buChar char="•"/>
        <a:defRPr sz="3200">
          <a:solidFill>
            <a:schemeClr val="accent2"/>
          </a:solidFill>
          <a:latin typeface="+mn-lt"/>
          <a:ea typeface="+mn-ea"/>
          <a:cs typeface="+mn-cs"/>
        </a:defRPr>
      </a:lvl1pPr>
      <a:lvl2pPr marL="742950" indent="-285750" algn="l" rtl="0" eaLnBrk="0" fontAlgn="base" hangingPunct="0">
        <a:spcBef>
          <a:spcPct val="20000"/>
        </a:spcBef>
        <a:spcAft>
          <a:spcPct val="0"/>
        </a:spcAft>
        <a:buChar char="–"/>
        <a:defRPr sz="2800">
          <a:solidFill>
            <a:schemeClr val="accent2"/>
          </a:solidFill>
          <a:latin typeface="+mn-lt"/>
          <a:ea typeface="+mn-ea"/>
        </a:defRPr>
      </a:lvl2pPr>
      <a:lvl3pPr marL="1143000" indent="-228600" algn="l" rtl="0" eaLnBrk="0" fontAlgn="base" hangingPunct="0">
        <a:spcBef>
          <a:spcPct val="20000"/>
        </a:spcBef>
        <a:spcAft>
          <a:spcPct val="0"/>
        </a:spcAft>
        <a:buChar char="•"/>
        <a:defRPr sz="2400">
          <a:solidFill>
            <a:schemeClr val="accent2"/>
          </a:solidFill>
          <a:latin typeface="+mn-lt"/>
          <a:ea typeface="+mn-ea"/>
        </a:defRPr>
      </a:lvl3pPr>
      <a:lvl4pPr marL="1600200" indent="-228600" algn="l" rtl="0" eaLnBrk="0" fontAlgn="base" hangingPunct="0">
        <a:spcBef>
          <a:spcPct val="20000"/>
        </a:spcBef>
        <a:spcAft>
          <a:spcPct val="0"/>
        </a:spcAft>
        <a:buChar char="–"/>
        <a:defRPr sz="2000">
          <a:solidFill>
            <a:schemeClr val="accent2"/>
          </a:solidFill>
          <a:latin typeface="+mn-lt"/>
          <a:ea typeface="+mn-ea"/>
        </a:defRPr>
      </a:lvl4pPr>
      <a:lvl5pPr marL="2057400" indent="-228600" algn="l" rtl="0" eaLnBrk="0" fontAlgn="base" hangingPunct="0">
        <a:spcBef>
          <a:spcPct val="20000"/>
        </a:spcBef>
        <a:spcAft>
          <a:spcPct val="0"/>
        </a:spcAft>
        <a:buChar char="»"/>
        <a:defRPr sz="2000">
          <a:solidFill>
            <a:schemeClr val="accent2"/>
          </a:solidFill>
          <a:latin typeface="+mn-lt"/>
          <a:ea typeface="+mn-ea"/>
        </a:defRPr>
      </a:lvl5pPr>
      <a:lvl6pPr marL="2514600" indent="-228600" algn="l" rtl="0" eaLnBrk="0" fontAlgn="base" hangingPunct="0">
        <a:spcBef>
          <a:spcPct val="20000"/>
        </a:spcBef>
        <a:spcAft>
          <a:spcPct val="0"/>
        </a:spcAft>
        <a:buChar char="»"/>
        <a:defRPr sz="2000">
          <a:solidFill>
            <a:schemeClr val="accent2"/>
          </a:solidFill>
          <a:latin typeface="+mn-lt"/>
          <a:ea typeface="+mn-ea"/>
        </a:defRPr>
      </a:lvl6pPr>
      <a:lvl7pPr marL="2971800" indent="-228600" algn="l" rtl="0" eaLnBrk="0" fontAlgn="base" hangingPunct="0">
        <a:spcBef>
          <a:spcPct val="20000"/>
        </a:spcBef>
        <a:spcAft>
          <a:spcPct val="0"/>
        </a:spcAft>
        <a:buChar char="»"/>
        <a:defRPr sz="2000">
          <a:solidFill>
            <a:schemeClr val="accent2"/>
          </a:solidFill>
          <a:latin typeface="+mn-lt"/>
          <a:ea typeface="+mn-ea"/>
        </a:defRPr>
      </a:lvl7pPr>
      <a:lvl8pPr marL="3429000" indent="-228600" algn="l" rtl="0" eaLnBrk="0" fontAlgn="base" hangingPunct="0">
        <a:spcBef>
          <a:spcPct val="20000"/>
        </a:spcBef>
        <a:spcAft>
          <a:spcPct val="0"/>
        </a:spcAft>
        <a:buChar char="»"/>
        <a:defRPr sz="2000">
          <a:solidFill>
            <a:schemeClr val="accent2"/>
          </a:solidFill>
          <a:latin typeface="+mn-lt"/>
          <a:ea typeface="+mn-ea"/>
        </a:defRPr>
      </a:lvl8pPr>
      <a:lvl9pPr marL="3886200" indent="-228600" algn="l" rtl="0" eaLnBrk="0" fontAlgn="base" hangingPunct="0">
        <a:spcBef>
          <a:spcPct val="20000"/>
        </a:spcBef>
        <a:spcAft>
          <a:spcPct val="0"/>
        </a:spcAft>
        <a:buChar char="»"/>
        <a:defRPr sz="2000">
          <a:solidFill>
            <a:schemeClr val="accent2"/>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pic>
        <p:nvPicPr>
          <p:cNvPr id="3074" name="Picture 2" descr="PowerpointPresentation.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ate Placeholder 3"/>
          <p:cNvSpPr>
            <a:spLocks noGrp="1" noChangeArrowheads="1"/>
          </p:cNvSpPr>
          <p:nvPr>
            <p:ph type="dt" sz="half" idx="2"/>
          </p:nvPr>
        </p:nvSpPr>
        <p:spPr>
          <a:xfrm>
            <a:off x="609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5" name="Footer Placeholder 4"/>
          <p:cNvSpPr>
            <a:spLocks noGrp="1" noChangeArrowheads="1"/>
          </p:cNvSpPr>
          <p:nvPr>
            <p:ph type="ftr" sz="quarter" idx="3"/>
          </p:nvPr>
        </p:nvSpPr>
        <p:spPr>
          <a:xfrm>
            <a:off x="4165600" y="6245225"/>
            <a:ext cx="3860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6" name="Slide Number Placeholder 5"/>
          <p:cNvSpPr>
            <a:spLocks noGrp="1" noChangeArrowheads="1"/>
          </p:cNvSpPr>
          <p:nvPr>
            <p:ph type="sldNum" sz="quarter" idx="4"/>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lvl1pPr>
          </a:lstStyle>
          <a:p>
            <a:pPr>
              <a:defRPr/>
            </a:pPr>
            <a:fld id="{9FF49D9C-6665-4D8C-A3C0-FF25C2F8604C}" type="slidenum">
              <a:rPr lang="en-GB" altLang="en-US"/>
              <a:pPr>
                <a:defRPr/>
              </a:pPr>
              <a:t>‹#›</a:t>
            </a:fld>
            <a:endParaRPr lang="en-GB" altLang="en-US"/>
          </a:p>
        </p:txBody>
      </p:sp>
      <p:sp>
        <p:nvSpPr>
          <p:cNvPr id="2" name="hc" descr="OFFICIAL SWYDDOGOL"/>
          <p:cNvSpPr txBox="1"/>
          <p:nvPr userDrawn="1"/>
        </p:nvSpPr>
        <p:spPr>
          <a:xfrm>
            <a:off x="0" y="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
        <p:nvSpPr>
          <p:cNvPr id="3" name="fc" descr="OFFICIAL SWYDDOGOL"/>
          <p:cNvSpPr txBox="1"/>
          <p:nvPr userDrawn="1"/>
        </p:nvSpPr>
        <p:spPr>
          <a:xfrm>
            <a:off x="0" y="653796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Tree>
  </p:cSld>
  <p:clrMap bg1="lt1" tx1="dk1" bg2="lt2" tx2="dk2" accent1="accent1" accent2="accent2" accent3="accent3" accent4="accent4" accent5="accent5" accent6="accent6" hlink="hlink" folHlink="folHlink"/>
  <p:sldLayoutIdLst>
    <p:sldLayoutId id="2147489318" r:id="rId1"/>
    <p:sldLayoutId id="2147489319" r:id="rId2"/>
    <p:sldLayoutId id="2147489320" r:id="rId3"/>
    <p:sldLayoutId id="2147489321" r:id="rId4"/>
    <p:sldLayoutId id="2147489322" r:id="rId5"/>
    <p:sldLayoutId id="2147489323" r:id="rId6"/>
    <p:sldLayoutId id="2147489324" r:id="rId7"/>
    <p:sldLayoutId id="2147489325" r:id="rId8"/>
    <p:sldLayoutId id="2147489326" r:id="rId9"/>
    <p:sldLayoutId id="2147489327" r:id="rId10"/>
    <p:sldLayoutId id="214748932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rtl="0" eaLnBrk="0" fontAlgn="base" hangingPunct="0">
        <a:spcBef>
          <a:spcPct val="0"/>
        </a:spcBef>
        <a:spcAft>
          <a:spcPct val="0"/>
        </a:spcAft>
        <a:defRPr sz="3600">
          <a:solidFill>
            <a:schemeClr val="accent2"/>
          </a:solidFill>
          <a:latin typeface="+mj-lt"/>
          <a:ea typeface="+mj-ea"/>
          <a:cs typeface="+mj-cs"/>
        </a:defRPr>
      </a:lvl1pPr>
      <a:lvl2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2pPr>
      <a:lvl3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3pPr>
      <a:lvl4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4pPr>
      <a:lvl5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5pPr>
      <a:lvl6pPr marL="4572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6pPr>
      <a:lvl7pPr marL="9144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7pPr>
      <a:lvl8pPr marL="13716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8pPr>
      <a:lvl9pPr marL="18288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9pPr>
    </p:titleStyle>
    <p:bodyStyle>
      <a:lvl1pPr marL="342900" indent="-342900" algn="l" rtl="0" eaLnBrk="0" fontAlgn="base" hangingPunct="0">
        <a:spcBef>
          <a:spcPct val="20000"/>
        </a:spcBef>
        <a:spcAft>
          <a:spcPct val="0"/>
        </a:spcAft>
        <a:buChar char="•"/>
        <a:defRPr sz="3200">
          <a:solidFill>
            <a:schemeClr val="accent2"/>
          </a:solidFill>
          <a:latin typeface="+mn-lt"/>
          <a:ea typeface="+mn-ea"/>
          <a:cs typeface="+mn-cs"/>
        </a:defRPr>
      </a:lvl1pPr>
      <a:lvl2pPr marL="742950" indent="-285750" algn="l" rtl="0" eaLnBrk="0" fontAlgn="base" hangingPunct="0">
        <a:spcBef>
          <a:spcPct val="20000"/>
        </a:spcBef>
        <a:spcAft>
          <a:spcPct val="0"/>
        </a:spcAft>
        <a:buChar char="–"/>
        <a:defRPr sz="2800">
          <a:solidFill>
            <a:schemeClr val="accent2"/>
          </a:solidFill>
          <a:latin typeface="+mn-lt"/>
          <a:ea typeface="+mn-ea"/>
        </a:defRPr>
      </a:lvl2pPr>
      <a:lvl3pPr marL="1143000" indent="-228600" algn="l" rtl="0" eaLnBrk="0" fontAlgn="base" hangingPunct="0">
        <a:spcBef>
          <a:spcPct val="20000"/>
        </a:spcBef>
        <a:spcAft>
          <a:spcPct val="0"/>
        </a:spcAft>
        <a:buChar char="•"/>
        <a:defRPr sz="2400">
          <a:solidFill>
            <a:schemeClr val="accent2"/>
          </a:solidFill>
          <a:latin typeface="+mn-lt"/>
          <a:ea typeface="+mn-ea"/>
        </a:defRPr>
      </a:lvl3pPr>
      <a:lvl4pPr marL="1600200" indent="-228600" algn="l" rtl="0" eaLnBrk="0" fontAlgn="base" hangingPunct="0">
        <a:spcBef>
          <a:spcPct val="20000"/>
        </a:spcBef>
        <a:spcAft>
          <a:spcPct val="0"/>
        </a:spcAft>
        <a:buChar char="–"/>
        <a:defRPr sz="2000">
          <a:solidFill>
            <a:schemeClr val="accent2"/>
          </a:solidFill>
          <a:latin typeface="+mn-lt"/>
          <a:ea typeface="+mn-ea"/>
        </a:defRPr>
      </a:lvl4pPr>
      <a:lvl5pPr marL="2057400" indent="-228600" algn="l" rtl="0" eaLnBrk="0" fontAlgn="base" hangingPunct="0">
        <a:spcBef>
          <a:spcPct val="20000"/>
        </a:spcBef>
        <a:spcAft>
          <a:spcPct val="0"/>
        </a:spcAft>
        <a:buChar char="»"/>
        <a:defRPr sz="2000">
          <a:solidFill>
            <a:schemeClr val="accent2"/>
          </a:solidFill>
          <a:latin typeface="+mn-lt"/>
          <a:ea typeface="+mn-ea"/>
        </a:defRPr>
      </a:lvl5pPr>
      <a:lvl6pPr marL="2514600" indent="-228600" algn="l" rtl="0" eaLnBrk="0" fontAlgn="base" hangingPunct="0">
        <a:spcBef>
          <a:spcPct val="20000"/>
        </a:spcBef>
        <a:spcAft>
          <a:spcPct val="0"/>
        </a:spcAft>
        <a:buChar char="»"/>
        <a:defRPr sz="2000">
          <a:solidFill>
            <a:schemeClr val="accent2"/>
          </a:solidFill>
          <a:latin typeface="+mn-lt"/>
          <a:ea typeface="+mn-ea"/>
        </a:defRPr>
      </a:lvl6pPr>
      <a:lvl7pPr marL="2971800" indent="-228600" algn="l" rtl="0" eaLnBrk="0" fontAlgn="base" hangingPunct="0">
        <a:spcBef>
          <a:spcPct val="20000"/>
        </a:spcBef>
        <a:spcAft>
          <a:spcPct val="0"/>
        </a:spcAft>
        <a:buChar char="»"/>
        <a:defRPr sz="2000">
          <a:solidFill>
            <a:schemeClr val="accent2"/>
          </a:solidFill>
          <a:latin typeface="+mn-lt"/>
          <a:ea typeface="+mn-ea"/>
        </a:defRPr>
      </a:lvl7pPr>
      <a:lvl8pPr marL="3429000" indent="-228600" algn="l" rtl="0" eaLnBrk="0" fontAlgn="base" hangingPunct="0">
        <a:spcBef>
          <a:spcPct val="20000"/>
        </a:spcBef>
        <a:spcAft>
          <a:spcPct val="0"/>
        </a:spcAft>
        <a:buChar char="»"/>
        <a:defRPr sz="2000">
          <a:solidFill>
            <a:schemeClr val="accent2"/>
          </a:solidFill>
          <a:latin typeface="+mn-lt"/>
          <a:ea typeface="+mn-ea"/>
        </a:defRPr>
      </a:lvl8pPr>
      <a:lvl9pPr marL="3886200" indent="-228600" algn="l" rtl="0" eaLnBrk="0" fontAlgn="base" hangingPunct="0">
        <a:spcBef>
          <a:spcPct val="20000"/>
        </a:spcBef>
        <a:spcAft>
          <a:spcPct val="0"/>
        </a:spcAft>
        <a:buChar char="»"/>
        <a:defRPr sz="2000">
          <a:solidFill>
            <a:schemeClr val="accent2"/>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pic>
        <p:nvPicPr>
          <p:cNvPr id="4098" name="Picture 8" descr="PowerpointPresentationBlank.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4"/>
          <p:cNvSpPr>
            <a:spLocks noGrp="1" noChangeArrowheads="1"/>
          </p:cNvSpPr>
          <p:nvPr>
            <p:ph type="dt" sz="half" idx="2"/>
          </p:nvPr>
        </p:nvSpPr>
        <p:spPr>
          <a:xfrm>
            <a:off x="609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4" name="Rectangle 5"/>
          <p:cNvSpPr>
            <a:spLocks noGrp="1" noChangeArrowheads="1"/>
          </p:cNvSpPr>
          <p:nvPr>
            <p:ph type="ftr" sz="quarter" idx="3"/>
          </p:nvPr>
        </p:nvSpPr>
        <p:spPr>
          <a:xfrm>
            <a:off x="4165600" y="6245225"/>
            <a:ext cx="3860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5" name="Rectangle 6"/>
          <p:cNvSpPr>
            <a:spLocks noGrp="1" noChangeArrowheads="1"/>
          </p:cNvSpPr>
          <p:nvPr>
            <p:ph type="sldNum" sz="quarter" idx="4"/>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lvl1pPr>
          </a:lstStyle>
          <a:p>
            <a:pPr>
              <a:defRPr/>
            </a:pPr>
            <a:fld id="{3B2FAD0A-3D7F-4311-B792-FA2558F9CFD6}" type="slidenum">
              <a:rPr lang="en-GB" altLang="en-US"/>
              <a:pPr>
                <a:defRPr/>
              </a:pPr>
              <a:t>‹#›</a:t>
            </a:fld>
            <a:endParaRPr lang="en-GB" altLang="en-US"/>
          </a:p>
        </p:txBody>
      </p:sp>
      <p:sp>
        <p:nvSpPr>
          <p:cNvPr id="2" name="hc" descr="OFFICIAL SWYDDOGOL"/>
          <p:cNvSpPr txBox="1"/>
          <p:nvPr userDrawn="1"/>
        </p:nvSpPr>
        <p:spPr>
          <a:xfrm>
            <a:off x="0" y="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
        <p:nvSpPr>
          <p:cNvPr id="6" name="fc" descr="OFFICIAL SWYDDOGOL"/>
          <p:cNvSpPr txBox="1"/>
          <p:nvPr userDrawn="1"/>
        </p:nvSpPr>
        <p:spPr>
          <a:xfrm>
            <a:off x="0" y="653796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Tree>
  </p:cSld>
  <p:clrMap bg1="lt1" tx1="dk1" bg2="lt2" tx2="dk2" accent1="accent1" accent2="accent2" accent3="accent3" accent4="accent4" accent5="accent5" accent6="accent6" hlink="hlink" folHlink="folHlink"/>
  <p:sldLayoutIdLst>
    <p:sldLayoutId id="2147489329" r:id="rId1"/>
    <p:sldLayoutId id="2147489330" r:id="rId2"/>
    <p:sldLayoutId id="2147489331" r:id="rId3"/>
    <p:sldLayoutId id="2147489332" r:id="rId4"/>
    <p:sldLayoutId id="2147489333" r:id="rId5"/>
    <p:sldLayoutId id="2147489334" r:id="rId6"/>
    <p:sldLayoutId id="2147489335" r:id="rId7"/>
    <p:sldLayoutId id="2147489336" r:id="rId8"/>
    <p:sldLayoutId id="2147489337" r:id="rId9"/>
    <p:sldLayoutId id="2147489338" r:id="rId10"/>
    <p:sldLayoutId id="214748933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rtl="0" eaLnBrk="0" fontAlgn="base" hangingPunct="0">
        <a:spcBef>
          <a:spcPct val="0"/>
        </a:spcBef>
        <a:spcAft>
          <a:spcPct val="0"/>
        </a:spcAft>
        <a:defRPr sz="3600">
          <a:solidFill>
            <a:schemeClr val="accent2"/>
          </a:solidFill>
          <a:latin typeface="+mj-lt"/>
          <a:ea typeface="+mj-ea"/>
          <a:cs typeface="+mj-cs"/>
        </a:defRPr>
      </a:lvl1pPr>
      <a:lvl2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2pPr>
      <a:lvl3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3pPr>
      <a:lvl4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4pPr>
      <a:lvl5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5pPr>
      <a:lvl6pPr marL="4572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6pPr>
      <a:lvl7pPr marL="9144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7pPr>
      <a:lvl8pPr marL="13716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8pPr>
      <a:lvl9pPr marL="18288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9pPr>
    </p:titleStyle>
    <p:bodyStyle>
      <a:lvl1pPr marL="342900" indent="-342900" algn="l" rtl="0" eaLnBrk="0" fontAlgn="base" hangingPunct="0">
        <a:spcBef>
          <a:spcPct val="20000"/>
        </a:spcBef>
        <a:spcAft>
          <a:spcPct val="0"/>
        </a:spcAft>
        <a:buChar char="•"/>
        <a:defRPr sz="3200">
          <a:solidFill>
            <a:schemeClr val="accent2"/>
          </a:solidFill>
          <a:latin typeface="+mn-lt"/>
          <a:ea typeface="+mn-ea"/>
          <a:cs typeface="+mn-cs"/>
        </a:defRPr>
      </a:lvl1pPr>
      <a:lvl2pPr marL="742950" indent="-285750" algn="l" rtl="0" eaLnBrk="0" fontAlgn="base" hangingPunct="0">
        <a:spcBef>
          <a:spcPct val="20000"/>
        </a:spcBef>
        <a:spcAft>
          <a:spcPct val="0"/>
        </a:spcAft>
        <a:buChar char="–"/>
        <a:defRPr sz="2800">
          <a:solidFill>
            <a:schemeClr val="accent2"/>
          </a:solidFill>
          <a:latin typeface="+mn-lt"/>
          <a:ea typeface="+mn-ea"/>
        </a:defRPr>
      </a:lvl2pPr>
      <a:lvl3pPr marL="1143000" indent="-228600" algn="l" rtl="0" eaLnBrk="0" fontAlgn="base" hangingPunct="0">
        <a:spcBef>
          <a:spcPct val="20000"/>
        </a:spcBef>
        <a:spcAft>
          <a:spcPct val="0"/>
        </a:spcAft>
        <a:buChar char="•"/>
        <a:defRPr sz="2400">
          <a:solidFill>
            <a:schemeClr val="accent2"/>
          </a:solidFill>
          <a:latin typeface="+mn-lt"/>
          <a:ea typeface="+mn-ea"/>
        </a:defRPr>
      </a:lvl3pPr>
      <a:lvl4pPr marL="1600200" indent="-228600" algn="l" rtl="0" eaLnBrk="0" fontAlgn="base" hangingPunct="0">
        <a:spcBef>
          <a:spcPct val="20000"/>
        </a:spcBef>
        <a:spcAft>
          <a:spcPct val="0"/>
        </a:spcAft>
        <a:buChar char="–"/>
        <a:defRPr sz="2000">
          <a:solidFill>
            <a:schemeClr val="accent2"/>
          </a:solidFill>
          <a:latin typeface="+mn-lt"/>
          <a:ea typeface="+mn-ea"/>
        </a:defRPr>
      </a:lvl4pPr>
      <a:lvl5pPr marL="2057400" indent="-228600" algn="l" rtl="0" eaLnBrk="0" fontAlgn="base" hangingPunct="0">
        <a:spcBef>
          <a:spcPct val="20000"/>
        </a:spcBef>
        <a:spcAft>
          <a:spcPct val="0"/>
        </a:spcAft>
        <a:buChar char="»"/>
        <a:defRPr sz="2000">
          <a:solidFill>
            <a:schemeClr val="accent2"/>
          </a:solidFill>
          <a:latin typeface="+mn-lt"/>
          <a:ea typeface="+mn-ea"/>
        </a:defRPr>
      </a:lvl5pPr>
      <a:lvl6pPr marL="2514600" indent="-228600" algn="l" rtl="0" eaLnBrk="0" fontAlgn="base" hangingPunct="0">
        <a:spcBef>
          <a:spcPct val="20000"/>
        </a:spcBef>
        <a:spcAft>
          <a:spcPct val="0"/>
        </a:spcAft>
        <a:buChar char="»"/>
        <a:defRPr sz="2000">
          <a:solidFill>
            <a:schemeClr val="accent2"/>
          </a:solidFill>
          <a:latin typeface="+mn-lt"/>
          <a:ea typeface="+mn-ea"/>
        </a:defRPr>
      </a:lvl6pPr>
      <a:lvl7pPr marL="2971800" indent="-228600" algn="l" rtl="0" eaLnBrk="0" fontAlgn="base" hangingPunct="0">
        <a:spcBef>
          <a:spcPct val="20000"/>
        </a:spcBef>
        <a:spcAft>
          <a:spcPct val="0"/>
        </a:spcAft>
        <a:buChar char="»"/>
        <a:defRPr sz="2000">
          <a:solidFill>
            <a:schemeClr val="accent2"/>
          </a:solidFill>
          <a:latin typeface="+mn-lt"/>
          <a:ea typeface="+mn-ea"/>
        </a:defRPr>
      </a:lvl7pPr>
      <a:lvl8pPr marL="3429000" indent="-228600" algn="l" rtl="0" eaLnBrk="0" fontAlgn="base" hangingPunct="0">
        <a:spcBef>
          <a:spcPct val="20000"/>
        </a:spcBef>
        <a:spcAft>
          <a:spcPct val="0"/>
        </a:spcAft>
        <a:buChar char="»"/>
        <a:defRPr sz="2000">
          <a:solidFill>
            <a:schemeClr val="accent2"/>
          </a:solidFill>
          <a:latin typeface="+mn-lt"/>
          <a:ea typeface="+mn-ea"/>
        </a:defRPr>
      </a:lvl8pPr>
      <a:lvl9pPr marL="3886200" indent="-228600" algn="l" rtl="0" eaLnBrk="0" fontAlgn="base" hangingPunct="0">
        <a:spcBef>
          <a:spcPct val="20000"/>
        </a:spcBef>
        <a:spcAft>
          <a:spcPct val="0"/>
        </a:spcAft>
        <a:buChar char="»"/>
        <a:defRPr sz="2000">
          <a:solidFill>
            <a:schemeClr val="accent2"/>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pic>
        <p:nvPicPr>
          <p:cNvPr id="5122" name="Picture 8" descr="PowerpointPresentationBlank.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4"/>
          <p:cNvSpPr>
            <a:spLocks noGrp="1" noChangeArrowheads="1"/>
          </p:cNvSpPr>
          <p:nvPr>
            <p:ph type="dt" sz="half" idx="2"/>
          </p:nvPr>
        </p:nvSpPr>
        <p:spPr>
          <a:xfrm>
            <a:off x="609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4" name="Rectangle 5"/>
          <p:cNvSpPr>
            <a:spLocks noGrp="1" noChangeArrowheads="1"/>
          </p:cNvSpPr>
          <p:nvPr>
            <p:ph type="ftr" sz="quarter" idx="3"/>
          </p:nvPr>
        </p:nvSpPr>
        <p:spPr>
          <a:xfrm>
            <a:off x="4165600" y="6245225"/>
            <a:ext cx="3860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5" name="Rectangle 6"/>
          <p:cNvSpPr>
            <a:spLocks noGrp="1" noChangeArrowheads="1"/>
          </p:cNvSpPr>
          <p:nvPr>
            <p:ph type="sldNum" sz="quarter" idx="4"/>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lvl1pPr>
          </a:lstStyle>
          <a:p>
            <a:pPr>
              <a:defRPr/>
            </a:pPr>
            <a:fld id="{9A56832B-B900-4414-BCB9-D27F5C11C66F}" type="slidenum">
              <a:rPr lang="en-GB" altLang="en-US"/>
              <a:pPr>
                <a:defRPr/>
              </a:pPr>
              <a:t>‹#›</a:t>
            </a:fld>
            <a:endParaRPr lang="en-GB" altLang="en-US"/>
          </a:p>
        </p:txBody>
      </p:sp>
      <p:sp>
        <p:nvSpPr>
          <p:cNvPr id="2" name="hc" descr="OFFICIAL SWYDDOGOL"/>
          <p:cNvSpPr txBox="1"/>
          <p:nvPr userDrawn="1"/>
        </p:nvSpPr>
        <p:spPr>
          <a:xfrm>
            <a:off x="0" y="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
        <p:nvSpPr>
          <p:cNvPr id="6" name="fc" descr="OFFICIAL SWYDDOGOL"/>
          <p:cNvSpPr txBox="1"/>
          <p:nvPr userDrawn="1"/>
        </p:nvSpPr>
        <p:spPr>
          <a:xfrm>
            <a:off x="0" y="653796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Tree>
  </p:cSld>
  <p:clrMap bg1="lt1" tx1="dk1" bg2="lt2" tx2="dk2" accent1="accent1" accent2="accent2" accent3="accent3" accent4="accent4" accent5="accent5" accent6="accent6" hlink="hlink" folHlink="folHlink"/>
  <p:sldLayoutIdLst>
    <p:sldLayoutId id="2147489340" r:id="rId1"/>
    <p:sldLayoutId id="2147489341" r:id="rId2"/>
    <p:sldLayoutId id="2147489342" r:id="rId3"/>
    <p:sldLayoutId id="2147489343" r:id="rId4"/>
    <p:sldLayoutId id="2147489344" r:id="rId5"/>
    <p:sldLayoutId id="2147489345" r:id="rId6"/>
    <p:sldLayoutId id="2147489346" r:id="rId7"/>
    <p:sldLayoutId id="2147489347" r:id="rId8"/>
    <p:sldLayoutId id="2147489348" r:id="rId9"/>
    <p:sldLayoutId id="2147489349" r:id="rId10"/>
    <p:sldLayoutId id="2147489350"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rtl="0" eaLnBrk="0" fontAlgn="base" hangingPunct="0">
        <a:spcBef>
          <a:spcPct val="0"/>
        </a:spcBef>
        <a:spcAft>
          <a:spcPct val="0"/>
        </a:spcAft>
        <a:defRPr sz="3600">
          <a:solidFill>
            <a:schemeClr val="accent2"/>
          </a:solidFill>
          <a:latin typeface="+mj-lt"/>
          <a:ea typeface="+mj-ea"/>
          <a:cs typeface="+mj-cs"/>
        </a:defRPr>
      </a:lvl1pPr>
      <a:lvl2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2pPr>
      <a:lvl3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3pPr>
      <a:lvl4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4pPr>
      <a:lvl5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5pPr>
      <a:lvl6pPr marL="4572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6pPr>
      <a:lvl7pPr marL="9144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7pPr>
      <a:lvl8pPr marL="13716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8pPr>
      <a:lvl9pPr marL="18288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9pPr>
    </p:titleStyle>
    <p:bodyStyle>
      <a:lvl1pPr marL="342900" indent="-342900" algn="l" rtl="0" eaLnBrk="0" fontAlgn="base" hangingPunct="0">
        <a:spcBef>
          <a:spcPct val="20000"/>
        </a:spcBef>
        <a:spcAft>
          <a:spcPct val="0"/>
        </a:spcAft>
        <a:buChar char="•"/>
        <a:defRPr sz="3200">
          <a:solidFill>
            <a:schemeClr val="accent2"/>
          </a:solidFill>
          <a:latin typeface="+mn-lt"/>
          <a:ea typeface="+mn-ea"/>
          <a:cs typeface="+mn-cs"/>
        </a:defRPr>
      </a:lvl1pPr>
      <a:lvl2pPr marL="742950" indent="-285750" algn="l" rtl="0" eaLnBrk="0" fontAlgn="base" hangingPunct="0">
        <a:spcBef>
          <a:spcPct val="20000"/>
        </a:spcBef>
        <a:spcAft>
          <a:spcPct val="0"/>
        </a:spcAft>
        <a:buChar char="–"/>
        <a:defRPr sz="2800">
          <a:solidFill>
            <a:schemeClr val="accent2"/>
          </a:solidFill>
          <a:latin typeface="+mn-lt"/>
          <a:ea typeface="+mn-ea"/>
        </a:defRPr>
      </a:lvl2pPr>
      <a:lvl3pPr marL="1143000" indent="-228600" algn="l" rtl="0" eaLnBrk="0" fontAlgn="base" hangingPunct="0">
        <a:spcBef>
          <a:spcPct val="20000"/>
        </a:spcBef>
        <a:spcAft>
          <a:spcPct val="0"/>
        </a:spcAft>
        <a:buChar char="•"/>
        <a:defRPr sz="2400">
          <a:solidFill>
            <a:schemeClr val="accent2"/>
          </a:solidFill>
          <a:latin typeface="+mn-lt"/>
          <a:ea typeface="+mn-ea"/>
        </a:defRPr>
      </a:lvl3pPr>
      <a:lvl4pPr marL="1600200" indent="-228600" algn="l" rtl="0" eaLnBrk="0" fontAlgn="base" hangingPunct="0">
        <a:spcBef>
          <a:spcPct val="20000"/>
        </a:spcBef>
        <a:spcAft>
          <a:spcPct val="0"/>
        </a:spcAft>
        <a:buChar char="–"/>
        <a:defRPr sz="2000">
          <a:solidFill>
            <a:schemeClr val="accent2"/>
          </a:solidFill>
          <a:latin typeface="+mn-lt"/>
          <a:ea typeface="+mn-ea"/>
        </a:defRPr>
      </a:lvl4pPr>
      <a:lvl5pPr marL="2057400" indent="-228600" algn="l" rtl="0" eaLnBrk="0" fontAlgn="base" hangingPunct="0">
        <a:spcBef>
          <a:spcPct val="20000"/>
        </a:spcBef>
        <a:spcAft>
          <a:spcPct val="0"/>
        </a:spcAft>
        <a:buChar char="»"/>
        <a:defRPr sz="2000">
          <a:solidFill>
            <a:schemeClr val="accent2"/>
          </a:solidFill>
          <a:latin typeface="+mn-lt"/>
          <a:ea typeface="+mn-ea"/>
        </a:defRPr>
      </a:lvl5pPr>
      <a:lvl6pPr marL="2514600" indent="-228600" algn="l" rtl="0" eaLnBrk="0" fontAlgn="base" hangingPunct="0">
        <a:spcBef>
          <a:spcPct val="20000"/>
        </a:spcBef>
        <a:spcAft>
          <a:spcPct val="0"/>
        </a:spcAft>
        <a:buChar char="»"/>
        <a:defRPr sz="2000">
          <a:solidFill>
            <a:schemeClr val="accent2"/>
          </a:solidFill>
          <a:latin typeface="+mn-lt"/>
          <a:ea typeface="+mn-ea"/>
        </a:defRPr>
      </a:lvl6pPr>
      <a:lvl7pPr marL="2971800" indent="-228600" algn="l" rtl="0" eaLnBrk="0" fontAlgn="base" hangingPunct="0">
        <a:spcBef>
          <a:spcPct val="20000"/>
        </a:spcBef>
        <a:spcAft>
          <a:spcPct val="0"/>
        </a:spcAft>
        <a:buChar char="»"/>
        <a:defRPr sz="2000">
          <a:solidFill>
            <a:schemeClr val="accent2"/>
          </a:solidFill>
          <a:latin typeface="+mn-lt"/>
          <a:ea typeface="+mn-ea"/>
        </a:defRPr>
      </a:lvl7pPr>
      <a:lvl8pPr marL="3429000" indent="-228600" algn="l" rtl="0" eaLnBrk="0" fontAlgn="base" hangingPunct="0">
        <a:spcBef>
          <a:spcPct val="20000"/>
        </a:spcBef>
        <a:spcAft>
          <a:spcPct val="0"/>
        </a:spcAft>
        <a:buChar char="»"/>
        <a:defRPr sz="2000">
          <a:solidFill>
            <a:schemeClr val="accent2"/>
          </a:solidFill>
          <a:latin typeface="+mn-lt"/>
          <a:ea typeface="+mn-ea"/>
        </a:defRPr>
      </a:lvl8pPr>
      <a:lvl9pPr marL="3886200" indent="-228600" algn="l" rtl="0" eaLnBrk="0" fontAlgn="base" hangingPunct="0">
        <a:spcBef>
          <a:spcPct val="20000"/>
        </a:spcBef>
        <a:spcAft>
          <a:spcPct val="0"/>
        </a:spcAft>
        <a:buChar char="»"/>
        <a:defRPr sz="2000">
          <a:solidFill>
            <a:schemeClr val="accent2"/>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pic>
        <p:nvPicPr>
          <p:cNvPr id="6146" name="Picture 8" descr="PowerpointPresentationBlank.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Date Placeholder 2"/>
          <p:cNvSpPr>
            <a:spLocks noGrp="1" noChangeArrowheads="1"/>
          </p:cNvSpPr>
          <p:nvPr>
            <p:ph type="dt" sz="half" idx="2"/>
          </p:nvPr>
        </p:nvSpPr>
        <p:spPr>
          <a:xfrm>
            <a:off x="609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4" name="Footer Placeholder 3"/>
          <p:cNvSpPr>
            <a:spLocks noGrp="1" noChangeArrowheads="1"/>
          </p:cNvSpPr>
          <p:nvPr>
            <p:ph type="ftr" sz="quarter" idx="3"/>
          </p:nvPr>
        </p:nvSpPr>
        <p:spPr>
          <a:xfrm>
            <a:off x="4165600" y="6245225"/>
            <a:ext cx="3860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5" name="Slide Number Placeholder 4"/>
          <p:cNvSpPr>
            <a:spLocks noGrp="1" noChangeArrowheads="1"/>
          </p:cNvSpPr>
          <p:nvPr>
            <p:ph type="sldNum" sz="quarter" idx="4"/>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lvl1pPr>
          </a:lstStyle>
          <a:p>
            <a:pPr>
              <a:defRPr/>
            </a:pPr>
            <a:fld id="{4B0A5511-1BD5-49C9-BD51-554041EA9517}" type="slidenum">
              <a:rPr lang="en-GB" altLang="en-US"/>
              <a:pPr>
                <a:defRPr/>
              </a:pPr>
              <a:t>‹#›</a:t>
            </a:fld>
            <a:endParaRPr lang="en-GB" altLang="en-US"/>
          </a:p>
        </p:txBody>
      </p:sp>
      <p:sp>
        <p:nvSpPr>
          <p:cNvPr id="2" name="hc" descr="OFFICIAL SWYDDOGOL"/>
          <p:cNvSpPr txBox="1"/>
          <p:nvPr userDrawn="1"/>
        </p:nvSpPr>
        <p:spPr>
          <a:xfrm>
            <a:off x="0" y="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
        <p:nvSpPr>
          <p:cNvPr id="6" name="fc" descr="OFFICIAL SWYDDOGOL"/>
          <p:cNvSpPr txBox="1"/>
          <p:nvPr userDrawn="1"/>
        </p:nvSpPr>
        <p:spPr>
          <a:xfrm>
            <a:off x="0" y="653796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Tree>
  </p:cSld>
  <p:clrMap bg1="lt1" tx1="dk1" bg2="lt2" tx2="dk2" accent1="accent1" accent2="accent2" accent3="accent3" accent4="accent4" accent5="accent5" accent6="accent6" hlink="hlink" folHlink="folHlink"/>
  <p:sldLayoutIdLst>
    <p:sldLayoutId id="2147489351" r:id="rId1"/>
    <p:sldLayoutId id="2147489352" r:id="rId2"/>
    <p:sldLayoutId id="2147489353" r:id="rId3"/>
    <p:sldLayoutId id="2147489354" r:id="rId4"/>
    <p:sldLayoutId id="2147489355" r:id="rId5"/>
    <p:sldLayoutId id="2147489356" r:id="rId6"/>
    <p:sldLayoutId id="2147489357" r:id="rId7"/>
    <p:sldLayoutId id="2147489358" r:id="rId8"/>
    <p:sldLayoutId id="2147489359" r:id="rId9"/>
    <p:sldLayoutId id="2147489360" r:id="rId10"/>
    <p:sldLayoutId id="214748936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rtl="0" eaLnBrk="0" fontAlgn="base" hangingPunct="0">
        <a:spcBef>
          <a:spcPct val="0"/>
        </a:spcBef>
        <a:spcAft>
          <a:spcPct val="0"/>
        </a:spcAft>
        <a:defRPr sz="3600">
          <a:solidFill>
            <a:schemeClr val="accent2"/>
          </a:solidFill>
          <a:latin typeface="+mj-lt"/>
          <a:ea typeface="+mj-ea"/>
          <a:cs typeface="+mj-cs"/>
        </a:defRPr>
      </a:lvl1pPr>
      <a:lvl2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2pPr>
      <a:lvl3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3pPr>
      <a:lvl4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4pPr>
      <a:lvl5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5pPr>
      <a:lvl6pPr marL="4572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6pPr>
      <a:lvl7pPr marL="9144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7pPr>
      <a:lvl8pPr marL="13716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8pPr>
      <a:lvl9pPr marL="18288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9pPr>
    </p:titleStyle>
    <p:bodyStyle>
      <a:lvl1pPr marL="342900" indent="-342900" algn="l" rtl="0" eaLnBrk="0" fontAlgn="base" hangingPunct="0">
        <a:spcBef>
          <a:spcPct val="20000"/>
        </a:spcBef>
        <a:spcAft>
          <a:spcPct val="0"/>
        </a:spcAft>
        <a:buChar char="•"/>
        <a:defRPr sz="3200">
          <a:solidFill>
            <a:schemeClr val="accent2"/>
          </a:solidFill>
          <a:latin typeface="+mn-lt"/>
          <a:ea typeface="+mn-ea"/>
          <a:cs typeface="+mn-cs"/>
        </a:defRPr>
      </a:lvl1pPr>
      <a:lvl2pPr marL="742950" indent="-285750" algn="l" rtl="0" eaLnBrk="0" fontAlgn="base" hangingPunct="0">
        <a:spcBef>
          <a:spcPct val="20000"/>
        </a:spcBef>
        <a:spcAft>
          <a:spcPct val="0"/>
        </a:spcAft>
        <a:buChar char="–"/>
        <a:defRPr sz="2800">
          <a:solidFill>
            <a:schemeClr val="accent2"/>
          </a:solidFill>
          <a:latin typeface="+mn-lt"/>
          <a:ea typeface="+mn-ea"/>
        </a:defRPr>
      </a:lvl2pPr>
      <a:lvl3pPr marL="1143000" indent="-228600" algn="l" rtl="0" eaLnBrk="0" fontAlgn="base" hangingPunct="0">
        <a:spcBef>
          <a:spcPct val="20000"/>
        </a:spcBef>
        <a:spcAft>
          <a:spcPct val="0"/>
        </a:spcAft>
        <a:buChar char="•"/>
        <a:defRPr sz="2400">
          <a:solidFill>
            <a:schemeClr val="accent2"/>
          </a:solidFill>
          <a:latin typeface="+mn-lt"/>
          <a:ea typeface="+mn-ea"/>
        </a:defRPr>
      </a:lvl3pPr>
      <a:lvl4pPr marL="1600200" indent="-228600" algn="l" rtl="0" eaLnBrk="0" fontAlgn="base" hangingPunct="0">
        <a:spcBef>
          <a:spcPct val="20000"/>
        </a:spcBef>
        <a:spcAft>
          <a:spcPct val="0"/>
        </a:spcAft>
        <a:buChar char="–"/>
        <a:defRPr sz="2000">
          <a:solidFill>
            <a:schemeClr val="accent2"/>
          </a:solidFill>
          <a:latin typeface="+mn-lt"/>
          <a:ea typeface="+mn-ea"/>
        </a:defRPr>
      </a:lvl4pPr>
      <a:lvl5pPr marL="2057400" indent="-228600" algn="l" rtl="0" eaLnBrk="0" fontAlgn="base" hangingPunct="0">
        <a:spcBef>
          <a:spcPct val="20000"/>
        </a:spcBef>
        <a:spcAft>
          <a:spcPct val="0"/>
        </a:spcAft>
        <a:buChar char="»"/>
        <a:defRPr sz="2000">
          <a:solidFill>
            <a:schemeClr val="accent2"/>
          </a:solidFill>
          <a:latin typeface="+mn-lt"/>
          <a:ea typeface="+mn-ea"/>
        </a:defRPr>
      </a:lvl5pPr>
      <a:lvl6pPr marL="2514600" indent="-228600" algn="l" rtl="0" eaLnBrk="0" fontAlgn="base" hangingPunct="0">
        <a:spcBef>
          <a:spcPct val="20000"/>
        </a:spcBef>
        <a:spcAft>
          <a:spcPct val="0"/>
        </a:spcAft>
        <a:buChar char="»"/>
        <a:defRPr sz="2000">
          <a:solidFill>
            <a:schemeClr val="accent2"/>
          </a:solidFill>
          <a:latin typeface="+mn-lt"/>
          <a:ea typeface="+mn-ea"/>
        </a:defRPr>
      </a:lvl6pPr>
      <a:lvl7pPr marL="2971800" indent="-228600" algn="l" rtl="0" eaLnBrk="0" fontAlgn="base" hangingPunct="0">
        <a:spcBef>
          <a:spcPct val="20000"/>
        </a:spcBef>
        <a:spcAft>
          <a:spcPct val="0"/>
        </a:spcAft>
        <a:buChar char="»"/>
        <a:defRPr sz="2000">
          <a:solidFill>
            <a:schemeClr val="accent2"/>
          </a:solidFill>
          <a:latin typeface="+mn-lt"/>
          <a:ea typeface="+mn-ea"/>
        </a:defRPr>
      </a:lvl7pPr>
      <a:lvl8pPr marL="3429000" indent="-228600" algn="l" rtl="0" eaLnBrk="0" fontAlgn="base" hangingPunct="0">
        <a:spcBef>
          <a:spcPct val="20000"/>
        </a:spcBef>
        <a:spcAft>
          <a:spcPct val="0"/>
        </a:spcAft>
        <a:buChar char="»"/>
        <a:defRPr sz="2000">
          <a:solidFill>
            <a:schemeClr val="accent2"/>
          </a:solidFill>
          <a:latin typeface="+mn-lt"/>
          <a:ea typeface="+mn-ea"/>
        </a:defRPr>
      </a:lvl8pPr>
      <a:lvl9pPr marL="3886200" indent="-228600" algn="l" rtl="0" eaLnBrk="0" fontAlgn="base" hangingPunct="0">
        <a:spcBef>
          <a:spcPct val="20000"/>
        </a:spcBef>
        <a:spcAft>
          <a:spcPct val="0"/>
        </a:spcAft>
        <a:buChar char="»"/>
        <a:defRPr sz="2000">
          <a:solidFill>
            <a:schemeClr val="accent2"/>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pic>
        <p:nvPicPr>
          <p:cNvPr id="7170" name="Picture 8" descr="PowerpointPresentationBlank.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4"/>
          <p:cNvSpPr>
            <a:spLocks noGrp="1" noChangeArrowheads="1"/>
          </p:cNvSpPr>
          <p:nvPr>
            <p:ph type="dt" sz="half" idx="2"/>
          </p:nvPr>
        </p:nvSpPr>
        <p:spPr>
          <a:xfrm>
            <a:off x="609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4" name="Rectangle 5"/>
          <p:cNvSpPr>
            <a:spLocks noGrp="1" noChangeArrowheads="1"/>
          </p:cNvSpPr>
          <p:nvPr>
            <p:ph type="ftr" sz="quarter" idx="3"/>
          </p:nvPr>
        </p:nvSpPr>
        <p:spPr>
          <a:xfrm>
            <a:off x="4165600" y="6245225"/>
            <a:ext cx="3860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5" name="Rectangle 6"/>
          <p:cNvSpPr>
            <a:spLocks noGrp="1" noChangeArrowheads="1"/>
          </p:cNvSpPr>
          <p:nvPr>
            <p:ph type="sldNum" sz="quarter" idx="4"/>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lvl1pPr>
          </a:lstStyle>
          <a:p>
            <a:pPr>
              <a:defRPr/>
            </a:pPr>
            <a:fld id="{5616B73F-86A0-4421-8452-FE4F0A2E013B}" type="slidenum">
              <a:rPr lang="en-GB" altLang="en-US"/>
              <a:pPr>
                <a:defRPr/>
              </a:pPr>
              <a:t>‹#›</a:t>
            </a:fld>
            <a:endParaRPr lang="en-GB" altLang="en-US"/>
          </a:p>
        </p:txBody>
      </p:sp>
      <p:sp>
        <p:nvSpPr>
          <p:cNvPr id="2" name="hc" descr="OFFICIAL SWYDDOGOL"/>
          <p:cNvSpPr txBox="1"/>
          <p:nvPr userDrawn="1"/>
        </p:nvSpPr>
        <p:spPr>
          <a:xfrm>
            <a:off x="0" y="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
        <p:nvSpPr>
          <p:cNvPr id="6" name="fc" descr="OFFICIAL SWYDDOGOL"/>
          <p:cNvSpPr txBox="1"/>
          <p:nvPr userDrawn="1"/>
        </p:nvSpPr>
        <p:spPr>
          <a:xfrm>
            <a:off x="0" y="653796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Tree>
  </p:cSld>
  <p:clrMap bg1="lt1" tx1="dk1" bg2="lt2" tx2="dk2" accent1="accent1" accent2="accent2" accent3="accent3" accent4="accent4" accent5="accent5" accent6="accent6" hlink="hlink" folHlink="folHlink"/>
  <p:sldLayoutIdLst>
    <p:sldLayoutId id="2147489362" r:id="rId1"/>
    <p:sldLayoutId id="2147489363" r:id="rId2"/>
    <p:sldLayoutId id="2147489364" r:id="rId3"/>
    <p:sldLayoutId id="2147489365" r:id="rId4"/>
    <p:sldLayoutId id="2147489366" r:id="rId5"/>
    <p:sldLayoutId id="2147489367" r:id="rId6"/>
    <p:sldLayoutId id="2147489368" r:id="rId7"/>
    <p:sldLayoutId id="2147489369" r:id="rId8"/>
    <p:sldLayoutId id="2147489370" r:id="rId9"/>
    <p:sldLayoutId id="2147489371" r:id="rId10"/>
    <p:sldLayoutId id="2147489372"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rtl="0" eaLnBrk="0" fontAlgn="base" hangingPunct="0">
        <a:spcBef>
          <a:spcPct val="0"/>
        </a:spcBef>
        <a:spcAft>
          <a:spcPct val="0"/>
        </a:spcAft>
        <a:defRPr sz="3600">
          <a:solidFill>
            <a:schemeClr val="accent2"/>
          </a:solidFill>
          <a:latin typeface="+mj-lt"/>
          <a:ea typeface="+mj-ea"/>
          <a:cs typeface="+mj-cs"/>
        </a:defRPr>
      </a:lvl1pPr>
      <a:lvl2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2pPr>
      <a:lvl3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3pPr>
      <a:lvl4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4pPr>
      <a:lvl5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5pPr>
      <a:lvl6pPr marL="4572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6pPr>
      <a:lvl7pPr marL="9144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7pPr>
      <a:lvl8pPr marL="13716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8pPr>
      <a:lvl9pPr marL="18288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9pPr>
    </p:titleStyle>
    <p:bodyStyle>
      <a:lvl1pPr marL="342900" indent="-342900" algn="l" rtl="0" eaLnBrk="0" fontAlgn="base" hangingPunct="0">
        <a:spcBef>
          <a:spcPct val="20000"/>
        </a:spcBef>
        <a:spcAft>
          <a:spcPct val="0"/>
        </a:spcAft>
        <a:buChar char="•"/>
        <a:defRPr sz="3200">
          <a:solidFill>
            <a:schemeClr val="accent2"/>
          </a:solidFill>
          <a:latin typeface="+mn-lt"/>
          <a:ea typeface="+mn-ea"/>
          <a:cs typeface="+mn-cs"/>
        </a:defRPr>
      </a:lvl1pPr>
      <a:lvl2pPr marL="742950" indent="-285750" algn="l" rtl="0" eaLnBrk="0" fontAlgn="base" hangingPunct="0">
        <a:spcBef>
          <a:spcPct val="20000"/>
        </a:spcBef>
        <a:spcAft>
          <a:spcPct val="0"/>
        </a:spcAft>
        <a:buChar char="–"/>
        <a:defRPr sz="2800">
          <a:solidFill>
            <a:schemeClr val="accent2"/>
          </a:solidFill>
          <a:latin typeface="+mn-lt"/>
          <a:ea typeface="+mn-ea"/>
        </a:defRPr>
      </a:lvl2pPr>
      <a:lvl3pPr marL="1143000" indent="-228600" algn="l" rtl="0" eaLnBrk="0" fontAlgn="base" hangingPunct="0">
        <a:spcBef>
          <a:spcPct val="20000"/>
        </a:spcBef>
        <a:spcAft>
          <a:spcPct val="0"/>
        </a:spcAft>
        <a:buChar char="•"/>
        <a:defRPr sz="2400">
          <a:solidFill>
            <a:schemeClr val="accent2"/>
          </a:solidFill>
          <a:latin typeface="+mn-lt"/>
          <a:ea typeface="+mn-ea"/>
        </a:defRPr>
      </a:lvl3pPr>
      <a:lvl4pPr marL="1600200" indent="-228600" algn="l" rtl="0" eaLnBrk="0" fontAlgn="base" hangingPunct="0">
        <a:spcBef>
          <a:spcPct val="20000"/>
        </a:spcBef>
        <a:spcAft>
          <a:spcPct val="0"/>
        </a:spcAft>
        <a:buChar char="–"/>
        <a:defRPr sz="2000">
          <a:solidFill>
            <a:schemeClr val="accent2"/>
          </a:solidFill>
          <a:latin typeface="+mn-lt"/>
          <a:ea typeface="+mn-ea"/>
        </a:defRPr>
      </a:lvl4pPr>
      <a:lvl5pPr marL="2057400" indent="-228600" algn="l" rtl="0" eaLnBrk="0" fontAlgn="base" hangingPunct="0">
        <a:spcBef>
          <a:spcPct val="20000"/>
        </a:spcBef>
        <a:spcAft>
          <a:spcPct val="0"/>
        </a:spcAft>
        <a:buChar char="»"/>
        <a:defRPr sz="2000">
          <a:solidFill>
            <a:schemeClr val="accent2"/>
          </a:solidFill>
          <a:latin typeface="+mn-lt"/>
          <a:ea typeface="+mn-ea"/>
        </a:defRPr>
      </a:lvl5pPr>
      <a:lvl6pPr marL="2514600" indent="-228600" algn="l" rtl="0" eaLnBrk="0" fontAlgn="base" hangingPunct="0">
        <a:spcBef>
          <a:spcPct val="20000"/>
        </a:spcBef>
        <a:spcAft>
          <a:spcPct val="0"/>
        </a:spcAft>
        <a:buChar char="»"/>
        <a:defRPr sz="2000">
          <a:solidFill>
            <a:schemeClr val="accent2"/>
          </a:solidFill>
          <a:latin typeface="+mn-lt"/>
          <a:ea typeface="+mn-ea"/>
        </a:defRPr>
      </a:lvl6pPr>
      <a:lvl7pPr marL="2971800" indent="-228600" algn="l" rtl="0" eaLnBrk="0" fontAlgn="base" hangingPunct="0">
        <a:spcBef>
          <a:spcPct val="20000"/>
        </a:spcBef>
        <a:spcAft>
          <a:spcPct val="0"/>
        </a:spcAft>
        <a:buChar char="»"/>
        <a:defRPr sz="2000">
          <a:solidFill>
            <a:schemeClr val="accent2"/>
          </a:solidFill>
          <a:latin typeface="+mn-lt"/>
          <a:ea typeface="+mn-ea"/>
        </a:defRPr>
      </a:lvl7pPr>
      <a:lvl8pPr marL="3429000" indent="-228600" algn="l" rtl="0" eaLnBrk="0" fontAlgn="base" hangingPunct="0">
        <a:spcBef>
          <a:spcPct val="20000"/>
        </a:spcBef>
        <a:spcAft>
          <a:spcPct val="0"/>
        </a:spcAft>
        <a:buChar char="»"/>
        <a:defRPr sz="2000">
          <a:solidFill>
            <a:schemeClr val="accent2"/>
          </a:solidFill>
          <a:latin typeface="+mn-lt"/>
          <a:ea typeface="+mn-ea"/>
        </a:defRPr>
      </a:lvl8pPr>
      <a:lvl9pPr marL="3886200" indent="-228600" algn="l" rtl="0" eaLnBrk="0" fontAlgn="base" hangingPunct="0">
        <a:spcBef>
          <a:spcPct val="20000"/>
        </a:spcBef>
        <a:spcAft>
          <a:spcPct val="0"/>
        </a:spcAft>
        <a:buChar char="»"/>
        <a:defRPr sz="2000">
          <a:solidFill>
            <a:schemeClr val="accent2"/>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pic>
        <p:nvPicPr>
          <p:cNvPr id="8194" name="Picture 8" descr="PowerpointPresentationBlank.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4"/>
          <p:cNvSpPr>
            <a:spLocks noGrp="1" noChangeArrowheads="1"/>
          </p:cNvSpPr>
          <p:nvPr>
            <p:ph type="dt" sz="half" idx="2"/>
          </p:nvPr>
        </p:nvSpPr>
        <p:spPr>
          <a:xfrm>
            <a:off x="609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4" name="Rectangle 5"/>
          <p:cNvSpPr>
            <a:spLocks noGrp="1" noChangeArrowheads="1"/>
          </p:cNvSpPr>
          <p:nvPr>
            <p:ph type="ftr" sz="quarter" idx="3"/>
          </p:nvPr>
        </p:nvSpPr>
        <p:spPr>
          <a:xfrm>
            <a:off x="4165600" y="6245225"/>
            <a:ext cx="3860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5" name="Rectangle 6"/>
          <p:cNvSpPr>
            <a:spLocks noGrp="1" noChangeArrowheads="1"/>
          </p:cNvSpPr>
          <p:nvPr>
            <p:ph type="sldNum" sz="quarter" idx="4"/>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lvl1pPr>
          </a:lstStyle>
          <a:p>
            <a:pPr>
              <a:defRPr/>
            </a:pPr>
            <a:fld id="{6438E2AF-0BC6-408F-9226-DDD694FED735}" type="slidenum">
              <a:rPr lang="en-GB" altLang="en-US"/>
              <a:pPr>
                <a:defRPr/>
              </a:pPr>
              <a:t>‹#›</a:t>
            </a:fld>
            <a:endParaRPr lang="en-GB" altLang="en-US"/>
          </a:p>
        </p:txBody>
      </p:sp>
      <p:sp>
        <p:nvSpPr>
          <p:cNvPr id="2" name="hc" descr="OFFICIAL SWYDDOGOL"/>
          <p:cNvSpPr txBox="1"/>
          <p:nvPr userDrawn="1"/>
        </p:nvSpPr>
        <p:spPr>
          <a:xfrm>
            <a:off x="0" y="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
        <p:nvSpPr>
          <p:cNvPr id="6" name="fc" descr="OFFICIAL SWYDDOGOL"/>
          <p:cNvSpPr txBox="1"/>
          <p:nvPr userDrawn="1"/>
        </p:nvSpPr>
        <p:spPr>
          <a:xfrm>
            <a:off x="0" y="653796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Tree>
  </p:cSld>
  <p:clrMap bg1="lt1" tx1="dk1" bg2="lt2" tx2="dk2" accent1="accent1" accent2="accent2" accent3="accent3" accent4="accent4" accent5="accent5" accent6="accent6" hlink="hlink" folHlink="folHlink"/>
  <p:sldLayoutIdLst>
    <p:sldLayoutId id="2147489373" r:id="rId1"/>
    <p:sldLayoutId id="2147489374" r:id="rId2"/>
    <p:sldLayoutId id="2147489375" r:id="rId3"/>
    <p:sldLayoutId id="2147489376" r:id="rId4"/>
    <p:sldLayoutId id="2147489377" r:id="rId5"/>
    <p:sldLayoutId id="2147489378" r:id="rId6"/>
    <p:sldLayoutId id="2147489379" r:id="rId7"/>
    <p:sldLayoutId id="2147489380" r:id="rId8"/>
    <p:sldLayoutId id="2147489381" r:id="rId9"/>
    <p:sldLayoutId id="2147489382" r:id="rId10"/>
    <p:sldLayoutId id="21474893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rtl="0" eaLnBrk="0" fontAlgn="base" hangingPunct="0">
        <a:spcBef>
          <a:spcPct val="0"/>
        </a:spcBef>
        <a:spcAft>
          <a:spcPct val="0"/>
        </a:spcAft>
        <a:defRPr sz="3600">
          <a:solidFill>
            <a:schemeClr val="accent2"/>
          </a:solidFill>
          <a:latin typeface="+mj-lt"/>
          <a:ea typeface="+mj-ea"/>
          <a:cs typeface="+mj-cs"/>
        </a:defRPr>
      </a:lvl1pPr>
      <a:lvl2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2pPr>
      <a:lvl3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3pPr>
      <a:lvl4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4pPr>
      <a:lvl5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5pPr>
      <a:lvl6pPr marL="4572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6pPr>
      <a:lvl7pPr marL="9144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7pPr>
      <a:lvl8pPr marL="13716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8pPr>
      <a:lvl9pPr marL="18288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9pPr>
    </p:titleStyle>
    <p:bodyStyle>
      <a:lvl1pPr marL="342900" indent="-342900" algn="l" rtl="0" eaLnBrk="0" fontAlgn="base" hangingPunct="0">
        <a:spcBef>
          <a:spcPct val="20000"/>
        </a:spcBef>
        <a:spcAft>
          <a:spcPct val="0"/>
        </a:spcAft>
        <a:buChar char="•"/>
        <a:defRPr sz="3200">
          <a:solidFill>
            <a:schemeClr val="accent2"/>
          </a:solidFill>
          <a:latin typeface="+mn-lt"/>
          <a:ea typeface="+mn-ea"/>
          <a:cs typeface="+mn-cs"/>
        </a:defRPr>
      </a:lvl1pPr>
      <a:lvl2pPr marL="742950" indent="-285750" algn="l" rtl="0" eaLnBrk="0" fontAlgn="base" hangingPunct="0">
        <a:spcBef>
          <a:spcPct val="20000"/>
        </a:spcBef>
        <a:spcAft>
          <a:spcPct val="0"/>
        </a:spcAft>
        <a:buChar char="–"/>
        <a:defRPr sz="2800">
          <a:solidFill>
            <a:schemeClr val="accent2"/>
          </a:solidFill>
          <a:latin typeface="+mn-lt"/>
          <a:ea typeface="+mn-ea"/>
        </a:defRPr>
      </a:lvl2pPr>
      <a:lvl3pPr marL="1143000" indent="-228600" algn="l" rtl="0" eaLnBrk="0" fontAlgn="base" hangingPunct="0">
        <a:spcBef>
          <a:spcPct val="20000"/>
        </a:spcBef>
        <a:spcAft>
          <a:spcPct val="0"/>
        </a:spcAft>
        <a:buChar char="•"/>
        <a:defRPr sz="2400">
          <a:solidFill>
            <a:schemeClr val="accent2"/>
          </a:solidFill>
          <a:latin typeface="+mn-lt"/>
          <a:ea typeface="+mn-ea"/>
        </a:defRPr>
      </a:lvl3pPr>
      <a:lvl4pPr marL="1600200" indent="-228600" algn="l" rtl="0" eaLnBrk="0" fontAlgn="base" hangingPunct="0">
        <a:spcBef>
          <a:spcPct val="20000"/>
        </a:spcBef>
        <a:spcAft>
          <a:spcPct val="0"/>
        </a:spcAft>
        <a:buChar char="–"/>
        <a:defRPr sz="2000">
          <a:solidFill>
            <a:schemeClr val="accent2"/>
          </a:solidFill>
          <a:latin typeface="+mn-lt"/>
          <a:ea typeface="+mn-ea"/>
        </a:defRPr>
      </a:lvl4pPr>
      <a:lvl5pPr marL="2057400" indent="-228600" algn="l" rtl="0" eaLnBrk="0" fontAlgn="base" hangingPunct="0">
        <a:spcBef>
          <a:spcPct val="20000"/>
        </a:spcBef>
        <a:spcAft>
          <a:spcPct val="0"/>
        </a:spcAft>
        <a:buChar char="»"/>
        <a:defRPr sz="2000">
          <a:solidFill>
            <a:schemeClr val="accent2"/>
          </a:solidFill>
          <a:latin typeface="+mn-lt"/>
          <a:ea typeface="+mn-ea"/>
        </a:defRPr>
      </a:lvl5pPr>
      <a:lvl6pPr marL="2514600" indent="-228600" algn="l" rtl="0" eaLnBrk="0" fontAlgn="base" hangingPunct="0">
        <a:spcBef>
          <a:spcPct val="20000"/>
        </a:spcBef>
        <a:spcAft>
          <a:spcPct val="0"/>
        </a:spcAft>
        <a:buChar char="»"/>
        <a:defRPr sz="2000">
          <a:solidFill>
            <a:schemeClr val="accent2"/>
          </a:solidFill>
          <a:latin typeface="+mn-lt"/>
          <a:ea typeface="+mn-ea"/>
        </a:defRPr>
      </a:lvl6pPr>
      <a:lvl7pPr marL="2971800" indent="-228600" algn="l" rtl="0" eaLnBrk="0" fontAlgn="base" hangingPunct="0">
        <a:spcBef>
          <a:spcPct val="20000"/>
        </a:spcBef>
        <a:spcAft>
          <a:spcPct val="0"/>
        </a:spcAft>
        <a:buChar char="»"/>
        <a:defRPr sz="2000">
          <a:solidFill>
            <a:schemeClr val="accent2"/>
          </a:solidFill>
          <a:latin typeface="+mn-lt"/>
          <a:ea typeface="+mn-ea"/>
        </a:defRPr>
      </a:lvl7pPr>
      <a:lvl8pPr marL="3429000" indent="-228600" algn="l" rtl="0" eaLnBrk="0" fontAlgn="base" hangingPunct="0">
        <a:spcBef>
          <a:spcPct val="20000"/>
        </a:spcBef>
        <a:spcAft>
          <a:spcPct val="0"/>
        </a:spcAft>
        <a:buChar char="»"/>
        <a:defRPr sz="2000">
          <a:solidFill>
            <a:schemeClr val="accent2"/>
          </a:solidFill>
          <a:latin typeface="+mn-lt"/>
          <a:ea typeface="+mn-ea"/>
        </a:defRPr>
      </a:lvl8pPr>
      <a:lvl9pPr marL="3886200" indent="-228600" algn="l" rtl="0" eaLnBrk="0" fontAlgn="base" hangingPunct="0">
        <a:spcBef>
          <a:spcPct val="20000"/>
        </a:spcBef>
        <a:spcAft>
          <a:spcPct val="0"/>
        </a:spcAft>
        <a:buChar char="»"/>
        <a:defRPr sz="2000">
          <a:solidFill>
            <a:schemeClr val="accent2"/>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pic>
        <p:nvPicPr>
          <p:cNvPr id="9218" name="Picture 8" descr="PowerpointPresentationBlank.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Date Placeholder 2"/>
          <p:cNvSpPr>
            <a:spLocks noGrp="1" noChangeArrowheads="1"/>
          </p:cNvSpPr>
          <p:nvPr>
            <p:ph type="dt" sz="half" idx="2"/>
          </p:nvPr>
        </p:nvSpPr>
        <p:spPr>
          <a:xfrm>
            <a:off x="609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4" name="Footer Placeholder 3"/>
          <p:cNvSpPr>
            <a:spLocks noGrp="1" noChangeArrowheads="1"/>
          </p:cNvSpPr>
          <p:nvPr>
            <p:ph type="ftr" sz="quarter" idx="3"/>
          </p:nvPr>
        </p:nvSpPr>
        <p:spPr>
          <a:xfrm>
            <a:off x="4165600" y="6245225"/>
            <a:ext cx="3860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5" name="Slide Number Placeholder 4"/>
          <p:cNvSpPr>
            <a:spLocks noGrp="1" noChangeArrowheads="1"/>
          </p:cNvSpPr>
          <p:nvPr>
            <p:ph type="sldNum" sz="quarter" idx="4"/>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lvl1pPr>
          </a:lstStyle>
          <a:p>
            <a:pPr>
              <a:defRPr/>
            </a:pPr>
            <a:fld id="{164A2E92-4685-46B2-8B17-37AC9CA846BD}" type="slidenum">
              <a:rPr lang="en-GB" altLang="en-US"/>
              <a:pPr>
                <a:defRPr/>
              </a:pPr>
              <a:t>‹#›</a:t>
            </a:fld>
            <a:endParaRPr lang="en-GB" altLang="en-US"/>
          </a:p>
        </p:txBody>
      </p:sp>
      <p:sp>
        <p:nvSpPr>
          <p:cNvPr id="2" name="hc" descr="OFFICIAL SWYDDOGOL"/>
          <p:cNvSpPr txBox="1"/>
          <p:nvPr userDrawn="1"/>
        </p:nvSpPr>
        <p:spPr>
          <a:xfrm>
            <a:off x="0" y="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
        <p:nvSpPr>
          <p:cNvPr id="6" name="fc" descr="OFFICIAL SWYDDOGOL"/>
          <p:cNvSpPr txBox="1"/>
          <p:nvPr userDrawn="1"/>
        </p:nvSpPr>
        <p:spPr>
          <a:xfrm>
            <a:off x="0" y="653796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Tree>
  </p:cSld>
  <p:clrMap bg1="lt1" tx1="dk1" bg2="lt2" tx2="dk2" accent1="accent1" accent2="accent2" accent3="accent3" accent4="accent4" accent5="accent5" accent6="accent6" hlink="hlink" folHlink="folHlink"/>
  <p:sldLayoutIdLst>
    <p:sldLayoutId id="2147489384" r:id="rId1"/>
    <p:sldLayoutId id="2147489385" r:id="rId2"/>
    <p:sldLayoutId id="2147489386" r:id="rId3"/>
    <p:sldLayoutId id="2147489387" r:id="rId4"/>
    <p:sldLayoutId id="2147489388" r:id="rId5"/>
    <p:sldLayoutId id="2147489389" r:id="rId6"/>
    <p:sldLayoutId id="2147489390" r:id="rId7"/>
    <p:sldLayoutId id="2147489391" r:id="rId8"/>
    <p:sldLayoutId id="2147489392" r:id="rId9"/>
    <p:sldLayoutId id="2147489393" r:id="rId10"/>
    <p:sldLayoutId id="214748939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rtl="0" eaLnBrk="0" fontAlgn="base" hangingPunct="0">
        <a:spcBef>
          <a:spcPct val="0"/>
        </a:spcBef>
        <a:spcAft>
          <a:spcPct val="0"/>
        </a:spcAft>
        <a:defRPr sz="3600">
          <a:solidFill>
            <a:schemeClr val="accent2"/>
          </a:solidFill>
          <a:latin typeface="+mj-lt"/>
          <a:ea typeface="+mj-ea"/>
          <a:cs typeface="+mj-cs"/>
        </a:defRPr>
      </a:lvl1pPr>
      <a:lvl2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2pPr>
      <a:lvl3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3pPr>
      <a:lvl4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4pPr>
      <a:lvl5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5pPr>
      <a:lvl6pPr marL="4572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6pPr>
      <a:lvl7pPr marL="9144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7pPr>
      <a:lvl8pPr marL="13716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8pPr>
      <a:lvl9pPr marL="18288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9pPr>
    </p:titleStyle>
    <p:bodyStyle>
      <a:lvl1pPr marL="342900" indent="-342900" algn="l" rtl="0" eaLnBrk="0" fontAlgn="base" hangingPunct="0">
        <a:spcBef>
          <a:spcPct val="20000"/>
        </a:spcBef>
        <a:spcAft>
          <a:spcPct val="0"/>
        </a:spcAft>
        <a:buChar char="•"/>
        <a:defRPr sz="3200">
          <a:solidFill>
            <a:schemeClr val="accent2"/>
          </a:solidFill>
          <a:latin typeface="+mn-lt"/>
          <a:ea typeface="+mn-ea"/>
          <a:cs typeface="+mn-cs"/>
        </a:defRPr>
      </a:lvl1pPr>
      <a:lvl2pPr marL="742950" indent="-285750" algn="l" rtl="0" eaLnBrk="0" fontAlgn="base" hangingPunct="0">
        <a:spcBef>
          <a:spcPct val="20000"/>
        </a:spcBef>
        <a:spcAft>
          <a:spcPct val="0"/>
        </a:spcAft>
        <a:buChar char="–"/>
        <a:defRPr sz="2800">
          <a:solidFill>
            <a:schemeClr val="accent2"/>
          </a:solidFill>
          <a:latin typeface="+mn-lt"/>
          <a:ea typeface="+mn-ea"/>
        </a:defRPr>
      </a:lvl2pPr>
      <a:lvl3pPr marL="1143000" indent="-228600" algn="l" rtl="0" eaLnBrk="0" fontAlgn="base" hangingPunct="0">
        <a:spcBef>
          <a:spcPct val="20000"/>
        </a:spcBef>
        <a:spcAft>
          <a:spcPct val="0"/>
        </a:spcAft>
        <a:buChar char="•"/>
        <a:defRPr sz="2400">
          <a:solidFill>
            <a:schemeClr val="accent2"/>
          </a:solidFill>
          <a:latin typeface="+mn-lt"/>
          <a:ea typeface="+mn-ea"/>
        </a:defRPr>
      </a:lvl3pPr>
      <a:lvl4pPr marL="1600200" indent="-228600" algn="l" rtl="0" eaLnBrk="0" fontAlgn="base" hangingPunct="0">
        <a:spcBef>
          <a:spcPct val="20000"/>
        </a:spcBef>
        <a:spcAft>
          <a:spcPct val="0"/>
        </a:spcAft>
        <a:buChar char="–"/>
        <a:defRPr sz="2000">
          <a:solidFill>
            <a:schemeClr val="accent2"/>
          </a:solidFill>
          <a:latin typeface="+mn-lt"/>
          <a:ea typeface="+mn-ea"/>
        </a:defRPr>
      </a:lvl4pPr>
      <a:lvl5pPr marL="2057400" indent="-228600" algn="l" rtl="0" eaLnBrk="0" fontAlgn="base" hangingPunct="0">
        <a:spcBef>
          <a:spcPct val="20000"/>
        </a:spcBef>
        <a:spcAft>
          <a:spcPct val="0"/>
        </a:spcAft>
        <a:buChar char="»"/>
        <a:defRPr sz="2000">
          <a:solidFill>
            <a:schemeClr val="accent2"/>
          </a:solidFill>
          <a:latin typeface="+mn-lt"/>
          <a:ea typeface="+mn-ea"/>
        </a:defRPr>
      </a:lvl5pPr>
      <a:lvl6pPr marL="2514600" indent="-228600" algn="l" rtl="0" eaLnBrk="0" fontAlgn="base" hangingPunct="0">
        <a:spcBef>
          <a:spcPct val="20000"/>
        </a:spcBef>
        <a:spcAft>
          <a:spcPct val="0"/>
        </a:spcAft>
        <a:buChar char="»"/>
        <a:defRPr sz="2000">
          <a:solidFill>
            <a:schemeClr val="accent2"/>
          </a:solidFill>
          <a:latin typeface="+mn-lt"/>
          <a:ea typeface="+mn-ea"/>
        </a:defRPr>
      </a:lvl6pPr>
      <a:lvl7pPr marL="2971800" indent="-228600" algn="l" rtl="0" eaLnBrk="0" fontAlgn="base" hangingPunct="0">
        <a:spcBef>
          <a:spcPct val="20000"/>
        </a:spcBef>
        <a:spcAft>
          <a:spcPct val="0"/>
        </a:spcAft>
        <a:buChar char="»"/>
        <a:defRPr sz="2000">
          <a:solidFill>
            <a:schemeClr val="accent2"/>
          </a:solidFill>
          <a:latin typeface="+mn-lt"/>
          <a:ea typeface="+mn-ea"/>
        </a:defRPr>
      </a:lvl7pPr>
      <a:lvl8pPr marL="3429000" indent="-228600" algn="l" rtl="0" eaLnBrk="0" fontAlgn="base" hangingPunct="0">
        <a:spcBef>
          <a:spcPct val="20000"/>
        </a:spcBef>
        <a:spcAft>
          <a:spcPct val="0"/>
        </a:spcAft>
        <a:buChar char="»"/>
        <a:defRPr sz="2000">
          <a:solidFill>
            <a:schemeClr val="accent2"/>
          </a:solidFill>
          <a:latin typeface="+mn-lt"/>
          <a:ea typeface="+mn-ea"/>
        </a:defRPr>
      </a:lvl8pPr>
      <a:lvl9pPr marL="3886200" indent="-228600" algn="l" rtl="0" eaLnBrk="0" fontAlgn="base" hangingPunct="0">
        <a:spcBef>
          <a:spcPct val="20000"/>
        </a:spcBef>
        <a:spcAft>
          <a:spcPct val="0"/>
        </a:spcAft>
        <a:buChar char="»"/>
        <a:defRPr sz="2000">
          <a:solidFill>
            <a:schemeClr val="accent2"/>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pic>
        <p:nvPicPr>
          <p:cNvPr id="10242" name="Picture 8" descr="PowerpointPresentationBlank.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Date Placeholder 2"/>
          <p:cNvSpPr>
            <a:spLocks noGrp="1" noChangeArrowheads="1"/>
          </p:cNvSpPr>
          <p:nvPr>
            <p:ph type="dt" sz="half" idx="2"/>
          </p:nvPr>
        </p:nvSpPr>
        <p:spPr>
          <a:xfrm>
            <a:off x="609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4" name="Footer Placeholder 3"/>
          <p:cNvSpPr>
            <a:spLocks noGrp="1" noChangeArrowheads="1"/>
          </p:cNvSpPr>
          <p:nvPr>
            <p:ph type="ftr" sz="quarter" idx="3"/>
          </p:nvPr>
        </p:nvSpPr>
        <p:spPr>
          <a:xfrm>
            <a:off x="4165600" y="6245225"/>
            <a:ext cx="3860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5" name="Slide Number Placeholder 4"/>
          <p:cNvSpPr>
            <a:spLocks noGrp="1" noChangeArrowheads="1"/>
          </p:cNvSpPr>
          <p:nvPr>
            <p:ph type="sldNum" sz="quarter" idx="4"/>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lvl1pPr>
          </a:lstStyle>
          <a:p>
            <a:pPr>
              <a:defRPr/>
            </a:pPr>
            <a:fld id="{4CD5C1E5-0482-44B3-A313-ECB721E66CA3}" type="slidenum">
              <a:rPr lang="en-GB" altLang="en-US"/>
              <a:pPr>
                <a:defRPr/>
              </a:pPr>
              <a:t>‹#›</a:t>
            </a:fld>
            <a:endParaRPr lang="en-GB" altLang="en-US"/>
          </a:p>
        </p:txBody>
      </p:sp>
      <p:sp>
        <p:nvSpPr>
          <p:cNvPr id="2" name="hc" descr="OFFICIAL SWYDDOGOL"/>
          <p:cNvSpPr txBox="1"/>
          <p:nvPr userDrawn="1"/>
        </p:nvSpPr>
        <p:spPr>
          <a:xfrm>
            <a:off x="0" y="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
        <p:nvSpPr>
          <p:cNvPr id="6" name="fc" descr="OFFICIAL SWYDDOGOL"/>
          <p:cNvSpPr txBox="1"/>
          <p:nvPr userDrawn="1"/>
        </p:nvSpPr>
        <p:spPr>
          <a:xfrm>
            <a:off x="0" y="653796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Tree>
  </p:cSld>
  <p:clrMap bg1="lt1" tx1="dk1" bg2="lt2" tx2="dk2" accent1="accent1" accent2="accent2" accent3="accent3" accent4="accent4" accent5="accent5" accent6="accent6" hlink="hlink" folHlink="folHlink"/>
  <p:sldLayoutIdLst>
    <p:sldLayoutId id="2147489395" r:id="rId1"/>
    <p:sldLayoutId id="2147489396" r:id="rId2"/>
    <p:sldLayoutId id="2147489397" r:id="rId3"/>
    <p:sldLayoutId id="2147489398" r:id="rId4"/>
    <p:sldLayoutId id="2147489399" r:id="rId5"/>
    <p:sldLayoutId id="2147489400" r:id="rId6"/>
    <p:sldLayoutId id="2147489401" r:id="rId7"/>
    <p:sldLayoutId id="2147489402" r:id="rId8"/>
    <p:sldLayoutId id="2147489403" r:id="rId9"/>
    <p:sldLayoutId id="2147489404" r:id="rId10"/>
    <p:sldLayoutId id="214748940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rtl="0" eaLnBrk="0" fontAlgn="base" hangingPunct="0">
        <a:spcBef>
          <a:spcPct val="0"/>
        </a:spcBef>
        <a:spcAft>
          <a:spcPct val="0"/>
        </a:spcAft>
        <a:defRPr sz="3600">
          <a:solidFill>
            <a:schemeClr val="accent2"/>
          </a:solidFill>
          <a:latin typeface="+mj-lt"/>
          <a:ea typeface="+mj-ea"/>
          <a:cs typeface="+mj-cs"/>
        </a:defRPr>
      </a:lvl1pPr>
      <a:lvl2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2pPr>
      <a:lvl3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3pPr>
      <a:lvl4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4pPr>
      <a:lvl5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5pPr>
      <a:lvl6pPr marL="4572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6pPr>
      <a:lvl7pPr marL="9144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7pPr>
      <a:lvl8pPr marL="13716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8pPr>
      <a:lvl9pPr marL="18288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9pPr>
    </p:titleStyle>
    <p:bodyStyle>
      <a:lvl1pPr marL="342900" indent="-342900" algn="l" rtl="0" eaLnBrk="0" fontAlgn="base" hangingPunct="0">
        <a:spcBef>
          <a:spcPct val="20000"/>
        </a:spcBef>
        <a:spcAft>
          <a:spcPct val="0"/>
        </a:spcAft>
        <a:buChar char="•"/>
        <a:defRPr sz="3200">
          <a:solidFill>
            <a:schemeClr val="accent2"/>
          </a:solidFill>
          <a:latin typeface="+mn-lt"/>
          <a:ea typeface="+mn-ea"/>
          <a:cs typeface="+mn-cs"/>
        </a:defRPr>
      </a:lvl1pPr>
      <a:lvl2pPr marL="742950" indent="-285750" algn="l" rtl="0" eaLnBrk="0" fontAlgn="base" hangingPunct="0">
        <a:spcBef>
          <a:spcPct val="20000"/>
        </a:spcBef>
        <a:spcAft>
          <a:spcPct val="0"/>
        </a:spcAft>
        <a:buChar char="–"/>
        <a:defRPr sz="2800">
          <a:solidFill>
            <a:schemeClr val="accent2"/>
          </a:solidFill>
          <a:latin typeface="+mn-lt"/>
          <a:ea typeface="+mn-ea"/>
        </a:defRPr>
      </a:lvl2pPr>
      <a:lvl3pPr marL="1143000" indent="-228600" algn="l" rtl="0" eaLnBrk="0" fontAlgn="base" hangingPunct="0">
        <a:spcBef>
          <a:spcPct val="20000"/>
        </a:spcBef>
        <a:spcAft>
          <a:spcPct val="0"/>
        </a:spcAft>
        <a:buChar char="•"/>
        <a:defRPr sz="2400">
          <a:solidFill>
            <a:schemeClr val="accent2"/>
          </a:solidFill>
          <a:latin typeface="+mn-lt"/>
          <a:ea typeface="+mn-ea"/>
        </a:defRPr>
      </a:lvl3pPr>
      <a:lvl4pPr marL="1600200" indent="-228600" algn="l" rtl="0" eaLnBrk="0" fontAlgn="base" hangingPunct="0">
        <a:spcBef>
          <a:spcPct val="20000"/>
        </a:spcBef>
        <a:spcAft>
          <a:spcPct val="0"/>
        </a:spcAft>
        <a:buChar char="–"/>
        <a:defRPr sz="2000">
          <a:solidFill>
            <a:schemeClr val="accent2"/>
          </a:solidFill>
          <a:latin typeface="+mn-lt"/>
          <a:ea typeface="+mn-ea"/>
        </a:defRPr>
      </a:lvl4pPr>
      <a:lvl5pPr marL="2057400" indent="-228600" algn="l" rtl="0" eaLnBrk="0" fontAlgn="base" hangingPunct="0">
        <a:spcBef>
          <a:spcPct val="20000"/>
        </a:spcBef>
        <a:spcAft>
          <a:spcPct val="0"/>
        </a:spcAft>
        <a:buChar char="»"/>
        <a:defRPr sz="2000">
          <a:solidFill>
            <a:schemeClr val="accent2"/>
          </a:solidFill>
          <a:latin typeface="+mn-lt"/>
          <a:ea typeface="+mn-ea"/>
        </a:defRPr>
      </a:lvl5pPr>
      <a:lvl6pPr marL="2514600" indent="-228600" algn="l" rtl="0" eaLnBrk="0" fontAlgn="base" hangingPunct="0">
        <a:spcBef>
          <a:spcPct val="20000"/>
        </a:spcBef>
        <a:spcAft>
          <a:spcPct val="0"/>
        </a:spcAft>
        <a:buChar char="»"/>
        <a:defRPr sz="2000">
          <a:solidFill>
            <a:schemeClr val="accent2"/>
          </a:solidFill>
          <a:latin typeface="+mn-lt"/>
          <a:ea typeface="+mn-ea"/>
        </a:defRPr>
      </a:lvl6pPr>
      <a:lvl7pPr marL="2971800" indent="-228600" algn="l" rtl="0" eaLnBrk="0" fontAlgn="base" hangingPunct="0">
        <a:spcBef>
          <a:spcPct val="20000"/>
        </a:spcBef>
        <a:spcAft>
          <a:spcPct val="0"/>
        </a:spcAft>
        <a:buChar char="»"/>
        <a:defRPr sz="2000">
          <a:solidFill>
            <a:schemeClr val="accent2"/>
          </a:solidFill>
          <a:latin typeface="+mn-lt"/>
          <a:ea typeface="+mn-ea"/>
        </a:defRPr>
      </a:lvl7pPr>
      <a:lvl8pPr marL="3429000" indent="-228600" algn="l" rtl="0" eaLnBrk="0" fontAlgn="base" hangingPunct="0">
        <a:spcBef>
          <a:spcPct val="20000"/>
        </a:spcBef>
        <a:spcAft>
          <a:spcPct val="0"/>
        </a:spcAft>
        <a:buChar char="»"/>
        <a:defRPr sz="2000">
          <a:solidFill>
            <a:schemeClr val="accent2"/>
          </a:solidFill>
          <a:latin typeface="+mn-lt"/>
          <a:ea typeface="+mn-ea"/>
        </a:defRPr>
      </a:lvl8pPr>
      <a:lvl9pPr marL="3886200" indent="-228600" algn="l" rtl="0" eaLnBrk="0" fontAlgn="base" hangingPunct="0">
        <a:spcBef>
          <a:spcPct val="20000"/>
        </a:spcBef>
        <a:spcAft>
          <a:spcPct val="0"/>
        </a:spcAft>
        <a:buChar char="»"/>
        <a:defRPr sz="2000">
          <a:solidFill>
            <a:schemeClr val="accent2"/>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pic>
        <p:nvPicPr>
          <p:cNvPr id="11266" name="Picture 8" descr="PowerpointPresentationBlank.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4"/>
          <p:cNvSpPr>
            <a:spLocks noGrp="1" noChangeArrowheads="1"/>
          </p:cNvSpPr>
          <p:nvPr>
            <p:ph type="dt" sz="half" idx="2"/>
          </p:nvPr>
        </p:nvSpPr>
        <p:spPr>
          <a:xfrm>
            <a:off x="609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4" name="Rectangle 5"/>
          <p:cNvSpPr>
            <a:spLocks noGrp="1" noChangeArrowheads="1"/>
          </p:cNvSpPr>
          <p:nvPr>
            <p:ph type="ftr" sz="quarter" idx="3"/>
          </p:nvPr>
        </p:nvSpPr>
        <p:spPr>
          <a:xfrm>
            <a:off x="4165600" y="6245225"/>
            <a:ext cx="3860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5" name="Rectangle 6"/>
          <p:cNvSpPr>
            <a:spLocks noGrp="1" noChangeArrowheads="1"/>
          </p:cNvSpPr>
          <p:nvPr>
            <p:ph type="sldNum" sz="quarter" idx="4"/>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lvl1pPr>
          </a:lstStyle>
          <a:p>
            <a:pPr>
              <a:defRPr/>
            </a:pPr>
            <a:fld id="{0FEC02F4-E485-4480-AFAE-71019D2FF5A1}" type="slidenum">
              <a:rPr lang="en-GB" altLang="en-US"/>
              <a:pPr>
                <a:defRPr/>
              </a:pPr>
              <a:t>‹#›</a:t>
            </a:fld>
            <a:endParaRPr lang="en-GB" altLang="en-US"/>
          </a:p>
        </p:txBody>
      </p:sp>
      <p:sp>
        <p:nvSpPr>
          <p:cNvPr id="2" name="hc" descr="OFFICIAL SWYDDOGOL"/>
          <p:cNvSpPr txBox="1"/>
          <p:nvPr userDrawn="1"/>
        </p:nvSpPr>
        <p:spPr>
          <a:xfrm>
            <a:off x="0" y="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
        <p:nvSpPr>
          <p:cNvPr id="6" name="fc" descr="OFFICIAL SWYDDOGOL"/>
          <p:cNvSpPr txBox="1"/>
          <p:nvPr userDrawn="1"/>
        </p:nvSpPr>
        <p:spPr>
          <a:xfrm>
            <a:off x="0" y="653796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Tree>
  </p:cSld>
  <p:clrMap bg1="lt1" tx1="dk1" bg2="lt2" tx2="dk2" accent1="accent1" accent2="accent2" accent3="accent3" accent4="accent4" accent5="accent5" accent6="accent6" hlink="hlink" folHlink="folHlink"/>
  <p:sldLayoutIdLst>
    <p:sldLayoutId id="2147489406" r:id="rId1"/>
    <p:sldLayoutId id="2147489407" r:id="rId2"/>
    <p:sldLayoutId id="2147489408" r:id="rId3"/>
    <p:sldLayoutId id="2147489409" r:id="rId4"/>
    <p:sldLayoutId id="2147489410" r:id="rId5"/>
    <p:sldLayoutId id="2147489411" r:id="rId6"/>
    <p:sldLayoutId id="2147489412" r:id="rId7"/>
    <p:sldLayoutId id="2147489413" r:id="rId8"/>
    <p:sldLayoutId id="2147489414" r:id="rId9"/>
    <p:sldLayoutId id="2147489415" r:id="rId10"/>
    <p:sldLayoutId id="2147489416"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rtl="0" eaLnBrk="0" fontAlgn="base" hangingPunct="0">
        <a:spcBef>
          <a:spcPct val="0"/>
        </a:spcBef>
        <a:spcAft>
          <a:spcPct val="0"/>
        </a:spcAft>
        <a:defRPr sz="3600">
          <a:solidFill>
            <a:schemeClr val="accent2"/>
          </a:solidFill>
          <a:latin typeface="+mj-lt"/>
          <a:ea typeface="+mj-ea"/>
          <a:cs typeface="+mj-cs"/>
        </a:defRPr>
      </a:lvl1pPr>
      <a:lvl2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2pPr>
      <a:lvl3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3pPr>
      <a:lvl4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4pPr>
      <a:lvl5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5pPr>
      <a:lvl6pPr marL="4572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6pPr>
      <a:lvl7pPr marL="9144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7pPr>
      <a:lvl8pPr marL="13716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8pPr>
      <a:lvl9pPr marL="18288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9pPr>
    </p:titleStyle>
    <p:bodyStyle>
      <a:lvl1pPr marL="342900" indent="-342900" algn="l" rtl="0" eaLnBrk="0" fontAlgn="base" hangingPunct="0">
        <a:spcBef>
          <a:spcPct val="20000"/>
        </a:spcBef>
        <a:spcAft>
          <a:spcPct val="0"/>
        </a:spcAft>
        <a:buChar char="•"/>
        <a:defRPr sz="3200">
          <a:solidFill>
            <a:schemeClr val="accent2"/>
          </a:solidFill>
          <a:latin typeface="+mn-lt"/>
          <a:ea typeface="+mn-ea"/>
          <a:cs typeface="+mn-cs"/>
        </a:defRPr>
      </a:lvl1pPr>
      <a:lvl2pPr marL="742950" indent="-285750" algn="l" rtl="0" eaLnBrk="0" fontAlgn="base" hangingPunct="0">
        <a:spcBef>
          <a:spcPct val="20000"/>
        </a:spcBef>
        <a:spcAft>
          <a:spcPct val="0"/>
        </a:spcAft>
        <a:buChar char="–"/>
        <a:defRPr sz="2800">
          <a:solidFill>
            <a:schemeClr val="accent2"/>
          </a:solidFill>
          <a:latin typeface="+mn-lt"/>
          <a:ea typeface="+mn-ea"/>
        </a:defRPr>
      </a:lvl2pPr>
      <a:lvl3pPr marL="1143000" indent="-228600" algn="l" rtl="0" eaLnBrk="0" fontAlgn="base" hangingPunct="0">
        <a:spcBef>
          <a:spcPct val="20000"/>
        </a:spcBef>
        <a:spcAft>
          <a:spcPct val="0"/>
        </a:spcAft>
        <a:buChar char="•"/>
        <a:defRPr sz="2400">
          <a:solidFill>
            <a:schemeClr val="accent2"/>
          </a:solidFill>
          <a:latin typeface="+mn-lt"/>
          <a:ea typeface="+mn-ea"/>
        </a:defRPr>
      </a:lvl3pPr>
      <a:lvl4pPr marL="1600200" indent="-228600" algn="l" rtl="0" eaLnBrk="0" fontAlgn="base" hangingPunct="0">
        <a:spcBef>
          <a:spcPct val="20000"/>
        </a:spcBef>
        <a:spcAft>
          <a:spcPct val="0"/>
        </a:spcAft>
        <a:buChar char="–"/>
        <a:defRPr sz="2000">
          <a:solidFill>
            <a:schemeClr val="accent2"/>
          </a:solidFill>
          <a:latin typeface="+mn-lt"/>
          <a:ea typeface="+mn-ea"/>
        </a:defRPr>
      </a:lvl4pPr>
      <a:lvl5pPr marL="2057400" indent="-228600" algn="l" rtl="0" eaLnBrk="0" fontAlgn="base" hangingPunct="0">
        <a:spcBef>
          <a:spcPct val="20000"/>
        </a:spcBef>
        <a:spcAft>
          <a:spcPct val="0"/>
        </a:spcAft>
        <a:buChar char="»"/>
        <a:defRPr sz="2000">
          <a:solidFill>
            <a:schemeClr val="accent2"/>
          </a:solidFill>
          <a:latin typeface="+mn-lt"/>
          <a:ea typeface="+mn-ea"/>
        </a:defRPr>
      </a:lvl5pPr>
      <a:lvl6pPr marL="2514600" indent="-228600" algn="l" rtl="0" eaLnBrk="0" fontAlgn="base" hangingPunct="0">
        <a:spcBef>
          <a:spcPct val="20000"/>
        </a:spcBef>
        <a:spcAft>
          <a:spcPct val="0"/>
        </a:spcAft>
        <a:buChar char="»"/>
        <a:defRPr sz="2000">
          <a:solidFill>
            <a:schemeClr val="accent2"/>
          </a:solidFill>
          <a:latin typeface="+mn-lt"/>
          <a:ea typeface="+mn-ea"/>
        </a:defRPr>
      </a:lvl6pPr>
      <a:lvl7pPr marL="2971800" indent="-228600" algn="l" rtl="0" eaLnBrk="0" fontAlgn="base" hangingPunct="0">
        <a:spcBef>
          <a:spcPct val="20000"/>
        </a:spcBef>
        <a:spcAft>
          <a:spcPct val="0"/>
        </a:spcAft>
        <a:buChar char="»"/>
        <a:defRPr sz="2000">
          <a:solidFill>
            <a:schemeClr val="accent2"/>
          </a:solidFill>
          <a:latin typeface="+mn-lt"/>
          <a:ea typeface="+mn-ea"/>
        </a:defRPr>
      </a:lvl7pPr>
      <a:lvl8pPr marL="3429000" indent="-228600" algn="l" rtl="0" eaLnBrk="0" fontAlgn="base" hangingPunct="0">
        <a:spcBef>
          <a:spcPct val="20000"/>
        </a:spcBef>
        <a:spcAft>
          <a:spcPct val="0"/>
        </a:spcAft>
        <a:buChar char="»"/>
        <a:defRPr sz="2000">
          <a:solidFill>
            <a:schemeClr val="accent2"/>
          </a:solidFill>
          <a:latin typeface="+mn-lt"/>
          <a:ea typeface="+mn-ea"/>
        </a:defRPr>
      </a:lvl8pPr>
      <a:lvl9pPr marL="3886200" indent="-228600" algn="l" rtl="0" eaLnBrk="0" fontAlgn="base" hangingPunct="0">
        <a:spcBef>
          <a:spcPct val="20000"/>
        </a:spcBef>
        <a:spcAft>
          <a:spcPct val="0"/>
        </a:spcAft>
        <a:buChar char="»"/>
        <a:defRPr sz="2000">
          <a:solidFill>
            <a:schemeClr val="accent2"/>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pic>
        <p:nvPicPr>
          <p:cNvPr id="12290" name="Picture 8" descr="PowerpointPresentationBlank.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4"/>
          <p:cNvSpPr>
            <a:spLocks noGrp="1" noChangeArrowheads="1"/>
          </p:cNvSpPr>
          <p:nvPr>
            <p:ph type="dt" sz="half" idx="2"/>
          </p:nvPr>
        </p:nvSpPr>
        <p:spPr>
          <a:xfrm>
            <a:off x="609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4" name="Rectangle 5"/>
          <p:cNvSpPr>
            <a:spLocks noGrp="1" noChangeArrowheads="1"/>
          </p:cNvSpPr>
          <p:nvPr>
            <p:ph type="ftr" sz="quarter" idx="3"/>
          </p:nvPr>
        </p:nvSpPr>
        <p:spPr>
          <a:xfrm>
            <a:off x="4165600" y="6245225"/>
            <a:ext cx="3860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ea typeface="ＭＳ Ｐゴシック" pitchFamily="34" charset="-128"/>
              </a:defRPr>
            </a:lvl1pPr>
          </a:lstStyle>
          <a:p>
            <a:pPr>
              <a:defRPr/>
            </a:pPr>
            <a:endParaRPr lang="en-US"/>
          </a:p>
        </p:txBody>
      </p:sp>
      <p:sp>
        <p:nvSpPr>
          <p:cNvPr id="5" name="Rectangle 6"/>
          <p:cNvSpPr>
            <a:spLocks noGrp="1" noChangeArrowheads="1"/>
          </p:cNvSpPr>
          <p:nvPr>
            <p:ph type="sldNum" sz="quarter" idx="4"/>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lvl1pPr>
          </a:lstStyle>
          <a:p>
            <a:pPr>
              <a:defRPr/>
            </a:pPr>
            <a:fld id="{CDF4E13F-367A-4169-830F-F980CA7599E8}" type="slidenum">
              <a:rPr lang="en-GB" altLang="en-US"/>
              <a:pPr>
                <a:defRPr/>
              </a:pPr>
              <a:t>‹#›</a:t>
            </a:fld>
            <a:endParaRPr lang="en-GB" altLang="en-US"/>
          </a:p>
        </p:txBody>
      </p:sp>
      <p:sp>
        <p:nvSpPr>
          <p:cNvPr id="2" name="hc" descr="OFFICIAL SWYDDOGOL"/>
          <p:cNvSpPr txBox="1"/>
          <p:nvPr userDrawn="1"/>
        </p:nvSpPr>
        <p:spPr>
          <a:xfrm>
            <a:off x="0" y="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
        <p:nvSpPr>
          <p:cNvPr id="6" name="fc" descr="OFFICIAL SWYDDOGOL"/>
          <p:cNvSpPr txBox="1"/>
          <p:nvPr userDrawn="1"/>
        </p:nvSpPr>
        <p:spPr>
          <a:xfrm>
            <a:off x="0" y="653796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Tree>
  </p:cSld>
  <p:clrMap bg1="lt1" tx1="dk1" bg2="lt2" tx2="dk2" accent1="accent1" accent2="accent2" accent3="accent3" accent4="accent4" accent5="accent5" accent6="accent6" hlink="hlink" folHlink="folHlink"/>
  <p:sldLayoutIdLst>
    <p:sldLayoutId id="2147489417" r:id="rId1"/>
    <p:sldLayoutId id="2147489418" r:id="rId2"/>
    <p:sldLayoutId id="2147489419" r:id="rId3"/>
    <p:sldLayoutId id="2147489420" r:id="rId4"/>
    <p:sldLayoutId id="2147489421" r:id="rId5"/>
    <p:sldLayoutId id="2147489422" r:id="rId6"/>
    <p:sldLayoutId id="2147489423" r:id="rId7"/>
    <p:sldLayoutId id="2147489424" r:id="rId8"/>
    <p:sldLayoutId id="2147489425" r:id="rId9"/>
    <p:sldLayoutId id="2147489426" r:id="rId10"/>
    <p:sldLayoutId id="214748942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rtl="0" eaLnBrk="0" fontAlgn="base" hangingPunct="0">
        <a:spcBef>
          <a:spcPct val="0"/>
        </a:spcBef>
        <a:spcAft>
          <a:spcPct val="0"/>
        </a:spcAft>
        <a:defRPr sz="3600">
          <a:solidFill>
            <a:schemeClr val="accent2"/>
          </a:solidFill>
          <a:latin typeface="+mj-lt"/>
          <a:ea typeface="+mj-ea"/>
          <a:cs typeface="+mj-cs"/>
        </a:defRPr>
      </a:lvl1pPr>
      <a:lvl2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2pPr>
      <a:lvl3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3pPr>
      <a:lvl4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4pPr>
      <a:lvl5pPr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5pPr>
      <a:lvl6pPr marL="4572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6pPr>
      <a:lvl7pPr marL="9144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7pPr>
      <a:lvl8pPr marL="13716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8pPr>
      <a:lvl9pPr marL="1828800" algn="ctr" rtl="0" eaLnBrk="0" fontAlgn="base" hangingPunct="0">
        <a:spcBef>
          <a:spcPct val="0"/>
        </a:spcBef>
        <a:spcAft>
          <a:spcPct val="0"/>
        </a:spcAft>
        <a:defRPr sz="3600">
          <a:solidFill>
            <a:schemeClr val="accent2"/>
          </a:solidFill>
          <a:latin typeface="Verdana" pitchFamily="34" charset="0"/>
          <a:ea typeface="ＭＳ Ｐゴシック" pitchFamily="34" charset="-128"/>
        </a:defRPr>
      </a:lvl9pPr>
    </p:titleStyle>
    <p:bodyStyle>
      <a:lvl1pPr marL="342900" indent="-342900" algn="l" rtl="0" eaLnBrk="0" fontAlgn="base" hangingPunct="0">
        <a:spcBef>
          <a:spcPct val="20000"/>
        </a:spcBef>
        <a:spcAft>
          <a:spcPct val="0"/>
        </a:spcAft>
        <a:buChar char="•"/>
        <a:defRPr sz="3200">
          <a:solidFill>
            <a:schemeClr val="accent2"/>
          </a:solidFill>
          <a:latin typeface="+mn-lt"/>
          <a:ea typeface="+mn-ea"/>
          <a:cs typeface="+mn-cs"/>
        </a:defRPr>
      </a:lvl1pPr>
      <a:lvl2pPr marL="742950" indent="-285750" algn="l" rtl="0" eaLnBrk="0" fontAlgn="base" hangingPunct="0">
        <a:spcBef>
          <a:spcPct val="20000"/>
        </a:spcBef>
        <a:spcAft>
          <a:spcPct val="0"/>
        </a:spcAft>
        <a:buChar char="–"/>
        <a:defRPr sz="2800">
          <a:solidFill>
            <a:schemeClr val="accent2"/>
          </a:solidFill>
          <a:latin typeface="+mn-lt"/>
          <a:ea typeface="+mn-ea"/>
        </a:defRPr>
      </a:lvl2pPr>
      <a:lvl3pPr marL="1143000" indent="-228600" algn="l" rtl="0" eaLnBrk="0" fontAlgn="base" hangingPunct="0">
        <a:spcBef>
          <a:spcPct val="20000"/>
        </a:spcBef>
        <a:spcAft>
          <a:spcPct val="0"/>
        </a:spcAft>
        <a:buChar char="•"/>
        <a:defRPr sz="2400">
          <a:solidFill>
            <a:schemeClr val="accent2"/>
          </a:solidFill>
          <a:latin typeface="+mn-lt"/>
          <a:ea typeface="+mn-ea"/>
        </a:defRPr>
      </a:lvl3pPr>
      <a:lvl4pPr marL="1600200" indent="-228600" algn="l" rtl="0" eaLnBrk="0" fontAlgn="base" hangingPunct="0">
        <a:spcBef>
          <a:spcPct val="20000"/>
        </a:spcBef>
        <a:spcAft>
          <a:spcPct val="0"/>
        </a:spcAft>
        <a:buChar char="–"/>
        <a:defRPr sz="2000">
          <a:solidFill>
            <a:schemeClr val="accent2"/>
          </a:solidFill>
          <a:latin typeface="+mn-lt"/>
          <a:ea typeface="+mn-ea"/>
        </a:defRPr>
      </a:lvl4pPr>
      <a:lvl5pPr marL="2057400" indent="-228600" algn="l" rtl="0" eaLnBrk="0" fontAlgn="base" hangingPunct="0">
        <a:spcBef>
          <a:spcPct val="20000"/>
        </a:spcBef>
        <a:spcAft>
          <a:spcPct val="0"/>
        </a:spcAft>
        <a:buChar char="»"/>
        <a:defRPr sz="2000">
          <a:solidFill>
            <a:schemeClr val="accent2"/>
          </a:solidFill>
          <a:latin typeface="+mn-lt"/>
          <a:ea typeface="+mn-ea"/>
        </a:defRPr>
      </a:lvl5pPr>
      <a:lvl6pPr marL="2514600" indent="-228600" algn="l" rtl="0" eaLnBrk="0" fontAlgn="base" hangingPunct="0">
        <a:spcBef>
          <a:spcPct val="20000"/>
        </a:spcBef>
        <a:spcAft>
          <a:spcPct val="0"/>
        </a:spcAft>
        <a:buChar char="»"/>
        <a:defRPr sz="2000">
          <a:solidFill>
            <a:schemeClr val="accent2"/>
          </a:solidFill>
          <a:latin typeface="+mn-lt"/>
          <a:ea typeface="+mn-ea"/>
        </a:defRPr>
      </a:lvl6pPr>
      <a:lvl7pPr marL="2971800" indent="-228600" algn="l" rtl="0" eaLnBrk="0" fontAlgn="base" hangingPunct="0">
        <a:spcBef>
          <a:spcPct val="20000"/>
        </a:spcBef>
        <a:spcAft>
          <a:spcPct val="0"/>
        </a:spcAft>
        <a:buChar char="»"/>
        <a:defRPr sz="2000">
          <a:solidFill>
            <a:schemeClr val="accent2"/>
          </a:solidFill>
          <a:latin typeface="+mn-lt"/>
          <a:ea typeface="+mn-ea"/>
        </a:defRPr>
      </a:lvl7pPr>
      <a:lvl8pPr marL="3429000" indent="-228600" algn="l" rtl="0" eaLnBrk="0" fontAlgn="base" hangingPunct="0">
        <a:spcBef>
          <a:spcPct val="20000"/>
        </a:spcBef>
        <a:spcAft>
          <a:spcPct val="0"/>
        </a:spcAft>
        <a:buChar char="»"/>
        <a:defRPr sz="2000">
          <a:solidFill>
            <a:schemeClr val="accent2"/>
          </a:solidFill>
          <a:latin typeface="+mn-lt"/>
          <a:ea typeface="+mn-ea"/>
        </a:defRPr>
      </a:lvl8pPr>
      <a:lvl9pPr marL="3886200" indent="-228600" algn="l" rtl="0" eaLnBrk="0" fontAlgn="base" hangingPunct="0">
        <a:spcBef>
          <a:spcPct val="20000"/>
        </a:spcBef>
        <a:spcAft>
          <a:spcPct val="0"/>
        </a:spcAft>
        <a:buChar char="»"/>
        <a:defRPr sz="2000">
          <a:solidFill>
            <a:schemeClr val="accent2"/>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1/31/2023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
        <p:nvSpPr>
          <p:cNvPr id="7" name="hl" descr=" "/>
          <p:cNvSpPr txBox="1"/>
          <p:nvPr userDrawn="1"/>
        </p:nvSpPr>
        <p:spPr>
          <a:xfrm>
            <a:off x="0" y="0"/>
            <a:ext cx="12192000" cy="190500"/>
          </a:xfrm>
          <a:prstGeom prst="rect">
            <a:avLst/>
          </a:prstGeom>
          <a:noFill/>
        </p:spPr>
        <p:txBody>
          <a:bodyPr>
            <a:spAutoFit/>
          </a:bodyPr>
          <a:lstStyle/>
          <a:p>
            <a:pPr>
              <a:defRPr/>
            </a:pPr>
            <a:r>
              <a:rPr lang="en-GB" sz="638" b="0">
                <a:solidFill>
                  <a:srgbClr val="000000"/>
                </a:solidFill>
                <a:latin typeface="Microsoft Sans Serif" panose="020B0604020202020204" pitchFamily="34" charset="0"/>
              </a:rPr>
              <a:t> </a:t>
            </a:r>
          </a:p>
        </p:txBody>
      </p:sp>
      <p:sp>
        <p:nvSpPr>
          <p:cNvPr id="8" name="fl" descr=" "/>
          <p:cNvSpPr txBox="1"/>
          <p:nvPr userDrawn="1"/>
        </p:nvSpPr>
        <p:spPr>
          <a:xfrm>
            <a:off x="0" y="6537325"/>
            <a:ext cx="12192000" cy="190500"/>
          </a:xfrm>
          <a:prstGeom prst="rect">
            <a:avLst/>
          </a:prstGeom>
          <a:noFill/>
        </p:spPr>
        <p:txBody>
          <a:bodyPr>
            <a:spAutoFit/>
          </a:bodyPr>
          <a:lstStyle/>
          <a:p>
            <a:pPr>
              <a:defRPr/>
            </a:pPr>
            <a:r>
              <a:rPr lang="en-GB" sz="638" b="0">
                <a:solidFill>
                  <a:srgbClr val="000000"/>
                </a:solidFill>
                <a:latin typeface="Microsoft Sans Serif" panose="020B0604020202020204" pitchFamily="34" charset="0"/>
              </a:rPr>
              <a:t> </a:t>
            </a:r>
          </a:p>
        </p:txBody>
      </p:sp>
      <p:sp>
        <p:nvSpPr>
          <p:cNvPr id="9" name="hc" descr="OFFICIAL SWYDDOGOL"/>
          <p:cNvSpPr txBox="1"/>
          <p:nvPr userDrawn="1"/>
        </p:nvSpPr>
        <p:spPr>
          <a:xfrm>
            <a:off x="0" y="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
        <p:nvSpPr>
          <p:cNvPr id="10" name="fc" descr="OFFICIAL SWYDDOGOL"/>
          <p:cNvSpPr txBox="1"/>
          <p:nvPr userDrawn="1"/>
        </p:nvSpPr>
        <p:spPr>
          <a:xfrm>
            <a:off x="0" y="6537960"/>
            <a:ext cx="12192000" cy="223838"/>
          </a:xfrm>
          <a:prstGeom prst="rect">
            <a:avLst/>
          </a:prstGeom>
          <a:noFill/>
        </p:spPr>
        <p:txBody>
          <a:bodyPr>
            <a:spAutoFit/>
          </a:bodyPr>
          <a:lstStyle/>
          <a:p>
            <a:pPr algn="ctr">
              <a:defRPr/>
            </a:pPr>
            <a:r>
              <a:rPr lang="en-GB" sz="850" b="1" i="0" u="none" baseline="0">
                <a:solidFill>
                  <a:srgbClr val="CC0000"/>
                </a:solidFill>
                <a:latin typeface="Microsoft Sans Serif" panose="020B0604020202020204" pitchFamily="34" charset="0"/>
              </a:rPr>
              <a:t>OFFICIAL SWYDDOGOL</a:t>
            </a:r>
          </a:p>
        </p:txBody>
      </p:sp>
    </p:spTree>
    <p:extLst>
      <p:ext uri="{BB962C8B-B14F-4D97-AF65-F5344CB8AC3E}">
        <p14:creationId xmlns:p14="http://schemas.microsoft.com/office/powerpoint/2010/main" val="3955070765"/>
      </p:ext>
    </p:extLst>
  </p:cSld>
  <p:clrMap bg1="lt1" tx1="dk1" bg2="lt2" tx2="dk2" accent1="accent1" accent2="accent2" accent3="accent3" accent4="accent4" accent5="accent5" accent6="accent6" hlink="hlink" folHlink="folHlink"/>
  <p:sldLayoutIdLst>
    <p:sldLayoutId id="2147489441" r:id="rId1"/>
    <p:sldLayoutId id="2147489442" r:id="rId2"/>
    <p:sldLayoutId id="2147489443" r:id="rId3"/>
    <p:sldLayoutId id="2147489444" r:id="rId4"/>
    <p:sldLayoutId id="2147489445" r:id="rId5"/>
    <p:sldLayoutId id="2147489446" r:id="rId6"/>
    <p:sldLayoutId id="2147489447" r:id="rId7"/>
    <p:sldLayoutId id="2147489448" r:id="rId8"/>
    <p:sldLayoutId id="2147489449" r:id="rId9"/>
    <p:sldLayoutId id="2147489450" r:id="rId10"/>
    <p:sldLayoutId id="214748945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31/01/2023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9" name="hc" descr="OFFICIAL SWYDDOGOL"/>
          <p:cNvSpPr txBox="1"/>
          <p:nvPr userDrawn="1"/>
        </p:nvSpPr>
        <p:spPr>
          <a:xfrm>
            <a:off x="0" y="0"/>
            <a:ext cx="12192000" cy="223138"/>
          </a:xfrm>
          <a:prstGeom prst="rect">
            <a:avLst/>
          </a:prstGeom>
          <a:noFill/>
        </p:spPr>
        <p:txBody>
          <a:bodyPr vert="horz" rtlCol="0">
            <a:spAutoFit/>
          </a:bodyPr>
          <a:lstStyle/>
          <a:p>
            <a:pPr algn="ctr"/>
            <a:r>
              <a:rPr lang="en-GB" sz="850" b="1" i="0" u="none" baseline="0">
                <a:solidFill>
                  <a:srgbClr val="CC0000"/>
                </a:solidFill>
                <a:latin typeface="Microsoft Sans Serif" panose="020B0604020202020204" pitchFamily="34" charset="0"/>
              </a:rPr>
              <a:t>OFFICIAL SWYDDOGOL</a:t>
            </a:r>
          </a:p>
        </p:txBody>
      </p:sp>
      <p:sp>
        <p:nvSpPr>
          <p:cNvPr id="10" name="fc" descr="OFFICIAL SWYDDOGOL"/>
          <p:cNvSpPr txBox="1"/>
          <p:nvPr userDrawn="1"/>
        </p:nvSpPr>
        <p:spPr>
          <a:xfrm>
            <a:off x="0" y="6537960"/>
            <a:ext cx="12192000" cy="223138"/>
          </a:xfrm>
          <a:prstGeom prst="rect">
            <a:avLst/>
          </a:prstGeom>
          <a:noFill/>
        </p:spPr>
        <p:txBody>
          <a:bodyPr vert="horz" rtlCol="0">
            <a:spAutoFit/>
          </a:bodyPr>
          <a:lstStyle/>
          <a:p>
            <a:pPr algn="ctr"/>
            <a:r>
              <a:rPr lang="en-GB" sz="850" b="1" i="0" u="none" baseline="0">
                <a:solidFill>
                  <a:srgbClr val="CC0000"/>
                </a:solidFill>
                <a:latin typeface="Microsoft Sans Serif" panose="020B0604020202020204" pitchFamily="34" charset="0"/>
              </a:rPr>
              <a:t>OFFICIAL SWYDDOGOL</a:t>
            </a:r>
          </a:p>
        </p:txBody>
      </p:sp>
    </p:spTree>
    <p:extLst>
      <p:ext uri="{BB962C8B-B14F-4D97-AF65-F5344CB8AC3E}">
        <p14:creationId xmlns:p14="http://schemas.microsoft.com/office/powerpoint/2010/main" val="1073280062"/>
      </p:ext>
    </p:extLst>
  </p:cSld>
  <p:clrMap bg1="lt1" tx1="dk1" bg2="lt2" tx2="dk2" accent1="accent1" accent2="accent2" accent3="accent3" accent4="accent4" accent5="accent5" accent6="accent6" hlink="hlink" folHlink="folHlink"/>
  <p:sldLayoutIdLst>
    <p:sldLayoutId id="2147489453" r:id="rId1"/>
    <p:sldLayoutId id="2147489454" r:id="rId2"/>
    <p:sldLayoutId id="2147489455" r:id="rId3"/>
    <p:sldLayoutId id="2147489456" r:id="rId4"/>
    <p:sldLayoutId id="2147489457" r:id="rId5"/>
    <p:sldLayoutId id="2147489458" r:id="rId6"/>
    <p:sldLayoutId id="2147489459" r:id="rId7"/>
    <p:sldLayoutId id="2147489460" r:id="rId8"/>
    <p:sldLayoutId id="2147489461" r:id="rId9"/>
    <p:sldLayoutId id="2147489462" r:id="rId10"/>
    <p:sldLayoutId id="214748946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50.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9.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3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3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9.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3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13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13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13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139.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139.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6.xml"/><Relationship Id="rId1" Type="http://schemas.openxmlformats.org/officeDocument/2006/relationships/slideLayout" Target="../slideLayouts/slideLayout139.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9.xml"/></Relationships>
</file>

<file path=ppt/slides/_rels/slide18.xml.rels><?xml version="1.0" encoding="UTF-8" standalone="yes"?>
<Relationships xmlns="http://schemas.openxmlformats.org/package/2006/relationships"><Relationship Id="rId8" Type="http://schemas.microsoft.com/office/2007/relationships/diagramDrawing" Target="../diagrams/drawing10.xml"/><Relationship Id="rId13" Type="http://schemas.microsoft.com/office/2007/relationships/diagramDrawing" Target="../diagrams/drawing11.xml"/><Relationship Id="rId3" Type="http://schemas.openxmlformats.org/officeDocument/2006/relationships/image" Target="../media/image7.jpeg"/><Relationship Id="rId7" Type="http://schemas.openxmlformats.org/officeDocument/2006/relationships/diagramColors" Target="../diagrams/colors10.xml"/><Relationship Id="rId12" Type="http://schemas.openxmlformats.org/officeDocument/2006/relationships/diagramColors" Target="../diagrams/colors11.xml"/><Relationship Id="rId2" Type="http://schemas.openxmlformats.org/officeDocument/2006/relationships/notesSlide" Target="../notesSlides/notesSlide18.xml"/><Relationship Id="rId1" Type="http://schemas.openxmlformats.org/officeDocument/2006/relationships/slideLayout" Target="../slideLayouts/slideLayout139.xml"/><Relationship Id="rId6" Type="http://schemas.openxmlformats.org/officeDocument/2006/relationships/diagramQuickStyle" Target="../diagrams/quickStyle10.xml"/><Relationship Id="rId11" Type="http://schemas.openxmlformats.org/officeDocument/2006/relationships/diagramQuickStyle" Target="../diagrams/quickStyle11.xml"/><Relationship Id="rId5" Type="http://schemas.openxmlformats.org/officeDocument/2006/relationships/diagramLayout" Target="../diagrams/layout10.xml"/><Relationship Id="rId10" Type="http://schemas.openxmlformats.org/officeDocument/2006/relationships/diagramLayout" Target="../diagrams/layout11.xml"/><Relationship Id="rId4" Type="http://schemas.openxmlformats.org/officeDocument/2006/relationships/diagramData" Target="../diagrams/data10.xml"/><Relationship Id="rId9" Type="http://schemas.openxmlformats.org/officeDocument/2006/relationships/diagramData" Target="../diagrams/data1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139.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0.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139.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9.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2.xml"/><Relationship Id="rId1" Type="http://schemas.openxmlformats.org/officeDocument/2006/relationships/slideLayout" Target="../slideLayouts/slideLayout139.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3.xml"/><Relationship Id="rId1" Type="http://schemas.openxmlformats.org/officeDocument/2006/relationships/slideLayout" Target="../slideLayouts/slideLayout139.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4.xml"/><Relationship Id="rId1" Type="http://schemas.openxmlformats.org/officeDocument/2006/relationships/slideLayout" Target="../slideLayouts/slideLayout1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923330"/>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5400" dirty="0">
                <a:solidFill>
                  <a:srgbClr val="002A68"/>
                </a:solidFill>
                <a:latin typeface="Arial Nova Cond" panose="020B0604020202020204" pitchFamily="34" charset="0"/>
                <a:ea typeface="Tahoma" panose="020B0604030504040204" pitchFamily="34" charset="0"/>
                <a:cs typeface="Tahoma" panose="020B0604030504040204" pitchFamily="34" charset="0"/>
              </a:rPr>
              <a:t>Fraud</a:t>
            </a:r>
            <a:endParaRPr kumimoji="0" lang="en-GB" sz="54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endParaRPr>
          </a:p>
        </p:txBody>
      </p:sp>
      <p:pic>
        <p:nvPicPr>
          <p:cNvPr id="6" name="Picture 5">
            <a:extLst>
              <a:ext uri="{FF2B5EF4-FFF2-40B4-BE49-F238E27FC236}">
                <a16:creationId xmlns:a16="http://schemas.microsoft.com/office/drawing/2014/main" id="{52285AF8-670A-45CD-82C3-E72F30CF5760}"/>
              </a:ext>
            </a:extLst>
          </p:cNvPr>
          <p:cNvPicPr>
            <a:picLocks noChangeAspect="1"/>
          </p:cNvPicPr>
          <p:nvPr/>
        </p:nvPicPr>
        <p:blipFill>
          <a:blip r:embed="rId4">
            <a:extLst>
              <a:ext uri="{28A0092B-C50C-407E-A947-70E740481C1C}">
                <a14:useLocalDpi xmlns:a14="http://schemas.microsoft.com/office/drawing/2010/main" val="0"/>
              </a:ext>
            </a:extLst>
          </a:blip>
          <a:stretch/>
        </p:blipFill>
        <p:spPr>
          <a:xfrm>
            <a:off x="6240016" y="2200560"/>
            <a:ext cx="5402144" cy="4051607"/>
          </a:xfrm>
          <a:prstGeom prst="rect">
            <a:avLst/>
          </a:prstGeom>
        </p:spPr>
      </p:pic>
    </p:spTree>
    <p:extLst>
      <p:ext uri="{BB962C8B-B14F-4D97-AF65-F5344CB8AC3E}">
        <p14:creationId xmlns:p14="http://schemas.microsoft.com/office/powerpoint/2010/main" val="1040548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Box 2"/>
          <p:cNvSpPr txBox="1">
            <a:spLocks noChangeArrowheads="1"/>
          </p:cNvSpPr>
          <p:nvPr/>
        </p:nvSpPr>
        <p:spPr bwMode="auto">
          <a:xfrm>
            <a:off x="551384" y="404813"/>
            <a:ext cx="10729192"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3600" dirty="0">
                <a:latin typeface="+mn-lt"/>
              </a:rPr>
              <a:t>Types of Fraud</a:t>
            </a:r>
          </a:p>
        </p:txBody>
      </p:sp>
      <p:sp>
        <p:nvSpPr>
          <p:cNvPr id="19459" name="TextBox 3"/>
          <p:cNvSpPr txBox="1">
            <a:spLocks noChangeArrowheads="1"/>
          </p:cNvSpPr>
          <p:nvPr/>
        </p:nvSpPr>
        <p:spPr bwMode="auto">
          <a:xfrm>
            <a:off x="1631504" y="1305341"/>
            <a:ext cx="3240087" cy="4247317"/>
          </a:xfrm>
          <a:prstGeom prst="rect">
            <a:avLst/>
          </a:prstGeom>
          <a:solidFill>
            <a:schemeClr val="accent2">
              <a:lumMod val="40000"/>
              <a:lumOff val="60000"/>
            </a:schemeClr>
          </a:solidFill>
          <a:ln>
            <a:solidFill>
              <a:schemeClr val="tx1"/>
            </a:solidFill>
          </a:ln>
        </p:spPr>
        <p:txBody>
          <a:bodyPr>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nSpc>
                <a:spcPct val="150000"/>
              </a:lnSpc>
            </a:pPr>
            <a:r>
              <a:rPr lang="en-GB" altLang="en-US" sz="2000" b="0" dirty="0">
                <a:solidFill>
                  <a:schemeClr val="tx1"/>
                </a:solidFill>
              </a:rPr>
              <a:t>Loan scams</a:t>
            </a:r>
          </a:p>
          <a:p>
            <a:pPr>
              <a:lnSpc>
                <a:spcPct val="150000"/>
              </a:lnSpc>
            </a:pPr>
            <a:r>
              <a:rPr lang="en-GB" altLang="en-US" sz="2000" b="0" dirty="0">
                <a:solidFill>
                  <a:schemeClr val="tx1"/>
                </a:solidFill>
              </a:rPr>
              <a:t>Lottery scams</a:t>
            </a:r>
          </a:p>
          <a:p>
            <a:pPr>
              <a:lnSpc>
                <a:spcPct val="150000"/>
              </a:lnSpc>
            </a:pPr>
            <a:r>
              <a:rPr lang="en-GB" altLang="en-US" sz="2000" b="0" dirty="0">
                <a:solidFill>
                  <a:schemeClr val="tx1"/>
                </a:solidFill>
              </a:rPr>
              <a:t>Mobile phone fraud</a:t>
            </a:r>
          </a:p>
          <a:p>
            <a:pPr>
              <a:lnSpc>
                <a:spcPct val="150000"/>
              </a:lnSpc>
            </a:pPr>
            <a:r>
              <a:rPr lang="en-GB" altLang="en-US" sz="2000" b="0" dirty="0">
                <a:solidFill>
                  <a:schemeClr val="tx1"/>
                </a:solidFill>
              </a:rPr>
              <a:t>Benefit fraud</a:t>
            </a:r>
          </a:p>
          <a:p>
            <a:pPr>
              <a:lnSpc>
                <a:spcPct val="150000"/>
              </a:lnSpc>
            </a:pPr>
            <a:r>
              <a:rPr lang="en-GB" altLang="en-US" sz="2000" b="0" dirty="0">
                <a:solidFill>
                  <a:schemeClr val="tx1"/>
                </a:solidFill>
              </a:rPr>
              <a:t>Online fraud</a:t>
            </a:r>
          </a:p>
          <a:p>
            <a:pPr>
              <a:lnSpc>
                <a:spcPct val="150000"/>
              </a:lnSpc>
            </a:pPr>
            <a:r>
              <a:rPr lang="en-GB" altLang="en-US" sz="2000" b="0" dirty="0">
                <a:solidFill>
                  <a:schemeClr val="tx1"/>
                </a:solidFill>
              </a:rPr>
              <a:t>Computer hacking</a:t>
            </a:r>
          </a:p>
          <a:p>
            <a:pPr>
              <a:lnSpc>
                <a:spcPct val="150000"/>
              </a:lnSpc>
            </a:pPr>
            <a:r>
              <a:rPr lang="en-GB" altLang="en-US" sz="2000" b="0" dirty="0">
                <a:solidFill>
                  <a:schemeClr val="tx1"/>
                </a:solidFill>
              </a:rPr>
              <a:t>Cheque fraud</a:t>
            </a:r>
          </a:p>
          <a:p>
            <a:pPr>
              <a:lnSpc>
                <a:spcPct val="150000"/>
              </a:lnSpc>
            </a:pPr>
            <a:r>
              <a:rPr lang="en-GB" altLang="en-US" sz="2000" b="0" dirty="0">
                <a:solidFill>
                  <a:schemeClr val="tx1"/>
                </a:solidFill>
              </a:rPr>
              <a:t>CV fraud</a:t>
            </a:r>
          </a:p>
          <a:p>
            <a:pPr>
              <a:lnSpc>
                <a:spcPct val="150000"/>
              </a:lnSpc>
            </a:pPr>
            <a:r>
              <a:rPr lang="en-GB" altLang="en-US" sz="2000" b="0" dirty="0">
                <a:solidFill>
                  <a:schemeClr val="tx1"/>
                </a:solidFill>
              </a:rPr>
              <a:t>Prize draw scams</a:t>
            </a:r>
          </a:p>
        </p:txBody>
      </p:sp>
      <p:sp>
        <p:nvSpPr>
          <p:cNvPr id="19460" name="TextBox 4"/>
          <p:cNvSpPr txBox="1">
            <a:spLocks noChangeArrowheads="1"/>
          </p:cNvSpPr>
          <p:nvPr/>
        </p:nvSpPr>
        <p:spPr bwMode="auto">
          <a:xfrm>
            <a:off x="7176120" y="1306095"/>
            <a:ext cx="3240087" cy="4246563"/>
          </a:xfrm>
          <a:prstGeom prst="rect">
            <a:avLst/>
          </a:prstGeom>
          <a:solidFill>
            <a:schemeClr val="accent2">
              <a:lumMod val="60000"/>
              <a:lumOff val="40000"/>
            </a:schemeClr>
          </a:solidFill>
          <a:ln>
            <a:solidFill>
              <a:schemeClr val="tx1"/>
            </a:solidFill>
          </a:ln>
        </p:spPr>
        <p:txBody>
          <a:bodyPr>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nSpc>
                <a:spcPct val="150000"/>
              </a:lnSpc>
            </a:pPr>
            <a:r>
              <a:rPr lang="en-GB" altLang="en-US" sz="2000" b="0" dirty="0">
                <a:solidFill>
                  <a:schemeClr val="tx1"/>
                </a:solidFill>
              </a:rPr>
              <a:t>Dating fraud</a:t>
            </a:r>
          </a:p>
          <a:p>
            <a:pPr>
              <a:lnSpc>
                <a:spcPct val="150000"/>
              </a:lnSpc>
            </a:pPr>
            <a:r>
              <a:rPr lang="en-GB" altLang="en-US" sz="2000" b="0" dirty="0">
                <a:solidFill>
                  <a:schemeClr val="tx1"/>
                </a:solidFill>
              </a:rPr>
              <a:t>Gambling fraud</a:t>
            </a:r>
          </a:p>
          <a:p>
            <a:pPr>
              <a:lnSpc>
                <a:spcPct val="150000"/>
              </a:lnSpc>
            </a:pPr>
            <a:r>
              <a:rPr lang="en-GB" altLang="en-US" sz="2000" b="0" dirty="0">
                <a:solidFill>
                  <a:schemeClr val="tx1"/>
                </a:solidFill>
              </a:rPr>
              <a:t>Slimming cures</a:t>
            </a:r>
          </a:p>
          <a:p>
            <a:pPr>
              <a:lnSpc>
                <a:spcPct val="150000"/>
              </a:lnSpc>
            </a:pPr>
            <a:r>
              <a:rPr lang="en-GB" altLang="en-US" sz="2000" b="0" dirty="0">
                <a:solidFill>
                  <a:schemeClr val="tx1"/>
                </a:solidFill>
              </a:rPr>
              <a:t>Ticket scams</a:t>
            </a:r>
          </a:p>
          <a:p>
            <a:pPr>
              <a:lnSpc>
                <a:spcPct val="150000"/>
              </a:lnSpc>
            </a:pPr>
            <a:r>
              <a:rPr lang="en-GB" altLang="en-US" sz="2000" b="0" dirty="0">
                <a:solidFill>
                  <a:schemeClr val="tx1"/>
                </a:solidFill>
              </a:rPr>
              <a:t>Insurance fraud</a:t>
            </a:r>
          </a:p>
          <a:p>
            <a:pPr>
              <a:lnSpc>
                <a:spcPct val="150000"/>
              </a:lnSpc>
            </a:pPr>
            <a:r>
              <a:rPr lang="en-GB" altLang="en-US" sz="2000" b="0" dirty="0">
                <a:solidFill>
                  <a:schemeClr val="tx1"/>
                </a:solidFill>
              </a:rPr>
              <a:t>Identity fraud</a:t>
            </a:r>
          </a:p>
          <a:p>
            <a:pPr>
              <a:lnSpc>
                <a:spcPct val="150000"/>
              </a:lnSpc>
            </a:pPr>
            <a:r>
              <a:rPr lang="en-GB" altLang="en-US" sz="2000" b="0" dirty="0">
                <a:solidFill>
                  <a:schemeClr val="tx1"/>
                </a:solidFill>
              </a:rPr>
              <a:t>Inheritance fraud</a:t>
            </a:r>
          </a:p>
          <a:p>
            <a:pPr>
              <a:lnSpc>
                <a:spcPct val="150000"/>
              </a:lnSpc>
            </a:pPr>
            <a:r>
              <a:rPr lang="en-GB" altLang="en-US" sz="2000" b="0" dirty="0">
                <a:solidFill>
                  <a:schemeClr val="tx1"/>
                </a:solidFill>
              </a:rPr>
              <a:t>Tax fraud</a:t>
            </a:r>
          </a:p>
          <a:p>
            <a:pPr>
              <a:lnSpc>
                <a:spcPct val="150000"/>
              </a:lnSpc>
            </a:pPr>
            <a:r>
              <a:rPr lang="en-GB" altLang="en-US" sz="2000" b="0" dirty="0">
                <a:solidFill>
                  <a:schemeClr val="tx1"/>
                </a:solidFill>
              </a:rPr>
              <a:t>Store card fraud</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59"/>
                                        </p:tgtEl>
                                        <p:attrNameLst>
                                          <p:attrName>style.visibility</p:attrName>
                                        </p:attrNameLst>
                                      </p:cBhvr>
                                      <p:to>
                                        <p:strVal val="visible"/>
                                      </p:to>
                                    </p:set>
                                    <p:animEffect transition="in" filter="fade">
                                      <p:cBhvr>
                                        <p:cTn id="7" dur="500"/>
                                        <p:tgtEl>
                                          <p:spTgt spid="1945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60"/>
                                        </p:tgtEl>
                                        <p:attrNameLst>
                                          <p:attrName>style.visibility</p:attrName>
                                        </p:attrNameLst>
                                      </p:cBhvr>
                                      <p:to>
                                        <p:strVal val="visible"/>
                                      </p:to>
                                    </p:set>
                                    <p:animEffect transition="in" filter="fade">
                                      <p:cBhvr>
                                        <p:cTn id="12" dur="500"/>
                                        <p:tgtEl>
                                          <p:spTgt spid="194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animBg="1"/>
      <p:bldP spid="1946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TextBox 3"/>
          <p:cNvSpPr txBox="1">
            <a:spLocks noChangeArrowheads="1"/>
          </p:cNvSpPr>
          <p:nvPr/>
        </p:nvSpPr>
        <p:spPr bwMode="auto">
          <a:xfrm>
            <a:off x="1599040" y="260648"/>
            <a:ext cx="9649072"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3600" dirty="0">
                <a:latin typeface="+mn-lt"/>
              </a:rPr>
              <a:t>How can Fraud be committed?</a:t>
            </a:r>
          </a:p>
        </p:txBody>
      </p:sp>
      <p:graphicFrame>
        <p:nvGraphicFramePr>
          <p:cNvPr id="3" name="Diagram 2">
            <a:extLst>
              <a:ext uri="{FF2B5EF4-FFF2-40B4-BE49-F238E27FC236}">
                <a16:creationId xmlns:a16="http://schemas.microsoft.com/office/drawing/2014/main" id="{90DB92E6-05E2-4DA6-B95C-4DE2E4719640}"/>
              </a:ext>
            </a:extLst>
          </p:cNvPr>
          <p:cNvGraphicFramePr/>
          <p:nvPr>
            <p:extLst>
              <p:ext uri="{D42A27DB-BD31-4B8C-83A1-F6EECF244321}">
                <p14:modId xmlns:p14="http://schemas.microsoft.com/office/powerpoint/2010/main" val="1728132893"/>
              </p:ext>
            </p:extLst>
          </p:nvPr>
        </p:nvGraphicFramePr>
        <p:xfrm>
          <a:off x="2495600" y="1074281"/>
          <a:ext cx="7016328" cy="47754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4FFE07F7-D7C7-4200-AFC5-CB56BDD3FBB8}"/>
                                            </p:graphicEl>
                                          </p:spTgt>
                                        </p:tgtEl>
                                        <p:attrNameLst>
                                          <p:attrName>style.visibility</p:attrName>
                                        </p:attrNameLst>
                                      </p:cBhvr>
                                      <p:to>
                                        <p:strVal val="visible"/>
                                      </p:to>
                                    </p:set>
                                    <p:animEffect transition="in" filter="fade">
                                      <p:cBhvr>
                                        <p:cTn id="7" dur="500"/>
                                        <p:tgtEl>
                                          <p:spTgt spid="3">
                                            <p:graphicEl>
                                              <a:dgm id="{4FFE07F7-D7C7-4200-AFC5-CB56BDD3FBB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703572BA-0DE3-408C-8C88-1EB6F7E00735}"/>
                                            </p:graphicEl>
                                          </p:spTgt>
                                        </p:tgtEl>
                                        <p:attrNameLst>
                                          <p:attrName>style.visibility</p:attrName>
                                        </p:attrNameLst>
                                      </p:cBhvr>
                                      <p:to>
                                        <p:strVal val="visible"/>
                                      </p:to>
                                    </p:set>
                                    <p:animEffect transition="in" filter="fade">
                                      <p:cBhvr>
                                        <p:cTn id="12" dur="500"/>
                                        <p:tgtEl>
                                          <p:spTgt spid="3">
                                            <p:graphicEl>
                                              <a:dgm id="{703572BA-0DE3-408C-8C88-1EB6F7E0073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EF321F6E-63C5-43BF-B67B-9EF3CE90D009}"/>
                                            </p:graphicEl>
                                          </p:spTgt>
                                        </p:tgtEl>
                                        <p:attrNameLst>
                                          <p:attrName>style.visibility</p:attrName>
                                        </p:attrNameLst>
                                      </p:cBhvr>
                                      <p:to>
                                        <p:strVal val="visible"/>
                                      </p:to>
                                    </p:set>
                                    <p:animEffect transition="in" filter="fade">
                                      <p:cBhvr>
                                        <p:cTn id="17" dur="500"/>
                                        <p:tgtEl>
                                          <p:spTgt spid="3">
                                            <p:graphicEl>
                                              <a:dgm id="{EF321F6E-63C5-43BF-B67B-9EF3CE90D00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859A8AF0-2C31-4D22-923C-82616503A5DD}"/>
                                            </p:graphicEl>
                                          </p:spTgt>
                                        </p:tgtEl>
                                        <p:attrNameLst>
                                          <p:attrName>style.visibility</p:attrName>
                                        </p:attrNameLst>
                                      </p:cBhvr>
                                      <p:to>
                                        <p:strVal val="visible"/>
                                      </p:to>
                                    </p:set>
                                    <p:animEffect transition="in" filter="fade">
                                      <p:cBhvr>
                                        <p:cTn id="22" dur="500"/>
                                        <p:tgtEl>
                                          <p:spTgt spid="3">
                                            <p:graphicEl>
                                              <a:dgm id="{859A8AF0-2C31-4D22-923C-82616503A5D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94F63159-E658-4EB9-AE99-F79B5132C12A}"/>
                                            </p:graphicEl>
                                          </p:spTgt>
                                        </p:tgtEl>
                                        <p:attrNameLst>
                                          <p:attrName>style.visibility</p:attrName>
                                        </p:attrNameLst>
                                      </p:cBhvr>
                                      <p:to>
                                        <p:strVal val="visible"/>
                                      </p:to>
                                    </p:set>
                                    <p:animEffect transition="in" filter="fade">
                                      <p:cBhvr>
                                        <p:cTn id="27" dur="500"/>
                                        <p:tgtEl>
                                          <p:spTgt spid="3">
                                            <p:graphicEl>
                                              <a:dgm id="{94F63159-E658-4EB9-AE99-F79B5132C12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E8321D57-FC0C-4225-9B07-FDD464340DEC}"/>
                                            </p:graphicEl>
                                          </p:spTgt>
                                        </p:tgtEl>
                                        <p:attrNameLst>
                                          <p:attrName>style.visibility</p:attrName>
                                        </p:attrNameLst>
                                      </p:cBhvr>
                                      <p:to>
                                        <p:strVal val="visible"/>
                                      </p:to>
                                    </p:set>
                                    <p:animEffect transition="in" filter="fade">
                                      <p:cBhvr>
                                        <p:cTn id="32" dur="500"/>
                                        <p:tgtEl>
                                          <p:spTgt spid="3">
                                            <p:graphicEl>
                                              <a:dgm id="{E8321D57-FC0C-4225-9B07-FDD464340DE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extBox 3"/>
          <p:cNvSpPr txBox="1">
            <a:spLocks noChangeArrowheads="1"/>
          </p:cNvSpPr>
          <p:nvPr/>
        </p:nvSpPr>
        <p:spPr bwMode="auto">
          <a:xfrm>
            <a:off x="612454" y="332656"/>
            <a:ext cx="10884146" cy="646113"/>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3600" dirty="0">
                <a:latin typeface="+mn-lt"/>
              </a:rPr>
              <a:t>Fraud Act (2006): Section 2</a:t>
            </a:r>
          </a:p>
        </p:txBody>
      </p:sp>
      <p:graphicFrame>
        <p:nvGraphicFramePr>
          <p:cNvPr id="3" name="Diagram 2">
            <a:extLst>
              <a:ext uri="{FF2B5EF4-FFF2-40B4-BE49-F238E27FC236}">
                <a16:creationId xmlns:a16="http://schemas.microsoft.com/office/drawing/2014/main" id="{EE736F2E-A756-436A-BE1D-F0FD59B555AB}"/>
              </a:ext>
            </a:extLst>
          </p:cNvPr>
          <p:cNvGraphicFramePr/>
          <p:nvPr>
            <p:extLst>
              <p:ext uri="{D42A27DB-BD31-4B8C-83A1-F6EECF244321}">
                <p14:modId xmlns:p14="http://schemas.microsoft.com/office/powerpoint/2010/main" val="3570486884"/>
              </p:ext>
            </p:extLst>
          </p:nvPr>
        </p:nvGraphicFramePr>
        <p:xfrm>
          <a:off x="612454" y="1196753"/>
          <a:ext cx="10884146" cy="44510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4881A44-7C08-4C34-8940-191AFCDB5ED5}"/>
                                            </p:graphicEl>
                                          </p:spTgt>
                                        </p:tgtEl>
                                        <p:attrNameLst>
                                          <p:attrName>style.visibility</p:attrName>
                                        </p:attrNameLst>
                                      </p:cBhvr>
                                      <p:to>
                                        <p:strVal val="visible"/>
                                      </p:to>
                                    </p:set>
                                    <p:animEffect transition="in" filter="fade">
                                      <p:cBhvr>
                                        <p:cTn id="7" dur="500"/>
                                        <p:tgtEl>
                                          <p:spTgt spid="3">
                                            <p:graphicEl>
                                              <a:dgm id="{34881A44-7C08-4C34-8940-191AFCDB5ED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06758D11-4172-4B3A-90BD-B14BF57506C7}"/>
                                            </p:graphicEl>
                                          </p:spTgt>
                                        </p:tgtEl>
                                        <p:attrNameLst>
                                          <p:attrName>style.visibility</p:attrName>
                                        </p:attrNameLst>
                                      </p:cBhvr>
                                      <p:to>
                                        <p:strVal val="visible"/>
                                      </p:to>
                                    </p:set>
                                    <p:animEffect transition="in" filter="fade">
                                      <p:cBhvr>
                                        <p:cTn id="12" dur="500"/>
                                        <p:tgtEl>
                                          <p:spTgt spid="3">
                                            <p:graphicEl>
                                              <a:dgm id="{06758D11-4172-4B3A-90BD-B14BF57506C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67FB45B-741B-40C8-87BE-B22635B84C9C}"/>
                                            </p:graphicEl>
                                          </p:spTgt>
                                        </p:tgtEl>
                                        <p:attrNameLst>
                                          <p:attrName>style.visibility</p:attrName>
                                        </p:attrNameLst>
                                      </p:cBhvr>
                                      <p:to>
                                        <p:strVal val="visible"/>
                                      </p:to>
                                    </p:set>
                                    <p:animEffect transition="in" filter="fade">
                                      <p:cBhvr>
                                        <p:cTn id="15" dur="500"/>
                                        <p:tgtEl>
                                          <p:spTgt spid="3">
                                            <p:graphicEl>
                                              <a:dgm id="{667FB45B-741B-40C8-87BE-B22635B84C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TextBox 3"/>
          <p:cNvSpPr txBox="1">
            <a:spLocks noChangeArrowheads="1"/>
          </p:cNvSpPr>
          <p:nvPr/>
        </p:nvSpPr>
        <p:spPr bwMode="auto">
          <a:xfrm>
            <a:off x="839416" y="332656"/>
            <a:ext cx="10369152"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3600" dirty="0">
                <a:latin typeface="+mn-lt"/>
              </a:rPr>
              <a:t>Fraud Act (2006): Section 3</a:t>
            </a:r>
          </a:p>
        </p:txBody>
      </p:sp>
      <p:sp>
        <p:nvSpPr>
          <p:cNvPr id="3" name="Scroll: Horizontal 2">
            <a:extLst>
              <a:ext uri="{FF2B5EF4-FFF2-40B4-BE49-F238E27FC236}">
                <a16:creationId xmlns:a16="http://schemas.microsoft.com/office/drawing/2014/main" id="{A4AAA08A-F914-4435-9185-296CAACECA7A}"/>
              </a:ext>
            </a:extLst>
          </p:cNvPr>
          <p:cNvSpPr/>
          <p:nvPr/>
        </p:nvSpPr>
        <p:spPr>
          <a:xfrm>
            <a:off x="1775893" y="1304764"/>
            <a:ext cx="8712968" cy="4248472"/>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ea typeface="ＭＳ Ｐゴシック"/>
              </a:rPr>
              <a:t>A person is in breach of this section if they:</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0" cap="none" spc="0" normalizeH="0" baseline="0" noProof="0" dirty="0">
              <a:ln>
                <a:noFill/>
              </a:ln>
              <a:solidFill>
                <a:srgbClr val="000000"/>
              </a:solidFill>
              <a:effectLst/>
              <a:uLnTx/>
              <a:uFillTx/>
              <a:ea typeface="ＭＳ Ｐゴシック"/>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400" b="1" i="0" u="none" strike="noStrike" kern="0" cap="none" spc="0" normalizeH="0" baseline="0" noProof="0" dirty="0">
                <a:ln>
                  <a:noFill/>
                </a:ln>
                <a:solidFill>
                  <a:schemeClr val="tx1"/>
                </a:solidFill>
                <a:effectLst/>
                <a:uLnTx/>
                <a:uFillTx/>
                <a:ea typeface="ＭＳ Ｐゴシック"/>
              </a:rPr>
              <a:t>Dishonestly</a:t>
            </a:r>
            <a:r>
              <a:rPr kumimoji="0" lang="en-GB" altLang="en-US" sz="2400" b="1" i="0" u="none" strike="noStrike" kern="0" cap="none" spc="0" normalizeH="0" baseline="0" noProof="0" dirty="0">
                <a:ln>
                  <a:noFill/>
                </a:ln>
                <a:solidFill>
                  <a:srgbClr val="FF0000"/>
                </a:solidFill>
                <a:effectLst/>
                <a:uLnTx/>
                <a:uFillTx/>
                <a:ea typeface="ＭＳ Ｐゴシック"/>
              </a:rPr>
              <a:t> </a:t>
            </a:r>
            <a:r>
              <a:rPr kumimoji="0" lang="en-GB" altLang="en-US" sz="2400" b="0" i="0" u="none" strike="noStrike" kern="0" cap="none" spc="0" normalizeH="0" baseline="0" noProof="0" dirty="0">
                <a:ln>
                  <a:noFill/>
                </a:ln>
                <a:solidFill>
                  <a:srgbClr val="000000"/>
                </a:solidFill>
                <a:effectLst/>
                <a:uLnTx/>
                <a:uFillTx/>
                <a:ea typeface="ＭＳ Ｐゴシック"/>
              </a:rPr>
              <a:t>fail to disclose to another information</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ea typeface="ＭＳ Ｐゴシック"/>
              </a:rPr>
              <a:t>which he is under a legal duty to disclose and </a:t>
            </a:r>
            <a:r>
              <a:rPr kumimoji="0" lang="en-GB" altLang="en-US" sz="2400" b="1" i="0" u="none" strike="noStrike" kern="0" cap="none" spc="0" normalizeH="0" baseline="0" noProof="0" dirty="0">
                <a:ln>
                  <a:noFill/>
                </a:ln>
                <a:solidFill>
                  <a:schemeClr val="tx1"/>
                </a:solidFill>
                <a:effectLst/>
                <a:uLnTx/>
                <a:uFillTx/>
                <a:ea typeface="ＭＳ Ｐゴシック"/>
              </a:rPr>
              <a:t>intend</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ea typeface="ＭＳ Ｐゴシック"/>
              </a:rPr>
              <a:t>by failing to disclose the information to make a gain</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ea typeface="ＭＳ Ｐゴシック"/>
              </a:rPr>
              <a:t>for himself or another, or cause loss to another or to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ea typeface="ＭＳ Ｐゴシック"/>
              </a:rPr>
              <a:t>expose another to risk of loss.</a:t>
            </a:r>
            <a:endParaRPr lang="en-GB" sz="24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TextBox 3"/>
          <p:cNvSpPr txBox="1">
            <a:spLocks noChangeArrowheads="1"/>
          </p:cNvSpPr>
          <p:nvPr/>
        </p:nvSpPr>
        <p:spPr bwMode="auto">
          <a:xfrm>
            <a:off x="983432" y="404813"/>
            <a:ext cx="10225136"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3600" dirty="0">
                <a:latin typeface="+mn-lt"/>
              </a:rPr>
              <a:t>Fraud Act (2006): Section 4</a:t>
            </a:r>
          </a:p>
        </p:txBody>
      </p:sp>
      <p:sp>
        <p:nvSpPr>
          <p:cNvPr id="3" name="Scroll: Horizontal 2">
            <a:extLst>
              <a:ext uri="{FF2B5EF4-FFF2-40B4-BE49-F238E27FC236}">
                <a16:creationId xmlns:a16="http://schemas.microsoft.com/office/drawing/2014/main" id="{82371AD3-3B0E-417B-852D-BBB341DB9EA3}"/>
              </a:ext>
            </a:extLst>
          </p:cNvPr>
          <p:cNvSpPr/>
          <p:nvPr/>
        </p:nvSpPr>
        <p:spPr>
          <a:xfrm>
            <a:off x="1537048" y="1267619"/>
            <a:ext cx="8928992" cy="4322762"/>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ea typeface="ＭＳ Ｐゴシック"/>
                <a:cs typeface="+mn-cs"/>
              </a:rPr>
              <a:t>A person is in breach of this section if: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0" cap="none" spc="0" normalizeH="0" baseline="0" noProof="0" dirty="0">
              <a:ln>
                <a:noFill/>
              </a:ln>
              <a:solidFill>
                <a:srgbClr val="000000"/>
              </a:solidFill>
              <a:effectLst/>
              <a:uLnTx/>
              <a:uFillTx/>
              <a:ea typeface="ＭＳ Ｐゴシック"/>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ea typeface="ＭＳ Ｐゴシック"/>
                <a:cs typeface="+mn-cs"/>
              </a:rPr>
              <a:t>He occupies a position in which he is expected</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ea typeface="ＭＳ Ｐゴシック"/>
                <a:cs typeface="+mn-cs"/>
              </a:rPr>
              <a:t>to safeguard, or not act against, the financial</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ea typeface="ＭＳ Ｐゴシック"/>
                <a:cs typeface="+mn-cs"/>
              </a:rPr>
              <a:t>Interests of another person </a:t>
            </a:r>
            <a:r>
              <a:rPr kumimoji="0" lang="en-GB" altLang="en-US" sz="2400" b="1" i="0" u="none" strike="noStrike" kern="0" cap="none" spc="0" normalizeH="0" baseline="0" noProof="0" dirty="0">
                <a:ln>
                  <a:noFill/>
                </a:ln>
                <a:solidFill>
                  <a:schemeClr val="tx1"/>
                </a:solidFill>
                <a:effectLst/>
                <a:uLnTx/>
                <a:uFillTx/>
                <a:ea typeface="ＭＳ Ｐゴシック"/>
                <a:cs typeface="+mn-cs"/>
              </a:rPr>
              <a:t>and</a:t>
            </a:r>
            <a:r>
              <a:rPr kumimoji="0" lang="en-GB" altLang="en-US" sz="2400" b="1" i="0" u="none" strike="noStrike" kern="0" cap="none" spc="0" normalizeH="0" baseline="0" noProof="0" dirty="0">
                <a:ln>
                  <a:noFill/>
                </a:ln>
                <a:solidFill>
                  <a:srgbClr val="000000"/>
                </a:solidFill>
                <a:effectLst/>
                <a:uLnTx/>
                <a:uFillTx/>
                <a:ea typeface="ＭＳ Ｐゴシック"/>
                <a:cs typeface="+mn-cs"/>
              </a:rPr>
              <a:t> </a:t>
            </a:r>
            <a:r>
              <a:rPr kumimoji="0" lang="en-GB" altLang="en-US" sz="2400" b="0" i="0" u="none" strike="noStrike" kern="0" cap="none" spc="0" normalizeH="0" baseline="0" noProof="0" dirty="0">
                <a:ln>
                  <a:noFill/>
                </a:ln>
                <a:solidFill>
                  <a:srgbClr val="000000"/>
                </a:solidFill>
                <a:effectLst/>
                <a:uLnTx/>
                <a:uFillTx/>
                <a:ea typeface="ＭＳ Ｐゴシック"/>
                <a:cs typeface="+mn-cs"/>
              </a:rPr>
              <a:t>dishonestly</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ea typeface="ＭＳ Ｐゴシック"/>
                <a:cs typeface="+mn-cs"/>
              </a:rPr>
              <a:t>abuses that position and intends to make a gain</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ea typeface="ＭＳ Ｐゴシック"/>
                <a:cs typeface="+mn-cs"/>
              </a:rPr>
              <a:t>for himself or another, or to cause loss to another</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ea typeface="ＭＳ Ｐゴシック"/>
                <a:cs typeface="+mn-cs"/>
              </a:rPr>
              <a:t>or to expose another to risk of loss.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TextBox 3"/>
          <p:cNvSpPr txBox="1">
            <a:spLocks noChangeArrowheads="1"/>
          </p:cNvSpPr>
          <p:nvPr/>
        </p:nvSpPr>
        <p:spPr bwMode="auto">
          <a:xfrm>
            <a:off x="839417" y="404664"/>
            <a:ext cx="10657184"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3600" dirty="0">
                <a:latin typeface="+mn-lt"/>
              </a:rPr>
              <a:t>Fraud Act (2006): Section 6</a:t>
            </a:r>
          </a:p>
        </p:txBody>
      </p:sp>
      <p:sp>
        <p:nvSpPr>
          <p:cNvPr id="2" name="Scroll: Horizontal 1">
            <a:extLst>
              <a:ext uri="{FF2B5EF4-FFF2-40B4-BE49-F238E27FC236}">
                <a16:creationId xmlns:a16="http://schemas.microsoft.com/office/drawing/2014/main" id="{64CA3CF1-A0AE-4CCE-BD09-523643EE6518}"/>
              </a:ext>
            </a:extLst>
          </p:cNvPr>
          <p:cNvSpPr/>
          <p:nvPr/>
        </p:nvSpPr>
        <p:spPr>
          <a:xfrm>
            <a:off x="2711624" y="1268760"/>
            <a:ext cx="7155359" cy="3888432"/>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ct val="0"/>
              </a:spcBef>
              <a:buFontTx/>
              <a:buNone/>
              <a:defRPr/>
            </a:pPr>
            <a:r>
              <a:rPr lang="en-GB" altLang="en-US" sz="2800" b="0" kern="0" dirty="0">
                <a:solidFill>
                  <a:srgbClr val="000000"/>
                </a:solidFill>
                <a:ea typeface="ＭＳ Ｐゴシック"/>
              </a:rPr>
              <a:t>A person is guilty of the offence if </a:t>
            </a:r>
          </a:p>
          <a:p>
            <a:pPr algn="ctr">
              <a:spcBef>
                <a:spcPct val="0"/>
              </a:spcBef>
              <a:buFontTx/>
              <a:buNone/>
              <a:defRPr/>
            </a:pPr>
            <a:r>
              <a:rPr lang="en-GB" altLang="en-US" sz="2800" b="0" kern="0" dirty="0">
                <a:solidFill>
                  <a:srgbClr val="000000"/>
                </a:solidFill>
                <a:ea typeface="ＭＳ Ｐゴシック"/>
              </a:rPr>
              <a:t>he has in his</a:t>
            </a:r>
            <a:r>
              <a:rPr lang="en-GB" altLang="en-US" sz="2800" kern="0" dirty="0">
                <a:solidFill>
                  <a:schemeClr val="tx1"/>
                </a:solidFill>
                <a:ea typeface="ＭＳ Ｐゴシック"/>
              </a:rPr>
              <a:t> possession </a:t>
            </a:r>
            <a:r>
              <a:rPr lang="en-GB" altLang="en-US" sz="2800" b="0" kern="0" dirty="0">
                <a:solidFill>
                  <a:srgbClr val="000000"/>
                </a:solidFill>
                <a:ea typeface="ＭＳ Ｐゴシック"/>
              </a:rPr>
              <a:t>or</a:t>
            </a:r>
          </a:p>
          <a:p>
            <a:pPr algn="ctr">
              <a:spcBef>
                <a:spcPct val="0"/>
              </a:spcBef>
              <a:buFontTx/>
              <a:buNone/>
              <a:defRPr/>
            </a:pPr>
            <a:r>
              <a:rPr lang="en-GB" altLang="en-US" sz="2800" b="0" kern="0" dirty="0">
                <a:solidFill>
                  <a:srgbClr val="000000"/>
                </a:solidFill>
                <a:ea typeface="ＭＳ Ｐゴシック"/>
              </a:rPr>
              <a:t> under his</a:t>
            </a:r>
            <a:r>
              <a:rPr lang="en-GB" altLang="en-US" sz="2800" kern="0" dirty="0">
                <a:solidFill>
                  <a:schemeClr val="tx1"/>
                </a:solidFill>
                <a:ea typeface="ＭＳ Ｐゴシック"/>
              </a:rPr>
              <a:t> control </a:t>
            </a:r>
            <a:r>
              <a:rPr lang="en-GB" altLang="en-US" sz="2800" b="0" kern="0" dirty="0">
                <a:solidFill>
                  <a:srgbClr val="000000"/>
                </a:solidFill>
                <a:ea typeface="ＭＳ Ｐゴシック"/>
              </a:rPr>
              <a:t>any article for</a:t>
            </a:r>
          </a:p>
          <a:p>
            <a:pPr algn="ctr">
              <a:spcBef>
                <a:spcPct val="0"/>
              </a:spcBef>
              <a:buFontTx/>
              <a:buNone/>
              <a:defRPr/>
            </a:pPr>
            <a:r>
              <a:rPr lang="en-GB" altLang="en-US" sz="2800" b="0" kern="0" dirty="0">
                <a:solidFill>
                  <a:srgbClr val="000000"/>
                </a:solidFill>
                <a:ea typeface="ＭＳ Ｐゴシック"/>
              </a:rPr>
              <a:t> use in the</a:t>
            </a:r>
            <a:r>
              <a:rPr lang="en-GB" altLang="en-US" sz="2800" kern="0" dirty="0">
                <a:solidFill>
                  <a:schemeClr val="tx1"/>
                </a:solidFill>
                <a:ea typeface="ＭＳ Ｐゴシック"/>
              </a:rPr>
              <a:t> course </a:t>
            </a:r>
            <a:r>
              <a:rPr lang="en-GB" altLang="en-US" sz="2800" b="0" kern="0" dirty="0">
                <a:solidFill>
                  <a:srgbClr val="000000"/>
                </a:solidFill>
                <a:ea typeface="ＭＳ Ｐゴシック"/>
              </a:rPr>
              <a:t>of or in </a:t>
            </a:r>
          </a:p>
          <a:p>
            <a:pPr algn="ctr">
              <a:spcBef>
                <a:spcPct val="0"/>
              </a:spcBef>
              <a:buFontTx/>
              <a:buNone/>
              <a:defRPr/>
            </a:pPr>
            <a:r>
              <a:rPr lang="en-GB" altLang="en-US" sz="2800" kern="0" dirty="0">
                <a:solidFill>
                  <a:schemeClr val="tx1"/>
                </a:solidFill>
                <a:ea typeface="ＭＳ Ｐゴシック"/>
              </a:rPr>
              <a:t>connection </a:t>
            </a:r>
            <a:r>
              <a:rPr lang="en-GB" altLang="en-US" sz="2800" b="0" kern="0" dirty="0">
                <a:solidFill>
                  <a:srgbClr val="000000"/>
                </a:solidFill>
                <a:ea typeface="ＭＳ Ｐゴシック"/>
              </a:rPr>
              <a:t>with any fraud.</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TextBox 3"/>
          <p:cNvSpPr txBox="1">
            <a:spLocks noChangeArrowheads="1"/>
          </p:cNvSpPr>
          <p:nvPr/>
        </p:nvSpPr>
        <p:spPr bwMode="auto">
          <a:xfrm>
            <a:off x="2108993" y="188640"/>
            <a:ext cx="797401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3600" dirty="0">
                <a:latin typeface="+mn-lt"/>
              </a:rPr>
              <a:t>Fraud Act (2006): Section 7</a:t>
            </a:r>
          </a:p>
        </p:txBody>
      </p:sp>
      <p:graphicFrame>
        <p:nvGraphicFramePr>
          <p:cNvPr id="2" name="Diagram 1">
            <a:extLst>
              <a:ext uri="{FF2B5EF4-FFF2-40B4-BE49-F238E27FC236}">
                <a16:creationId xmlns:a16="http://schemas.microsoft.com/office/drawing/2014/main" id="{AD875855-AB7C-4199-A9BA-07568BA6F7BF}"/>
              </a:ext>
            </a:extLst>
          </p:cNvPr>
          <p:cNvGraphicFramePr/>
          <p:nvPr>
            <p:extLst>
              <p:ext uri="{D42A27DB-BD31-4B8C-83A1-F6EECF244321}">
                <p14:modId xmlns:p14="http://schemas.microsoft.com/office/powerpoint/2010/main" val="2069027180"/>
              </p:ext>
            </p:extLst>
          </p:nvPr>
        </p:nvGraphicFramePr>
        <p:xfrm>
          <a:off x="767408" y="1036402"/>
          <a:ext cx="10513168" cy="45420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62D771B-0600-4B69-8D00-ADF0EF7CE0BB}"/>
                                            </p:graphicEl>
                                          </p:spTgt>
                                        </p:tgtEl>
                                        <p:attrNameLst>
                                          <p:attrName>style.visibility</p:attrName>
                                        </p:attrNameLst>
                                      </p:cBhvr>
                                      <p:to>
                                        <p:strVal val="visible"/>
                                      </p:to>
                                    </p:set>
                                    <p:animEffect transition="in" filter="fade">
                                      <p:cBhvr>
                                        <p:cTn id="7" dur="500"/>
                                        <p:tgtEl>
                                          <p:spTgt spid="2">
                                            <p:graphicEl>
                                              <a:dgm id="{662D771B-0600-4B69-8D00-ADF0EF7CE0B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5C4D45D-987C-47DC-9102-647EFDA6BD21}"/>
                                            </p:graphicEl>
                                          </p:spTgt>
                                        </p:tgtEl>
                                        <p:attrNameLst>
                                          <p:attrName>style.visibility</p:attrName>
                                        </p:attrNameLst>
                                      </p:cBhvr>
                                      <p:to>
                                        <p:strVal val="visible"/>
                                      </p:to>
                                    </p:set>
                                    <p:animEffect transition="in" filter="fade">
                                      <p:cBhvr>
                                        <p:cTn id="12" dur="500"/>
                                        <p:tgtEl>
                                          <p:spTgt spid="2">
                                            <p:graphicEl>
                                              <a:dgm id="{E5C4D45D-987C-47DC-9102-647EFDA6BD2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6B8D19B-C8D7-429E-9874-7954136DF4BE}"/>
                                            </p:graphicEl>
                                          </p:spTgt>
                                        </p:tgtEl>
                                        <p:attrNameLst>
                                          <p:attrName>style.visibility</p:attrName>
                                        </p:attrNameLst>
                                      </p:cBhvr>
                                      <p:to>
                                        <p:strVal val="visible"/>
                                      </p:to>
                                    </p:set>
                                    <p:animEffect transition="in" filter="fade">
                                      <p:cBhvr>
                                        <p:cTn id="15" dur="500"/>
                                        <p:tgtEl>
                                          <p:spTgt spid="2">
                                            <p:graphicEl>
                                              <a:dgm id="{66B8D19B-C8D7-429E-9874-7954136DF4B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EF867099-97D9-427B-BB83-A35D90780E91}"/>
                                            </p:graphicEl>
                                          </p:spTgt>
                                        </p:tgtEl>
                                        <p:attrNameLst>
                                          <p:attrName>style.visibility</p:attrName>
                                        </p:attrNameLst>
                                      </p:cBhvr>
                                      <p:to>
                                        <p:strVal val="visible"/>
                                      </p:to>
                                    </p:set>
                                    <p:animEffect transition="in" filter="fade">
                                      <p:cBhvr>
                                        <p:cTn id="20" dur="500"/>
                                        <p:tgtEl>
                                          <p:spTgt spid="2">
                                            <p:graphicEl>
                                              <a:dgm id="{EF867099-97D9-427B-BB83-A35D90780E9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7D9685E-9F0E-4E32-B85B-43A73E07C39B}"/>
                                            </p:graphicEl>
                                          </p:spTgt>
                                        </p:tgtEl>
                                        <p:attrNameLst>
                                          <p:attrName>style.visibility</p:attrName>
                                        </p:attrNameLst>
                                      </p:cBhvr>
                                      <p:to>
                                        <p:strVal val="visible"/>
                                      </p:to>
                                    </p:set>
                                    <p:animEffect transition="in" filter="fade">
                                      <p:cBhvr>
                                        <p:cTn id="23" dur="500"/>
                                        <p:tgtEl>
                                          <p:spTgt spid="2">
                                            <p:graphicEl>
                                              <a:dgm id="{C7D9685E-9F0E-4E32-B85B-43A73E07C3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uiExpand="1">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TextBox 3"/>
          <p:cNvSpPr txBox="1">
            <a:spLocks noChangeArrowheads="1"/>
          </p:cNvSpPr>
          <p:nvPr/>
        </p:nvSpPr>
        <p:spPr bwMode="auto">
          <a:xfrm>
            <a:off x="1127448" y="476672"/>
            <a:ext cx="993710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3600" dirty="0">
                <a:latin typeface="+mn-lt"/>
              </a:rPr>
              <a:t>Fraud Act (2006): Section 11</a:t>
            </a:r>
          </a:p>
        </p:txBody>
      </p:sp>
      <p:sp>
        <p:nvSpPr>
          <p:cNvPr id="2" name="Scroll: Horizontal 1">
            <a:extLst>
              <a:ext uri="{FF2B5EF4-FFF2-40B4-BE49-F238E27FC236}">
                <a16:creationId xmlns:a16="http://schemas.microsoft.com/office/drawing/2014/main" id="{A209CC7D-C06B-4A1C-B2D8-582D08F14FF7}"/>
              </a:ext>
            </a:extLst>
          </p:cNvPr>
          <p:cNvSpPr/>
          <p:nvPr/>
        </p:nvSpPr>
        <p:spPr>
          <a:xfrm>
            <a:off x="2403967" y="1757843"/>
            <a:ext cx="7540713" cy="3240360"/>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800" b="0" i="0" u="none" strike="noStrike" kern="0" cap="none" spc="0" normalizeH="0" baseline="0" noProof="0" dirty="0">
                <a:ln>
                  <a:noFill/>
                </a:ln>
                <a:solidFill>
                  <a:srgbClr val="000000"/>
                </a:solidFill>
                <a:effectLst/>
                <a:uLnTx/>
                <a:uFillTx/>
                <a:ea typeface="ＭＳ Ｐゴシック"/>
                <a:cs typeface="+mn-cs"/>
              </a:rPr>
              <a:t>A person is guilty of an offence if: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2800" b="0" i="0" u="none" strike="noStrike" kern="0" cap="none" spc="0" normalizeH="0" baseline="0" noProof="0" dirty="0">
              <a:ln>
                <a:noFill/>
              </a:ln>
              <a:solidFill>
                <a:srgbClr val="000000"/>
              </a:solidFill>
              <a:effectLst/>
              <a:uLnTx/>
              <a:uFillTx/>
              <a:ea typeface="ＭＳ Ｐゴシック"/>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800" b="0" i="0" u="none" strike="noStrike" kern="0" cap="none" spc="0" normalizeH="0" baseline="0" noProof="0" dirty="0">
                <a:ln>
                  <a:noFill/>
                </a:ln>
                <a:solidFill>
                  <a:srgbClr val="000000"/>
                </a:solidFill>
                <a:effectLst/>
                <a:uLnTx/>
                <a:uFillTx/>
                <a:ea typeface="ＭＳ Ｐゴシック"/>
                <a:cs typeface="+mn-cs"/>
              </a:rPr>
              <a:t>He </a:t>
            </a:r>
            <a:r>
              <a:rPr kumimoji="0" lang="en-GB" altLang="en-US" sz="2800" b="1" i="0" u="none" strike="noStrike" kern="0" cap="none" spc="0" normalizeH="0" baseline="0" noProof="0" dirty="0">
                <a:ln>
                  <a:noFill/>
                </a:ln>
                <a:solidFill>
                  <a:schemeClr val="tx1"/>
                </a:solidFill>
                <a:effectLst/>
                <a:uLnTx/>
                <a:uFillTx/>
                <a:ea typeface="ＭＳ Ｐゴシック"/>
                <a:cs typeface="+mn-cs"/>
              </a:rPr>
              <a:t>obtains services</a:t>
            </a:r>
            <a:r>
              <a:rPr kumimoji="0" lang="en-GB" altLang="en-US" sz="2800" b="0" i="0" u="none" strike="noStrike" kern="0" cap="none" spc="0" normalizeH="0" baseline="0" noProof="0" dirty="0">
                <a:ln>
                  <a:noFill/>
                </a:ln>
                <a:solidFill>
                  <a:schemeClr val="tx1"/>
                </a:solidFill>
                <a:effectLst/>
                <a:uLnTx/>
                <a:uFillTx/>
                <a:ea typeface="ＭＳ Ｐゴシック"/>
                <a:cs typeface="+mn-cs"/>
              </a:rPr>
              <a:t> </a:t>
            </a:r>
            <a:r>
              <a:rPr kumimoji="0" lang="en-GB" altLang="en-US" sz="2800" b="0" i="0" u="none" strike="noStrike" kern="0" cap="none" spc="0" normalizeH="0" baseline="0" noProof="0" dirty="0">
                <a:ln>
                  <a:noFill/>
                </a:ln>
                <a:solidFill>
                  <a:srgbClr val="000000"/>
                </a:solidFill>
                <a:effectLst/>
                <a:uLnTx/>
                <a:uFillTx/>
                <a:ea typeface="ＭＳ Ｐゴシック"/>
                <a:cs typeface="+mn-cs"/>
              </a:rPr>
              <a:t>for </a:t>
            </a:r>
            <a:r>
              <a:rPr kumimoji="0" lang="en-GB" altLang="en-US" sz="2800" b="1" i="0" u="none" strike="noStrike" kern="0" cap="none" spc="0" normalizeH="0" baseline="0" noProof="0" dirty="0">
                <a:ln>
                  <a:noFill/>
                </a:ln>
                <a:solidFill>
                  <a:schemeClr val="tx1"/>
                </a:solidFill>
                <a:effectLst/>
                <a:uLnTx/>
                <a:uFillTx/>
                <a:ea typeface="ＭＳ Ｐゴシック"/>
                <a:cs typeface="+mn-cs"/>
              </a:rPr>
              <a:t>himself</a:t>
            </a:r>
            <a:r>
              <a:rPr kumimoji="0" lang="en-GB" altLang="en-US" sz="2800" b="0" i="0" u="none" strike="noStrike" kern="0" cap="none" spc="0" normalizeH="0" baseline="0" noProof="0" dirty="0">
                <a:ln>
                  <a:noFill/>
                </a:ln>
                <a:solidFill>
                  <a:srgbClr val="000000"/>
                </a:solidFill>
                <a:effectLst/>
                <a:uLnTx/>
                <a:uFillTx/>
                <a:ea typeface="ＭＳ Ｐゴシック"/>
                <a:cs typeface="+mn-cs"/>
              </a:rPr>
              <a:t> or</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800" i="0" u="none" strike="noStrike" kern="0" cap="none" spc="0" normalizeH="0" baseline="0" noProof="0" dirty="0">
                <a:ln>
                  <a:noFill/>
                </a:ln>
                <a:solidFill>
                  <a:schemeClr val="tx1"/>
                </a:solidFill>
                <a:effectLst/>
                <a:uLnTx/>
                <a:uFillTx/>
                <a:ea typeface="ＭＳ Ｐゴシック"/>
                <a:cs typeface="+mn-cs"/>
              </a:rPr>
              <a:t>another</a:t>
            </a:r>
            <a:r>
              <a:rPr kumimoji="0" lang="en-GB" altLang="en-US" sz="2800" b="0" i="0" u="none" strike="noStrike" kern="0" cap="none" spc="0" normalizeH="0" baseline="0" noProof="0" dirty="0">
                <a:ln>
                  <a:noFill/>
                </a:ln>
                <a:solidFill>
                  <a:srgbClr val="000000"/>
                </a:solidFill>
                <a:effectLst/>
                <a:uLnTx/>
                <a:uFillTx/>
                <a:ea typeface="ＭＳ Ｐゴシック"/>
                <a:cs typeface="+mn-cs"/>
              </a:rPr>
              <a:t> by a </a:t>
            </a:r>
            <a:r>
              <a:rPr kumimoji="0" lang="en-GB" altLang="en-US" sz="2800" b="1" i="0" u="none" strike="noStrike" kern="0" cap="none" spc="0" normalizeH="0" baseline="0" noProof="0" dirty="0">
                <a:ln>
                  <a:noFill/>
                </a:ln>
                <a:solidFill>
                  <a:schemeClr val="tx1"/>
                </a:solidFill>
                <a:effectLst/>
                <a:uLnTx/>
                <a:uFillTx/>
                <a:ea typeface="ＭＳ Ｐゴシック"/>
                <a:cs typeface="+mn-cs"/>
              </a:rPr>
              <a:t>dishonest act.</a:t>
            </a:r>
            <a:endParaRPr kumimoji="0" lang="en-GB" altLang="en-US" sz="2800" b="0" i="0" u="none" strike="noStrike" kern="0" cap="none" spc="0" normalizeH="0" baseline="0" noProof="0" dirty="0">
              <a:ln>
                <a:noFill/>
              </a:ln>
              <a:solidFill>
                <a:schemeClr val="tx1"/>
              </a:solidFill>
              <a:effectLst/>
              <a:uLnTx/>
              <a:uFillTx/>
              <a:ea typeface="ＭＳ Ｐゴシック"/>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TextBox 3"/>
          <p:cNvSpPr txBox="1">
            <a:spLocks noChangeArrowheads="1"/>
          </p:cNvSpPr>
          <p:nvPr/>
        </p:nvSpPr>
        <p:spPr bwMode="auto">
          <a:xfrm>
            <a:off x="839416" y="441325"/>
            <a:ext cx="10585175"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3600" dirty="0">
                <a:latin typeface="+mn-lt"/>
              </a:rPr>
              <a:t>Making Off without Payment</a:t>
            </a:r>
          </a:p>
        </p:txBody>
      </p:sp>
      <p:sp>
        <p:nvSpPr>
          <p:cNvPr id="5" name="Rectangle 4"/>
          <p:cNvSpPr/>
          <p:nvPr/>
        </p:nvSpPr>
        <p:spPr>
          <a:xfrm>
            <a:off x="3430589" y="5157788"/>
            <a:ext cx="5291137" cy="461962"/>
          </a:xfrm>
          <a:prstGeom prst="rect">
            <a:avLst/>
          </a:prstGeom>
          <a:solidFill>
            <a:schemeClr val="accent2">
              <a:lumMod val="60000"/>
              <a:lumOff val="40000"/>
            </a:schemeClr>
          </a:solidFill>
          <a:ln>
            <a:solidFill>
              <a:schemeClr val="tx1"/>
            </a:solidFill>
          </a:ln>
        </p:spPr>
        <p:txBody>
          <a:bodyPr>
            <a:spAutoFit/>
          </a:bodyPr>
          <a:lstStyle/>
          <a:p>
            <a:pPr algn="ctr">
              <a:spcBef>
                <a:spcPct val="20000"/>
              </a:spcBef>
              <a:defRPr/>
            </a:pPr>
            <a:r>
              <a:rPr lang="en-US" altLang="en-US" sz="2400" b="0" kern="0" dirty="0">
                <a:solidFill>
                  <a:srgbClr val="000000"/>
                </a:solidFill>
                <a:latin typeface="+mn-lt"/>
                <a:ea typeface="ＭＳ Ｐゴシック"/>
              </a:rPr>
              <a:t>Section 3 Theft Act 1978</a:t>
            </a:r>
          </a:p>
        </p:txBody>
      </p:sp>
      <p:sp>
        <p:nvSpPr>
          <p:cNvPr id="2" name="Scroll: Horizontal 1">
            <a:extLst>
              <a:ext uri="{FF2B5EF4-FFF2-40B4-BE49-F238E27FC236}">
                <a16:creationId xmlns:a16="http://schemas.microsoft.com/office/drawing/2014/main" id="{C843B76F-5CF7-4164-AD67-E2BCC71C4C2F}"/>
              </a:ext>
            </a:extLst>
          </p:cNvPr>
          <p:cNvSpPr/>
          <p:nvPr/>
        </p:nvSpPr>
        <p:spPr>
          <a:xfrm>
            <a:off x="1802368" y="1238250"/>
            <a:ext cx="9001000" cy="3656484"/>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50000"/>
              </a:lnSpc>
              <a:spcBef>
                <a:spcPct val="20000"/>
              </a:spcBef>
              <a:spcAft>
                <a:spcPct val="0"/>
              </a:spcAft>
              <a:buClrTx/>
              <a:buSzTx/>
              <a:buFontTx/>
              <a:buNone/>
              <a:tabLst/>
              <a:defRPr/>
            </a:pPr>
            <a:r>
              <a:rPr kumimoji="0" lang="en-US" altLang="en-US" sz="2400" b="0" i="0" u="none" strike="noStrike" kern="0" cap="none" spc="0" normalizeH="0" baseline="0" noProof="0" dirty="0">
                <a:ln>
                  <a:noFill/>
                </a:ln>
                <a:solidFill>
                  <a:srgbClr val="000000"/>
                </a:solidFill>
                <a:effectLst/>
                <a:uLnTx/>
                <a:uFillTx/>
                <a:ea typeface="ＭＳ Ｐゴシック"/>
                <a:cs typeface="+mn-cs"/>
              </a:rPr>
              <a:t>A person who </a:t>
            </a:r>
            <a:r>
              <a:rPr kumimoji="0" lang="en-US" altLang="en-US" sz="2400" i="0" u="none" strike="noStrike" kern="0" cap="none" spc="0" normalizeH="0" baseline="0" noProof="0" dirty="0">
                <a:ln>
                  <a:noFill/>
                </a:ln>
                <a:solidFill>
                  <a:schemeClr val="tx1"/>
                </a:solidFill>
                <a:effectLst/>
                <a:uLnTx/>
                <a:uFillTx/>
                <a:ea typeface="ＭＳ Ｐゴシック"/>
                <a:cs typeface="+mn-cs"/>
              </a:rPr>
              <a:t>knowing</a:t>
            </a:r>
            <a:r>
              <a:rPr kumimoji="0" lang="en-US" altLang="en-US" sz="2400" b="0" i="0" u="none" strike="noStrike" kern="0" cap="none" spc="0" normalizeH="0" baseline="0" noProof="0" dirty="0">
                <a:ln>
                  <a:noFill/>
                </a:ln>
                <a:solidFill>
                  <a:srgbClr val="000000"/>
                </a:solidFill>
                <a:effectLst/>
                <a:uLnTx/>
                <a:uFillTx/>
                <a:ea typeface="ＭＳ Ｐゴシック"/>
                <a:cs typeface="+mn-cs"/>
              </a:rPr>
              <a:t> that </a:t>
            </a:r>
            <a:r>
              <a:rPr kumimoji="0" lang="en-US" altLang="en-US" sz="2400" b="1" i="0" u="none" strike="noStrike" kern="0" cap="none" spc="0" normalizeH="0" baseline="0" noProof="0" dirty="0">
                <a:ln>
                  <a:noFill/>
                </a:ln>
                <a:solidFill>
                  <a:schemeClr val="tx1"/>
                </a:solidFill>
                <a:effectLst/>
                <a:uLnTx/>
                <a:uFillTx/>
                <a:ea typeface="ＭＳ Ｐゴシック"/>
                <a:cs typeface="+mn-cs"/>
              </a:rPr>
              <a:t>payment on the spot </a:t>
            </a:r>
            <a:r>
              <a:rPr kumimoji="0" lang="en-US" altLang="en-US" sz="2400" b="0" i="0" u="none" strike="noStrike" kern="0" cap="none" spc="0" normalizeH="0" baseline="0" noProof="0" dirty="0">
                <a:ln>
                  <a:noFill/>
                </a:ln>
                <a:solidFill>
                  <a:srgbClr val="000000"/>
                </a:solidFill>
                <a:effectLst/>
                <a:uLnTx/>
                <a:uFillTx/>
                <a:ea typeface="ＭＳ Ｐゴシック"/>
                <a:cs typeface="+mn-cs"/>
              </a:rPr>
              <a:t>is required for any </a:t>
            </a:r>
            <a:r>
              <a:rPr kumimoji="0" lang="en-US" altLang="en-US" sz="2400" b="1" i="0" u="none" strike="noStrike" kern="0" cap="none" spc="0" normalizeH="0" baseline="0" noProof="0" dirty="0">
                <a:ln>
                  <a:noFill/>
                </a:ln>
                <a:solidFill>
                  <a:schemeClr val="tx1"/>
                </a:solidFill>
                <a:effectLst/>
                <a:uLnTx/>
                <a:uFillTx/>
                <a:ea typeface="ＭＳ Ｐゴシック"/>
                <a:cs typeface="+mn-cs"/>
              </a:rPr>
              <a:t>goods</a:t>
            </a:r>
            <a:r>
              <a:rPr kumimoji="0" lang="en-US" altLang="en-US" sz="2400" b="0" i="0" u="none" strike="noStrike" kern="0" cap="none" spc="0" normalizeH="0" baseline="0" noProof="0" dirty="0">
                <a:ln>
                  <a:noFill/>
                </a:ln>
                <a:solidFill>
                  <a:schemeClr val="tx1"/>
                </a:solidFill>
                <a:effectLst/>
                <a:uLnTx/>
                <a:uFillTx/>
                <a:ea typeface="ＭＳ Ｐゴシック"/>
                <a:cs typeface="+mn-cs"/>
              </a:rPr>
              <a:t> </a:t>
            </a:r>
            <a:r>
              <a:rPr kumimoji="0" lang="en-US" altLang="en-US" sz="2400" b="0" i="0" u="none" strike="noStrike" kern="0" cap="none" spc="0" normalizeH="0" baseline="0" noProof="0" dirty="0">
                <a:ln>
                  <a:noFill/>
                </a:ln>
                <a:solidFill>
                  <a:srgbClr val="000000"/>
                </a:solidFill>
                <a:effectLst/>
                <a:uLnTx/>
                <a:uFillTx/>
                <a:ea typeface="ＭＳ Ｐゴシック"/>
                <a:cs typeface="+mn-cs"/>
              </a:rPr>
              <a:t>supplied or </a:t>
            </a:r>
            <a:r>
              <a:rPr kumimoji="0" lang="en-US" altLang="en-US" sz="2400" b="1" i="0" u="none" strike="noStrike" kern="0" cap="none" spc="0" normalizeH="0" baseline="0" noProof="0" dirty="0">
                <a:ln>
                  <a:noFill/>
                </a:ln>
                <a:solidFill>
                  <a:schemeClr val="tx1"/>
                </a:solidFill>
                <a:effectLst/>
                <a:uLnTx/>
                <a:uFillTx/>
                <a:ea typeface="ＭＳ Ｐゴシック"/>
                <a:cs typeface="+mn-cs"/>
              </a:rPr>
              <a:t>services</a:t>
            </a:r>
            <a:r>
              <a:rPr kumimoji="0" lang="en-US" altLang="en-US" sz="2400" b="0" i="0" u="none" strike="noStrike" kern="0" cap="none" spc="0" normalizeH="0" baseline="0" noProof="0" dirty="0">
                <a:ln>
                  <a:noFill/>
                </a:ln>
                <a:solidFill>
                  <a:schemeClr val="tx1"/>
                </a:solidFill>
                <a:effectLst/>
                <a:uLnTx/>
                <a:uFillTx/>
                <a:ea typeface="ＭＳ Ｐゴシック"/>
                <a:cs typeface="+mn-cs"/>
              </a:rPr>
              <a:t> </a:t>
            </a:r>
            <a:r>
              <a:rPr kumimoji="0" lang="en-US" altLang="en-US" sz="2400" b="0" i="0" u="none" strike="noStrike" kern="0" cap="none" spc="0" normalizeH="0" baseline="0" noProof="0" dirty="0">
                <a:ln>
                  <a:noFill/>
                </a:ln>
                <a:solidFill>
                  <a:srgbClr val="000000"/>
                </a:solidFill>
                <a:effectLst/>
                <a:uLnTx/>
                <a:uFillTx/>
                <a:ea typeface="ＭＳ Ｐゴシック"/>
                <a:cs typeface="+mn-cs"/>
              </a:rPr>
              <a:t>done is expected from him </a:t>
            </a:r>
            <a:r>
              <a:rPr kumimoji="0" lang="en-US" altLang="en-US" sz="2400" b="1" i="0" u="none" strike="noStrike" kern="0" cap="none" spc="0" normalizeH="0" baseline="0" noProof="0" dirty="0">
                <a:ln>
                  <a:noFill/>
                </a:ln>
                <a:solidFill>
                  <a:schemeClr val="tx1"/>
                </a:solidFill>
                <a:effectLst/>
                <a:uLnTx/>
                <a:uFillTx/>
                <a:ea typeface="ＭＳ Ｐゴシック"/>
                <a:cs typeface="+mn-cs"/>
              </a:rPr>
              <a:t>dishonestly</a:t>
            </a:r>
            <a:r>
              <a:rPr kumimoji="0" lang="en-US" altLang="en-US" sz="2400" b="0" i="0" u="none" strike="noStrike" kern="0" cap="none" spc="0" normalizeH="0" baseline="0" noProof="0" dirty="0">
                <a:ln>
                  <a:noFill/>
                </a:ln>
                <a:solidFill>
                  <a:srgbClr val="000000"/>
                </a:solidFill>
                <a:effectLst/>
                <a:uLnTx/>
                <a:uFillTx/>
                <a:ea typeface="ＭＳ Ｐゴシック"/>
                <a:cs typeface="+mn-cs"/>
              </a:rPr>
              <a:t> makes off without having paid as required or expected with </a:t>
            </a:r>
            <a:r>
              <a:rPr kumimoji="0" lang="en-US" altLang="en-US" sz="2400" b="1" i="0" u="none" strike="noStrike" kern="0" cap="none" spc="0" normalizeH="0" baseline="0" noProof="0" dirty="0">
                <a:ln>
                  <a:noFill/>
                </a:ln>
                <a:solidFill>
                  <a:srgbClr val="000000"/>
                </a:solidFill>
                <a:effectLst/>
                <a:uLnTx/>
                <a:uFillTx/>
                <a:ea typeface="ＭＳ Ｐゴシック"/>
                <a:cs typeface="+mn-cs"/>
              </a:rPr>
              <a:t>intent</a:t>
            </a:r>
            <a:r>
              <a:rPr kumimoji="0" lang="en-US" altLang="en-US" sz="2400" b="0" i="0" u="none" strike="noStrike" kern="0" cap="none" spc="0" normalizeH="0" baseline="0" noProof="0" dirty="0">
                <a:ln>
                  <a:noFill/>
                </a:ln>
                <a:solidFill>
                  <a:srgbClr val="000000"/>
                </a:solidFill>
                <a:effectLst/>
                <a:uLnTx/>
                <a:uFillTx/>
                <a:ea typeface="ＭＳ Ｐゴシック"/>
                <a:cs typeface="+mn-cs"/>
              </a:rPr>
              <a:t> to avoid payment of the amount due shall be guilty of an offence.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7B9B0080-8DE3-448C-9F9C-525706955823}"/>
              </a:ext>
            </a:extLst>
          </p:cNvPr>
          <p:cNvGraphicFramePr/>
          <p:nvPr>
            <p:extLst>
              <p:ext uri="{D42A27DB-BD31-4B8C-83A1-F6EECF244321}">
                <p14:modId xmlns:p14="http://schemas.microsoft.com/office/powerpoint/2010/main" val="2703002893"/>
              </p:ext>
            </p:extLst>
          </p:nvPr>
        </p:nvGraphicFramePr>
        <p:xfrm>
          <a:off x="-168696" y="260648"/>
          <a:ext cx="11809312" cy="58056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02D7496-9B5F-4A45-897D-93D647DC6087}"/>
                                            </p:graphicEl>
                                          </p:spTgt>
                                        </p:tgtEl>
                                        <p:attrNameLst>
                                          <p:attrName>style.visibility</p:attrName>
                                        </p:attrNameLst>
                                      </p:cBhvr>
                                      <p:to>
                                        <p:strVal val="visible"/>
                                      </p:to>
                                    </p:set>
                                    <p:animEffect transition="in" filter="fade">
                                      <p:cBhvr>
                                        <p:cTn id="7" dur="500"/>
                                        <p:tgtEl>
                                          <p:spTgt spid="4">
                                            <p:graphicEl>
                                              <a:dgm id="{D02D7496-9B5F-4A45-897D-93D647DC6087}"/>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297C5DA6-C8E4-4A2E-BB3E-CE1521A339D8}"/>
                                            </p:graphicEl>
                                          </p:spTgt>
                                        </p:tgtEl>
                                        <p:attrNameLst>
                                          <p:attrName>style.visibility</p:attrName>
                                        </p:attrNameLst>
                                      </p:cBhvr>
                                      <p:to>
                                        <p:strVal val="visible"/>
                                      </p:to>
                                    </p:set>
                                    <p:animEffect transition="in" filter="fade">
                                      <p:cBhvr>
                                        <p:cTn id="10" dur="500"/>
                                        <p:tgtEl>
                                          <p:spTgt spid="4">
                                            <p:graphicEl>
                                              <a:dgm id="{297C5DA6-C8E4-4A2E-BB3E-CE1521A339D8}"/>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3B8C3992-4CA7-468F-89B7-C88B666D1F67}"/>
                                            </p:graphicEl>
                                          </p:spTgt>
                                        </p:tgtEl>
                                        <p:attrNameLst>
                                          <p:attrName>style.visibility</p:attrName>
                                        </p:attrNameLst>
                                      </p:cBhvr>
                                      <p:to>
                                        <p:strVal val="visible"/>
                                      </p:to>
                                    </p:set>
                                    <p:animEffect transition="in" filter="fade">
                                      <p:cBhvr>
                                        <p:cTn id="15" dur="500"/>
                                        <p:tgtEl>
                                          <p:spTgt spid="4">
                                            <p:graphicEl>
                                              <a:dgm id="{3B8C3992-4CA7-468F-89B7-C88B666D1F67}"/>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26CB4DEC-E6C5-46E1-981E-CD06CCE30391}"/>
                                            </p:graphicEl>
                                          </p:spTgt>
                                        </p:tgtEl>
                                        <p:attrNameLst>
                                          <p:attrName>style.visibility</p:attrName>
                                        </p:attrNameLst>
                                      </p:cBhvr>
                                      <p:to>
                                        <p:strVal val="visible"/>
                                      </p:to>
                                    </p:set>
                                    <p:animEffect transition="in" filter="fade">
                                      <p:cBhvr>
                                        <p:cTn id="18" dur="500"/>
                                        <p:tgtEl>
                                          <p:spTgt spid="4">
                                            <p:graphicEl>
                                              <a:dgm id="{26CB4DEC-E6C5-46E1-981E-CD06CCE3039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graphicEl>
                                              <a:dgm id="{4588F6F3-4DD8-4254-B173-14406D1FF5D1}"/>
                                            </p:graphicEl>
                                          </p:spTgt>
                                        </p:tgtEl>
                                        <p:attrNameLst>
                                          <p:attrName>style.visibility</p:attrName>
                                        </p:attrNameLst>
                                      </p:cBhvr>
                                      <p:to>
                                        <p:strVal val="visible"/>
                                      </p:to>
                                    </p:set>
                                    <p:animEffect transition="in" filter="fade">
                                      <p:cBhvr>
                                        <p:cTn id="23" dur="500"/>
                                        <p:tgtEl>
                                          <p:spTgt spid="4">
                                            <p:graphicEl>
                                              <a:dgm id="{4588F6F3-4DD8-4254-B173-14406D1FF5D1}"/>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graphicEl>
                                              <a:dgm id="{AD5D647D-7248-4EA7-B731-1AB3034FDDD6}"/>
                                            </p:graphicEl>
                                          </p:spTgt>
                                        </p:tgtEl>
                                        <p:attrNameLst>
                                          <p:attrName>style.visibility</p:attrName>
                                        </p:attrNameLst>
                                      </p:cBhvr>
                                      <p:to>
                                        <p:strVal val="visible"/>
                                      </p:to>
                                    </p:set>
                                    <p:animEffect transition="in" filter="fade">
                                      <p:cBhvr>
                                        <p:cTn id="26" dur="500"/>
                                        <p:tgtEl>
                                          <p:spTgt spid="4">
                                            <p:graphicEl>
                                              <a:dgm id="{AD5D647D-7248-4EA7-B731-1AB3034FDD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TextBox 3"/>
          <p:cNvSpPr txBox="1">
            <a:spLocks noChangeArrowheads="1"/>
          </p:cNvSpPr>
          <p:nvPr/>
        </p:nvSpPr>
        <p:spPr bwMode="auto">
          <a:xfrm>
            <a:off x="1055440" y="260648"/>
            <a:ext cx="10153127"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3600" dirty="0">
                <a:latin typeface="+mn-lt"/>
              </a:rPr>
              <a:t>False Identity Documents</a:t>
            </a:r>
          </a:p>
        </p:txBody>
      </p:sp>
      <p:graphicFrame>
        <p:nvGraphicFramePr>
          <p:cNvPr id="2" name="Diagram 1">
            <a:extLst>
              <a:ext uri="{FF2B5EF4-FFF2-40B4-BE49-F238E27FC236}">
                <a16:creationId xmlns:a16="http://schemas.microsoft.com/office/drawing/2014/main" id="{958562FC-71A9-4C29-AA3E-58EDD01C88E0}"/>
              </a:ext>
            </a:extLst>
          </p:cNvPr>
          <p:cNvGraphicFramePr/>
          <p:nvPr>
            <p:extLst>
              <p:ext uri="{D42A27DB-BD31-4B8C-83A1-F6EECF244321}">
                <p14:modId xmlns:p14="http://schemas.microsoft.com/office/powerpoint/2010/main" val="1029035437"/>
              </p:ext>
            </p:extLst>
          </p:nvPr>
        </p:nvGraphicFramePr>
        <p:xfrm>
          <a:off x="2032000" y="1122582"/>
          <a:ext cx="8168456" cy="4641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F3D8C6C-E3F8-4892-8CD6-9209B366B645}"/>
                                            </p:graphicEl>
                                          </p:spTgt>
                                        </p:tgtEl>
                                        <p:attrNameLst>
                                          <p:attrName>style.visibility</p:attrName>
                                        </p:attrNameLst>
                                      </p:cBhvr>
                                      <p:to>
                                        <p:strVal val="visible"/>
                                      </p:to>
                                    </p:set>
                                    <p:animEffect transition="in" filter="fade">
                                      <p:cBhvr>
                                        <p:cTn id="7" dur="500"/>
                                        <p:tgtEl>
                                          <p:spTgt spid="2">
                                            <p:graphicEl>
                                              <a:dgm id="{AF3D8C6C-E3F8-4892-8CD6-9209B366B64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65DA3CB-8DCC-4E9B-BEBC-06450E990B3C}"/>
                                            </p:graphicEl>
                                          </p:spTgt>
                                        </p:tgtEl>
                                        <p:attrNameLst>
                                          <p:attrName>style.visibility</p:attrName>
                                        </p:attrNameLst>
                                      </p:cBhvr>
                                      <p:to>
                                        <p:strVal val="visible"/>
                                      </p:to>
                                    </p:set>
                                    <p:animEffect transition="in" filter="fade">
                                      <p:cBhvr>
                                        <p:cTn id="12" dur="500"/>
                                        <p:tgtEl>
                                          <p:spTgt spid="2">
                                            <p:graphicEl>
                                              <a:dgm id="{465DA3CB-8DCC-4E9B-BEBC-06450E990B3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CC473EB-A7EC-4496-876D-557A930064CF}"/>
                                            </p:graphicEl>
                                          </p:spTgt>
                                        </p:tgtEl>
                                        <p:attrNameLst>
                                          <p:attrName>style.visibility</p:attrName>
                                        </p:attrNameLst>
                                      </p:cBhvr>
                                      <p:to>
                                        <p:strVal val="visible"/>
                                      </p:to>
                                    </p:set>
                                    <p:animEffect transition="in" filter="fade">
                                      <p:cBhvr>
                                        <p:cTn id="17" dur="500"/>
                                        <p:tgtEl>
                                          <p:spTgt spid="2">
                                            <p:graphicEl>
                                              <a:dgm id="{FCC473EB-A7EC-4496-876D-557A930064C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B0E6C6B6-B9EA-4410-AD65-8DA3D66E3644}"/>
                                            </p:graphicEl>
                                          </p:spTgt>
                                        </p:tgtEl>
                                        <p:attrNameLst>
                                          <p:attrName>style.visibility</p:attrName>
                                        </p:attrNameLst>
                                      </p:cBhvr>
                                      <p:to>
                                        <p:strVal val="visible"/>
                                      </p:to>
                                    </p:set>
                                    <p:animEffect transition="in" filter="fade">
                                      <p:cBhvr>
                                        <p:cTn id="22" dur="500"/>
                                        <p:tgtEl>
                                          <p:spTgt spid="2">
                                            <p:graphicEl>
                                              <a:dgm id="{B0E6C6B6-B9EA-4410-AD65-8DA3D66E364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TextBox 3"/>
          <p:cNvSpPr txBox="1">
            <a:spLocks noChangeArrowheads="1"/>
          </p:cNvSpPr>
          <p:nvPr/>
        </p:nvSpPr>
        <p:spPr bwMode="auto">
          <a:xfrm>
            <a:off x="2115343" y="247882"/>
            <a:ext cx="7961313" cy="5842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dirty="0">
                <a:latin typeface="+mn-lt"/>
              </a:rPr>
              <a:t>Identity Documents Act (2010)</a:t>
            </a:r>
          </a:p>
        </p:txBody>
      </p:sp>
      <p:graphicFrame>
        <p:nvGraphicFramePr>
          <p:cNvPr id="3" name="Diagram 2">
            <a:extLst>
              <a:ext uri="{FF2B5EF4-FFF2-40B4-BE49-F238E27FC236}">
                <a16:creationId xmlns:a16="http://schemas.microsoft.com/office/drawing/2014/main" id="{7371F167-BF52-413D-820F-24ADB2C52DEF}"/>
              </a:ext>
            </a:extLst>
          </p:cNvPr>
          <p:cNvGraphicFramePr/>
          <p:nvPr>
            <p:extLst>
              <p:ext uri="{D42A27DB-BD31-4B8C-83A1-F6EECF244321}">
                <p14:modId xmlns:p14="http://schemas.microsoft.com/office/powerpoint/2010/main" val="3849369492"/>
              </p:ext>
            </p:extLst>
          </p:nvPr>
        </p:nvGraphicFramePr>
        <p:xfrm>
          <a:off x="623392" y="404664"/>
          <a:ext cx="11017224" cy="57336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20DF11F9-12B3-42B3-9CDD-9C3F0D227C54}"/>
                                            </p:graphicEl>
                                          </p:spTgt>
                                        </p:tgtEl>
                                        <p:attrNameLst>
                                          <p:attrName>style.visibility</p:attrName>
                                        </p:attrNameLst>
                                      </p:cBhvr>
                                      <p:to>
                                        <p:strVal val="visible"/>
                                      </p:to>
                                    </p:set>
                                    <p:animEffect transition="in" filter="fade">
                                      <p:cBhvr>
                                        <p:cTn id="7" dur="500"/>
                                        <p:tgtEl>
                                          <p:spTgt spid="3">
                                            <p:graphicEl>
                                              <a:dgm id="{20DF11F9-12B3-42B3-9CDD-9C3F0D227C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3406F3A0-871C-48A4-B0BC-B4E611495D76}"/>
                                            </p:graphicEl>
                                          </p:spTgt>
                                        </p:tgtEl>
                                        <p:attrNameLst>
                                          <p:attrName>style.visibility</p:attrName>
                                        </p:attrNameLst>
                                      </p:cBhvr>
                                      <p:to>
                                        <p:strVal val="visible"/>
                                      </p:to>
                                    </p:set>
                                    <p:animEffect transition="in" filter="fade">
                                      <p:cBhvr>
                                        <p:cTn id="12" dur="500"/>
                                        <p:tgtEl>
                                          <p:spTgt spid="3">
                                            <p:graphicEl>
                                              <a:dgm id="{3406F3A0-871C-48A4-B0BC-B4E611495D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TextBox 3"/>
          <p:cNvSpPr txBox="1">
            <a:spLocks noChangeArrowheads="1"/>
          </p:cNvSpPr>
          <p:nvPr/>
        </p:nvSpPr>
        <p:spPr bwMode="auto">
          <a:xfrm>
            <a:off x="695400" y="260648"/>
            <a:ext cx="1072919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dirty="0">
                <a:latin typeface="+mn-lt"/>
              </a:rPr>
              <a:t>Victims of Fraud</a:t>
            </a:r>
          </a:p>
        </p:txBody>
      </p:sp>
      <p:graphicFrame>
        <p:nvGraphicFramePr>
          <p:cNvPr id="4" name="Diagram 3">
            <a:extLst>
              <a:ext uri="{FF2B5EF4-FFF2-40B4-BE49-F238E27FC236}">
                <a16:creationId xmlns:a16="http://schemas.microsoft.com/office/drawing/2014/main" id="{A8AA37D4-7EE4-4A48-9232-DF770B867160}"/>
              </a:ext>
            </a:extLst>
          </p:cNvPr>
          <p:cNvGraphicFramePr/>
          <p:nvPr>
            <p:extLst>
              <p:ext uri="{D42A27DB-BD31-4B8C-83A1-F6EECF244321}">
                <p14:modId xmlns:p14="http://schemas.microsoft.com/office/powerpoint/2010/main" val="4232531133"/>
              </p:ext>
            </p:extLst>
          </p:nvPr>
        </p:nvGraphicFramePr>
        <p:xfrm>
          <a:off x="1753352" y="980728"/>
          <a:ext cx="8685295" cy="44640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0902B14-D032-4D19-A9A1-E87FF68CEDCC}"/>
                                            </p:graphicEl>
                                          </p:spTgt>
                                        </p:tgtEl>
                                        <p:attrNameLst>
                                          <p:attrName>style.visibility</p:attrName>
                                        </p:attrNameLst>
                                      </p:cBhvr>
                                      <p:to>
                                        <p:strVal val="visible"/>
                                      </p:to>
                                    </p:set>
                                    <p:animEffect transition="in" filter="fade">
                                      <p:cBhvr>
                                        <p:cTn id="7" dur="500"/>
                                        <p:tgtEl>
                                          <p:spTgt spid="4">
                                            <p:graphicEl>
                                              <a:dgm id="{F0902B14-D032-4D19-A9A1-E87FF68CEDC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5C43CF00-EBB2-40A4-B926-098067F1EDD8}"/>
                                            </p:graphicEl>
                                          </p:spTgt>
                                        </p:tgtEl>
                                        <p:attrNameLst>
                                          <p:attrName>style.visibility</p:attrName>
                                        </p:attrNameLst>
                                      </p:cBhvr>
                                      <p:to>
                                        <p:strVal val="visible"/>
                                      </p:to>
                                    </p:set>
                                    <p:animEffect transition="in" filter="fade">
                                      <p:cBhvr>
                                        <p:cTn id="12" dur="500"/>
                                        <p:tgtEl>
                                          <p:spTgt spid="4">
                                            <p:graphicEl>
                                              <a:dgm id="{5C43CF00-EBB2-40A4-B926-098067F1EDD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DE37903B-77CF-4C86-811C-0B66A8344BF3}"/>
                                            </p:graphicEl>
                                          </p:spTgt>
                                        </p:tgtEl>
                                        <p:attrNameLst>
                                          <p:attrName>style.visibility</p:attrName>
                                        </p:attrNameLst>
                                      </p:cBhvr>
                                      <p:to>
                                        <p:strVal val="visible"/>
                                      </p:to>
                                    </p:set>
                                    <p:animEffect transition="in" filter="fade">
                                      <p:cBhvr>
                                        <p:cTn id="17" dur="500"/>
                                        <p:tgtEl>
                                          <p:spTgt spid="4">
                                            <p:graphicEl>
                                              <a:dgm id="{DE37903B-77CF-4C86-811C-0B66A8344BF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D3753969-BB62-4AE9-A6E9-4DDEAAA969D3}"/>
                                            </p:graphicEl>
                                          </p:spTgt>
                                        </p:tgtEl>
                                        <p:attrNameLst>
                                          <p:attrName>style.visibility</p:attrName>
                                        </p:attrNameLst>
                                      </p:cBhvr>
                                      <p:to>
                                        <p:strVal val="visible"/>
                                      </p:to>
                                    </p:set>
                                    <p:animEffect transition="in" filter="fade">
                                      <p:cBhvr>
                                        <p:cTn id="22" dur="500"/>
                                        <p:tgtEl>
                                          <p:spTgt spid="4">
                                            <p:graphicEl>
                                              <a:dgm id="{D3753969-BB62-4AE9-A6E9-4DDEAAA969D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429C3B08-0015-4A13-AEF4-60D3970AC3BB}"/>
                                            </p:graphicEl>
                                          </p:spTgt>
                                        </p:tgtEl>
                                        <p:attrNameLst>
                                          <p:attrName>style.visibility</p:attrName>
                                        </p:attrNameLst>
                                      </p:cBhvr>
                                      <p:to>
                                        <p:strVal val="visible"/>
                                      </p:to>
                                    </p:set>
                                    <p:animEffect transition="in" filter="fade">
                                      <p:cBhvr>
                                        <p:cTn id="27" dur="500"/>
                                        <p:tgtEl>
                                          <p:spTgt spid="4">
                                            <p:graphicEl>
                                              <a:dgm id="{429C3B08-0015-4A13-AEF4-60D3970AC3B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TextBox 2"/>
          <p:cNvSpPr txBox="1">
            <a:spLocks noChangeArrowheads="1"/>
          </p:cNvSpPr>
          <p:nvPr/>
        </p:nvSpPr>
        <p:spPr bwMode="auto">
          <a:xfrm>
            <a:off x="1055440" y="188913"/>
            <a:ext cx="10585176"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3600" dirty="0">
                <a:latin typeface="+mn-lt"/>
              </a:rPr>
              <a:t>Impacts of Fraud</a:t>
            </a:r>
          </a:p>
        </p:txBody>
      </p:sp>
      <p:sp>
        <p:nvSpPr>
          <p:cNvPr id="6" name="Rectangle 5">
            <a:extLst>
              <a:ext uri="{FF2B5EF4-FFF2-40B4-BE49-F238E27FC236}">
                <a16:creationId xmlns:a16="http://schemas.microsoft.com/office/drawing/2014/main" id="{CDC37265-F591-49DF-8DDF-71BE8D1A7C0A}"/>
              </a:ext>
            </a:extLst>
          </p:cNvPr>
          <p:cNvSpPr/>
          <p:nvPr/>
        </p:nvSpPr>
        <p:spPr>
          <a:xfrm>
            <a:off x="1847528" y="980728"/>
            <a:ext cx="9001000" cy="646112"/>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Direct &amp; indirect economic loss to companies</a:t>
            </a:r>
          </a:p>
        </p:txBody>
      </p:sp>
      <p:sp>
        <p:nvSpPr>
          <p:cNvPr id="7" name="Rectangle 6">
            <a:extLst>
              <a:ext uri="{FF2B5EF4-FFF2-40B4-BE49-F238E27FC236}">
                <a16:creationId xmlns:a16="http://schemas.microsoft.com/office/drawing/2014/main" id="{5441026F-6069-4290-82A3-1CA44EA9F111}"/>
              </a:ext>
            </a:extLst>
          </p:cNvPr>
          <p:cNvSpPr/>
          <p:nvPr/>
        </p:nvSpPr>
        <p:spPr>
          <a:xfrm>
            <a:off x="2999656" y="1824095"/>
            <a:ext cx="6480720" cy="646112"/>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Victims of fraud suffer:-</a:t>
            </a:r>
          </a:p>
        </p:txBody>
      </p:sp>
      <p:graphicFrame>
        <p:nvGraphicFramePr>
          <p:cNvPr id="8" name="Diagram 7">
            <a:extLst>
              <a:ext uri="{FF2B5EF4-FFF2-40B4-BE49-F238E27FC236}">
                <a16:creationId xmlns:a16="http://schemas.microsoft.com/office/drawing/2014/main" id="{409078E5-BDFB-4637-8DAC-A241FCBD278A}"/>
              </a:ext>
            </a:extLst>
          </p:cNvPr>
          <p:cNvGraphicFramePr/>
          <p:nvPr>
            <p:extLst>
              <p:ext uri="{D42A27DB-BD31-4B8C-83A1-F6EECF244321}">
                <p14:modId xmlns:p14="http://schemas.microsoft.com/office/powerpoint/2010/main" val="1646031822"/>
              </p:ext>
            </p:extLst>
          </p:nvPr>
        </p:nvGraphicFramePr>
        <p:xfrm>
          <a:off x="1343472" y="2606927"/>
          <a:ext cx="10068770" cy="32875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20B32561-9D59-451F-87AA-3FE4382B6CAF}"/>
                                            </p:graphicEl>
                                          </p:spTgt>
                                        </p:tgtEl>
                                        <p:attrNameLst>
                                          <p:attrName>style.visibility</p:attrName>
                                        </p:attrNameLst>
                                      </p:cBhvr>
                                      <p:to>
                                        <p:strVal val="visible"/>
                                      </p:to>
                                    </p:set>
                                    <p:animEffect transition="in" filter="fade">
                                      <p:cBhvr>
                                        <p:cTn id="17" dur="500"/>
                                        <p:tgtEl>
                                          <p:spTgt spid="8">
                                            <p:graphicEl>
                                              <a:dgm id="{20B32561-9D59-451F-87AA-3FE4382B6CA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B5832E3B-71B5-46F8-B6C0-EEF021E5D5B3}"/>
                                            </p:graphicEl>
                                          </p:spTgt>
                                        </p:tgtEl>
                                        <p:attrNameLst>
                                          <p:attrName>style.visibility</p:attrName>
                                        </p:attrNameLst>
                                      </p:cBhvr>
                                      <p:to>
                                        <p:strVal val="visible"/>
                                      </p:to>
                                    </p:set>
                                    <p:animEffect transition="in" filter="fade">
                                      <p:cBhvr>
                                        <p:cTn id="22" dur="500"/>
                                        <p:tgtEl>
                                          <p:spTgt spid="8">
                                            <p:graphicEl>
                                              <a:dgm id="{B5832E3B-71B5-46F8-B6C0-EEF021E5D5B3}"/>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6880FC33-9617-40E0-827A-DF800E3F8798}"/>
                                            </p:graphicEl>
                                          </p:spTgt>
                                        </p:tgtEl>
                                        <p:attrNameLst>
                                          <p:attrName>style.visibility</p:attrName>
                                        </p:attrNameLst>
                                      </p:cBhvr>
                                      <p:to>
                                        <p:strVal val="visible"/>
                                      </p:to>
                                    </p:set>
                                    <p:animEffect transition="in" filter="fade">
                                      <p:cBhvr>
                                        <p:cTn id="25" dur="500"/>
                                        <p:tgtEl>
                                          <p:spTgt spid="8">
                                            <p:graphicEl>
                                              <a:dgm id="{6880FC33-9617-40E0-827A-DF800E3F8798}"/>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AB5CFE09-DEDC-4EA4-B546-CA4ECFD2E2B7}"/>
                                            </p:graphicEl>
                                          </p:spTgt>
                                        </p:tgtEl>
                                        <p:attrNameLst>
                                          <p:attrName>style.visibility</p:attrName>
                                        </p:attrNameLst>
                                      </p:cBhvr>
                                      <p:to>
                                        <p:strVal val="visible"/>
                                      </p:to>
                                    </p:set>
                                    <p:animEffect transition="in" filter="fade">
                                      <p:cBhvr>
                                        <p:cTn id="30" dur="500"/>
                                        <p:tgtEl>
                                          <p:spTgt spid="8">
                                            <p:graphicEl>
                                              <a:dgm id="{AB5CFE09-DEDC-4EA4-B546-CA4ECFD2E2B7}"/>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8">
                                            <p:graphicEl>
                                              <a:dgm id="{B464036E-AE02-4E95-95D5-A39CDC46E47F}"/>
                                            </p:graphicEl>
                                          </p:spTgt>
                                        </p:tgtEl>
                                        <p:attrNameLst>
                                          <p:attrName>style.visibility</p:attrName>
                                        </p:attrNameLst>
                                      </p:cBhvr>
                                      <p:to>
                                        <p:strVal val="visible"/>
                                      </p:to>
                                    </p:set>
                                    <p:animEffect transition="in" filter="fade">
                                      <p:cBhvr>
                                        <p:cTn id="33" dur="500"/>
                                        <p:tgtEl>
                                          <p:spTgt spid="8">
                                            <p:graphicEl>
                                              <a:dgm id="{B464036E-AE02-4E95-95D5-A39CDC46E47F}"/>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8">
                                            <p:graphicEl>
                                              <a:dgm id="{CF08690E-3F90-40C1-BD49-139C9632E11B}"/>
                                            </p:graphicEl>
                                          </p:spTgt>
                                        </p:tgtEl>
                                        <p:attrNameLst>
                                          <p:attrName>style.visibility</p:attrName>
                                        </p:attrNameLst>
                                      </p:cBhvr>
                                      <p:to>
                                        <p:strVal val="visible"/>
                                      </p:to>
                                    </p:set>
                                    <p:animEffect transition="in" filter="fade">
                                      <p:cBhvr>
                                        <p:cTn id="38" dur="500"/>
                                        <p:tgtEl>
                                          <p:spTgt spid="8">
                                            <p:graphicEl>
                                              <a:dgm id="{CF08690E-3F90-40C1-BD49-139C9632E11B}"/>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8">
                                            <p:graphicEl>
                                              <a:dgm id="{EEEF1C55-6C2E-4307-94C3-FBE5EA39F160}"/>
                                            </p:graphicEl>
                                          </p:spTgt>
                                        </p:tgtEl>
                                        <p:attrNameLst>
                                          <p:attrName>style.visibility</p:attrName>
                                        </p:attrNameLst>
                                      </p:cBhvr>
                                      <p:to>
                                        <p:strVal val="visible"/>
                                      </p:to>
                                    </p:set>
                                    <p:animEffect transition="in" filter="fade">
                                      <p:cBhvr>
                                        <p:cTn id="41" dur="500"/>
                                        <p:tgtEl>
                                          <p:spTgt spid="8">
                                            <p:graphicEl>
                                              <a:dgm id="{EEEF1C55-6C2E-4307-94C3-FBE5EA39F160}"/>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8">
                                            <p:graphicEl>
                                              <a:dgm id="{A25BE72B-4894-48CA-9082-582D07519DA2}"/>
                                            </p:graphicEl>
                                          </p:spTgt>
                                        </p:tgtEl>
                                        <p:attrNameLst>
                                          <p:attrName>style.visibility</p:attrName>
                                        </p:attrNameLst>
                                      </p:cBhvr>
                                      <p:to>
                                        <p:strVal val="visible"/>
                                      </p:to>
                                    </p:set>
                                    <p:animEffect transition="in" filter="fade">
                                      <p:cBhvr>
                                        <p:cTn id="46" dur="500"/>
                                        <p:tgtEl>
                                          <p:spTgt spid="8">
                                            <p:graphicEl>
                                              <a:dgm id="{A25BE72B-4894-48CA-9082-582D07519DA2}"/>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8">
                                            <p:graphicEl>
                                              <a:dgm id="{FC4DBBB6-D543-4AAC-BC52-2B1533A63958}"/>
                                            </p:graphicEl>
                                          </p:spTgt>
                                        </p:tgtEl>
                                        <p:attrNameLst>
                                          <p:attrName>style.visibility</p:attrName>
                                        </p:attrNameLst>
                                      </p:cBhvr>
                                      <p:to>
                                        <p:strVal val="visible"/>
                                      </p:to>
                                    </p:set>
                                    <p:animEffect transition="in" filter="fade">
                                      <p:cBhvr>
                                        <p:cTn id="49" dur="500"/>
                                        <p:tgtEl>
                                          <p:spTgt spid="8">
                                            <p:graphicEl>
                                              <a:dgm id="{FC4DBBB6-D543-4AAC-BC52-2B1533A63958}"/>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8">
                                            <p:graphicEl>
                                              <a:dgm id="{E9D989CC-05FC-4369-BEB7-EE404BC5536C}"/>
                                            </p:graphicEl>
                                          </p:spTgt>
                                        </p:tgtEl>
                                        <p:attrNameLst>
                                          <p:attrName>style.visibility</p:attrName>
                                        </p:attrNameLst>
                                      </p:cBhvr>
                                      <p:to>
                                        <p:strVal val="visible"/>
                                      </p:to>
                                    </p:set>
                                    <p:animEffect transition="in" filter="fade">
                                      <p:cBhvr>
                                        <p:cTn id="54" dur="500"/>
                                        <p:tgtEl>
                                          <p:spTgt spid="8">
                                            <p:graphicEl>
                                              <a:dgm id="{E9D989CC-05FC-4369-BEB7-EE404BC5536C}"/>
                                            </p:graphic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8">
                                            <p:graphicEl>
                                              <a:dgm id="{ECCFF6B2-47B0-4957-9CA3-3F6D7B617576}"/>
                                            </p:graphicEl>
                                          </p:spTgt>
                                        </p:tgtEl>
                                        <p:attrNameLst>
                                          <p:attrName>style.visibility</p:attrName>
                                        </p:attrNameLst>
                                      </p:cBhvr>
                                      <p:to>
                                        <p:strVal val="visible"/>
                                      </p:to>
                                    </p:set>
                                    <p:animEffect transition="in" filter="fade">
                                      <p:cBhvr>
                                        <p:cTn id="57" dur="500"/>
                                        <p:tgtEl>
                                          <p:spTgt spid="8">
                                            <p:graphicEl>
                                              <a:dgm id="{ECCFF6B2-47B0-4957-9CA3-3F6D7B6175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Graphic spid="8"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2" name="TextBox 3"/>
          <p:cNvSpPr txBox="1">
            <a:spLocks noChangeArrowheads="1"/>
          </p:cNvSpPr>
          <p:nvPr/>
        </p:nvSpPr>
        <p:spPr bwMode="auto">
          <a:xfrm>
            <a:off x="695400" y="332656"/>
            <a:ext cx="10441160" cy="52322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2800" dirty="0">
                <a:latin typeface="+mn-lt"/>
              </a:rPr>
              <a:t>Actions following the Report of a Fraud</a:t>
            </a:r>
          </a:p>
        </p:txBody>
      </p:sp>
      <p:graphicFrame>
        <p:nvGraphicFramePr>
          <p:cNvPr id="3" name="Diagram 2">
            <a:extLst>
              <a:ext uri="{FF2B5EF4-FFF2-40B4-BE49-F238E27FC236}">
                <a16:creationId xmlns:a16="http://schemas.microsoft.com/office/drawing/2014/main" id="{347DE1DF-A874-4EF1-8D70-5F8975726150}"/>
              </a:ext>
            </a:extLst>
          </p:cNvPr>
          <p:cNvGraphicFramePr/>
          <p:nvPr>
            <p:extLst>
              <p:ext uri="{D42A27DB-BD31-4B8C-83A1-F6EECF244321}">
                <p14:modId xmlns:p14="http://schemas.microsoft.com/office/powerpoint/2010/main" val="3965787879"/>
              </p:ext>
            </p:extLst>
          </p:nvPr>
        </p:nvGraphicFramePr>
        <p:xfrm>
          <a:off x="1082699" y="958209"/>
          <a:ext cx="10026602" cy="4941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0BBDDE6C-A516-4BA3-AACF-EDD5710F15FC}"/>
                                            </p:graphicEl>
                                          </p:spTgt>
                                        </p:tgtEl>
                                        <p:attrNameLst>
                                          <p:attrName>style.visibility</p:attrName>
                                        </p:attrNameLst>
                                      </p:cBhvr>
                                      <p:to>
                                        <p:strVal val="visible"/>
                                      </p:to>
                                    </p:set>
                                    <p:animEffect transition="in" filter="fade">
                                      <p:cBhvr>
                                        <p:cTn id="7" dur="500"/>
                                        <p:tgtEl>
                                          <p:spTgt spid="3">
                                            <p:graphicEl>
                                              <a:dgm id="{0BBDDE6C-A516-4BA3-AACF-EDD5710F15F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24B3B32-66CA-4CE0-828D-392F24CE46BD}"/>
                                            </p:graphicEl>
                                          </p:spTgt>
                                        </p:tgtEl>
                                        <p:attrNameLst>
                                          <p:attrName>style.visibility</p:attrName>
                                        </p:attrNameLst>
                                      </p:cBhvr>
                                      <p:to>
                                        <p:strVal val="visible"/>
                                      </p:to>
                                    </p:set>
                                    <p:animEffect transition="in" filter="fade">
                                      <p:cBhvr>
                                        <p:cTn id="12" dur="500"/>
                                        <p:tgtEl>
                                          <p:spTgt spid="3">
                                            <p:graphicEl>
                                              <a:dgm id="{C24B3B32-66CA-4CE0-828D-392F24CE46B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16AF0B4-89B9-4E77-BDEE-F1AAF3B48DE1}"/>
                                            </p:graphicEl>
                                          </p:spTgt>
                                        </p:tgtEl>
                                        <p:attrNameLst>
                                          <p:attrName>style.visibility</p:attrName>
                                        </p:attrNameLst>
                                      </p:cBhvr>
                                      <p:to>
                                        <p:strVal val="visible"/>
                                      </p:to>
                                    </p:set>
                                    <p:animEffect transition="in" filter="fade">
                                      <p:cBhvr>
                                        <p:cTn id="17" dur="500"/>
                                        <p:tgtEl>
                                          <p:spTgt spid="3">
                                            <p:graphicEl>
                                              <a:dgm id="{916AF0B4-89B9-4E77-BDEE-F1AAF3B48DE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80613040-18B0-43E1-93D7-FCFED4502C60}"/>
                                            </p:graphicEl>
                                          </p:spTgt>
                                        </p:tgtEl>
                                        <p:attrNameLst>
                                          <p:attrName>style.visibility</p:attrName>
                                        </p:attrNameLst>
                                      </p:cBhvr>
                                      <p:to>
                                        <p:strVal val="visible"/>
                                      </p:to>
                                    </p:set>
                                    <p:animEffect transition="in" filter="fade">
                                      <p:cBhvr>
                                        <p:cTn id="22" dur="500"/>
                                        <p:tgtEl>
                                          <p:spTgt spid="3">
                                            <p:graphicEl>
                                              <a:dgm id="{80613040-18B0-43E1-93D7-FCFED4502C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2279651" y="1125538"/>
            <a:ext cx="7561263" cy="4093428"/>
          </a:xfrm>
          <a:prstGeom prst="rect">
            <a:avLst/>
          </a:prstGeom>
          <a:solidFill>
            <a:schemeClr val="accent2">
              <a:lumMod val="20000"/>
              <a:lumOff val="80000"/>
            </a:schemeClr>
          </a:solidFill>
          <a:ln>
            <a:solidFill>
              <a:schemeClr val="tx1"/>
            </a:solidFill>
          </a:ln>
        </p:spPr>
        <p:txBody>
          <a:bodyPr>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endParaRPr lang="en-GB" altLang="en-US" sz="3600" b="0" dirty="0">
              <a:solidFill>
                <a:srgbClr val="000000"/>
              </a:solidFill>
              <a:latin typeface="Arial" panose="020B0604020202020204" pitchFamily="34" charset="0"/>
              <a:cs typeface="Arial" panose="020B0604020202020204" pitchFamily="34" charset="0"/>
            </a:endParaRPr>
          </a:p>
          <a:p>
            <a:pPr algn="ctr"/>
            <a:r>
              <a:rPr lang="en-GB" altLang="en-US" b="0" dirty="0">
                <a:solidFill>
                  <a:srgbClr val="000000"/>
                </a:solidFill>
                <a:latin typeface="+mn-lt"/>
              </a:rPr>
              <a:t>Plastic cards</a:t>
            </a:r>
          </a:p>
          <a:p>
            <a:pPr algn="ctr"/>
            <a:endParaRPr lang="en-GB" altLang="en-US" b="0" dirty="0">
              <a:solidFill>
                <a:srgbClr val="000000"/>
              </a:solidFill>
              <a:latin typeface="+mn-lt"/>
            </a:endParaRPr>
          </a:p>
          <a:p>
            <a:pPr algn="ctr"/>
            <a:r>
              <a:rPr lang="en-GB" altLang="en-US" b="0" dirty="0">
                <a:solidFill>
                  <a:srgbClr val="000000"/>
                </a:solidFill>
                <a:latin typeface="+mn-lt"/>
              </a:rPr>
              <a:t>Documents</a:t>
            </a:r>
          </a:p>
          <a:p>
            <a:pPr algn="ctr"/>
            <a:endParaRPr lang="en-GB" altLang="en-US" b="0" dirty="0">
              <a:solidFill>
                <a:srgbClr val="000000"/>
              </a:solidFill>
              <a:latin typeface="+mn-lt"/>
            </a:endParaRPr>
          </a:p>
          <a:p>
            <a:pPr algn="ctr"/>
            <a:r>
              <a:rPr lang="en-GB" altLang="en-US" b="0" dirty="0">
                <a:solidFill>
                  <a:srgbClr val="000000"/>
                </a:solidFill>
                <a:latin typeface="+mn-lt"/>
              </a:rPr>
              <a:t>Passwords &amp; Pins</a:t>
            </a:r>
          </a:p>
          <a:p>
            <a:pPr algn="ctr"/>
            <a:endParaRPr lang="en-GB" altLang="en-US" b="0" dirty="0">
              <a:solidFill>
                <a:srgbClr val="000000"/>
              </a:solidFill>
              <a:latin typeface="+mn-lt"/>
            </a:endParaRPr>
          </a:p>
          <a:p>
            <a:pPr algn="ctr"/>
            <a:r>
              <a:rPr lang="en-GB" altLang="en-US" b="0" dirty="0">
                <a:solidFill>
                  <a:srgbClr val="000000"/>
                </a:solidFill>
                <a:latin typeface="+mn-lt"/>
              </a:rPr>
              <a:t>Protecting Identity</a:t>
            </a:r>
          </a:p>
        </p:txBody>
      </p:sp>
      <p:sp>
        <p:nvSpPr>
          <p:cNvPr id="50179" name="TextBox 3"/>
          <p:cNvSpPr txBox="1">
            <a:spLocks noChangeArrowheads="1"/>
          </p:cNvSpPr>
          <p:nvPr/>
        </p:nvSpPr>
        <p:spPr bwMode="auto">
          <a:xfrm>
            <a:off x="2509043" y="260648"/>
            <a:ext cx="717391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3600" dirty="0">
                <a:latin typeface="+mn-lt"/>
              </a:rPr>
              <a:t>Prevention Advice</a:t>
            </a:r>
          </a:p>
        </p:txBody>
      </p:sp>
    </p:spTree>
    <p:extLst>
      <p:ext uri="{BB962C8B-B14F-4D97-AF65-F5344CB8AC3E}">
        <p14:creationId xmlns:p14="http://schemas.microsoft.com/office/powerpoint/2010/main" val="643626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EBFEA40C-4558-4153-B94F-1967D6EAEC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2618" y="1534719"/>
            <a:ext cx="5986764" cy="3047468"/>
          </a:xfrm>
          <a:prstGeom prst="rect">
            <a:avLst/>
          </a:prstGeom>
          <a:noFill/>
          <a:extLst>
            <a:ext uri="{909E8E84-426E-40DD-AFC4-6F175D3DCCD1}">
              <a14:hiddenFill xmlns:a14="http://schemas.microsoft.com/office/drawing/2010/main">
                <a:solidFill>
                  <a:srgbClr val="FFFFFF"/>
                </a:solidFill>
              </a14:hiddenFill>
            </a:ext>
          </a:extLst>
        </p:spPr>
      </p:pic>
      <p:sp>
        <p:nvSpPr>
          <p:cNvPr id="48132" name="TextBox 3"/>
          <p:cNvSpPr txBox="1">
            <a:spLocks noChangeArrowheads="1"/>
          </p:cNvSpPr>
          <p:nvPr/>
        </p:nvSpPr>
        <p:spPr bwMode="auto">
          <a:xfrm>
            <a:off x="2509044" y="221839"/>
            <a:ext cx="7173912" cy="52322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2800" dirty="0"/>
              <a:t>Action Fraud</a:t>
            </a:r>
          </a:p>
        </p:txBody>
      </p:sp>
      <p:graphicFrame>
        <p:nvGraphicFramePr>
          <p:cNvPr id="4" name="Diagram 3">
            <a:extLst>
              <a:ext uri="{FF2B5EF4-FFF2-40B4-BE49-F238E27FC236}">
                <a16:creationId xmlns:a16="http://schemas.microsoft.com/office/drawing/2014/main" id="{A35301A1-CF25-4F6E-8742-880B752B0449}"/>
              </a:ext>
            </a:extLst>
          </p:cNvPr>
          <p:cNvGraphicFramePr/>
          <p:nvPr>
            <p:extLst>
              <p:ext uri="{D42A27DB-BD31-4B8C-83A1-F6EECF244321}">
                <p14:modId xmlns:p14="http://schemas.microsoft.com/office/powerpoint/2010/main" val="1423943168"/>
              </p:ext>
            </p:extLst>
          </p:nvPr>
        </p:nvGraphicFramePr>
        <p:xfrm>
          <a:off x="733679" y="338026"/>
          <a:ext cx="10724639" cy="26527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Callout: Down Arrow 4">
            <a:extLst>
              <a:ext uri="{FF2B5EF4-FFF2-40B4-BE49-F238E27FC236}">
                <a16:creationId xmlns:a16="http://schemas.microsoft.com/office/drawing/2014/main" id="{51FEF4D4-5897-4ABA-8FEF-5EA884B7B19E}"/>
              </a:ext>
            </a:extLst>
          </p:cNvPr>
          <p:cNvSpPr/>
          <p:nvPr/>
        </p:nvSpPr>
        <p:spPr>
          <a:xfrm>
            <a:off x="2536636" y="2617566"/>
            <a:ext cx="7056784" cy="811434"/>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Benefits to policing provided by Action Fraud </a:t>
            </a:r>
          </a:p>
        </p:txBody>
      </p:sp>
      <p:graphicFrame>
        <p:nvGraphicFramePr>
          <p:cNvPr id="6" name="Diagram 5">
            <a:extLst>
              <a:ext uri="{FF2B5EF4-FFF2-40B4-BE49-F238E27FC236}">
                <a16:creationId xmlns:a16="http://schemas.microsoft.com/office/drawing/2014/main" id="{23893532-2567-4EBF-B8C3-52ECA79957BF}"/>
              </a:ext>
            </a:extLst>
          </p:cNvPr>
          <p:cNvGraphicFramePr/>
          <p:nvPr>
            <p:extLst>
              <p:ext uri="{D42A27DB-BD31-4B8C-83A1-F6EECF244321}">
                <p14:modId xmlns:p14="http://schemas.microsoft.com/office/powerpoint/2010/main" val="123134652"/>
              </p:ext>
            </p:extLst>
          </p:nvPr>
        </p:nvGraphicFramePr>
        <p:xfrm>
          <a:off x="337636" y="3154388"/>
          <a:ext cx="11516727" cy="265274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565813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graphicEl>
                                              <a:dgm id="{CBDF9398-20E7-4550-9216-D8B64B7EB095}"/>
                                            </p:graphicEl>
                                          </p:spTgt>
                                        </p:tgtEl>
                                        <p:attrNameLst>
                                          <p:attrName>style.visibility</p:attrName>
                                        </p:attrNameLst>
                                      </p:cBhvr>
                                      <p:to>
                                        <p:strVal val="visible"/>
                                      </p:to>
                                    </p:set>
                                    <p:animEffect transition="in" filter="fade">
                                      <p:cBhvr>
                                        <p:cTn id="11" dur="500"/>
                                        <p:tgtEl>
                                          <p:spTgt spid="4">
                                            <p:graphicEl>
                                              <a:dgm id="{CBDF9398-20E7-4550-9216-D8B64B7EB095}"/>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C4715577-9F1F-4347-868E-7446E315BDBB}"/>
                                            </p:graphicEl>
                                          </p:spTgt>
                                        </p:tgtEl>
                                        <p:attrNameLst>
                                          <p:attrName>style.visibility</p:attrName>
                                        </p:attrNameLst>
                                      </p:cBhvr>
                                      <p:to>
                                        <p:strVal val="visible"/>
                                      </p:to>
                                    </p:set>
                                    <p:animEffect transition="in" filter="fade">
                                      <p:cBhvr>
                                        <p:cTn id="16" dur="500"/>
                                        <p:tgtEl>
                                          <p:spTgt spid="4">
                                            <p:graphicEl>
                                              <a:dgm id="{C4715577-9F1F-4347-868E-7446E315BDBB}"/>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
                                            <p:graphicEl>
                                              <a:dgm id="{5A8F4E96-4698-42CA-8C70-EF15B27EDB70}"/>
                                            </p:graphicEl>
                                          </p:spTgt>
                                        </p:tgtEl>
                                        <p:attrNameLst>
                                          <p:attrName>style.visibility</p:attrName>
                                        </p:attrNameLst>
                                      </p:cBhvr>
                                      <p:to>
                                        <p:strVal val="visible"/>
                                      </p:to>
                                    </p:set>
                                    <p:animEffect transition="in" filter="fade">
                                      <p:cBhvr>
                                        <p:cTn id="21" dur="500"/>
                                        <p:tgtEl>
                                          <p:spTgt spid="4">
                                            <p:graphicEl>
                                              <a:dgm id="{5A8F4E96-4698-42CA-8C70-EF15B27EDB70}"/>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
                                            <p:graphicEl>
                                              <a:dgm id="{0A6C4C25-564A-4572-AFD0-487AF1E5366B}"/>
                                            </p:graphicEl>
                                          </p:spTgt>
                                        </p:tgtEl>
                                        <p:attrNameLst>
                                          <p:attrName>style.visibility</p:attrName>
                                        </p:attrNameLst>
                                      </p:cBhvr>
                                      <p:to>
                                        <p:strVal val="visible"/>
                                      </p:to>
                                    </p:set>
                                    <p:animEffect transition="in" filter="fade">
                                      <p:cBhvr>
                                        <p:cTn id="26" dur="500"/>
                                        <p:tgtEl>
                                          <p:spTgt spid="4">
                                            <p:graphicEl>
                                              <a:dgm id="{0A6C4C25-564A-4572-AFD0-487AF1E5366B}"/>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D990D487-F0F8-42E5-A804-D2E663BA4529}"/>
                                            </p:graphicEl>
                                          </p:spTgt>
                                        </p:tgtEl>
                                        <p:attrNameLst>
                                          <p:attrName>style.visibility</p:attrName>
                                        </p:attrNameLst>
                                      </p:cBhvr>
                                      <p:to>
                                        <p:strVal val="visible"/>
                                      </p:to>
                                    </p:set>
                                    <p:animEffect transition="in" filter="fade">
                                      <p:cBhvr>
                                        <p:cTn id="36" dur="500"/>
                                        <p:tgtEl>
                                          <p:spTgt spid="6">
                                            <p:graphicEl>
                                              <a:dgm id="{D990D487-F0F8-42E5-A804-D2E663BA4529}"/>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98319654-CDD8-4E17-A5CF-8601DE33A531}"/>
                                            </p:graphicEl>
                                          </p:spTgt>
                                        </p:tgtEl>
                                        <p:attrNameLst>
                                          <p:attrName>style.visibility</p:attrName>
                                        </p:attrNameLst>
                                      </p:cBhvr>
                                      <p:to>
                                        <p:strVal val="visible"/>
                                      </p:to>
                                    </p:set>
                                    <p:animEffect transition="in" filter="fade">
                                      <p:cBhvr>
                                        <p:cTn id="41" dur="500"/>
                                        <p:tgtEl>
                                          <p:spTgt spid="6">
                                            <p:graphicEl>
                                              <a:dgm id="{98319654-CDD8-4E17-A5CF-8601DE33A531}"/>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6">
                                            <p:graphicEl>
                                              <a:dgm id="{A3C2899F-41D0-44AB-8AEA-6825781A0168}"/>
                                            </p:graphicEl>
                                          </p:spTgt>
                                        </p:tgtEl>
                                        <p:attrNameLst>
                                          <p:attrName>style.visibility</p:attrName>
                                        </p:attrNameLst>
                                      </p:cBhvr>
                                      <p:to>
                                        <p:strVal val="visible"/>
                                      </p:to>
                                    </p:set>
                                    <p:animEffect transition="in" filter="fade">
                                      <p:cBhvr>
                                        <p:cTn id="46" dur="500"/>
                                        <p:tgtEl>
                                          <p:spTgt spid="6">
                                            <p:graphicEl>
                                              <a:dgm id="{A3C2899F-41D0-44AB-8AEA-6825781A0168}"/>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6">
                                            <p:graphicEl>
                                              <a:dgm id="{7C599EF6-1BD6-4D54-973E-4AC3CFB4B1DB}"/>
                                            </p:graphicEl>
                                          </p:spTgt>
                                        </p:tgtEl>
                                        <p:attrNameLst>
                                          <p:attrName>style.visibility</p:attrName>
                                        </p:attrNameLst>
                                      </p:cBhvr>
                                      <p:to>
                                        <p:strVal val="visible"/>
                                      </p:to>
                                    </p:set>
                                    <p:animEffect transition="in" filter="fade">
                                      <p:cBhvr>
                                        <p:cTn id="51" dur="500"/>
                                        <p:tgtEl>
                                          <p:spTgt spid="6">
                                            <p:graphicEl>
                                              <a:dgm id="{7C599EF6-1BD6-4D54-973E-4AC3CFB4B1DB}"/>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6">
                                            <p:graphicEl>
                                              <a:dgm id="{3C4CDBE2-D176-4E54-A8BC-2CEB37EBB8B9}"/>
                                            </p:graphicEl>
                                          </p:spTgt>
                                        </p:tgtEl>
                                        <p:attrNameLst>
                                          <p:attrName>style.visibility</p:attrName>
                                        </p:attrNameLst>
                                      </p:cBhvr>
                                      <p:to>
                                        <p:strVal val="visible"/>
                                      </p:to>
                                    </p:set>
                                    <p:animEffect transition="in" filter="fade">
                                      <p:cBhvr>
                                        <p:cTn id="56" dur="500"/>
                                        <p:tgtEl>
                                          <p:spTgt spid="6">
                                            <p:graphicEl>
                                              <a:dgm id="{3C4CDBE2-D176-4E54-A8BC-2CEB37EBB8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5" grpId="0" animBg="1"/>
      <p:bldGraphic spid="6"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2" name="TextBox 3"/>
          <p:cNvSpPr txBox="1">
            <a:spLocks noChangeArrowheads="1"/>
          </p:cNvSpPr>
          <p:nvPr/>
        </p:nvSpPr>
        <p:spPr bwMode="auto">
          <a:xfrm>
            <a:off x="2509044" y="260648"/>
            <a:ext cx="7173912" cy="52322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2800" dirty="0">
                <a:latin typeface="+mn-lt"/>
              </a:rPr>
              <a:t>The Banking Protocol</a:t>
            </a:r>
          </a:p>
        </p:txBody>
      </p:sp>
      <p:graphicFrame>
        <p:nvGraphicFramePr>
          <p:cNvPr id="3" name="Diagram 2">
            <a:extLst>
              <a:ext uri="{FF2B5EF4-FFF2-40B4-BE49-F238E27FC236}">
                <a16:creationId xmlns:a16="http://schemas.microsoft.com/office/drawing/2014/main" id="{9353D999-C3C6-4A88-890E-E13F6D5CDCD4}"/>
              </a:ext>
            </a:extLst>
          </p:cNvPr>
          <p:cNvGraphicFramePr/>
          <p:nvPr>
            <p:extLst>
              <p:ext uri="{D42A27DB-BD31-4B8C-83A1-F6EECF244321}">
                <p14:modId xmlns:p14="http://schemas.microsoft.com/office/powerpoint/2010/main" val="668191048"/>
              </p:ext>
            </p:extLst>
          </p:nvPr>
        </p:nvGraphicFramePr>
        <p:xfrm>
          <a:off x="551384" y="291645"/>
          <a:ext cx="11089232" cy="62598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102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1FB1451-A69E-41E2-B40C-D4D1ECABAA2D}"/>
                                            </p:graphicEl>
                                          </p:spTgt>
                                        </p:tgtEl>
                                        <p:attrNameLst>
                                          <p:attrName>style.visibility</p:attrName>
                                        </p:attrNameLst>
                                      </p:cBhvr>
                                      <p:to>
                                        <p:strVal val="visible"/>
                                      </p:to>
                                    </p:set>
                                    <p:animEffect transition="in" filter="fade">
                                      <p:cBhvr>
                                        <p:cTn id="7" dur="500"/>
                                        <p:tgtEl>
                                          <p:spTgt spid="3">
                                            <p:graphicEl>
                                              <a:dgm id="{D1FB1451-A69E-41E2-B40C-D4D1ECABAA2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C5495EC-16B9-43D3-ABBE-E484808D7E40}"/>
                                            </p:graphicEl>
                                          </p:spTgt>
                                        </p:tgtEl>
                                        <p:attrNameLst>
                                          <p:attrName>style.visibility</p:attrName>
                                        </p:attrNameLst>
                                      </p:cBhvr>
                                      <p:to>
                                        <p:strVal val="visible"/>
                                      </p:to>
                                    </p:set>
                                    <p:animEffect transition="in" filter="fade">
                                      <p:cBhvr>
                                        <p:cTn id="12" dur="500"/>
                                        <p:tgtEl>
                                          <p:spTgt spid="3">
                                            <p:graphicEl>
                                              <a:dgm id="{CC5495EC-16B9-43D3-ABBE-E484808D7E4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9C557AD1-0834-45AA-B07D-748CE4B56642}"/>
                                            </p:graphicEl>
                                          </p:spTgt>
                                        </p:tgtEl>
                                        <p:attrNameLst>
                                          <p:attrName>style.visibility</p:attrName>
                                        </p:attrNameLst>
                                      </p:cBhvr>
                                      <p:to>
                                        <p:strVal val="visible"/>
                                      </p:to>
                                    </p:set>
                                    <p:animEffect transition="in" filter="fade">
                                      <p:cBhvr>
                                        <p:cTn id="15" dur="500"/>
                                        <p:tgtEl>
                                          <p:spTgt spid="3">
                                            <p:graphicEl>
                                              <a:dgm id="{9C557AD1-0834-45AA-B07D-748CE4B5664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8A1CE261-6BC4-4EA8-82F1-33430838017F}"/>
                                            </p:graphicEl>
                                          </p:spTgt>
                                        </p:tgtEl>
                                        <p:attrNameLst>
                                          <p:attrName>style.visibility</p:attrName>
                                        </p:attrNameLst>
                                      </p:cBhvr>
                                      <p:to>
                                        <p:strVal val="visible"/>
                                      </p:to>
                                    </p:set>
                                    <p:animEffect transition="in" filter="fade">
                                      <p:cBhvr>
                                        <p:cTn id="20" dur="500"/>
                                        <p:tgtEl>
                                          <p:spTgt spid="3">
                                            <p:graphicEl>
                                              <a:dgm id="{8A1CE261-6BC4-4EA8-82F1-33430838017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7CDF1C1E-D25A-49D9-B425-57EFAA622E57}"/>
                                            </p:graphicEl>
                                          </p:spTgt>
                                        </p:tgtEl>
                                        <p:attrNameLst>
                                          <p:attrName>style.visibility</p:attrName>
                                        </p:attrNameLst>
                                      </p:cBhvr>
                                      <p:to>
                                        <p:strVal val="visible"/>
                                      </p:to>
                                    </p:set>
                                    <p:animEffect transition="in" filter="fade">
                                      <p:cBhvr>
                                        <p:cTn id="23" dur="500"/>
                                        <p:tgtEl>
                                          <p:spTgt spid="3">
                                            <p:graphicEl>
                                              <a:dgm id="{7CDF1C1E-D25A-49D9-B425-57EFAA622E5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BB0CF49-4525-4FEE-BFC7-34AB7D3BBE22}"/>
                                            </p:graphicEl>
                                          </p:spTgt>
                                        </p:tgtEl>
                                        <p:attrNameLst>
                                          <p:attrName>style.visibility</p:attrName>
                                        </p:attrNameLst>
                                      </p:cBhvr>
                                      <p:to>
                                        <p:strVal val="visible"/>
                                      </p:to>
                                    </p:set>
                                    <p:animEffect transition="in" filter="fade">
                                      <p:cBhvr>
                                        <p:cTn id="28" dur="500"/>
                                        <p:tgtEl>
                                          <p:spTgt spid="3">
                                            <p:graphicEl>
                                              <a:dgm id="{DBB0CF49-4525-4FEE-BFC7-34AB7D3BBE2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979DD7D6-F5A3-41C4-9E13-76D8FCA5C1EC}"/>
                                            </p:graphicEl>
                                          </p:spTgt>
                                        </p:tgtEl>
                                        <p:attrNameLst>
                                          <p:attrName>style.visibility</p:attrName>
                                        </p:attrNameLst>
                                      </p:cBhvr>
                                      <p:to>
                                        <p:strVal val="visible"/>
                                      </p:to>
                                    </p:set>
                                    <p:animEffect transition="in" filter="fade">
                                      <p:cBhvr>
                                        <p:cTn id="31" dur="500"/>
                                        <p:tgtEl>
                                          <p:spTgt spid="3">
                                            <p:graphicEl>
                                              <a:dgm id="{979DD7D6-F5A3-41C4-9E13-76D8FCA5C1EC}"/>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49CB3812-7326-43EC-BE01-2B9D499C9755}"/>
                                            </p:graphicEl>
                                          </p:spTgt>
                                        </p:tgtEl>
                                        <p:attrNameLst>
                                          <p:attrName>style.visibility</p:attrName>
                                        </p:attrNameLst>
                                      </p:cBhvr>
                                      <p:to>
                                        <p:strVal val="visible"/>
                                      </p:to>
                                    </p:set>
                                    <p:animEffect transition="in" filter="fade">
                                      <p:cBhvr>
                                        <p:cTn id="36" dur="500"/>
                                        <p:tgtEl>
                                          <p:spTgt spid="3">
                                            <p:graphicEl>
                                              <a:dgm id="{49CB3812-7326-43EC-BE01-2B9D499C975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CDF8836D-3790-4CAA-8E16-3D7CBB92F886}"/>
                                            </p:graphicEl>
                                          </p:spTgt>
                                        </p:tgtEl>
                                        <p:attrNameLst>
                                          <p:attrName>style.visibility</p:attrName>
                                        </p:attrNameLst>
                                      </p:cBhvr>
                                      <p:to>
                                        <p:strVal val="visible"/>
                                      </p:to>
                                    </p:set>
                                    <p:animEffect transition="in" filter="fade">
                                      <p:cBhvr>
                                        <p:cTn id="39" dur="500"/>
                                        <p:tgtEl>
                                          <p:spTgt spid="3">
                                            <p:graphicEl>
                                              <a:dgm id="{CDF8836D-3790-4CAA-8E16-3D7CBB92F886}"/>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C99B735F-5EBF-40C3-8857-A4ABEE747402}"/>
                                            </p:graphicEl>
                                          </p:spTgt>
                                        </p:tgtEl>
                                        <p:attrNameLst>
                                          <p:attrName>style.visibility</p:attrName>
                                        </p:attrNameLst>
                                      </p:cBhvr>
                                      <p:to>
                                        <p:strVal val="visible"/>
                                      </p:to>
                                    </p:set>
                                    <p:animEffect transition="in" filter="fade">
                                      <p:cBhvr>
                                        <p:cTn id="44" dur="500"/>
                                        <p:tgtEl>
                                          <p:spTgt spid="3">
                                            <p:graphicEl>
                                              <a:dgm id="{C99B735F-5EBF-40C3-8857-A4ABEE747402}"/>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F10B9F47-3D9D-42F5-B399-79C277A79F88}"/>
                                            </p:graphicEl>
                                          </p:spTgt>
                                        </p:tgtEl>
                                        <p:attrNameLst>
                                          <p:attrName>style.visibility</p:attrName>
                                        </p:attrNameLst>
                                      </p:cBhvr>
                                      <p:to>
                                        <p:strVal val="visible"/>
                                      </p:to>
                                    </p:set>
                                    <p:animEffect transition="in" filter="fade">
                                      <p:cBhvr>
                                        <p:cTn id="47" dur="500"/>
                                        <p:tgtEl>
                                          <p:spTgt spid="3">
                                            <p:graphicEl>
                                              <a:dgm id="{F10B9F47-3D9D-42F5-B399-79C277A79F8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TextBox 3"/>
          <p:cNvSpPr txBox="1">
            <a:spLocks noChangeArrowheads="1"/>
          </p:cNvSpPr>
          <p:nvPr/>
        </p:nvSpPr>
        <p:spPr bwMode="auto">
          <a:xfrm>
            <a:off x="407368" y="332656"/>
            <a:ext cx="1144927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dirty="0">
                <a:latin typeface="+mn-lt"/>
              </a:rPr>
              <a:t>National Fraud Intelligence Bureau (NFIB) Pursue Disseminations</a:t>
            </a:r>
          </a:p>
        </p:txBody>
      </p:sp>
      <p:graphicFrame>
        <p:nvGraphicFramePr>
          <p:cNvPr id="3" name="Diagram 2">
            <a:extLst>
              <a:ext uri="{FF2B5EF4-FFF2-40B4-BE49-F238E27FC236}">
                <a16:creationId xmlns:a16="http://schemas.microsoft.com/office/drawing/2014/main" id="{6A556F04-42CA-4472-8E55-866EF3C9AA98}"/>
              </a:ext>
            </a:extLst>
          </p:cNvPr>
          <p:cNvGraphicFramePr/>
          <p:nvPr>
            <p:extLst>
              <p:ext uri="{D42A27DB-BD31-4B8C-83A1-F6EECF244321}">
                <p14:modId xmlns:p14="http://schemas.microsoft.com/office/powerpoint/2010/main" val="1542771623"/>
              </p:ext>
            </p:extLst>
          </p:nvPr>
        </p:nvGraphicFramePr>
        <p:xfrm>
          <a:off x="929426" y="1124744"/>
          <a:ext cx="10405156" cy="1368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a:extLst>
              <a:ext uri="{FF2B5EF4-FFF2-40B4-BE49-F238E27FC236}">
                <a16:creationId xmlns:a16="http://schemas.microsoft.com/office/drawing/2014/main" id="{EC488B9D-6621-457A-A607-A8FF7D9B6551}"/>
              </a:ext>
            </a:extLst>
          </p:cNvPr>
          <p:cNvGraphicFramePr/>
          <p:nvPr>
            <p:extLst>
              <p:ext uri="{D42A27DB-BD31-4B8C-83A1-F6EECF244321}">
                <p14:modId xmlns:p14="http://schemas.microsoft.com/office/powerpoint/2010/main" val="4145514003"/>
              </p:ext>
            </p:extLst>
          </p:nvPr>
        </p:nvGraphicFramePr>
        <p:xfrm>
          <a:off x="429017" y="2700209"/>
          <a:ext cx="11593288" cy="303304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7002D6D9-4982-4B37-8E02-C7B6CA17D0CC}"/>
                                            </p:graphicEl>
                                          </p:spTgt>
                                        </p:tgtEl>
                                        <p:attrNameLst>
                                          <p:attrName>style.visibility</p:attrName>
                                        </p:attrNameLst>
                                      </p:cBhvr>
                                      <p:to>
                                        <p:strVal val="visible"/>
                                      </p:to>
                                    </p:set>
                                    <p:animEffect transition="in" filter="fade">
                                      <p:cBhvr>
                                        <p:cTn id="12" dur="500"/>
                                        <p:tgtEl>
                                          <p:spTgt spid="4">
                                            <p:graphicEl>
                                              <a:dgm id="{7002D6D9-4982-4B37-8E02-C7B6CA17D0C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C4B3D45E-0B90-435E-A39B-430454F19B2F}"/>
                                            </p:graphicEl>
                                          </p:spTgt>
                                        </p:tgtEl>
                                        <p:attrNameLst>
                                          <p:attrName>style.visibility</p:attrName>
                                        </p:attrNameLst>
                                      </p:cBhvr>
                                      <p:to>
                                        <p:strVal val="visible"/>
                                      </p:to>
                                    </p:set>
                                    <p:animEffect transition="in" filter="fade">
                                      <p:cBhvr>
                                        <p:cTn id="17" dur="500"/>
                                        <p:tgtEl>
                                          <p:spTgt spid="4">
                                            <p:graphicEl>
                                              <a:dgm id="{C4B3D45E-0B90-435E-A39B-430454F19B2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9A4432E3-8318-4CF1-8148-8205A0228C32}"/>
                                            </p:graphicEl>
                                          </p:spTgt>
                                        </p:tgtEl>
                                        <p:attrNameLst>
                                          <p:attrName>style.visibility</p:attrName>
                                        </p:attrNameLst>
                                      </p:cBhvr>
                                      <p:to>
                                        <p:strVal val="visible"/>
                                      </p:to>
                                    </p:set>
                                    <p:animEffect transition="in" filter="fade">
                                      <p:cBhvr>
                                        <p:cTn id="22" dur="500"/>
                                        <p:tgtEl>
                                          <p:spTgt spid="4">
                                            <p:graphicEl>
                                              <a:dgm id="{9A4432E3-8318-4CF1-8148-8205A0228C3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4A87ADA3-15B2-481F-A017-CE48E3EBCEE9}"/>
                                            </p:graphicEl>
                                          </p:spTgt>
                                        </p:tgtEl>
                                        <p:attrNameLst>
                                          <p:attrName>style.visibility</p:attrName>
                                        </p:attrNameLst>
                                      </p:cBhvr>
                                      <p:to>
                                        <p:strVal val="visible"/>
                                      </p:to>
                                    </p:set>
                                    <p:animEffect transition="in" filter="fade">
                                      <p:cBhvr>
                                        <p:cTn id="27" dur="500"/>
                                        <p:tgtEl>
                                          <p:spTgt spid="4">
                                            <p:graphicEl>
                                              <a:dgm id="{4A87ADA3-15B2-481F-A017-CE48E3EBCEE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1C76FF63-CBD0-4362-9465-D831540C4AF0}"/>
                                            </p:graphicEl>
                                          </p:spTgt>
                                        </p:tgtEl>
                                        <p:attrNameLst>
                                          <p:attrName>style.visibility</p:attrName>
                                        </p:attrNameLst>
                                      </p:cBhvr>
                                      <p:to>
                                        <p:strVal val="visible"/>
                                      </p:to>
                                    </p:set>
                                    <p:animEffect transition="in" filter="fade">
                                      <p:cBhvr>
                                        <p:cTn id="32" dur="500"/>
                                        <p:tgtEl>
                                          <p:spTgt spid="4">
                                            <p:graphicEl>
                                              <a:dgm id="{1C76FF63-CBD0-4362-9465-D831540C4AF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Graphic spid="4"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TextBox 3"/>
          <p:cNvSpPr txBox="1">
            <a:spLocks noChangeArrowheads="1"/>
          </p:cNvSpPr>
          <p:nvPr/>
        </p:nvSpPr>
        <p:spPr bwMode="auto">
          <a:xfrm>
            <a:off x="551384" y="332656"/>
            <a:ext cx="11233248"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3600" dirty="0">
                <a:latin typeface="+mn-lt"/>
              </a:rPr>
              <a:t>Operation Signature</a:t>
            </a:r>
          </a:p>
        </p:txBody>
      </p:sp>
      <p:sp>
        <p:nvSpPr>
          <p:cNvPr id="2" name="Rectangle 1">
            <a:extLst>
              <a:ext uri="{FF2B5EF4-FFF2-40B4-BE49-F238E27FC236}">
                <a16:creationId xmlns:a16="http://schemas.microsoft.com/office/drawing/2014/main" id="{EA21D872-6CD9-4FBC-A312-717A1CDE53A8}"/>
              </a:ext>
            </a:extLst>
          </p:cNvPr>
          <p:cNvSpPr/>
          <p:nvPr/>
        </p:nvSpPr>
        <p:spPr>
          <a:xfrm>
            <a:off x="551384" y="1124744"/>
            <a:ext cx="11242826" cy="864096"/>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Op Signature addresses vulnerable victims of fraud, who they might be and how we can provide proper support</a:t>
            </a:r>
          </a:p>
        </p:txBody>
      </p:sp>
      <p:sp>
        <p:nvSpPr>
          <p:cNvPr id="3" name="Rectangle 2">
            <a:extLst>
              <a:ext uri="{FF2B5EF4-FFF2-40B4-BE49-F238E27FC236}">
                <a16:creationId xmlns:a16="http://schemas.microsoft.com/office/drawing/2014/main" id="{92237396-D92C-41CC-8626-5E271267DFFA}"/>
              </a:ext>
            </a:extLst>
          </p:cNvPr>
          <p:cNvSpPr/>
          <p:nvPr/>
        </p:nvSpPr>
        <p:spPr>
          <a:xfrm>
            <a:off x="537759" y="2240868"/>
            <a:ext cx="11218154" cy="936104"/>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Fraud types  (scams) can include – lottery/prize draw, investment, inheritance, catalogue/ health &amp; medical, clairvoyant-related, dating/ romance, courier</a:t>
            </a:r>
          </a:p>
        </p:txBody>
      </p:sp>
      <p:sp>
        <p:nvSpPr>
          <p:cNvPr id="4" name="Rectangle 3">
            <a:extLst>
              <a:ext uri="{FF2B5EF4-FFF2-40B4-BE49-F238E27FC236}">
                <a16:creationId xmlns:a16="http://schemas.microsoft.com/office/drawing/2014/main" id="{17789DD3-CFD2-4665-A410-F98538F316ED}"/>
              </a:ext>
            </a:extLst>
          </p:cNvPr>
          <p:cNvSpPr/>
          <p:nvPr/>
        </p:nvSpPr>
        <p:spPr>
          <a:xfrm>
            <a:off x="522665" y="3429000"/>
            <a:ext cx="11233248" cy="936104"/>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Utilising the Op signature App conducts a RA, to identify the risk &amp; harm to the victim &amp; their support network</a:t>
            </a:r>
          </a:p>
        </p:txBody>
      </p:sp>
      <p:sp>
        <p:nvSpPr>
          <p:cNvPr id="6" name="Rectangle 5">
            <a:extLst>
              <a:ext uri="{FF2B5EF4-FFF2-40B4-BE49-F238E27FC236}">
                <a16:creationId xmlns:a16="http://schemas.microsoft.com/office/drawing/2014/main" id="{3C447698-1AC2-4247-81BF-4C25520C745A}"/>
              </a:ext>
            </a:extLst>
          </p:cNvPr>
          <p:cNvSpPr/>
          <p:nvPr/>
        </p:nvSpPr>
        <p:spPr>
          <a:xfrm>
            <a:off x="525839" y="4748921"/>
            <a:ext cx="11233248" cy="936104"/>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RA is received via NICHE to the FASO as well as victim support if consent is agreed</a:t>
            </a:r>
          </a:p>
        </p:txBody>
      </p:sp>
    </p:spTree>
    <p:extLst>
      <p:ext uri="{BB962C8B-B14F-4D97-AF65-F5344CB8AC3E}">
        <p14:creationId xmlns:p14="http://schemas.microsoft.com/office/powerpoint/2010/main" val="3210977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TextBox 3"/>
          <p:cNvSpPr txBox="1">
            <a:spLocks noChangeArrowheads="1"/>
          </p:cNvSpPr>
          <p:nvPr/>
        </p:nvSpPr>
        <p:spPr bwMode="auto">
          <a:xfrm>
            <a:off x="623392" y="332656"/>
            <a:ext cx="11089232"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algn="ctr"/>
            <a:r>
              <a:rPr lang="en-GB" altLang="en-US" sz="3600" dirty="0">
                <a:latin typeface="+mn-lt"/>
              </a:rPr>
              <a:t> Safeguarding Officers (SO’s)</a:t>
            </a:r>
          </a:p>
        </p:txBody>
      </p:sp>
      <p:sp>
        <p:nvSpPr>
          <p:cNvPr id="2" name="Rectangle 1">
            <a:extLst>
              <a:ext uri="{FF2B5EF4-FFF2-40B4-BE49-F238E27FC236}">
                <a16:creationId xmlns:a16="http://schemas.microsoft.com/office/drawing/2014/main" id="{E81FEFDE-5A65-41DB-B702-830080EB54A0}"/>
              </a:ext>
            </a:extLst>
          </p:cNvPr>
          <p:cNvSpPr/>
          <p:nvPr/>
        </p:nvSpPr>
        <p:spPr>
          <a:xfrm>
            <a:off x="623392" y="987853"/>
            <a:ext cx="11089232" cy="646331"/>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b="0" dirty="0">
                <a:solidFill>
                  <a:schemeClr val="tx1"/>
                </a:solidFill>
              </a:rPr>
              <a:t>SO’s are the first port of call when dealing with vulnerable victims of fraud. They are responsible for:- </a:t>
            </a:r>
          </a:p>
        </p:txBody>
      </p:sp>
      <p:graphicFrame>
        <p:nvGraphicFramePr>
          <p:cNvPr id="3" name="Diagram 2">
            <a:extLst>
              <a:ext uri="{FF2B5EF4-FFF2-40B4-BE49-F238E27FC236}">
                <a16:creationId xmlns:a16="http://schemas.microsoft.com/office/drawing/2014/main" id="{EF515C96-7D3D-4617-A85F-CC3387F8E8A6}"/>
              </a:ext>
            </a:extLst>
          </p:cNvPr>
          <p:cNvGraphicFramePr/>
          <p:nvPr>
            <p:extLst>
              <p:ext uri="{D42A27DB-BD31-4B8C-83A1-F6EECF244321}">
                <p14:modId xmlns:p14="http://schemas.microsoft.com/office/powerpoint/2010/main" val="3605526377"/>
              </p:ext>
            </p:extLst>
          </p:nvPr>
        </p:nvGraphicFramePr>
        <p:xfrm>
          <a:off x="191344" y="1772816"/>
          <a:ext cx="11809312" cy="3807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647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FE17A7F6-82FE-46DA-93D6-7E76B3216B29}"/>
                                            </p:graphicEl>
                                          </p:spTgt>
                                        </p:tgtEl>
                                        <p:attrNameLst>
                                          <p:attrName>style.visibility</p:attrName>
                                        </p:attrNameLst>
                                      </p:cBhvr>
                                      <p:to>
                                        <p:strVal val="visible"/>
                                      </p:to>
                                    </p:set>
                                    <p:animEffect transition="in" filter="fade">
                                      <p:cBhvr>
                                        <p:cTn id="12" dur="500"/>
                                        <p:tgtEl>
                                          <p:spTgt spid="3">
                                            <p:graphicEl>
                                              <a:dgm id="{FE17A7F6-82FE-46DA-93D6-7E76B3216B2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77E40BDD-2F73-48CC-92F4-0D3A0143B346}"/>
                                            </p:graphicEl>
                                          </p:spTgt>
                                        </p:tgtEl>
                                        <p:attrNameLst>
                                          <p:attrName>style.visibility</p:attrName>
                                        </p:attrNameLst>
                                      </p:cBhvr>
                                      <p:to>
                                        <p:strVal val="visible"/>
                                      </p:to>
                                    </p:set>
                                    <p:animEffect transition="in" filter="fade">
                                      <p:cBhvr>
                                        <p:cTn id="17" dur="500"/>
                                        <p:tgtEl>
                                          <p:spTgt spid="3">
                                            <p:graphicEl>
                                              <a:dgm id="{77E40BDD-2F73-48CC-92F4-0D3A0143B34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E3B4DBF0-6B20-46D3-9D78-6B73C4C3DE36}"/>
                                            </p:graphicEl>
                                          </p:spTgt>
                                        </p:tgtEl>
                                        <p:attrNameLst>
                                          <p:attrName>style.visibility</p:attrName>
                                        </p:attrNameLst>
                                      </p:cBhvr>
                                      <p:to>
                                        <p:strVal val="visible"/>
                                      </p:to>
                                    </p:set>
                                    <p:animEffect transition="in" filter="fade">
                                      <p:cBhvr>
                                        <p:cTn id="22" dur="500"/>
                                        <p:tgtEl>
                                          <p:spTgt spid="3">
                                            <p:graphicEl>
                                              <a:dgm id="{E3B4DBF0-6B20-46D3-9D78-6B73C4C3DE3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30798FCB-6948-4E53-93AC-714F97DC51BA}"/>
                                            </p:graphicEl>
                                          </p:spTgt>
                                        </p:tgtEl>
                                        <p:attrNameLst>
                                          <p:attrName>style.visibility</p:attrName>
                                        </p:attrNameLst>
                                      </p:cBhvr>
                                      <p:to>
                                        <p:strVal val="visible"/>
                                      </p:to>
                                    </p:set>
                                    <p:animEffect transition="in" filter="fade">
                                      <p:cBhvr>
                                        <p:cTn id="27" dur="500"/>
                                        <p:tgtEl>
                                          <p:spTgt spid="3">
                                            <p:graphicEl>
                                              <a:dgm id="{30798FCB-6948-4E53-93AC-714F97DC51B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60779C70-55F5-4543-BB6D-0F43F35431CA}"/>
                                            </p:graphicEl>
                                          </p:spTgt>
                                        </p:tgtEl>
                                        <p:attrNameLst>
                                          <p:attrName>style.visibility</p:attrName>
                                        </p:attrNameLst>
                                      </p:cBhvr>
                                      <p:to>
                                        <p:strVal val="visible"/>
                                      </p:to>
                                    </p:set>
                                    <p:animEffect transition="in" filter="fade">
                                      <p:cBhvr>
                                        <p:cTn id="32" dur="500"/>
                                        <p:tgtEl>
                                          <p:spTgt spid="3">
                                            <p:graphicEl>
                                              <a:dgm id="{60779C70-55F5-4543-BB6D-0F43F35431CA}"/>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B820CA3B-7099-409A-A645-195C2C64EE88}"/>
                                            </p:graphicEl>
                                          </p:spTgt>
                                        </p:tgtEl>
                                        <p:attrNameLst>
                                          <p:attrName>style.visibility</p:attrName>
                                        </p:attrNameLst>
                                      </p:cBhvr>
                                      <p:to>
                                        <p:strVal val="visible"/>
                                      </p:to>
                                    </p:set>
                                    <p:animEffect transition="in" filter="fade">
                                      <p:cBhvr>
                                        <p:cTn id="37" dur="500"/>
                                        <p:tgtEl>
                                          <p:spTgt spid="3">
                                            <p:graphicEl>
                                              <a:dgm id="{B820CA3B-7099-409A-A645-195C2C64EE8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3"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144714" y="3856039"/>
            <a:ext cx="8523287" cy="600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342900" indent="-342900" algn="l" rtl="0" eaLnBrk="0" fontAlgn="base" hangingPunct="0">
              <a:spcBef>
                <a:spcPts val="0"/>
              </a:spcBef>
              <a:spcAft>
                <a:spcPts val="1200"/>
              </a:spcAft>
              <a:buChar char="•"/>
              <a:defRPr sz="2400">
                <a:solidFill>
                  <a:srgbClr val="002060"/>
                </a:solidFill>
                <a:latin typeface="+mn-lt"/>
                <a:ea typeface="+mn-ea"/>
                <a:cs typeface="+mn-cs"/>
              </a:defRPr>
            </a:lvl1pPr>
            <a:lvl2pPr marL="742950" indent="-285750" algn="l" rtl="0" eaLnBrk="0" fontAlgn="base" hangingPunct="0">
              <a:spcBef>
                <a:spcPts val="0"/>
              </a:spcBef>
              <a:spcAft>
                <a:spcPts val="1200"/>
              </a:spcAft>
              <a:buChar char="–"/>
              <a:defRPr sz="2400">
                <a:solidFill>
                  <a:srgbClr val="002060"/>
                </a:solidFill>
                <a:latin typeface="+mn-lt"/>
                <a:ea typeface="+mn-ea"/>
              </a:defRPr>
            </a:lvl2pPr>
            <a:lvl3pPr marL="1143000" indent="-228600" algn="l" rtl="0" eaLnBrk="0" fontAlgn="base" hangingPunct="0">
              <a:spcBef>
                <a:spcPts val="0"/>
              </a:spcBef>
              <a:spcAft>
                <a:spcPts val="1200"/>
              </a:spcAft>
              <a:buChar char="•"/>
              <a:defRPr sz="2400">
                <a:solidFill>
                  <a:srgbClr val="002060"/>
                </a:solidFill>
                <a:latin typeface="+mn-lt"/>
                <a:ea typeface="+mn-ea"/>
              </a:defRPr>
            </a:lvl3pPr>
            <a:lvl4pPr marL="1600200" indent="-228600" algn="l" rtl="0" eaLnBrk="0" fontAlgn="base" hangingPunct="0">
              <a:spcBef>
                <a:spcPct val="20000"/>
              </a:spcBef>
              <a:spcAft>
                <a:spcPct val="0"/>
              </a:spcAft>
              <a:buChar char="–"/>
              <a:defRPr sz="2000">
                <a:solidFill>
                  <a:schemeClr val="accent2"/>
                </a:solidFill>
                <a:latin typeface="+mn-lt"/>
                <a:ea typeface="+mn-ea"/>
              </a:defRPr>
            </a:lvl4pPr>
            <a:lvl5pPr marL="2057400" indent="-228600" algn="l" rtl="0" eaLnBrk="0" fontAlgn="base" hangingPunct="0">
              <a:spcBef>
                <a:spcPct val="20000"/>
              </a:spcBef>
              <a:spcAft>
                <a:spcPct val="0"/>
              </a:spcAft>
              <a:buChar char="»"/>
              <a:defRPr sz="2000">
                <a:solidFill>
                  <a:schemeClr val="accent2"/>
                </a:solidFill>
                <a:latin typeface="+mn-lt"/>
                <a:ea typeface="+mn-ea"/>
              </a:defRPr>
            </a:lvl5pPr>
            <a:lvl6pPr marL="2514600" indent="-228600" algn="l" rtl="0" eaLnBrk="0" fontAlgn="base" hangingPunct="0">
              <a:spcBef>
                <a:spcPct val="20000"/>
              </a:spcBef>
              <a:spcAft>
                <a:spcPct val="0"/>
              </a:spcAft>
              <a:buChar char="»"/>
              <a:defRPr sz="2000">
                <a:solidFill>
                  <a:schemeClr val="accent2"/>
                </a:solidFill>
                <a:latin typeface="+mn-lt"/>
                <a:ea typeface="+mn-ea"/>
              </a:defRPr>
            </a:lvl6pPr>
            <a:lvl7pPr marL="2971800" indent="-228600" algn="l" rtl="0" eaLnBrk="0" fontAlgn="base" hangingPunct="0">
              <a:spcBef>
                <a:spcPct val="20000"/>
              </a:spcBef>
              <a:spcAft>
                <a:spcPct val="0"/>
              </a:spcAft>
              <a:buChar char="»"/>
              <a:defRPr sz="2000">
                <a:solidFill>
                  <a:schemeClr val="accent2"/>
                </a:solidFill>
                <a:latin typeface="+mn-lt"/>
                <a:ea typeface="+mn-ea"/>
              </a:defRPr>
            </a:lvl7pPr>
            <a:lvl8pPr marL="3429000" indent="-228600" algn="l" rtl="0" eaLnBrk="0" fontAlgn="base" hangingPunct="0">
              <a:spcBef>
                <a:spcPct val="20000"/>
              </a:spcBef>
              <a:spcAft>
                <a:spcPct val="0"/>
              </a:spcAft>
              <a:buChar char="»"/>
              <a:defRPr sz="2000">
                <a:solidFill>
                  <a:schemeClr val="accent2"/>
                </a:solidFill>
                <a:latin typeface="+mn-lt"/>
                <a:ea typeface="+mn-ea"/>
              </a:defRPr>
            </a:lvl8pPr>
            <a:lvl9pPr marL="3886200" indent="-228600" algn="l" rtl="0" eaLnBrk="0" fontAlgn="base" hangingPunct="0">
              <a:spcBef>
                <a:spcPct val="20000"/>
              </a:spcBef>
              <a:spcAft>
                <a:spcPct val="0"/>
              </a:spcAft>
              <a:buChar char="»"/>
              <a:defRPr sz="2000">
                <a:solidFill>
                  <a:schemeClr val="accent2"/>
                </a:solidFill>
                <a:latin typeface="+mn-lt"/>
                <a:ea typeface="+mn-ea"/>
              </a:defRPr>
            </a:lvl9pPr>
          </a:lstStyle>
          <a:p>
            <a:pPr algn="r">
              <a:spcBef>
                <a:spcPct val="20000"/>
              </a:spcBef>
              <a:spcAft>
                <a:spcPct val="0"/>
              </a:spcAft>
              <a:buFontTx/>
              <a:buNone/>
              <a:defRPr/>
            </a:pPr>
            <a:endParaRPr lang="en-US" altLang="en-US" b="0" kern="0" dirty="0">
              <a:ln w="0"/>
              <a:solidFill>
                <a:schemeClr val="tx1"/>
              </a:solidFill>
              <a:effectLst>
                <a:outerShdw blurRad="38100" dist="19050" dir="2700000" algn="tl" rotWithShape="0">
                  <a:schemeClr val="dk1">
                    <a:alpha val="40000"/>
                  </a:schemeClr>
                </a:outerShdw>
              </a:effectLst>
              <a:latin typeface="Verdana"/>
              <a:ea typeface="ＭＳ Ｐゴシック"/>
            </a:endParaRPr>
          </a:p>
        </p:txBody>
      </p:sp>
      <p:pic>
        <p:nvPicPr>
          <p:cNvPr id="52227" name="Picture 4"/>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03613" y="1125539"/>
            <a:ext cx="5276850" cy="3887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144714" y="3856039"/>
            <a:ext cx="8523287" cy="600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342900" indent="-342900" algn="l" rtl="0" eaLnBrk="0" fontAlgn="base" hangingPunct="0">
              <a:spcBef>
                <a:spcPts val="0"/>
              </a:spcBef>
              <a:spcAft>
                <a:spcPts val="1200"/>
              </a:spcAft>
              <a:buChar char="•"/>
              <a:defRPr sz="2400">
                <a:solidFill>
                  <a:srgbClr val="002060"/>
                </a:solidFill>
                <a:latin typeface="+mn-lt"/>
                <a:ea typeface="+mn-ea"/>
                <a:cs typeface="+mn-cs"/>
              </a:defRPr>
            </a:lvl1pPr>
            <a:lvl2pPr marL="742950" indent="-285750" algn="l" rtl="0" eaLnBrk="0" fontAlgn="base" hangingPunct="0">
              <a:spcBef>
                <a:spcPts val="0"/>
              </a:spcBef>
              <a:spcAft>
                <a:spcPts val="1200"/>
              </a:spcAft>
              <a:buChar char="–"/>
              <a:defRPr sz="2400">
                <a:solidFill>
                  <a:srgbClr val="002060"/>
                </a:solidFill>
                <a:latin typeface="+mn-lt"/>
                <a:ea typeface="+mn-ea"/>
              </a:defRPr>
            </a:lvl2pPr>
            <a:lvl3pPr marL="1143000" indent="-228600" algn="l" rtl="0" eaLnBrk="0" fontAlgn="base" hangingPunct="0">
              <a:spcBef>
                <a:spcPts val="0"/>
              </a:spcBef>
              <a:spcAft>
                <a:spcPts val="1200"/>
              </a:spcAft>
              <a:buChar char="•"/>
              <a:defRPr sz="2400">
                <a:solidFill>
                  <a:srgbClr val="002060"/>
                </a:solidFill>
                <a:latin typeface="+mn-lt"/>
                <a:ea typeface="+mn-ea"/>
              </a:defRPr>
            </a:lvl3pPr>
            <a:lvl4pPr marL="1600200" indent="-228600" algn="l" rtl="0" eaLnBrk="0" fontAlgn="base" hangingPunct="0">
              <a:spcBef>
                <a:spcPct val="20000"/>
              </a:spcBef>
              <a:spcAft>
                <a:spcPct val="0"/>
              </a:spcAft>
              <a:buChar char="–"/>
              <a:defRPr sz="2000">
                <a:solidFill>
                  <a:schemeClr val="accent2"/>
                </a:solidFill>
                <a:latin typeface="+mn-lt"/>
                <a:ea typeface="+mn-ea"/>
              </a:defRPr>
            </a:lvl4pPr>
            <a:lvl5pPr marL="2057400" indent="-228600" algn="l" rtl="0" eaLnBrk="0" fontAlgn="base" hangingPunct="0">
              <a:spcBef>
                <a:spcPct val="20000"/>
              </a:spcBef>
              <a:spcAft>
                <a:spcPct val="0"/>
              </a:spcAft>
              <a:buChar char="»"/>
              <a:defRPr sz="2000">
                <a:solidFill>
                  <a:schemeClr val="accent2"/>
                </a:solidFill>
                <a:latin typeface="+mn-lt"/>
                <a:ea typeface="+mn-ea"/>
              </a:defRPr>
            </a:lvl5pPr>
            <a:lvl6pPr marL="2514600" indent="-228600" algn="l" rtl="0" eaLnBrk="0" fontAlgn="base" hangingPunct="0">
              <a:spcBef>
                <a:spcPct val="20000"/>
              </a:spcBef>
              <a:spcAft>
                <a:spcPct val="0"/>
              </a:spcAft>
              <a:buChar char="»"/>
              <a:defRPr sz="2000">
                <a:solidFill>
                  <a:schemeClr val="accent2"/>
                </a:solidFill>
                <a:latin typeface="+mn-lt"/>
                <a:ea typeface="+mn-ea"/>
              </a:defRPr>
            </a:lvl6pPr>
            <a:lvl7pPr marL="2971800" indent="-228600" algn="l" rtl="0" eaLnBrk="0" fontAlgn="base" hangingPunct="0">
              <a:spcBef>
                <a:spcPct val="20000"/>
              </a:spcBef>
              <a:spcAft>
                <a:spcPct val="0"/>
              </a:spcAft>
              <a:buChar char="»"/>
              <a:defRPr sz="2000">
                <a:solidFill>
                  <a:schemeClr val="accent2"/>
                </a:solidFill>
                <a:latin typeface="+mn-lt"/>
                <a:ea typeface="+mn-ea"/>
              </a:defRPr>
            </a:lvl7pPr>
            <a:lvl8pPr marL="3429000" indent="-228600" algn="l" rtl="0" eaLnBrk="0" fontAlgn="base" hangingPunct="0">
              <a:spcBef>
                <a:spcPct val="20000"/>
              </a:spcBef>
              <a:spcAft>
                <a:spcPct val="0"/>
              </a:spcAft>
              <a:buChar char="»"/>
              <a:defRPr sz="2000">
                <a:solidFill>
                  <a:schemeClr val="accent2"/>
                </a:solidFill>
                <a:latin typeface="+mn-lt"/>
                <a:ea typeface="+mn-ea"/>
              </a:defRPr>
            </a:lvl8pPr>
            <a:lvl9pPr marL="3886200" indent="-228600" algn="l" rtl="0" eaLnBrk="0" fontAlgn="base" hangingPunct="0">
              <a:spcBef>
                <a:spcPct val="20000"/>
              </a:spcBef>
              <a:spcAft>
                <a:spcPct val="0"/>
              </a:spcAft>
              <a:buChar char="»"/>
              <a:defRPr sz="2000">
                <a:solidFill>
                  <a:schemeClr val="accent2"/>
                </a:solidFill>
                <a:latin typeface="+mn-lt"/>
                <a:ea typeface="+mn-ea"/>
              </a:defRPr>
            </a:lvl9pPr>
          </a:lstStyle>
          <a:p>
            <a:pPr algn="r">
              <a:spcBef>
                <a:spcPct val="20000"/>
              </a:spcBef>
              <a:spcAft>
                <a:spcPct val="0"/>
              </a:spcAft>
              <a:buFontTx/>
              <a:buNone/>
              <a:defRPr/>
            </a:pPr>
            <a:endParaRPr lang="en-US" altLang="en-US" b="0" kern="0" dirty="0">
              <a:ln w="0"/>
              <a:solidFill>
                <a:schemeClr val="tx1"/>
              </a:solidFill>
              <a:effectLst>
                <a:outerShdw blurRad="38100" dist="19050" dir="2700000" algn="tl" rotWithShape="0">
                  <a:schemeClr val="dk1">
                    <a:alpha val="40000"/>
                  </a:schemeClr>
                </a:outerShdw>
              </a:effectLst>
              <a:latin typeface="Verdana"/>
              <a:ea typeface="ＭＳ Ｐゴシック"/>
            </a:endParaRPr>
          </a:p>
        </p:txBody>
      </p:sp>
      <p:pic>
        <p:nvPicPr>
          <p:cNvPr id="54275"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10051" y="908050"/>
            <a:ext cx="4392613" cy="4471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PowerpointSWPMaster">
  <a:themeElements>
    <a:clrScheme name="PowerpointSWP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PowerpointSWPMaster">
      <a:majorFont>
        <a:latin typeface="Verdana"/>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lnDef>
  </a:objectDefaults>
  <a:extraClrSchemeLst>
    <a:extraClrScheme>
      <a:clrScheme name="PowerpointSWPMast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owerpointSWPMaste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owerpointSWPMaste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owerpointSWPMaste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owerpointSWPMaste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owerpointSWPMaste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owerpointSWPMaste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owerpointSWPMaste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PowerpointSWPMaste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PowerpointSWPMaste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PowerpointSWPMaste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PowerpointSWPMaste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Verdana"/>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lnDef>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Default Design">
  <a:themeElements>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_Default Design">
      <a:majorFont>
        <a:latin typeface="Verdana"/>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lnDef>
  </a:objectDefaults>
  <a:extraClrSchemeLst>
    <a:extraClrScheme>
      <a:clrScheme name="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3_Default Design">
  <a:themeElements>
    <a:clrScheme name="3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3_Default Design">
      <a:majorFont>
        <a:latin typeface="Verdana"/>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lnDef>
  </a:objectDefaults>
  <a:extraClrSchemeLst>
    <a:extraClrScheme>
      <a:clrScheme name="3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3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3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3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3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3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3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3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3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3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3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3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4_Default Design">
  <a:themeElements>
    <a:clrScheme name="4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4_Default Design">
      <a:majorFont>
        <a:latin typeface="Verdana"/>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lnDef>
  </a:objectDefaults>
  <a:extraClrSchemeLst>
    <a:extraClrScheme>
      <a:clrScheme name="4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4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4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4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4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4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4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4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4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4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4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4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5_Default Design">
  <a:themeElements>
    <a:clrScheme name="5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5_Default Design">
      <a:majorFont>
        <a:latin typeface="Verdana"/>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lnDef>
  </a:objectDefaults>
  <a:extraClrSchemeLst>
    <a:extraClrScheme>
      <a:clrScheme name="5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5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5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5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5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5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5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5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5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5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5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5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6_Default Design">
  <a:themeElements>
    <a:clrScheme name="6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6_Default Design">
      <a:majorFont>
        <a:latin typeface="Verdana"/>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lnDef>
  </a:objectDefaults>
  <a:extraClrSchemeLst>
    <a:extraClrScheme>
      <a:clrScheme name="6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6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6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6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6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6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6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6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6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6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6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6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7_Default Design">
  <a:themeElements>
    <a:clrScheme name="7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7_Default Design">
      <a:majorFont>
        <a:latin typeface="Verdana"/>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lnDef>
  </a:objectDefaults>
  <a:extraClrSchemeLst>
    <a:extraClrScheme>
      <a:clrScheme name="7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7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7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7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7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7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7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7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7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7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7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7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9_Default Design">
  <a:themeElements>
    <a:clrScheme name="9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9_Default Design">
      <a:majorFont>
        <a:latin typeface="Verdana"/>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lnDef>
  </a:objectDefaults>
  <a:extraClrSchemeLst>
    <a:extraClrScheme>
      <a:clrScheme name="9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9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9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9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9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9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9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9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9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9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9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9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0_Default Design">
  <a:themeElements>
    <a:clrScheme name="10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0_Default Design">
      <a:majorFont>
        <a:latin typeface="Verdana"/>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lnDef>
  </a:objectDefaults>
  <a:extraClrSchemeLst>
    <a:extraClrScheme>
      <a:clrScheme name="10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0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0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0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0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0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0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0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0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0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0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0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11_Default Design">
  <a:themeElements>
    <a:clrScheme name="1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1_Default Design">
      <a:majorFont>
        <a:latin typeface="Verdana"/>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lnDef>
  </a:objectDefaults>
  <a:extraClrSchemeLst>
    <a:extraClrScheme>
      <a:clrScheme name="1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12_Default Design">
  <a:themeElements>
    <a:clrScheme name="1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2_Default Design">
      <a:majorFont>
        <a:latin typeface="Verdana"/>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3200" b="1" i="0" u="none" strike="noStrike" cap="none" normalizeH="0" baseline="0" smtClean="0">
            <a:ln>
              <a:noFill/>
            </a:ln>
            <a:solidFill>
              <a:schemeClr val="bg1"/>
            </a:solidFill>
            <a:effectLst/>
            <a:latin typeface="Verdana" pitchFamily="34" charset="0"/>
            <a:ea typeface="ＭＳ Ｐゴシック" pitchFamily="34" charset="-128"/>
          </a:defRPr>
        </a:defPPr>
      </a:lstStyle>
    </a:lnDef>
  </a:objectDefaults>
  <a:extraClrSchemeLst>
    <a:extraClrScheme>
      <a:clrScheme name="12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2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2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2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2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2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2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2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2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2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2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2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PowerpointSWPMaster</Template>
  <TotalTime>4488</TotalTime>
  <Words>7354</Words>
  <Application>Microsoft Office PowerPoint</Application>
  <PresentationFormat>Widescreen</PresentationFormat>
  <Paragraphs>487</Paragraphs>
  <Slides>24</Slides>
  <Notes>24</Notes>
  <HiddenSlides>0</HiddenSlides>
  <MMClips>0</MMClips>
  <ScaleCrop>false</ScaleCrop>
  <HeadingPairs>
    <vt:vector size="6" baseType="variant">
      <vt:variant>
        <vt:lpstr>Fonts Used</vt:lpstr>
      </vt:variant>
      <vt:variant>
        <vt:i4>9</vt:i4>
      </vt:variant>
      <vt:variant>
        <vt:lpstr>Theme</vt:lpstr>
      </vt:variant>
      <vt:variant>
        <vt:i4>14</vt:i4>
      </vt:variant>
      <vt:variant>
        <vt:lpstr>Slide Titles</vt:lpstr>
      </vt:variant>
      <vt:variant>
        <vt:i4>24</vt:i4>
      </vt:variant>
    </vt:vector>
  </HeadingPairs>
  <TitlesOfParts>
    <vt:vector size="47" baseType="lpstr">
      <vt:lpstr>Arial</vt:lpstr>
      <vt:lpstr>Arial Nova Cond</vt:lpstr>
      <vt:lpstr>Calibri</vt:lpstr>
      <vt:lpstr>Calibri Light</vt:lpstr>
      <vt:lpstr>Courier New</vt:lpstr>
      <vt:lpstr>Microsoft Sans Serif</vt:lpstr>
      <vt:lpstr>Symbol</vt:lpstr>
      <vt:lpstr>Verdana</vt:lpstr>
      <vt:lpstr>Wingdings</vt:lpstr>
      <vt:lpstr>PowerpointSWPMaster</vt:lpstr>
      <vt:lpstr>1_Default Design</vt:lpstr>
      <vt:lpstr>2_Default Design</vt:lpstr>
      <vt:lpstr>3_Default Design</vt:lpstr>
      <vt:lpstr>4_Default Design</vt:lpstr>
      <vt:lpstr>5_Default Design</vt:lpstr>
      <vt:lpstr>6_Default Design</vt:lpstr>
      <vt:lpstr>7_Default Design</vt:lpstr>
      <vt:lpstr>9_Default Design</vt:lpstr>
      <vt:lpstr>10_Default Design</vt:lpstr>
      <vt:lpstr>11_Default Design</vt:lpstr>
      <vt:lpstr>12_Default Design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T</dc:creator>
  <cp:lastModifiedBy>Neil,Sharon swp3514</cp:lastModifiedBy>
  <cp:revision>582</cp:revision>
  <cp:lastPrinted>2016-11-25T15:11:16Z</cp:lastPrinted>
  <dcterms:created xsi:type="dcterms:W3CDTF">2007-03-06T13:58:44Z</dcterms:created>
  <dcterms:modified xsi:type="dcterms:W3CDTF">2023-01-31T07:38:11Z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949f8793-c9ff-4754-b4f8-083dde543663</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MSIP_Label_66cf8fe5-b7b7-4df7-b38d-1c61ac2f6639_Enabled">
    <vt:lpwstr>true</vt:lpwstr>
  </property>
  <property fmtid="{D5CDD505-2E9C-101B-9397-08002B2CF9AE}" pid="6" name="MSIP_Label_66cf8fe5-b7b7-4df7-b38d-1c61ac2f6639_SetDate">
    <vt:lpwstr>2022-06-23T10:21:52Z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046a9fbd-1e66-4ce0-be37-69971f714ab5</vt:lpwstr>
  </property>
  <property fmtid="{D5CDD505-2E9C-101B-9397-08002B2CF9AE}" pid="11" name="MSIP_Label_66cf8fe5-b7b7-4df7-b38d-1c61ac2f6639_ContentBits">
    <vt:lpwstr>0</vt:lpwstr>
  </property>
  <property fmtid="{D5CDD505-2E9C-101B-9397-08002B2CF9AE}" pid="12" name="Classification">
    <vt:lpwstr>OFFICIAL</vt:lpwstr>
  </property>
  <property fmtid="{D5CDD505-2E9C-101B-9397-08002B2CF9AE}" pid="13" name="Visibility">
    <vt:lpwstr>VISIBLE</vt:lpwstr>
  </property>
</Properties>
</file>