
<file path=[Content_Types].xml><?xml version="1.0" encoding="utf-8"?>
<Types xmlns="http://schemas.openxmlformats.org/package/2006/content-types">
  <Default Extension="emf" ContentType="image/x-emf"/>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45"/>
  </p:notesMasterIdLst>
  <p:sldIdLst>
    <p:sldId id="658" r:id="rId2"/>
    <p:sldId id="4795" r:id="rId3"/>
    <p:sldId id="355" r:id="rId4"/>
    <p:sldId id="4802" r:id="rId5"/>
    <p:sldId id="365" r:id="rId6"/>
    <p:sldId id="354" r:id="rId7"/>
    <p:sldId id="4800" r:id="rId8"/>
    <p:sldId id="4801" r:id="rId9"/>
    <p:sldId id="4796" r:id="rId10"/>
    <p:sldId id="267" r:id="rId11"/>
    <p:sldId id="260" r:id="rId12"/>
    <p:sldId id="263" r:id="rId13"/>
    <p:sldId id="264" r:id="rId14"/>
    <p:sldId id="265" r:id="rId15"/>
    <p:sldId id="262" r:id="rId16"/>
    <p:sldId id="366" r:id="rId17"/>
    <p:sldId id="4804" r:id="rId18"/>
    <p:sldId id="4805" r:id="rId19"/>
    <p:sldId id="259" r:id="rId20"/>
    <p:sldId id="367" r:id="rId21"/>
    <p:sldId id="368" r:id="rId22"/>
    <p:sldId id="269" r:id="rId23"/>
    <p:sldId id="369" r:id="rId24"/>
    <p:sldId id="370" r:id="rId25"/>
    <p:sldId id="371" r:id="rId26"/>
    <p:sldId id="372" r:id="rId27"/>
    <p:sldId id="373" r:id="rId28"/>
    <p:sldId id="375" r:id="rId29"/>
    <p:sldId id="374" r:id="rId30"/>
    <p:sldId id="266" r:id="rId31"/>
    <p:sldId id="268" r:id="rId32"/>
    <p:sldId id="270" r:id="rId33"/>
    <p:sldId id="271" r:id="rId34"/>
    <p:sldId id="272" r:id="rId35"/>
    <p:sldId id="273" r:id="rId36"/>
    <p:sldId id="275" r:id="rId37"/>
    <p:sldId id="276" r:id="rId38"/>
    <p:sldId id="376" r:id="rId39"/>
    <p:sldId id="377" r:id="rId40"/>
    <p:sldId id="4797" r:id="rId41"/>
    <p:sldId id="4798" r:id="rId42"/>
    <p:sldId id="4799" r:id="rId43"/>
    <p:sldId id="4803" r:id="rId4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DBABF510-31E1-4D5F-9790-344AE08C59EA}" v="12" dt="2026-06-01T22:08:36.031"/>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95" autoAdjust="0"/>
    <p:restoredTop sz="94660"/>
  </p:normalViewPr>
  <p:slideViewPr>
    <p:cSldViewPr snapToGrid="0">
      <p:cViewPr varScale="1">
        <p:scale>
          <a:sx n="55" d="100"/>
          <a:sy n="55" d="100"/>
        </p:scale>
        <p:origin x="42" y="70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viewProps" Target="viewProps.xml"/><Relationship Id="rId50" Type="http://schemas.microsoft.com/office/2016/11/relationships/changesInfo" Target="changesInfos/changesInfo1.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theme" Target="theme/theme1.xml"/><Relationship Id="rId8" Type="http://schemas.openxmlformats.org/officeDocument/2006/relationships/slide" Target="slides/slide7.xml"/><Relationship Id="rId51" Type="http://schemas.microsoft.com/office/2015/10/relationships/revisionInfo" Target="revisionInfo.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presProps" Target="presProps.xml"/><Relationship Id="rId20" Type="http://schemas.openxmlformats.org/officeDocument/2006/relationships/slide" Target="slides/slide19.xml"/><Relationship Id="rId41" Type="http://schemas.openxmlformats.org/officeDocument/2006/relationships/slide" Target="slides/slide40.xml"/><Relationship Id="rId1" Type="http://schemas.openxmlformats.org/officeDocument/2006/relationships/slideMaster" Target="slideMasters/slideMaster1.xml"/><Relationship Id="rId6" Type="http://schemas.openxmlformats.org/officeDocument/2006/relationships/slide" Target="slides/slide5.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Helen Lee" userId="950b76d7-29a8-4037-9cf6-1d47a6b96373" providerId="ADAL" clId="{0E72E064-B994-40C3-97B2-7A443233E461}"/>
    <pc:docChg chg="undo custSel addSld delSld modSld sldOrd">
      <pc:chgData name="Helen Lee" userId="950b76d7-29a8-4037-9cf6-1d47a6b96373" providerId="ADAL" clId="{0E72E064-B994-40C3-97B2-7A443233E461}" dt="2026-06-01T22:18:22.814" v="1142" actId="26606"/>
      <pc:docMkLst>
        <pc:docMk/>
      </pc:docMkLst>
      <pc:sldChg chg="addSp delSp modSp mod setBg">
        <pc:chgData name="Helen Lee" userId="950b76d7-29a8-4037-9cf6-1d47a6b96373" providerId="ADAL" clId="{0E72E064-B994-40C3-97B2-7A443233E461}" dt="2026-06-01T08:08:42.630" v="256" actId="27636"/>
        <pc:sldMkLst>
          <pc:docMk/>
          <pc:sldMk cId="2117615548" sldId="259"/>
        </pc:sldMkLst>
        <pc:spChg chg="mod">
          <ac:chgData name="Helen Lee" userId="950b76d7-29a8-4037-9cf6-1d47a6b96373" providerId="ADAL" clId="{0E72E064-B994-40C3-97B2-7A443233E461}" dt="2026-06-01T08:08:31.843" v="250" actId="26606"/>
          <ac:spMkLst>
            <pc:docMk/>
            <pc:sldMk cId="2117615548" sldId="259"/>
            <ac:spMk id="2" creationId="{BC377C70-201A-BA30-06A5-71A02005E2D2}"/>
          </ac:spMkLst>
        </pc:spChg>
        <pc:spChg chg="mod">
          <ac:chgData name="Helen Lee" userId="950b76d7-29a8-4037-9cf6-1d47a6b96373" providerId="ADAL" clId="{0E72E064-B994-40C3-97B2-7A443233E461}" dt="2026-06-01T08:08:42.630" v="256" actId="27636"/>
          <ac:spMkLst>
            <pc:docMk/>
            <pc:sldMk cId="2117615548" sldId="259"/>
            <ac:spMk id="3" creationId="{0CDEB61D-FA30-3B53-8861-BFC6693537A8}"/>
          </ac:spMkLst>
        </pc:spChg>
        <pc:spChg chg="add del">
          <ac:chgData name="Helen Lee" userId="950b76d7-29a8-4037-9cf6-1d47a6b96373" providerId="ADAL" clId="{0E72E064-B994-40C3-97B2-7A443233E461}" dt="2026-06-01T08:08:31.843" v="250" actId="26606"/>
          <ac:spMkLst>
            <pc:docMk/>
            <pc:sldMk cId="2117615548" sldId="259"/>
            <ac:spMk id="10" creationId="{FC646684-854F-41F5-9919-E819FCBE29F9}"/>
          </ac:spMkLst>
        </pc:spChg>
        <pc:spChg chg="add del">
          <ac:chgData name="Helen Lee" userId="950b76d7-29a8-4037-9cf6-1d47a6b96373" providerId="ADAL" clId="{0E72E064-B994-40C3-97B2-7A443233E461}" dt="2026-06-01T08:08:31.843" v="250" actId="26606"/>
          <ac:spMkLst>
            <pc:docMk/>
            <pc:sldMk cId="2117615548" sldId="259"/>
            <ac:spMk id="11" creationId="{E2D25961-80FB-4E26-BAB6-F247B7866D8B}"/>
          </ac:spMkLst>
        </pc:spChg>
        <pc:spChg chg="add del">
          <ac:chgData name="Helen Lee" userId="950b76d7-29a8-4037-9cf6-1d47a6b96373" providerId="ADAL" clId="{0E72E064-B994-40C3-97B2-7A443233E461}" dt="2026-06-01T08:08:22.310" v="247" actId="26606"/>
          <ac:spMkLst>
            <pc:docMk/>
            <pc:sldMk cId="2117615548" sldId="259"/>
            <ac:spMk id="13" creationId="{04695F26-39DB-450E-B464-9C76CD233B36}"/>
          </ac:spMkLst>
        </pc:spChg>
        <pc:spChg chg="add del">
          <ac:chgData name="Helen Lee" userId="950b76d7-29a8-4037-9cf6-1d47a6b96373" providerId="ADAL" clId="{0E72E064-B994-40C3-97B2-7A443233E461}" dt="2026-06-01T08:08:22.310" v="247" actId="26606"/>
          <ac:spMkLst>
            <pc:docMk/>
            <pc:sldMk cId="2117615548" sldId="259"/>
            <ac:spMk id="15" creationId="{2F42E55F-A297-474F-AF2D-6D3A15822BCA}"/>
          </ac:spMkLst>
        </pc:spChg>
        <pc:spChg chg="add del">
          <ac:chgData name="Helen Lee" userId="950b76d7-29a8-4037-9cf6-1d47a6b96373" providerId="ADAL" clId="{0E72E064-B994-40C3-97B2-7A443233E461}" dt="2026-06-01T08:08:31.843" v="250" actId="26606"/>
          <ac:spMkLst>
            <pc:docMk/>
            <pc:sldMk cId="2117615548" sldId="259"/>
            <ac:spMk id="24" creationId="{71318B55-C583-42E5-ABA1-BE8CC332ED0A}"/>
          </ac:spMkLst>
        </pc:spChg>
        <pc:spChg chg="add">
          <ac:chgData name="Helen Lee" userId="950b76d7-29a8-4037-9cf6-1d47a6b96373" providerId="ADAL" clId="{0E72E064-B994-40C3-97B2-7A443233E461}" dt="2026-06-01T08:08:31.843" v="250" actId="26606"/>
          <ac:spMkLst>
            <pc:docMk/>
            <pc:sldMk cId="2117615548" sldId="259"/>
            <ac:spMk id="30" creationId="{87BF42CA-AD55-48B4-8949-C4DCA60A6AEE}"/>
          </ac:spMkLst>
        </pc:spChg>
        <pc:spChg chg="add">
          <ac:chgData name="Helen Lee" userId="950b76d7-29a8-4037-9cf6-1d47a6b96373" providerId="ADAL" clId="{0E72E064-B994-40C3-97B2-7A443233E461}" dt="2026-06-01T08:08:31.843" v="250" actId="26606"/>
          <ac:spMkLst>
            <pc:docMk/>
            <pc:sldMk cId="2117615548" sldId="259"/>
            <ac:spMk id="32" creationId="{66AE1D3D-3106-4CB2-AA7C-0C1642AC0F2E}"/>
          </ac:spMkLst>
        </pc:spChg>
        <pc:grpChg chg="add del mod">
          <ac:chgData name="Helen Lee" userId="950b76d7-29a8-4037-9cf6-1d47a6b96373" providerId="ADAL" clId="{0E72E064-B994-40C3-97B2-7A443233E461}" dt="2026-06-01T08:08:29.461" v="249" actId="478"/>
          <ac:grpSpMkLst>
            <pc:docMk/>
            <pc:sldMk cId="2117615548" sldId="259"/>
            <ac:grpSpMk id="4" creationId="{337AC531-4678-C941-2B33-C71650EC2488}"/>
          </ac:grpSpMkLst>
        </pc:grpChg>
        <pc:grpChg chg="add del">
          <ac:chgData name="Helen Lee" userId="950b76d7-29a8-4037-9cf6-1d47a6b96373" providerId="ADAL" clId="{0E72E064-B994-40C3-97B2-7A443233E461}" dt="2026-06-01T08:08:31.843" v="250" actId="26606"/>
          <ac:grpSpMkLst>
            <pc:docMk/>
            <pc:sldMk cId="2117615548" sldId="259"/>
            <ac:grpSpMk id="12" creationId="{2F7CA01D-122E-48F1-B7C2-DA567CF0A148}"/>
          </ac:grpSpMkLst>
        </pc:grpChg>
        <pc:grpChg chg="add del">
          <ac:chgData name="Helen Lee" userId="950b76d7-29a8-4037-9cf6-1d47a6b96373" providerId="ADAL" clId="{0E72E064-B994-40C3-97B2-7A443233E461}" dt="2026-06-01T08:08:22.310" v="247" actId="26606"/>
          <ac:grpSpMkLst>
            <pc:docMk/>
            <pc:sldMk cId="2117615548" sldId="259"/>
            <ac:grpSpMk id="17" creationId="{972070F7-E065-4D60-8938-9FB8CDB8ACB0}"/>
          </ac:grpSpMkLst>
        </pc:grpChg>
        <pc:grpChg chg="add">
          <ac:chgData name="Helen Lee" userId="950b76d7-29a8-4037-9cf6-1d47a6b96373" providerId="ADAL" clId="{0E72E064-B994-40C3-97B2-7A443233E461}" dt="2026-06-01T08:08:31.843" v="250" actId="26606"/>
          <ac:grpSpMkLst>
            <pc:docMk/>
            <pc:sldMk cId="2117615548" sldId="259"/>
            <ac:grpSpMk id="34" creationId="{0A31B6AF-B711-4CDB-8C2B-16E963DDC4C5}"/>
          </ac:grpSpMkLst>
        </pc:grpChg>
      </pc:sldChg>
      <pc:sldChg chg="addSp delSp modSp mod setBg">
        <pc:chgData name="Helen Lee" userId="950b76d7-29a8-4037-9cf6-1d47a6b96373" providerId="ADAL" clId="{0E72E064-B994-40C3-97B2-7A443233E461}" dt="2026-06-01T08:06:04.626" v="211" actId="27636"/>
        <pc:sldMkLst>
          <pc:docMk/>
          <pc:sldMk cId="1724325068" sldId="260"/>
        </pc:sldMkLst>
        <pc:spChg chg="mod">
          <ac:chgData name="Helen Lee" userId="950b76d7-29a8-4037-9cf6-1d47a6b96373" providerId="ADAL" clId="{0E72E064-B994-40C3-97B2-7A443233E461}" dt="2026-06-01T08:05:54.257" v="205" actId="26606"/>
          <ac:spMkLst>
            <pc:docMk/>
            <pc:sldMk cId="1724325068" sldId="260"/>
            <ac:spMk id="2" creationId="{6CC5E1CD-E5E9-42B3-A3E6-207D6E5BF104}"/>
          </ac:spMkLst>
        </pc:spChg>
        <pc:spChg chg="mod">
          <ac:chgData name="Helen Lee" userId="950b76d7-29a8-4037-9cf6-1d47a6b96373" providerId="ADAL" clId="{0E72E064-B994-40C3-97B2-7A443233E461}" dt="2026-06-01T08:06:04.626" v="211" actId="27636"/>
          <ac:spMkLst>
            <pc:docMk/>
            <pc:sldMk cId="1724325068" sldId="260"/>
            <ac:spMk id="3" creationId="{2E4A2865-C832-9CEF-43B8-3A9078E439C2}"/>
          </ac:spMkLst>
        </pc:spChg>
        <pc:spChg chg="add del">
          <ac:chgData name="Helen Lee" userId="950b76d7-29a8-4037-9cf6-1d47a6b96373" providerId="ADAL" clId="{0E72E064-B994-40C3-97B2-7A443233E461}" dt="2026-06-01T08:05:47.548" v="203" actId="26606"/>
          <ac:spMkLst>
            <pc:docMk/>
            <pc:sldMk cId="1724325068" sldId="260"/>
            <ac:spMk id="13" creationId="{1E020063-2385-44AC-BD67-258E1F0B9FCE}"/>
          </ac:spMkLst>
        </pc:spChg>
        <pc:spChg chg="add del">
          <ac:chgData name="Helen Lee" userId="950b76d7-29a8-4037-9cf6-1d47a6b96373" providerId="ADAL" clId="{0E72E064-B994-40C3-97B2-7A443233E461}" dt="2026-06-01T08:05:47.548" v="203" actId="26606"/>
          <ac:spMkLst>
            <pc:docMk/>
            <pc:sldMk cId="1724325068" sldId="260"/>
            <ac:spMk id="15" creationId="{7E014A0B-5338-4077-AFE9-A90D04D4492B}"/>
          </ac:spMkLst>
        </pc:spChg>
        <pc:spChg chg="add del">
          <ac:chgData name="Helen Lee" userId="950b76d7-29a8-4037-9cf6-1d47a6b96373" providerId="ADAL" clId="{0E72E064-B994-40C3-97B2-7A443233E461}" dt="2026-06-01T08:05:54.257" v="205" actId="26606"/>
          <ac:spMkLst>
            <pc:docMk/>
            <pc:sldMk cId="1724325068" sldId="260"/>
            <ac:spMk id="33" creationId="{8FC9BE17-9A7B-462D-AE50-3D8777387304}"/>
          </ac:spMkLst>
        </pc:spChg>
        <pc:spChg chg="add del">
          <ac:chgData name="Helen Lee" userId="950b76d7-29a8-4037-9cf6-1d47a6b96373" providerId="ADAL" clId="{0E72E064-B994-40C3-97B2-7A443233E461}" dt="2026-06-01T08:05:54.257" v="205" actId="26606"/>
          <ac:spMkLst>
            <pc:docMk/>
            <pc:sldMk cId="1724325068" sldId="260"/>
            <ac:spMk id="35" creationId="{3EBE8569-6AEC-4B8C-8D53-2DE337CDBA65}"/>
          </ac:spMkLst>
        </pc:spChg>
        <pc:spChg chg="add del">
          <ac:chgData name="Helen Lee" userId="950b76d7-29a8-4037-9cf6-1d47a6b96373" providerId="ADAL" clId="{0E72E064-B994-40C3-97B2-7A443233E461}" dt="2026-06-01T08:05:54.257" v="205" actId="26606"/>
          <ac:spMkLst>
            <pc:docMk/>
            <pc:sldMk cId="1724325068" sldId="260"/>
            <ac:spMk id="37" creationId="{55D4142C-5077-457F-A6AD-3FECFDB39685}"/>
          </ac:spMkLst>
        </pc:spChg>
        <pc:spChg chg="add del">
          <ac:chgData name="Helen Lee" userId="950b76d7-29a8-4037-9cf6-1d47a6b96373" providerId="ADAL" clId="{0E72E064-B994-40C3-97B2-7A443233E461}" dt="2026-06-01T08:05:54.257" v="205" actId="26606"/>
          <ac:spMkLst>
            <pc:docMk/>
            <pc:sldMk cId="1724325068" sldId="260"/>
            <ac:spMk id="39" creationId="{7A5F0580-5EE9-419F-96EE-B6529EF6E7D0}"/>
          </ac:spMkLst>
        </pc:spChg>
        <pc:spChg chg="add">
          <ac:chgData name="Helen Lee" userId="950b76d7-29a8-4037-9cf6-1d47a6b96373" providerId="ADAL" clId="{0E72E064-B994-40C3-97B2-7A443233E461}" dt="2026-06-01T08:05:54.257" v="205" actId="26606"/>
          <ac:spMkLst>
            <pc:docMk/>
            <pc:sldMk cId="1724325068" sldId="260"/>
            <ac:spMk id="44" creationId="{D009D6D5-DAC2-4A8B-A17A-E206B9012D09}"/>
          </ac:spMkLst>
        </pc:spChg>
        <pc:grpChg chg="add del mod">
          <ac:chgData name="Helen Lee" userId="950b76d7-29a8-4037-9cf6-1d47a6b96373" providerId="ADAL" clId="{0E72E064-B994-40C3-97B2-7A443233E461}" dt="2026-06-01T08:05:45.385" v="202" actId="478"/>
          <ac:grpSpMkLst>
            <pc:docMk/>
            <pc:sldMk cId="1724325068" sldId="260"/>
            <ac:grpSpMk id="4" creationId="{5F273307-B5E7-26C9-65FC-970AAF8375D1}"/>
          </ac:grpSpMkLst>
        </pc:grpChg>
        <pc:grpChg chg="add del">
          <ac:chgData name="Helen Lee" userId="950b76d7-29a8-4037-9cf6-1d47a6b96373" providerId="ADAL" clId="{0E72E064-B994-40C3-97B2-7A443233E461}" dt="2026-06-01T08:05:47.548" v="203" actId="26606"/>
          <ac:grpSpMkLst>
            <pc:docMk/>
            <pc:sldMk cId="1724325068" sldId="260"/>
            <ac:grpSpMk id="17" creationId="{78127680-150F-4A90-9950-F66392578116}"/>
          </ac:grpSpMkLst>
        </pc:grpChg>
        <pc:grpChg chg="add">
          <ac:chgData name="Helen Lee" userId="950b76d7-29a8-4037-9cf6-1d47a6b96373" providerId="ADAL" clId="{0E72E064-B994-40C3-97B2-7A443233E461}" dt="2026-06-01T08:05:43.526" v="201" actId="26606"/>
          <ac:grpSpMkLst>
            <pc:docMk/>
            <pc:sldMk cId="1724325068" sldId="260"/>
            <ac:grpSpMk id="23" creationId="{466920E5-8640-4C24-A775-8647637094A7}"/>
          </ac:grpSpMkLst>
        </pc:grpChg>
        <pc:picChg chg="add mod ord">
          <ac:chgData name="Helen Lee" userId="950b76d7-29a8-4037-9cf6-1d47a6b96373" providerId="ADAL" clId="{0E72E064-B994-40C3-97B2-7A443233E461}" dt="2026-06-01T08:05:54.257" v="205" actId="26606"/>
          <ac:picMkLst>
            <pc:docMk/>
            <pc:sldMk cId="1724325068" sldId="260"/>
            <ac:picMk id="29" creationId="{63AB2FD0-C60C-DD11-16F3-EE56B9EE5C63}"/>
          </ac:picMkLst>
        </pc:picChg>
      </pc:sldChg>
      <pc:sldChg chg="addSp delSp modSp mod setBg">
        <pc:chgData name="Helen Lee" userId="950b76d7-29a8-4037-9cf6-1d47a6b96373" providerId="ADAL" clId="{0E72E064-B994-40C3-97B2-7A443233E461}" dt="2026-06-01T08:06:52.871" v="226" actId="14100"/>
        <pc:sldMkLst>
          <pc:docMk/>
          <pc:sldMk cId="1366184929" sldId="262"/>
        </pc:sldMkLst>
        <pc:spChg chg="mod">
          <ac:chgData name="Helen Lee" userId="950b76d7-29a8-4037-9cf6-1d47a6b96373" providerId="ADAL" clId="{0E72E064-B994-40C3-97B2-7A443233E461}" dt="2026-06-01T08:06:47.478" v="224" actId="26606"/>
          <ac:spMkLst>
            <pc:docMk/>
            <pc:sldMk cId="1366184929" sldId="262"/>
            <ac:spMk id="2" creationId="{CC4A9793-6B6F-ACEC-EB10-72D4548D026A}"/>
          </ac:spMkLst>
        </pc:spChg>
        <pc:spChg chg="del mod">
          <ac:chgData name="Helen Lee" userId="950b76d7-29a8-4037-9cf6-1d47a6b96373" providerId="ADAL" clId="{0E72E064-B994-40C3-97B2-7A443233E461}" dt="2026-06-01T08:06:47.478" v="224" actId="26606"/>
          <ac:spMkLst>
            <pc:docMk/>
            <pc:sldMk cId="1366184929" sldId="262"/>
            <ac:spMk id="3" creationId="{3CD49D0E-5CB7-06CB-8CD7-27E16E66FA85}"/>
          </ac:spMkLst>
        </pc:spChg>
        <pc:spChg chg="add del">
          <ac:chgData name="Helen Lee" userId="950b76d7-29a8-4037-9cf6-1d47a6b96373" providerId="ADAL" clId="{0E72E064-B994-40C3-97B2-7A443233E461}" dt="2026-06-01T08:06:42.076" v="222" actId="26606"/>
          <ac:spMkLst>
            <pc:docMk/>
            <pc:sldMk cId="1366184929" sldId="262"/>
            <ac:spMk id="13" creationId="{637B2035-1FCB-439A-B421-095E136C7E07}"/>
          </ac:spMkLst>
        </pc:spChg>
        <pc:spChg chg="add del">
          <ac:chgData name="Helen Lee" userId="950b76d7-29a8-4037-9cf6-1d47a6b96373" providerId="ADAL" clId="{0E72E064-B994-40C3-97B2-7A443233E461}" dt="2026-06-01T08:06:42.076" v="222" actId="26606"/>
          <ac:spMkLst>
            <pc:docMk/>
            <pc:sldMk cId="1366184929" sldId="262"/>
            <ac:spMk id="15" creationId="{B39A1F5A-E57E-4178-8F57-A18DC747E5E1}"/>
          </ac:spMkLst>
        </pc:spChg>
        <pc:spChg chg="add del">
          <ac:chgData name="Helen Lee" userId="950b76d7-29a8-4037-9cf6-1d47a6b96373" providerId="ADAL" clId="{0E72E064-B994-40C3-97B2-7A443233E461}" dt="2026-06-01T08:06:42.076" v="222" actId="26606"/>
          <ac:spMkLst>
            <pc:docMk/>
            <pc:sldMk cId="1366184929" sldId="262"/>
            <ac:spMk id="17" creationId="{CF93DC6C-1BFD-4414-BF23-471C8831CA04}"/>
          </ac:spMkLst>
        </pc:spChg>
        <pc:spChg chg="add del">
          <ac:chgData name="Helen Lee" userId="950b76d7-29a8-4037-9cf6-1d47a6b96373" providerId="ADAL" clId="{0E72E064-B994-40C3-97B2-7A443233E461}" dt="2026-06-01T08:06:42.076" v="222" actId="26606"/>
          <ac:spMkLst>
            <pc:docMk/>
            <pc:sldMk cId="1366184929" sldId="262"/>
            <ac:spMk id="19" creationId="{001928A5-13A8-4372-8A77-BCAAE5553E6F}"/>
          </ac:spMkLst>
        </pc:spChg>
        <pc:spChg chg="add del">
          <ac:chgData name="Helen Lee" userId="950b76d7-29a8-4037-9cf6-1d47a6b96373" providerId="ADAL" clId="{0E72E064-B994-40C3-97B2-7A443233E461}" dt="2026-06-01T08:06:47.478" v="224" actId="26606"/>
          <ac:spMkLst>
            <pc:docMk/>
            <pc:sldMk cId="1366184929" sldId="262"/>
            <ac:spMk id="24" creationId="{18873D23-2DCF-4B31-A009-95721C06E8E1}"/>
          </ac:spMkLst>
        </pc:spChg>
        <pc:spChg chg="add del">
          <ac:chgData name="Helen Lee" userId="950b76d7-29a8-4037-9cf6-1d47a6b96373" providerId="ADAL" clId="{0E72E064-B994-40C3-97B2-7A443233E461}" dt="2026-06-01T08:06:47.478" v="224" actId="26606"/>
          <ac:spMkLst>
            <pc:docMk/>
            <pc:sldMk cId="1366184929" sldId="262"/>
            <ac:spMk id="26" creationId="{C13EF075-D4EF-4929-ADBC-91B27DA19955}"/>
          </ac:spMkLst>
        </pc:spChg>
        <pc:spChg chg="add">
          <ac:chgData name="Helen Lee" userId="950b76d7-29a8-4037-9cf6-1d47a6b96373" providerId="ADAL" clId="{0E72E064-B994-40C3-97B2-7A443233E461}" dt="2026-06-01T08:06:47.478" v="224" actId="26606"/>
          <ac:spMkLst>
            <pc:docMk/>
            <pc:sldMk cId="1366184929" sldId="262"/>
            <ac:spMk id="38" creationId="{2659FDB4-FCBE-4A89-B46D-43D4FA54464D}"/>
          </ac:spMkLst>
        </pc:spChg>
        <pc:grpChg chg="add del mod">
          <ac:chgData name="Helen Lee" userId="950b76d7-29a8-4037-9cf6-1d47a6b96373" providerId="ADAL" clId="{0E72E064-B994-40C3-97B2-7A443233E461}" dt="2026-06-01T08:06:38.520" v="221" actId="478"/>
          <ac:grpSpMkLst>
            <pc:docMk/>
            <pc:sldMk cId="1366184929" sldId="262"/>
            <ac:grpSpMk id="4" creationId="{4A0C5E5E-FE63-9A3A-29D7-364B73E2D58F}"/>
          </ac:grpSpMkLst>
        </pc:grpChg>
        <pc:grpChg chg="add del">
          <ac:chgData name="Helen Lee" userId="950b76d7-29a8-4037-9cf6-1d47a6b96373" providerId="ADAL" clId="{0E72E064-B994-40C3-97B2-7A443233E461}" dt="2026-06-01T08:06:47.478" v="224" actId="26606"/>
          <ac:grpSpMkLst>
            <pc:docMk/>
            <pc:sldMk cId="1366184929" sldId="262"/>
            <ac:grpSpMk id="28" creationId="{DAA26DFA-AAB2-4973-9C17-16D587C7B198}"/>
          </ac:grpSpMkLst>
        </pc:grpChg>
        <pc:graphicFrameChg chg="add mod">
          <ac:chgData name="Helen Lee" userId="950b76d7-29a8-4037-9cf6-1d47a6b96373" providerId="ADAL" clId="{0E72E064-B994-40C3-97B2-7A443233E461}" dt="2026-06-01T08:06:52.871" v="226" actId="14100"/>
          <ac:graphicFrameMkLst>
            <pc:docMk/>
            <pc:sldMk cId="1366184929" sldId="262"/>
            <ac:graphicFrameMk id="34" creationId="{859E281C-19DA-D6FA-DC00-F5E107882BD1}"/>
          </ac:graphicFrameMkLst>
        </pc:graphicFrameChg>
        <pc:cxnChg chg="add">
          <ac:chgData name="Helen Lee" userId="950b76d7-29a8-4037-9cf6-1d47a6b96373" providerId="ADAL" clId="{0E72E064-B994-40C3-97B2-7A443233E461}" dt="2026-06-01T08:06:47.478" v="224" actId="26606"/>
          <ac:cxnSpMkLst>
            <pc:docMk/>
            <pc:sldMk cId="1366184929" sldId="262"/>
            <ac:cxnSpMk id="40" creationId="{C8F51B3F-8331-4E4A-AE96-D47B1006EEAD}"/>
          </ac:cxnSpMkLst>
        </pc:cxnChg>
      </pc:sldChg>
      <pc:sldChg chg="addSp delSp modSp mod setBg">
        <pc:chgData name="Helen Lee" userId="950b76d7-29a8-4037-9cf6-1d47a6b96373" providerId="ADAL" clId="{0E72E064-B994-40C3-97B2-7A443233E461}" dt="2026-06-01T08:06:28.786" v="219" actId="1076"/>
        <pc:sldMkLst>
          <pc:docMk/>
          <pc:sldMk cId="4218121825" sldId="263"/>
        </pc:sldMkLst>
        <pc:spChg chg="mod">
          <ac:chgData name="Helen Lee" userId="950b76d7-29a8-4037-9cf6-1d47a6b96373" providerId="ADAL" clId="{0E72E064-B994-40C3-97B2-7A443233E461}" dt="2026-06-01T08:06:28.394" v="218" actId="14100"/>
          <ac:spMkLst>
            <pc:docMk/>
            <pc:sldMk cId="4218121825" sldId="263"/>
            <ac:spMk id="2" creationId="{BCE628D1-4135-B764-2D31-7C64A47D9324}"/>
          </ac:spMkLst>
        </pc:spChg>
        <pc:spChg chg="mod">
          <ac:chgData name="Helen Lee" userId="950b76d7-29a8-4037-9cf6-1d47a6b96373" providerId="ADAL" clId="{0E72E064-B994-40C3-97B2-7A443233E461}" dt="2026-06-01T08:06:28.786" v="219" actId="1076"/>
          <ac:spMkLst>
            <pc:docMk/>
            <pc:sldMk cId="4218121825" sldId="263"/>
            <ac:spMk id="3" creationId="{239A788B-A4A2-062F-1D9E-08201F585594}"/>
          </ac:spMkLst>
        </pc:spChg>
        <pc:spChg chg="add del">
          <ac:chgData name="Helen Lee" userId="950b76d7-29a8-4037-9cf6-1d47a6b96373" providerId="ADAL" clId="{0E72E064-B994-40C3-97B2-7A443233E461}" dt="2026-06-01T08:06:19.499" v="215" actId="26606"/>
          <ac:spMkLst>
            <pc:docMk/>
            <pc:sldMk cId="4218121825" sldId="263"/>
            <ac:spMk id="18" creationId="{8F7AFB9A-7364-478C-B48B-8523CDD9AE8D}"/>
          </ac:spMkLst>
        </pc:spChg>
        <pc:spChg chg="add del">
          <ac:chgData name="Helen Lee" userId="950b76d7-29a8-4037-9cf6-1d47a6b96373" providerId="ADAL" clId="{0E72E064-B994-40C3-97B2-7A443233E461}" dt="2026-06-01T08:06:19.499" v="215" actId="26606"/>
          <ac:spMkLst>
            <pc:docMk/>
            <pc:sldMk cId="4218121825" sldId="263"/>
            <ac:spMk id="20" creationId="{36678033-86B6-40E6-BE90-78D8ED4E3A31}"/>
          </ac:spMkLst>
        </pc:spChg>
        <pc:spChg chg="add del">
          <ac:chgData name="Helen Lee" userId="950b76d7-29a8-4037-9cf6-1d47a6b96373" providerId="ADAL" clId="{0E72E064-B994-40C3-97B2-7A443233E461}" dt="2026-06-01T08:06:19.499" v="215" actId="26606"/>
          <ac:spMkLst>
            <pc:docMk/>
            <pc:sldMk cId="4218121825" sldId="263"/>
            <ac:spMk id="22" creationId="{D2542E1A-076E-4A34-BB67-2BF961754E0C}"/>
          </ac:spMkLst>
        </pc:spChg>
        <pc:spChg chg="add del">
          <ac:chgData name="Helen Lee" userId="950b76d7-29a8-4037-9cf6-1d47a6b96373" providerId="ADAL" clId="{0E72E064-B994-40C3-97B2-7A443233E461}" dt="2026-06-01T08:06:19.499" v="215" actId="26606"/>
          <ac:spMkLst>
            <pc:docMk/>
            <pc:sldMk cId="4218121825" sldId="263"/>
            <ac:spMk id="24" creationId="{75C56826-D4E5-42ED-8529-079651CB3005}"/>
          </ac:spMkLst>
        </pc:spChg>
        <pc:spChg chg="add del">
          <ac:chgData name="Helen Lee" userId="950b76d7-29a8-4037-9cf6-1d47a6b96373" providerId="ADAL" clId="{0E72E064-B994-40C3-97B2-7A443233E461}" dt="2026-06-01T08:06:19.499" v="215" actId="26606"/>
          <ac:spMkLst>
            <pc:docMk/>
            <pc:sldMk cId="4218121825" sldId="263"/>
            <ac:spMk id="26" creationId="{82095FCE-EF05-4443-B97A-85DEE3A5CA17}"/>
          </ac:spMkLst>
        </pc:spChg>
        <pc:spChg chg="add">
          <ac:chgData name="Helen Lee" userId="950b76d7-29a8-4037-9cf6-1d47a6b96373" providerId="ADAL" clId="{0E72E064-B994-40C3-97B2-7A443233E461}" dt="2026-06-01T08:06:19.499" v="215" actId="26606"/>
          <ac:spMkLst>
            <pc:docMk/>
            <pc:sldMk cId="4218121825" sldId="263"/>
            <ac:spMk id="31" creationId="{18873D23-2DCF-4B31-A009-95721C06E8E1}"/>
          </ac:spMkLst>
        </pc:spChg>
        <pc:spChg chg="add">
          <ac:chgData name="Helen Lee" userId="950b76d7-29a8-4037-9cf6-1d47a6b96373" providerId="ADAL" clId="{0E72E064-B994-40C3-97B2-7A443233E461}" dt="2026-06-01T08:06:19.499" v="215" actId="26606"/>
          <ac:spMkLst>
            <pc:docMk/>
            <pc:sldMk cId="4218121825" sldId="263"/>
            <ac:spMk id="33" creationId="{C13EF075-D4EF-4929-ADBC-91B27DA19955}"/>
          </ac:spMkLst>
        </pc:spChg>
        <pc:grpChg chg="add del mod">
          <ac:chgData name="Helen Lee" userId="950b76d7-29a8-4037-9cf6-1d47a6b96373" providerId="ADAL" clId="{0E72E064-B994-40C3-97B2-7A443233E461}" dt="2026-06-01T08:06:16.439" v="214" actId="478"/>
          <ac:grpSpMkLst>
            <pc:docMk/>
            <pc:sldMk cId="4218121825" sldId="263"/>
            <ac:grpSpMk id="4" creationId="{15178F1A-0E61-46CF-6167-01D4D7893EC5}"/>
          </ac:grpSpMkLst>
        </pc:grpChg>
        <pc:grpChg chg="add del mod">
          <ac:chgData name="Helen Lee" userId="950b76d7-29a8-4037-9cf6-1d47a6b96373" providerId="ADAL" clId="{0E72E064-B994-40C3-97B2-7A443233E461}" dt="2026-06-01T08:06:14.452" v="213" actId="478"/>
          <ac:grpSpMkLst>
            <pc:docMk/>
            <pc:sldMk cId="4218121825" sldId="263"/>
            <ac:grpSpMk id="9" creationId="{C6377AD8-66D7-7DF7-2A75-AA9320AF9AE7}"/>
          </ac:grpSpMkLst>
        </pc:grpChg>
        <pc:grpChg chg="add">
          <ac:chgData name="Helen Lee" userId="950b76d7-29a8-4037-9cf6-1d47a6b96373" providerId="ADAL" clId="{0E72E064-B994-40C3-97B2-7A443233E461}" dt="2026-06-01T08:06:19.499" v="215" actId="26606"/>
          <ac:grpSpMkLst>
            <pc:docMk/>
            <pc:sldMk cId="4218121825" sldId="263"/>
            <ac:grpSpMk id="35" creationId="{DAA26DFA-AAB2-4973-9C17-16D587C7B198}"/>
          </ac:grpSpMkLst>
        </pc:grpChg>
      </pc:sldChg>
      <pc:sldChg chg="addSp delSp modSp mod setBg">
        <pc:chgData name="Helen Lee" userId="950b76d7-29a8-4037-9cf6-1d47a6b96373" providerId="ADAL" clId="{0E72E064-B994-40C3-97B2-7A443233E461}" dt="2026-06-01T08:15:41.329" v="305" actId="1076"/>
        <pc:sldMkLst>
          <pc:docMk/>
          <pc:sldMk cId="1371543070" sldId="267"/>
        </pc:sldMkLst>
        <pc:spChg chg="mod">
          <ac:chgData name="Helen Lee" userId="950b76d7-29a8-4037-9cf6-1d47a6b96373" providerId="ADAL" clId="{0E72E064-B994-40C3-97B2-7A443233E461}" dt="2026-06-01T08:15:41.329" v="305" actId="1076"/>
          <ac:spMkLst>
            <pc:docMk/>
            <pc:sldMk cId="1371543070" sldId="267"/>
            <ac:spMk id="2" creationId="{C476CBD4-54D7-9951-573F-EC812AA2B3BD}"/>
          </ac:spMkLst>
        </pc:spChg>
        <pc:spChg chg="add del mod">
          <ac:chgData name="Helen Lee" userId="950b76d7-29a8-4037-9cf6-1d47a6b96373" providerId="ADAL" clId="{0E72E064-B994-40C3-97B2-7A443233E461}" dt="2026-06-01T08:05:35.210" v="200" actId="1076"/>
          <ac:spMkLst>
            <pc:docMk/>
            <pc:sldMk cId="1371543070" sldId="267"/>
            <ac:spMk id="3" creationId="{3C201F50-3EED-1524-0526-D6531D5EA783}"/>
          </ac:spMkLst>
        </pc:spChg>
        <pc:spChg chg="add del">
          <ac:chgData name="Helen Lee" userId="950b76d7-29a8-4037-9cf6-1d47a6b96373" providerId="ADAL" clId="{0E72E064-B994-40C3-97B2-7A443233E461}" dt="2026-06-01T08:05:23" v="194" actId="26606"/>
          <ac:spMkLst>
            <pc:docMk/>
            <pc:sldMk cId="1371543070" sldId="267"/>
            <ac:spMk id="13" creationId="{115719BB-48A7-4AF4-BB91-DC82E0DF727D}"/>
          </ac:spMkLst>
        </pc:spChg>
        <pc:spChg chg="add del">
          <ac:chgData name="Helen Lee" userId="950b76d7-29a8-4037-9cf6-1d47a6b96373" providerId="ADAL" clId="{0E72E064-B994-40C3-97B2-7A443233E461}" dt="2026-06-01T08:05:23" v="194" actId="26606"/>
          <ac:spMkLst>
            <pc:docMk/>
            <pc:sldMk cId="1371543070" sldId="267"/>
            <ac:spMk id="15" creationId="{10973A55-5440-4A99-B526-B5812E46271E}"/>
          </ac:spMkLst>
        </pc:spChg>
        <pc:spChg chg="add del">
          <ac:chgData name="Helen Lee" userId="950b76d7-29a8-4037-9cf6-1d47a6b96373" providerId="ADAL" clId="{0E72E064-B994-40C3-97B2-7A443233E461}" dt="2026-06-01T08:05:23" v="194" actId="26606"/>
          <ac:spMkLst>
            <pc:docMk/>
            <pc:sldMk cId="1371543070" sldId="267"/>
            <ac:spMk id="17" creationId="{A9682493-588A-4D52-98F6-FBBD80C07ECB}"/>
          </ac:spMkLst>
        </pc:spChg>
        <pc:spChg chg="add del">
          <ac:chgData name="Helen Lee" userId="950b76d7-29a8-4037-9cf6-1d47a6b96373" providerId="ADAL" clId="{0E72E064-B994-40C3-97B2-7A443233E461}" dt="2026-06-01T08:05:23" v="194" actId="26606"/>
          <ac:spMkLst>
            <pc:docMk/>
            <pc:sldMk cId="1371543070" sldId="267"/>
            <ac:spMk id="19" creationId="{FBEC5A7A-ADE4-48D9-B89C-2BA1C9110632}"/>
          </ac:spMkLst>
        </pc:spChg>
        <pc:spChg chg="add del">
          <ac:chgData name="Helen Lee" userId="950b76d7-29a8-4037-9cf6-1d47a6b96373" providerId="ADAL" clId="{0E72E064-B994-40C3-97B2-7A443233E461}" dt="2026-06-01T08:05:23" v="194" actId="26606"/>
          <ac:spMkLst>
            <pc:docMk/>
            <pc:sldMk cId="1371543070" sldId="267"/>
            <ac:spMk id="21" creationId="{82095FCE-EF05-4443-B97A-85DEE3A5CA17}"/>
          </ac:spMkLst>
        </pc:spChg>
        <pc:spChg chg="add">
          <ac:chgData name="Helen Lee" userId="950b76d7-29a8-4037-9cf6-1d47a6b96373" providerId="ADAL" clId="{0E72E064-B994-40C3-97B2-7A443233E461}" dt="2026-06-01T08:05:23" v="194" actId="26606"/>
          <ac:spMkLst>
            <pc:docMk/>
            <pc:sldMk cId="1371543070" sldId="267"/>
            <ac:spMk id="26" creationId="{18873D23-2DCF-4B31-A009-95721C06E8E1}"/>
          </ac:spMkLst>
        </pc:spChg>
        <pc:spChg chg="add del">
          <ac:chgData name="Helen Lee" userId="950b76d7-29a8-4037-9cf6-1d47a6b96373" providerId="ADAL" clId="{0E72E064-B994-40C3-97B2-7A443233E461}" dt="2026-06-01T08:05:04.608" v="193" actId="26606"/>
          <ac:spMkLst>
            <pc:docMk/>
            <pc:sldMk cId="1371543070" sldId="267"/>
            <ac:spMk id="27" creationId="{CB49665F-0298-4449-8D2D-209989CB9EE3}"/>
          </ac:spMkLst>
        </pc:spChg>
        <pc:spChg chg="add">
          <ac:chgData name="Helen Lee" userId="950b76d7-29a8-4037-9cf6-1d47a6b96373" providerId="ADAL" clId="{0E72E064-B994-40C3-97B2-7A443233E461}" dt="2026-06-01T08:05:23" v="194" actId="26606"/>
          <ac:spMkLst>
            <pc:docMk/>
            <pc:sldMk cId="1371543070" sldId="267"/>
            <ac:spMk id="28" creationId="{C13EF075-D4EF-4929-ADBC-91B27DA19955}"/>
          </ac:spMkLst>
        </pc:spChg>
        <pc:spChg chg="add del">
          <ac:chgData name="Helen Lee" userId="950b76d7-29a8-4037-9cf6-1d47a6b96373" providerId="ADAL" clId="{0E72E064-B994-40C3-97B2-7A443233E461}" dt="2026-06-01T08:05:04.608" v="193" actId="26606"/>
          <ac:spMkLst>
            <pc:docMk/>
            <pc:sldMk cId="1371543070" sldId="267"/>
            <ac:spMk id="29" creationId="{A71EEC14-174A-46FA-B046-474750457130}"/>
          </ac:spMkLst>
        </pc:spChg>
        <pc:grpChg chg="add del mod">
          <ac:chgData name="Helen Lee" userId="950b76d7-29a8-4037-9cf6-1d47a6b96373" providerId="ADAL" clId="{0E72E064-B994-40C3-97B2-7A443233E461}" dt="2026-06-01T08:04:52.661" v="190" actId="478"/>
          <ac:grpSpMkLst>
            <pc:docMk/>
            <pc:sldMk cId="1371543070" sldId="267"/>
            <ac:grpSpMk id="4" creationId="{10191F19-2655-E8A4-1E67-243957B34A2E}"/>
          </ac:grpSpMkLst>
        </pc:grpChg>
        <pc:grpChg chg="add">
          <ac:chgData name="Helen Lee" userId="950b76d7-29a8-4037-9cf6-1d47a6b96373" providerId="ADAL" clId="{0E72E064-B994-40C3-97B2-7A443233E461}" dt="2026-06-01T08:05:23" v="194" actId="26606"/>
          <ac:grpSpMkLst>
            <pc:docMk/>
            <pc:sldMk cId="1371543070" sldId="267"/>
            <ac:grpSpMk id="30" creationId="{DAA26DFA-AAB2-4973-9C17-16D587C7B198}"/>
          </ac:grpSpMkLst>
        </pc:grpChg>
        <pc:graphicFrameChg chg="add del">
          <ac:chgData name="Helen Lee" userId="950b76d7-29a8-4037-9cf6-1d47a6b96373" providerId="ADAL" clId="{0E72E064-B994-40C3-97B2-7A443233E461}" dt="2026-06-01T08:05:04.608" v="193" actId="26606"/>
          <ac:graphicFrameMkLst>
            <pc:docMk/>
            <pc:sldMk cId="1371543070" sldId="267"/>
            <ac:graphicFrameMk id="23" creationId="{3E22CF41-B582-DB88-5C54-D7F55A5292D9}"/>
          </ac:graphicFrameMkLst>
        </pc:graphicFrameChg>
      </pc:sldChg>
      <pc:sldChg chg="addSp delSp modSp mod setBg">
        <pc:chgData name="Helen Lee" userId="950b76d7-29a8-4037-9cf6-1d47a6b96373" providerId="ADAL" clId="{0E72E064-B994-40C3-97B2-7A443233E461}" dt="2026-06-01T08:09:53.437" v="275" actId="14100"/>
        <pc:sldMkLst>
          <pc:docMk/>
          <pc:sldMk cId="0" sldId="269"/>
        </pc:sldMkLst>
        <pc:spChg chg="mod">
          <ac:chgData name="Helen Lee" userId="950b76d7-29a8-4037-9cf6-1d47a6b96373" providerId="ADAL" clId="{0E72E064-B994-40C3-97B2-7A443233E461}" dt="2026-06-01T08:09:42.070" v="271" actId="26606"/>
          <ac:spMkLst>
            <pc:docMk/>
            <pc:sldMk cId="0" sldId="269"/>
            <ac:spMk id="12" creationId="{00000000-0000-0000-0000-000000000000}"/>
          </ac:spMkLst>
        </pc:spChg>
        <pc:spChg chg="mod">
          <ac:chgData name="Helen Lee" userId="950b76d7-29a8-4037-9cf6-1d47a6b96373" providerId="ADAL" clId="{0E72E064-B994-40C3-97B2-7A443233E461}" dt="2026-06-01T08:09:53.437" v="275" actId="14100"/>
          <ac:spMkLst>
            <pc:docMk/>
            <pc:sldMk cId="0" sldId="269"/>
            <ac:spMk id="13" creationId="{00000000-0000-0000-0000-000000000000}"/>
          </ac:spMkLst>
        </pc:spChg>
        <pc:spChg chg="add">
          <ac:chgData name="Helen Lee" userId="950b76d7-29a8-4037-9cf6-1d47a6b96373" providerId="ADAL" clId="{0E72E064-B994-40C3-97B2-7A443233E461}" dt="2026-06-01T08:09:42.070" v="271" actId="26606"/>
          <ac:spMkLst>
            <pc:docMk/>
            <pc:sldMk cId="0" sldId="269"/>
            <ac:spMk id="18" creationId="{3BD466F8-64FB-4944-BC45-C2ED33C758A6}"/>
          </ac:spMkLst>
        </pc:spChg>
        <pc:spChg chg="add">
          <ac:chgData name="Helen Lee" userId="950b76d7-29a8-4037-9cf6-1d47a6b96373" providerId="ADAL" clId="{0E72E064-B994-40C3-97B2-7A443233E461}" dt="2026-06-01T08:09:42.070" v="271" actId="26606"/>
          <ac:spMkLst>
            <pc:docMk/>
            <pc:sldMk cId="0" sldId="269"/>
            <ac:spMk id="20" creationId="{A1829D23-8396-4D91-BFAA-40924F31D115}"/>
          </ac:spMkLst>
        </pc:spChg>
        <pc:spChg chg="add">
          <ac:chgData name="Helen Lee" userId="950b76d7-29a8-4037-9cf6-1d47a6b96373" providerId="ADAL" clId="{0E72E064-B994-40C3-97B2-7A443233E461}" dt="2026-06-01T08:09:42.070" v="271" actId="26606"/>
          <ac:spMkLst>
            <pc:docMk/>
            <pc:sldMk cId="0" sldId="269"/>
            <ac:spMk id="28" creationId="{AFEDA996-5744-4A88-B0DD-EC49C6D8739E}"/>
          </ac:spMkLst>
        </pc:spChg>
        <pc:grpChg chg="add del mod">
          <ac:chgData name="Helen Lee" userId="950b76d7-29a8-4037-9cf6-1d47a6b96373" providerId="ADAL" clId="{0E72E064-B994-40C3-97B2-7A443233E461}" dt="2026-06-01T08:09:44.873" v="272" actId="478"/>
          <ac:grpSpMkLst>
            <pc:docMk/>
            <pc:sldMk cId="0" sldId="269"/>
            <ac:grpSpMk id="2" creationId="{969BF0A8-212A-33C7-8668-895C83A177C3}"/>
          </ac:grpSpMkLst>
        </pc:grpChg>
        <pc:grpChg chg="add">
          <ac:chgData name="Helen Lee" userId="950b76d7-29a8-4037-9cf6-1d47a6b96373" providerId="ADAL" clId="{0E72E064-B994-40C3-97B2-7A443233E461}" dt="2026-06-01T08:09:42.070" v="271" actId="26606"/>
          <ac:grpSpMkLst>
            <pc:docMk/>
            <pc:sldMk cId="0" sldId="269"/>
            <ac:grpSpMk id="22" creationId="{F317B19D-7906-41CF-A544-B1E81CE69F1C}"/>
          </ac:grpSpMkLst>
        </pc:grpChg>
      </pc:sldChg>
      <pc:sldChg chg="delSp mod">
        <pc:chgData name="Helen Lee" userId="950b76d7-29a8-4037-9cf6-1d47a6b96373" providerId="ADAL" clId="{0E72E064-B994-40C3-97B2-7A443233E461}" dt="2026-06-01T08:21:31.277" v="767" actId="478"/>
        <pc:sldMkLst>
          <pc:docMk/>
          <pc:sldMk cId="149611176" sldId="270"/>
        </pc:sldMkLst>
        <pc:grpChg chg="del">
          <ac:chgData name="Helen Lee" userId="950b76d7-29a8-4037-9cf6-1d47a6b96373" providerId="ADAL" clId="{0E72E064-B994-40C3-97B2-7A443233E461}" dt="2026-06-01T08:21:31.277" v="767" actId="478"/>
          <ac:grpSpMkLst>
            <pc:docMk/>
            <pc:sldMk cId="149611176" sldId="270"/>
            <ac:grpSpMk id="4" creationId="{C21C7CE6-20C2-443E-EA29-19E45F639C4C}"/>
          </ac:grpSpMkLst>
        </pc:grpChg>
      </pc:sldChg>
      <pc:sldChg chg="addSp delSp modSp mod setBg">
        <pc:chgData name="Helen Lee" userId="950b76d7-29a8-4037-9cf6-1d47a6b96373" providerId="ADAL" clId="{0E72E064-B994-40C3-97B2-7A443233E461}" dt="2026-06-01T08:21:19.619" v="766" actId="13900"/>
        <pc:sldMkLst>
          <pc:docMk/>
          <pc:sldMk cId="280053627" sldId="271"/>
        </pc:sldMkLst>
        <pc:spChg chg="mod">
          <ac:chgData name="Helen Lee" userId="950b76d7-29a8-4037-9cf6-1d47a6b96373" providerId="ADAL" clId="{0E72E064-B994-40C3-97B2-7A443233E461}" dt="2026-06-01T08:21:09.225" v="764" actId="1076"/>
          <ac:spMkLst>
            <pc:docMk/>
            <pc:sldMk cId="280053627" sldId="271"/>
            <ac:spMk id="2" creationId="{B99C6462-C84E-4062-296C-C8EB054ACD3E}"/>
          </ac:spMkLst>
        </pc:spChg>
        <pc:spChg chg="mod">
          <ac:chgData name="Helen Lee" userId="950b76d7-29a8-4037-9cf6-1d47a6b96373" providerId="ADAL" clId="{0E72E064-B994-40C3-97B2-7A443233E461}" dt="2026-06-01T08:21:19.619" v="766" actId="13900"/>
          <ac:spMkLst>
            <pc:docMk/>
            <pc:sldMk cId="280053627" sldId="271"/>
            <ac:spMk id="3" creationId="{39675888-6F56-1620-900F-D4C7F6387FB3}"/>
          </ac:spMkLst>
        </pc:spChg>
        <pc:spChg chg="add del">
          <ac:chgData name="Helen Lee" userId="950b76d7-29a8-4037-9cf6-1d47a6b96373" providerId="ADAL" clId="{0E72E064-B994-40C3-97B2-7A443233E461}" dt="2026-06-01T08:20:41.017" v="754" actId="26606"/>
          <ac:spMkLst>
            <pc:docMk/>
            <pc:sldMk cId="280053627" sldId="271"/>
            <ac:spMk id="13" creationId="{66E48AFA-8884-4F68-A44F-D2C1E8609C5A}"/>
          </ac:spMkLst>
        </pc:spChg>
        <pc:spChg chg="add del">
          <ac:chgData name="Helen Lee" userId="950b76d7-29a8-4037-9cf6-1d47a6b96373" providerId="ADAL" clId="{0E72E064-B994-40C3-97B2-7A443233E461}" dt="2026-06-01T08:20:41.017" v="754" actId="26606"/>
          <ac:spMkLst>
            <pc:docMk/>
            <pc:sldMk cId="280053627" sldId="271"/>
            <ac:spMk id="15" creationId="{969D19A6-08CB-498C-93EC-3FFB021FC68A}"/>
          </ac:spMkLst>
        </pc:spChg>
        <pc:spChg chg="add">
          <ac:chgData name="Helen Lee" userId="950b76d7-29a8-4037-9cf6-1d47a6b96373" providerId="ADAL" clId="{0E72E064-B994-40C3-97B2-7A443233E461}" dt="2026-06-01T08:20:41.017" v="754" actId="26606"/>
          <ac:spMkLst>
            <pc:docMk/>
            <pc:sldMk cId="280053627" sldId="271"/>
            <ac:spMk id="20" creationId="{09588DA8-065E-4F6F-8EFD-43104AB2E0CF}"/>
          </ac:spMkLst>
        </pc:spChg>
        <pc:spChg chg="add">
          <ac:chgData name="Helen Lee" userId="950b76d7-29a8-4037-9cf6-1d47a6b96373" providerId="ADAL" clId="{0E72E064-B994-40C3-97B2-7A443233E461}" dt="2026-06-01T08:20:41.017" v="754" actId="26606"/>
          <ac:spMkLst>
            <pc:docMk/>
            <pc:sldMk cId="280053627" sldId="271"/>
            <ac:spMk id="22" creationId="{C4285719-470E-454C-AF62-8323075F1F5B}"/>
          </ac:spMkLst>
        </pc:spChg>
        <pc:spChg chg="add">
          <ac:chgData name="Helen Lee" userId="950b76d7-29a8-4037-9cf6-1d47a6b96373" providerId="ADAL" clId="{0E72E064-B994-40C3-97B2-7A443233E461}" dt="2026-06-01T08:20:41.017" v="754" actId="26606"/>
          <ac:spMkLst>
            <pc:docMk/>
            <pc:sldMk cId="280053627" sldId="271"/>
            <ac:spMk id="24" creationId="{CD9FE4EF-C4D8-49A0-B2FF-81D8DB7D8A24}"/>
          </ac:spMkLst>
        </pc:spChg>
        <pc:spChg chg="add">
          <ac:chgData name="Helen Lee" userId="950b76d7-29a8-4037-9cf6-1d47a6b96373" providerId="ADAL" clId="{0E72E064-B994-40C3-97B2-7A443233E461}" dt="2026-06-01T08:20:41.017" v="754" actId="26606"/>
          <ac:spMkLst>
            <pc:docMk/>
            <pc:sldMk cId="280053627" sldId="271"/>
            <ac:spMk id="26" creationId="{4300840D-0A0B-4512-BACA-B439D5B9C57C}"/>
          </ac:spMkLst>
        </pc:spChg>
        <pc:spChg chg="add">
          <ac:chgData name="Helen Lee" userId="950b76d7-29a8-4037-9cf6-1d47a6b96373" providerId="ADAL" clId="{0E72E064-B994-40C3-97B2-7A443233E461}" dt="2026-06-01T08:20:41.017" v="754" actId="26606"/>
          <ac:spMkLst>
            <pc:docMk/>
            <pc:sldMk cId="280053627" sldId="271"/>
            <ac:spMk id="28" creationId="{D2B78728-A580-49A7-84F9-6EF6F583ADE0}"/>
          </ac:spMkLst>
        </pc:spChg>
        <pc:spChg chg="add">
          <ac:chgData name="Helen Lee" userId="950b76d7-29a8-4037-9cf6-1d47a6b96373" providerId="ADAL" clId="{0E72E064-B994-40C3-97B2-7A443233E461}" dt="2026-06-01T08:20:41.017" v="754" actId="26606"/>
          <ac:spMkLst>
            <pc:docMk/>
            <pc:sldMk cId="280053627" sldId="271"/>
            <ac:spMk id="30" creationId="{38FAA1A1-D861-433F-88FA-1E9D6FD31D11}"/>
          </ac:spMkLst>
        </pc:spChg>
        <pc:grpChg chg="add del mod">
          <ac:chgData name="Helen Lee" userId="950b76d7-29a8-4037-9cf6-1d47a6b96373" providerId="ADAL" clId="{0E72E064-B994-40C3-97B2-7A443233E461}" dt="2026-06-01T08:20:37.312" v="753" actId="478"/>
          <ac:grpSpMkLst>
            <pc:docMk/>
            <pc:sldMk cId="280053627" sldId="271"/>
            <ac:grpSpMk id="4" creationId="{1C2568E0-FA9A-13E4-408F-F56EBCBCF238}"/>
          </ac:grpSpMkLst>
        </pc:grpChg>
      </pc:sldChg>
      <pc:sldChg chg="addSp delSp modSp mod setBg">
        <pc:chgData name="Helen Lee" userId="950b76d7-29a8-4037-9cf6-1d47a6b96373" providerId="ADAL" clId="{0E72E064-B994-40C3-97B2-7A443233E461}" dt="2026-06-01T08:04:21.947" v="182" actId="26606"/>
        <pc:sldMkLst>
          <pc:docMk/>
          <pc:sldMk cId="3909934465" sldId="354"/>
        </pc:sldMkLst>
        <pc:spChg chg="mod">
          <ac:chgData name="Helen Lee" userId="950b76d7-29a8-4037-9cf6-1d47a6b96373" providerId="ADAL" clId="{0E72E064-B994-40C3-97B2-7A443233E461}" dt="2026-06-01T08:04:21.947" v="182" actId="26606"/>
          <ac:spMkLst>
            <pc:docMk/>
            <pc:sldMk cId="3909934465" sldId="354"/>
            <ac:spMk id="2" creationId="{1F74DB4A-F5F9-9ED8-8189-92DB4384320D}"/>
          </ac:spMkLst>
        </pc:spChg>
        <pc:spChg chg="add del mod">
          <ac:chgData name="Helen Lee" userId="950b76d7-29a8-4037-9cf6-1d47a6b96373" providerId="ADAL" clId="{0E72E064-B994-40C3-97B2-7A443233E461}" dt="2026-06-01T08:04:21.947" v="182" actId="26606"/>
          <ac:spMkLst>
            <pc:docMk/>
            <pc:sldMk cId="3909934465" sldId="354"/>
            <ac:spMk id="4" creationId="{D01D4AE3-1A27-B723-F456-A7DCA2806405}"/>
          </ac:spMkLst>
        </pc:spChg>
        <pc:spChg chg="add del">
          <ac:chgData name="Helen Lee" userId="950b76d7-29a8-4037-9cf6-1d47a6b96373" providerId="ADAL" clId="{0E72E064-B994-40C3-97B2-7A443233E461}" dt="2026-06-01T08:04:21.947" v="182" actId="26606"/>
          <ac:spMkLst>
            <pc:docMk/>
            <pc:sldMk cId="3909934465" sldId="354"/>
            <ac:spMk id="18" creationId="{1E020063-2385-44AC-BD67-258E1F0B9FCE}"/>
          </ac:spMkLst>
        </pc:spChg>
        <pc:spChg chg="add del">
          <ac:chgData name="Helen Lee" userId="950b76d7-29a8-4037-9cf6-1d47a6b96373" providerId="ADAL" clId="{0E72E064-B994-40C3-97B2-7A443233E461}" dt="2026-06-01T08:04:21.947" v="182" actId="26606"/>
          <ac:spMkLst>
            <pc:docMk/>
            <pc:sldMk cId="3909934465" sldId="354"/>
            <ac:spMk id="20" creationId="{7E014A0B-5338-4077-AFE9-A90D04D4492B}"/>
          </ac:spMkLst>
        </pc:spChg>
        <pc:spChg chg="add del">
          <ac:chgData name="Helen Lee" userId="950b76d7-29a8-4037-9cf6-1d47a6b96373" providerId="ADAL" clId="{0E72E064-B994-40C3-97B2-7A443233E461}" dt="2026-06-01T08:04:21.947" v="182" actId="26606"/>
          <ac:spMkLst>
            <pc:docMk/>
            <pc:sldMk cId="3909934465" sldId="354"/>
            <ac:spMk id="38" creationId="{AE2B703B-46F9-481A-A605-82E2A828C4FA}"/>
          </ac:spMkLst>
        </pc:spChg>
        <pc:spChg chg="add del">
          <ac:chgData name="Helen Lee" userId="950b76d7-29a8-4037-9cf6-1d47a6b96373" providerId="ADAL" clId="{0E72E064-B994-40C3-97B2-7A443233E461}" dt="2026-06-01T08:04:21.947" v="182" actId="26606"/>
          <ac:spMkLst>
            <pc:docMk/>
            <pc:sldMk cId="3909934465" sldId="354"/>
            <ac:spMk id="40" creationId="{F13BE4D7-0C3D-4906-B230-A1C5B4665CCF}"/>
          </ac:spMkLst>
        </pc:spChg>
        <pc:grpChg chg="add del mod ord">
          <ac:chgData name="Helen Lee" userId="950b76d7-29a8-4037-9cf6-1d47a6b96373" providerId="ADAL" clId="{0E72E064-B994-40C3-97B2-7A443233E461}" dt="2026-06-01T08:03:51.842" v="174" actId="478"/>
          <ac:grpSpMkLst>
            <pc:docMk/>
            <pc:sldMk cId="3909934465" sldId="354"/>
            <ac:grpSpMk id="9" creationId="{84A5C181-6C36-8A7B-6CCB-BCC3E141FB6D}"/>
          </ac:grpSpMkLst>
        </pc:grpChg>
        <pc:grpChg chg="add del">
          <ac:chgData name="Helen Lee" userId="950b76d7-29a8-4037-9cf6-1d47a6b96373" providerId="ADAL" clId="{0E72E064-B994-40C3-97B2-7A443233E461}" dt="2026-06-01T08:04:21.947" v="182" actId="26606"/>
          <ac:grpSpMkLst>
            <pc:docMk/>
            <pc:sldMk cId="3909934465" sldId="354"/>
            <ac:grpSpMk id="22" creationId="{78127680-150F-4A90-9950-F66392578116}"/>
          </ac:grpSpMkLst>
        </pc:grpChg>
        <pc:grpChg chg="add del">
          <ac:chgData name="Helen Lee" userId="950b76d7-29a8-4037-9cf6-1d47a6b96373" providerId="ADAL" clId="{0E72E064-B994-40C3-97B2-7A443233E461}" dt="2026-06-01T08:04:21.947" v="182" actId="26606"/>
          <ac:grpSpMkLst>
            <pc:docMk/>
            <pc:sldMk cId="3909934465" sldId="354"/>
            <ac:grpSpMk id="28" creationId="{466920E5-8640-4C24-A775-8647637094A7}"/>
          </ac:grpSpMkLst>
        </pc:grpChg>
        <pc:graphicFrameChg chg="add del">
          <ac:chgData name="Helen Lee" userId="950b76d7-29a8-4037-9cf6-1d47a6b96373" providerId="ADAL" clId="{0E72E064-B994-40C3-97B2-7A443233E461}" dt="2026-06-01T08:04:21.947" v="182" actId="26606"/>
          <ac:graphicFrameMkLst>
            <pc:docMk/>
            <pc:sldMk cId="3909934465" sldId="354"/>
            <ac:graphicFrameMk id="34" creationId="{3EF7767C-2593-8CA5-C661-AE5458403598}"/>
          </ac:graphicFrameMkLst>
        </pc:graphicFrameChg>
      </pc:sldChg>
      <pc:sldChg chg="modSp mod">
        <pc:chgData name="Helen Lee" userId="950b76d7-29a8-4037-9cf6-1d47a6b96373" providerId="ADAL" clId="{0E72E064-B994-40C3-97B2-7A443233E461}" dt="2026-06-01T07:51:25.634" v="135" actId="20577"/>
        <pc:sldMkLst>
          <pc:docMk/>
          <pc:sldMk cId="3953091508" sldId="355"/>
        </pc:sldMkLst>
        <pc:spChg chg="mod">
          <ac:chgData name="Helen Lee" userId="950b76d7-29a8-4037-9cf6-1d47a6b96373" providerId="ADAL" clId="{0E72E064-B994-40C3-97B2-7A443233E461}" dt="2026-06-01T07:51:25.634" v="135" actId="20577"/>
          <ac:spMkLst>
            <pc:docMk/>
            <pc:sldMk cId="3953091508" sldId="355"/>
            <ac:spMk id="2" creationId="{A0B05C2D-85BA-2C5E-194B-3AC600E4530D}"/>
          </ac:spMkLst>
        </pc:spChg>
        <pc:spChg chg="mod">
          <ac:chgData name="Helen Lee" userId="950b76d7-29a8-4037-9cf6-1d47a6b96373" providerId="ADAL" clId="{0E72E064-B994-40C3-97B2-7A443233E461}" dt="2026-06-01T07:51:16.971" v="131" actId="14100"/>
          <ac:spMkLst>
            <pc:docMk/>
            <pc:sldMk cId="3953091508" sldId="355"/>
            <ac:spMk id="4" creationId="{03D8AE36-D04F-F922-9E37-F54A6AB97E45}"/>
          </ac:spMkLst>
        </pc:spChg>
        <pc:graphicFrameChg chg="modGraphic">
          <ac:chgData name="Helen Lee" userId="950b76d7-29a8-4037-9cf6-1d47a6b96373" providerId="ADAL" clId="{0E72E064-B994-40C3-97B2-7A443233E461}" dt="2026-06-01T07:47:34.330" v="39" actId="20577"/>
          <ac:graphicFrameMkLst>
            <pc:docMk/>
            <pc:sldMk cId="3953091508" sldId="355"/>
            <ac:graphicFrameMk id="12" creationId="{069AA910-D3ED-26A1-5BCB-210AB6DDE347}"/>
          </ac:graphicFrameMkLst>
        </pc:graphicFrameChg>
      </pc:sldChg>
      <pc:sldChg chg="addSp delSp modSp del mod setBg addAnim delAnim">
        <pc:chgData name="Helen Lee" userId="950b76d7-29a8-4037-9cf6-1d47a6b96373" providerId="ADAL" clId="{0E72E064-B994-40C3-97B2-7A443233E461}" dt="2026-06-01T08:36:14.557" v="794" actId="47"/>
        <pc:sldMkLst>
          <pc:docMk/>
          <pc:sldMk cId="362699942" sldId="356"/>
        </pc:sldMkLst>
        <pc:spChg chg="del mod ord">
          <ac:chgData name="Helen Lee" userId="950b76d7-29a8-4037-9cf6-1d47a6b96373" providerId="ADAL" clId="{0E72E064-B994-40C3-97B2-7A443233E461}" dt="2026-06-01T08:00:34.332" v="166" actId="478"/>
          <ac:spMkLst>
            <pc:docMk/>
            <pc:sldMk cId="362699942" sldId="356"/>
            <ac:spMk id="2" creationId="{1F74DB4A-F5F9-9ED8-8189-92DB4384320D}"/>
          </ac:spMkLst>
        </pc:spChg>
        <pc:spChg chg="add del mod">
          <ac:chgData name="Helen Lee" userId="950b76d7-29a8-4037-9cf6-1d47a6b96373" providerId="ADAL" clId="{0E72E064-B994-40C3-97B2-7A443233E461}" dt="2026-06-01T08:00:36.814" v="167" actId="478"/>
          <ac:spMkLst>
            <pc:docMk/>
            <pc:sldMk cId="362699942" sldId="356"/>
            <ac:spMk id="7" creationId="{43D6615D-EF08-C84D-2A39-D92D08B1AA58}"/>
          </ac:spMkLst>
        </pc:spChg>
        <pc:spChg chg="add del">
          <ac:chgData name="Helen Lee" userId="950b76d7-29a8-4037-9cf6-1d47a6b96373" providerId="ADAL" clId="{0E72E064-B994-40C3-97B2-7A443233E461}" dt="2026-06-01T08:00:28.366" v="164" actId="26606"/>
          <ac:spMkLst>
            <pc:docMk/>
            <pc:sldMk cId="362699942" sldId="356"/>
            <ac:spMk id="18" creationId="{C59AB4C8-9178-4F7A-8404-6890510B5917}"/>
          </ac:spMkLst>
        </pc:spChg>
        <pc:spChg chg="add del">
          <ac:chgData name="Helen Lee" userId="950b76d7-29a8-4037-9cf6-1d47a6b96373" providerId="ADAL" clId="{0E72E064-B994-40C3-97B2-7A443233E461}" dt="2026-06-01T08:00:28.366" v="164" actId="26606"/>
          <ac:spMkLst>
            <pc:docMk/>
            <pc:sldMk cId="362699942" sldId="356"/>
            <ac:spMk id="20" creationId="{4CFDFB37-4BC7-42C6-915D-A6609139BFE7}"/>
          </ac:spMkLst>
        </pc:spChg>
        <pc:spChg chg="add del">
          <ac:chgData name="Helen Lee" userId="950b76d7-29a8-4037-9cf6-1d47a6b96373" providerId="ADAL" clId="{0E72E064-B994-40C3-97B2-7A443233E461}" dt="2026-06-01T08:01:51.628" v="169" actId="26606"/>
          <ac:spMkLst>
            <pc:docMk/>
            <pc:sldMk cId="362699942" sldId="356"/>
            <ac:spMk id="25" creationId="{E91DC736-0EF8-4F87-9146-EBF1D2EE4D3D}"/>
          </ac:spMkLst>
        </pc:spChg>
        <pc:spChg chg="add del">
          <ac:chgData name="Helen Lee" userId="950b76d7-29a8-4037-9cf6-1d47a6b96373" providerId="ADAL" clId="{0E72E064-B994-40C3-97B2-7A443233E461}" dt="2026-06-01T08:01:51.628" v="169" actId="26606"/>
          <ac:spMkLst>
            <pc:docMk/>
            <pc:sldMk cId="362699942" sldId="356"/>
            <ac:spMk id="27" creationId="{097CD68E-23E3-4007-8847-CD0944C4F7BE}"/>
          </ac:spMkLst>
        </pc:spChg>
        <pc:spChg chg="add del">
          <ac:chgData name="Helen Lee" userId="950b76d7-29a8-4037-9cf6-1d47a6b96373" providerId="ADAL" clId="{0E72E064-B994-40C3-97B2-7A443233E461}" dt="2026-06-01T08:01:51.628" v="169" actId="26606"/>
          <ac:spMkLst>
            <pc:docMk/>
            <pc:sldMk cId="362699942" sldId="356"/>
            <ac:spMk id="29" creationId="{AF2F604E-43BE-4DC3-B983-E071523364F8}"/>
          </ac:spMkLst>
        </pc:spChg>
        <pc:spChg chg="add del">
          <ac:chgData name="Helen Lee" userId="950b76d7-29a8-4037-9cf6-1d47a6b96373" providerId="ADAL" clId="{0E72E064-B994-40C3-97B2-7A443233E461}" dt="2026-06-01T08:01:51.628" v="169" actId="26606"/>
          <ac:spMkLst>
            <pc:docMk/>
            <pc:sldMk cId="362699942" sldId="356"/>
            <ac:spMk id="31" creationId="{08C9B587-E65E-4B52-B37C-ABEBB6E87928}"/>
          </ac:spMkLst>
        </pc:spChg>
        <pc:spChg chg="add">
          <ac:chgData name="Helen Lee" userId="950b76d7-29a8-4037-9cf6-1d47a6b96373" providerId="ADAL" clId="{0E72E064-B994-40C3-97B2-7A443233E461}" dt="2026-06-01T08:01:51.628" v="169" actId="26606"/>
          <ac:spMkLst>
            <pc:docMk/>
            <pc:sldMk cId="362699942" sldId="356"/>
            <ac:spMk id="36" creationId="{C83A5C14-ED91-4CD1-809E-D29FF97C9AF5}"/>
          </ac:spMkLst>
        </pc:spChg>
        <pc:spChg chg="add">
          <ac:chgData name="Helen Lee" userId="950b76d7-29a8-4037-9cf6-1d47a6b96373" providerId="ADAL" clId="{0E72E064-B994-40C3-97B2-7A443233E461}" dt="2026-06-01T08:01:51.628" v="169" actId="26606"/>
          <ac:spMkLst>
            <pc:docMk/>
            <pc:sldMk cId="362699942" sldId="356"/>
            <ac:spMk id="38" creationId="{56065185-5C34-4F86-AA96-AA4D065B0EF4}"/>
          </ac:spMkLst>
        </pc:spChg>
        <pc:grpChg chg="add del mod">
          <ac:chgData name="Helen Lee" userId="950b76d7-29a8-4037-9cf6-1d47a6b96373" providerId="ADAL" clId="{0E72E064-B994-40C3-97B2-7A443233E461}" dt="2026-06-01T08:00:24.665" v="162" actId="478"/>
          <ac:grpSpMkLst>
            <pc:docMk/>
            <pc:sldMk cId="362699942" sldId="356"/>
            <ac:grpSpMk id="9" creationId="{84A5C181-6C36-8A7B-6CCB-BCC3E141FB6D}"/>
          </ac:grpSpMkLst>
        </pc:grpChg>
        <pc:picChg chg="del">
          <ac:chgData name="Helen Lee" userId="950b76d7-29a8-4037-9cf6-1d47a6b96373" providerId="ADAL" clId="{0E72E064-B994-40C3-97B2-7A443233E461}" dt="2026-06-01T07:47:38.407" v="40" actId="478"/>
          <ac:picMkLst>
            <pc:docMk/>
            <pc:sldMk cId="362699942" sldId="356"/>
            <ac:picMk id="3" creationId="{9642A130-3F52-502E-40DE-F3B73EAFF574}"/>
          </ac:picMkLst>
        </pc:picChg>
        <pc:picChg chg="add mod">
          <ac:chgData name="Helen Lee" userId="950b76d7-29a8-4037-9cf6-1d47a6b96373" providerId="ADAL" clId="{0E72E064-B994-40C3-97B2-7A443233E461}" dt="2026-06-01T08:01:51.628" v="169" actId="26606"/>
          <ac:picMkLst>
            <pc:docMk/>
            <pc:sldMk cId="362699942" sldId="356"/>
            <ac:picMk id="5" creationId="{0C9C0A5C-97A1-EA08-45A2-8E8BDC444A45}"/>
          </ac:picMkLst>
        </pc:picChg>
      </pc:sldChg>
      <pc:sldChg chg="addSp delSp modSp mod setBg">
        <pc:chgData name="Helen Lee" userId="950b76d7-29a8-4037-9cf6-1d47a6b96373" providerId="ADAL" clId="{0E72E064-B994-40C3-97B2-7A443233E461}" dt="2026-06-01T08:08:09.360" v="244" actId="255"/>
        <pc:sldMkLst>
          <pc:docMk/>
          <pc:sldMk cId="0" sldId="366"/>
        </pc:sldMkLst>
        <pc:spChg chg="mod">
          <ac:chgData name="Helen Lee" userId="950b76d7-29a8-4037-9cf6-1d47a6b96373" providerId="ADAL" clId="{0E72E064-B994-40C3-97B2-7A443233E461}" dt="2026-06-01T08:07:48.933" v="239" actId="26606"/>
          <ac:spMkLst>
            <pc:docMk/>
            <pc:sldMk cId="0" sldId="366"/>
            <ac:spMk id="10" creationId="{00000000-0000-0000-0000-000000000000}"/>
          </ac:spMkLst>
        </pc:spChg>
        <pc:spChg chg="mod">
          <ac:chgData name="Helen Lee" userId="950b76d7-29a8-4037-9cf6-1d47a6b96373" providerId="ADAL" clId="{0E72E064-B994-40C3-97B2-7A443233E461}" dt="2026-06-01T08:08:09.360" v="244" actId="255"/>
          <ac:spMkLst>
            <pc:docMk/>
            <pc:sldMk cId="0" sldId="366"/>
            <ac:spMk id="11" creationId="{00000000-0000-0000-0000-000000000000}"/>
          </ac:spMkLst>
        </pc:spChg>
        <pc:spChg chg="add del">
          <ac:chgData name="Helen Lee" userId="950b76d7-29a8-4037-9cf6-1d47a6b96373" providerId="ADAL" clId="{0E72E064-B994-40C3-97B2-7A443233E461}" dt="2026-06-01T08:07:10.789" v="229" actId="26606"/>
          <ac:spMkLst>
            <pc:docMk/>
            <pc:sldMk cId="0" sldId="366"/>
            <ac:spMk id="16" creationId="{8F7AFB9A-7364-478C-B48B-8523CDD9AE8D}"/>
          </ac:spMkLst>
        </pc:spChg>
        <pc:spChg chg="add del">
          <ac:chgData name="Helen Lee" userId="950b76d7-29a8-4037-9cf6-1d47a6b96373" providerId="ADAL" clId="{0E72E064-B994-40C3-97B2-7A443233E461}" dt="2026-06-01T08:07:10.789" v="229" actId="26606"/>
          <ac:spMkLst>
            <pc:docMk/>
            <pc:sldMk cId="0" sldId="366"/>
            <ac:spMk id="18" creationId="{36678033-86B6-40E6-BE90-78D8ED4E3A31}"/>
          </ac:spMkLst>
        </pc:spChg>
        <pc:spChg chg="add del">
          <ac:chgData name="Helen Lee" userId="950b76d7-29a8-4037-9cf6-1d47a6b96373" providerId="ADAL" clId="{0E72E064-B994-40C3-97B2-7A443233E461}" dt="2026-06-01T08:07:10.789" v="229" actId="26606"/>
          <ac:spMkLst>
            <pc:docMk/>
            <pc:sldMk cId="0" sldId="366"/>
            <ac:spMk id="20" creationId="{D2542E1A-076E-4A34-BB67-2BF961754E0C}"/>
          </ac:spMkLst>
        </pc:spChg>
        <pc:spChg chg="add del">
          <ac:chgData name="Helen Lee" userId="950b76d7-29a8-4037-9cf6-1d47a6b96373" providerId="ADAL" clId="{0E72E064-B994-40C3-97B2-7A443233E461}" dt="2026-06-01T08:07:10.789" v="229" actId="26606"/>
          <ac:spMkLst>
            <pc:docMk/>
            <pc:sldMk cId="0" sldId="366"/>
            <ac:spMk id="22" creationId="{75C56826-D4E5-42ED-8529-079651CB3005}"/>
          </ac:spMkLst>
        </pc:spChg>
        <pc:spChg chg="add del">
          <ac:chgData name="Helen Lee" userId="950b76d7-29a8-4037-9cf6-1d47a6b96373" providerId="ADAL" clId="{0E72E064-B994-40C3-97B2-7A443233E461}" dt="2026-06-01T08:07:10.789" v="229" actId="26606"/>
          <ac:spMkLst>
            <pc:docMk/>
            <pc:sldMk cId="0" sldId="366"/>
            <ac:spMk id="24" creationId="{82095FCE-EF05-4443-B97A-85DEE3A5CA17}"/>
          </ac:spMkLst>
        </pc:spChg>
        <pc:spChg chg="add del">
          <ac:chgData name="Helen Lee" userId="950b76d7-29a8-4037-9cf6-1d47a6b96373" providerId="ADAL" clId="{0E72E064-B994-40C3-97B2-7A443233E461}" dt="2026-06-01T08:07:48.933" v="239" actId="26606"/>
          <ac:spMkLst>
            <pc:docMk/>
            <pc:sldMk cId="0" sldId="366"/>
            <ac:spMk id="30" creationId="{70DFA0FD-AB28-4B25-B870-4D2BBC35BA1D}"/>
          </ac:spMkLst>
        </pc:spChg>
        <pc:spChg chg="add">
          <ac:chgData name="Helen Lee" userId="950b76d7-29a8-4037-9cf6-1d47a6b96373" providerId="ADAL" clId="{0E72E064-B994-40C3-97B2-7A443233E461}" dt="2026-06-01T08:07:48.933" v="239" actId="26606"/>
          <ac:spMkLst>
            <pc:docMk/>
            <pc:sldMk cId="0" sldId="366"/>
            <ac:spMk id="42" creationId="{D009D6D5-DAC2-4A8B-A17A-E206B9012D09}"/>
          </ac:spMkLst>
        </pc:spChg>
        <pc:grpChg chg="add del mod">
          <ac:chgData name="Helen Lee" userId="950b76d7-29a8-4037-9cf6-1d47a6b96373" providerId="ADAL" clId="{0E72E064-B994-40C3-97B2-7A443233E461}" dt="2026-06-01T08:07:02.846" v="228" actId="478"/>
          <ac:grpSpMkLst>
            <pc:docMk/>
            <pc:sldMk cId="0" sldId="366"/>
            <ac:grpSpMk id="2" creationId="{C4E29F2E-C074-07A7-5A7E-4D6BB7E5AC49}"/>
          </ac:grpSpMkLst>
        </pc:grpChg>
        <pc:grpChg chg="add del">
          <ac:chgData name="Helen Lee" userId="950b76d7-29a8-4037-9cf6-1d47a6b96373" providerId="ADAL" clId="{0E72E064-B994-40C3-97B2-7A443233E461}" dt="2026-06-01T08:07:48.933" v="239" actId="26606"/>
          <ac:grpSpMkLst>
            <pc:docMk/>
            <pc:sldMk cId="0" sldId="366"/>
            <ac:grpSpMk id="32" creationId="{0D628DFB-9CD1-4E2B-8B44-9FDF7E80F6D9}"/>
          </ac:grpSpMkLst>
        </pc:grpChg>
        <pc:picChg chg="add mod ord">
          <ac:chgData name="Helen Lee" userId="950b76d7-29a8-4037-9cf6-1d47a6b96373" providerId="ADAL" clId="{0E72E064-B994-40C3-97B2-7A443233E461}" dt="2026-06-01T08:08:00.430" v="242" actId="14100"/>
          <ac:picMkLst>
            <pc:docMk/>
            <pc:sldMk cId="0" sldId="366"/>
            <ac:picMk id="26" creationId="{F51268D2-F628-D0F4-D987-DD61D5FB2377}"/>
          </ac:picMkLst>
        </pc:picChg>
      </pc:sldChg>
      <pc:sldChg chg="addSp delSp modSp mod setBg">
        <pc:chgData name="Helen Lee" userId="950b76d7-29a8-4037-9cf6-1d47a6b96373" providerId="ADAL" clId="{0E72E064-B994-40C3-97B2-7A443233E461}" dt="2026-06-01T08:09:18.119" v="265" actId="14100"/>
        <pc:sldMkLst>
          <pc:docMk/>
          <pc:sldMk cId="0" sldId="367"/>
        </pc:sldMkLst>
        <pc:spChg chg="mod">
          <ac:chgData name="Helen Lee" userId="950b76d7-29a8-4037-9cf6-1d47a6b96373" providerId="ADAL" clId="{0E72E064-B994-40C3-97B2-7A443233E461}" dt="2026-06-01T08:09:06.188" v="261" actId="26606"/>
          <ac:spMkLst>
            <pc:docMk/>
            <pc:sldMk cId="0" sldId="367"/>
            <ac:spMk id="12" creationId="{00000000-0000-0000-0000-000000000000}"/>
          </ac:spMkLst>
        </pc:spChg>
        <pc:spChg chg="mod">
          <ac:chgData name="Helen Lee" userId="950b76d7-29a8-4037-9cf6-1d47a6b96373" providerId="ADAL" clId="{0E72E064-B994-40C3-97B2-7A443233E461}" dt="2026-06-01T08:09:18.119" v="265" actId="14100"/>
          <ac:spMkLst>
            <pc:docMk/>
            <pc:sldMk cId="0" sldId="367"/>
            <ac:spMk id="13" creationId="{00000000-0000-0000-0000-000000000000}"/>
          </ac:spMkLst>
        </pc:spChg>
        <pc:spChg chg="add del">
          <ac:chgData name="Helen Lee" userId="950b76d7-29a8-4037-9cf6-1d47a6b96373" providerId="ADAL" clId="{0E72E064-B994-40C3-97B2-7A443233E461}" dt="2026-06-01T08:09:06.188" v="261" actId="26606"/>
          <ac:spMkLst>
            <pc:docMk/>
            <pc:sldMk cId="0" sldId="367"/>
            <ac:spMk id="15" creationId="{EDDBB197-D710-4A4F-A9CA-FD2177498BE8}"/>
          </ac:spMkLst>
        </pc:spChg>
        <pc:spChg chg="add del">
          <ac:chgData name="Helen Lee" userId="950b76d7-29a8-4037-9cf6-1d47a6b96373" providerId="ADAL" clId="{0E72E064-B994-40C3-97B2-7A443233E461}" dt="2026-06-01T08:09:06.188" v="261" actId="26606"/>
          <ac:spMkLst>
            <pc:docMk/>
            <pc:sldMk cId="0" sldId="367"/>
            <ac:spMk id="16" creationId="{975D1CFA-2CDB-4B64-BD9F-85744E8DA12F}"/>
          </ac:spMkLst>
        </pc:spChg>
        <pc:spChg chg="add del">
          <ac:chgData name="Helen Lee" userId="950b76d7-29a8-4037-9cf6-1d47a6b96373" providerId="ADAL" clId="{0E72E064-B994-40C3-97B2-7A443233E461}" dt="2026-06-01T08:08:56.744" v="258" actId="26606"/>
          <ac:spMkLst>
            <pc:docMk/>
            <pc:sldMk cId="0" sldId="367"/>
            <ac:spMk id="18" creationId="{8B3A2D1A-45FC-4F95-B150-1C13EF2F6D09}"/>
          </ac:spMkLst>
        </pc:spChg>
        <pc:spChg chg="add del">
          <ac:chgData name="Helen Lee" userId="950b76d7-29a8-4037-9cf6-1d47a6b96373" providerId="ADAL" clId="{0E72E064-B994-40C3-97B2-7A443233E461}" dt="2026-06-01T08:08:56.744" v="258" actId="26606"/>
          <ac:spMkLst>
            <pc:docMk/>
            <pc:sldMk cId="0" sldId="367"/>
            <ac:spMk id="20" creationId="{39C3C864-C625-4883-B868-9A4C470F4DD5}"/>
          </ac:spMkLst>
        </pc:spChg>
        <pc:spChg chg="add">
          <ac:chgData name="Helen Lee" userId="950b76d7-29a8-4037-9cf6-1d47a6b96373" providerId="ADAL" clId="{0E72E064-B994-40C3-97B2-7A443233E461}" dt="2026-06-01T08:09:06.188" v="261" actId="26606"/>
          <ac:spMkLst>
            <pc:docMk/>
            <pc:sldMk cId="0" sldId="367"/>
            <ac:spMk id="31" creationId="{18873D23-2DCF-4B31-A009-95721C06E8E1}"/>
          </ac:spMkLst>
        </pc:spChg>
        <pc:spChg chg="add">
          <ac:chgData name="Helen Lee" userId="950b76d7-29a8-4037-9cf6-1d47a6b96373" providerId="ADAL" clId="{0E72E064-B994-40C3-97B2-7A443233E461}" dt="2026-06-01T08:09:06.188" v="261" actId="26606"/>
          <ac:spMkLst>
            <pc:docMk/>
            <pc:sldMk cId="0" sldId="367"/>
            <ac:spMk id="33" creationId="{C13EF075-D4EF-4929-ADBC-91B27DA19955}"/>
          </ac:spMkLst>
        </pc:spChg>
        <pc:grpChg chg="add del mod">
          <ac:chgData name="Helen Lee" userId="950b76d7-29a8-4037-9cf6-1d47a6b96373" providerId="ADAL" clId="{0E72E064-B994-40C3-97B2-7A443233E461}" dt="2026-06-01T08:09:04.015" v="260" actId="478"/>
          <ac:grpSpMkLst>
            <pc:docMk/>
            <pc:sldMk cId="0" sldId="367"/>
            <ac:grpSpMk id="2" creationId="{511E7F04-97EC-2019-0FA1-4FA28AA32096}"/>
          </ac:grpSpMkLst>
        </pc:grpChg>
        <pc:grpChg chg="add del">
          <ac:chgData name="Helen Lee" userId="950b76d7-29a8-4037-9cf6-1d47a6b96373" providerId="ADAL" clId="{0E72E064-B994-40C3-97B2-7A443233E461}" dt="2026-06-01T08:09:06.188" v="261" actId="26606"/>
          <ac:grpSpMkLst>
            <pc:docMk/>
            <pc:sldMk cId="0" sldId="367"/>
            <ac:grpSpMk id="22" creationId="{25EE5136-01F1-466C-962D-BA9B4C6757AA}"/>
          </ac:grpSpMkLst>
        </pc:grpChg>
        <pc:grpChg chg="add">
          <ac:chgData name="Helen Lee" userId="950b76d7-29a8-4037-9cf6-1d47a6b96373" providerId="ADAL" clId="{0E72E064-B994-40C3-97B2-7A443233E461}" dt="2026-06-01T08:09:06.188" v="261" actId="26606"/>
          <ac:grpSpMkLst>
            <pc:docMk/>
            <pc:sldMk cId="0" sldId="367"/>
            <ac:grpSpMk id="35" creationId="{DAA26DFA-AAB2-4973-9C17-16D587C7B198}"/>
          </ac:grpSpMkLst>
        </pc:grpChg>
      </pc:sldChg>
      <pc:sldChg chg="addSp delSp modSp mod setBg">
        <pc:chgData name="Helen Lee" userId="950b76d7-29a8-4037-9cf6-1d47a6b96373" providerId="ADAL" clId="{0E72E064-B994-40C3-97B2-7A443233E461}" dt="2026-06-01T08:12:18.965" v="290" actId="478"/>
        <pc:sldMkLst>
          <pc:docMk/>
          <pc:sldMk cId="0" sldId="368"/>
        </pc:sldMkLst>
        <pc:spChg chg="add del mod">
          <ac:chgData name="Helen Lee" userId="950b76d7-29a8-4037-9cf6-1d47a6b96373" providerId="ADAL" clId="{0E72E064-B994-40C3-97B2-7A443233E461}" dt="2026-06-01T08:12:18.965" v="290" actId="478"/>
          <ac:spMkLst>
            <pc:docMk/>
            <pc:sldMk cId="0" sldId="368"/>
            <ac:spMk id="8" creationId="{38ECE063-7169-3713-AB82-DDA2D9A69BAC}"/>
          </ac:spMkLst>
        </pc:spChg>
        <pc:spChg chg="mod">
          <ac:chgData name="Helen Lee" userId="950b76d7-29a8-4037-9cf6-1d47a6b96373" providerId="ADAL" clId="{0E72E064-B994-40C3-97B2-7A443233E461}" dt="2026-06-01T08:09:24.036" v="266" actId="26606"/>
          <ac:spMkLst>
            <pc:docMk/>
            <pc:sldMk cId="0" sldId="368"/>
            <ac:spMk id="12" creationId="{00000000-0000-0000-0000-000000000000}"/>
          </ac:spMkLst>
        </pc:spChg>
        <pc:spChg chg="add del mod">
          <ac:chgData name="Helen Lee" userId="950b76d7-29a8-4037-9cf6-1d47a6b96373" providerId="ADAL" clId="{0E72E064-B994-40C3-97B2-7A443233E461}" dt="2026-06-01T08:12:18.965" v="290" actId="478"/>
          <ac:spMkLst>
            <pc:docMk/>
            <pc:sldMk cId="0" sldId="368"/>
            <ac:spMk id="13" creationId="{00000000-0000-0000-0000-000000000000}"/>
          </ac:spMkLst>
        </pc:spChg>
        <pc:spChg chg="add">
          <ac:chgData name="Helen Lee" userId="950b76d7-29a8-4037-9cf6-1d47a6b96373" providerId="ADAL" clId="{0E72E064-B994-40C3-97B2-7A443233E461}" dt="2026-06-01T08:09:24.036" v="266" actId="26606"/>
          <ac:spMkLst>
            <pc:docMk/>
            <pc:sldMk cId="0" sldId="368"/>
            <ac:spMk id="18" creationId="{3BD466F8-64FB-4944-BC45-C2ED33C758A6}"/>
          </ac:spMkLst>
        </pc:spChg>
        <pc:spChg chg="add">
          <ac:chgData name="Helen Lee" userId="950b76d7-29a8-4037-9cf6-1d47a6b96373" providerId="ADAL" clId="{0E72E064-B994-40C3-97B2-7A443233E461}" dt="2026-06-01T08:09:24.036" v="266" actId="26606"/>
          <ac:spMkLst>
            <pc:docMk/>
            <pc:sldMk cId="0" sldId="368"/>
            <ac:spMk id="20" creationId="{A1829D23-8396-4D91-BFAA-40924F31D115}"/>
          </ac:spMkLst>
        </pc:spChg>
        <pc:spChg chg="add">
          <ac:chgData name="Helen Lee" userId="950b76d7-29a8-4037-9cf6-1d47a6b96373" providerId="ADAL" clId="{0E72E064-B994-40C3-97B2-7A443233E461}" dt="2026-06-01T08:09:24.036" v="266" actId="26606"/>
          <ac:spMkLst>
            <pc:docMk/>
            <pc:sldMk cId="0" sldId="368"/>
            <ac:spMk id="28" creationId="{AFEDA996-5744-4A88-B0DD-EC49C6D8739E}"/>
          </ac:spMkLst>
        </pc:spChg>
        <pc:grpChg chg="add del mod">
          <ac:chgData name="Helen Lee" userId="950b76d7-29a8-4037-9cf6-1d47a6b96373" providerId="ADAL" clId="{0E72E064-B994-40C3-97B2-7A443233E461}" dt="2026-06-01T08:09:26.536" v="267" actId="478"/>
          <ac:grpSpMkLst>
            <pc:docMk/>
            <pc:sldMk cId="0" sldId="368"/>
            <ac:grpSpMk id="2" creationId="{1E2DAE08-2FB2-6C91-F8EE-39A080D52723}"/>
          </ac:grpSpMkLst>
        </pc:grpChg>
        <pc:grpChg chg="add">
          <ac:chgData name="Helen Lee" userId="950b76d7-29a8-4037-9cf6-1d47a6b96373" providerId="ADAL" clId="{0E72E064-B994-40C3-97B2-7A443233E461}" dt="2026-06-01T08:09:24.036" v="266" actId="26606"/>
          <ac:grpSpMkLst>
            <pc:docMk/>
            <pc:sldMk cId="0" sldId="368"/>
            <ac:grpSpMk id="22" creationId="{F317B19D-7906-41CF-A544-B1E81CE69F1C}"/>
          </ac:grpSpMkLst>
        </pc:grpChg>
      </pc:sldChg>
      <pc:sldChg chg="addSp delSp mod">
        <pc:chgData name="Helen Lee" userId="950b76d7-29a8-4037-9cf6-1d47a6b96373" providerId="ADAL" clId="{0E72E064-B994-40C3-97B2-7A443233E461}" dt="2026-06-01T08:12:27.137" v="291" actId="478"/>
        <pc:sldMkLst>
          <pc:docMk/>
          <pc:sldMk cId="0" sldId="369"/>
        </pc:sldMkLst>
        <pc:spChg chg="add del">
          <ac:chgData name="Helen Lee" userId="950b76d7-29a8-4037-9cf6-1d47a6b96373" providerId="ADAL" clId="{0E72E064-B994-40C3-97B2-7A443233E461}" dt="2026-06-01T08:10:04.642" v="277" actId="26606"/>
          <ac:spMkLst>
            <pc:docMk/>
            <pc:sldMk cId="0" sldId="369"/>
            <ac:spMk id="25" creationId="{00000000-0000-0000-0000-000000000000}"/>
          </ac:spMkLst>
        </pc:spChg>
        <pc:grpChg chg="del">
          <ac:chgData name="Helen Lee" userId="950b76d7-29a8-4037-9cf6-1d47a6b96373" providerId="ADAL" clId="{0E72E064-B994-40C3-97B2-7A443233E461}" dt="2026-06-01T08:12:27.137" v="291" actId="478"/>
          <ac:grpSpMkLst>
            <pc:docMk/>
            <pc:sldMk cId="0" sldId="369"/>
            <ac:grpSpMk id="2" creationId="{2D57EB44-6D67-3C52-4D6A-286E41AD52CE}"/>
          </ac:grpSpMkLst>
        </pc:grpChg>
        <pc:graphicFrameChg chg="add del">
          <ac:chgData name="Helen Lee" userId="950b76d7-29a8-4037-9cf6-1d47a6b96373" providerId="ADAL" clId="{0E72E064-B994-40C3-97B2-7A443233E461}" dt="2026-06-01T08:10:04.642" v="277" actId="26606"/>
          <ac:graphicFrameMkLst>
            <pc:docMk/>
            <pc:sldMk cId="0" sldId="369"/>
            <ac:graphicFrameMk id="28" creationId="{6652A926-4157-6811-9EBC-DD1CC1CB3F19}"/>
          </ac:graphicFrameMkLst>
        </pc:graphicFrameChg>
      </pc:sldChg>
      <pc:sldChg chg="delSp mod">
        <pc:chgData name="Helen Lee" userId="950b76d7-29a8-4037-9cf6-1d47a6b96373" providerId="ADAL" clId="{0E72E064-B994-40C3-97B2-7A443233E461}" dt="2026-06-01T08:12:49.894" v="292" actId="478"/>
        <pc:sldMkLst>
          <pc:docMk/>
          <pc:sldMk cId="0" sldId="370"/>
        </pc:sldMkLst>
        <pc:grpChg chg="del">
          <ac:chgData name="Helen Lee" userId="950b76d7-29a8-4037-9cf6-1d47a6b96373" providerId="ADAL" clId="{0E72E064-B994-40C3-97B2-7A443233E461}" dt="2026-06-01T08:12:49.894" v="292" actId="478"/>
          <ac:grpSpMkLst>
            <pc:docMk/>
            <pc:sldMk cId="0" sldId="370"/>
            <ac:grpSpMk id="3" creationId="{7F5B7BAE-5555-50FA-1B7B-33BF1B187082}"/>
          </ac:grpSpMkLst>
        </pc:grpChg>
      </pc:sldChg>
      <pc:sldChg chg="delSp modSp mod">
        <pc:chgData name="Helen Lee" userId="950b76d7-29a8-4037-9cf6-1d47a6b96373" providerId="ADAL" clId="{0E72E064-B994-40C3-97B2-7A443233E461}" dt="2026-06-01T08:22:30.182" v="775" actId="14734"/>
        <pc:sldMkLst>
          <pc:docMk/>
          <pc:sldMk cId="0" sldId="371"/>
        </pc:sldMkLst>
        <pc:grpChg chg="del">
          <ac:chgData name="Helen Lee" userId="950b76d7-29a8-4037-9cf6-1d47a6b96373" providerId="ADAL" clId="{0E72E064-B994-40C3-97B2-7A443233E461}" dt="2026-06-01T08:12:52.917" v="293" actId="478"/>
          <ac:grpSpMkLst>
            <pc:docMk/>
            <pc:sldMk cId="0" sldId="371"/>
            <ac:grpSpMk id="2" creationId="{6E4B58AB-18DC-AB3B-7AE6-72C0046CED25}"/>
          </ac:grpSpMkLst>
        </pc:grpChg>
        <pc:graphicFrameChg chg="mod modGraphic">
          <ac:chgData name="Helen Lee" userId="950b76d7-29a8-4037-9cf6-1d47a6b96373" providerId="ADAL" clId="{0E72E064-B994-40C3-97B2-7A443233E461}" dt="2026-06-01T08:22:30.182" v="775" actId="14734"/>
          <ac:graphicFrameMkLst>
            <pc:docMk/>
            <pc:sldMk cId="0" sldId="371"/>
            <ac:graphicFrameMk id="138" creationId="{00000000-0000-0000-0000-000000000000}"/>
          </ac:graphicFrameMkLst>
        </pc:graphicFrameChg>
      </pc:sldChg>
      <pc:sldChg chg="delSp modSp mod">
        <pc:chgData name="Helen Lee" userId="950b76d7-29a8-4037-9cf6-1d47a6b96373" providerId="ADAL" clId="{0E72E064-B994-40C3-97B2-7A443233E461}" dt="2026-06-01T08:22:41.339" v="784" actId="27636"/>
        <pc:sldMkLst>
          <pc:docMk/>
          <pc:sldMk cId="0" sldId="372"/>
        </pc:sldMkLst>
        <pc:spChg chg="mod">
          <ac:chgData name="Helen Lee" userId="950b76d7-29a8-4037-9cf6-1d47a6b96373" providerId="ADAL" clId="{0E72E064-B994-40C3-97B2-7A443233E461}" dt="2026-06-01T08:22:41.339" v="783" actId="27636"/>
          <ac:spMkLst>
            <pc:docMk/>
            <pc:sldMk cId="0" sldId="372"/>
            <ac:spMk id="17" creationId="{00000000-0000-0000-0000-000000000000}"/>
          </ac:spMkLst>
        </pc:spChg>
        <pc:spChg chg="mod">
          <ac:chgData name="Helen Lee" userId="950b76d7-29a8-4037-9cf6-1d47a6b96373" providerId="ADAL" clId="{0E72E064-B994-40C3-97B2-7A443233E461}" dt="2026-06-01T08:22:41.339" v="784" actId="27636"/>
          <ac:spMkLst>
            <pc:docMk/>
            <pc:sldMk cId="0" sldId="372"/>
            <ac:spMk id="18" creationId="{00000000-0000-0000-0000-000000000000}"/>
          </ac:spMkLst>
        </pc:spChg>
        <pc:grpChg chg="del">
          <ac:chgData name="Helen Lee" userId="950b76d7-29a8-4037-9cf6-1d47a6b96373" providerId="ADAL" clId="{0E72E064-B994-40C3-97B2-7A443233E461}" dt="2026-06-01T08:12:55.605" v="294" actId="478"/>
          <ac:grpSpMkLst>
            <pc:docMk/>
            <pc:sldMk cId="0" sldId="372"/>
            <ac:grpSpMk id="2" creationId="{921D426D-A280-928A-A8AC-05584084A1DA}"/>
          </ac:grpSpMkLst>
        </pc:grpChg>
      </pc:sldChg>
      <pc:sldChg chg="addSp delSp modSp mod setBg">
        <pc:chgData name="Helen Lee" userId="950b76d7-29a8-4037-9cf6-1d47a6b96373" providerId="ADAL" clId="{0E72E064-B994-40C3-97B2-7A443233E461}" dt="2026-06-01T08:10:42.245" v="282" actId="255"/>
        <pc:sldMkLst>
          <pc:docMk/>
          <pc:sldMk cId="0" sldId="373"/>
        </pc:sldMkLst>
        <pc:spChg chg="mod">
          <ac:chgData name="Helen Lee" userId="950b76d7-29a8-4037-9cf6-1d47a6b96373" providerId="ADAL" clId="{0E72E064-B994-40C3-97B2-7A443233E461}" dt="2026-06-01T08:10:32.691" v="278" actId="26606"/>
          <ac:spMkLst>
            <pc:docMk/>
            <pc:sldMk cId="0" sldId="373"/>
            <ac:spMk id="12" creationId="{00000000-0000-0000-0000-000000000000}"/>
          </ac:spMkLst>
        </pc:spChg>
        <pc:spChg chg="mod">
          <ac:chgData name="Helen Lee" userId="950b76d7-29a8-4037-9cf6-1d47a6b96373" providerId="ADAL" clId="{0E72E064-B994-40C3-97B2-7A443233E461}" dt="2026-06-01T08:10:42.245" v="282" actId="255"/>
          <ac:spMkLst>
            <pc:docMk/>
            <pc:sldMk cId="0" sldId="373"/>
            <ac:spMk id="13" creationId="{00000000-0000-0000-0000-000000000000}"/>
          </ac:spMkLst>
        </pc:spChg>
        <pc:spChg chg="add">
          <ac:chgData name="Helen Lee" userId="950b76d7-29a8-4037-9cf6-1d47a6b96373" providerId="ADAL" clId="{0E72E064-B994-40C3-97B2-7A443233E461}" dt="2026-06-01T08:10:32.691" v="278" actId="26606"/>
          <ac:spMkLst>
            <pc:docMk/>
            <pc:sldMk cId="0" sldId="373"/>
            <ac:spMk id="18" creationId="{3BD466F8-64FB-4944-BC45-C2ED33C758A6}"/>
          </ac:spMkLst>
        </pc:spChg>
        <pc:spChg chg="add">
          <ac:chgData name="Helen Lee" userId="950b76d7-29a8-4037-9cf6-1d47a6b96373" providerId="ADAL" clId="{0E72E064-B994-40C3-97B2-7A443233E461}" dt="2026-06-01T08:10:32.691" v="278" actId="26606"/>
          <ac:spMkLst>
            <pc:docMk/>
            <pc:sldMk cId="0" sldId="373"/>
            <ac:spMk id="20" creationId="{A1829D23-8396-4D91-BFAA-40924F31D115}"/>
          </ac:spMkLst>
        </pc:spChg>
        <pc:spChg chg="add">
          <ac:chgData name="Helen Lee" userId="950b76d7-29a8-4037-9cf6-1d47a6b96373" providerId="ADAL" clId="{0E72E064-B994-40C3-97B2-7A443233E461}" dt="2026-06-01T08:10:32.691" v="278" actId="26606"/>
          <ac:spMkLst>
            <pc:docMk/>
            <pc:sldMk cId="0" sldId="373"/>
            <ac:spMk id="28" creationId="{AFEDA996-5744-4A88-B0DD-EC49C6D8739E}"/>
          </ac:spMkLst>
        </pc:spChg>
        <pc:grpChg chg="add del mod">
          <ac:chgData name="Helen Lee" userId="950b76d7-29a8-4037-9cf6-1d47a6b96373" providerId="ADAL" clId="{0E72E064-B994-40C3-97B2-7A443233E461}" dt="2026-06-01T08:10:35.511" v="279" actId="478"/>
          <ac:grpSpMkLst>
            <pc:docMk/>
            <pc:sldMk cId="0" sldId="373"/>
            <ac:grpSpMk id="2" creationId="{DC206CAF-1867-2F6E-C0CA-1692B91CF883}"/>
          </ac:grpSpMkLst>
        </pc:grpChg>
        <pc:grpChg chg="add">
          <ac:chgData name="Helen Lee" userId="950b76d7-29a8-4037-9cf6-1d47a6b96373" providerId="ADAL" clId="{0E72E064-B994-40C3-97B2-7A443233E461}" dt="2026-06-01T08:10:32.691" v="278" actId="26606"/>
          <ac:grpSpMkLst>
            <pc:docMk/>
            <pc:sldMk cId="0" sldId="373"/>
            <ac:grpSpMk id="22" creationId="{F317B19D-7906-41CF-A544-B1E81CE69F1C}"/>
          </ac:grpSpMkLst>
        </pc:grpChg>
      </pc:sldChg>
      <pc:sldChg chg="delSp mod">
        <pc:chgData name="Helen Lee" userId="950b76d7-29a8-4037-9cf6-1d47a6b96373" providerId="ADAL" clId="{0E72E064-B994-40C3-97B2-7A443233E461}" dt="2026-06-01T08:21:40.185" v="768" actId="478"/>
        <pc:sldMkLst>
          <pc:docMk/>
          <pc:sldMk cId="0" sldId="374"/>
        </pc:sldMkLst>
        <pc:grpChg chg="del">
          <ac:chgData name="Helen Lee" userId="950b76d7-29a8-4037-9cf6-1d47a6b96373" providerId="ADAL" clId="{0E72E064-B994-40C3-97B2-7A443233E461}" dt="2026-06-01T08:21:40.185" v="768" actId="478"/>
          <ac:grpSpMkLst>
            <pc:docMk/>
            <pc:sldMk cId="0" sldId="374"/>
            <ac:grpSpMk id="2" creationId="{6C74FBCA-68C3-1DDA-782C-F75A2531D467}"/>
          </ac:grpSpMkLst>
        </pc:grpChg>
      </pc:sldChg>
      <pc:sldChg chg="addSp delSp modSp mod setBg">
        <pc:chgData name="Helen Lee" userId="950b76d7-29a8-4037-9cf6-1d47a6b96373" providerId="ADAL" clId="{0E72E064-B994-40C3-97B2-7A443233E461}" dt="2026-06-01T08:11:08.084" v="288" actId="13900"/>
        <pc:sldMkLst>
          <pc:docMk/>
          <pc:sldMk cId="0" sldId="375"/>
        </pc:sldMkLst>
        <pc:spChg chg="mod">
          <ac:chgData name="Helen Lee" userId="950b76d7-29a8-4037-9cf6-1d47a6b96373" providerId="ADAL" clId="{0E72E064-B994-40C3-97B2-7A443233E461}" dt="2026-06-01T08:10:51.632" v="283" actId="26606"/>
          <ac:spMkLst>
            <pc:docMk/>
            <pc:sldMk cId="0" sldId="375"/>
            <ac:spMk id="12" creationId="{00000000-0000-0000-0000-000000000000}"/>
          </ac:spMkLst>
        </pc:spChg>
        <pc:spChg chg="mod">
          <ac:chgData name="Helen Lee" userId="950b76d7-29a8-4037-9cf6-1d47a6b96373" providerId="ADAL" clId="{0E72E064-B994-40C3-97B2-7A443233E461}" dt="2026-06-01T08:11:08.084" v="288" actId="13900"/>
          <ac:spMkLst>
            <pc:docMk/>
            <pc:sldMk cId="0" sldId="375"/>
            <ac:spMk id="13" creationId="{00000000-0000-0000-0000-000000000000}"/>
          </ac:spMkLst>
        </pc:spChg>
        <pc:spChg chg="add">
          <ac:chgData name="Helen Lee" userId="950b76d7-29a8-4037-9cf6-1d47a6b96373" providerId="ADAL" clId="{0E72E064-B994-40C3-97B2-7A443233E461}" dt="2026-06-01T08:10:51.632" v="283" actId="26606"/>
          <ac:spMkLst>
            <pc:docMk/>
            <pc:sldMk cId="0" sldId="375"/>
            <ac:spMk id="18" creationId="{3BD466F8-64FB-4944-BC45-C2ED33C758A6}"/>
          </ac:spMkLst>
        </pc:spChg>
        <pc:spChg chg="add">
          <ac:chgData name="Helen Lee" userId="950b76d7-29a8-4037-9cf6-1d47a6b96373" providerId="ADAL" clId="{0E72E064-B994-40C3-97B2-7A443233E461}" dt="2026-06-01T08:10:51.632" v="283" actId="26606"/>
          <ac:spMkLst>
            <pc:docMk/>
            <pc:sldMk cId="0" sldId="375"/>
            <ac:spMk id="20" creationId="{A1829D23-8396-4D91-BFAA-40924F31D115}"/>
          </ac:spMkLst>
        </pc:spChg>
        <pc:spChg chg="add">
          <ac:chgData name="Helen Lee" userId="950b76d7-29a8-4037-9cf6-1d47a6b96373" providerId="ADAL" clId="{0E72E064-B994-40C3-97B2-7A443233E461}" dt="2026-06-01T08:10:51.632" v="283" actId="26606"/>
          <ac:spMkLst>
            <pc:docMk/>
            <pc:sldMk cId="0" sldId="375"/>
            <ac:spMk id="28" creationId="{AFEDA996-5744-4A88-B0DD-EC49C6D8739E}"/>
          </ac:spMkLst>
        </pc:spChg>
        <pc:grpChg chg="add del mod">
          <ac:chgData name="Helen Lee" userId="950b76d7-29a8-4037-9cf6-1d47a6b96373" providerId="ADAL" clId="{0E72E064-B994-40C3-97B2-7A443233E461}" dt="2026-06-01T08:10:54.320" v="284" actId="478"/>
          <ac:grpSpMkLst>
            <pc:docMk/>
            <pc:sldMk cId="0" sldId="375"/>
            <ac:grpSpMk id="2" creationId="{D9ACC764-535C-079C-F7AD-3288E2E1760B}"/>
          </ac:grpSpMkLst>
        </pc:grpChg>
        <pc:grpChg chg="add">
          <ac:chgData name="Helen Lee" userId="950b76d7-29a8-4037-9cf6-1d47a6b96373" providerId="ADAL" clId="{0E72E064-B994-40C3-97B2-7A443233E461}" dt="2026-06-01T08:10:51.632" v="283" actId="26606"/>
          <ac:grpSpMkLst>
            <pc:docMk/>
            <pc:sldMk cId="0" sldId="375"/>
            <ac:grpSpMk id="22" creationId="{F317B19D-7906-41CF-A544-B1E81CE69F1C}"/>
          </ac:grpSpMkLst>
        </pc:grpChg>
      </pc:sldChg>
      <pc:sldChg chg="modSp mod">
        <pc:chgData name="Helen Lee" userId="950b76d7-29a8-4037-9cf6-1d47a6b96373" providerId="ADAL" clId="{0E72E064-B994-40C3-97B2-7A443233E461}" dt="2026-06-01T08:13:35.276" v="301" actId="14100"/>
        <pc:sldMkLst>
          <pc:docMk/>
          <pc:sldMk cId="0" sldId="377"/>
        </pc:sldMkLst>
        <pc:spChg chg="mod">
          <ac:chgData name="Helen Lee" userId="950b76d7-29a8-4037-9cf6-1d47a6b96373" providerId="ADAL" clId="{0E72E064-B994-40C3-97B2-7A443233E461}" dt="2026-06-01T08:13:32.799" v="300" actId="1076"/>
          <ac:spMkLst>
            <pc:docMk/>
            <pc:sldMk cId="0" sldId="377"/>
            <ac:spMk id="12" creationId="{00000000-0000-0000-0000-000000000000}"/>
          </ac:spMkLst>
        </pc:spChg>
        <pc:spChg chg="mod">
          <ac:chgData name="Helen Lee" userId="950b76d7-29a8-4037-9cf6-1d47a6b96373" providerId="ADAL" clId="{0E72E064-B994-40C3-97B2-7A443233E461}" dt="2026-06-01T08:13:35.276" v="301" actId="14100"/>
          <ac:spMkLst>
            <pc:docMk/>
            <pc:sldMk cId="0" sldId="377"/>
            <ac:spMk id="13" creationId="{00000000-0000-0000-0000-000000000000}"/>
          </ac:spMkLst>
        </pc:spChg>
      </pc:sldChg>
      <pc:sldChg chg="addSp delSp modSp mod">
        <pc:chgData name="Helen Lee" userId="950b76d7-29a8-4037-9cf6-1d47a6b96373" providerId="ADAL" clId="{0E72E064-B994-40C3-97B2-7A443233E461}" dt="2026-06-01T07:50:20.967" v="60" actId="1076"/>
        <pc:sldMkLst>
          <pc:docMk/>
          <pc:sldMk cId="2337787826" sldId="658"/>
        </pc:sldMkLst>
        <pc:spChg chg="add mod">
          <ac:chgData name="Helen Lee" userId="950b76d7-29a8-4037-9cf6-1d47a6b96373" providerId="ADAL" clId="{0E72E064-B994-40C3-97B2-7A443233E461}" dt="2026-06-01T07:49:22.297" v="45" actId="478"/>
          <ac:spMkLst>
            <pc:docMk/>
            <pc:sldMk cId="2337787826" sldId="658"/>
            <ac:spMk id="9" creationId="{2AA8F973-998C-9C25-E90D-4531F92C72E2}"/>
          </ac:spMkLst>
        </pc:spChg>
        <pc:picChg chg="del">
          <ac:chgData name="Helen Lee" userId="950b76d7-29a8-4037-9cf6-1d47a6b96373" providerId="ADAL" clId="{0E72E064-B994-40C3-97B2-7A443233E461}" dt="2026-06-01T07:49:22.297" v="45" actId="478"/>
          <ac:picMkLst>
            <pc:docMk/>
            <pc:sldMk cId="2337787826" sldId="658"/>
            <ac:picMk id="5" creationId="{51A31C9F-0489-061D-F908-8EE6AEFF3251}"/>
          </ac:picMkLst>
        </pc:picChg>
        <pc:picChg chg="add del mod">
          <ac:chgData name="Helen Lee" userId="950b76d7-29a8-4037-9cf6-1d47a6b96373" providerId="ADAL" clId="{0E72E064-B994-40C3-97B2-7A443233E461}" dt="2026-06-01T07:50:20.967" v="60" actId="1076"/>
          <ac:picMkLst>
            <pc:docMk/>
            <pc:sldMk cId="2337787826" sldId="658"/>
            <ac:picMk id="12" creationId="{FD294EA6-77AB-4B6A-62FB-B5EF32548C4D}"/>
          </ac:picMkLst>
        </pc:picChg>
        <pc:picChg chg="add del mod">
          <ac:chgData name="Helen Lee" userId="950b76d7-29a8-4037-9cf6-1d47a6b96373" providerId="ADAL" clId="{0E72E064-B994-40C3-97B2-7A443233E461}" dt="2026-06-01T07:50:14.330" v="57" actId="22"/>
          <ac:picMkLst>
            <pc:docMk/>
            <pc:sldMk cId="2337787826" sldId="658"/>
            <ac:picMk id="14" creationId="{8A6F0425-EDA3-9710-E893-BE60ECE976BD}"/>
          </ac:picMkLst>
        </pc:picChg>
      </pc:sldChg>
      <pc:sldChg chg="addSp delSp modSp mod setBg">
        <pc:chgData name="Helen Lee" userId="950b76d7-29a8-4037-9cf6-1d47a6b96373" providerId="ADAL" clId="{0E72E064-B994-40C3-97B2-7A443233E461}" dt="2026-06-01T08:15:32.026" v="303" actId="1076"/>
        <pc:sldMkLst>
          <pc:docMk/>
          <pc:sldMk cId="3060340732" sldId="4796"/>
        </pc:sldMkLst>
        <pc:spChg chg="mod">
          <ac:chgData name="Helen Lee" userId="950b76d7-29a8-4037-9cf6-1d47a6b96373" providerId="ADAL" clId="{0E72E064-B994-40C3-97B2-7A443233E461}" dt="2026-06-01T08:15:30.992" v="302" actId="14100"/>
          <ac:spMkLst>
            <pc:docMk/>
            <pc:sldMk cId="3060340732" sldId="4796"/>
            <ac:spMk id="3" creationId="{688D5C24-2203-B48F-BA1D-5714B5A085DC}"/>
          </ac:spMkLst>
        </pc:spChg>
        <pc:spChg chg="add del">
          <ac:chgData name="Helen Lee" userId="950b76d7-29a8-4037-9cf6-1d47a6b96373" providerId="ADAL" clId="{0E72E064-B994-40C3-97B2-7A443233E461}" dt="2026-06-01T08:04:36.912" v="185" actId="26606"/>
          <ac:spMkLst>
            <pc:docMk/>
            <pc:sldMk cId="3060340732" sldId="4796"/>
            <ac:spMk id="13" creationId="{EDDBB197-D710-4A4F-A9CA-FD2177498BE8}"/>
          </ac:spMkLst>
        </pc:spChg>
        <pc:spChg chg="add del">
          <ac:chgData name="Helen Lee" userId="950b76d7-29a8-4037-9cf6-1d47a6b96373" providerId="ADAL" clId="{0E72E064-B994-40C3-97B2-7A443233E461}" dt="2026-06-01T08:04:36.912" v="185" actId="26606"/>
          <ac:spMkLst>
            <pc:docMk/>
            <pc:sldMk cId="3060340732" sldId="4796"/>
            <ac:spMk id="15" creationId="{975D1CFA-2CDB-4B64-BD9F-85744E8DA12F}"/>
          </ac:spMkLst>
        </pc:spChg>
        <pc:spChg chg="add">
          <ac:chgData name="Helen Lee" userId="950b76d7-29a8-4037-9cf6-1d47a6b96373" providerId="ADAL" clId="{0E72E064-B994-40C3-97B2-7A443233E461}" dt="2026-06-01T08:04:36.912" v="185" actId="26606"/>
          <ac:spMkLst>
            <pc:docMk/>
            <pc:sldMk cId="3060340732" sldId="4796"/>
            <ac:spMk id="27" creationId="{8FC9BE17-9A7B-462D-AE50-3D8777387304}"/>
          </ac:spMkLst>
        </pc:spChg>
        <pc:spChg chg="add">
          <ac:chgData name="Helen Lee" userId="950b76d7-29a8-4037-9cf6-1d47a6b96373" providerId="ADAL" clId="{0E72E064-B994-40C3-97B2-7A443233E461}" dt="2026-06-01T08:04:36.912" v="185" actId="26606"/>
          <ac:spMkLst>
            <pc:docMk/>
            <pc:sldMk cId="3060340732" sldId="4796"/>
            <ac:spMk id="29" creationId="{3EBE8569-6AEC-4B8C-8D53-2DE337CDBA65}"/>
          </ac:spMkLst>
        </pc:spChg>
        <pc:spChg chg="add">
          <ac:chgData name="Helen Lee" userId="950b76d7-29a8-4037-9cf6-1d47a6b96373" providerId="ADAL" clId="{0E72E064-B994-40C3-97B2-7A443233E461}" dt="2026-06-01T08:04:36.912" v="185" actId="26606"/>
          <ac:spMkLst>
            <pc:docMk/>
            <pc:sldMk cId="3060340732" sldId="4796"/>
            <ac:spMk id="31" creationId="{55D4142C-5077-457F-A6AD-3FECFDB39685}"/>
          </ac:spMkLst>
        </pc:spChg>
        <pc:spChg chg="add">
          <ac:chgData name="Helen Lee" userId="950b76d7-29a8-4037-9cf6-1d47a6b96373" providerId="ADAL" clId="{0E72E064-B994-40C3-97B2-7A443233E461}" dt="2026-06-01T08:04:36.912" v="185" actId="26606"/>
          <ac:spMkLst>
            <pc:docMk/>
            <pc:sldMk cId="3060340732" sldId="4796"/>
            <ac:spMk id="33" creationId="{7A5F0580-5EE9-419F-96EE-B6529EF6E7D0}"/>
          </ac:spMkLst>
        </pc:spChg>
        <pc:grpChg chg="add del mod">
          <ac:chgData name="Helen Lee" userId="950b76d7-29a8-4037-9cf6-1d47a6b96373" providerId="ADAL" clId="{0E72E064-B994-40C3-97B2-7A443233E461}" dt="2026-06-01T08:04:34.570" v="184" actId="478"/>
          <ac:grpSpMkLst>
            <pc:docMk/>
            <pc:sldMk cId="3060340732" sldId="4796"/>
            <ac:grpSpMk id="4" creationId="{83CB26AE-0EBB-FF21-BF79-9A13B3B88E20}"/>
          </ac:grpSpMkLst>
        </pc:grpChg>
        <pc:grpChg chg="add del">
          <ac:chgData name="Helen Lee" userId="950b76d7-29a8-4037-9cf6-1d47a6b96373" providerId="ADAL" clId="{0E72E064-B994-40C3-97B2-7A443233E461}" dt="2026-06-01T08:04:36.912" v="185" actId="26606"/>
          <ac:grpSpMkLst>
            <pc:docMk/>
            <pc:sldMk cId="3060340732" sldId="4796"/>
            <ac:grpSpMk id="17" creationId="{25EE5136-01F1-466C-962D-BA9B4C6757AA}"/>
          </ac:grpSpMkLst>
        </pc:grpChg>
        <pc:picChg chg="add mod">
          <ac:chgData name="Helen Lee" userId="950b76d7-29a8-4037-9cf6-1d47a6b96373" providerId="ADAL" clId="{0E72E064-B994-40C3-97B2-7A443233E461}" dt="2026-06-01T08:15:32.026" v="303" actId="1076"/>
          <ac:picMkLst>
            <pc:docMk/>
            <pc:sldMk cId="3060340732" sldId="4796"/>
            <ac:picMk id="23" creationId="{7923213D-D04B-5362-9055-7FE88804CDAD}"/>
          </ac:picMkLst>
        </pc:picChg>
      </pc:sldChg>
      <pc:sldChg chg="delSp modSp mod">
        <pc:chgData name="Helen Lee" userId="950b76d7-29a8-4037-9cf6-1d47a6b96373" providerId="ADAL" clId="{0E72E064-B994-40C3-97B2-7A443233E461}" dt="2026-06-01T08:45:13.988" v="947" actId="20577"/>
        <pc:sldMkLst>
          <pc:docMk/>
          <pc:sldMk cId="2655976576" sldId="4799"/>
        </pc:sldMkLst>
        <pc:spChg chg="mod">
          <ac:chgData name="Helen Lee" userId="950b76d7-29a8-4037-9cf6-1d47a6b96373" providerId="ADAL" clId="{0E72E064-B994-40C3-97B2-7A443233E461}" dt="2026-06-01T08:45:13.988" v="947" actId="20577"/>
          <ac:spMkLst>
            <pc:docMk/>
            <pc:sldMk cId="2655976576" sldId="4799"/>
            <ac:spMk id="3" creationId="{841F0A15-6F05-E8E7-7F32-29854CF10AB9}"/>
          </ac:spMkLst>
        </pc:spChg>
        <pc:grpChg chg="del">
          <ac:chgData name="Helen Lee" userId="950b76d7-29a8-4037-9cf6-1d47a6b96373" providerId="ADAL" clId="{0E72E064-B994-40C3-97B2-7A443233E461}" dt="2026-06-01T08:38:15.854" v="935" actId="478"/>
          <ac:grpSpMkLst>
            <pc:docMk/>
            <pc:sldMk cId="2655976576" sldId="4799"/>
            <ac:grpSpMk id="4" creationId="{7B19FCD4-C161-3DC1-83C7-DB9724092347}"/>
          </ac:grpSpMkLst>
        </pc:grpChg>
      </pc:sldChg>
      <pc:sldChg chg="addSp delSp modSp new mod setBg addAnim delAnim">
        <pc:chgData name="Helen Lee" userId="950b76d7-29a8-4037-9cf6-1d47a6b96373" providerId="ADAL" clId="{0E72E064-B994-40C3-97B2-7A443233E461}" dt="2026-06-01T08:03:13.710" v="171"/>
        <pc:sldMkLst>
          <pc:docMk/>
          <pc:sldMk cId="879513944" sldId="4800"/>
        </pc:sldMkLst>
        <pc:spChg chg="mod ord">
          <ac:chgData name="Helen Lee" userId="950b76d7-29a8-4037-9cf6-1d47a6b96373" providerId="ADAL" clId="{0E72E064-B994-40C3-97B2-7A443233E461}" dt="2026-06-01T07:59:43.361" v="154" actId="26606"/>
          <ac:spMkLst>
            <pc:docMk/>
            <pc:sldMk cId="879513944" sldId="4800"/>
            <ac:spMk id="2" creationId="{3F56F5C5-7858-CF60-B31A-E56EE884DF52}"/>
          </ac:spMkLst>
        </pc:spChg>
        <pc:spChg chg="del">
          <ac:chgData name="Helen Lee" userId="950b76d7-29a8-4037-9cf6-1d47a6b96373" providerId="ADAL" clId="{0E72E064-B994-40C3-97B2-7A443233E461}" dt="2026-06-01T07:57:44.655" v="139" actId="478"/>
          <ac:spMkLst>
            <pc:docMk/>
            <pc:sldMk cId="879513944" sldId="4800"/>
            <ac:spMk id="3" creationId="{411A095D-F33A-9064-487B-E8158DDF1202}"/>
          </ac:spMkLst>
        </pc:spChg>
        <pc:spChg chg="add del">
          <ac:chgData name="Helen Lee" userId="950b76d7-29a8-4037-9cf6-1d47a6b96373" providerId="ADAL" clId="{0E72E064-B994-40C3-97B2-7A443233E461}" dt="2026-06-01T07:59:42.891" v="151" actId="26606"/>
          <ac:spMkLst>
            <pc:docMk/>
            <pc:sldMk cId="879513944" sldId="4800"/>
            <ac:spMk id="10" creationId="{0671A8AE-40A1-4631-A6B8-581AFF065482}"/>
          </ac:spMkLst>
        </pc:spChg>
        <pc:spChg chg="add del">
          <ac:chgData name="Helen Lee" userId="950b76d7-29a8-4037-9cf6-1d47a6b96373" providerId="ADAL" clId="{0E72E064-B994-40C3-97B2-7A443233E461}" dt="2026-06-01T07:59:42.891" v="151" actId="26606"/>
          <ac:spMkLst>
            <pc:docMk/>
            <pc:sldMk cId="879513944" sldId="4800"/>
            <ac:spMk id="12" creationId="{AB58EF07-17C2-48CF-ABB0-EEF1F17CB8F0}"/>
          </ac:spMkLst>
        </pc:spChg>
        <pc:spChg chg="add del">
          <ac:chgData name="Helen Lee" userId="950b76d7-29a8-4037-9cf6-1d47a6b96373" providerId="ADAL" clId="{0E72E064-B994-40C3-97B2-7A443233E461}" dt="2026-06-01T07:59:42.891" v="151" actId="26606"/>
          <ac:spMkLst>
            <pc:docMk/>
            <pc:sldMk cId="879513944" sldId="4800"/>
            <ac:spMk id="14" creationId="{AF2F604E-43BE-4DC3-B983-E071523364F8}"/>
          </ac:spMkLst>
        </pc:spChg>
        <pc:spChg chg="add del">
          <ac:chgData name="Helen Lee" userId="950b76d7-29a8-4037-9cf6-1d47a6b96373" providerId="ADAL" clId="{0E72E064-B994-40C3-97B2-7A443233E461}" dt="2026-06-01T07:59:42.891" v="151" actId="26606"/>
          <ac:spMkLst>
            <pc:docMk/>
            <pc:sldMk cId="879513944" sldId="4800"/>
            <ac:spMk id="16" creationId="{08C9B587-E65E-4B52-B37C-ABEBB6E87928}"/>
          </ac:spMkLst>
        </pc:spChg>
        <pc:spChg chg="add del">
          <ac:chgData name="Helen Lee" userId="950b76d7-29a8-4037-9cf6-1d47a6b96373" providerId="ADAL" clId="{0E72E064-B994-40C3-97B2-7A443233E461}" dt="2026-06-01T07:59:43.361" v="153" actId="26606"/>
          <ac:spMkLst>
            <pc:docMk/>
            <pc:sldMk cId="879513944" sldId="4800"/>
            <ac:spMk id="18" creationId="{D4771268-CB57-404A-9271-370EB28F6090}"/>
          </ac:spMkLst>
        </pc:spChg>
        <pc:spChg chg="add del">
          <ac:chgData name="Helen Lee" userId="950b76d7-29a8-4037-9cf6-1d47a6b96373" providerId="ADAL" clId="{0E72E064-B994-40C3-97B2-7A443233E461}" dt="2026-06-01T08:03:13.710" v="170" actId="26606"/>
          <ac:spMkLst>
            <pc:docMk/>
            <pc:sldMk cId="879513944" sldId="4800"/>
            <ac:spMk id="20" creationId="{E91DC736-0EF8-4F87-9146-EBF1D2EE4D3D}"/>
          </ac:spMkLst>
        </pc:spChg>
        <pc:spChg chg="add del">
          <ac:chgData name="Helen Lee" userId="950b76d7-29a8-4037-9cf6-1d47a6b96373" providerId="ADAL" clId="{0E72E064-B994-40C3-97B2-7A443233E461}" dt="2026-06-01T08:03:13.710" v="170" actId="26606"/>
          <ac:spMkLst>
            <pc:docMk/>
            <pc:sldMk cId="879513944" sldId="4800"/>
            <ac:spMk id="21" creationId="{097CD68E-23E3-4007-8847-CD0944C4F7BE}"/>
          </ac:spMkLst>
        </pc:spChg>
        <pc:spChg chg="add del">
          <ac:chgData name="Helen Lee" userId="950b76d7-29a8-4037-9cf6-1d47a6b96373" providerId="ADAL" clId="{0E72E064-B994-40C3-97B2-7A443233E461}" dt="2026-06-01T08:03:13.710" v="170" actId="26606"/>
          <ac:spMkLst>
            <pc:docMk/>
            <pc:sldMk cId="879513944" sldId="4800"/>
            <ac:spMk id="22" creationId="{AF2F604E-43BE-4DC3-B983-E071523364F8}"/>
          </ac:spMkLst>
        </pc:spChg>
        <pc:spChg chg="add del">
          <ac:chgData name="Helen Lee" userId="950b76d7-29a8-4037-9cf6-1d47a6b96373" providerId="ADAL" clId="{0E72E064-B994-40C3-97B2-7A443233E461}" dt="2026-06-01T08:03:13.710" v="170" actId="26606"/>
          <ac:spMkLst>
            <pc:docMk/>
            <pc:sldMk cId="879513944" sldId="4800"/>
            <ac:spMk id="23" creationId="{08C9B587-E65E-4B52-B37C-ABEBB6E87928}"/>
          </ac:spMkLst>
        </pc:spChg>
        <pc:spChg chg="add">
          <ac:chgData name="Helen Lee" userId="950b76d7-29a8-4037-9cf6-1d47a6b96373" providerId="ADAL" clId="{0E72E064-B994-40C3-97B2-7A443233E461}" dt="2026-06-01T08:03:13.710" v="170" actId="26606"/>
          <ac:spMkLst>
            <pc:docMk/>
            <pc:sldMk cId="879513944" sldId="4800"/>
            <ac:spMk id="28" creationId="{55666830-9A19-4E01-8505-D6C7F9AC5665}"/>
          </ac:spMkLst>
        </pc:spChg>
        <pc:spChg chg="add">
          <ac:chgData name="Helen Lee" userId="950b76d7-29a8-4037-9cf6-1d47a6b96373" providerId="ADAL" clId="{0E72E064-B994-40C3-97B2-7A443233E461}" dt="2026-06-01T08:03:13.710" v="170" actId="26606"/>
          <ac:spMkLst>
            <pc:docMk/>
            <pc:sldMk cId="879513944" sldId="4800"/>
            <ac:spMk id="30" creationId="{AE9FC877-7FB6-4D22-9988-35420644E202}"/>
          </ac:spMkLst>
        </pc:spChg>
        <pc:spChg chg="add">
          <ac:chgData name="Helen Lee" userId="950b76d7-29a8-4037-9cf6-1d47a6b96373" providerId="ADAL" clId="{0E72E064-B994-40C3-97B2-7A443233E461}" dt="2026-06-01T08:03:13.710" v="170" actId="26606"/>
          <ac:spMkLst>
            <pc:docMk/>
            <pc:sldMk cId="879513944" sldId="4800"/>
            <ac:spMk id="32" creationId="{E41809D1-F12E-46BB-B804-5F209D325E8B}"/>
          </ac:spMkLst>
        </pc:spChg>
        <pc:spChg chg="add">
          <ac:chgData name="Helen Lee" userId="950b76d7-29a8-4037-9cf6-1d47a6b96373" providerId="ADAL" clId="{0E72E064-B994-40C3-97B2-7A443233E461}" dt="2026-06-01T08:03:13.710" v="170" actId="26606"/>
          <ac:spMkLst>
            <pc:docMk/>
            <pc:sldMk cId="879513944" sldId="4800"/>
            <ac:spMk id="34" creationId="{AF2F604E-43BE-4DC3-B983-E071523364F8}"/>
          </ac:spMkLst>
        </pc:spChg>
        <pc:spChg chg="add">
          <ac:chgData name="Helen Lee" userId="950b76d7-29a8-4037-9cf6-1d47a6b96373" providerId="ADAL" clId="{0E72E064-B994-40C3-97B2-7A443233E461}" dt="2026-06-01T08:03:13.710" v="170" actId="26606"/>
          <ac:spMkLst>
            <pc:docMk/>
            <pc:sldMk cId="879513944" sldId="4800"/>
            <ac:spMk id="36" creationId="{08C9B587-E65E-4B52-B37C-ABEBB6E87928}"/>
          </ac:spMkLst>
        </pc:spChg>
        <pc:picChg chg="add mod">
          <ac:chgData name="Helen Lee" userId="950b76d7-29a8-4037-9cf6-1d47a6b96373" providerId="ADAL" clId="{0E72E064-B994-40C3-97B2-7A443233E461}" dt="2026-06-01T08:03:13.710" v="170" actId="26606"/>
          <ac:picMkLst>
            <pc:docMk/>
            <pc:sldMk cId="879513944" sldId="4800"/>
            <ac:picMk id="5" creationId="{D7F93413-6552-345B-C63B-5A2A9A90F80B}"/>
          </ac:picMkLst>
        </pc:picChg>
      </pc:sldChg>
      <pc:sldChg chg="addSp delSp modSp new mod ord setBg addAnim">
        <pc:chgData name="Helen Lee" userId="950b76d7-29a8-4037-9cf6-1d47a6b96373" providerId="ADAL" clId="{0E72E064-B994-40C3-97B2-7A443233E461}" dt="2026-06-01T08:20:06.239" v="751" actId="26606"/>
        <pc:sldMkLst>
          <pc:docMk/>
          <pc:sldMk cId="102658082" sldId="4801"/>
        </pc:sldMkLst>
        <pc:spChg chg="mod">
          <ac:chgData name="Helen Lee" userId="950b76d7-29a8-4037-9cf6-1d47a6b96373" providerId="ADAL" clId="{0E72E064-B994-40C3-97B2-7A443233E461}" dt="2026-06-01T08:20:06.239" v="751" actId="26606"/>
          <ac:spMkLst>
            <pc:docMk/>
            <pc:sldMk cId="102658082" sldId="4801"/>
            <ac:spMk id="2" creationId="{A64681E1-7D39-E204-3E6D-835271E1E606}"/>
          </ac:spMkLst>
        </pc:spChg>
        <pc:spChg chg="add del mod">
          <ac:chgData name="Helen Lee" userId="950b76d7-29a8-4037-9cf6-1d47a6b96373" providerId="ADAL" clId="{0E72E064-B994-40C3-97B2-7A443233E461}" dt="2026-06-01T08:20:06.239" v="751" actId="26606"/>
          <ac:spMkLst>
            <pc:docMk/>
            <pc:sldMk cId="102658082" sldId="4801"/>
            <ac:spMk id="3" creationId="{1A78C74C-F771-A3F0-49E3-1A7C2ECA5DFE}"/>
          </ac:spMkLst>
        </pc:spChg>
        <pc:spChg chg="add del">
          <ac:chgData name="Helen Lee" userId="950b76d7-29a8-4037-9cf6-1d47a6b96373" providerId="ADAL" clId="{0E72E064-B994-40C3-97B2-7A443233E461}" dt="2026-06-01T08:19:45.134" v="744" actId="26606"/>
          <ac:spMkLst>
            <pc:docMk/>
            <pc:sldMk cId="102658082" sldId="4801"/>
            <ac:spMk id="10" creationId="{E91DC736-0EF8-4F87-9146-EBF1D2EE4D3D}"/>
          </ac:spMkLst>
        </pc:spChg>
        <pc:spChg chg="add del">
          <ac:chgData name="Helen Lee" userId="950b76d7-29a8-4037-9cf6-1d47a6b96373" providerId="ADAL" clId="{0E72E064-B994-40C3-97B2-7A443233E461}" dt="2026-06-01T08:19:45.134" v="744" actId="26606"/>
          <ac:spMkLst>
            <pc:docMk/>
            <pc:sldMk cId="102658082" sldId="4801"/>
            <ac:spMk id="12" creationId="{097CD68E-23E3-4007-8847-CD0944C4F7BE}"/>
          </ac:spMkLst>
        </pc:spChg>
        <pc:spChg chg="add del">
          <ac:chgData name="Helen Lee" userId="950b76d7-29a8-4037-9cf6-1d47a6b96373" providerId="ADAL" clId="{0E72E064-B994-40C3-97B2-7A443233E461}" dt="2026-06-01T08:19:45.134" v="744" actId="26606"/>
          <ac:spMkLst>
            <pc:docMk/>
            <pc:sldMk cId="102658082" sldId="4801"/>
            <ac:spMk id="14" creationId="{AF2F604E-43BE-4DC3-B983-E071523364F8}"/>
          </ac:spMkLst>
        </pc:spChg>
        <pc:spChg chg="add del">
          <ac:chgData name="Helen Lee" userId="950b76d7-29a8-4037-9cf6-1d47a6b96373" providerId="ADAL" clId="{0E72E064-B994-40C3-97B2-7A443233E461}" dt="2026-06-01T08:19:45.134" v="744" actId="26606"/>
          <ac:spMkLst>
            <pc:docMk/>
            <pc:sldMk cId="102658082" sldId="4801"/>
            <ac:spMk id="16" creationId="{08C9B587-E65E-4B52-B37C-ABEBB6E87928}"/>
          </ac:spMkLst>
        </pc:spChg>
        <pc:spChg chg="add del">
          <ac:chgData name="Helen Lee" userId="950b76d7-29a8-4037-9cf6-1d47a6b96373" providerId="ADAL" clId="{0E72E064-B994-40C3-97B2-7A443233E461}" dt="2026-06-01T08:20:06.239" v="751" actId="26606"/>
          <ac:spMkLst>
            <pc:docMk/>
            <pc:sldMk cId="102658082" sldId="4801"/>
            <ac:spMk id="18" creationId="{F13C74B1-5B17-4795-BED0-7140497B445A}"/>
          </ac:spMkLst>
        </pc:spChg>
        <pc:spChg chg="add del">
          <ac:chgData name="Helen Lee" userId="950b76d7-29a8-4037-9cf6-1d47a6b96373" providerId="ADAL" clId="{0E72E064-B994-40C3-97B2-7A443233E461}" dt="2026-06-01T08:20:06.239" v="751" actId="26606"/>
          <ac:spMkLst>
            <pc:docMk/>
            <pc:sldMk cId="102658082" sldId="4801"/>
            <ac:spMk id="19" creationId="{D4974D33-8DC5-464E-8C6D-BE58F0669C17}"/>
          </ac:spMkLst>
        </pc:spChg>
        <pc:spChg chg="add del">
          <ac:chgData name="Helen Lee" userId="950b76d7-29a8-4037-9cf6-1d47a6b96373" providerId="ADAL" clId="{0E72E064-B994-40C3-97B2-7A443233E461}" dt="2026-06-01T08:20:06.239" v="751" actId="26606"/>
          <ac:spMkLst>
            <pc:docMk/>
            <pc:sldMk cId="102658082" sldId="4801"/>
            <ac:spMk id="24" creationId="{55666830-9A19-4E01-8505-D6C7F9AC5665}"/>
          </ac:spMkLst>
        </pc:spChg>
        <pc:spChg chg="add del">
          <ac:chgData name="Helen Lee" userId="950b76d7-29a8-4037-9cf6-1d47a6b96373" providerId="ADAL" clId="{0E72E064-B994-40C3-97B2-7A443233E461}" dt="2026-06-01T08:20:06.239" v="751" actId="26606"/>
          <ac:spMkLst>
            <pc:docMk/>
            <pc:sldMk cId="102658082" sldId="4801"/>
            <ac:spMk id="26" creationId="{AE9FC877-7FB6-4D22-9988-35420644E202}"/>
          </ac:spMkLst>
        </pc:spChg>
        <pc:spChg chg="add del">
          <ac:chgData name="Helen Lee" userId="950b76d7-29a8-4037-9cf6-1d47a6b96373" providerId="ADAL" clId="{0E72E064-B994-40C3-97B2-7A443233E461}" dt="2026-06-01T08:20:06.239" v="751" actId="26606"/>
          <ac:spMkLst>
            <pc:docMk/>
            <pc:sldMk cId="102658082" sldId="4801"/>
            <ac:spMk id="28" creationId="{E41809D1-F12E-46BB-B804-5F209D325E8B}"/>
          </ac:spMkLst>
        </pc:spChg>
        <pc:spChg chg="add del">
          <ac:chgData name="Helen Lee" userId="950b76d7-29a8-4037-9cf6-1d47a6b96373" providerId="ADAL" clId="{0E72E064-B994-40C3-97B2-7A443233E461}" dt="2026-06-01T08:20:06.239" v="751" actId="26606"/>
          <ac:spMkLst>
            <pc:docMk/>
            <pc:sldMk cId="102658082" sldId="4801"/>
            <ac:spMk id="30" creationId="{AF2F604E-43BE-4DC3-B983-E071523364F8}"/>
          </ac:spMkLst>
        </pc:spChg>
        <pc:spChg chg="add del">
          <ac:chgData name="Helen Lee" userId="950b76d7-29a8-4037-9cf6-1d47a6b96373" providerId="ADAL" clId="{0E72E064-B994-40C3-97B2-7A443233E461}" dt="2026-06-01T08:20:06.239" v="751" actId="26606"/>
          <ac:spMkLst>
            <pc:docMk/>
            <pc:sldMk cId="102658082" sldId="4801"/>
            <ac:spMk id="32" creationId="{08C9B587-E65E-4B52-B37C-ABEBB6E87928}"/>
          </ac:spMkLst>
        </pc:spChg>
        <pc:picChg chg="add mod ord">
          <ac:chgData name="Helen Lee" userId="950b76d7-29a8-4037-9cf6-1d47a6b96373" providerId="ADAL" clId="{0E72E064-B994-40C3-97B2-7A443233E461}" dt="2026-06-01T08:20:06.239" v="751" actId="26606"/>
          <ac:picMkLst>
            <pc:docMk/>
            <pc:sldMk cId="102658082" sldId="4801"/>
            <ac:picMk id="5" creationId="{8F592259-6614-ECF4-23AD-507444B41034}"/>
          </ac:picMkLst>
        </pc:picChg>
      </pc:sldChg>
      <pc:sldChg chg="addSp delSp modSp new mod">
        <pc:chgData name="Helen Lee" userId="950b76d7-29a8-4037-9cf6-1d47a6b96373" providerId="ADAL" clId="{0E72E064-B994-40C3-97B2-7A443233E461}" dt="2026-06-01T08:37:16.737" v="826" actId="1076"/>
        <pc:sldMkLst>
          <pc:docMk/>
          <pc:sldMk cId="1858029867" sldId="4802"/>
        </pc:sldMkLst>
        <pc:spChg chg="del">
          <ac:chgData name="Helen Lee" userId="950b76d7-29a8-4037-9cf6-1d47a6b96373" providerId="ADAL" clId="{0E72E064-B994-40C3-97B2-7A443233E461}" dt="2026-06-01T08:25:39.437" v="787" actId="478"/>
          <ac:spMkLst>
            <pc:docMk/>
            <pc:sldMk cId="1858029867" sldId="4802"/>
            <ac:spMk id="2" creationId="{8C0EF901-9E25-BF22-7CFC-707B5641734E}"/>
          </ac:spMkLst>
        </pc:spChg>
        <pc:spChg chg="del">
          <ac:chgData name="Helen Lee" userId="950b76d7-29a8-4037-9cf6-1d47a6b96373" providerId="ADAL" clId="{0E72E064-B994-40C3-97B2-7A443233E461}" dt="2026-06-01T08:25:37.558" v="786" actId="478"/>
          <ac:spMkLst>
            <pc:docMk/>
            <pc:sldMk cId="1858029867" sldId="4802"/>
            <ac:spMk id="3" creationId="{94F257C4-D662-AED2-9BDA-04B487271CB5}"/>
          </ac:spMkLst>
        </pc:spChg>
        <pc:spChg chg="add mod">
          <ac:chgData name="Helen Lee" userId="950b76d7-29a8-4037-9cf6-1d47a6b96373" providerId="ADAL" clId="{0E72E064-B994-40C3-97B2-7A443233E461}" dt="2026-06-01T08:37:16.737" v="826" actId="1076"/>
          <ac:spMkLst>
            <pc:docMk/>
            <pc:sldMk cId="1858029867" sldId="4802"/>
            <ac:spMk id="8" creationId="{C9F4144F-EECF-543C-74EE-894D5520C0BD}"/>
          </ac:spMkLst>
        </pc:spChg>
        <pc:picChg chg="add mod">
          <ac:chgData name="Helen Lee" userId="950b76d7-29a8-4037-9cf6-1d47a6b96373" providerId="ADAL" clId="{0E72E064-B994-40C3-97B2-7A443233E461}" dt="2026-06-01T08:35:43.368" v="789" actId="1076"/>
          <ac:picMkLst>
            <pc:docMk/>
            <pc:sldMk cId="1858029867" sldId="4802"/>
            <ac:picMk id="5" creationId="{09018E45-8668-4C92-3B6E-E417A1FFE75E}"/>
          </ac:picMkLst>
        </pc:picChg>
        <pc:picChg chg="add mod">
          <ac:chgData name="Helen Lee" userId="950b76d7-29a8-4037-9cf6-1d47a6b96373" providerId="ADAL" clId="{0E72E064-B994-40C3-97B2-7A443233E461}" dt="2026-06-01T08:37:12.085" v="825" actId="14100"/>
          <ac:picMkLst>
            <pc:docMk/>
            <pc:sldMk cId="1858029867" sldId="4802"/>
            <ac:picMk id="7" creationId="{49C99005-D9D5-6B7A-29B7-376A2161C9BC}"/>
          </ac:picMkLst>
        </pc:picChg>
      </pc:sldChg>
      <pc:sldChg chg="modSp new mod ord">
        <pc:chgData name="Helen Lee" userId="950b76d7-29a8-4037-9cf6-1d47a6b96373" providerId="ADAL" clId="{0E72E064-B994-40C3-97B2-7A443233E461}" dt="2026-06-01T22:08:50.097" v="1132"/>
        <pc:sldMkLst>
          <pc:docMk/>
          <pc:sldMk cId="3167335737" sldId="4803"/>
        </pc:sldMkLst>
        <pc:spChg chg="mod">
          <ac:chgData name="Helen Lee" userId="950b76d7-29a8-4037-9cf6-1d47a6b96373" providerId="ADAL" clId="{0E72E064-B994-40C3-97B2-7A443233E461}" dt="2026-06-01T22:08:36.031" v="1130"/>
          <ac:spMkLst>
            <pc:docMk/>
            <pc:sldMk cId="3167335737" sldId="4803"/>
            <ac:spMk id="2" creationId="{00C232D2-59EB-95BA-D4C8-1BF3DF4D5BDB}"/>
          </ac:spMkLst>
        </pc:spChg>
        <pc:spChg chg="mod">
          <ac:chgData name="Helen Lee" userId="950b76d7-29a8-4037-9cf6-1d47a6b96373" providerId="ADAL" clId="{0E72E064-B994-40C3-97B2-7A443233E461}" dt="2026-06-01T21:58:13.390" v="950" actId="27636"/>
          <ac:spMkLst>
            <pc:docMk/>
            <pc:sldMk cId="3167335737" sldId="4803"/>
            <ac:spMk id="3" creationId="{25B6F60D-7DBE-478C-E542-6F8D4AF44F8E}"/>
          </ac:spMkLst>
        </pc:spChg>
      </pc:sldChg>
      <pc:sldChg chg="addSp delSp modSp new mod setBg addAnim delAnim">
        <pc:chgData name="Helen Lee" userId="950b76d7-29a8-4037-9cf6-1d47a6b96373" providerId="ADAL" clId="{0E72E064-B994-40C3-97B2-7A443233E461}" dt="2026-06-01T22:18:22.814" v="1142" actId="26606"/>
        <pc:sldMkLst>
          <pc:docMk/>
          <pc:sldMk cId="699929767" sldId="4804"/>
        </pc:sldMkLst>
        <pc:spChg chg="mod ord">
          <ac:chgData name="Helen Lee" userId="950b76d7-29a8-4037-9cf6-1d47a6b96373" providerId="ADAL" clId="{0E72E064-B994-40C3-97B2-7A443233E461}" dt="2026-06-01T22:18:22.814" v="1142" actId="26606"/>
          <ac:spMkLst>
            <pc:docMk/>
            <pc:sldMk cId="699929767" sldId="4804"/>
            <ac:spMk id="2" creationId="{BC7FC039-C8C0-12F0-8004-3174A0F21C76}"/>
          </ac:spMkLst>
        </pc:spChg>
        <pc:spChg chg="del">
          <ac:chgData name="Helen Lee" userId="950b76d7-29a8-4037-9cf6-1d47a6b96373" providerId="ADAL" clId="{0E72E064-B994-40C3-97B2-7A443233E461}" dt="2026-06-01T21:58:23.527" v="952" actId="478"/>
          <ac:spMkLst>
            <pc:docMk/>
            <pc:sldMk cId="699929767" sldId="4804"/>
            <ac:spMk id="3" creationId="{D48FDED9-4CE6-1385-614E-722CC62C06D8}"/>
          </ac:spMkLst>
        </pc:spChg>
        <pc:spChg chg="add del">
          <ac:chgData name="Helen Lee" userId="950b76d7-29a8-4037-9cf6-1d47a6b96373" providerId="ADAL" clId="{0E72E064-B994-40C3-97B2-7A443233E461}" dt="2026-06-01T22:18:15.394" v="1139" actId="26606"/>
          <ac:spMkLst>
            <pc:docMk/>
            <pc:sldMk cId="699929767" sldId="4804"/>
            <ac:spMk id="10" creationId="{362D44EE-C852-4460-B8B5-C4F2BC20510C}"/>
          </ac:spMkLst>
        </pc:spChg>
        <pc:spChg chg="add del">
          <ac:chgData name="Helen Lee" userId="950b76d7-29a8-4037-9cf6-1d47a6b96373" providerId="ADAL" clId="{0E72E064-B994-40C3-97B2-7A443233E461}" dt="2026-06-01T22:18:15.394" v="1139" actId="26606"/>
          <ac:spMkLst>
            <pc:docMk/>
            <pc:sldMk cId="699929767" sldId="4804"/>
            <ac:spMk id="12" creationId="{658970D8-8D1D-4B5C-894B-E871CC86543D}"/>
          </ac:spMkLst>
        </pc:spChg>
        <pc:spChg chg="add del">
          <ac:chgData name="Helen Lee" userId="950b76d7-29a8-4037-9cf6-1d47a6b96373" providerId="ADAL" clId="{0E72E064-B994-40C3-97B2-7A443233E461}" dt="2026-06-01T22:18:15.394" v="1139" actId="26606"/>
          <ac:spMkLst>
            <pc:docMk/>
            <pc:sldMk cId="699929767" sldId="4804"/>
            <ac:spMk id="14" creationId="{F227E5B6-9132-43CA-B503-37A18562ADF2}"/>
          </ac:spMkLst>
        </pc:spChg>
        <pc:spChg chg="add del">
          <ac:chgData name="Helen Lee" userId="950b76d7-29a8-4037-9cf6-1d47a6b96373" providerId="ADAL" clId="{0E72E064-B994-40C3-97B2-7A443233E461}" dt="2026-06-01T22:18:15.394" v="1139" actId="26606"/>
          <ac:spMkLst>
            <pc:docMk/>
            <pc:sldMk cId="699929767" sldId="4804"/>
            <ac:spMk id="16" creationId="{03C2051E-A88D-48E5-BACF-AAED17892722}"/>
          </ac:spMkLst>
        </pc:spChg>
        <pc:spChg chg="add del">
          <ac:chgData name="Helen Lee" userId="950b76d7-29a8-4037-9cf6-1d47a6b96373" providerId="ADAL" clId="{0E72E064-B994-40C3-97B2-7A443233E461}" dt="2026-06-01T22:18:15.394" v="1139" actId="26606"/>
          <ac:spMkLst>
            <pc:docMk/>
            <pc:sldMk cId="699929767" sldId="4804"/>
            <ac:spMk id="18" creationId="{7821A508-2985-4905-874A-527429BAABFA}"/>
          </ac:spMkLst>
        </pc:spChg>
        <pc:spChg chg="add del">
          <ac:chgData name="Helen Lee" userId="950b76d7-29a8-4037-9cf6-1d47a6b96373" providerId="ADAL" clId="{0E72E064-B994-40C3-97B2-7A443233E461}" dt="2026-06-01T22:18:15.394" v="1139" actId="26606"/>
          <ac:spMkLst>
            <pc:docMk/>
            <pc:sldMk cId="699929767" sldId="4804"/>
            <ac:spMk id="20" creationId="{D2929CB1-0E3C-4B2D-ADC5-0154FB33BA44}"/>
          </ac:spMkLst>
        </pc:spChg>
        <pc:spChg chg="add del">
          <ac:chgData name="Helen Lee" userId="950b76d7-29a8-4037-9cf6-1d47a6b96373" providerId="ADAL" clId="{0E72E064-B994-40C3-97B2-7A443233E461}" dt="2026-06-01T22:18:15.394" v="1139" actId="26606"/>
          <ac:spMkLst>
            <pc:docMk/>
            <pc:sldMk cId="699929767" sldId="4804"/>
            <ac:spMk id="22" creationId="{5F2F0C84-BE8C-4DC2-A6D3-30349A801D5C}"/>
          </ac:spMkLst>
        </pc:spChg>
        <pc:spChg chg="add del">
          <ac:chgData name="Helen Lee" userId="950b76d7-29a8-4037-9cf6-1d47a6b96373" providerId="ADAL" clId="{0E72E064-B994-40C3-97B2-7A443233E461}" dt="2026-06-01T22:18:22.814" v="1141" actId="26606"/>
          <ac:spMkLst>
            <pc:docMk/>
            <pc:sldMk cId="699929767" sldId="4804"/>
            <ac:spMk id="24" creationId="{D4771268-CB57-404A-9271-370EB28F6090}"/>
          </ac:spMkLst>
        </pc:spChg>
        <pc:spChg chg="add">
          <ac:chgData name="Helen Lee" userId="950b76d7-29a8-4037-9cf6-1d47a6b96373" providerId="ADAL" clId="{0E72E064-B994-40C3-97B2-7A443233E461}" dt="2026-06-01T22:18:22.814" v="1142" actId="26606"/>
          <ac:spMkLst>
            <pc:docMk/>
            <pc:sldMk cId="699929767" sldId="4804"/>
            <ac:spMk id="26" creationId="{E91DC736-0EF8-4F87-9146-EBF1D2EE4D3D}"/>
          </ac:spMkLst>
        </pc:spChg>
        <pc:spChg chg="add">
          <ac:chgData name="Helen Lee" userId="950b76d7-29a8-4037-9cf6-1d47a6b96373" providerId="ADAL" clId="{0E72E064-B994-40C3-97B2-7A443233E461}" dt="2026-06-01T22:18:22.814" v="1142" actId="26606"/>
          <ac:spMkLst>
            <pc:docMk/>
            <pc:sldMk cId="699929767" sldId="4804"/>
            <ac:spMk id="27" creationId="{097CD68E-23E3-4007-8847-CD0944C4F7BE}"/>
          </ac:spMkLst>
        </pc:spChg>
        <pc:spChg chg="add">
          <ac:chgData name="Helen Lee" userId="950b76d7-29a8-4037-9cf6-1d47a6b96373" providerId="ADAL" clId="{0E72E064-B994-40C3-97B2-7A443233E461}" dt="2026-06-01T22:18:22.814" v="1142" actId="26606"/>
          <ac:spMkLst>
            <pc:docMk/>
            <pc:sldMk cId="699929767" sldId="4804"/>
            <ac:spMk id="28" creationId="{AF2F604E-43BE-4DC3-B983-E071523364F8}"/>
          </ac:spMkLst>
        </pc:spChg>
        <pc:spChg chg="add">
          <ac:chgData name="Helen Lee" userId="950b76d7-29a8-4037-9cf6-1d47a6b96373" providerId="ADAL" clId="{0E72E064-B994-40C3-97B2-7A443233E461}" dt="2026-06-01T22:18:22.814" v="1142" actId="26606"/>
          <ac:spMkLst>
            <pc:docMk/>
            <pc:sldMk cId="699929767" sldId="4804"/>
            <ac:spMk id="29" creationId="{08C9B587-E65E-4B52-B37C-ABEBB6E87928}"/>
          </ac:spMkLst>
        </pc:spChg>
        <pc:picChg chg="add mod">
          <ac:chgData name="Helen Lee" userId="950b76d7-29a8-4037-9cf6-1d47a6b96373" providerId="ADAL" clId="{0E72E064-B994-40C3-97B2-7A443233E461}" dt="2026-06-01T22:18:22.814" v="1142" actId="26606"/>
          <ac:picMkLst>
            <pc:docMk/>
            <pc:sldMk cId="699929767" sldId="4804"/>
            <ac:picMk id="5" creationId="{F7D24354-EC34-B5E8-B72D-E5B148C9566F}"/>
          </ac:picMkLst>
        </pc:picChg>
      </pc:sldChg>
      <pc:sldChg chg="addSp delSp modSp new mod setBg">
        <pc:chgData name="Helen Lee" userId="950b76d7-29a8-4037-9cf6-1d47a6b96373" providerId="ADAL" clId="{0E72E064-B994-40C3-97B2-7A443233E461}" dt="2026-06-01T22:08:30.584" v="1129" actId="1076"/>
        <pc:sldMkLst>
          <pc:docMk/>
          <pc:sldMk cId="667720454" sldId="4805"/>
        </pc:sldMkLst>
        <pc:spChg chg="mod">
          <ac:chgData name="Helen Lee" userId="950b76d7-29a8-4037-9cf6-1d47a6b96373" providerId="ADAL" clId="{0E72E064-B994-40C3-97B2-7A443233E461}" dt="2026-06-01T22:08:30.584" v="1129" actId="1076"/>
          <ac:spMkLst>
            <pc:docMk/>
            <pc:sldMk cId="667720454" sldId="4805"/>
            <ac:spMk id="2" creationId="{4423EA04-849B-B1D3-329C-EFC51011977F}"/>
          </ac:spMkLst>
        </pc:spChg>
        <pc:spChg chg="mod ord">
          <ac:chgData name="Helen Lee" userId="950b76d7-29a8-4037-9cf6-1d47a6b96373" providerId="ADAL" clId="{0E72E064-B994-40C3-97B2-7A443233E461}" dt="2026-06-01T22:06:58.270" v="1071" actId="207"/>
          <ac:spMkLst>
            <pc:docMk/>
            <pc:sldMk cId="667720454" sldId="4805"/>
            <ac:spMk id="3" creationId="{0F51A37F-EF2F-92B6-127E-018106C1CEA8}"/>
          </ac:spMkLst>
        </pc:spChg>
        <pc:spChg chg="add">
          <ac:chgData name="Helen Lee" userId="950b76d7-29a8-4037-9cf6-1d47a6b96373" providerId="ADAL" clId="{0E72E064-B994-40C3-97B2-7A443233E461}" dt="2026-06-01T22:05:36.402" v="1057" actId="26606"/>
          <ac:spMkLst>
            <pc:docMk/>
            <pc:sldMk cId="667720454" sldId="4805"/>
            <ac:spMk id="9" creationId="{7D42D292-4C48-479B-9E59-E29CD9871C0C}"/>
          </ac:spMkLst>
        </pc:spChg>
        <pc:spChg chg="add">
          <ac:chgData name="Helen Lee" userId="950b76d7-29a8-4037-9cf6-1d47a6b96373" providerId="ADAL" clId="{0E72E064-B994-40C3-97B2-7A443233E461}" dt="2026-06-01T22:05:36.402" v="1057" actId="26606"/>
          <ac:spMkLst>
            <pc:docMk/>
            <pc:sldMk cId="667720454" sldId="4805"/>
            <ac:spMk id="11" creationId="{533DF362-939D-4EEE-8DC4-6B54607E5611}"/>
          </ac:spMkLst>
        </pc:spChg>
        <pc:spChg chg="add">
          <ac:chgData name="Helen Lee" userId="950b76d7-29a8-4037-9cf6-1d47a6b96373" providerId="ADAL" clId="{0E72E064-B994-40C3-97B2-7A443233E461}" dt="2026-06-01T22:05:36.402" v="1057" actId="26606"/>
          <ac:spMkLst>
            <pc:docMk/>
            <pc:sldMk cId="667720454" sldId="4805"/>
            <ac:spMk id="12" creationId="{53E60C6D-4E85-4E14-BCDF-BF15C241F7CA}"/>
          </ac:spMkLst>
        </pc:spChg>
        <pc:spChg chg="add del">
          <ac:chgData name="Helen Lee" userId="950b76d7-29a8-4037-9cf6-1d47a6b96373" providerId="ADAL" clId="{0E72E064-B994-40C3-97B2-7A443233E461}" dt="2026-06-01T22:02:12.949" v="973" actId="26606"/>
          <ac:spMkLst>
            <pc:docMk/>
            <pc:sldMk cId="667720454" sldId="4805"/>
            <ac:spMk id="14" creationId="{E5BBB0F9-6A59-4D02-A9C7-A2D6516684CE}"/>
          </ac:spMkLst>
        </pc:spChg>
        <pc:spChg chg="add del">
          <ac:chgData name="Helen Lee" userId="950b76d7-29a8-4037-9cf6-1d47a6b96373" providerId="ADAL" clId="{0E72E064-B994-40C3-97B2-7A443233E461}" dt="2026-06-01T22:02:12.949" v="973" actId="26606"/>
          <ac:spMkLst>
            <pc:docMk/>
            <pc:sldMk cId="667720454" sldId="4805"/>
            <ac:spMk id="15" creationId="{92468898-5A6E-4D55-85EC-308E785EE06C}"/>
          </ac:spMkLst>
        </pc:spChg>
        <pc:spChg chg="add del">
          <ac:chgData name="Helen Lee" userId="950b76d7-29a8-4037-9cf6-1d47a6b96373" providerId="ADAL" clId="{0E72E064-B994-40C3-97B2-7A443233E461}" dt="2026-06-01T22:02:12.949" v="973" actId="26606"/>
          <ac:spMkLst>
            <pc:docMk/>
            <pc:sldMk cId="667720454" sldId="4805"/>
            <ac:spMk id="16" creationId="{3E23A947-2D45-4208-AE2B-64948C87A3EB}"/>
          </ac:spMkLst>
        </pc:spChg>
        <pc:grpChg chg="add del">
          <ac:chgData name="Helen Lee" userId="950b76d7-29a8-4037-9cf6-1d47a6b96373" providerId="ADAL" clId="{0E72E064-B994-40C3-97B2-7A443233E461}" dt="2026-06-01T22:02:10.330" v="971" actId="26606"/>
          <ac:grpSpMkLst>
            <pc:docMk/>
            <pc:sldMk cId="667720454" sldId="4805"/>
            <ac:grpSpMk id="10" creationId="{BE589684-54CA-64D8-C963-5F19FF75BF72}"/>
          </ac:grpSpMkLst>
        </pc:grpChg>
        <pc:picChg chg="add mod ord">
          <ac:chgData name="Helen Lee" userId="950b76d7-29a8-4037-9cf6-1d47a6b96373" providerId="ADAL" clId="{0E72E064-B994-40C3-97B2-7A443233E461}" dt="2026-06-01T22:06:41.474" v="1066" actId="1076"/>
          <ac:picMkLst>
            <pc:docMk/>
            <pc:sldMk cId="667720454" sldId="4805"/>
            <ac:picMk id="5" creationId="{1702EEDE-9BA0-E82F-B516-F946067CE54C}"/>
          </ac:picMkLst>
        </pc:picChg>
        <pc:picChg chg="add mod">
          <ac:chgData name="Helen Lee" userId="950b76d7-29a8-4037-9cf6-1d47a6b96373" providerId="ADAL" clId="{0E72E064-B994-40C3-97B2-7A443233E461}" dt="2026-06-01T22:06:40.554" v="1065" actId="1076"/>
          <ac:picMkLst>
            <pc:docMk/>
            <pc:sldMk cId="667720454" sldId="4805"/>
            <ac:picMk id="7" creationId="{228DDE0C-6711-BE8D-F003-57766DC7718F}"/>
          </ac:picMkLst>
        </pc:picChg>
        <pc:picChg chg="add mod modCrop">
          <ac:chgData name="Helen Lee" userId="950b76d7-29a8-4037-9cf6-1d47a6b96373" providerId="ADAL" clId="{0E72E064-B994-40C3-97B2-7A443233E461}" dt="2026-06-01T22:06:44.627" v="1068" actId="1076"/>
          <ac:picMkLst>
            <pc:docMk/>
            <pc:sldMk cId="667720454" sldId="4805"/>
            <ac:picMk id="13" creationId="{76FEE378-9932-17B2-0D21-7273F3BF6FF4}"/>
          </ac:picMkLst>
        </pc:picChg>
      </pc:sldChg>
    </pc:docChg>
  </pc:docChgLst>
</pc:chgInfo>
</file>

<file path=ppt/diagrams/_rels/data1.xml.rels><?xml version="1.0" encoding="UTF-8" standalone="yes"?>
<Relationships xmlns="http://schemas.openxmlformats.org/package/2006/relationships"><Relationship Id="rId3" Type="http://schemas.openxmlformats.org/officeDocument/2006/relationships/image" Target="../media/image14.svg"/><Relationship Id="rId2" Type="http://schemas.openxmlformats.org/officeDocument/2006/relationships/image" Target="../media/image13.svg"/><Relationship Id="rId1" Type="http://schemas.openxmlformats.org/officeDocument/2006/relationships/image" Target="../media/image12.svg"/><Relationship Id="rId5" Type="http://schemas.openxmlformats.org/officeDocument/2006/relationships/image" Target="../media/image16.svg"/><Relationship Id="rId4" Type="http://schemas.openxmlformats.org/officeDocument/2006/relationships/image" Target="../media/image15.svg"/></Relationships>
</file>

<file path=ppt/diagrams/_rels/drawing1.xml.rels><?xml version="1.0" encoding="UTF-8" standalone="yes"?>
<Relationships xmlns="http://schemas.openxmlformats.org/package/2006/relationships"><Relationship Id="rId3" Type="http://schemas.openxmlformats.org/officeDocument/2006/relationships/image" Target="../media/image14.svg"/><Relationship Id="rId2" Type="http://schemas.openxmlformats.org/officeDocument/2006/relationships/image" Target="../media/image13.svg"/><Relationship Id="rId1" Type="http://schemas.openxmlformats.org/officeDocument/2006/relationships/image" Target="../media/image12.svg"/><Relationship Id="rId5" Type="http://schemas.openxmlformats.org/officeDocument/2006/relationships/image" Target="../media/image16.svg"/><Relationship Id="rId4" Type="http://schemas.openxmlformats.org/officeDocument/2006/relationships/image" Target="../media/image15.svg"/></Relationships>
</file>

<file path=ppt/diagrams/colors1.xml><?xml version="1.0" encoding="utf-8"?>
<dgm:colorsDef xmlns:dgm="http://schemas.openxmlformats.org/drawingml/2006/diagram" xmlns:a="http://schemas.openxmlformats.org/drawingml/2006/main" uniqueId="urn:microsoft.com/office/officeart/2018/5/colors/Iconchunking_neutralicon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data1.xml><?xml version="1.0" encoding="utf-8"?>
<dgm:dataModel xmlns:dgm="http://schemas.openxmlformats.org/drawingml/2006/diagram" xmlns:a="http://schemas.openxmlformats.org/drawingml/2006/main">
  <dgm:ptLst>
    <dgm:pt modelId="{85FA675A-5F09-4173-B92A-884803012312}" type="doc">
      <dgm:prSet loTypeId="urn:microsoft.com/office/officeart/2018/2/layout/IconVerticalSolidList" loCatId="icon" qsTypeId="urn:microsoft.com/office/officeart/2005/8/quickstyle/simple1" qsCatId="simple" csTypeId="urn:microsoft.com/office/officeart/2018/5/colors/Iconchunking_neutralicontext_colorful1" csCatId="colorful" phldr="1"/>
      <dgm:spPr/>
      <dgm:t>
        <a:bodyPr/>
        <a:lstStyle/>
        <a:p>
          <a:endParaRPr lang="en-US"/>
        </a:p>
      </dgm:t>
    </dgm:pt>
    <dgm:pt modelId="{4A51DE7E-4955-4D75-9C30-5EFADF2DAC3D}">
      <dgm:prSet/>
      <dgm:spPr/>
      <dgm:t>
        <a:bodyPr/>
        <a:lstStyle/>
        <a:p>
          <a:r>
            <a:rPr lang="en-GB"/>
            <a:t>Understand and critically analyse the background research</a:t>
          </a:r>
          <a:endParaRPr lang="en-US"/>
        </a:p>
      </dgm:t>
    </dgm:pt>
    <dgm:pt modelId="{EF500B2C-2459-4313-ABBD-51342B088C56}" type="parTrans" cxnId="{ECBBBF79-FF40-4AEE-9893-A157978A8B3F}">
      <dgm:prSet/>
      <dgm:spPr/>
      <dgm:t>
        <a:bodyPr/>
        <a:lstStyle/>
        <a:p>
          <a:endParaRPr lang="en-US"/>
        </a:p>
      </dgm:t>
    </dgm:pt>
    <dgm:pt modelId="{033A3E88-E3F5-4348-A8EA-1417C17B910F}" type="sibTrans" cxnId="{ECBBBF79-FF40-4AEE-9893-A157978A8B3F}">
      <dgm:prSet/>
      <dgm:spPr/>
      <dgm:t>
        <a:bodyPr/>
        <a:lstStyle/>
        <a:p>
          <a:endParaRPr lang="en-US"/>
        </a:p>
      </dgm:t>
    </dgm:pt>
    <dgm:pt modelId="{972C2544-6962-4157-BD01-33CC1086703A}">
      <dgm:prSet/>
      <dgm:spPr/>
      <dgm:t>
        <a:bodyPr/>
        <a:lstStyle/>
        <a:p>
          <a:r>
            <a:rPr lang="en-GB"/>
            <a:t>Select and source the information that is necessary to develop a context for your research</a:t>
          </a:r>
          <a:endParaRPr lang="en-US"/>
        </a:p>
      </dgm:t>
    </dgm:pt>
    <dgm:pt modelId="{0834648E-3BC7-44EA-BB4C-7ECE6FA8F03D}" type="parTrans" cxnId="{A5955842-BCC9-4FA6-A5D9-29CC5B02599F}">
      <dgm:prSet/>
      <dgm:spPr/>
      <dgm:t>
        <a:bodyPr/>
        <a:lstStyle/>
        <a:p>
          <a:endParaRPr lang="en-US"/>
        </a:p>
      </dgm:t>
    </dgm:pt>
    <dgm:pt modelId="{4CDC8DCB-4354-4083-B061-D1DC158ACC20}" type="sibTrans" cxnId="{A5955842-BCC9-4FA6-A5D9-29CC5B02599F}">
      <dgm:prSet/>
      <dgm:spPr/>
      <dgm:t>
        <a:bodyPr/>
        <a:lstStyle/>
        <a:p>
          <a:endParaRPr lang="en-US"/>
        </a:p>
      </dgm:t>
    </dgm:pt>
    <dgm:pt modelId="{0DAD721C-EAFA-479A-BA41-AD377F9A66B0}">
      <dgm:prSet/>
      <dgm:spPr/>
      <dgm:t>
        <a:bodyPr/>
        <a:lstStyle/>
        <a:p>
          <a:r>
            <a:rPr lang="en-GB"/>
            <a:t>Shows how your investigation relates to previous research</a:t>
          </a:r>
          <a:endParaRPr lang="en-US"/>
        </a:p>
      </dgm:t>
    </dgm:pt>
    <dgm:pt modelId="{AA265184-7EDC-458F-A5EF-FB5003951120}" type="parTrans" cxnId="{B7E02443-9C63-4C04-81DD-DE6CF031A1C2}">
      <dgm:prSet/>
      <dgm:spPr/>
      <dgm:t>
        <a:bodyPr/>
        <a:lstStyle/>
        <a:p>
          <a:endParaRPr lang="en-US"/>
        </a:p>
      </dgm:t>
    </dgm:pt>
    <dgm:pt modelId="{5DEB3098-8238-4C57-891C-ABD10DC8DB0C}" type="sibTrans" cxnId="{B7E02443-9C63-4C04-81DD-DE6CF031A1C2}">
      <dgm:prSet/>
      <dgm:spPr/>
      <dgm:t>
        <a:bodyPr/>
        <a:lstStyle/>
        <a:p>
          <a:endParaRPr lang="en-US"/>
        </a:p>
      </dgm:t>
    </dgm:pt>
    <dgm:pt modelId="{463D794E-81FC-4DF0-B3A8-13B60AD47202}">
      <dgm:prSet/>
      <dgm:spPr/>
      <dgm:t>
        <a:bodyPr/>
        <a:lstStyle/>
        <a:p>
          <a:r>
            <a:rPr lang="en-GB"/>
            <a:t>Reveals the contribution that your investigation makes to this field (fills a gap, or builds on existing research, for instance)</a:t>
          </a:r>
          <a:endParaRPr lang="en-US"/>
        </a:p>
      </dgm:t>
    </dgm:pt>
    <dgm:pt modelId="{D99BBD31-F2D9-432F-A43F-E9C562F454F6}" type="parTrans" cxnId="{5DB4FBD7-3020-484E-A6B5-6AF9919D1D9A}">
      <dgm:prSet/>
      <dgm:spPr/>
      <dgm:t>
        <a:bodyPr/>
        <a:lstStyle/>
        <a:p>
          <a:endParaRPr lang="en-US"/>
        </a:p>
      </dgm:t>
    </dgm:pt>
    <dgm:pt modelId="{E113D48A-E2DB-4074-8B92-220984101487}" type="sibTrans" cxnId="{5DB4FBD7-3020-484E-A6B5-6AF9919D1D9A}">
      <dgm:prSet/>
      <dgm:spPr/>
      <dgm:t>
        <a:bodyPr/>
        <a:lstStyle/>
        <a:p>
          <a:endParaRPr lang="en-US"/>
        </a:p>
      </dgm:t>
    </dgm:pt>
    <dgm:pt modelId="{8095A265-D48F-4371-A8D0-69065ACCA3EC}">
      <dgm:prSet/>
      <dgm:spPr/>
      <dgm:t>
        <a:bodyPr/>
        <a:lstStyle/>
        <a:p>
          <a:r>
            <a:rPr lang="en-GB"/>
            <a:t>Provides evidence that may help explain your findings later</a:t>
          </a:r>
          <a:endParaRPr lang="en-US"/>
        </a:p>
      </dgm:t>
    </dgm:pt>
    <dgm:pt modelId="{9547F7FA-8000-49D9-B852-94E3DEE2812F}" type="parTrans" cxnId="{6FE4BD0D-FA19-4B0F-8945-BCC19A714AB3}">
      <dgm:prSet/>
      <dgm:spPr/>
      <dgm:t>
        <a:bodyPr/>
        <a:lstStyle/>
        <a:p>
          <a:endParaRPr lang="en-US"/>
        </a:p>
      </dgm:t>
    </dgm:pt>
    <dgm:pt modelId="{D820FB00-9F05-4C20-996F-8AF2A5868E3E}" type="sibTrans" cxnId="{6FE4BD0D-FA19-4B0F-8945-BCC19A714AB3}">
      <dgm:prSet/>
      <dgm:spPr/>
      <dgm:t>
        <a:bodyPr/>
        <a:lstStyle/>
        <a:p>
          <a:endParaRPr lang="en-US"/>
        </a:p>
      </dgm:t>
    </dgm:pt>
    <dgm:pt modelId="{60804EE9-4B3C-43E3-9278-EA89B070AB95}" type="pres">
      <dgm:prSet presAssocID="{85FA675A-5F09-4173-B92A-884803012312}" presName="root" presStyleCnt="0">
        <dgm:presLayoutVars>
          <dgm:dir/>
          <dgm:resizeHandles val="exact"/>
        </dgm:presLayoutVars>
      </dgm:prSet>
      <dgm:spPr/>
    </dgm:pt>
    <dgm:pt modelId="{37D3A4B3-34A4-45D0-9FA8-410F98847C59}" type="pres">
      <dgm:prSet presAssocID="{4A51DE7E-4955-4D75-9C30-5EFADF2DAC3D}" presName="compNode" presStyleCnt="0"/>
      <dgm:spPr/>
    </dgm:pt>
    <dgm:pt modelId="{7D934840-68B2-4E16-B1FF-1E8AE45C0889}" type="pres">
      <dgm:prSet presAssocID="{4A51DE7E-4955-4D75-9C30-5EFADF2DAC3D}" presName="bgRect" presStyleLbl="bgShp" presStyleIdx="0" presStyleCnt="5"/>
      <dgm:spPr/>
    </dgm:pt>
    <dgm:pt modelId="{A617469C-0DAF-4850-9FF0-F2F1F8178435}" type="pres">
      <dgm:prSet presAssocID="{4A51DE7E-4955-4D75-9C30-5EFADF2DAC3D}" presName="iconRect" presStyleLbl="node1" presStyleIdx="0"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a:noFill/>
        </a:ln>
      </dgm:spPr>
      <dgm:extLst>
        <a:ext uri="{E40237B7-FDA0-4F09-8148-C483321AD2D9}">
          <dgm14:cNvPr xmlns:dgm14="http://schemas.microsoft.com/office/drawing/2010/diagram" id="0" name="" descr="Magnifying glass"/>
        </a:ext>
      </dgm:extLst>
    </dgm:pt>
    <dgm:pt modelId="{BEF943ED-73FD-45C9-8400-6C6C1E968464}" type="pres">
      <dgm:prSet presAssocID="{4A51DE7E-4955-4D75-9C30-5EFADF2DAC3D}" presName="spaceRect" presStyleCnt="0"/>
      <dgm:spPr/>
    </dgm:pt>
    <dgm:pt modelId="{F9187E85-5D48-4531-865C-275E5778E988}" type="pres">
      <dgm:prSet presAssocID="{4A51DE7E-4955-4D75-9C30-5EFADF2DAC3D}" presName="parTx" presStyleLbl="revTx" presStyleIdx="0" presStyleCnt="5">
        <dgm:presLayoutVars>
          <dgm:chMax val="0"/>
          <dgm:chPref val="0"/>
        </dgm:presLayoutVars>
      </dgm:prSet>
      <dgm:spPr/>
    </dgm:pt>
    <dgm:pt modelId="{9B0ABE2D-5FF8-46A6-955C-B4EDFE9293EB}" type="pres">
      <dgm:prSet presAssocID="{033A3E88-E3F5-4348-A8EA-1417C17B910F}" presName="sibTrans" presStyleCnt="0"/>
      <dgm:spPr/>
    </dgm:pt>
    <dgm:pt modelId="{85D11CB4-C31B-4C80-8D2E-A6166EBF9FDD}" type="pres">
      <dgm:prSet presAssocID="{972C2544-6962-4157-BD01-33CC1086703A}" presName="compNode" presStyleCnt="0"/>
      <dgm:spPr/>
    </dgm:pt>
    <dgm:pt modelId="{2E07FCED-90B3-49A6-8915-28D33431CDD8}" type="pres">
      <dgm:prSet presAssocID="{972C2544-6962-4157-BD01-33CC1086703A}" presName="bgRect" presStyleLbl="bgShp" presStyleIdx="1" presStyleCnt="5"/>
      <dgm:spPr/>
    </dgm:pt>
    <dgm:pt modelId="{C8FF8AEE-F465-4A63-91EF-98B96797812F}" type="pres">
      <dgm:prSet presAssocID="{972C2544-6962-4157-BD01-33CC1086703A}" presName="iconRect" presStyleLbl="node1" presStyleIdx="1"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Quotes"/>
        </a:ext>
      </dgm:extLst>
    </dgm:pt>
    <dgm:pt modelId="{C7A0EC00-49B3-4F82-A427-F087FF3837E4}" type="pres">
      <dgm:prSet presAssocID="{972C2544-6962-4157-BD01-33CC1086703A}" presName="spaceRect" presStyleCnt="0"/>
      <dgm:spPr/>
    </dgm:pt>
    <dgm:pt modelId="{3E5B725D-D58B-4BB6-B9C8-9BCFA0289CFB}" type="pres">
      <dgm:prSet presAssocID="{972C2544-6962-4157-BD01-33CC1086703A}" presName="parTx" presStyleLbl="revTx" presStyleIdx="1" presStyleCnt="5">
        <dgm:presLayoutVars>
          <dgm:chMax val="0"/>
          <dgm:chPref val="0"/>
        </dgm:presLayoutVars>
      </dgm:prSet>
      <dgm:spPr/>
    </dgm:pt>
    <dgm:pt modelId="{419D5C3F-8ED9-4150-97C3-E22D4A40CC10}" type="pres">
      <dgm:prSet presAssocID="{4CDC8DCB-4354-4083-B061-D1DC158ACC20}" presName="sibTrans" presStyleCnt="0"/>
      <dgm:spPr/>
    </dgm:pt>
    <dgm:pt modelId="{63740B7A-4710-41FF-A9DC-7FF9F6099418}" type="pres">
      <dgm:prSet presAssocID="{0DAD721C-EAFA-479A-BA41-AD377F9A66B0}" presName="compNode" presStyleCnt="0"/>
      <dgm:spPr/>
    </dgm:pt>
    <dgm:pt modelId="{7660E23F-C186-4048-BA83-19339891423B}" type="pres">
      <dgm:prSet presAssocID="{0DAD721C-EAFA-479A-BA41-AD377F9A66B0}" presName="bgRect" presStyleLbl="bgShp" presStyleIdx="2" presStyleCnt="5"/>
      <dgm:spPr/>
    </dgm:pt>
    <dgm:pt modelId="{C65681C5-8CE8-4C29-AB9C-33D39F00D21E}" type="pres">
      <dgm:prSet presAssocID="{0DAD721C-EAFA-479A-BA41-AD377F9A66B0}" presName="iconRect" presStyleLbl="node1" presStyleIdx="2"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a:noFill/>
        </a:ln>
      </dgm:spPr>
      <dgm:extLst>
        <a:ext uri="{E40237B7-FDA0-4F09-8148-C483321AD2D9}">
          <dgm14:cNvPr xmlns:dgm14="http://schemas.microsoft.com/office/drawing/2010/diagram" id="0" name="" descr="Books"/>
        </a:ext>
      </dgm:extLst>
    </dgm:pt>
    <dgm:pt modelId="{76BEE121-574A-483A-8CE9-E8FF9E887860}" type="pres">
      <dgm:prSet presAssocID="{0DAD721C-EAFA-479A-BA41-AD377F9A66B0}" presName="spaceRect" presStyleCnt="0"/>
      <dgm:spPr/>
    </dgm:pt>
    <dgm:pt modelId="{E61A2B98-517C-44B8-AF08-B4A0537E36DA}" type="pres">
      <dgm:prSet presAssocID="{0DAD721C-EAFA-479A-BA41-AD377F9A66B0}" presName="parTx" presStyleLbl="revTx" presStyleIdx="2" presStyleCnt="5">
        <dgm:presLayoutVars>
          <dgm:chMax val="0"/>
          <dgm:chPref val="0"/>
        </dgm:presLayoutVars>
      </dgm:prSet>
      <dgm:spPr/>
    </dgm:pt>
    <dgm:pt modelId="{08F9C53D-51AC-4A55-9DD5-8781812C24A9}" type="pres">
      <dgm:prSet presAssocID="{5DEB3098-8238-4C57-891C-ABD10DC8DB0C}" presName="sibTrans" presStyleCnt="0"/>
      <dgm:spPr/>
    </dgm:pt>
    <dgm:pt modelId="{AEC92006-D627-48F0-BFCA-A728F28C80AB}" type="pres">
      <dgm:prSet presAssocID="{463D794E-81FC-4DF0-B3A8-13B60AD47202}" presName="compNode" presStyleCnt="0"/>
      <dgm:spPr/>
    </dgm:pt>
    <dgm:pt modelId="{AC9CC02C-4EF1-43C1-A44A-21D79D877274}" type="pres">
      <dgm:prSet presAssocID="{463D794E-81FC-4DF0-B3A8-13B60AD47202}" presName="bgRect" presStyleLbl="bgShp" presStyleIdx="3" presStyleCnt="5"/>
      <dgm:spPr/>
    </dgm:pt>
    <dgm:pt modelId="{55C13C81-5A04-48AA-A301-60B0856B6DA4}" type="pres">
      <dgm:prSet presAssocID="{463D794E-81FC-4DF0-B3A8-13B60AD47202}" presName="iconRect" presStyleLbl="node1" presStyleIdx="3"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Programmer"/>
        </a:ext>
      </dgm:extLst>
    </dgm:pt>
    <dgm:pt modelId="{83517CA7-1CC1-46D4-8643-F91ACA8668AD}" type="pres">
      <dgm:prSet presAssocID="{463D794E-81FC-4DF0-B3A8-13B60AD47202}" presName="spaceRect" presStyleCnt="0"/>
      <dgm:spPr/>
    </dgm:pt>
    <dgm:pt modelId="{584B011D-7276-4B3E-B3AE-98027B1BD468}" type="pres">
      <dgm:prSet presAssocID="{463D794E-81FC-4DF0-B3A8-13B60AD47202}" presName="parTx" presStyleLbl="revTx" presStyleIdx="3" presStyleCnt="5">
        <dgm:presLayoutVars>
          <dgm:chMax val="0"/>
          <dgm:chPref val="0"/>
        </dgm:presLayoutVars>
      </dgm:prSet>
      <dgm:spPr/>
    </dgm:pt>
    <dgm:pt modelId="{58B604EC-5DE8-4E8F-B483-DB38DDA67E04}" type="pres">
      <dgm:prSet presAssocID="{E113D48A-E2DB-4074-8B92-220984101487}" presName="sibTrans" presStyleCnt="0"/>
      <dgm:spPr/>
    </dgm:pt>
    <dgm:pt modelId="{C0D27EE1-9E26-4B69-8D8A-BCEA1B5F7C6E}" type="pres">
      <dgm:prSet presAssocID="{8095A265-D48F-4371-A8D0-69065ACCA3EC}" presName="compNode" presStyleCnt="0"/>
      <dgm:spPr/>
    </dgm:pt>
    <dgm:pt modelId="{EDDB26AD-A2DE-4CE2-AA99-3256CD13B47B}" type="pres">
      <dgm:prSet presAssocID="{8095A265-D48F-4371-A8D0-69065ACCA3EC}" presName="bgRect" presStyleLbl="bgShp" presStyleIdx="4" presStyleCnt="5"/>
      <dgm:spPr/>
    </dgm:pt>
    <dgm:pt modelId="{AABA4F6E-E8E7-4517-BCE3-A78A1E5A0B1F}" type="pres">
      <dgm:prSet presAssocID="{8095A265-D48F-4371-A8D0-69065ACCA3EC}" presName="iconRect" presStyleLbl="node1" presStyleIdx="4"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a:blipFill>
        <a:ln>
          <a:noFill/>
        </a:ln>
      </dgm:spPr>
      <dgm:extLst>
        <a:ext uri="{E40237B7-FDA0-4F09-8148-C483321AD2D9}">
          <dgm14:cNvPr xmlns:dgm14="http://schemas.microsoft.com/office/drawing/2010/diagram" id="0" name="" descr="Head with Gears"/>
        </a:ext>
      </dgm:extLst>
    </dgm:pt>
    <dgm:pt modelId="{50E2FC90-2BF4-427B-A45C-6F992E182563}" type="pres">
      <dgm:prSet presAssocID="{8095A265-D48F-4371-A8D0-69065ACCA3EC}" presName="spaceRect" presStyleCnt="0"/>
      <dgm:spPr/>
    </dgm:pt>
    <dgm:pt modelId="{C7A2F275-2963-402A-9091-7F4329AA080D}" type="pres">
      <dgm:prSet presAssocID="{8095A265-D48F-4371-A8D0-69065ACCA3EC}" presName="parTx" presStyleLbl="revTx" presStyleIdx="4" presStyleCnt="5">
        <dgm:presLayoutVars>
          <dgm:chMax val="0"/>
          <dgm:chPref val="0"/>
        </dgm:presLayoutVars>
      </dgm:prSet>
      <dgm:spPr/>
    </dgm:pt>
  </dgm:ptLst>
  <dgm:cxnLst>
    <dgm:cxn modelId="{6FE4BD0D-FA19-4B0F-8945-BCC19A714AB3}" srcId="{85FA675A-5F09-4173-B92A-884803012312}" destId="{8095A265-D48F-4371-A8D0-69065ACCA3EC}" srcOrd="4" destOrd="0" parTransId="{9547F7FA-8000-49D9-B852-94E3DEE2812F}" sibTransId="{D820FB00-9F05-4C20-996F-8AF2A5868E3E}"/>
    <dgm:cxn modelId="{A5955842-BCC9-4FA6-A5D9-29CC5B02599F}" srcId="{85FA675A-5F09-4173-B92A-884803012312}" destId="{972C2544-6962-4157-BD01-33CC1086703A}" srcOrd="1" destOrd="0" parTransId="{0834648E-3BC7-44EA-BB4C-7ECE6FA8F03D}" sibTransId="{4CDC8DCB-4354-4083-B061-D1DC158ACC20}"/>
    <dgm:cxn modelId="{B7E02443-9C63-4C04-81DD-DE6CF031A1C2}" srcId="{85FA675A-5F09-4173-B92A-884803012312}" destId="{0DAD721C-EAFA-479A-BA41-AD377F9A66B0}" srcOrd="2" destOrd="0" parTransId="{AA265184-7EDC-458F-A5EF-FB5003951120}" sibTransId="{5DEB3098-8238-4C57-891C-ABD10DC8DB0C}"/>
    <dgm:cxn modelId="{A8308E45-C9AE-4BA7-B9EE-95BE0CDD16C5}" type="presOf" srcId="{8095A265-D48F-4371-A8D0-69065ACCA3EC}" destId="{C7A2F275-2963-402A-9091-7F4329AA080D}" srcOrd="0" destOrd="0" presId="urn:microsoft.com/office/officeart/2018/2/layout/IconVerticalSolidList"/>
    <dgm:cxn modelId="{FC03D966-A807-4D66-936B-BA08E6479A06}" type="presOf" srcId="{4A51DE7E-4955-4D75-9C30-5EFADF2DAC3D}" destId="{F9187E85-5D48-4531-865C-275E5778E988}" srcOrd="0" destOrd="0" presId="urn:microsoft.com/office/officeart/2018/2/layout/IconVerticalSolidList"/>
    <dgm:cxn modelId="{77D57F6B-6886-4173-9D36-DA23E680050A}" type="presOf" srcId="{972C2544-6962-4157-BD01-33CC1086703A}" destId="{3E5B725D-D58B-4BB6-B9C8-9BCFA0289CFB}" srcOrd="0" destOrd="0" presId="urn:microsoft.com/office/officeart/2018/2/layout/IconVerticalSolidList"/>
    <dgm:cxn modelId="{42F7AF79-5F73-4D59-AFA1-2584C90FD0E4}" type="presOf" srcId="{463D794E-81FC-4DF0-B3A8-13B60AD47202}" destId="{584B011D-7276-4B3E-B3AE-98027B1BD468}" srcOrd="0" destOrd="0" presId="urn:microsoft.com/office/officeart/2018/2/layout/IconVerticalSolidList"/>
    <dgm:cxn modelId="{ECBBBF79-FF40-4AEE-9893-A157978A8B3F}" srcId="{85FA675A-5F09-4173-B92A-884803012312}" destId="{4A51DE7E-4955-4D75-9C30-5EFADF2DAC3D}" srcOrd="0" destOrd="0" parTransId="{EF500B2C-2459-4313-ABBD-51342B088C56}" sibTransId="{033A3E88-E3F5-4348-A8EA-1417C17B910F}"/>
    <dgm:cxn modelId="{D86BB6D7-9DB8-42D3-9177-12A9FBCB5468}" type="presOf" srcId="{0DAD721C-EAFA-479A-BA41-AD377F9A66B0}" destId="{E61A2B98-517C-44B8-AF08-B4A0537E36DA}" srcOrd="0" destOrd="0" presId="urn:microsoft.com/office/officeart/2018/2/layout/IconVerticalSolidList"/>
    <dgm:cxn modelId="{5DB4FBD7-3020-484E-A6B5-6AF9919D1D9A}" srcId="{85FA675A-5F09-4173-B92A-884803012312}" destId="{463D794E-81FC-4DF0-B3A8-13B60AD47202}" srcOrd="3" destOrd="0" parTransId="{D99BBD31-F2D9-432F-A43F-E9C562F454F6}" sibTransId="{E113D48A-E2DB-4074-8B92-220984101487}"/>
    <dgm:cxn modelId="{2C39DEFA-2565-423B-AFAB-03780E1F99D9}" type="presOf" srcId="{85FA675A-5F09-4173-B92A-884803012312}" destId="{60804EE9-4B3C-43E3-9278-EA89B070AB95}" srcOrd="0" destOrd="0" presId="urn:microsoft.com/office/officeart/2018/2/layout/IconVerticalSolidList"/>
    <dgm:cxn modelId="{596AD1A0-5CA8-48F1-9236-9B76F4522C03}" type="presParOf" srcId="{60804EE9-4B3C-43E3-9278-EA89B070AB95}" destId="{37D3A4B3-34A4-45D0-9FA8-410F98847C59}" srcOrd="0" destOrd="0" presId="urn:microsoft.com/office/officeart/2018/2/layout/IconVerticalSolidList"/>
    <dgm:cxn modelId="{41F6CB44-0603-4F74-9092-77BDF092F5D9}" type="presParOf" srcId="{37D3A4B3-34A4-45D0-9FA8-410F98847C59}" destId="{7D934840-68B2-4E16-B1FF-1E8AE45C0889}" srcOrd="0" destOrd="0" presId="urn:microsoft.com/office/officeart/2018/2/layout/IconVerticalSolidList"/>
    <dgm:cxn modelId="{9659C1F6-1F2D-4207-A46B-D1465B7514F9}" type="presParOf" srcId="{37D3A4B3-34A4-45D0-9FA8-410F98847C59}" destId="{A617469C-0DAF-4850-9FF0-F2F1F8178435}" srcOrd="1" destOrd="0" presId="urn:microsoft.com/office/officeart/2018/2/layout/IconVerticalSolidList"/>
    <dgm:cxn modelId="{1F4B8D25-9C92-43A6-AEDD-DCEC47089AF6}" type="presParOf" srcId="{37D3A4B3-34A4-45D0-9FA8-410F98847C59}" destId="{BEF943ED-73FD-45C9-8400-6C6C1E968464}" srcOrd="2" destOrd="0" presId="urn:microsoft.com/office/officeart/2018/2/layout/IconVerticalSolidList"/>
    <dgm:cxn modelId="{FFD5C247-E82B-4BB2-90AA-A3CCF71D5B1E}" type="presParOf" srcId="{37D3A4B3-34A4-45D0-9FA8-410F98847C59}" destId="{F9187E85-5D48-4531-865C-275E5778E988}" srcOrd="3" destOrd="0" presId="urn:microsoft.com/office/officeart/2018/2/layout/IconVerticalSolidList"/>
    <dgm:cxn modelId="{78E537B3-7CEC-4803-80DA-162A2D2787B2}" type="presParOf" srcId="{60804EE9-4B3C-43E3-9278-EA89B070AB95}" destId="{9B0ABE2D-5FF8-46A6-955C-B4EDFE9293EB}" srcOrd="1" destOrd="0" presId="urn:microsoft.com/office/officeart/2018/2/layout/IconVerticalSolidList"/>
    <dgm:cxn modelId="{425BCA97-19CA-40B2-950E-B1C8D222335D}" type="presParOf" srcId="{60804EE9-4B3C-43E3-9278-EA89B070AB95}" destId="{85D11CB4-C31B-4C80-8D2E-A6166EBF9FDD}" srcOrd="2" destOrd="0" presId="urn:microsoft.com/office/officeart/2018/2/layout/IconVerticalSolidList"/>
    <dgm:cxn modelId="{1CACFD86-9994-421C-85F8-2CF296315BFC}" type="presParOf" srcId="{85D11CB4-C31B-4C80-8D2E-A6166EBF9FDD}" destId="{2E07FCED-90B3-49A6-8915-28D33431CDD8}" srcOrd="0" destOrd="0" presId="urn:microsoft.com/office/officeart/2018/2/layout/IconVerticalSolidList"/>
    <dgm:cxn modelId="{01BB014F-5EA3-4C1B-BF32-34B52C70AF8E}" type="presParOf" srcId="{85D11CB4-C31B-4C80-8D2E-A6166EBF9FDD}" destId="{C8FF8AEE-F465-4A63-91EF-98B96797812F}" srcOrd="1" destOrd="0" presId="urn:microsoft.com/office/officeart/2018/2/layout/IconVerticalSolidList"/>
    <dgm:cxn modelId="{E181FC3A-CEE5-4EC5-A12E-5345A777FE00}" type="presParOf" srcId="{85D11CB4-C31B-4C80-8D2E-A6166EBF9FDD}" destId="{C7A0EC00-49B3-4F82-A427-F087FF3837E4}" srcOrd="2" destOrd="0" presId="urn:microsoft.com/office/officeart/2018/2/layout/IconVerticalSolidList"/>
    <dgm:cxn modelId="{395DF7A2-CEB6-480D-A9AA-C3B4C3BAF3C5}" type="presParOf" srcId="{85D11CB4-C31B-4C80-8D2E-A6166EBF9FDD}" destId="{3E5B725D-D58B-4BB6-B9C8-9BCFA0289CFB}" srcOrd="3" destOrd="0" presId="urn:microsoft.com/office/officeart/2018/2/layout/IconVerticalSolidList"/>
    <dgm:cxn modelId="{A101B622-DCA3-4B38-8821-A6EB865B0EE0}" type="presParOf" srcId="{60804EE9-4B3C-43E3-9278-EA89B070AB95}" destId="{419D5C3F-8ED9-4150-97C3-E22D4A40CC10}" srcOrd="3" destOrd="0" presId="urn:microsoft.com/office/officeart/2018/2/layout/IconVerticalSolidList"/>
    <dgm:cxn modelId="{33698B14-3077-468F-B459-EC436C318BC4}" type="presParOf" srcId="{60804EE9-4B3C-43E3-9278-EA89B070AB95}" destId="{63740B7A-4710-41FF-A9DC-7FF9F6099418}" srcOrd="4" destOrd="0" presId="urn:microsoft.com/office/officeart/2018/2/layout/IconVerticalSolidList"/>
    <dgm:cxn modelId="{CDAFBA81-7260-4DA0-942C-9A7B5970D043}" type="presParOf" srcId="{63740B7A-4710-41FF-A9DC-7FF9F6099418}" destId="{7660E23F-C186-4048-BA83-19339891423B}" srcOrd="0" destOrd="0" presId="urn:microsoft.com/office/officeart/2018/2/layout/IconVerticalSolidList"/>
    <dgm:cxn modelId="{00E6499A-ED61-460A-A6CB-081EBA7EEF34}" type="presParOf" srcId="{63740B7A-4710-41FF-A9DC-7FF9F6099418}" destId="{C65681C5-8CE8-4C29-AB9C-33D39F00D21E}" srcOrd="1" destOrd="0" presId="urn:microsoft.com/office/officeart/2018/2/layout/IconVerticalSolidList"/>
    <dgm:cxn modelId="{2E875223-0317-4B9E-A7C4-2984EC8218AE}" type="presParOf" srcId="{63740B7A-4710-41FF-A9DC-7FF9F6099418}" destId="{76BEE121-574A-483A-8CE9-E8FF9E887860}" srcOrd="2" destOrd="0" presId="urn:microsoft.com/office/officeart/2018/2/layout/IconVerticalSolidList"/>
    <dgm:cxn modelId="{A3B58840-F715-49FD-BCEA-CC16277EEF7A}" type="presParOf" srcId="{63740B7A-4710-41FF-A9DC-7FF9F6099418}" destId="{E61A2B98-517C-44B8-AF08-B4A0537E36DA}" srcOrd="3" destOrd="0" presId="urn:microsoft.com/office/officeart/2018/2/layout/IconVerticalSolidList"/>
    <dgm:cxn modelId="{65D97DCD-8D8B-4A55-A21D-60F131736DC4}" type="presParOf" srcId="{60804EE9-4B3C-43E3-9278-EA89B070AB95}" destId="{08F9C53D-51AC-4A55-9DD5-8781812C24A9}" srcOrd="5" destOrd="0" presId="urn:microsoft.com/office/officeart/2018/2/layout/IconVerticalSolidList"/>
    <dgm:cxn modelId="{25DB5284-B520-48DE-BCFC-19F457A5E0D8}" type="presParOf" srcId="{60804EE9-4B3C-43E3-9278-EA89B070AB95}" destId="{AEC92006-D627-48F0-BFCA-A728F28C80AB}" srcOrd="6" destOrd="0" presId="urn:microsoft.com/office/officeart/2018/2/layout/IconVerticalSolidList"/>
    <dgm:cxn modelId="{57FB7D30-4A54-4F25-94C5-7C302576D8B0}" type="presParOf" srcId="{AEC92006-D627-48F0-BFCA-A728F28C80AB}" destId="{AC9CC02C-4EF1-43C1-A44A-21D79D877274}" srcOrd="0" destOrd="0" presId="urn:microsoft.com/office/officeart/2018/2/layout/IconVerticalSolidList"/>
    <dgm:cxn modelId="{9DEECFF2-955D-4BAD-B805-1DA8416830B8}" type="presParOf" srcId="{AEC92006-D627-48F0-BFCA-A728F28C80AB}" destId="{55C13C81-5A04-48AA-A301-60B0856B6DA4}" srcOrd="1" destOrd="0" presId="urn:microsoft.com/office/officeart/2018/2/layout/IconVerticalSolidList"/>
    <dgm:cxn modelId="{261264E7-9DB4-4056-9F45-6B38EE3417A4}" type="presParOf" srcId="{AEC92006-D627-48F0-BFCA-A728F28C80AB}" destId="{83517CA7-1CC1-46D4-8643-F91ACA8668AD}" srcOrd="2" destOrd="0" presId="urn:microsoft.com/office/officeart/2018/2/layout/IconVerticalSolidList"/>
    <dgm:cxn modelId="{878E57E2-ED05-4BF6-9A41-DC02BE89405F}" type="presParOf" srcId="{AEC92006-D627-48F0-BFCA-A728F28C80AB}" destId="{584B011D-7276-4B3E-B3AE-98027B1BD468}" srcOrd="3" destOrd="0" presId="urn:microsoft.com/office/officeart/2018/2/layout/IconVerticalSolidList"/>
    <dgm:cxn modelId="{2C5BCF0A-23C9-4C8D-A8E2-752FAADCC1CB}" type="presParOf" srcId="{60804EE9-4B3C-43E3-9278-EA89B070AB95}" destId="{58B604EC-5DE8-4E8F-B483-DB38DDA67E04}" srcOrd="7" destOrd="0" presId="urn:microsoft.com/office/officeart/2018/2/layout/IconVerticalSolidList"/>
    <dgm:cxn modelId="{B2200991-AC79-4707-8C2C-EC8A535AE262}" type="presParOf" srcId="{60804EE9-4B3C-43E3-9278-EA89B070AB95}" destId="{C0D27EE1-9E26-4B69-8D8A-BCEA1B5F7C6E}" srcOrd="8" destOrd="0" presId="urn:microsoft.com/office/officeart/2018/2/layout/IconVerticalSolidList"/>
    <dgm:cxn modelId="{00100CBA-6A7C-4CAC-A212-248FF038197F}" type="presParOf" srcId="{C0D27EE1-9E26-4B69-8D8A-BCEA1B5F7C6E}" destId="{EDDB26AD-A2DE-4CE2-AA99-3256CD13B47B}" srcOrd="0" destOrd="0" presId="urn:microsoft.com/office/officeart/2018/2/layout/IconVerticalSolidList"/>
    <dgm:cxn modelId="{7D5EA4AB-5623-46E2-BAA2-F9CA59A51EB4}" type="presParOf" srcId="{C0D27EE1-9E26-4B69-8D8A-BCEA1B5F7C6E}" destId="{AABA4F6E-E8E7-4517-BCE3-A78A1E5A0B1F}" srcOrd="1" destOrd="0" presId="urn:microsoft.com/office/officeart/2018/2/layout/IconVerticalSolidList"/>
    <dgm:cxn modelId="{CC614DC9-C262-4B83-BA48-CFED9708F971}" type="presParOf" srcId="{C0D27EE1-9E26-4B69-8D8A-BCEA1B5F7C6E}" destId="{50E2FC90-2BF4-427B-A45C-6F992E182563}" srcOrd="2" destOrd="0" presId="urn:microsoft.com/office/officeart/2018/2/layout/IconVerticalSolidList"/>
    <dgm:cxn modelId="{C1CB7FD9-C405-4EAF-BAAE-1E255543B277}" type="presParOf" srcId="{C0D27EE1-9E26-4B69-8D8A-BCEA1B5F7C6E}" destId="{C7A2F275-2963-402A-9091-7F4329AA080D}"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D934840-68B2-4E16-B1FF-1E8AE45C0889}">
      <dsp:nvSpPr>
        <dsp:cNvPr id="0" name=""/>
        <dsp:cNvSpPr/>
      </dsp:nvSpPr>
      <dsp:spPr>
        <a:xfrm>
          <a:off x="0" y="4910"/>
          <a:ext cx="6963386" cy="1045976"/>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617469C-0DAF-4850-9FF0-F2F1F8178435}">
      <dsp:nvSpPr>
        <dsp:cNvPr id="0" name=""/>
        <dsp:cNvSpPr/>
      </dsp:nvSpPr>
      <dsp:spPr>
        <a:xfrm>
          <a:off x="316407" y="240255"/>
          <a:ext cx="575286" cy="575286"/>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F9187E85-5D48-4531-865C-275E5778E988}">
      <dsp:nvSpPr>
        <dsp:cNvPr id="0" name=""/>
        <dsp:cNvSpPr/>
      </dsp:nvSpPr>
      <dsp:spPr>
        <a:xfrm>
          <a:off x="1208102" y="4910"/>
          <a:ext cx="5755283" cy="104597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0699" tIns="110699" rIns="110699" bIns="110699" numCol="1" spcCol="1270" anchor="ctr" anchorCtr="0">
          <a:noAutofit/>
        </a:bodyPr>
        <a:lstStyle/>
        <a:p>
          <a:pPr marL="0" lvl="0" indent="0" algn="l" defTabSz="844550">
            <a:lnSpc>
              <a:spcPct val="90000"/>
            </a:lnSpc>
            <a:spcBef>
              <a:spcPct val="0"/>
            </a:spcBef>
            <a:spcAft>
              <a:spcPct val="35000"/>
            </a:spcAft>
            <a:buNone/>
          </a:pPr>
          <a:r>
            <a:rPr lang="en-GB" sz="1900" kern="1200"/>
            <a:t>Understand and critically analyse the background research</a:t>
          </a:r>
          <a:endParaRPr lang="en-US" sz="1900" kern="1200"/>
        </a:p>
      </dsp:txBody>
      <dsp:txXfrm>
        <a:off x="1208102" y="4910"/>
        <a:ext cx="5755283" cy="1045976"/>
      </dsp:txXfrm>
    </dsp:sp>
    <dsp:sp modelId="{2E07FCED-90B3-49A6-8915-28D33431CDD8}">
      <dsp:nvSpPr>
        <dsp:cNvPr id="0" name=""/>
        <dsp:cNvSpPr/>
      </dsp:nvSpPr>
      <dsp:spPr>
        <a:xfrm>
          <a:off x="0" y="1312380"/>
          <a:ext cx="6963386" cy="1045976"/>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8FF8AEE-F465-4A63-91EF-98B96797812F}">
      <dsp:nvSpPr>
        <dsp:cNvPr id="0" name=""/>
        <dsp:cNvSpPr/>
      </dsp:nvSpPr>
      <dsp:spPr>
        <a:xfrm>
          <a:off x="316407" y="1547725"/>
          <a:ext cx="575286" cy="575286"/>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3E5B725D-D58B-4BB6-B9C8-9BCFA0289CFB}">
      <dsp:nvSpPr>
        <dsp:cNvPr id="0" name=""/>
        <dsp:cNvSpPr/>
      </dsp:nvSpPr>
      <dsp:spPr>
        <a:xfrm>
          <a:off x="1208102" y="1312380"/>
          <a:ext cx="5755283" cy="104597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0699" tIns="110699" rIns="110699" bIns="110699" numCol="1" spcCol="1270" anchor="ctr" anchorCtr="0">
          <a:noAutofit/>
        </a:bodyPr>
        <a:lstStyle/>
        <a:p>
          <a:pPr marL="0" lvl="0" indent="0" algn="l" defTabSz="844550">
            <a:lnSpc>
              <a:spcPct val="90000"/>
            </a:lnSpc>
            <a:spcBef>
              <a:spcPct val="0"/>
            </a:spcBef>
            <a:spcAft>
              <a:spcPct val="35000"/>
            </a:spcAft>
            <a:buNone/>
          </a:pPr>
          <a:r>
            <a:rPr lang="en-GB" sz="1900" kern="1200"/>
            <a:t>Select and source the information that is necessary to develop a context for your research</a:t>
          </a:r>
          <a:endParaRPr lang="en-US" sz="1900" kern="1200"/>
        </a:p>
      </dsp:txBody>
      <dsp:txXfrm>
        <a:off x="1208102" y="1312380"/>
        <a:ext cx="5755283" cy="1045976"/>
      </dsp:txXfrm>
    </dsp:sp>
    <dsp:sp modelId="{7660E23F-C186-4048-BA83-19339891423B}">
      <dsp:nvSpPr>
        <dsp:cNvPr id="0" name=""/>
        <dsp:cNvSpPr/>
      </dsp:nvSpPr>
      <dsp:spPr>
        <a:xfrm>
          <a:off x="0" y="2619850"/>
          <a:ext cx="6963386" cy="1045976"/>
        </a:xfrm>
        <a:prstGeom prst="roundRect">
          <a:avLst>
            <a:gd name="adj" fmla="val 1000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65681C5-8CE8-4C29-AB9C-33D39F00D21E}">
      <dsp:nvSpPr>
        <dsp:cNvPr id="0" name=""/>
        <dsp:cNvSpPr/>
      </dsp:nvSpPr>
      <dsp:spPr>
        <a:xfrm>
          <a:off x="316407" y="2855195"/>
          <a:ext cx="575286" cy="575286"/>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E61A2B98-517C-44B8-AF08-B4A0537E36DA}">
      <dsp:nvSpPr>
        <dsp:cNvPr id="0" name=""/>
        <dsp:cNvSpPr/>
      </dsp:nvSpPr>
      <dsp:spPr>
        <a:xfrm>
          <a:off x="1208102" y="2619850"/>
          <a:ext cx="5755283" cy="104597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0699" tIns="110699" rIns="110699" bIns="110699" numCol="1" spcCol="1270" anchor="ctr" anchorCtr="0">
          <a:noAutofit/>
        </a:bodyPr>
        <a:lstStyle/>
        <a:p>
          <a:pPr marL="0" lvl="0" indent="0" algn="l" defTabSz="844550">
            <a:lnSpc>
              <a:spcPct val="90000"/>
            </a:lnSpc>
            <a:spcBef>
              <a:spcPct val="0"/>
            </a:spcBef>
            <a:spcAft>
              <a:spcPct val="35000"/>
            </a:spcAft>
            <a:buNone/>
          </a:pPr>
          <a:r>
            <a:rPr lang="en-GB" sz="1900" kern="1200"/>
            <a:t>Shows how your investigation relates to previous research</a:t>
          </a:r>
          <a:endParaRPr lang="en-US" sz="1900" kern="1200"/>
        </a:p>
      </dsp:txBody>
      <dsp:txXfrm>
        <a:off x="1208102" y="2619850"/>
        <a:ext cx="5755283" cy="1045976"/>
      </dsp:txXfrm>
    </dsp:sp>
    <dsp:sp modelId="{AC9CC02C-4EF1-43C1-A44A-21D79D877274}">
      <dsp:nvSpPr>
        <dsp:cNvPr id="0" name=""/>
        <dsp:cNvSpPr/>
      </dsp:nvSpPr>
      <dsp:spPr>
        <a:xfrm>
          <a:off x="0" y="3927321"/>
          <a:ext cx="6963386" cy="1045976"/>
        </a:xfrm>
        <a:prstGeom prst="roundRect">
          <a:avLst>
            <a:gd name="adj" fmla="val 10000"/>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5C13C81-5A04-48AA-A301-60B0856B6DA4}">
      <dsp:nvSpPr>
        <dsp:cNvPr id="0" name=""/>
        <dsp:cNvSpPr/>
      </dsp:nvSpPr>
      <dsp:spPr>
        <a:xfrm>
          <a:off x="316407" y="4162665"/>
          <a:ext cx="575286" cy="575286"/>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584B011D-7276-4B3E-B3AE-98027B1BD468}">
      <dsp:nvSpPr>
        <dsp:cNvPr id="0" name=""/>
        <dsp:cNvSpPr/>
      </dsp:nvSpPr>
      <dsp:spPr>
        <a:xfrm>
          <a:off x="1208102" y="3927321"/>
          <a:ext cx="5755283" cy="104597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0699" tIns="110699" rIns="110699" bIns="110699" numCol="1" spcCol="1270" anchor="ctr" anchorCtr="0">
          <a:noAutofit/>
        </a:bodyPr>
        <a:lstStyle/>
        <a:p>
          <a:pPr marL="0" lvl="0" indent="0" algn="l" defTabSz="844550">
            <a:lnSpc>
              <a:spcPct val="90000"/>
            </a:lnSpc>
            <a:spcBef>
              <a:spcPct val="0"/>
            </a:spcBef>
            <a:spcAft>
              <a:spcPct val="35000"/>
            </a:spcAft>
            <a:buNone/>
          </a:pPr>
          <a:r>
            <a:rPr lang="en-GB" sz="1900" kern="1200"/>
            <a:t>Reveals the contribution that your investigation makes to this field (fills a gap, or builds on existing research, for instance)</a:t>
          </a:r>
          <a:endParaRPr lang="en-US" sz="1900" kern="1200"/>
        </a:p>
      </dsp:txBody>
      <dsp:txXfrm>
        <a:off x="1208102" y="3927321"/>
        <a:ext cx="5755283" cy="1045976"/>
      </dsp:txXfrm>
    </dsp:sp>
    <dsp:sp modelId="{EDDB26AD-A2DE-4CE2-AA99-3256CD13B47B}">
      <dsp:nvSpPr>
        <dsp:cNvPr id="0" name=""/>
        <dsp:cNvSpPr/>
      </dsp:nvSpPr>
      <dsp:spPr>
        <a:xfrm>
          <a:off x="0" y="5234791"/>
          <a:ext cx="6963386" cy="1045976"/>
        </a:xfrm>
        <a:prstGeom prst="roundRect">
          <a:avLst>
            <a:gd name="adj" fmla="val 10000"/>
          </a:avLst>
        </a:prstGeom>
        <a:solidFill>
          <a:schemeClr val="accent6">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ABA4F6E-E8E7-4517-BCE3-A78A1E5A0B1F}">
      <dsp:nvSpPr>
        <dsp:cNvPr id="0" name=""/>
        <dsp:cNvSpPr/>
      </dsp:nvSpPr>
      <dsp:spPr>
        <a:xfrm>
          <a:off x="316407" y="5470135"/>
          <a:ext cx="575286" cy="575286"/>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C7A2F275-2963-402A-9091-7F4329AA080D}">
      <dsp:nvSpPr>
        <dsp:cNvPr id="0" name=""/>
        <dsp:cNvSpPr/>
      </dsp:nvSpPr>
      <dsp:spPr>
        <a:xfrm>
          <a:off x="1208102" y="5234791"/>
          <a:ext cx="5755283" cy="104597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0699" tIns="110699" rIns="110699" bIns="110699" numCol="1" spcCol="1270" anchor="ctr" anchorCtr="0">
          <a:noAutofit/>
        </a:bodyPr>
        <a:lstStyle/>
        <a:p>
          <a:pPr marL="0" lvl="0" indent="0" algn="l" defTabSz="844550">
            <a:lnSpc>
              <a:spcPct val="90000"/>
            </a:lnSpc>
            <a:spcBef>
              <a:spcPct val="0"/>
            </a:spcBef>
            <a:spcAft>
              <a:spcPct val="35000"/>
            </a:spcAft>
            <a:buNone/>
          </a:pPr>
          <a:r>
            <a:rPr lang="en-GB" sz="1900" kern="1200"/>
            <a:t>Provides evidence that may help explain your findings later</a:t>
          </a:r>
          <a:endParaRPr lang="en-US" sz="1900" kern="1200"/>
        </a:p>
      </dsp:txBody>
      <dsp:txXfrm>
        <a:off x="1208102" y="5234791"/>
        <a:ext cx="5755283" cy="1045976"/>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0AF899DA-FF7D-45A4-A15F-A1155E145DB0}" type="datetimeFigureOut">
              <a:rPr lang="en-GB" smtClean="0"/>
              <a:t>01/06/2026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4A483791-BDF5-47EF-B915-B98EDA02B7A6}" type="slidenum">
              <a:rPr lang="en-GB" smtClean="0"/>
              <a:t>‹#›</a:t>
            </a:fld>
            <a:endParaRPr lang="en-GB"/>
          </a:p>
        </p:txBody>
      </p:sp>
    </p:spTree>
    <p:extLst>
      <p:ext uri="{BB962C8B-B14F-4D97-AF65-F5344CB8AC3E}">
        <p14:creationId xmlns:p14="http://schemas.microsoft.com/office/powerpoint/2010/main" val="129926595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Header Placeholder 3"/>
          <p:cNvSpPr>
            <a:spLocks noGrp="1"/>
          </p:cNvSpPr>
          <p:nvPr>
            <p:ph type="hdr" sz="quarter"/>
          </p:nvPr>
        </p:nvSpPr>
        <p:spPr/>
        <p:txBody>
          <a:bodyPr/>
          <a:lstStyle/>
          <a:p>
            <a:r>
              <a:rPr lang="en-GB"/>
              <a:t>insert header</a:t>
            </a:r>
          </a:p>
        </p:txBody>
      </p:sp>
      <p:sp>
        <p:nvSpPr>
          <p:cNvPr id="5" name="Slide Number Placeholder 4"/>
          <p:cNvSpPr>
            <a:spLocks noGrp="1"/>
          </p:cNvSpPr>
          <p:nvPr>
            <p:ph type="sldNum" sz="quarter" idx="5"/>
          </p:nvPr>
        </p:nvSpPr>
        <p:spPr/>
        <p:txBody>
          <a:bodyPr/>
          <a:lstStyle/>
          <a:p>
            <a:fld id="{831A1511-BA99-4995-9603-94CCAF14FA3D}" type="slidenum">
              <a:rPr lang="en-GB" smtClean="0"/>
              <a:pPr/>
              <a:t>1</a:t>
            </a:fld>
            <a:endParaRPr lang="en-GB"/>
          </a:p>
        </p:txBody>
      </p:sp>
    </p:spTree>
    <p:extLst>
      <p:ext uri="{BB962C8B-B14F-4D97-AF65-F5344CB8AC3E}">
        <p14:creationId xmlns:p14="http://schemas.microsoft.com/office/powerpoint/2010/main" val="400855449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4209186-A095-4D93-A9BE-FCD3F8F664C6}" type="slidenum">
              <a:rPr lang="en-GB" smtClean="0"/>
              <a:t>5</a:t>
            </a:fld>
            <a:endParaRPr lang="en-GB"/>
          </a:p>
        </p:txBody>
      </p:sp>
    </p:spTree>
    <p:extLst>
      <p:ext uri="{BB962C8B-B14F-4D97-AF65-F5344CB8AC3E}">
        <p14:creationId xmlns:p14="http://schemas.microsoft.com/office/powerpoint/2010/main" val="306250190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90"/>
        <p:cNvGrpSpPr/>
        <p:nvPr/>
      </p:nvGrpSpPr>
      <p:grpSpPr>
        <a:xfrm>
          <a:off x="0" y="0"/>
          <a:ext cx="0" cy="0"/>
          <a:chOff x="0" y="0"/>
          <a:chExt cx="0" cy="0"/>
        </a:xfrm>
      </p:grpSpPr>
      <p:sp>
        <p:nvSpPr>
          <p:cNvPr id="91" name="Google Shape;91;p2: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dirty="0"/>
          </a:p>
        </p:txBody>
      </p:sp>
      <p:sp>
        <p:nvSpPr>
          <p:cNvPr id="92" name="Google Shape;92;p2: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98"/>
        <p:cNvGrpSpPr/>
        <p:nvPr/>
      </p:nvGrpSpPr>
      <p:grpSpPr>
        <a:xfrm>
          <a:off x="0" y="0"/>
          <a:ext cx="0" cy="0"/>
          <a:chOff x="0" y="0"/>
          <a:chExt cx="0" cy="0"/>
        </a:xfrm>
      </p:grpSpPr>
      <p:sp>
        <p:nvSpPr>
          <p:cNvPr id="99" name="Google Shape;99;p3: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100" name="Google Shape;100;p3: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06"/>
        <p:cNvGrpSpPr/>
        <p:nvPr/>
      </p:nvGrpSpPr>
      <p:grpSpPr>
        <a:xfrm>
          <a:off x="0" y="0"/>
          <a:ext cx="0" cy="0"/>
          <a:chOff x="0" y="0"/>
          <a:chExt cx="0" cy="0"/>
        </a:xfrm>
      </p:grpSpPr>
      <p:sp>
        <p:nvSpPr>
          <p:cNvPr id="107" name="Google Shape;107;p4: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108" name="Google Shape;108;p4: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06"/>
        <p:cNvGrpSpPr/>
        <p:nvPr/>
      </p:nvGrpSpPr>
      <p:grpSpPr>
        <a:xfrm>
          <a:off x="0" y="0"/>
          <a:ext cx="0" cy="0"/>
          <a:chOff x="0" y="0"/>
          <a:chExt cx="0" cy="0"/>
        </a:xfrm>
      </p:grpSpPr>
      <p:sp>
        <p:nvSpPr>
          <p:cNvPr id="107" name="Google Shape;107;p4: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108" name="Google Shape;108;p4: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14"/>
        <p:cNvGrpSpPr/>
        <p:nvPr/>
      </p:nvGrpSpPr>
      <p:grpSpPr>
        <a:xfrm>
          <a:off x="0" y="0"/>
          <a:ext cx="0" cy="0"/>
          <a:chOff x="0" y="0"/>
          <a:chExt cx="0" cy="0"/>
        </a:xfrm>
      </p:grpSpPr>
      <p:sp>
        <p:nvSpPr>
          <p:cNvPr id="115" name="Google Shape;115;p5: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116" name="Google Shape;116;p5: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31"/>
        <p:cNvGrpSpPr/>
        <p:nvPr/>
      </p:nvGrpSpPr>
      <p:grpSpPr>
        <a:xfrm>
          <a:off x="0" y="0"/>
          <a:ext cx="0" cy="0"/>
          <a:chOff x="0" y="0"/>
          <a:chExt cx="0" cy="0"/>
        </a:xfrm>
      </p:grpSpPr>
      <p:sp>
        <p:nvSpPr>
          <p:cNvPr id="132" name="Google Shape;132;p7: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133" name="Google Shape;133;p7: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39"/>
        <p:cNvGrpSpPr/>
        <p:nvPr/>
      </p:nvGrpSpPr>
      <p:grpSpPr>
        <a:xfrm>
          <a:off x="0" y="0"/>
          <a:ext cx="0" cy="0"/>
          <a:chOff x="0" y="0"/>
          <a:chExt cx="0" cy="0"/>
        </a:xfrm>
      </p:grpSpPr>
      <p:sp>
        <p:nvSpPr>
          <p:cNvPr id="140" name="Google Shape;140;p8: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141" name="Google Shape;141;p8: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48"/>
        <p:cNvGrpSpPr/>
        <p:nvPr/>
      </p:nvGrpSpPr>
      <p:grpSpPr>
        <a:xfrm>
          <a:off x="0" y="0"/>
          <a:ext cx="0" cy="0"/>
          <a:chOff x="0" y="0"/>
          <a:chExt cx="0" cy="0"/>
        </a:xfrm>
      </p:grpSpPr>
      <p:sp>
        <p:nvSpPr>
          <p:cNvPr id="149" name="Google Shape;149;p9: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150" name="Google Shape;150;p9: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64"/>
        <p:cNvGrpSpPr/>
        <p:nvPr/>
      </p:nvGrpSpPr>
      <p:grpSpPr>
        <a:xfrm>
          <a:off x="0" y="0"/>
          <a:ext cx="0" cy="0"/>
          <a:chOff x="0" y="0"/>
          <a:chExt cx="0" cy="0"/>
        </a:xfrm>
      </p:grpSpPr>
      <p:sp>
        <p:nvSpPr>
          <p:cNvPr id="165" name="Google Shape;165;p11: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166" name="Google Shape;166;p11: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56"/>
        <p:cNvGrpSpPr/>
        <p:nvPr/>
      </p:nvGrpSpPr>
      <p:grpSpPr>
        <a:xfrm>
          <a:off x="0" y="0"/>
          <a:ext cx="0" cy="0"/>
          <a:chOff x="0" y="0"/>
          <a:chExt cx="0" cy="0"/>
        </a:xfrm>
      </p:grpSpPr>
      <p:sp>
        <p:nvSpPr>
          <p:cNvPr id="157" name="Google Shape;157;p10: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158" name="Google Shape;158;p10: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72"/>
        <p:cNvGrpSpPr/>
        <p:nvPr/>
      </p:nvGrpSpPr>
      <p:grpSpPr>
        <a:xfrm>
          <a:off x="0" y="0"/>
          <a:ext cx="0" cy="0"/>
          <a:chOff x="0" y="0"/>
          <a:chExt cx="0" cy="0"/>
        </a:xfrm>
      </p:grpSpPr>
      <p:sp>
        <p:nvSpPr>
          <p:cNvPr id="173" name="Google Shape;173;p12: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dirty="0"/>
          </a:p>
        </p:txBody>
      </p:sp>
      <p:sp>
        <p:nvSpPr>
          <p:cNvPr id="174" name="Google Shape;174;p12: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80"/>
        <p:cNvGrpSpPr/>
        <p:nvPr/>
      </p:nvGrpSpPr>
      <p:grpSpPr>
        <a:xfrm>
          <a:off x="0" y="0"/>
          <a:ext cx="0" cy="0"/>
          <a:chOff x="0" y="0"/>
          <a:chExt cx="0" cy="0"/>
        </a:xfrm>
      </p:grpSpPr>
      <p:sp>
        <p:nvSpPr>
          <p:cNvPr id="181" name="Google Shape;181;p13: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dirty="0"/>
          </a:p>
        </p:txBody>
      </p:sp>
      <p:sp>
        <p:nvSpPr>
          <p:cNvPr id="182" name="Google Shape;182;p13: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A79D7D-DB12-83D6-C156-11C4FED9FFD9}"/>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CF4752D4-4B8A-3F54-E360-D1483CB94E65}"/>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4C50799A-78C1-F5CA-1F74-4235BFEE3E46}"/>
              </a:ext>
            </a:extLst>
          </p:cNvPr>
          <p:cNvSpPr>
            <a:spLocks noGrp="1"/>
          </p:cNvSpPr>
          <p:nvPr>
            <p:ph type="dt" sz="half" idx="10"/>
          </p:nvPr>
        </p:nvSpPr>
        <p:spPr/>
        <p:txBody>
          <a:bodyPr/>
          <a:lstStyle/>
          <a:p>
            <a:fld id="{7B3F99A3-E15E-4223-8CAC-C46B5F3F7DE3}" type="datetimeFigureOut">
              <a:rPr lang="en-GB" smtClean="0"/>
              <a:t>01/06/2026</a:t>
            </a:fld>
            <a:endParaRPr lang="en-GB" dirty="0"/>
          </a:p>
        </p:txBody>
      </p:sp>
      <p:sp>
        <p:nvSpPr>
          <p:cNvPr id="5" name="Footer Placeholder 4">
            <a:extLst>
              <a:ext uri="{FF2B5EF4-FFF2-40B4-BE49-F238E27FC236}">
                <a16:creationId xmlns:a16="http://schemas.microsoft.com/office/drawing/2014/main" id="{7A1046F2-9C06-B4BC-34B0-8345F52159FA}"/>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93363F94-6B2A-4EFB-E645-B6E76B362814}"/>
              </a:ext>
            </a:extLst>
          </p:cNvPr>
          <p:cNvSpPr>
            <a:spLocks noGrp="1"/>
          </p:cNvSpPr>
          <p:nvPr>
            <p:ph type="sldNum" sz="quarter" idx="12"/>
          </p:nvPr>
        </p:nvSpPr>
        <p:spPr/>
        <p:txBody>
          <a:bodyPr/>
          <a:lstStyle/>
          <a:p>
            <a:fld id="{10FF5ECB-1863-47C0-BAE5-6F0304F96689}" type="slidenum">
              <a:rPr lang="en-GB" smtClean="0"/>
              <a:t>‹#›</a:t>
            </a:fld>
            <a:endParaRPr lang="en-GB" dirty="0"/>
          </a:p>
        </p:txBody>
      </p:sp>
    </p:spTree>
    <p:extLst>
      <p:ext uri="{BB962C8B-B14F-4D97-AF65-F5344CB8AC3E}">
        <p14:creationId xmlns:p14="http://schemas.microsoft.com/office/powerpoint/2010/main" val="53210909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412B7C-FC49-CC41-C4CD-396685D9940E}"/>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2A89E708-6823-6895-8F6F-F94C2DF31F39}"/>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4EF594B-166C-DB26-0E04-A8A069E4F60C}"/>
              </a:ext>
            </a:extLst>
          </p:cNvPr>
          <p:cNvSpPr>
            <a:spLocks noGrp="1"/>
          </p:cNvSpPr>
          <p:nvPr>
            <p:ph type="dt" sz="half" idx="10"/>
          </p:nvPr>
        </p:nvSpPr>
        <p:spPr/>
        <p:txBody>
          <a:bodyPr/>
          <a:lstStyle/>
          <a:p>
            <a:fld id="{7B3F99A3-E15E-4223-8CAC-C46B5F3F7DE3}" type="datetimeFigureOut">
              <a:rPr lang="en-GB" smtClean="0"/>
              <a:t>01/06/2026</a:t>
            </a:fld>
            <a:endParaRPr lang="en-GB" dirty="0"/>
          </a:p>
        </p:txBody>
      </p:sp>
      <p:sp>
        <p:nvSpPr>
          <p:cNvPr id="5" name="Footer Placeholder 4">
            <a:extLst>
              <a:ext uri="{FF2B5EF4-FFF2-40B4-BE49-F238E27FC236}">
                <a16:creationId xmlns:a16="http://schemas.microsoft.com/office/drawing/2014/main" id="{E517DC67-E2DD-754E-0D0A-F7C1C7B8B0FF}"/>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29600148-91A6-EE8A-6CA4-B2DAC0C10121}"/>
              </a:ext>
            </a:extLst>
          </p:cNvPr>
          <p:cNvSpPr>
            <a:spLocks noGrp="1"/>
          </p:cNvSpPr>
          <p:nvPr>
            <p:ph type="sldNum" sz="quarter" idx="12"/>
          </p:nvPr>
        </p:nvSpPr>
        <p:spPr/>
        <p:txBody>
          <a:bodyPr/>
          <a:lstStyle/>
          <a:p>
            <a:fld id="{10FF5ECB-1863-47C0-BAE5-6F0304F96689}" type="slidenum">
              <a:rPr lang="en-GB" smtClean="0"/>
              <a:t>‹#›</a:t>
            </a:fld>
            <a:endParaRPr lang="en-GB" dirty="0"/>
          </a:p>
        </p:txBody>
      </p:sp>
    </p:spTree>
    <p:extLst>
      <p:ext uri="{BB962C8B-B14F-4D97-AF65-F5344CB8AC3E}">
        <p14:creationId xmlns:p14="http://schemas.microsoft.com/office/powerpoint/2010/main" val="170571456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86AFAD-5BC8-5E69-5C5A-1D7F6FFB6B29}"/>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26917684-A5A4-737A-5984-B0740E2AF0C3}"/>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4E4E4BE2-BF66-733B-924A-DA35FB05D3EF}"/>
              </a:ext>
            </a:extLst>
          </p:cNvPr>
          <p:cNvSpPr>
            <a:spLocks noGrp="1"/>
          </p:cNvSpPr>
          <p:nvPr>
            <p:ph type="dt" sz="half" idx="10"/>
          </p:nvPr>
        </p:nvSpPr>
        <p:spPr/>
        <p:txBody>
          <a:bodyPr/>
          <a:lstStyle/>
          <a:p>
            <a:fld id="{7B3F99A3-E15E-4223-8CAC-C46B5F3F7DE3}" type="datetimeFigureOut">
              <a:rPr lang="en-GB" smtClean="0"/>
              <a:t>01/06/2026</a:t>
            </a:fld>
            <a:endParaRPr lang="en-GB" dirty="0"/>
          </a:p>
        </p:txBody>
      </p:sp>
      <p:sp>
        <p:nvSpPr>
          <p:cNvPr id="5" name="Footer Placeholder 4">
            <a:extLst>
              <a:ext uri="{FF2B5EF4-FFF2-40B4-BE49-F238E27FC236}">
                <a16:creationId xmlns:a16="http://schemas.microsoft.com/office/drawing/2014/main" id="{8CCF9B0E-B57E-0D9E-4902-6CC26A0CF83D}"/>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F20C9B43-29D8-ADCA-1D7E-FB29CD0C5D2C}"/>
              </a:ext>
            </a:extLst>
          </p:cNvPr>
          <p:cNvSpPr>
            <a:spLocks noGrp="1"/>
          </p:cNvSpPr>
          <p:nvPr>
            <p:ph type="sldNum" sz="quarter" idx="12"/>
          </p:nvPr>
        </p:nvSpPr>
        <p:spPr/>
        <p:txBody>
          <a:bodyPr/>
          <a:lstStyle/>
          <a:p>
            <a:fld id="{10FF5ECB-1863-47C0-BAE5-6F0304F96689}" type="slidenum">
              <a:rPr lang="en-GB" smtClean="0"/>
              <a:t>‹#›</a:t>
            </a:fld>
            <a:endParaRPr lang="en-GB" dirty="0"/>
          </a:p>
        </p:txBody>
      </p:sp>
    </p:spTree>
    <p:extLst>
      <p:ext uri="{BB962C8B-B14F-4D97-AF65-F5344CB8AC3E}">
        <p14:creationId xmlns:p14="http://schemas.microsoft.com/office/powerpoint/2010/main" val="390405800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8EA647-B907-2CC3-5135-3AD72C5E200B}"/>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315C90BC-F066-88C7-E0AF-90D8AFFA7954}"/>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DBB3D406-71BE-268F-26AB-5941D1846489}"/>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AA3B19BA-74E1-ABA7-E11E-F0229860A890}"/>
              </a:ext>
            </a:extLst>
          </p:cNvPr>
          <p:cNvSpPr>
            <a:spLocks noGrp="1"/>
          </p:cNvSpPr>
          <p:nvPr>
            <p:ph type="dt" sz="half" idx="10"/>
          </p:nvPr>
        </p:nvSpPr>
        <p:spPr/>
        <p:txBody>
          <a:bodyPr/>
          <a:lstStyle/>
          <a:p>
            <a:fld id="{7B3F99A3-E15E-4223-8CAC-C46B5F3F7DE3}" type="datetimeFigureOut">
              <a:rPr lang="en-GB" smtClean="0"/>
              <a:t>01/06/2026</a:t>
            </a:fld>
            <a:endParaRPr lang="en-GB" dirty="0"/>
          </a:p>
        </p:txBody>
      </p:sp>
      <p:sp>
        <p:nvSpPr>
          <p:cNvPr id="6" name="Footer Placeholder 5">
            <a:extLst>
              <a:ext uri="{FF2B5EF4-FFF2-40B4-BE49-F238E27FC236}">
                <a16:creationId xmlns:a16="http://schemas.microsoft.com/office/drawing/2014/main" id="{A8B79990-AF83-8D69-91F0-B3BD4DF1F564}"/>
              </a:ext>
            </a:extLst>
          </p:cNvPr>
          <p:cNvSpPr>
            <a:spLocks noGrp="1"/>
          </p:cNvSpPr>
          <p:nvPr>
            <p:ph type="ftr" sz="quarter" idx="11"/>
          </p:nvPr>
        </p:nvSpPr>
        <p:spPr/>
        <p:txBody>
          <a:bodyPr/>
          <a:lstStyle/>
          <a:p>
            <a:endParaRPr lang="en-GB" dirty="0"/>
          </a:p>
        </p:txBody>
      </p:sp>
      <p:sp>
        <p:nvSpPr>
          <p:cNvPr id="7" name="Slide Number Placeholder 6">
            <a:extLst>
              <a:ext uri="{FF2B5EF4-FFF2-40B4-BE49-F238E27FC236}">
                <a16:creationId xmlns:a16="http://schemas.microsoft.com/office/drawing/2014/main" id="{1265BEA8-5461-A248-84AF-79D044DB20D7}"/>
              </a:ext>
            </a:extLst>
          </p:cNvPr>
          <p:cNvSpPr>
            <a:spLocks noGrp="1"/>
          </p:cNvSpPr>
          <p:nvPr>
            <p:ph type="sldNum" sz="quarter" idx="12"/>
          </p:nvPr>
        </p:nvSpPr>
        <p:spPr/>
        <p:txBody>
          <a:bodyPr/>
          <a:lstStyle/>
          <a:p>
            <a:fld id="{10FF5ECB-1863-47C0-BAE5-6F0304F96689}" type="slidenum">
              <a:rPr lang="en-GB" smtClean="0"/>
              <a:t>‹#›</a:t>
            </a:fld>
            <a:endParaRPr lang="en-GB" dirty="0"/>
          </a:p>
        </p:txBody>
      </p:sp>
    </p:spTree>
    <p:extLst>
      <p:ext uri="{BB962C8B-B14F-4D97-AF65-F5344CB8AC3E}">
        <p14:creationId xmlns:p14="http://schemas.microsoft.com/office/powerpoint/2010/main" val="27455861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2A85C3C-35D3-4D91-3634-0387BB27FA32}"/>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D76F19FD-16BB-303D-3B53-D122746DE979}"/>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F4ECAB6B-C74B-52E9-EB72-1B549A257A21}"/>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4BB2E164-EB9B-5155-91A6-F726C0E369A4}"/>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ACAF3039-3ECB-4D6D-E836-26EAC993CCEC}"/>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CEA8495C-C856-B762-77CE-88CEE79B574D}"/>
              </a:ext>
            </a:extLst>
          </p:cNvPr>
          <p:cNvSpPr>
            <a:spLocks noGrp="1"/>
          </p:cNvSpPr>
          <p:nvPr>
            <p:ph type="dt" sz="half" idx="10"/>
          </p:nvPr>
        </p:nvSpPr>
        <p:spPr/>
        <p:txBody>
          <a:bodyPr/>
          <a:lstStyle/>
          <a:p>
            <a:fld id="{7B3F99A3-E15E-4223-8CAC-C46B5F3F7DE3}" type="datetimeFigureOut">
              <a:rPr lang="en-GB" smtClean="0"/>
              <a:t>01/06/2026</a:t>
            </a:fld>
            <a:endParaRPr lang="en-GB" dirty="0"/>
          </a:p>
        </p:txBody>
      </p:sp>
      <p:sp>
        <p:nvSpPr>
          <p:cNvPr id="8" name="Footer Placeholder 7">
            <a:extLst>
              <a:ext uri="{FF2B5EF4-FFF2-40B4-BE49-F238E27FC236}">
                <a16:creationId xmlns:a16="http://schemas.microsoft.com/office/drawing/2014/main" id="{3130D95A-AEA9-8431-9EBC-140546BF5CEF}"/>
              </a:ext>
            </a:extLst>
          </p:cNvPr>
          <p:cNvSpPr>
            <a:spLocks noGrp="1"/>
          </p:cNvSpPr>
          <p:nvPr>
            <p:ph type="ftr" sz="quarter" idx="11"/>
          </p:nvPr>
        </p:nvSpPr>
        <p:spPr/>
        <p:txBody>
          <a:bodyPr/>
          <a:lstStyle/>
          <a:p>
            <a:endParaRPr lang="en-GB" dirty="0"/>
          </a:p>
        </p:txBody>
      </p:sp>
      <p:sp>
        <p:nvSpPr>
          <p:cNvPr id="9" name="Slide Number Placeholder 8">
            <a:extLst>
              <a:ext uri="{FF2B5EF4-FFF2-40B4-BE49-F238E27FC236}">
                <a16:creationId xmlns:a16="http://schemas.microsoft.com/office/drawing/2014/main" id="{76954811-AFBF-B269-5C7E-17B175E0DE93}"/>
              </a:ext>
            </a:extLst>
          </p:cNvPr>
          <p:cNvSpPr>
            <a:spLocks noGrp="1"/>
          </p:cNvSpPr>
          <p:nvPr>
            <p:ph type="sldNum" sz="quarter" idx="12"/>
          </p:nvPr>
        </p:nvSpPr>
        <p:spPr/>
        <p:txBody>
          <a:bodyPr/>
          <a:lstStyle/>
          <a:p>
            <a:fld id="{10FF5ECB-1863-47C0-BAE5-6F0304F96689}" type="slidenum">
              <a:rPr lang="en-GB" smtClean="0"/>
              <a:t>‹#›</a:t>
            </a:fld>
            <a:endParaRPr lang="en-GB" dirty="0"/>
          </a:p>
        </p:txBody>
      </p:sp>
    </p:spTree>
    <p:extLst>
      <p:ext uri="{BB962C8B-B14F-4D97-AF65-F5344CB8AC3E}">
        <p14:creationId xmlns:p14="http://schemas.microsoft.com/office/powerpoint/2010/main" val="357663300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88F408-E48F-1A64-59CB-ADDB126F4D9C}"/>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AD93D97A-1DCC-42C7-29D6-1E770C586EED}"/>
              </a:ext>
            </a:extLst>
          </p:cNvPr>
          <p:cNvSpPr>
            <a:spLocks noGrp="1"/>
          </p:cNvSpPr>
          <p:nvPr>
            <p:ph type="dt" sz="half" idx="10"/>
          </p:nvPr>
        </p:nvSpPr>
        <p:spPr/>
        <p:txBody>
          <a:bodyPr/>
          <a:lstStyle/>
          <a:p>
            <a:fld id="{7B3F99A3-E15E-4223-8CAC-C46B5F3F7DE3}" type="datetimeFigureOut">
              <a:rPr lang="en-GB" smtClean="0"/>
              <a:t>01/06/2026</a:t>
            </a:fld>
            <a:endParaRPr lang="en-GB" dirty="0"/>
          </a:p>
        </p:txBody>
      </p:sp>
      <p:sp>
        <p:nvSpPr>
          <p:cNvPr id="4" name="Footer Placeholder 3">
            <a:extLst>
              <a:ext uri="{FF2B5EF4-FFF2-40B4-BE49-F238E27FC236}">
                <a16:creationId xmlns:a16="http://schemas.microsoft.com/office/drawing/2014/main" id="{3B55DB89-2A13-383F-C4D5-2522E455F68E}"/>
              </a:ext>
            </a:extLst>
          </p:cNvPr>
          <p:cNvSpPr>
            <a:spLocks noGrp="1"/>
          </p:cNvSpPr>
          <p:nvPr>
            <p:ph type="ftr" sz="quarter" idx="11"/>
          </p:nvPr>
        </p:nvSpPr>
        <p:spPr/>
        <p:txBody>
          <a:bodyPr/>
          <a:lstStyle/>
          <a:p>
            <a:endParaRPr lang="en-GB" dirty="0"/>
          </a:p>
        </p:txBody>
      </p:sp>
      <p:sp>
        <p:nvSpPr>
          <p:cNvPr id="5" name="Slide Number Placeholder 4">
            <a:extLst>
              <a:ext uri="{FF2B5EF4-FFF2-40B4-BE49-F238E27FC236}">
                <a16:creationId xmlns:a16="http://schemas.microsoft.com/office/drawing/2014/main" id="{257DE674-75CC-8076-49C1-5A2242CFD993}"/>
              </a:ext>
            </a:extLst>
          </p:cNvPr>
          <p:cNvSpPr>
            <a:spLocks noGrp="1"/>
          </p:cNvSpPr>
          <p:nvPr>
            <p:ph type="sldNum" sz="quarter" idx="12"/>
          </p:nvPr>
        </p:nvSpPr>
        <p:spPr/>
        <p:txBody>
          <a:bodyPr/>
          <a:lstStyle/>
          <a:p>
            <a:fld id="{10FF5ECB-1863-47C0-BAE5-6F0304F96689}" type="slidenum">
              <a:rPr lang="en-GB" smtClean="0"/>
              <a:t>‹#›</a:t>
            </a:fld>
            <a:endParaRPr lang="en-GB" dirty="0"/>
          </a:p>
        </p:txBody>
      </p:sp>
    </p:spTree>
    <p:extLst>
      <p:ext uri="{BB962C8B-B14F-4D97-AF65-F5344CB8AC3E}">
        <p14:creationId xmlns:p14="http://schemas.microsoft.com/office/powerpoint/2010/main" val="75807352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1A223F8B-E073-A785-A795-F848CD138A22}"/>
              </a:ext>
            </a:extLst>
          </p:cNvPr>
          <p:cNvSpPr>
            <a:spLocks noGrp="1"/>
          </p:cNvSpPr>
          <p:nvPr>
            <p:ph type="dt" sz="half" idx="10"/>
          </p:nvPr>
        </p:nvSpPr>
        <p:spPr/>
        <p:txBody>
          <a:bodyPr/>
          <a:lstStyle/>
          <a:p>
            <a:fld id="{7B3F99A3-E15E-4223-8CAC-C46B5F3F7DE3}" type="datetimeFigureOut">
              <a:rPr lang="en-GB" smtClean="0"/>
              <a:t>01/06/2026</a:t>
            </a:fld>
            <a:endParaRPr lang="en-GB" dirty="0"/>
          </a:p>
        </p:txBody>
      </p:sp>
      <p:sp>
        <p:nvSpPr>
          <p:cNvPr id="3" name="Footer Placeholder 2">
            <a:extLst>
              <a:ext uri="{FF2B5EF4-FFF2-40B4-BE49-F238E27FC236}">
                <a16:creationId xmlns:a16="http://schemas.microsoft.com/office/drawing/2014/main" id="{541C75A3-B430-6F3E-737E-5F789ACC91E9}"/>
              </a:ext>
            </a:extLst>
          </p:cNvPr>
          <p:cNvSpPr>
            <a:spLocks noGrp="1"/>
          </p:cNvSpPr>
          <p:nvPr>
            <p:ph type="ftr" sz="quarter" idx="11"/>
          </p:nvPr>
        </p:nvSpPr>
        <p:spPr/>
        <p:txBody>
          <a:bodyPr/>
          <a:lstStyle/>
          <a:p>
            <a:endParaRPr lang="en-GB" dirty="0"/>
          </a:p>
        </p:txBody>
      </p:sp>
      <p:sp>
        <p:nvSpPr>
          <p:cNvPr id="4" name="Slide Number Placeholder 3">
            <a:extLst>
              <a:ext uri="{FF2B5EF4-FFF2-40B4-BE49-F238E27FC236}">
                <a16:creationId xmlns:a16="http://schemas.microsoft.com/office/drawing/2014/main" id="{D46786D4-E002-F766-514E-CA03EA6E734C}"/>
              </a:ext>
            </a:extLst>
          </p:cNvPr>
          <p:cNvSpPr>
            <a:spLocks noGrp="1"/>
          </p:cNvSpPr>
          <p:nvPr>
            <p:ph type="sldNum" sz="quarter" idx="12"/>
          </p:nvPr>
        </p:nvSpPr>
        <p:spPr/>
        <p:txBody>
          <a:bodyPr/>
          <a:lstStyle/>
          <a:p>
            <a:fld id="{10FF5ECB-1863-47C0-BAE5-6F0304F96689}" type="slidenum">
              <a:rPr lang="en-GB" smtClean="0"/>
              <a:t>‹#›</a:t>
            </a:fld>
            <a:endParaRPr lang="en-GB" dirty="0"/>
          </a:p>
        </p:txBody>
      </p:sp>
    </p:spTree>
    <p:extLst>
      <p:ext uri="{BB962C8B-B14F-4D97-AF65-F5344CB8AC3E}">
        <p14:creationId xmlns:p14="http://schemas.microsoft.com/office/powerpoint/2010/main" val="370841855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B80D3C-4642-CFD2-0EC2-897DE78F740C}"/>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6751676B-31EA-47BB-20C9-0B7CD35F4D9F}"/>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3CF61FAB-8FF1-CEA0-DF40-0E0DE5597A4E}"/>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3CF9E798-3C56-CDDE-0886-95256EE79235}"/>
              </a:ext>
            </a:extLst>
          </p:cNvPr>
          <p:cNvSpPr>
            <a:spLocks noGrp="1"/>
          </p:cNvSpPr>
          <p:nvPr>
            <p:ph type="dt" sz="half" idx="10"/>
          </p:nvPr>
        </p:nvSpPr>
        <p:spPr/>
        <p:txBody>
          <a:bodyPr/>
          <a:lstStyle/>
          <a:p>
            <a:fld id="{7B3F99A3-E15E-4223-8CAC-C46B5F3F7DE3}" type="datetimeFigureOut">
              <a:rPr lang="en-GB" smtClean="0"/>
              <a:t>01/06/2026</a:t>
            </a:fld>
            <a:endParaRPr lang="en-GB" dirty="0"/>
          </a:p>
        </p:txBody>
      </p:sp>
      <p:sp>
        <p:nvSpPr>
          <p:cNvPr id="6" name="Footer Placeholder 5">
            <a:extLst>
              <a:ext uri="{FF2B5EF4-FFF2-40B4-BE49-F238E27FC236}">
                <a16:creationId xmlns:a16="http://schemas.microsoft.com/office/drawing/2014/main" id="{86EB252C-A82E-31A7-F1B5-622317B4453F}"/>
              </a:ext>
            </a:extLst>
          </p:cNvPr>
          <p:cNvSpPr>
            <a:spLocks noGrp="1"/>
          </p:cNvSpPr>
          <p:nvPr>
            <p:ph type="ftr" sz="quarter" idx="11"/>
          </p:nvPr>
        </p:nvSpPr>
        <p:spPr/>
        <p:txBody>
          <a:bodyPr/>
          <a:lstStyle/>
          <a:p>
            <a:endParaRPr lang="en-GB" dirty="0"/>
          </a:p>
        </p:txBody>
      </p:sp>
      <p:sp>
        <p:nvSpPr>
          <p:cNvPr id="7" name="Slide Number Placeholder 6">
            <a:extLst>
              <a:ext uri="{FF2B5EF4-FFF2-40B4-BE49-F238E27FC236}">
                <a16:creationId xmlns:a16="http://schemas.microsoft.com/office/drawing/2014/main" id="{DD7A63BA-9095-BD60-67FF-7285B67D746B}"/>
              </a:ext>
            </a:extLst>
          </p:cNvPr>
          <p:cNvSpPr>
            <a:spLocks noGrp="1"/>
          </p:cNvSpPr>
          <p:nvPr>
            <p:ph type="sldNum" sz="quarter" idx="12"/>
          </p:nvPr>
        </p:nvSpPr>
        <p:spPr/>
        <p:txBody>
          <a:bodyPr/>
          <a:lstStyle/>
          <a:p>
            <a:fld id="{10FF5ECB-1863-47C0-BAE5-6F0304F96689}" type="slidenum">
              <a:rPr lang="en-GB" smtClean="0"/>
              <a:t>‹#›</a:t>
            </a:fld>
            <a:endParaRPr lang="en-GB" dirty="0"/>
          </a:p>
        </p:txBody>
      </p:sp>
    </p:spTree>
    <p:extLst>
      <p:ext uri="{BB962C8B-B14F-4D97-AF65-F5344CB8AC3E}">
        <p14:creationId xmlns:p14="http://schemas.microsoft.com/office/powerpoint/2010/main" val="336801682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216E2C-4067-8C2A-569B-DC86DD985D58}"/>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95C835AF-B21D-B19E-4FB7-88396A722A27}"/>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dirty="0"/>
          </a:p>
        </p:txBody>
      </p:sp>
      <p:sp>
        <p:nvSpPr>
          <p:cNvPr id="4" name="Text Placeholder 3">
            <a:extLst>
              <a:ext uri="{FF2B5EF4-FFF2-40B4-BE49-F238E27FC236}">
                <a16:creationId xmlns:a16="http://schemas.microsoft.com/office/drawing/2014/main" id="{4A5289CC-38A5-82F7-8DB1-F1446417FB34}"/>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0BE3A45-E07D-B1FE-FAAA-973503C48F28}"/>
              </a:ext>
            </a:extLst>
          </p:cNvPr>
          <p:cNvSpPr>
            <a:spLocks noGrp="1"/>
          </p:cNvSpPr>
          <p:nvPr>
            <p:ph type="dt" sz="half" idx="10"/>
          </p:nvPr>
        </p:nvSpPr>
        <p:spPr/>
        <p:txBody>
          <a:bodyPr/>
          <a:lstStyle/>
          <a:p>
            <a:fld id="{7B3F99A3-E15E-4223-8CAC-C46B5F3F7DE3}" type="datetimeFigureOut">
              <a:rPr lang="en-GB" smtClean="0"/>
              <a:t>01/06/2026</a:t>
            </a:fld>
            <a:endParaRPr lang="en-GB" dirty="0"/>
          </a:p>
        </p:txBody>
      </p:sp>
      <p:sp>
        <p:nvSpPr>
          <p:cNvPr id="6" name="Footer Placeholder 5">
            <a:extLst>
              <a:ext uri="{FF2B5EF4-FFF2-40B4-BE49-F238E27FC236}">
                <a16:creationId xmlns:a16="http://schemas.microsoft.com/office/drawing/2014/main" id="{15B4D36C-A580-8486-5592-1FFD1EECD5DF}"/>
              </a:ext>
            </a:extLst>
          </p:cNvPr>
          <p:cNvSpPr>
            <a:spLocks noGrp="1"/>
          </p:cNvSpPr>
          <p:nvPr>
            <p:ph type="ftr" sz="quarter" idx="11"/>
          </p:nvPr>
        </p:nvSpPr>
        <p:spPr/>
        <p:txBody>
          <a:bodyPr/>
          <a:lstStyle/>
          <a:p>
            <a:endParaRPr lang="en-GB" dirty="0"/>
          </a:p>
        </p:txBody>
      </p:sp>
      <p:sp>
        <p:nvSpPr>
          <p:cNvPr id="7" name="Slide Number Placeholder 6">
            <a:extLst>
              <a:ext uri="{FF2B5EF4-FFF2-40B4-BE49-F238E27FC236}">
                <a16:creationId xmlns:a16="http://schemas.microsoft.com/office/drawing/2014/main" id="{891D860B-1181-FD1D-2A1D-22959AB73A8A}"/>
              </a:ext>
            </a:extLst>
          </p:cNvPr>
          <p:cNvSpPr>
            <a:spLocks noGrp="1"/>
          </p:cNvSpPr>
          <p:nvPr>
            <p:ph type="sldNum" sz="quarter" idx="12"/>
          </p:nvPr>
        </p:nvSpPr>
        <p:spPr/>
        <p:txBody>
          <a:bodyPr/>
          <a:lstStyle/>
          <a:p>
            <a:fld id="{10FF5ECB-1863-47C0-BAE5-6F0304F96689}" type="slidenum">
              <a:rPr lang="en-GB" smtClean="0"/>
              <a:t>‹#›</a:t>
            </a:fld>
            <a:endParaRPr lang="en-GB" dirty="0"/>
          </a:p>
        </p:txBody>
      </p:sp>
    </p:spTree>
    <p:extLst>
      <p:ext uri="{BB962C8B-B14F-4D97-AF65-F5344CB8AC3E}">
        <p14:creationId xmlns:p14="http://schemas.microsoft.com/office/powerpoint/2010/main" val="170752954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46E704-5F99-76CB-564D-6E4C6F37671A}"/>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52438E2D-EA7F-6B0B-56B1-3DED7A436FF1}"/>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A326DA7A-0EEE-B80A-0FBE-A067E965E389}"/>
              </a:ext>
            </a:extLst>
          </p:cNvPr>
          <p:cNvSpPr>
            <a:spLocks noGrp="1"/>
          </p:cNvSpPr>
          <p:nvPr>
            <p:ph type="dt" sz="half" idx="10"/>
          </p:nvPr>
        </p:nvSpPr>
        <p:spPr/>
        <p:txBody>
          <a:bodyPr/>
          <a:lstStyle/>
          <a:p>
            <a:fld id="{7B3F99A3-E15E-4223-8CAC-C46B5F3F7DE3}" type="datetimeFigureOut">
              <a:rPr lang="en-GB" smtClean="0"/>
              <a:t>01/06/2026</a:t>
            </a:fld>
            <a:endParaRPr lang="en-GB" dirty="0"/>
          </a:p>
        </p:txBody>
      </p:sp>
      <p:sp>
        <p:nvSpPr>
          <p:cNvPr id="5" name="Footer Placeholder 4">
            <a:extLst>
              <a:ext uri="{FF2B5EF4-FFF2-40B4-BE49-F238E27FC236}">
                <a16:creationId xmlns:a16="http://schemas.microsoft.com/office/drawing/2014/main" id="{15C8762E-1BC0-8DA7-4287-F55581D6DE4A}"/>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3EF6636E-2FE3-A797-0DD7-5E170B9108E3}"/>
              </a:ext>
            </a:extLst>
          </p:cNvPr>
          <p:cNvSpPr>
            <a:spLocks noGrp="1"/>
          </p:cNvSpPr>
          <p:nvPr>
            <p:ph type="sldNum" sz="quarter" idx="12"/>
          </p:nvPr>
        </p:nvSpPr>
        <p:spPr/>
        <p:txBody>
          <a:bodyPr/>
          <a:lstStyle/>
          <a:p>
            <a:fld id="{10FF5ECB-1863-47C0-BAE5-6F0304F96689}" type="slidenum">
              <a:rPr lang="en-GB" smtClean="0"/>
              <a:t>‹#›</a:t>
            </a:fld>
            <a:endParaRPr lang="en-GB" dirty="0"/>
          </a:p>
        </p:txBody>
      </p:sp>
    </p:spTree>
    <p:extLst>
      <p:ext uri="{BB962C8B-B14F-4D97-AF65-F5344CB8AC3E}">
        <p14:creationId xmlns:p14="http://schemas.microsoft.com/office/powerpoint/2010/main" val="395547988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644FA3E3-D913-BE25-C0B2-369F4DB57B0B}"/>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EC78AF5D-B4D5-BF71-C94C-1A31CD9C94C5}"/>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4A0F998-093F-3189-7506-F93A9C0BA350}"/>
              </a:ext>
            </a:extLst>
          </p:cNvPr>
          <p:cNvSpPr>
            <a:spLocks noGrp="1"/>
          </p:cNvSpPr>
          <p:nvPr>
            <p:ph type="dt" sz="half" idx="10"/>
          </p:nvPr>
        </p:nvSpPr>
        <p:spPr/>
        <p:txBody>
          <a:bodyPr/>
          <a:lstStyle/>
          <a:p>
            <a:fld id="{7B3F99A3-E15E-4223-8CAC-C46B5F3F7DE3}" type="datetimeFigureOut">
              <a:rPr lang="en-GB" smtClean="0"/>
              <a:t>01/06/2026</a:t>
            </a:fld>
            <a:endParaRPr lang="en-GB" dirty="0"/>
          </a:p>
        </p:txBody>
      </p:sp>
      <p:sp>
        <p:nvSpPr>
          <p:cNvPr id="5" name="Footer Placeholder 4">
            <a:extLst>
              <a:ext uri="{FF2B5EF4-FFF2-40B4-BE49-F238E27FC236}">
                <a16:creationId xmlns:a16="http://schemas.microsoft.com/office/drawing/2014/main" id="{AFCB35C8-7CEC-A933-5FBE-8A3188C4C630}"/>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9BF5A3F2-72EE-F61E-1C75-E693C91083E1}"/>
              </a:ext>
            </a:extLst>
          </p:cNvPr>
          <p:cNvSpPr>
            <a:spLocks noGrp="1"/>
          </p:cNvSpPr>
          <p:nvPr>
            <p:ph type="sldNum" sz="quarter" idx="12"/>
          </p:nvPr>
        </p:nvSpPr>
        <p:spPr/>
        <p:txBody>
          <a:bodyPr/>
          <a:lstStyle/>
          <a:p>
            <a:fld id="{10FF5ECB-1863-47C0-BAE5-6F0304F96689}" type="slidenum">
              <a:rPr lang="en-GB" smtClean="0"/>
              <a:t>‹#›</a:t>
            </a:fld>
            <a:endParaRPr lang="en-GB" dirty="0"/>
          </a:p>
        </p:txBody>
      </p:sp>
    </p:spTree>
    <p:extLst>
      <p:ext uri="{BB962C8B-B14F-4D97-AF65-F5344CB8AC3E}">
        <p14:creationId xmlns:p14="http://schemas.microsoft.com/office/powerpoint/2010/main" val="56546863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FD2FC95E-125A-B412-2AAA-24ACFB6971CB}"/>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F18E5125-7C1E-4EED-9004-E1146BAEF7BF}"/>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F8BCBC5C-4D50-4BFF-DBE0-4DF10FF99ACF}"/>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B3F99A3-E15E-4223-8CAC-C46B5F3F7DE3}" type="datetimeFigureOut">
              <a:rPr lang="en-GB" smtClean="0"/>
              <a:t>01/06/2026</a:t>
            </a:fld>
            <a:endParaRPr lang="en-GB" dirty="0"/>
          </a:p>
        </p:txBody>
      </p:sp>
      <p:sp>
        <p:nvSpPr>
          <p:cNvPr id="5" name="Footer Placeholder 4">
            <a:extLst>
              <a:ext uri="{FF2B5EF4-FFF2-40B4-BE49-F238E27FC236}">
                <a16:creationId xmlns:a16="http://schemas.microsoft.com/office/drawing/2014/main" id="{2543FC0B-B1E1-1AEA-EC79-8F288CA3412A}"/>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dirty="0"/>
          </a:p>
        </p:txBody>
      </p:sp>
      <p:sp>
        <p:nvSpPr>
          <p:cNvPr id="6" name="Slide Number Placeholder 5">
            <a:extLst>
              <a:ext uri="{FF2B5EF4-FFF2-40B4-BE49-F238E27FC236}">
                <a16:creationId xmlns:a16="http://schemas.microsoft.com/office/drawing/2014/main" id="{CDB761E3-725C-8B7E-F28F-4ECD9DD7C7C4}"/>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10FF5ECB-1863-47C0-BAE5-6F0304F96689}" type="slidenum">
              <a:rPr lang="en-GB" smtClean="0"/>
              <a:t>‹#›</a:t>
            </a:fld>
            <a:endParaRPr lang="en-GB" dirty="0"/>
          </a:p>
        </p:txBody>
      </p:sp>
    </p:spTree>
    <p:extLst>
      <p:ext uri="{BB962C8B-B14F-4D97-AF65-F5344CB8AC3E}">
        <p14:creationId xmlns:p14="http://schemas.microsoft.com/office/powerpoint/2010/main" val="4139324802"/>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4.xml"/><Relationship Id="rId6" Type="http://schemas.openxmlformats.org/officeDocument/2006/relationships/image" Target="../media/image4.png"/><Relationship Id="rId5" Type="http://schemas.openxmlformats.org/officeDocument/2006/relationships/image" Target="../media/image3.png"/><Relationship Id="rId4" Type="http://schemas.openxmlformats.org/officeDocument/2006/relationships/image" Target="../media/image2.png"/></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2.xml"/><Relationship Id="rId4" Type="http://schemas.openxmlformats.org/officeDocument/2006/relationships/image" Target="../media/image3.png"/></Relationships>
</file>

<file path=ppt/slides/_rels/slide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2.xml"/><Relationship Id="rId4" Type="http://schemas.openxmlformats.org/officeDocument/2006/relationships/image" Target="../media/image3.png"/></Relationships>
</file>

<file path=ppt/slides/_rels/slide4.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emf"/><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image" Target="../media/image11.png"/><Relationship Id="rId1" Type="http://schemas.openxmlformats.org/officeDocument/2006/relationships/slideLayout" Target="../slideLayouts/slideLayout2.xml"/><Relationship Id="rId5" Type="http://schemas.openxmlformats.org/officeDocument/2006/relationships/image" Target="../media/image3.png"/><Relationship Id="rId4" Type="http://schemas.openxmlformats.org/officeDocument/2006/relationships/image" Target="../media/image2.png"/></Relationships>
</file>

<file path=ppt/slides/_rels/slide14.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2.xml"/><Relationship Id="rId4" Type="http://schemas.openxmlformats.org/officeDocument/2006/relationships/image" Target="../media/image3.png"/></Relationships>
</file>

<file path=ppt/slides/_rels/slide15.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16.xml.rels><?xml version="1.0" encoding="UTF-8" standalone="yes"?>
<Relationships xmlns="http://schemas.openxmlformats.org/package/2006/relationships"><Relationship Id="rId3" Type="http://schemas.openxmlformats.org/officeDocument/2006/relationships/image" Target="../media/image17.jpe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image" Target="../media/image19.png"/><Relationship Id="rId1" Type="http://schemas.openxmlformats.org/officeDocument/2006/relationships/slideLayout" Target="../slideLayouts/slideLayout2.xml"/><Relationship Id="rId4" Type="http://schemas.openxmlformats.org/officeDocument/2006/relationships/image" Target="../media/image21.png"/></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4.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4.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2.xml"/><Relationship Id="rId4" Type="http://schemas.openxmlformats.org/officeDocument/2006/relationships/image" Target="../media/image3.png"/></Relationships>
</file>

<file path=ppt/slides/_rels/slide3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2.xml"/><Relationship Id="rId4" Type="http://schemas.openxmlformats.org/officeDocument/2006/relationships/image" Target="../media/image3.png"/></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2.xml"/><Relationship Id="rId4" Type="http://schemas.openxmlformats.org/officeDocument/2006/relationships/image" Target="../media/image3.png"/></Relationships>
</file>

<file path=ppt/slides/_rels/slide35.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hyperlink" Target="https://www.ncbi.nlm.nih.gov/pmc/articles/PMC6862708/" TargetMode="External"/><Relationship Id="rId1" Type="http://schemas.openxmlformats.org/officeDocument/2006/relationships/slideLayout" Target="../slideLayouts/slideLayout2.xml"/><Relationship Id="rId6" Type="http://schemas.openxmlformats.org/officeDocument/2006/relationships/image" Target="../media/image3.png"/><Relationship Id="rId5" Type="http://schemas.openxmlformats.org/officeDocument/2006/relationships/image" Target="../media/image2.png"/><Relationship Id="rId4" Type="http://schemas.openxmlformats.org/officeDocument/2006/relationships/image" Target="../media/image1.png"/></Relationships>
</file>

<file path=ppt/slides/_rels/slide36.xml.rels><?xml version="1.0" encoding="UTF-8" standalone="yes"?>
<Relationships xmlns="http://schemas.openxmlformats.org/package/2006/relationships"><Relationship Id="rId3" Type="http://schemas.openxmlformats.org/officeDocument/2006/relationships/hyperlink" Target="https://staffprofiles.bournemouth.ac.uk/display/mmoital" TargetMode="External"/><Relationship Id="rId2" Type="http://schemas.openxmlformats.org/officeDocument/2006/relationships/hyperlink" Target="https://www.youtube.com/watch?v=tfNctJuFV0k" TargetMode="External"/><Relationship Id="rId1" Type="http://schemas.openxmlformats.org/officeDocument/2006/relationships/slideLayout" Target="../slideLayouts/slideLayout2.xml"/><Relationship Id="rId4" Type="http://schemas.openxmlformats.org/officeDocument/2006/relationships/image" Target="../media/image23.png"/></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3.xml"/><Relationship Id="rId1" Type="http://schemas.openxmlformats.org/officeDocument/2006/relationships/slideLayout" Target="../slideLayouts/slideLayout2.xml"/><Relationship Id="rId5" Type="http://schemas.openxmlformats.org/officeDocument/2006/relationships/image" Target="../media/image3.png"/><Relationship Id="rId4" Type="http://schemas.openxmlformats.org/officeDocument/2006/relationships/image" Target="../media/image2.png"/></Relationships>
</file>

<file path=ppt/slides/_rels/slide39.xml.rels><?xml version="1.0" encoding="UTF-8" standalone="yes"?>
<Relationships xmlns="http://schemas.openxmlformats.org/package/2006/relationships"><Relationship Id="rId3" Type="http://schemas.openxmlformats.org/officeDocument/2006/relationships/hyperlink" Target="https://doi.org/10.1186/s41073-016-0019-2" TargetMode="External"/><Relationship Id="rId7" Type="http://schemas.openxmlformats.org/officeDocument/2006/relationships/image" Target="../media/image3.png"/><Relationship Id="rId2" Type="http://schemas.openxmlformats.org/officeDocument/2006/relationships/notesSlide" Target="../notesSlides/notesSlide14.xml"/><Relationship Id="rId1" Type="http://schemas.openxmlformats.org/officeDocument/2006/relationships/slideLayout" Target="../slideLayouts/slideLayout2.xml"/><Relationship Id="rId6" Type="http://schemas.openxmlformats.org/officeDocument/2006/relationships/image" Target="../media/image2.png"/><Relationship Id="rId5" Type="http://schemas.openxmlformats.org/officeDocument/2006/relationships/image" Target="../media/image1.png"/><Relationship Id="rId4" Type="http://schemas.openxmlformats.org/officeDocument/2006/relationships/hyperlink" Target="https://doi.org/10.1186/s41073-019-0064-8" TargetMode="External"/></Relationships>
</file>

<file path=ppt/slides/_rels/slide40.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hyperlink" Target="https://www.youtube.com/watch?v=rLsLsQr3VaA" TargetMode="External"/><Relationship Id="rId1" Type="http://schemas.openxmlformats.org/officeDocument/2006/relationships/slideLayout" Target="../slideLayouts/slideLayout2.xml"/><Relationship Id="rId5" Type="http://schemas.openxmlformats.org/officeDocument/2006/relationships/image" Target="../media/image3.png"/><Relationship Id="rId4" Type="http://schemas.openxmlformats.org/officeDocument/2006/relationships/image" Target="../media/image2.png"/></Relationships>
</file>

<file path=ppt/slides/_rels/slide4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hyperlink" Target="https://app.litmaps.com/shared/8ed4f9ff-1044-4c28-95fd-8d7316b569af" TargetMode="External"/><Relationship Id="rId1" Type="http://schemas.openxmlformats.org/officeDocument/2006/relationships/slideLayout" Target="../slideLayouts/slideLayout2.xml"/><Relationship Id="rId5" Type="http://schemas.openxmlformats.org/officeDocument/2006/relationships/image" Target="../media/image3.png"/><Relationship Id="rId4" Type="http://schemas.openxmlformats.org/officeDocument/2006/relationships/image" Target="../media/image2.png"/></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2" Type="http://schemas.openxmlformats.org/officeDocument/2006/relationships/hyperlink" Target="https://doi.org/10.1080/08874417.2015.11645799"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Title 1">
            <a:extLst>
              <a:ext uri="{FF2B5EF4-FFF2-40B4-BE49-F238E27FC236}">
                <a16:creationId xmlns:a16="http://schemas.microsoft.com/office/drawing/2014/main" id="{D8CDF813-E78E-7F67-8ADA-405505CC521F}"/>
              </a:ext>
            </a:extLst>
          </p:cNvPr>
          <p:cNvSpPr>
            <a:spLocks noGrp="1"/>
          </p:cNvSpPr>
          <p:nvPr>
            <p:ph type="title"/>
          </p:nvPr>
        </p:nvSpPr>
        <p:spPr>
          <a:xfrm>
            <a:off x="7589850" y="-2"/>
            <a:ext cx="4602150" cy="6122873"/>
          </a:xfrm>
          <a:solidFill>
            <a:schemeClr val="bg1">
              <a:lumMod val="95000"/>
            </a:schemeClr>
          </a:solidFill>
        </p:spPr>
        <p:txBody>
          <a:bodyPr>
            <a:normAutofit/>
          </a:bodyPr>
          <a:lstStyle/>
          <a:p>
            <a:pPr marL="0" indent="0">
              <a:buNone/>
            </a:pPr>
            <a:r>
              <a:rPr lang="en-GB" sz="3600" b="1" dirty="0">
                <a:latin typeface="Arial" panose="020B0604020202020204" pitchFamily="34" charset="0"/>
                <a:cs typeface="Arial" panose="020B0604020202020204" pitchFamily="34" charset="0"/>
              </a:rPr>
              <a:t>BMMB7009</a:t>
            </a:r>
            <a:br>
              <a:rPr lang="en-GB" sz="3600" b="1" dirty="0">
                <a:latin typeface="Arial" panose="020B0604020202020204" pitchFamily="34" charset="0"/>
                <a:cs typeface="Arial" panose="020B0604020202020204" pitchFamily="34" charset="0"/>
              </a:rPr>
            </a:br>
            <a:r>
              <a:rPr lang="en-GB" sz="3600" b="1" dirty="0">
                <a:latin typeface="Arial" panose="020B0604020202020204" pitchFamily="34" charset="0"/>
                <a:cs typeface="Arial" panose="020B0604020202020204" pitchFamily="34" charset="0"/>
              </a:rPr>
              <a:t>Critical Literature Review for Doctoral Students</a:t>
            </a:r>
            <a:br>
              <a:rPr lang="en-GB" sz="3600" b="1" dirty="0">
                <a:latin typeface="Arial" panose="020B0604020202020204" pitchFamily="34" charset="0"/>
                <a:cs typeface="Arial" panose="020B0604020202020204" pitchFamily="34" charset="0"/>
              </a:rPr>
            </a:br>
            <a:br>
              <a:rPr lang="en-GB" sz="3600" b="1" dirty="0">
                <a:latin typeface="Arial" panose="020B0604020202020204" pitchFamily="34" charset="0"/>
                <a:cs typeface="Arial" panose="020B0604020202020204" pitchFamily="34" charset="0"/>
              </a:rPr>
            </a:br>
            <a:r>
              <a:rPr lang="en-GB" sz="3600" b="1" dirty="0">
                <a:latin typeface="Arial" panose="020B0604020202020204" pitchFamily="34" charset="0"/>
                <a:cs typeface="Arial" panose="020B0604020202020204" pitchFamily="34" charset="0"/>
              </a:rPr>
              <a:t>Week 1 – Module Overview and Introduction to Literature Review </a:t>
            </a:r>
            <a:endParaRPr lang="en-US" sz="2800" dirty="0"/>
          </a:p>
        </p:txBody>
      </p:sp>
      <p:grpSp>
        <p:nvGrpSpPr>
          <p:cNvPr id="2" name="Group 1">
            <a:extLst>
              <a:ext uri="{FF2B5EF4-FFF2-40B4-BE49-F238E27FC236}">
                <a16:creationId xmlns:a16="http://schemas.microsoft.com/office/drawing/2014/main" id="{9D8A4D9C-6018-2B82-B7CC-5B96222FB617}"/>
              </a:ext>
            </a:extLst>
          </p:cNvPr>
          <p:cNvGrpSpPr/>
          <p:nvPr/>
        </p:nvGrpSpPr>
        <p:grpSpPr>
          <a:xfrm>
            <a:off x="0" y="6122874"/>
            <a:ext cx="12192000" cy="735126"/>
            <a:chOff x="0" y="5909266"/>
            <a:chExt cx="12192000" cy="948734"/>
          </a:xfrm>
        </p:grpSpPr>
        <p:grpSp>
          <p:nvGrpSpPr>
            <p:cNvPr id="3" name="Group 2">
              <a:extLst>
                <a:ext uri="{FF2B5EF4-FFF2-40B4-BE49-F238E27FC236}">
                  <a16:creationId xmlns:a16="http://schemas.microsoft.com/office/drawing/2014/main" id="{BE18DCDB-6A29-1459-1284-2AFA630688B2}"/>
                </a:ext>
              </a:extLst>
            </p:cNvPr>
            <p:cNvGrpSpPr/>
            <p:nvPr/>
          </p:nvGrpSpPr>
          <p:grpSpPr>
            <a:xfrm>
              <a:off x="5152445" y="5909266"/>
              <a:ext cx="7039555" cy="948733"/>
              <a:chOff x="5152445" y="5578608"/>
              <a:chExt cx="7039555" cy="1279392"/>
            </a:xfrm>
          </p:grpSpPr>
          <p:pic>
            <p:nvPicPr>
              <p:cNvPr id="6" name="Picture 5">
                <a:extLst>
                  <a:ext uri="{FF2B5EF4-FFF2-40B4-BE49-F238E27FC236}">
                    <a16:creationId xmlns:a16="http://schemas.microsoft.com/office/drawing/2014/main" id="{E76E7194-DEE5-83E5-6D08-417B8EA348DA}"/>
                  </a:ext>
                </a:extLst>
              </p:cNvPr>
              <p:cNvPicPr>
                <a:picLocks noChangeAspect="1"/>
              </p:cNvPicPr>
              <p:nvPr/>
            </p:nvPicPr>
            <p:blipFill rotWithShape="1">
              <a:blip r:embed="rId3"/>
              <a:srcRect l="35783" t="36155" r="37774" b="45189"/>
              <a:stretch/>
            </p:blipFill>
            <p:spPr>
              <a:xfrm>
                <a:off x="9471853" y="5578608"/>
                <a:ext cx="2720147" cy="1279392"/>
              </a:xfrm>
              <a:prstGeom prst="rect">
                <a:avLst/>
              </a:prstGeom>
            </p:spPr>
          </p:pic>
          <p:pic>
            <p:nvPicPr>
              <p:cNvPr id="7" name="Picture 6">
                <a:extLst>
                  <a:ext uri="{FF2B5EF4-FFF2-40B4-BE49-F238E27FC236}">
                    <a16:creationId xmlns:a16="http://schemas.microsoft.com/office/drawing/2014/main" id="{4085EA58-221E-AA0C-2FE7-8A94ECD16BE9}"/>
                  </a:ext>
                </a:extLst>
              </p:cNvPr>
              <p:cNvPicPr>
                <a:picLocks noChangeAspect="1"/>
              </p:cNvPicPr>
              <p:nvPr/>
            </p:nvPicPr>
            <p:blipFill rotWithShape="1">
              <a:blip r:embed="rId4"/>
              <a:srcRect l="40286" t="48724" r="8390" b="19509"/>
              <a:stretch/>
            </p:blipFill>
            <p:spPr>
              <a:xfrm>
                <a:off x="5152445" y="5578608"/>
                <a:ext cx="4319407" cy="1279392"/>
              </a:xfrm>
              <a:prstGeom prst="rect">
                <a:avLst/>
              </a:prstGeom>
            </p:spPr>
          </p:pic>
        </p:grpSp>
        <p:pic>
          <p:nvPicPr>
            <p:cNvPr id="4" name="Picture 3">
              <a:extLst>
                <a:ext uri="{FF2B5EF4-FFF2-40B4-BE49-F238E27FC236}">
                  <a16:creationId xmlns:a16="http://schemas.microsoft.com/office/drawing/2014/main" id="{467EAF52-45E8-5EF0-808D-A80FFEDE2FDC}"/>
                </a:ext>
              </a:extLst>
            </p:cNvPr>
            <p:cNvPicPr>
              <a:picLocks noChangeAspect="1"/>
            </p:cNvPicPr>
            <p:nvPr/>
          </p:nvPicPr>
          <p:blipFill rotWithShape="1">
            <a:blip r:embed="rId5"/>
            <a:srcRect l="44460" t="53448" r="30342" b="33142"/>
            <a:stretch/>
          </p:blipFill>
          <p:spPr>
            <a:xfrm>
              <a:off x="0" y="5909267"/>
              <a:ext cx="5263763" cy="948733"/>
            </a:xfrm>
            <a:prstGeom prst="rect">
              <a:avLst/>
            </a:prstGeom>
          </p:spPr>
        </p:pic>
      </p:grpSp>
      <p:sp>
        <p:nvSpPr>
          <p:cNvPr id="9" name="Content Placeholder 8">
            <a:extLst>
              <a:ext uri="{FF2B5EF4-FFF2-40B4-BE49-F238E27FC236}">
                <a16:creationId xmlns:a16="http://schemas.microsoft.com/office/drawing/2014/main" id="{2AA8F973-998C-9C25-E90D-4531F92C72E2}"/>
              </a:ext>
            </a:extLst>
          </p:cNvPr>
          <p:cNvSpPr>
            <a:spLocks noGrp="1"/>
          </p:cNvSpPr>
          <p:nvPr>
            <p:ph sz="half" idx="1"/>
          </p:nvPr>
        </p:nvSpPr>
        <p:spPr/>
        <p:txBody>
          <a:bodyPr/>
          <a:lstStyle/>
          <a:p>
            <a:endParaRPr lang="en-GB"/>
          </a:p>
        </p:txBody>
      </p:sp>
      <p:pic>
        <p:nvPicPr>
          <p:cNvPr id="12" name="Picture 11">
            <a:extLst>
              <a:ext uri="{FF2B5EF4-FFF2-40B4-BE49-F238E27FC236}">
                <a16:creationId xmlns:a16="http://schemas.microsoft.com/office/drawing/2014/main" id="{FD294EA6-77AB-4B6A-62FB-B5EF32548C4D}"/>
              </a:ext>
            </a:extLst>
          </p:cNvPr>
          <p:cNvPicPr>
            <a:picLocks noChangeAspect="1"/>
          </p:cNvPicPr>
          <p:nvPr/>
        </p:nvPicPr>
        <p:blipFill>
          <a:blip r:embed="rId6"/>
          <a:stretch>
            <a:fillRect/>
          </a:stretch>
        </p:blipFill>
        <p:spPr>
          <a:xfrm>
            <a:off x="92703" y="113949"/>
            <a:ext cx="7358520" cy="5511787"/>
          </a:xfrm>
          <a:prstGeom prst="rect">
            <a:avLst/>
          </a:prstGeom>
        </p:spPr>
      </p:pic>
    </p:spTree>
    <p:extLst>
      <p:ext uri="{BB962C8B-B14F-4D97-AF65-F5344CB8AC3E}">
        <p14:creationId xmlns:p14="http://schemas.microsoft.com/office/powerpoint/2010/main" val="233778782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1A73B2-AE48-E578-6A8F-497396E5D90A}"/>
              </a:ext>
            </a:extLst>
          </p:cNvPr>
          <p:cNvSpPr>
            <a:spLocks noGrp="1"/>
          </p:cNvSpPr>
          <p:nvPr>
            <p:ph type="title"/>
          </p:nvPr>
        </p:nvSpPr>
        <p:spPr/>
        <p:txBody>
          <a:bodyPr/>
          <a:lstStyle/>
          <a:p>
            <a:r>
              <a:rPr lang="en-US" dirty="0"/>
              <a:t>Agenda </a:t>
            </a:r>
            <a:endParaRPr lang="en-GB" dirty="0"/>
          </a:p>
        </p:txBody>
      </p:sp>
      <p:sp>
        <p:nvSpPr>
          <p:cNvPr id="3" name="Content Placeholder 2">
            <a:extLst>
              <a:ext uri="{FF2B5EF4-FFF2-40B4-BE49-F238E27FC236}">
                <a16:creationId xmlns:a16="http://schemas.microsoft.com/office/drawing/2014/main" id="{AC46FC95-4A92-5049-A156-84AF7DA217CF}"/>
              </a:ext>
            </a:extLst>
          </p:cNvPr>
          <p:cNvSpPr>
            <a:spLocks noGrp="1"/>
          </p:cNvSpPr>
          <p:nvPr>
            <p:ph idx="1"/>
          </p:nvPr>
        </p:nvSpPr>
        <p:spPr>
          <a:xfrm>
            <a:off x="609600" y="1866901"/>
            <a:ext cx="10866427" cy="3275832"/>
          </a:xfrm>
        </p:spPr>
        <p:txBody>
          <a:bodyPr>
            <a:normAutofit/>
          </a:bodyPr>
          <a:lstStyle/>
          <a:p>
            <a:pPr>
              <a:spcBef>
                <a:spcPts val="600"/>
              </a:spcBef>
            </a:pPr>
            <a:r>
              <a:rPr lang="en-GB" sz="4000" dirty="0">
                <a:ea typeface="Times New Roman" panose="02020603050405020304" pitchFamily="18" charset="0"/>
                <a:cs typeface="Arial" panose="020B0604020202020204" pitchFamily="34" charset="0"/>
              </a:rPr>
              <a:t>Module Overview </a:t>
            </a:r>
          </a:p>
          <a:p>
            <a:pPr>
              <a:spcBef>
                <a:spcPts val="600"/>
              </a:spcBef>
            </a:pPr>
            <a:r>
              <a:rPr lang="en-GB" sz="4000" kern="0" dirty="0">
                <a:solidFill>
                  <a:srgbClr val="333333"/>
                </a:solidFill>
                <a:latin typeface="Arial" panose="020B0604020202020204" pitchFamily="34" charset="0"/>
                <a:ea typeface="Times New Roman" panose="02020603050405020304" pitchFamily="18" charset="0"/>
                <a:cs typeface="Arial" panose="020B0604020202020204" pitchFamily="34" charset="0"/>
              </a:rPr>
              <a:t>Introduction to Literature Review </a:t>
            </a:r>
          </a:p>
          <a:p>
            <a:pPr>
              <a:spcBef>
                <a:spcPts val="600"/>
              </a:spcBef>
            </a:pPr>
            <a:r>
              <a:rPr lang="en-GB" sz="4000" kern="0" dirty="0">
                <a:solidFill>
                  <a:srgbClr val="333333"/>
                </a:solidFill>
                <a:latin typeface="Arial" panose="020B0604020202020204" pitchFamily="34" charset="0"/>
                <a:ea typeface="Times New Roman" panose="02020603050405020304" pitchFamily="18" charset="0"/>
                <a:cs typeface="Arial" panose="020B0604020202020204" pitchFamily="34" charset="0"/>
              </a:rPr>
              <a:t>In-class activity </a:t>
            </a:r>
            <a:endParaRPr lang="en-GB" sz="4000" kern="0" dirty="0">
              <a:solidFill>
                <a:srgbClr val="333333"/>
              </a:solidFill>
              <a:latin typeface="Arial" panose="020B0604020202020204" pitchFamily="34" charset="0"/>
              <a:ea typeface="Times New Roman" panose="02020603050405020304" pitchFamily="18" charset="0"/>
              <a:cs typeface="Times New Roman" panose="02020603050405020304" pitchFamily="18" charset="0"/>
            </a:endParaRPr>
          </a:p>
          <a:p>
            <a:pPr marL="0" indent="0">
              <a:buNone/>
            </a:pPr>
            <a:endParaRPr lang="en-GB" dirty="0"/>
          </a:p>
        </p:txBody>
      </p:sp>
      <p:grpSp>
        <p:nvGrpSpPr>
          <p:cNvPr id="4" name="Group 3">
            <a:extLst>
              <a:ext uri="{FF2B5EF4-FFF2-40B4-BE49-F238E27FC236}">
                <a16:creationId xmlns:a16="http://schemas.microsoft.com/office/drawing/2014/main" id="{DAD5C610-3016-1CE5-3A02-441293AEF944}"/>
              </a:ext>
            </a:extLst>
          </p:cNvPr>
          <p:cNvGrpSpPr/>
          <p:nvPr/>
        </p:nvGrpSpPr>
        <p:grpSpPr>
          <a:xfrm>
            <a:off x="0" y="6122874"/>
            <a:ext cx="12192000" cy="735126"/>
            <a:chOff x="0" y="5909266"/>
            <a:chExt cx="12192000" cy="948734"/>
          </a:xfrm>
        </p:grpSpPr>
        <p:grpSp>
          <p:nvGrpSpPr>
            <p:cNvPr id="5" name="Group 4">
              <a:extLst>
                <a:ext uri="{FF2B5EF4-FFF2-40B4-BE49-F238E27FC236}">
                  <a16:creationId xmlns:a16="http://schemas.microsoft.com/office/drawing/2014/main" id="{43FEAA16-23C9-A869-9BFC-588C075D7951}"/>
                </a:ext>
              </a:extLst>
            </p:cNvPr>
            <p:cNvGrpSpPr/>
            <p:nvPr/>
          </p:nvGrpSpPr>
          <p:grpSpPr>
            <a:xfrm>
              <a:off x="5152445" y="5909266"/>
              <a:ext cx="7039555" cy="948733"/>
              <a:chOff x="5152445" y="5578608"/>
              <a:chExt cx="7039555" cy="1279392"/>
            </a:xfrm>
          </p:grpSpPr>
          <p:pic>
            <p:nvPicPr>
              <p:cNvPr id="7" name="Picture 6">
                <a:extLst>
                  <a:ext uri="{FF2B5EF4-FFF2-40B4-BE49-F238E27FC236}">
                    <a16:creationId xmlns:a16="http://schemas.microsoft.com/office/drawing/2014/main" id="{952503CA-C2E3-5602-659A-FFE750DA1365}"/>
                  </a:ext>
                </a:extLst>
              </p:cNvPr>
              <p:cNvPicPr>
                <a:picLocks noChangeAspect="1"/>
              </p:cNvPicPr>
              <p:nvPr/>
            </p:nvPicPr>
            <p:blipFill rotWithShape="1">
              <a:blip r:embed="rId2"/>
              <a:srcRect l="35783" t="36155" r="37774" b="45189"/>
              <a:stretch/>
            </p:blipFill>
            <p:spPr>
              <a:xfrm>
                <a:off x="9471853" y="5578608"/>
                <a:ext cx="2720147" cy="1279392"/>
              </a:xfrm>
              <a:prstGeom prst="rect">
                <a:avLst/>
              </a:prstGeom>
            </p:spPr>
          </p:pic>
          <p:pic>
            <p:nvPicPr>
              <p:cNvPr id="8" name="Picture 7">
                <a:extLst>
                  <a:ext uri="{FF2B5EF4-FFF2-40B4-BE49-F238E27FC236}">
                    <a16:creationId xmlns:a16="http://schemas.microsoft.com/office/drawing/2014/main" id="{CA000F45-1C25-F775-FC59-1BE29181068D}"/>
                  </a:ext>
                </a:extLst>
              </p:cNvPr>
              <p:cNvPicPr>
                <a:picLocks noChangeAspect="1"/>
              </p:cNvPicPr>
              <p:nvPr/>
            </p:nvPicPr>
            <p:blipFill rotWithShape="1">
              <a:blip r:embed="rId3"/>
              <a:srcRect l="40286" t="48724" r="8390" b="19509"/>
              <a:stretch/>
            </p:blipFill>
            <p:spPr>
              <a:xfrm>
                <a:off x="5152445" y="5578608"/>
                <a:ext cx="4319407" cy="1279392"/>
              </a:xfrm>
              <a:prstGeom prst="rect">
                <a:avLst/>
              </a:prstGeom>
            </p:spPr>
          </p:pic>
        </p:grpSp>
        <p:pic>
          <p:nvPicPr>
            <p:cNvPr id="6" name="Picture 5">
              <a:extLst>
                <a:ext uri="{FF2B5EF4-FFF2-40B4-BE49-F238E27FC236}">
                  <a16:creationId xmlns:a16="http://schemas.microsoft.com/office/drawing/2014/main" id="{84B103DE-86FF-BFDA-FC62-FE2B0370287E}"/>
                </a:ext>
              </a:extLst>
            </p:cNvPr>
            <p:cNvPicPr>
              <a:picLocks noChangeAspect="1"/>
            </p:cNvPicPr>
            <p:nvPr/>
          </p:nvPicPr>
          <p:blipFill rotWithShape="1">
            <a:blip r:embed="rId4"/>
            <a:srcRect l="44460" t="53448" r="30342" b="33142"/>
            <a:stretch/>
          </p:blipFill>
          <p:spPr>
            <a:xfrm>
              <a:off x="0" y="5909267"/>
              <a:ext cx="5263763" cy="948733"/>
            </a:xfrm>
            <a:prstGeom prst="rect">
              <a:avLst/>
            </a:prstGeom>
          </p:spPr>
        </p:pic>
      </p:grpSp>
    </p:spTree>
    <p:extLst>
      <p:ext uri="{BB962C8B-B14F-4D97-AF65-F5344CB8AC3E}">
        <p14:creationId xmlns:p14="http://schemas.microsoft.com/office/powerpoint/2010/main" val="420251029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B05C2D-85BA-2C5E-194B-3AC600E4530D}"/>
              </a:ext>
            </a:extLst>
          </p:cNvPr>
          <p:cNvSpPr>
            <a:spLocks noGrp="1"/>
          </p:cNvSpPr>
          <p:nvPr>
            <p:ph type="title"/>
          </p:nvPr>
        </p:nvSpPr>
        <p:spPr>
          <a:xfrm>
            <a:off x="111918" y="190954"/>
            <a:ext cx="12080082" cy="690790"/>
          </a:xfrm>
        </p:spPr>
        <p:txBody>
          <a:bodyPr>
            <a:normAutofit/>
          </a:bodyPr>
          <a:lstStyle/>
          <a:p>
            <a:r>
              <a:rPr lang="en-GB" sz="4000" b="1" dirty="0"/>
              <a:t>LCDB7009 Critical Literature Review for Doctoral Students</a:t>
            </a:r>
            <a:endParaRPr lang="en-GB" sz="4000" dirty="0"/>
          </a:p>
        </p:txBody>
      </p:sp>
      <p:grpSp>
        <p:nvGrpSpPr>
          <p:cNvPr id="7" name="Group 6">
            <a:extLst>
              <a:ext uri="{FF2B5EF4-FFF2-40B4-BE49-F238E27FC236}">
                <a16:creationId xmlns:a16="http://schemas.microsoft.com/office/drawing/2014/main" id="{03FEF87B-C43C-B62B-F1E9-FD893F58B55C}"/>
              </a:ext>
            </a:extLst>
          </p:cNvPr>
          <p:cNvGrpSpPr/>
          <p:nvPr/>
        </p:nvGrpSpPr>
        <p:grpSpPr>
          <a:xfrm>
            <a:off x="0" y="6122874"/>
            <a:ext cx="12192000" cy="735126"/>
            <a:chOff x="0" y="5909266"/>
            <a:chExt cx="12192000" cy="948734"/>
          </a:xfrm>
        </p:grpSpPr>
        <p:grpSp>
          <p:nvGrpSpPr>
            <p:cNvPr id="8" name="Group 7">
              <a:extLst>
                <a:ext uri="{FF2B5EF4-FFF2-40B4-BE49-F238E27FC236}">
                  <a16:creationId xmlns:a16="http://schemas.microsoft.com/office/drawing/2014/main" id="{EF5D95F1-2E21-302A-F20A-E91F07317C8B}"/>
                </a:ext>
              </a:extLst>
            </p:cNvPr>
            <p:cNvGrpSpPr/>
            <p:nvPr/>
          </p:nvGrpSpPr>
          <p:grpSpPr>
            <a:xfrm>
              <a:off x="5152445" y="5909266"/>
              <a:ext cx="7039555" cy="948733"/>
              <a:chOff x="5152445" y="5578608"/>
              <a:chExt cx="7039555" cy="1279392"/>
            </a:xfrm>
          </p:grpSpPr>
          <p:pic>
            <p:nvPicPr>
              <p:cNvPr id="10" name="Picture 9">
                <a:extLst>
                  <a:ext uri="{FF2B5EF4-FFF2-40B4-BE49-F238E27FC236}">
                    <a16:creationId xmlns:a16="http://schemas.microsoft.com/office/drawing/2014/main" id="{C01A26F9-8C8B-CF44-354D-7AAC4FFA727A}"/>
                  </a:ext>
                </a:extLst>
              </p:cNvPr>
              <p:cNvPicPr>
                <a:picLocks noChangeAspect="1"/>
              </p:cNvPicPr>
              <p:nvPr/>
            </p:nvPicPr>
            <p:blipFill rotWithShape="1">
              <a:blip r:embed="rId2"/>
              <a:srcRect l="35783" t="36155" r="37774" b="45189"/>
              <a:stretch/>
            </p:blipFill>
            <p:spPr>
              <a:xfrm>
                <a:off x="9471853" y="5578608"/>
                <a:ext cx="2720147" cy="1279392"/>
              </a:xfrm>
              <a:prstGeom prst="rect">
                <a:avLst/>
              </a:prstGeom>
            </p:spPr>
          </p:pic>
          <p:pic>
            <p:nvPicPr>
              <p:cNvPr id="11" name="Picture 10">
                <a:extLst>
                  <a:ext uri="{FF2B5EF4-FFF2-40B4-BE49-F238E27FC236}">
                    <a16:creationId xmlns:a16="http://schemas.microsoft.com/office/drawing/2014/main" id="{D7589B53-4D2C-4A15-DE56-FC36221EB97B}"/>
                  </a:ext>
                </a:extLst>
              </p:cNvPr>
              <p:cNvPicPr>
                <a:picLocks noChangeAspect="1"/>
              </p:cNvPicPr>
              <p:nvPr/>
            </p:nvPicPr>
            <p:blipFill rotWithShape="1">
              <a:blip r:embed="rId3"/>
              <a:srcRect l="40286" t="48724" r="8390" b="19509"/>
              <a:stretch/>
            </p:blipFill>
            <p:spPr>
              <a:xfrm>
                <a:off x="5152445" y="5578608"/>
                <a:ext cx="4319407" cy="1279392"/>
              </a:xfrm>
              <a:prstGeom prst="rect">
                <a:avLst/>
              </a:prstGeom>
            </p:spPr>
          </p:pic>
        </p:grpSp>
        <p:pic>
          <p:nvPicPr>
            <p:cNvPr id="9" name="Picture 8">
              <a:extLst>
                <a:ext uri="{FF2B5EF4-FFF2-40B4-BE49-F238E27FC236}">
                  <a16:creationId xmlns:a16="http://schemas.microsoft.com/office/drawing/2014/main" id="{46367C9D-266B-AEF5-B6C6-1CEB90CD8659}"/>
                </a:ext>
              </a:extLst>
            </p:cNvPr>
            <p:cNvPicPr>
              <a:picLocks noChangeAspect="1"/>
            </p:cNvPicPr>
            <p:nvPr/>
          </p:nvPicPr>
          <p:blipFill rotWithShape="1">
            <a:blip r:embed="rId4"/>
            <a:srcRect l="44460" t="53448" r="30342" b="33142"/>
            <a:stretch/>
          </p:blipFill>
          <p:spPr>
            <a:xfrm>
              <a:off x="0" y="5909267"/>
              <a:ext cx="5263763" cy="948733"/>
            </a:xfrm>
            <a:prstGeom prst="rect">
              <a:avLst/>
            </a:prstGeom>
          </p:spPr>
        </p:pic>
      </p:grpSp>
      <p:graphicFrame>
        <p:nvGraphicFramePr>
          <p:cNvPr id="12" name="Table 11">
            <a:extLst>
              <a:ext uri="{FF2B5EF4-FFF2-40B4-BE49-F238E27FC236}">
                <a16:creationId xmlns:a16="http://schemas.microsoft.com/office/drawing/2014/main" id="{069AA910-D3ED-26A1-5BCB-210AB6DDE347}"/>
              </a:ext>
            </a:extLst>
          </p:cNvPr>
          <p:cNvGraphicFramePr>
            <a:graphicFrameLocks noGrp="1"/>
          </p:cNvGraphicFramePr>
          <p:nvPr>
            <p:extLst>
              <p:ext uri="{D42A27DB-BD31-4B8C-83A1-F6EECF244321}">
                <p14:modId xmlns:p14="http://schemas.microsoft.com/office/powerpoint/2010/main" val="3190634988"/>
              </p:ext>
            </p:extLst>
          </p:nvPr>
        </p:nvGraphicFramePr>
        <p:xfrm>
          <a:off x="556873" y="1043791"/>
          <a:ext cx="10759594" cy="4197130"/>
        </p:xfrm>
        <a:graphic>
          <a:graphicData uri="http://schemas.openxmlformats.org/drawingml/2006/table">
            <a:tbl>
              <a:tblPr firstRow="1" bandRow="1">
                <a:tableStyleId>{5C22544A-7EE6-4342-B048-85BDC9FD1C3A}</a:tableStyleId>
              </a:tblPr>
              <a:tblGrid>
                <a:gridCol w="2875900">
                  <a:extLst>
                    <a:ext uri="{9D8B030D-6E8A-4147-A177-3AD203B41FA5}">
                      <a16:colId xmlns:a16="http://schemas.microsoft.com/office/drawing/2014/main" val="1725876153"/>
                    </a:ext>
                  </a:extLst>
                </a:gridCol>
                <a:gridCol w="7883694">
                  <a:extLst>
                    <a:ext uri="{9D8B030D-6E8A-4147-A177-3AD203B41FA5}">
                      <a16:colId xmlns:a16="http://schemas.microsoft.com/office/drawing/2014/main" val="329938271"/>
                    </a:ext>
                  </a:extLst>
                </a:gridCol>
              </a:tblGrid>
              <a:tr h="998251">
                <a:tc>
                  <a:txBody>
                    <a:bodyPr/>
                    <a:lstStyle/>
                    <a:p>
                      <a:r>
                        <a:rPr lang="en-US" sz="3200" dirty="0"/>
                        <a:t>Items </a:t>
                      </a:r>
                      <a:endParaRPr lang="en-GB" sz="3200" dirty="0"/>
                    </a:p>
                  </a:txBody>
                  <a:tcPr/>
                </a:tc>
                <a:tc>
                  <a:txBody>
                    <a:bodyPr/>
                    <a:lstStyle/>
                    <a:p>
                      <a:r>
                        <a:rPr lang="en-US" sz="3200" dirty="0"/>
                        <a:t>Description </a:t>
                      </a:r>
                      <a:endParaRPr lang="en-GB" sz="3200" dirty="0"/>
                    </a:p>
                  </a:txBody>
                  <a:tcPr/>
                </a:tc>
                <a:extLst>
                  <a:ext uri="{0D108BD9-81ED-4DB2-BD59-A6C34878D82A}">
                    <a16:rowId xmlns:a16="http://schemas.microsoft.com/office/drawing/2014/main" val="505562966"/>
                  </a:ext>
                </a:extLst>
              </a:tr>
              <a:tr h="998251">
                <a:tc>
                  <a:txBody>
                    <a:bodyPr/>
                    <a:lstStyle/>
                    <a:p>
                      <a:r>
                        <a:rPr lang="en-US" sz="3200" dirty="0"/>
                        <a:t>Schedule </a:t>
                      </a:r>
                      <a:endParaRPr lang="en-GB" sz="3200" dirty="0"/>
                    </a:p>
                  </a:txBody>
                  <a:tcPr/>
                </a:tc>
                <a:tc>
                  <a:txBody>
                    <a:bodyPr/>
                    <a:lstStyle/>
                    <a:p>
                      <a:r>
                        <a:rPr lang="en-US" sz="3200" dirty="0"/>
                        <a:t>02/06/2026  –  15/09/2025 (Tue)</a:t>
                      </a:r>
                      <a:endParaRPr lang="en-GB" sz="3200" dirty="0"/>
                    </a:p>
                  </a:txBody>
                  <a:tcPr/>
                </a:tc>
                <a:extLst>
                  <a:ext uri="{0D108BD9-81ED-4DB2-BD59-A6C34878D82A}">
                    <a16:rowId xmlns:a16="http://schemas.microsoft.com/office/drawing/2014/main" val="2636286162"/>
                  </a:ext>
                </a:extLst>
              </a:tr>
              <a:tr h="998251">
                <a:tc>
                  <a:txBody>
                    <a:bodyPr/>
                    <a:lstStyle/>
                    <a:p>
                      <a:r>
                        <a:rPr lang="en-US" sz="3200" dirty="0"/>
                        <a:t>Time </a:t>
                      </a:r>
                      <a:endParaRPr lang="en-GB" sz="3200" dirty="0"/>
                    </a:p>
                  </a:txBody>
                  <a:tcPr/>
                </a:tc>
                <a:tc>
                  <a:txBody>
                    <a:bodyPr/>
                    <a:lstStyle/>
                    <a:p>
                      <a:r>
                        <a:rPr lang="en-US" sz="3200" dirty="0"/>
                        <a:t>09:00 - 14:00</a:t>
                      </a:r>
                      <a:endParaRPr lang="en-GB" sz="3200" dirty="0"/>
                    </a:p>
                  </a:txBody>
                  <a:tcPr/>
                </a:tc>
                <a:extLst>
                  <a:ext uri="{0D108BD9-81ED-4DB2-BD59-A6C34878D82A}">
                    <a16:rowId xmlns:a16="http://schemas.microsoft.com/office/drawing/2014/main" val="561369097"/>
                  </a:ext>
                </a:extLst>
              </a:tr>
              <a:tr h="1202377">
                <a:tc>
                  <a:txBody>
                    <a:bodyPr/>
                    <a:lstStyle/>
                    <a:p>
                      <a:r>
                        <a:rPr lang="en-US" sz="3200" dirty="0"/>
                        <a:t>Venue </a:t>
                      </a:r>
                      <a:endParaRPr lang="en-GB" sz="3200" dirty="0"/>
                    </a:p>
                  </a:txBody>
                  <a:tcPr/>
                </a:tc>
                <a:tc>
                  <a:txBody>
                    <a:bodyPr/>
                    <a:lstStyle/>
                    <a:p>
                      <a:r>
                        <a:rPr lang="en-US" sz="3200" dirty="0"/>
                        <a:t>IQ107, Waterfront IQ Campus </a:t>
                      </a:r>
                      <a:endParaRPr lang="en-GB" sz="3200" dirty="0"/>
                    </a:p>
                  </a:txBody>
                  <a:tcPr/>
                </a:tc>
                <a:extLst>
                  <a:ext uri="{0D108BD9-81ED-4DB2-BD59-A6C34878D82A}">
                    <a16:rowId xmlns:a16="http://schemas.microsoft.com/office/drawing/2014/main" val="692373936"/>
                  </a:ext>
                </a:extLst>
              </a:tr>
            </a:tbl>
          </a:graphicData>
        </a:graphic>
      </p:graphicFrame>
      <p:sp>
        <p:nvSpPr>
          <p:cNvPr id="14" name="Title 1">
            <a:extLst>
              <a:ext uri="{FF2B5EF4-FFF2-40B4-BE49-F238E27FC236}">
                <a16:creationId xmlns:a16="http://schemas.microsoft.com/office/drawing/2014/main" id="{3005D3E3-9B41-F693-1AB0-C973F2CDF9EB}"/>
              </a:ext>
            </a:extLst>
          </p:cNvPr>
          <p:cNvSpPr txBox="1">
            <a:spLocks/>
          </p:cNvSpPr>
          <p:nvPr/>
        </p:nvSpPr>
        <p:spPr>
          <a:xfrm>
            <a:off x="668372" y="5167312"/>
            <a:ext cx="10515600" cy="735125"/>
          </a:xfrm>
          <a:prstGeom prst="rect">
            <a:avLst/>
          </a:prstGeom>
        </p:spPr>
        <p:txBody>
          <a:bodyPr vert="horz" lIns="91440" tIns="45720" rIns="91440" bIns="45720" rtlCol="0" anchor="ctr">
            <a:normAutofit fontScale="975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endParaRPr lang="en-GB" sz="2800" b="1" dirty="0"/>
          </a:p>
        </p:txBody>
      </p:sp>
      <p:sp>
        <p:nvSpPr>
          <p:cNvPr id="4" name="TextBox 3">
            <a:extLst>
              <a:ext uri="{FF2B5EF4-FFF2-40B4-BE49-F238E27FC236}">
                <a16:creationId xmlns:a16="http://schemas.microsoft.com/office/drawing/2014/main" id="{03D8AE36-D04F-F922-9E37-F54A6AB97E45}"/>
              </a:ext>
            </a:extLst>
          </p:cNvPr>
          <p:cNvSpPr txBox="1"/>
          <p:nvPr/>
        </p:nvSpPr>
        <p:spPr>
          <a:xfrm>
            <a:off x="556872" y="5240921"/>
            <a:ext cx="10820255" cy="769441"/>
          </a:xfrm>
          <a:prstGeom prst="rect">
            <a:avLst/>
          </a:prstGeom>
          <a:solidFill>
            <a:schemeClr val="bg2"/>
          </a:solidFill>
        </p:spPr>
        <p:txBody>
          <a:bodyPr wrap="square">
            <a:spAutoFit/>
          </a:bodyPr>
          <a:lstStyle/>
          <a:p>
            <a:pPr marR="0" lvl="0">
              <a:spcAft>
                <a:spcPts val="800"/>
              </a:spcAft>
              <a:buSzPts val="1000"/>
              <a:tabLst>
                <a:tab pos="457200" algn="l"/>
              </a:tabLst>
            </a:pPr>
            <a:r>
              <a:rPr lang="en-US" sz="4400" kern="100" dirty="0">
                <a:solidFill>
                  <a:srgbClr val="FF0000"/>
                </a:solidFill>
                <a:latin typeface="Aptos" panose="020B0004020202020204" pitchFamily="34" charset="0"/>
                <a:ea typeface="DengXian" panose="02010600030101010101" pitchFamily="2" charset="-122"/>
                <a:cs typeface="Arial" panose="020B0604020202020204" pitchFamily="34" charset="0"/>
              </a:rPr>
              <a:t>S</a:t>
            </a:r>
            <a:r>
              <a:rPr lang="en-GB" sz="4400" kern="100" dirty="0" err="1">
                <a:solidFill>
                  <a:srgbClr val="FF0000"/>
                </a:solidFill>
                <a:latin typeface="Aptos" panose="020B0004020202020204" pitchFamily="34" charset="0"/>
                <a:ea typeface="DengXian" panose="02010600030101010101" pitchFamily="2" charset="-122"/>
                <a:cs typeface="Arial" panose="020B0604020202020204" pitchFamily="34" charset="0"/>
              </a:rPr>
              <a:t>ummer</a:t>
            </a:r>
            <a:r>
              <a:rPr lang="en-GB" sz="4400" kern="100" dirty="0">
                <a:solidFill>
                  <a:srgbClr val="FF0000"/>
                </a:solidFill>
                <a:latin typeface="Aptos" panose="020B0004020202020204" pitchFamily="34" charset="0"/>
                <a:ea typeface="DengXian" panose="02010600030101010101" pitchFamily="2" charset="-122"/>
                <a:cs typeface="Arial" panose="020B0604020202020204" pitchFamily="34" charset="0"/>
              </a:rPr>
              <a:t> Break 1</a:t>
            </a:r>
            <a:r>
              <a:rPr lang="en-GB" sz="4400" kern="100" baseline="30000" dirty="0">
                <a:solidFill>
                  <a:srgbClr val="FF0000"/>
                </a:solidFill>
                <a:latin typeface="Aptos" panose="020B0004020202020204" pitchFamily="34" charset="0"/>
                <a:ea typeface="DengXian" panose="02010600030101010101" pitchFamily="2" charset="-122"/>
                <a:cs typeface="Arial" panose="020B0604020202020204" pitchFamily="34" charset="0"/>
              </a:rPr>
              <a:t>st </a:t>
            </a:r>
            <a:r>
              <a:rPr lang="en-GB" sz="4400" kern="100" dirty="0">
                <a:solidFill>
                  <a:srgbClr val="FF0000"/>
                </a:solidFill>
                <a:latin typeface="Aptos" panose="020B0004020202020204" pitchFamily="34" charset="0"/>
                <a:ea typeface="DengXian" panose="02010600030101010101" pitchFamily="2" charset="-122"/>
                <a:cs typeface="Arial" panose="020B0604020202020204" pitchFamily="34" charset="0"/>
              </a:rPr>
              <a:t>- 31</a:t>
            </a:r>
            <a:r>
              <a:rPr lang="en-GB" sz="4400" kern="100" baseline="30000" dirty="0">
                <a:solidFill>
                  <a:srgbClr val="FF0000"/>
                </a:solidFill>
                <a:latin typeface="Aptos" panose="020B0004020202020204" pitchFamily="34" charset="0"/>
                <a:ea typeface="DengXian" panose="02010600030101010101" pitchFamily="2" charset="-122"/>
                <a:cs typeface="Arial" panose="020B0604020202020204" pitchFamily="34" charset="0"/>
              </a:rPr>
              <a:t>st</a:t>
            </a:r>
            <a:r>
              <a:rPr lang="en-GB" sz="4400" kern="100" dirty="0">
                <a:solidFill>
                  <a:srgbClr val="FF0000"/>
                </a:solidFill>
                <a:latin typeface="Aptos" panose="020B0004020202020204" pitchFamily="34" charset="0"/>
                <a:ea typeface="DengXian" panose="02010600030101010101" pitchFamily="2" charset="-122"/>
                <a:cs typeface="Arial" panose="020B0604020202020204" pitchFamily="34" charset="0"/>
              </a:rPr>
              <a:t> August 2026 </a:t>
            </a:r>
            <a:endParaRPr lang="en-GB" sz="4400" kern="100" dirty="0">
              <a:solidFill>
                <a:srgbClr val="FF0000"/>
              </a:solidFill>
              <a:effectLst/>
              <a:latin typeface="Aptos" panose="020B0004020202020204" pitchFamily="34" charset="0"/>
              <a:ea typeface="DengXian" panose="02010600030101010101" pitchFamily="2" charset="-122"/>
              <a:cs typeface="Arial" panose="020B0604020202020204" pitchFamily="34" charset="0"/>
            </a:endParaRPr>
          </a:p>
        </p:txBody>
      </p:sp>
    </p:spTree>
    <p:extLst>
      <p:ext uri="{BB962C8B-B14F-4D97-AF65-F5344CB8AC3E}">
        <p14:creationId xmlns:p14="http://schemas.microsoft.com/office/powerpoint/2010/main" val="395309150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09018E45-8668-4C92-3B6E-E417A1FFE75E}"/>
              </a:ext>
            </a:extLst>
          </p:cNvPr>
          <p:cNvPicPr>
            <a:picLocks noChangeAspect="1"/>
          </p:cNvPicPr>
          <p:nvPr/>
        </p:nvPicPr>
        <p:blipFill>
          <a:blip r:embed="rId2"/>
          <a:stretch>
            <a:fillRect/>
          </a:stretch>
        </p:blipFill>
        <p:spPr>
          <a:xfrm>
            <a:off x="4993141" y="0"/>
            <a:ext cx="9782175" cy="6529388"/>
          </a:xfrm>
          <a:prstGeom prst="rect">
            <a:avLst/>
          </a:prstGeom>
        </p:spPr>
      </p:pic>
      <p:pic>
        <p:nvPicPr>
          <p:cNvPr id="7" name="Picture 6">
            <a:extLst>
              <a:ext uri="{FF2B5EF4-FFF2-40B4-BE49-F238E27FC236}">
                <a16:creationId xmlns:a16="http://schemas.microsoft.com/office/drawing/2014/main" id="{49C99005-D9D5-6B7A-29B7-376A2161C9BC}"/>
              </a:ext>
            </a:extLst>
          </p:cNvPr>
          <p:cNvPicPr>
            <a:picLocks noChangeAspect="1"/>
          </p:cNvPicPr>
          <p:nvPr/>
        </p:nvPicPr>
        <p:blipFill>
          <a:blip r:embed="rId3"/>
          <a:stretch>
            <a:fillRect/>
          </a:stretch>
        </p:blipFill>
        <p:spPr>
          <a:xfrm>
            <a:off x="-124408" y="0"/>
            <a:ext cx="4902925" cy="5753878"/>
          </a:xfrm>
          <a:prstGeom prst="rect">
            <a:avLst/>
          </a:prstGeom>
        </p:spPr>
      </p:pic>
      <p:sp>
        <p:nvSpPr>
          <p:cNvPr id="8" name="Rectangle: Rounded Corners 7">
            <a:extLst>
              <a:ext uri="{FF2B5EF4-FFF2-40B4-BE49-F238E27FC236}">
                <a16:creationId xmlns:a16="http://schemas.microsoft.com/office/drawing/2014/main" id="{C9F4144F-EECF-543C-74EE-894D5520C0BD}"/>
              </a:ext>
            </a:extLst>
          </p:cNvPr>
          <p:cNvSpPr/>
          <p:nvPr/>
        </p:nvSpPr>
        <p:spPr>
          <a:xfrm>
            <a:off x="229552" y="5697894"/>
            <a:ext cx="4763589" cy="1029478"/>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sz="4000" dirty="0"/>
              <a:t>30</a:t>
            </a:r>
            <a:r>
              <a:rPr lang="en-US" sz="4000" baseline="30000" dirty="0"/>
              <a:t>th</a:t>
            </a:r>
            <a:r>
              <a:rPr lang="en-US" sz="4000" dirty="0"/>
              <a:t> September 2026</a:t>
            </a:r>
            <a:endParaRPr lang="en-GB" sz="4000" dirty="0"/>
          </a:p>
        </p:txBody>
      </p:sp>
    </p:spTree>
    <p:extLst>
      <p:ext uri="{BB962C8B-B14F-4D97-AF65-F5344CB8AC3E}">
        <p14:creationId xmlns:p14="http://schemas.microsoft.com/office/powerpoint/2010/main" val="185802986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FD4C39-254E-99E9-0D7A-925BD7CCF2CA}"/>
              </a:ext>
            </a:extLst>
          </p:cNvPr>
          <p:cNvSpPr>
            <a:spLocks noGrp="1"/>
          </p:cNvSpPr>
          <p:nvPr>
            <p:ph type="title"/>
          </p:nvPr>
        </p:nvSpPr>
        <p:spPr/>
        <p:txBody>
          <a:bodyPr/>
          <a:lstStyle/>
          <a:p>
            <a:r>
              <a:rPr lang="en-US" dirty="0"/>
              <a:t>Module Overview </a:t>
            </a:r>
            <a:endParaRPr lang="en-GB" dirty="0"/>
          </a:p>
        </p:txBody>
      </p:sp>
      <p:sp>
        <p:nvSpPr>
          <p:cNvPr id="3" name="Content Placeholder 2">
            <a:extLst>
              <a:ext uri="{FF2B5EF4-FFF2-40B4-BE49-F238E27FC236}">
                <a16:creationId xmlns:a16="http://schemas.microsoft.com/office/drawing/2014/main" id="{98719D97-18DF-FFD8-2777-C77DA0D99CCA}"/>
              </a:ext>
            </a:extLst>
          </p:cNvPr>
          <p:cNvSpPr>
            <a:spLocks noGrp="1"/>
          </p:cNvSpPr>
          <p:nvPr>
            <p:ph idx="1"/>
          </p:nvPr>
        </p:nvSpPr>
        <p:spPr/>
        <p:txBody>
          <a:bodyPr>
            <a:normAutofit/>
          </a:bodyPr>
          <a:lstStyle/>
          <a:p>
            <a:pPr marL="0" marR="0" algn="just" fontAlgn="base" hangingPunct="0"/>
            <a:r>
              <a:rPr lang="en-GB" b="1" dirty="0">
                <a:effectLst/>
                <a:latin typeface="Arial" panose="020B0604020202020204" pitchFamily="34" charset="0"/>
                <a:ea typeface="Times New Roman" panose="02020603050405020304" pitchFamily="18" charset="0"/>
                <a:cs typeface="Times New Roman" panose="02020603050405020304" pitchFamily="18" charset="0"/>
              </a:rPr>
              <a:t>AIM(S)</a:t>
            </a:r>
            <a:endParaRPr lang="en-GB" dirty="0">
              <a:effectLst/>
              <a:latin typeface="Calibri" panose="020F0502020204030204" pitchFamily="34" charset="0"/>
              <a:ea typeface="Times New Roman" panose="02020603050405020304" pitchFamily="18" charset="0"/>
              <a:cs typeface="Times New Roman" panose="02020603050405020304" pitchFamily="18" charset="0"/>
            </a:endParaRPr>
          </a:p>
          <a:p>
            <a:pPr marL="0" marR="0" algn="just" fontAlgn="base" hangingPunct="0"/>
            <a:endParaRPr lang="en-GB" dirty="0">
              <a:effectLst/>
              <a:latin typeface="Calibri" panose="020F0502020204030204" pitchFamily="34" charset="0"/>
              <a:ea typeface="Times New Roman" panose="02020603050405020304" pitchFamily="18" charset="0"/>
              <a:cs typeface="Times New Roman" panose="02020603050405020304" pitchFamily="18" charset="0"/>
            </a:endParaRPr>
          </a:p>
          <a:p>
            <a:pPr marL="342900" marR="0" lvl="0" indent="-342900" algn="just" fontAlgn="base" hangingPunct="0">
              <a:buFont typeface="Symbol" panose="05050102010706020507" pitchFamily="18" charset="2"/>
              <a:buChar char=""/>
            </a:pPr>
            <a:r>
              <a:rPr lang="en-GB" dirty="0">
                <a:effectLst/>
                <a:latin typeface="Arial" panose="020B0604020202020204" pitchFamily="34" charset="0"/>
                <a:ea typeface="Times New Roman" panose="02020603050405020304" pitchFamily="18" charset="0"/>
                <a:cs typeface="Times New Roman" panose="02020603050405020304" pitchFamily="18" charset="0"/>
              </a:rPr>
              <a:t>Undertake an advanced search and critically analyse literature on a specific topic in the discipline and assess its contribution to knowledge;</a:t>
            </a:r>
            <a:endParaRPr lang="en-GB" dirty="0">
              <a:effectLst/>
              <a:latin typeface="Calibri" panose="020F0502020204030204" pitchFamily="34" charset="0"/>
              <a:ea typeface="Times New Roman" panose="02020603050405020304" pitchFamily="18" charset="0"/>
              <a:cs typeface="Times New Roman" panose="02020603050405020304" pitchFamily="18" charset="0"/>
            </a:endParaRPr>
          </a:p>
          <a:p>
            <a:pPr marL="342900" marR="0" lvl="0" indent="-342900" algn="just" fontAlgn="base" hangingPunct="0">
              <a:buFont typeface="Symbol" panose="05050102010706020507" pitchFamily="18" charset="2"/>
              <a:buChar char=""/>
            </a:pPr>
            <a:r>
              <a:rPr lang="en-GB" dirty="0">
                <a:effectLst/>
                <a:latin typeface="Arial" panose="020B0604020202020204" pitchFamily="34" charset="0"/>
                <a:ea typeface="Times New Roman" panose="02020603050405020304" pitchFamily="18" charset="0"/>
                <a:cs typeface="Times New Roman" panose="02020603050405020304" pitchFamily="18" charset="0"/>
              </a:rPr>
              <a:t>Identify gaps in extant knowledge about specific academic and practitioner issues and explain how the doctoral research will contribute to both theory and organisational/management practice</a:t>
            </a:r>
            <a:endParaRPr lang="en-GB" dirty="0">
              <a:effectLst/>
              <a:latin typeface="Calibri" panose="020F0502020204030204" pitchFamily="34" charset="0"/>
              <a:ea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128062711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 name="Rectangle 17">
            <a:extLst>
              <a:ext uri="{FF2B5EF4-FFF2-40B4-BE49-F238E27FC236}">
                <a16:creationId xmlns:a16="http://schemas.microsoft.com/office/drawing/2014/main" id="{1E020063-2385-44AC-BD67-258E1F0B9FC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19">
            <a:extLst>
              <a:ext uri="{FF2B5EF4-FFF2-40B4-BE49-F238E27FC236}">
                <a16:creationId xmlns:a16="http://schemas.microsoft.com/office/drawing/2014/main" id="{7E014A0B-5338-4077-AFE9-A90D04D4492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F74DB4A-F5F9-9ED8-8189-92DB4384320D}"/>
              </a:ext>
            </a:extLst>
          </p:cNvPr>
          <p:cNvSpPr>
            <a:spLocks noGrp="1"/>
          </p:cNvSpPr>
          <p:nvPr>
            <p:ph type="title"/>
          </p:nvPr>
        </p:nvSpPr>
        <p:spPr>
          <a:xfrm>
            <a:off x="695368" y="59640"/>
            <a:ext cx="9829800" cy="837343"/>
          </a:xfrm>
        </p:spPr>
        <p:txBody>
          <a:bodyPr vert="horz" lIns="91440" tIns="45720" rIns="91440" bIns="45720" rtlCol="0" anchor="b">
            <a:normAutofit/>
          </a:bodyPr>
          <a:lstStyle/>
          <a:p>
            <a:pPr algn="ctr"/>
            <a:r>
              <a:rPr lang="en-US" sz="3600" kern="1200">
                <a:solidFill>
                  <a:schemeClr val="tx2"/>
                </a:solidFill>
                <a:latin typeface="+mj-lt"/>
                <a:ea typeface="+mj-ea"/>
                <a:cs typeface="+mj-cs"/>
              </a:rPr>
              <a:t>Module Overview </a:t>
            </a:r>
            <a:endParaRPr lang="en-US" sz="3600" b="1" kern="1200" dirty="0">
              <a:solidFill>
                <a:schemeClr val="tx2"/>
              </a:solidFill>
              <a:latin typeface="+mj-lt"/>
              <a:ea typeface="+mj-ea"/>
              <a:cs typeface="+mj-cs"/>
            </a:endParaRPr>
          </a:p>
        </p:txBody>
      </p:sp>
      <p:grpSp>
        <p:nvGrpSpPr>
          <p:cNvPr id="22" name="Group 21">
            <a:extLst>
              <a:ext uri="{FF2B5EF4-FFF2-40B4-BE49-F238E27FC236}">
                <a16:creationId xmlns:a16="http://schemas.microsoft.com/office/drawing/2014/main" id="{78127680-150F-4A90-9950-F6639257811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05" y="-1"/>
            <a:ext cx="3362070" cy="2522849"/>
            <a:chOff x="-305" y="-1"/>
            <a:chExt cx="3832880" cy="2876136"/>
          </a:xfrm>
        </p:grpSpPr>
        <p:sp>
          <p:nvSpPr>
            <p:cNvPr id="23" name="Freeform: Shape 22">
              <a:extLst>
                <a:ext uri="{FF2B5EF4-FFF2-40B4-BE49-F238E27FC236}">
                  <a16:creationId xmlns:a16="http://schemas.microsoft.com/office/drawing/2014/main" id="{5088F97A-8362-4967-B664-D748B846EC5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424" cy="2653659"/>
            </a:xfrm>
            <a:custGeom>
              <a:avLst/>
              <a:gdLst>
                <a:gd name="connsiteX0" fmla="*/ 3203055 w 3815424"/>
                <a:gd name="connsiteY0" fmla="*/ 0 h 2653659"/>
                <a:gd name="connsiteX1" fmla="*/ 3815424 w 3815424"/>
                <a:gd name="connsiteY1" fmla="*/ 0 h 2653659"/>
                <a:gd name="connsiteX2" fmla="*/ 3801025 w 3815424"/>
                <a:gd name="connsiteY2" fmla="*/ 214243 h 2653659"/>
                <a:gd name="connsiteX3" fmla="*/ 587142 w 3815424"/>
                <a:gd name="connsiteY3" fmla="*/ 2653659 h 2653659"/>
                <a:gd name="connsiteX4" fmla="*/ 53389 w 3815424"/>
                <a:gd name="connsiteY4" fmla="*/ 2605041 h 2653659"/>
                <a:gd name="connsiteX5" fmla="*/ 0 w 3815424"/>
                <a:gd name="connsiteY5" fmla="*/ 2593136 h 2653659"/>
                <a:gd name="connsiteX6" fmla="*/ 0 w 3815424"/>
                <a:gd name="connsiteY6" fmla="*/ 1994836 h 2653659"/>
                <a:gd name="connsiteX7" fmla="*/ 159710 w 3815424"/>
                <a:gd name="connsiteY7" fmla="*/ 2035054 h 2653659"/>
                <a:gd name="connsiteX8" fmla="*/ 587142 w 3815424"/>
                <a:gd name="connsiteY8" fmla="*/ 2075152 h 2653659"/>
                <a:gd name="connsiteX9" fmla="*/ 1549283 w 3815424"/>
                <a:gd name="connsiteY9" fmla="*/ 1900153 h 2653659"/>
                <a:gd name="connsiteX10" fmla="*/ 2406698 w 3815424"/>
                <a:gd name="connsiteY10" fmla="*/ 1418450 h 2653659"/>
                <a:gd name="connsiteX11" fmla="*/ 2996069 w 3815424"/>
                <a:gd name="connsiteY11" fmla="*/ 728678 h 2653659"/>
                <a:gd name="connsiteX12" fmla="*/ 3193967 w 3815424"/>
                <a:gd name="connsiteY12" fmla="*/ 137719 h 26536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815424" h="2653659">
                  <a:moveTo>
                    <a:pt x="3203055" y="0"/>
                  </a:moveTo>
                  <a:lnTo>
                    <a:pt x="3815424" y="0"/>
                  </a:lnTo>
                  <a:lnTo>
                    <a:pt x="3801025" y="214243"/>
                  </a:lnTo>
                  <a:cubicBezTo>
                    <a:pt x="3616317" y="1584467"/>
                    <a:pt x="2091637" y="2653659"/>
                    <a:pt x="587142" y="2653659"/>
                  </a:cubicBezTo>
                  <a:cubicBezTo>
                    <a:pt x="400192" y="2653659"/>
                    <a:pt x="222112" y="2636953"/>
                    <a:pt x="53389" y="2605041"/>
                  </a:cubicBezTo>
                  <a:lnTo>
                    <a:pt x="0" y="2593136"/>
                  </a:lnTo>
                  <a:lnTo>
                    <a:pt x="0" y="1994836"/>
                  </a:lnTo>
                  <a:lnTo>
                    <a:pt x="159710" y="2035054"/>
                  </a:lnTo>
                  <a:cubicBezTo>
                    <a:pt x="295467" y="2061726"/>
                    <a:pt x="438268" y="2075152"/>
                    <a:pt x="587142" y="2075152"/>
                  </a:cubicBezTo>
                  <a:cubicBezTo>
                    <a:pt x="901731" y="2075152"/>
                    <a:pt x="1234490" y="2014697"/>
                    <a:pt x="1549283" y="1900153"/>
                  </a:cubicBezTo>
                  <a:cubicBezTo>
                    <a:pt x="1860709" y="1786959"/>
                    <a:pt x="2157231" y="1620350"/>
                    <a:pt x="2406698" y="1418450"/>
                  </a:cubicBezTo>
                  <a:cubicBezTo>
                    <a:pt x="2655859" y="1216840"/>
                    <a:pt x="2859596" y="978302"/>
                    <a:pt x="2996069" y="728678"/>
                  </a:cubicBezTo>
                  <a:cubicBezTo>
                    <a:pt x="3101178" y="536396"/>
                    <a:pt x="3167417" y="338366"/>
                    <a:pt x="3193967" y="13771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Freeform: Shape 23">
              <a:extLst>
                <a:ext uri="{FF2B5EF4-FFF2-40B4-BE49-F238E27FC236}">
                  <a16:creationId xmlns:a16="http://schemas.microsoft.com/office/drawing/2014/main" id="{30F9DEDE-4318-412A-81C5-C8C90F68976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424" cy="2653660"/>
            </a:xfrm>
            <a:custGeom>
              <a:avLst/>
              <a:gdLst>
                <a:gd name="connsiteX0" fmla="*/ 3305038 w 3815424"/>
                <a:gd name="connsiteY0" fmla="*/ 0 h 2653660"/>
                <a:gd name="connsiteX1" fmla="*/ 3815424 w 3815424"/>
                <a:gd name="connsiteY1" fmla="*/ 0 h 2653660"/>
                <a:gd name="connsiteX2" fmla="*/ 3801025 w 3815424"/>
                <a:gd name="connsiteY2" fmla="*/ 214244 h 2653660"/>
                <a:gd name="connsiteX3" fmla="*/ 587142 w 3815424"/>
                <a:gd name="connsiteY3" fmla="*/ 2653660 h 2653660"/>
                <a:gd name="connsiteX4" fmla="*/ 53389 w 3815424"/>
                <a:gd name="connsiteY4" fmla="*/ 2605042 h 2653660"/>
                <a:gd name="connsiteX5" fmla="*/ 0 w 3815424"/>
                <a:gd name="connsiteY5" fmla="*/ 2593137 h 2653660"/>
                <a:gd name="connsiteX6" fmla="*/ 0 w 3815424"/>
                <a:gd name="connsiteY6" fmla="*/ 2094444 h 2653660"/>
                <a:gd name="connsiteX7" fmla="*/ 137675 w 3815424"/>
                <a:gd name="connsiteY7" fmla="*/ 2129195 h 2653660"/>
                <a:gd name="connsiteX8" fmla="*/ 587142 w 3815424"/>
                <a:gd name="connsiteY8" fmla="*/ 2171571 h 2653660"/>
                <a:gd name="connsiteX9" fmla="*/ 1585826 w 3815424"/>
                <a:gd name="connsiteY9" fmla="*/ 1990112 h 2653660"/>
                <a:gd name="connsiteX10" fmla="*/ 2473046 w 3815424"/>
                <a:gd name="connsiteY10" fmla="*/ 1491633 h 2653660"/>
                <a:gd name="connsiteX11" fmla="*/ 3086710 w 3815424"/>
                <a:gd name="connsiteY11" fmla="*/ 772838 h 2653660"/>
                <a:gd name="connsiteX12" fmla="*/ 3295217 w 3815424"/>
                <a:gd name="connsiteY12" fmla="*/ 149229 h 26536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815424" h="2653660">
                  <a:moveTo>
                    <a:pt x="3305038" y="0"/>
                  </a:moveTo>
                  <a:lnTo>
                    <a:pt x="3815424" y="0"/>
                  </a:lnTo>
                  <a:lnTo>
                    <a:pt x="3801025" y="214244"/>
                  </a:lnTo>
                  <a:cubicBezTo>
                    <a:pt x="3616317" y="1584467"/>
                    <a:pt x="2091637" y="2653660"/>
                    <a:pt x="587142" y="2653660"/>
                  </a:cubicBezTo>
                  <a:cubicBezTo>
                    <a:pt x="400192" y="2653660"/>
                    <a:pt x="222112" y="2636954"/>
                    <a:pt x="53389" y="2605042"/>
                  </a:cubicBezTo>
                  <a:lnTo>
                    <a:pt x="0" y="2593137"/>
                  </a:lnTo>
                  <a:lnTo>
                    <a:pt x="0" y="2094444"/>
                  </a:lnTo>
                  <a:lnTo>
                    <a:pt x="137675" y="2129195"/>
                  </a:lnTo>
                  <a:cubicBezTo>
                    <a:pt x="280616" y="2157374"/>
                    <a:pt x="430766" y="2171571"/>
                    <a:pt x="587142" y="2171571"/>
                  </a:cubicBezTo>
                  <a:cubicBezTo>
                    <a:pt x="918879" y="2171571"/>
                    <a:pt x="1254904" y="2110634"/>
                    <a:pt x="1585826" y="1990112"/>
                  </a:cubicBezTo>
                  <a:cubicBezTo>
                    <a:pt x="1908071" y="1873061"/>
                    <a:pt x="2214800" y="1700666"/>
                    <a:pt x="2473046" y="1491633"/>
                  </a:cubicBezTo>
                  <a:cubicBezTo>
                    <a:pt x="2735782" y="1279031"/>
                    <a:pt x="2942276" y="1037118"/>
                    <a:pt x="3086710" y="772838"/>
                  </a:cubicBezTo>
                  <a:cubicBezTo>
                    <a:pt x="3197408" y="570216"/>
                    <a:pt x="3267226" y="361248"/>
                    <a:pt x="3295217" y="14922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Freeform: Shape 24">
              <a:extLst>
                <a:ext uri="{FF2B5EF4-FFF2-40B4-BE49-F238E27FC236}">
                  <a16:creationId xmlns:a16="http://schemas.microsoft.com/office/drawing/2014/main" id="{09E97DE9-7844-4707-8928-1CD88ADB722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986" cy="2675935"/>
            </a:xfrm>
            <a:custGeom>
              <a:avLst/>
              <a:gdLst>
                <a:gd name="connsiteX0" fmla="*/ 3648768 w 3815986"/>
                <a:gd name="connsiteY0" fmla="*/ 0 h 2675935"/>
                <a:gd name="connsiteX1" fmla="*/ 3815986 w 3815986"/>
                <a:gd name="connsiteY1" fmla="*/ 0 h 2675935"/>
                <a:gd name="connsiteX2" fmla="*/ 3804695 w 3815986"/>
                <a:gd name="connsiteY2" fmla="*/ 200084 h 2675935"/>
                <a:gd name="connsiteX3" fmla="*/ 3762590 w 3815986"/>
                <a:gd name="connsiteY3" fmla="*/ 455543 h 2675935"/>
                <a:gd name="connsiteX4" fmla="*/ 3592332 w 3815986"/>
                <a:gd name="connsiteY4" fmla="*/ 947274 h 2675935"/>
                <a:gd name="connsiteX5" fmla="*/ 2953967 w 3815986"/>
                <a:gd name="connsiteY5" fmla="*/ 1782349 h 2675935"/>
                <a:gd name="connsiteX6" fmla="*/ 2530669 w 3815986"/>
                <a:gd name="connsiteY6" fmla="*/ 2109494 h 2675935"/>
                <a:gd name="connsiteX7" fmla="*/ 2057561 w 3815986"/>
                <a:gd name="connsiteY7" fmla="*/ 2369245 h 2675935"/>
                <a:gd name="connsiteX8" fmla="*/ 1007330 w 3815986"/>
                <a:gd name="connsiteY8" fmla="*/ 2655701 h 2675935"/>
                <a:gd name="connsiteX9" fmla="*/ 732765 w 3815986"/>
                <a:gd name="connsiteY9" fmla="*/ 2674696 h 2675935"/>
                <a:gd name="connsiteX10" fmla="*/ 457666 w 3815986"/>
                <a:gd name="connsiteY10" fmla="*/ 2670839 h 2675935"/>
                <a:gd name="connsiteX11" fmla="*/ 183574 w 3815986"/>
                <a:gd name="connsiteY11" fmla="*/ 2643312 h 2675935"/>
                <a:gd name="connsiteX12" fmla="*/ 0 w 3815986"/>
                <a:gd name="connsiteY12" fmla="*/ 2607798 h 2675935"/>
                <a:gd name="connsiteX13" fmla="*/ 0 w 3815986"/>
                <a:gd name="connsiteY13" fmla="*/ 2356652 h 2675935"/>
                <a:gd name="connsiteX14" fmla="*/ 222195 w 3815986"/>
                <a:gd name="connsiteY14" fmla="*/ 2396940 h 2675935"/>
                <a:gd name="connsiteX15" fmla="*/ 472364 w 3815986"/>
                <a:gd name="connsiteY15" fmla="*/ 2419092 h 2675935"/>
                <a:gd name="connsiteX16" fmla="*/ 974972 w 3815986"/>
                <a:gd name="connsiteY16" fmla="*/ 2402122 h 2675935"/>
                <a:gd name="connsiteX17" fmla="*/ 1468292 w 3815986"/>
                <a:gd name="connsiteY17" fmla="*/ 2304162 h 2675935"/>
                <a:gd name="connsiteX18" fmla="*/ 1940176 w 3815986"/>
                <a:gd name="connsiteY18" fmla="*/ 2133695 h 2675935"/>
                <a:gd name="connsiteX19" fmla="*/ 2783403 w 3815986"/>
                <a:gd name="connsiteY19" fmla="*/ 1609954 h 2675935"/>
                <a:gd name="connsiteX20" fmla="*/ 3128104 w 3815986"/>
                <a:gd name="connsiteY20" fmla="*/ 1260439 h 2675935"/>
                <a:gd name="connsiteX21" fmla="*/ 3400639 w 3815986"/>
                <a:gd name="connsiteY21" fmla="*/ 859052 h 2675935"/>
                <a:gd name="connsiteX22" fmla="*/ 3585595 w 3815986"/>
                <a:gd name="connsiteY22" fmla="*/ 415336 h 2675935"/>
                <a:gd name="connsiteX23" fmla="*/ 3635918 w 3815986"/>
                <a:gd name="connsiteY23" fmla="*/ 181137 h 26759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3815986" h="2675935">
                  <a:moveTo>
                    <a:pt x="3648768" y="0"/>
                  </a:moveTo>
                  <a:lnTo>
                    <a:pt x="3815986" y="0"/>
                  </a:lnTo>
                  <a:lnTo>
                    <a:pt x="3804695" y="200084"/>
                  </a:lnTo>
                  <a:cubicBezTo>
                    <a:pt x="3795228" y="285751"/>
                    <a:pt x="3781167" y="371032"/>
                    <a:pt x="3762590" y="455543"/>
                  </a:cubicBezTo>
                  <a:cubicBezTo>
                    <a:pt x="3725537" y="624467"/>
                    <a:pt x="3668784" y="790112"/>
                    <a:pt x="3592332" y="947274"/>
                  </a:cubicBezTo>
                  <a:cubicBezTo>
                    <a:pt x="3438712" y="1261596"/>
                    <a:pt x="3216091" y="1542847"/>
                    <a:pt x="2953967" y="1782349"/>
                  </a:cubicBezTo>
                  <a:cubicBezTo>
                    <a:pt x="2822599" y="1902099"/>
                    <a:pt x="2680615" y="2011341"/>
                    <a:pt x="2530669" y="2109494"/>
                  </a:cubicBezTo>
                  <a:cubicBezTo>
                    <a:pt x="2380520" y="2207551"/>
                    <a:pt x="2222510" y="2294906"/>
                    <a:pt x="2057561" y="2369245"/>
                  </a:cubicBezTo>
                  <a:cubicBezTo>
                    <a:pt x="1727252" y="2516859"/>
                    <a:pt x="1371629" y="2614434"/>
                    <a:pt x="1007330" y="2655701"/>
                  </a:cubicBezTo>
                  <a:cubicBezTo>
                    <a:pt x="916281" y="2665873"/>
                    <a:pt x="824568" y="2672188"/>
                    <a:pt x="732765" y="2674696"/>
                  </a:cubicBezTo>
                  <a:cubicBezTo>
                    <a:pt x="640963" y="2677203"/>
                    <a:pt x="549072" y="2675901"/>
                    <a:pt x="457666" y="2670839"/>
                  </a:cubicBezTo>
                  <a:cubicBezTo>
                    <a:pt x="366106" y="2665584"/>
                    <a:pt x="274572" y="2656521"/>
                    <a:pt x="183574" y="2643312"/>
                  </a:cubicBezTo>
                  <a:lnTo>
                    <a:pt x="0" y="2607798"/>
                  </a:lnTo>
                  <a:lnTo>
                    <a:pt x="0" y="2356652"/>
                  </a:lnTo>
                  <a:lnTo>
                    <a:pt x="222195" y="2396940"/>
                  </a:lnTo>
                  <a:cubicBezTo>
                    <a:pt x="304990" y="2407980"/>
                    <a:pt x="388511" y="2415283"/>
                    <a:pt x="472364" y="2419092"/>
                  </a:cubicBezTo>
                  <a:cubicBezTo>
                    <a:pt x="640376" y="2427095"/>
                    <a:pt x="808184" y="2421791"/>
                    <a:pt x="974972" y="2402122"/>
                  </a:cubicBezTo>
                  <a:cubicBezTo>
                    <a:pt x="1141658" y="2382358"/>
                    <a:pt x="1306812" y="2349286"/>
                    <a:pt x="1468292" y="2304162"/>
                  </a:cubicBezTo>
                  <a:cubicBezTo>
                    <a:pt x="1629874" y="2259231"/>
                    <a:pt x="1787475" y="2201091"/>
                    <a:pt x="1940176" y="2133695"/>
                  </a:cubicBezTo>
                  <a:cubicBezTo>
                    <a:pt x="2246498" y="2000349"/>
                    <a:pt x="2532507" y="1823520"/>
                    <a:pt x="2783403" y="1609954"/>
                  </a:cubicBezTo>
                  <a:cubicBezTo>
                    <a:pt x="2908442" y="1502833"/>
                    <a:pt x="3024295" y="1385975"/>
                    <a:pt x="3128104" y="1260439"/>
                  </a:cubicBezTo>
                  <a:cubicBezTo>
                    <a:pt x="3232116" y="1135096"/>
                    <a:pt x="3323881" y="1000689"/>
                    <a:pt x="3400639" y="859052"/>
                  </a:cubicBezTo>
                  <a:cubicBezTo>
                    <a:pt x="3477399" y="717510"/>
                    <a:pt x="3541296" y="569316"/>
                    <a:pt x="3585595" y="415336"/>
                  </a:cubicBezTo>
                  <a:cubicBezTo>
                    <a:pt x="3607796" y="338540"/>
                    <a:pt x="3624638" y="260224"/>
                    <a:pt x="3635918" y="181137"/>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6" name="Freeform: Shape 25">
              <a:extLst>
                <a:ext uri="{FF2B5EF4-FFF2-40B4-BE49-F238E27FC236}">
                  <a16:creationId xmlns:a16="http://schemas.microsoft.com/office/drawing/2014/main" id="{EC58954E-44A5-4A0D-97A9-8A2BB43D683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32270" cy="2876136"/>
            </a:xfrm>
            <a:custGeom>
              <a:avLst/>
              <a:gdLst>
                <a:gd name="connsiteX0" fmla="*/ 3800718 w 3832270"/>
                <a:gd name="connsiteY0" fmla="*/ 0 h 2876136"/>
                <a:gd name="connsiteX1" fmla="*/ 3832270 w 3832270"/>
                <a:gd name="connsiteY1" fmla="*/ 0 h 2876136"/>
                <a:gd name="connsiteX2" fmla="*/ 3824562 w 3832270"/>
                <a:gd name="connsiteY2" fmla="*/ 143769 h 2876136"/>
                <a:gd name="connsiteX3" fmla="*/ 3628155 w 3832270"/>
                <a:gd name="connsiteY3" fmla="*/ 922055 h 2876136"/>
                <a:gd name="connsiteX4" fmla="*/ 3514853 w 3832270"/>
                <a:gd name="connsiteY4" fmla="*/ 1169078 h 2876136"/>
                <a:gd name="connsiteX5" fmla="*/ 3379198 w 3832270"/>
                <a:gd name="connsiteY5" fmla="*/ 1407037 h 2876136"/>
                <a:gd name="connsiteX6" fmla="*/ 3043787 w 3832270"/>
                <a:gd name="connsiteY6" fmla="*/ 1848342 h 2876136"/>
                <a:gd name="connsiteX7" fmla="*/ 2845661 w 3832270"/>
                <a:gd name="connsiteY7" fmla="*/ 2047444 h 2876136"/>
                <a:gd name="connsiteX8" fmla="*/ 2793197 w 3832270"/>
                <a:gd name="connsiteY8" fmla="*/ 2094689 h 2876136"/>
                <a:gd name="connsiteX9" fmla="*/ 2739710 w 3832270"/>
                <a:gd name="connsiteY9" fmla="*/ 2140969 h 2876136"/>
                <a:gd name="connsiteX10" fmla="*/ 2629166 w 3832270"/>
                <a:gd name="connsiteY10" fmla="*/ 2229867 h 2876136"/>
                <a:gd name="connsiteX11" fmla="*/ 2145952 w 3832270"/>
                <a:gd name="connsiteY11" fmla="*/ 2535994 h 2876136"/>
                <a:gd name="connsiteX12" fmla="*/ 1034987 w 3832270"/>
                <a:gd name="connsiteY12" fmla="*/ 2863910 h 2876136"/>
                <a:gd name="connsiteX13" fmla="*/ 741909 w 3832270"/>
                <a:gd name="connsiteY13" fmla="*/ 2875939 h 2876136"/>
                <a:gd name="connsiteX14" fmla="*/ 450208 w 3832270"/>
                <a:gd name="connsiteY14" fmla="*/ 2857451 h 2876136"/>
                <a:gd name="connsiteX15" fmla="*/ 22215 w 3832270"/>
                <a:gd name="connsiteY15" fmla="*/ 2775923 h 2876136"/>
                <a:gd name="connsiteX16" fmla="*/ 0 w 3832270"/>
                <a:gd name="connsiteY16" fmla="*/ 2769256 h 2876136"/>
                <a:gd name="connsiteX17" fmla="*/ 0 w 3832270"/>
                <a:gd name="connsiteY17" fmla="*/ 2590612 h 2876136"/>
                <a:gd name="connsiteX18" fmla="*/ 199046 w 3832270"/>
                <a:gd name="connsiteY18" fmla="*/ 2627410 h 2876136"/>
                <a:gd name="connsiteX19" fmla="*/ 468174 w 3832270"/>
                <a:gd name="connsiteY19" fmla="*/ 2649670 h 2876136"/>
                <a:gd name="connsiteX20" fmla="*/ 1003650 w 3832270"/>
                <a:gd name="connsiteY20" fmla="*/ 2622480 h 2876136"/>
                <a:gd name="connsiteX21" fmla="*/ 1266489 w 3832270"/>
                <a:gd name="connsiteY21" fmla="*/ 2573982 h 2876136"/>
                <a:gd name="connsiteX22" fmla="*/ 1524223 w 3832270"/>
                <a:gd name="connsiteY22" fmla="*/ 2504657 h 2876136"/>
                <a:gd name="connsiteX23" fmla="*/ 1775731 w 3832270"/>
                <a:gd name="connsiteY23" fmla="*/ 2416243 h 2876136"/>
                <a:gd name="connsiteX24" fmla="*/ 2019789 w 3832270"/>
                <a:gd name="connsiteY24" fmla="*/ 2309412 h 2876136"/>
                <a:gd name="connsiteX25" fmla="*/ 2482486 w 3832270"/>
                <a:gd name="connsiteY25" fmla="*/ 2046962 h 2876136"/>
                <a:gd name="connsiteX26" fmla="*/ 2591908 w 3832270"/>
                <a:gd name="connsiteY26" fmla="*/ 1971371 h 2876136"/>
                <a:gd name="connsiteX27" fmla="*/ 2645702 w 3832270"/>
                <a:gd name="connsiteY27" fmla="*/ 1932321 h 2876136"/>
                <a:gd name="connsiteX28" fmla="*/ 2698779 w 3832270"/>
                <a:gd name="connsiteY28" fmla="*/ 1892309 h 2876136"/>
                <a:gd name="connsiteX29" fmla="*/ 2903537 w 3832270"/>
                <a:gd name="connsiteY29" fmla="*/ 1722516 h 2876136"/>
                <a:gd name="connsiteX30" fmla="*/ 3269061 w 3832270"/>
                <a:gd name="connsiteY30" fmla="*/ 1337327 h 2876136"/>
                <a:gd name="connsiteX31" fmla="*/ 3424928 w 3832270"/>
                <a:gd name="connsiteY31" fmla="*/ 1122508 h 2876136"/>
                <a:gd name="connsiteX32" fmla="*/ 3557622 w 3832270"/>
                <a:gd name="connsiteY32" fmla="*/ 893226 h 2876136"/>
                <a:gd name="connsiteX33" fmla="*/ 3587019 w 3832270"/>
                <a:gd name="connsiteY33" fmla="*/ 833929 h 2876136"/>
                <a:gd name="connsiteX34" fmla="*/ 3601310 w 3832270"/>
                <a:gd name="connsiteY34" fmla="*/ 804040 h 2876136"/>
                <a:gd name="connsiteX35" fmla="*/ 3614885 w 3832270"/>
                <a:gd name="connsiteY35" fmla="*/ 773861 h 2876136"/>
                <a:gd name="connsiteX36" fmla="*/ 3640812 w 3832270"/>
                <a:gd name="connsiteY36" fmla="*/ 713022 h 2876136"/>
                <a:gd name="connsiteX37" fmla="*/ 3665105 w 3832270"/>
                <a:gd name="connsiteY37" fmla="*/ 651506 h 2876136"/>
                <a:gd name="connsiteX38" fmla="*/ 3744110 w 3832270"/>
                <a:gd name="connsiteY38" fmla="*/ 399567 h 2876136"/>
                <a:gd name="connsiteX39" fmla="*/ 3792123 w 3832270"/>
                <a:gd name="connsiteY39" fmla="*/ 140444 h 28761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Lst>
              <a:rect l="l" t="t" r="r" b="b"/>
              <a:pathLst>
                <a:path w="3832270" h="2876136">
                  <a:moveTo>
                    <a:pt x="3800718" y="0"/>
                  </a:moveTo>
                  <a:lnTo>
                    <a:pt x="3832270" y="0"/>
                  </a:lnTo>
                  <a:lnTo>
                    <a:pt x="3824562" y="143769"/>
                  </a:lnTo>
                  <a:cubicBezTo>
                    <a:pt x="3797131" y="409191"/>
                    <a:pt x="3730585" y="671345"/>
                    <a:pt x="3628155" y="922055"/>
                  </a:cubicBezTo>
                  <a:cubicBezTo>
                    <a:pt x="3593858" y="1005553"/>
                    <a:pt x="3556704" y="1088280"/>
                    <a:pt x="3514853" y="1169078"/>
                  </a:cubicBezTo>
                  <a:cubicBezTo>
                    <a:pt x="3473616" y="1250166"/>
                    <a:pt x="3428194" y="1329517"/>
                    <a:pt x="3379198" y="1407037"/>
                  </a:cubicBezTo>
                  <a:cubicBezTo>
                    <a:pt x="3281106" y="1561980"/>
                    <a:pt x="3169132" y="1710174"/>
                    <a:pt x="3043787" y="1848342"/>
                  </a:cubicBezTo>
                  <a:cubicBezTo>
                    <a:pt x="2980806" y="1917184"/>
                    <a:pt x="2915071" y="1984001"/>
                    <a:pt x="2845661" y="2047444"/>
                  </a:cubicBezTo>
                  <a:cubicBezTo>
                    <a:pt x="2828411" y="2063450"/>
                    <a:pt x="2811060" y="2079263"/>
                    <a:pt x="2793197" y="2094689"/>
                  </a:cubicBezTo>
                  <a:cubicBezTo>
                    <a:pt x="2775436" y="2110213"/>
                    <a:pt x="2757982" y="2126025"/>
                    <a:pt x="2739710" y="2140969"/>
                  </a:cubicBezTo>
                  <a:cubicBezTo>
                    <a:pt x="2703576" y="2171341"/>
                    <a:pt x="2666524" y="2200749"/>
                    <a:pt x="2629166" y="2229867"/>
                  </a:cubicBezTo>
                  <a:cubicBezTo>
                    <a:pt x="2479015" y="2345569"/>
                    <a:pt x="2316821" y="2448061"/>
                    <a:pt x="2145952" y="2535994"/>
                  </a:cubicBezTo>
                  <a:cubicBezTo>
                    <a:pt x="1804312" y="2711957"/>
                    <a:pt x="1424600" y="2826982"/>
                    <a:pt x="1034987" y="2863910"/>
                  </a:cubicBezTo>
                  <a:cubicBezTo>
                    <a:pt x="937762" y="2873167"/>
                    <a:pt x="839720" y="2877096"/>
                    <a:pt x="741909" y="2875939"/>
                  </a:cubicBezTo>
                  <a:cubicBezTo>
                    <a:pt x="644097" y="2874782"/>
                    <a:pt x="546515" y="2868539"/>
                    <a:pt x="450208" y="2857451"/>
                  </a:cubicBezTo>
                  <a:cubicBezTo>
                    <a:pt x="305520" y="2840674"/>
                    <a:pt x="162095" y="2813810"/>
                    <a:pt x="22215" y="2775923"/>
                  </a:cubicBezTo>
                  <a:lnTo>
                    <a:pt x="0" y="2769256"/>
                  </a:lnTo>
                  <a:lnTo>
                    <a:pt x="0" y="2590612"/>
                  </a:lnTo>
                  <a:lnTo>
                    <a:pt x="199046" y="2627410"/>
                  </a:lnTo>
                  <a:cubicBezTo>
                    <a:pt x="288321" y="2639209"/>
                    <a:pt x="378197" y="2646537"/>
                    <a:pt x="468174" y="2649670"/>
                  </a:cubicBezTo>
                  <a:cubicBezTo>
                    <a:pt x="648333" y="2656805"/>
                    <a:pt x="826655" y="2647163"/>
                    <a:pt x="1003650" y="2622480"/>
                  </a:cubicBezTo>
                  <a:cubicBezTo>
                    <a:pt x="1091943" y="2609658"/>
                    <a:pt x="1179725" y="2593747"/>
                    <a:pt x="1266489" y="2573982"/>
                  </a:cubicBezTo>
                  <a:cubicBezTo>
                    <a:pt x="1353250" y="2553927"/>
                    <a:pt x="1439298" y="2531076"/>
                    <a:pt x="1524223" y="2504657"/>
                  </a:cubicBezTo>
                  <a:cubicBezTo>
                    <a:pt x="1609149" y="2478336"/>
                    <a:pt x="1693052" y="2448833"/>
                    <a:pt x="1775731" y="2416243"/>
                  </a:cubicBezTo>
                  <a:cubicBezTo>
                    <a:pt x="1858309" y="2383557"/>
                    <a:pt x="1939764" y="2347882"/>
                    <a:pt x="2019789" y="2309412"/>
                  </a:cubicBezTo>
                  <a:cubicBezTo>
                    <a:pt x="2179839" y="2232567"/>
                    <a:pt x="2334583" y="2144923"/>
                    <a:pt x="2482486" y="2046962"/>
                  </a:cubicBezTo>
                  <a:cubicBezTo>
                    <a:pt x="2519334" y="2022376"/>
                    <a:pt x="2556081" y="1997403"/>
                    <a:pt x="2591908" y="1971371"/>
                  </a:cubicBezTo>
                  <a:cubicBezTo>
                    <a:pt x="2610077" y="1958644"/>
                    <a:pt x="2627838" y="1945434"/>
                    <a:pt x="2645702" y="1932321"/>
                  </a:cubicBezTo>
                  <a:cubicBezTo>
                    <a:pt x="2663666" y="1919305"/>
                    <a:pt x="2681325" y="1905903"/>
                    <a:pt x="2698779" y="1892309"/>
                  </a:cubicBezTo>
                  <a:cubicBezTo>
                    <a:pt x="2768903" y="1838025"/>
                    <a:pt x="2837496" y="1781717"/>
                    <a:pt x="2903537" y="1722516"/>
                  </a:cubicBezTo>
                  <a:cubicBezTo>
                    <a:pt x="3035926" y="1604501"/>
                    <a:pt x="3158720" y="1475784"/>
                    <a:pt x="3269061" y="1337327"/>
                  </a:cubicBezTo>
                  <a:cubicBezTo>
                    <a:pt x="3324182" y="1268099"/>
                    <a:pt x="3376341" y="1196461"/>
                    <a:pt x="3424928" y="1122508"/>
                  </a:cubicBezTo>
                  <a:cubicBezTo>
                    <a:pt x="3472697" y="1048170"/>
                    <a:pt x="3517814" y="972000"/>
                    <a:pt x="3557622" y="893226"/>
                  </a:cubicBezTo>
                  <a:cubicBezTo>
                    <a:pt x="3567931" y="873654"/>
                    <a:pt x="3577526" y="853791"/>
                    <a:pt x="3587019" y="833929"/>
                  </a:cubicBezTo>
                  <a:lnTo>
                    <a:pt x="3601310" y="804040"/>
                  </a:lnTo>
                  <a:lnTo>
                    <a:pt x="3614885" y="773861"/>
                  </a:lnTo>
                  <a:cubicBezTo>
                    <a:pt x="3623766" y="753709"/>
                    <a:pt x="3632748" y="733559"/>
                    <a:pt x="3640812" y="713022"/>
                  </a:cubicBezTo>
                  <a:cubicBezTo>
                    <a:pt x="3648876" y="692485"/>
                    <a:pt x="3657756" y="672236"/>
                    <a:pt x="3665105" y="651506"/>
                  </a:cubicBezTo>
                  <a:cubicBezTo>
                    <a:pt x="3696544" y="569166"/>
                    <a:pt x="3723185" y="485089"/>
                    <a:pt x="3744110" y="399567"/>
                  </a:cubicBezTo>
                  <a:cubicBezTo>
                    <a:pt x="3765341" y="314238"/>
                    <a:pt x="3781392" y="227654"/>
                    <a:pt x="3792123" y="140444"/>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4" name="TextBox 3">
            <a:extLst>
              <a:ext uri="{FF2B5EF4-FFF2-40B4-BE49-F238E27FC236}">
                <a16:creationId xmlns:a16="http://schemas.microsoft.com/office/drawing/2014/main" id="{D01D4AE3-1A27-B723-F456-A7DCA2806405}"/>
              </a:ext>
            </a:extLst>
          </p:cNvPr>
          <p:cNvSpPr txBox="1"/>
          <p:nvPr/>
        </p:nvSpPr>
        <p:spPr>
          <a:xfrm>
            <a:off x="804671" y="1793966"/>
            <a:ext cx="11126072" cy="4261079"/>
          </a:xfrm>
          <a:prstGeom prst="rect">
            <a:avLst/>
          </a:prstGeom>
        </p:spPr>
        <p:txBody>
          <a:bodyPr vert="horz" lIns="91440" tIns="45720" rIns="91440" bIns="45720" rtlCol="0" anchor="ctr">
            <a:noAutofit/>
          </a:bodyPr>
          <a:lstStyle/>
          <a:p>
            <a:pPr marL="0" marR="0" indent="-228600" fontAlgn="base">
              <a:lnSpc>
                <a:spcPct val="90000"/>
              </a:lnSpc>
              <a:spcAft>
                <a:spcPts val="600"/>
              </a:spcAft>
              <a:buFont typeface="Arial" panose="020B0604020202020204" pitchFamily="34" charset="0"/>
              <a:buChar char="•"/>
            </a:pPr>
            <a:r>
              <a:rPr lang="en-US" sz="2800" b="1" dirty="0">
                <a:solidFill>
                  <a:schemeClr val="tx2"/>
                </a:solidFill>
                <a:effectLst/>
              </a:rPr>
              <a:t>LEARNING OUTCOMES</a:t>
            </a:r>
            <a:endParaRPr lang="en-US" sz="2800" dirty="0">
              <a:solidFill>
                <a:schemeClr val="tx2"/>
              </a:solidFill>
              <a:effectLst/>
            </a:endParaRPr>
          </a:p>
          <a:p>
            <a:pPr marL="0" marR="0" indent="-228600" fontAlgn="base">
              <a:lnSpc>
                <a:spcPct val="90000"/>
              </a:lnSpc>
              <a:spcAft>
                <a:spcPts val="600"/>
              </a:spcAft>
              <a:buFont typeface="Arial" panose="020B0604020202020204" pitchFamily="34" charset="0"/>
              <a:buChar char="•"/>
            </a:pPr>
            <a:endParaRPr lang="en-US" sz="2800" dirty="0">
              <a:solidFill>
                <a:schemeClr val="tx2"/>
              </a:solidFill>
              <a:effectLst/>
            </a:endParaRPr>
          </a:p>
          <a:p>
            <a:pPr marL="0" marR="0" indent="-228600" fontAlgn="base">
              <a:lnSpc>
                <a:spcPct val="90000"/>
              </a:lnSpc>
              <a:spcAft>
                <a:spcPts val="600"/>
              </a:spcAft>
              <a:buFont typeface="Arial" panose="020B0604020202020204" pitchFamily="34" charset="0"/>
              <a:buChar char="•"/>
            </a:pPr>
            <a:r>
              <a:rPr lang="en-US" sz="2800" dirty="0">
                <a:solidFill>
                  <a:schemeClr val="tx2"/>
                </a:solidFill>
                <a:effectLst/>
              </a:rPr>
              <a:t>Upon the successful completion of this module, the student should be able to:</a:t>
            </a:r>
          </a:p>
          <a:p>
            <a:pPr marL="342900" marR="0" lvl="0" indent="-228600" fontAlgn="base">
              <a:lnSpc>
                <a:spcPct val="90000"/>
              </a:lnSpc>
              <a:spcAft>
                <a:spcPts val="600"/>
              </a:spcAft>
              <a:buFont typeface="Arial" panose="020B0604020202020204" pitchFamily="34" charset="0"/>
              <a:buChar char="•"/>
            </a:pPr>
            <a:r>
              <a:rPr lang="en-US" sz="2800" dirty="0">
                <a:solidFill>
                  <a:schemeClr val="tx2"/>
                </a:solidFill>
                <a:effectLst/>
              </a:rPr>
              <a:t>Undertake an advanced and systematic search and review of literature on a specific topic in business, administration and management studies;</a:t>
            </a:r>
          </a:p>
          <a:p>
            <a:pPr marL="342900" marR="0" lvl="0" indent="-228600" fontAlgn="base">
              <a:lnSpc>
                <a:spcPct val="90000"/>
              </a:lnSpc>
              <a:spcAft>
                <a:spcPts val="600"/>
              </a:spcAft>
              <a:buFont typeface="Arial" panose="020B0604020202020204" pitchFamily="34" charset="0"/>
              <a:buChar char="•"/>
            </a:pPr>
            <a:r>
              <a:rPr lang="en-US" sz="2800" dirty="0">
                <a:solidFill>
                  <a:schemeClr val="tx2"/>
                </a:solidFill>
                <a:effectLst/>
              </a:rPr>
              <a:t>Engage in comprehensive critiques and understanding of trends in the analysis of literature related to your research; </a:t>
            </a:r>
          </a:p>
          <a:p>
            <a:pPr marL="342900" marR="0" lvl="0" indent="-228600" fontAlgn="base">
              <a:lnSpc>
                <a:spcPct val="90000"/>
              </a:lnSpc>
              <a:spcAft>
                <a:spcPts val="600"/>
              </a:spcAft>
              <a:buFont typeface="Arial" panose="020B0604020202020204" pitchFamily="34" charset="0"/>
              <a:buChar char="•"/>
            </a:pPr>
            <a:r>
              <a:rPr lang="en-US" sz="2800" dirty="0">
                <a:solidFill>
                  <a:schemeClr val="tx2"/>
                </a:solidFill>
                <a:effectLst/>
              </a:rPr>
              <a:t>Critically engage in current debates relates to business, administration and management theory; </a:t>
            </a:r>
          </a:p>
          <a:p>
            <a:pPr marL="342900" marR="0" lvl="0" indent="-228600" fontAlgn="base">
              <a:lnSpc>
                <a:spcPct val="90000"/>
              </a:lnSpc>
              <a:spcAft>
                <a:spcPts val="600"/>
              </a:spcAft>
              <a:buFont typeface="Arial" panose="020B0604020202020204" pitchFamily="34" charset="0"/>
              <a:buChar char="•"/>
            </a:pPr>
            <a:r>
              <a:rPr lang="en-US" sz="2800" dirty="0" err="1">
                <a:solidFill>
                  <a:schemeClr val="tx2"/>
                </a:solidFill>
                <a:effectLst/>
              </a:rPr>
              <a:t>Synthesise</a:t>
            </a:r>
            <a:r>
              <a:rPr lang="en-US" sz="2800" dirty="0">
                <a:solidFill>
                  <a:schemeClr val="tx2"/>
                </a:solidFill>
                <a:effectLst/>
              </a:rPr>
              <a:t> extant literature to form conclusions about the current state of knowledge and research in a field; Identifying gaps in knowledge and using this to generate and hone your own research aims and objectives. </a:t>
            </a:r>
          </a:p>
        </p:txBody>
      </p:sp>
      <p:grpSp>
        <p:nvGrpSpPr>
          <p:cNvPr id="28" name="Group 27">
            <a:extLst>
              <a:ext uri="{FF2B5EF4-FFF2-40B4-BE49-F238E27FC236}">
                <a16:creationId xmlns:a16="http://schemas.microsoft.com/office/drawing/2014/main" id="{466920E5-8640-4C24-A775-8647637094A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5400000" flipH="1">
            <a:off x="10185732" y="4852038"/>
            <a:ext cx="2151670" cy="1860256"/>
            <a:chOff x="-305" y="-4155"/>
            <a:chExt cx="2514948" cy="2174333"/>
          </a:xfrm>
        </p:grpSpPr>
        <p:sp>
          <p:nvSpPr>
            <p:cNvPr id="29" name="Freeform: Shape 28">
              <a:extLst>
                <a:ext uri="{FF2B5EF4-FFF2-40B4-BE49-F238E27FC236}">
                  <a16:creationId xmlns:a16="http://schemas.microsoft.com/office/drawing/2014/main" id="{2CBA3142-5A82-43CE-87A2-EB14B17A511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0"/>
              <a:ext cx="2514948" cy="2170178"/>
            </a:xfrm>
            <a:custGeom>
              <a:avLst/>
              <a:gdLst>
                <a:gd name="connsiteX0" fmla="*/ 2466091 w 2514948"/>
                <a:gd name="connsiteY0" fmla="*/ 0 h 2170178"/>
                <a:gd name="connsiteX1" fmla="*/ 2514948 w 2514948"/>
                <a:gd name="connsiteY1" fmla="*/ 0 h 2170178"/>
                <a:gd name="connsiteX2" fmla="*/ 2512286 w 2514948"/>
                <a:gd name="connsiteY2" fmla="*/ 12375 h 2170178"/>
                <a:gd name="connsiteX3" fmla="*/ 2394961 w 2514948"/>
                <a:gd name="connsiteY3" fmla="*/ 368660 h 2170178"/>
                <a:gd name="connsiteX4" fmla="*/ 2289734 w 2514948"/>
                <a:gd name="connsiteY4" fmla="*/ 598078 h 2170178"/>
                <a:gd name="connsiteX5" fmla="*/ 2163747 w 2514948"/>
                <a:gd name="connsiteY5" fmla="*/ 819078 h 2170178"/>
                <a:gd name="connsiteX6" fmla="*/ 1852241 w 2514948"/>
                <a:gd name="connsiteY6" fmla="*/ 1228932 h 2170178"/>
                <a:gd name="connsiteX7" fmla="*/ 1668235 w 2514948"/>
                <a:gd name="connsiteY7" fmla="*/ 1413844 h 2170178"/>
                <a:gd name="connsiteX8" fmla="*/ 1619510 w 2514948"/>
                <a:gd name="connsiteY8" fmla="*/ 1457722 h 2170178"/>
                <a:gd name="connsiteX9" fmla="*/ 1569835 w 2514948"/>
                <a:gd name="connsiteY9" fmla="*/ 1500704 h 2170178"/>
                <a:gd name="connsiteX10" fmla="*/ 1467169 w 2514948"/>
                <a:gd name="connsiteY10" fmla="*/ 1583266 h 2170178"/>
                <a:gd name="connsiteX11" fmla="*/ 1018393 w 2514948"/>
                <a:gd name="connsiteY11" fmla="*/ 1867576 h 2170178"/>
                <a:gd name="connsiteX12" fmla="*/ 255857 w 2514948"/>
                <a:gd name="connsiteY12" fmla="*/ 2133049 h 2170178"/>
                <a:gd name="connsiteX13" fmla="*/ 0 w 2514948"/>
                <a:gd name="connsiteY13" fmla="*/ 2170178 h 2170178"/>
                <a:gd name="connsiteX14" fmla="*/ 0 w 2514948"/>
                <a:gd name="connsiteY14" fmla="*/ 1940056 h 2170178"/>
                <a:gd name="connsiteX15" fmla="*/ 201609 w 2514948"/>
                <a:gd name="connsiteY15" fmla="*/ 1902856 h 2170178"/>
                <a:gd name="connsiteX16" fmla="*/ 440974 w 2514948"/>
                <a:gd name="connsiteY16" fmla="*/ 1838472 h 2170178"/>
                <a:gd name="connsiteX17" fmla="*/ 674558 w 2514948"/>
                <a:gd name="connsiteY17" fmla="*/ 1756359 h 2170178"/>
                <a:gd name="connsiteX18" fmla="*/ 901222 w 2514948"/>
                <a:gd name="connsiteY18" fmla="*/ 1657142 h 2170178"/>
                <a:gd name="connsiteX19" fmla="*/ 1330943 w 2514948"/>
                <a:gd name="connsiteY19" fmla="*/ 1413396 h 2170178"/>
                <a:gd name="connsiteX20" fmla="*/ 1432566 w 2514948"/>
                <a:gd name="connsiteY20" fmla="*/ 1343193 h 2170178"/>
                <a:gd name="connsiteX21" fmla="*/ 1482527 w 2514948"/>
                <a:gd name="connsiteY21" fmla="*/ 1306926 h 2170178"/>
                <a:gd name="connsiteX22" fmla="*/ 1531821 w 2514948"/>
                <a:gd name="connsiteY22" fmla="*/ 1269765 h 2170178"/>
                <a:gd name="connsiteX23" fmla="*/ 1721986 w 2514948"/>
                <a:gd name="connsiteY23" fmla="*/ 1112073 h 2170178"/>
                <a:gd name="connsiteX24" fmla="*/ 2061460 w 2514948"/>
                <a:gd name="connsiteY24" fmla="*/ 754336 h 2170178"/>
                <a:gd name="connsiteX25" fmla="*/ 2206218 w 2514948"/>
                <a:gd name="connsiteY25" fmla="*/ 554827 h 2170178"/>
                <a:gd name="connsiteX26" fmla="*/ 2329455 w 2514948"/>
                <a:gd name="connsiteY26" fmla="*/ 341886 h 2170178"/>
                <a:gd name="connsiteX27" fmla="*/ 2356757 w 2514948"/>
                <a:gd name="connsiteY27" fmla="*/ 286815 h 2170178"/>
                <a:gd name="connsiteX28" fmla="*/ 2370030 w 2514948"/>
                <a:gd name="connsiteY28" fmla="*/ 259056 h 2170178"/>
                <a:gd name="connsiteX29" fmla="*/ 2382637 w 2514948"/>
                <a:gd name="connsiteY29" fmla="*/ 231028 h 2170178"/>
                <a:gd name="connsiteX30" fmla="*/ 2406716 w 2514948"/>
                <a:gd name="connsiteY30" fmla="*/ 174525 h 2170178"/>
                <a:gd name="connsiteX31" fmla="*/ 2429278 w 2514948"/>
                <a:gd name="connsiteY31" fmla="*/ 117393 h 21701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Lst>
              <a:rect l="l" t="t" r="r" b="b"/>
              <a:pathLst>
                <a:path w="2514948" h="2170178">
                  <a:moveTo>
                    <a:pt x="2466091" y="0"/>
                  </a:moveTo>
                  <a:lnTo>
                    <a:pt x="2514948" y="0"/>
                  </a:lnTo>
                  <a:lnTo>
                    <a:pt x="2512286" y="12375"/>
                  </a:lnTo>
                  <a:cubicBezTo>
                    <a:pt x="2481760" y="133161"/>
                    <a:pt x="2442526" y="252239"/>
                    <a:pt x="2394961" y="368660"/>
                  </a:cubicBezTo>
                  <a:cubicBezTo>
                    <a:pt x="2363109" y="446208"/>
                    <a:pt x="2328603" y="523039"/>
                    <a:pt x="2289734" y="598078"/>
                  </a:cubicBezTo>
                  <a:cubicBezTo>
                    <a:pt x="2251436" y="673387"/>
                    <a:pt x="2209251" y="747083"/>
                    <a:pt x="2163747" y="819078"/>
                  </a:cubicBezTo>
                  <a:cubicBezTo>
                    <a:pt x="2072646" y="962979"/>
                    <a:pt x="1968652" y="1100611"/>
                    <a:pt x="1852241" y="1228932"/>
                  </a:cubicBezTo>
                  <a:cubicBezTo>
                    <a:pt x="1793748" y="1292868"/>
                    <a:pt x="1732698" y="1354923"/>
                    <a:pt x="1668235" y="1413844"/>
                  </a:cubicBezTo>
                  <a:cubicBezTo>
                    <a:pt x="1652214" y="1428709"/>
                    <a:pt x="1636100" y="1443395"/>
                    <a:pt x="1619510" y="1457722"/>
                  </a:cubicBezTo>
                  <a:cubicBezTo>
                    <a:pt x="1603015" y="1472140"/>
                    <a:pt x="1586805" y="1486825"/>
                    <a:pt x="1569835" y="1500704"/>
                  </a:cubicBezTo>
                  <a:cubicBezTo>
                    <a:pt x="1536276" y="1528911"/>
                    <a:pt x="1501865" y="1556223"/>
                    <a:pt x="1467169" y="1583266"/>
                  </a:cubicBezTo>
                  <a:cubicBezTo>
                    <a:pt x="1327719" y="1690722"/>
                    <a:pt x="1177085" y="1785910"/>
                    <a:pt x="1018393" y="1867576"/>
                  </a:cubicBezTo>
                  <a:cubicBezTo>
                    <a:pt x="780425" y="1990142"/>
                    <a:pt x="522567" y="2080875"/>
                    <a:pt x="255857" y="2133049"/>
                  </a:cubicBezTo>
                  <a:lnTo>
                    <a:pt x="0" y="2170178"/>
                  </a:lnTo>
                  <a:lnTo>
                    <a:pt x="0" y="1940056"/>
                  </a:lnTo>
                  <a:lnTo>
                    <a:pt x="201609" y="1902856"/>
                  </a:lnTo>
                  <a:cubicBezTo>
                    <a:pt x="282186" y="1884231"/>
                    <a:pt x="362102" y="1863008"/>
                    <a:pt x="440974" y="1838472"/>
                  </a:cubicBezTo>
                  <a:cubicBezTo>
                    <a:pt x="519848" y="1814027"/>
                    <a:pt x="597771" y="1786627"/>
                    <a:pt x="674558" y="1756359"/>
                  </a:cubicBezTo>
                  <a:cubicBezTo>
                    <a:pt x="751250" y="1726003"/>
                    <a:pt x="826900" y="1692870"/>
                    <a:pt x="901222" y="1657142"/>
                  </a:cubicBezTo>
                  <a:cubicBezTo>
                    <a:pt x="1049865" y="1585774"/>
                    <a:pt x="1193581" y="1504376"/>
                    <a:pt x="1330943" y="1413396"/>
                  </a:cubicBezTo>
                  <a:cubicBezTo>
                    <a:pt x="1365165" y="1390563"/>
                    <a:pt x="1399293" y="1367370"/>
                    <a:pt x="1432566" y="1343193"/>
                  </a:cubicBezTo>
                  <a:cubicBezTo>
                    <a:pt x="1449441" y="1331373"/>
                    <a:pt x="1465936" y="1319104"/>
                    <a:pt x="1482527" y="1306926"/>
                  </a:cubicBezTo>
                  <a:cubicBezTo>
                    <a:pt x="1499210" y="1294837"/>
                    <a:pt x="1515611" y="1282391"/>
                    <a:pt x="1531821" y="1269765"/>
                  </a:cubicBezTo>
                  <a:cubicBezTo>
                    <a:pt x="1596947" y="1219350"/>
                    <a:pt x="1660652" y="1167055"/>
                    <a:pt x="1721986" y="1112073"/>
                  </a:cubicBezTo>
                  <a:cubicBezTo>
                    <a:pt x="1844940" y="1002469"/>
                    <a:pt x="1958983" y="882926"/>
                    <a:pt x="2061460" y="754336"/>
                  </a:cubicBezTo>
                  <a:cubicBezTo>
                    <a:pt x="2112652" y="690042"/>
                    <a:pt x="2161094" y="623510"/>
                    <a:pt x="2206218" y="554827"/>
                  </a:cubicBezTo>
                  <a:cubicBezTo>
                    <a:pt x="2250583" y="485787"/>
                    <a:pt x="2292484" y="415046"/>
                    <a:pt x="2329455" y="341886"/>
                  </a:cubicBezTo>
                  <a:cubicBezTo>
                    <a:pt x="2339030" y="323709"/>
                    <a:pt x="2347941" y="305261"/>
                    <a:pt x="2356757" y="286815"/>
                  </a:cubicBezTo>
                  <a:lnTo>
                    <a:pt x="2370030" y="259056"/>
                  </a:lnTo>
                  <a:lnTo>
                    <a:pt x="2382637" y="231028"/>
                  </a:lnTo>
                  <a:cubicBezTo>
                    <a:pt x="2390885" y="212312"/>
                    <a:pt x="2399227" y="193598"/>
                    <a:pt x="2406716" y="174525"/>
                  </a:cubicBezTo>
                  <a:cubicBezTo>
                    <a:pt x="2414206" y="155452"/>
                    <a:pt x="2422453" y="136646"/>
                    <a:pt x="2429278" y="117393"/>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 name="Freeform: Shape 29">
              <a:extLst>
                <a:ext uri="{FF2B5EF4-FFF2-40B4-BE49-F238E27FC236}">
                  <a16:creationId xmlns:a16="http://schemas.microsoft.com/office/drawing/2014/main" id="{AEF5A1C7-9938-4A33-A5A4-2B05353B311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4155"/>
              <a:ext cx="2493062" cy="1947896"/>
            </a:xfrm>
            <a:custGeom>
              <a:avLst/>
              <a:gdLst>
                <a:gd name="connsiteX0" fmla="*/ 1896911 w 2493062"/>
                <a:gd name="connsiteY0" fmla="*/ 0 h 1947896"/>
                <a:gd name="connsiteX1" fmla="*/ 2493062 w 2493062"/>
                <a:gd name="connsiteY1" fmla="*/ 0 h 1947896"/>
                <a:gd name="connsiteX2" fmla="*/ 2435315 w 2493062"/>
                <a:gd name="connsiteY2" fmla="*/ 178165 h 1947896"/>
                <a:gd name="connsiteX3" fmla="*/ 93066 w 2493062"/>
                <a:gd name="connsiteY3" fmla="*/ 1935859 h 1947896"/>
                <a:gd name="connsiteX4" fmla="*/ 0 w 2493062"/>
                <a:gd name="connsiteY4" fmla="*/ 1947896 h 1947896"/>
                <a:gd name="connsiteX5" fmla="*/ 0 w 2493062"/>
                <a:gd name="connsiteY5" fmla="*/ 1404756 h 1947896"/>
                <a:gd name="connsiteX6" fmla="*/ 17392 w 2493062"/>
                <a:gd name="connsiteY6" fmla="*/ 1402364 h 1947896"/>
                <a:gd name="connsiteX7" fmla="*/ 464249 w 2493062"/>
                <a:gd name="connsiteY7" fmla="*/ 1281208 h 1947896"/>
                <a:gd name="connsiteX8" fmla="*/ 1260556 w 2493062"/>
                <a:gd name="connsiteY8" fmla="*/ 833835 h 1947896"/>
                <a:gd name="connsiteX9" fmla="*/ 1807924 w 2493062"/>
                <a:gd name="connsiteY9" fmla="*/ 193222 h 1947896"/>
                <a:gd name="connsiteX10" fmla="*/ 1874357 w 2493062"/>
                <a:gd name="connsiteY10" fmla="*/ 58333 h 19478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93062" h="1947896">
                  <a:moveTo>
                    <a:pt x="1896911" y="0"/>
                  </a:moveTo>
                  <a:lnTo>
                    <a:pt x="2493062" y="0"/>
                  </a:lnTo>
                  <a:lnTo>
                    <a:pt x="2435315" y="178165"/>
                  </a:lnTo>
                  <a:cubicBezTo>
                    <a:pt x="2088122" y="1071812"/>
                    <a:pt x="1129732" y="1758033"/>
                    <a:pt x="93066" y="1935859"/>
                  </a:cubicBezTo>
                  <a:lnTo>
                    <a:pt x="0" y="1947896"/>
                  </a:lnTo>
                  <a:lnTo>
                    <a:pt x="0" y="1404756"/>
                  </a:lnTo>
                  <a:lnTo>
                    <a:pt x="17392" y="1402364"/>
                  </a:lnTo>
                  <a:cubicBezTo>
                    <a:pt x="167719" y="1375030"/>
                    <a:pt x="318070" y="1334398"/>
                    <a:pt x="464249" y="1281208"/>
                  </a:cubicBezTo>
                  <a:cubicBezTo>
                    <a:pt x="753480" y="1176081"/>
                    <a:pt x="1028869" y="1021346"/>
                    <a:pt x="1260556" y="833835"/>
                  </a:cubicBezTo>
                  <a:cubicBezTo>
                    <a:pt x="1491960" y="646594"/>
                    <a:pt x="1681177" y="425056"/>
                    <a:pt x="1807924" y="193222"/>
                  </a:cubicBezTo>
                  <a:cubicBezTo>
                    <a:pt x="1832328" y="148578"/>
                    <a:pt x="1854477" y="103599"/>
                    <a:pt x="1874357" y="58333"/>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Freeform: Shape 30">
              <a:extLst>
                <a:ext uri="{FF2B5EF4-FFF2-40B4-BE49-F238E27FC236}">
                  <a16:creationId xmlns:a16="http://schemas.microsoft.com/office/drawing/2014/main" id="{262A936D-E9F6-4A68-82C2-1D1CC777226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0"/>
              <a:ext cx="2501089" cy="1972702"/>
            </a:xfrm>
            <a:custGeom>
              <a:avLst/>
              <a:gdLst>
                <a:gd name="connsiteX0" fmla="*/ 2318728 w 2501089"/>
                <a:gd name="connsiteY0" fmla="*/ 0 h 1972702"/>
                <a:gd name="connsiteX1" fmla="*/ 2501089 w 2501089"/>
                <a:gd name="connsiteY1" fmla="*/ 0 h 1972702"/>
                <a:gd name="connsiteX2" fmla="*/ 2453909 w 2501089"/>
                <a:gd name="connsiteY2" fmla="*/ 167837 h 1972702"/>
                <a:gd name="connsiteX3" fmla="*/ 2361125 w 2501089"/>
                <a:gd name="connsiteY3" fmla="*/ 392084 h 1972702"/>
                <a:gd name="connsiteX4" fmla="*/ 1768255 w 2501089"/>
                <a:gd name="connsiteY4" fmla="*/ 1167644 h 1972702"/>
                <a:gd name="connsiteX5" fmla="*/ 1375125 w 2501089"/>
                <a:gd name="connsiteY5" fmla="*/ 1471474 h 1972702"/>
                <a:gd name="connsiteX6" fmla="*/ 935735 w 2501089"/>
                <a:gd name="connsiteY6" fmla="*/ 1712713 h 1972702"/>
                <a:gd name="connsiteX7" fmla="*/ 212353 w 2501089"/>
                <a:gd name="connsiteY7" fmla="*/ 1940294 h 1972702"/>
                <a:gd name="connsiteX8" fmla="*/ 0 w 2501089"/>
                <a:gd name="connsiteY8" fmla="*/ 1972702 h 1972702"/>
                <a:gd name="connsiteX9" fmla="*/ 0 w 2501089"/>
                <a:gd name="connsiteY9" fmla="*/ 1732181 h 1972702"/>
                <a:gd name="connsiteX10" fmla="*/ 161195 w 2501089"/>
                <a:gd name="connsiteY10" fmla="*/ 1706590 h 1972702"/>
                <a:gd name="connsiteX11" fmla="*/ 388463 w 2501089"/>
                <a:gd name="connsiteY11" fmla="*/ 1652268 h 1972702"/>
                <a:gd name="connsiteX12" fmla="*/ 826716 w 2501089"/>
                <a:gd name="connsiteY12" fmla="*/ 1493950 h 1972702"/>
                <a:gd name="connsiteX13" fmla="*/ 1609847 w 2501089"/>
                <a:gd name="connsiteY13" fmla="*/ 1007535 h 1972702"/>
                <a:gd name="connsiteX14" fmla="*/ 1929982 w 2501089"/>
                <a:gd name="connsiteY14" fmla="*/ 682930 h 1972702"/>
                <a:gd name="connsiteX15" fmla="*/ 2183093 w 2501089"/>
                <a:gd name="connsiteY15" fmla="*/ 310149 h 1972702"/>
                <a:gd name="connsiteX16" fmla="*/ 2280286 w 2501089"/>
                <a:gd name="connsiteY16" fmla="*/ 108435 h 19727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501089" h="1972702">
                  <a:moveTo>
                    <a:pt x="2318728" y="0"/>
                  </a:moveTo>
                  <a:lnTo>
                    <a:pt x="2501089" y="0"/>
                  </a:lnTo>
                  <a:lnTo>
                    <a:pt x="2453909" y="167837"/>
                  </a:lnTo>
                  <a:cubicBezTo>
                    <a:pt x="2427555" y="244153"/>
                    <a:pt x="2396627" y="319103"/>
                    <a:pt x="2361125" y="392084"/>
                  </a:cubicBezTo>
                  <a:cubicBezTo>
                    <a:pt x="2218453" y="684005"/>
                    <a:pt x="2011698" y="945211"/>
                    <a:pt x="1768255" y="1167644"/>
                  </a:cubicBezTo>
                  <a:cubicBezTo>
                    <a:pt x="1646250" y="1278860"/>
                    <a:pt x="1514385" y="1380316"/>
                    <a:pt x="1375125" y="1471474"/>
                  </a:cubicBezTo>
                  <a:cubicBezTo>
                    <a:pt x="1235677" y="1562542"/>
                    <a:pt x="1088928" y="1643672"/>
                    <a:pt x="935735" y="1712713"/>
                  </a:cubicBezTo>
                  <a:cubicBezTo>
                    <a:pt x="705659" y="1815533"/>
                    <a:pt x="462359" y="1892212"/>
                    <a:pt x="212353" y="1940294"/>
                  </a:cubicBezTo>
                  <a:lnTo>
                    <a:pt x="0" y="1972702"/>
                  </a:lnTo>
                  <a:lnTo>
                    <a:pt x="0" y="1732181"/>
                  </a:lnTo>
                  <a:lnTo>
                    <a:pt x="161195" y="1706590"/>
                  </a:lnTo>
                  <a:cubicBezTo>
                    <a:pt x="237638" y="1691378"/>
                    <a:pt x="313477" y="1673222"/>
                    <a:pt x="388463" y="1652268"/>
                  </a:cubicBezTo>
                  <a:cubicBezTo>
                    <a:pt x="538529" y="1610539"/>
                    <a:pt x="684898" y="1556543"/>
                    <a:pt x="826716" y="1493950"/>
                  </a:cubicBezTo>
                  <a:cubicBezTo>
                    <a:pt x="1111207" y="1370107"/>
                    <a:pt x="1376832" y="1205881"/>
                    <a:pt x="1609847" y="1007535"/>
                  </a:cubicBezTo>
                  <a:cubicBezTo>
                    <a:pt x="1725975" y="908049"/>
                    <a:pt x="1833571" y="799519"/>
                    <a:pt x="1929982" y="682930"/>
                  </a:cubicBezTo>
                  <a:cubicBezTo>
                    <a:pt x="2026581" y="566520"/>
                    <a:pt x="2111806" y="441692"/>
                    <a:pt x="2183093" y="310149"/>
                  </a:cubicBezTo>
                  <a:cubicBezTo>
                    <a:pt x="2218738" y="244422"/>
                    <a:pt x="2251396" y="177150"/>
                    <a:pt x="2280286" y="108435"/>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800"/>
            </a:p>
          </p:txBody>
        </p:sp>
        <p:sp>
          <p:nvSpPr>
            <p:cNvPr id="32" name="Freeform: Shape 31">
              <a:extLst>
                <a:ext uri="{FF2B5EF4-FFF2-40B4-BE49-F238E27FC236}">
                  <a16:creationId xmlns:a16="http://schemas.microsoft.com/office/drawing/2014/main" id="{C68A9229-BBBE-4934-9700-BA72A1BB03A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2491105" cy="1943661"/>
            </a:xfrm>
            <a:custGeom>
              <a:avLst/>
              <a:gdLst>
                <a:gd name="connsiteX0" fmla="*/ 1995408 w 2491105"/>
                <a:gd name="connsiteY0" fmla="*/ 0 h 1943661"/>
                <a:gd name="connsiteX1" fmla="*/ 2491105 w 2491105"/>
                <a:gd name="connsiteY1" fmla="*/ 0 h 1943661"/>
                <a:gd name="connsiteX2" fmla="*/ 2434705 w 2491105"/>
                <a:gd name="connsiteY2" fmla="*/ 174009 h 1943661"/>
                <a:gd name="connsiteX3" fmla="*/ 92457 w 2491105"/>
                <a:gd name="connsiteY3" fmla="*/ 1931703 h 1943661"/>
                <a:gd name="connsiteX4" fmla="*/ 0 w 2491105"/>
                <a:gd name="connsiteY4" fmla="*/ 1943661 h 1943661"/>
                <a:gd name="connsiteX5" fmla="*/ 0 w 2491105"/>
                <a:gd name="connsiteY5" fmla="*/ 1491489 h 1943661"/>
                <a:gd name="connsiteX6" fmla="*/ 34107 w 2491105"/>
                <a:gd name="connsiteY6" fmla="*/ 1486836 h 1943661"/>
                <a:gd name="connsiteX7" fmla="*/ 497577 w 2491105"/>
                <a:gd name="connsiteY7" fmla="*/ 1360598 h 1943661"/>
                <a:gd name="connsiteX8" fmla="*/ 1321566 w 2491105"/>
                <a:gd name="connsiteY8" fmla="*/ 897645 h 1943661"/>
                <a:gd name="connsiteX9" fmla="*/ 1891495 w 2491105"/>
                <a:gd name="connsiteY9" fmla="*/ 230078 h 1943661"/>
                <a:gd name="connsiteX10" fmla="*/ 1961469 w 2491105"/>
                <a:gd name="connsiteY10" fmla="*/ 87885 h 19436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91105" h="1943661">
                  <a:moveTo>
                    <a:pt x="1995408" y="0"/>
                  </a:moveTo>
                  <a:lnTo>
                    <a:pt x="2491105" y="0"/>
                  </a:lnTo>
                  <a:lnTo>
                    <a:pt x="2434705" y="174009"/>
                  </a:lnTo>
                  <a:cubicBezTo>
                    <a:pt x="2087512" y="1067655"/>
                    <a:pt x="1129122" y="1753877"/>
                    <a:pt x="92457" y="1931703"/>
                  </a:cubicBezTo>
                  <a:lnTo>
                    <a:pt x="0" y="1943661"/>
                  </a:lnTo>
                  <a:lnTo>
                    <a:pt x="0" y="1491489"/>
                  </a:lnTo>
                  <a:lnTo>
                    <a:pt x="34107" y="1486836"/>
                  </a:lnTo>
                  <a:cubicBezTo>
                    <a:pt x="189055" y="1458696"/>
                    <a:pt x="343908" y="1416565"/>
                    <a:pt x="497577" y="1360598"/>
                  </a:cubicBezTo>
                  <a:cubicBezTo>
                    <a:pt x="796856" y="1251889"/>
                    <a:pt x="1081725" y="1091781"/>
                    <a:pt x="1321566" y="897645"/>
                  </a:cubicBezTo>
                  <a:cubicBezTo>
                    <a:pt x="1565577" y="700195"/>
                    <a:pt x="1757355" y="475523"/>
                    <a:pt x="1891495" y="230078"/>
                  </a:cubicBezTo>
                  <a:cubicBezTo>
                    <a:pt x="1917197" y="183033"/>
                    <a:pt x="1940526" y="135619"/>
                    <a:pt x="1961469" y="87885"/>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Tree>
    <p:extLst>
      <p:ext uri="{BB962C8B-B14F-4D97-AF65-F5344CB8AC3E}">
        <p14:creationId xmlns:p14="http://schemas.microsoft.com/office/powerpoint/2010/main" val="390993446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8" name="Rectangle 27">
            <a:extLst>
              <a:ext uri="{FF2B5EF4-FFF2-40B4-BE49-F238E27FC236}">
                <a16:creationId xmlns:a16="http://schemas.microsoft.com/office/drawing/2014/main" id="{55666830-9A19-4E01-8505-D6C7F9AC56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a:extLst>
              <a:ext uri="{FF2B5EF4-FFF2-40B4-BE49-F238E27FC236}">
                <a16:creationId xmlns:a16="http://schemas.microsoft.com/office/drawing/2014/main" id="{D7F93413-6552-345B-C63B-5A2A9A90F80B}"/>
              </a:ext>
            </a:extLst>
          </p:cNvPr>
          <p:cNvPicPr>
            <a:picLocks noChangeAspect="1"/>
          </p:cNvPicPr>
          <p:nvPr/>
        </p:nvPicPr>
        <p:blipFill>
          <a:blip r:embed="rId2"/>
          <a:srcRect r="33712"/>
          <a:stretch>
            <a:fillRect/>
          </a:stretch>
        </p:blipFill>
        <p:spPr>
          <a:xfrm>
            <a:off x="4110127" y="10"/>
            <a:ext cx="8081873" cy="6857990"/>
          </a:xfrm>
          <a:custGeom>
            <a:avLst/>
            <a:gdLst/>
            <a:ahLst/>
            <a:cxnLst/>
            <a:rect l="l" t="t" r="r" b="b"/>
            <a:pathLst>
              <a:path w="8081873" h="6858000">
                <a:moveTo>
                  <a:pt x="0" y="0"/>
                </a:moveTo>
                <a:lnTo>
                  <a:pt x="8081873" y="0"/>
                </a:lnTo>
                <a:lnTo>
                  <a:pt x="8081873" y="6858000"/>
                </a:lnTo>
                <a:lnTo>
                  <a:pt x="0" y="6858000"/>
                </a:lnTo>
                <a:lnTo>
                  <a:pt x="68897" y="6734633"/>
                </a:lnTo>
                <a:cubicBezTo>
                  <a:pt x="558802" y="5812845"/>
                  <a:pt x="848920" y="4668597"/>
                  <a:pt x="848920" y="3429000"/>
                </a:cubicBezTo>
                <a:cubicBezTo>
                  <a:pt x="848920" y="2189404"/>
                  <a:pt x="558802" y="1045156"/>
                  <a:pt x="68897" y="123368"/>
                </a:cubicBezTo>
                <a:close/>
              </a:path>
            </a:pathLst>
          </a:custGeom>
        </p:spPr>
      </p:pic>
      <p:sp useBgFill="1">
        <p:nvSpPr>
          <p:cNvPr id="30" name="Freeform: Shape 29">
            <a:extLst>
              <a:ext uri="{FF2B5EF4-FFF2-40B4-BE49-F238E27FC236}">
                <a16:creationId xmlns:a16="http://schemas.microsoft.com/office/drawing/2014/main" id="{AE9FC877-7FB6-4D22-9988-35420644E2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959047" cy="6858000"/>
          </a:xfrm>
          <a:custGeom>
            <a:avLst/>
            <a:gdLst>
              <a:gd name="connsiteX0" fmla="*/ 0 w 4959047"/>
              <a:gd name="connsiteY0" fmla="*/ 0 h 6858000"/>
              <a:gd name="connsiteX1" fmla="*/ 4110127 w 4959047"/>
              <a:gd name="connsiteY1" fmla="*/ 0 h 6858000"/>
              <a:gd name="connsiteX2" fmla="*/ 4179024 w 4959047"/>
              <a:gd name="connsiteY2" fmla="*/ 123368 h 6858000"/>
              <a:gd name="connsiteX3" fmla="*/ 4959047 w 4959047"/>
              <a:gd name="connsiteY3" fmla="*/ 3429000 h 6858000"/>
              <a:gd name="connsiteX4" fmla="*/ 4179024 w 4959047"/>
              <a:gd name="connsiteY4" fmla="*/ 6734633 h 6858000"/>
              <a:gd name="connsiteX5" fmla="*/ 4110127 w 4959047"/>
              <a:gd name="connsiteY5" fmla="*/ 6858000 h 6858000"/>
              <a:gd name="connsiteX6" fmla="*/ 0 w 4959047"/>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959047" h="6858000">
                <a:moveTo>
                  <a:pt x="0" y="0"/>
                </a:moveTo>
                <a:lnTo>
                  <a:pt x="4110127" y="0"/>
                </a:lnTo>
                <a:lnTo>
                  <a:pt x="4179024" y="123368"/>
                </a:lnTo>
                <a:cubicBezTo>
                  <a:pt x="4668929" y="1045156"/>
                  <a:pt x="4959047" y="2189404"/>
                  <a:pt x="4959047" y="3429000"/>
                </a:cubicBezTo>
                <a:cubicBezTo>
                  <a:pt x="4959047" y="4668597"/>
                  <a:pt x="4668929" y="5812845"/>
                  <a:pt x="4179024" y="6734633"/>
                </a:cubicBezTo>
                <a:lnTo>
                  <a:pt x="4110127" y="6858000"/>
                </a:lnTo>
                <a:lnTo>
                  <a:pt x="0" y="6858000"/>
                </a:lnTo>
                <a:close/>
              </a:path>
            </a:pathLst>
          </a:custGeom>
          <a:ln w="9525">
            <a:solidFill>
              <a:schemeClr val="tx2">
                <a:lumMod val="10000"/>
                <a:lumOff val="90000"/>
              </a:schemeClr>
            </a:solidFill>
          </a:ln>
          <a:effectLst>
            <a:outerShdw blurRad="50800" dist="38100" algn="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32" name="Freeform: Shape 31">
            <a:extLst>
              <a:ext uri="{FF2B5EF4-FFF2-40B4-BE49-F238E27FC236}">
                <a16:creationId xmlns:a16="http://schemas.microsoft.com/office/drawing/2014/main" id="{E41809D1-F12E-46BB-B804-5F209D325E8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948887" cy="6858000"/>
          </a:xfrm>
          <a:custGeom>
            <a:avLst/>
            <a:gdLst>
              <a:gd name="connsiteX0" fmla="*/ 0 w 4948887"/>
              <a:gd name="connsiteY0" fmla="*/ 0 h 6858000"/>
              <a:gd name="connsiteX1" fmla="*/ 4099967 w 4948887"/>
              <a:gd name="connsiteY1" fmla="*/ 0 h 6858000"/>
              <a:gd name="connsiteX2" fmla="*/ 4168864 w 4948887"/>
              <a:gd name="connsiteY2" fmla="*/ 123368 h 6858000"/>
              <a:gd name="connsiteX3" fmla="*/ 4948887 w 4948887"/>
              <a:gd name="connsiteY3" fmla="*/ 3429000 h 6858000"/>
              <a:gd name="connsiteX4" fmla="*/ 4168864 w 4948887"/>
              <a:gd name="connsiteY4" fmla="*/ 6734633 h 6858000"/>
              <a:gd name="connsiteX5" fmla="*/ 4099967 w 4948887"/>
              <a:gd name="connsiteY5" fmla="*/ 6858000 h 6858000"/>
              <a:gd name="connsiteX6" fmla="*/ 0 w 4948887"/>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948887" h="6858000">
                <a:moveTo>
                  <a:pt x="0" y="0"/>
                </a:moveTo>
                <a:lnTo>
                  <a:pt x="4099967" y="0"/>
                </a:lnTo>
                <a:lnTo>
                  <a:pt x="4168864" y="123368"/>
                </a:lnTo>
                <a:cubicBezTo>
                  <a:pt x="4658769" y="1045156"/>
                  <a:pt x="4948887" y="2189404"/>
                  <a:pt x="4948887" y="3429000"/>
                </a:cubicBezTo>
                <a:cubicBezTo>
                  <a:pt x="4948887" y="4668597"/>
                  <a:pt x="4658769" y="5812845"/>
                  <a:pt x="4168864" y="6734633"/>
                </a:cubicBezTo>
                <a:lnTo>
                  <a:pt x="4099967" y="6858000"/>
                </a:lnTo>
                <a:lnTo>
                  <a:pt x="0" y="6858000"/>
                </a:lnTo>
                <a:close/>
              </a:path>
            </a:pathLst>
          </a:cu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3F56F5C5-7858-CF60-B31A-E56EE884DF52}"/>
              </a:ext>
            </a:extLst>
          </p:cNvPr>
          <p:cNvSpPr>
            <a:spLocks noGrp="1"/>
          </p:cNvSpPr>
          <p:nvPr>
            <p:ph type="title"/>
          </p:nvPr>
        </p:nvSpPr>
        <p:spPr>
          <a:xfrm>
            <a:off x="477981" y="1122363"/>
            <a:ext cx="4023360" cy="3204134"/>
          </a:xfrm>
        </p:spPr>
        <p:txBody>
          <a:bodyPr vert="horz" lIns="91440" tIns="45720" rIns="91440" bIns="45720" rtlCol="0" anchor="b">
            <a:normAutofit/>
          </a:bodyPr>
          <a:lstStyle/>
          <a:p>
            <a:r>
              <a:rPr lang="en-US" sz="4800"/>
              <a:t>How did you do your literature review ?</a:t>
            </a:r>
          </a:p>
        </p:txBody>
      </p:sp>
      <p:sp>
        <p:nvSpPr>
          <p:cNvPr id="34" name="Rectangle 33">
            <a:extLst>
              <a:ext uri="{FF2B5EF4-FFF2-40B4-BE49-F238E27FC236}">
                <a16:creationId xmlns:a16="http://schemas.microsoft.com/office/drawing/2014/main" id="{AF2F604E-43BE-4DC3-B983-E071523364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759921" y="346791"/>
            <a:ext cx="146304"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6" name="Rectangle 35">
            <a:extLst>
              <a:ext uri="{FF2B5EF4-FFF2-40B4-BE49-F238E27FC236}">
                <a16:creationId xmlns:a16="http://schemas.microsoft.com/office/drawing/2014/main" id="{08C9B587-E65E-4B52-B37C-ABEBB6E879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1029" y="4546920"/>
            <a:ext cx="4023360"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87951394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 name="Rectangle 17">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64681E1-7D39-E204-3E6D-835271E1E606}"/>
              </a:ext>
            </a:extLst>
          </p:cNvPr>
          <p:cNvSpPr>
            <a:spLocks noGrp="1"/>
          </p:cNvSpPr>
          <p:nvPr>
            <p:ph type="title"/>
          </p:nvPr>
        </p:nvSpPr>
        <p:spPr>
          <a:xfrm>
            <a:off x="640080" y="325369"/>
            <a:ext cx="4368602" cy="1956841"/>
          </a:xfrm>
        </p:spPr>
        <p:txBody>
          <a:bodyPr anchor="b">
            <a:normAutofit/>
          </a:bodyPr>
          <a:lstStyle/>
          <a:p>
            <a:r>
              <a:rPr lang="en-US" sz="4200"/>
              <a:t>One In-class activity (Only one class activity today) </a:t>
            </a:r>
            <a:endParaRPr lang="en-GB" sz="4200"/>
          </a:p>
        </p:txBody>
      </p:sp>
      <p:sp>
        <p:nvSpPr>
          <p:cNvPr id="19"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sX0" fmla="*/ 0 w 3474720"/>
              <a:gd name="csY0" fmla="*/ 0 h 18288"/>
              <a:gd name="csX1" fmla="*/ 694944 w 3474720"/>
              <a:gd name="csY1" fmla="*/ 0 h 18288"/>
              <a:gd name="csX2" fmla="*/ 1355141 w 3474720"/>
              <a:gd name="csY2" fmla="*/ 0 h 18288"/>
              <a:gd name="csX3" fmla="*/ 2015338 w 3474720"/>
              <a:gd name="csY3" fmla="*/ 0 h 18288"/>
              <a:gd name="csX4" fmla="*/ 2779776 w 3474720"/>
              <a:gd name="csY4" fmla="*/ 0 h 18288"/>
              <a:gd name="csX5" fmla="*/ 3474720 w 3474720"/>
              <a:gd name="csY5" fmla="*/ 0 h 18288"/>
              <a:gd name="csX6" fmla="*/ 3474720 w 3474720"/>
              <a:gd name="csY6" fmla="*/ 18288 h 18288"/>
              <a:gd name="csX7" fmla="*/ 2779776 w 3474720"/>
              <a:gd name="csY7" fmla="*/ 18288 h 18288"/>
              <a:gd name="csX8" fmla="*/ 2189074 w 3474720"/>
              <a:gd name="csY8" fmla="*/ 18288 h 18288"/>
              <a:gd name="csX9" fmla="*/ 1528877 w 3474720"/>
              <a:gd name="csY9" fmla="*/ 18288 h 18288"/>
              <a:gd name="csX10" fmla="*/ 868680 w 3474720"/>
              <a:gd name="csY10" fmla="*/ 18288 h 18288"/>
              <a:gd name="csX11" fmla="*/ 0 w 3474720"/>
              <a:gd name="csY11" fmla="*/ 18288 h 18288"/>
              <a:gd name="csX12" fmla="*/ 0 w 3474720"/>
              <a:gd name="csY12"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1A78C74C-F771-A3F0-49E3-1A7C2ECA5DFE}"/>
              </a:ext>
            </a:extLst>
          </p:cNvPr>
          <p:cNvSpPr>
            <a:spLocks noGrp="1"/>
          </p:cNvSpPr>
          <p:nvPr>
            <p:ph idx="1"/>
          </p:nvPr>
        </p:nvSpPr>
        <p:spPr>
          <a:xfrm>
            <a:off x="209369" y="2915457"/>
            <a:ext cx="4950823" cy="3320668"/>
          </a:xfrm>
        </p:spPr>
        <p:txBody>
          <a:bodyPr>
            <a:normAutofit/>
          </a:bodyPr>
          <a:lstStyle/>
          <a:p>
            <a:r>
              <a:rPr lang="en-US" sz="3600"/>
              <a:t>Please prepare a diagram or flowchart to visualise your literature review process</a:t>
            </a:r>
            <a:endParaRPr lang="en-GB" sz="3600" dirty="0"/>
          </a:p>
        </p:txBody>
      </p:sp>
      <p:pic>
        <p:nvPicPr>
          <p:cNvPr id="5" name="Picture 4">
            <a:extLst>
              <a:ext uri="{FF2B5EF4-FFF2-40B4-BE49-F238E27FC236}">
                <a16:creationId xmlns:a16="http://schemas.microsoft.com/office/drawing/2014/main" id="{8F592259-6614-ECF4-23AD-507444B41034}"/>
              </a:ext>
            </a:extLst>
          </p:cNvPr>
          <p:cNvPicPr>
            <a:picLocks noChangeAspect="1"/>
          </p:cNvPicPr>
          <p:nvPr/>
        </p:nvPicPr>
        <p:blipFill>
          <a:blip r:embed="rId2"/>
          <a:srcRect l="15172" r="17875" b="-1"/>
          <a:stretch>
            <a:fillRect/>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10265808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7" name="Rectangle 26">
            <a:extLst>
              <a:ext uri="{FF2B5EF4-FFF2-40B4-BE49-F238E27FC236}">
                <a16:creationId xmlns:a16="http://schemas.microsoft.com/office/drawing/2014/main" id="{8FC9BE17-9A7B-462D-AE50-3D87773873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3" name="Picture 22" descr="Reading a book and drinking coffee on the table">
            <a:extLst>
              <a:ext uri="{FF2B5EF4-FFF2-40B4-BE49-F238E27FC236}">
                <a16:creationId xmlns:a16="http://schemas.microsoft.com/office/drawing/2014/main" id="{7923213D-D04B-5362-9055-7FE88804CDAD}"/>
              </a:ext>
            </a:extLst>
          </p:cNvPr>
          <p:cNvPicPr>
            <a:picLocks noChangeAspect="1"/>
          </p:cNvPicPr>
          <p:nvPr/>
        </p:nvPicPr>
        <p:blipFill>
          <a:blip r:embed="rId2"/>
          <a:srcRect r="15627" b="-1"/>
          <a:stretch>
            <a:fillRect/>
          </a:stretch>
        </p:blipFill>
        <p:spPr>
          <a:xfrm>
            <a:off x="3523488" y="-136839"/>
            <a:ext cx="8668512" cy="6857990"/>
          </a:xfrm>
          <a:prstGeom prst="rect">
            <a:avLst/>
          </a:prstGeom>
        </p:spPr>
      </p:pic>
      <p:sp>
        <p:nvSpPr>
          <p:cNvPr id="29" name="Rectangle 28">
            <a:extLst>
              <a:ext uri="{FF2B5EF4-FFF2-40B4-BE49-F238E27FC236}">
                <a16:creationId xmlns:a16="http://schemas.microsoft.com/office/drawing/2014/main" id="{3EBE8569-6AEC-4B8C-8D53-2DE337CDBA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9756601" cy="6858000"/>
          </a:xfrm>
          <a:prstGeom prst="rect">
            <a:avLst/>
          </a:prstGeom>
          <a:gradFill>
            <a:gsLst>
              <a:gs pos="58000">
                <a:schemeClr val="bg1"/>
              </a:gs>
              <a:gs pos="35000">
                <a:schemeClr val="bg1">
                  <a:alpha val="78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1" name="Rectangle 30">
            <a:extLst>
              <a:ext uri="{FF2B5EF4-FFF2-40B4-BE49-F238E27FC236}">
                <a16:creationId xmlns:a16="http://schemas.microsoft.com/office/drawing/2014/main" id="{55D4142C-5077-457F-A6AD-3FECFDB396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662559" y="605790"/>
            <a:ext cx="73152" cy="54864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33" name="Rectangle 32">
            <a:extLst>
              <a:ext uri="{FF2B5EF4-FFF2-40B4-BE49-F238E27FC236}">
                <a16:creationId xmlns:a16="http://schemas.microsoft.com/office/drawing/2014/main" id="{7A5F0580-5EE9-419F-96EE-B6529EF6E7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8244" y="2443480"/>
            <a:ext cx="3300984" cy="9144"/>
          </a:xfrm>
          <a:prstGeom prst="rect">
            <a:avLst/>
          </a:prstGeom>
          <a:solidFill>
            <a:srgbClr val="D5D5D5"/>
          </a:solidFill>
          <a:ln w="3175">
            <a:solidFill>
              <a:srgbClr val="D5D5D5"/>
            </a:solid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688D5C24-2203-B48F-BA1D-5714B5A085DC}"/>
              </a:ext>
            </a:extLst>
          </p:cNvPr>
          <p:cNvSpPr>
            <a:spLocks noGrp="1"/>
          </p:cNvSpPr>
          <p:nvPr>
            <p:ph idx="1"/>
          </p:nvPr>
        </p:nvSpPr>
        <p:spPr>
          <a:xfrm>
            <a:off x="371093" y="2718054"/>
            <a:ext cx="5513413" cy="1496895"/>
          </a:xfrm>
        </p:spPr>
        <p:txBody>
          <a:bodyPr anchor="t">
            <a:normAutofit/>
          </a:bodyPr>
          <a:lstStyle/>
          <a:p>
            <a:pPr marL="0" indent="0">
              <a:buNone/>
            </a:pPr>
            <a:r>
              <a:rPr lang="en-US" sz="3600" dirty="0"/>
              <a:t>What is Literature Review ?</a:t>
            </a:r>
            <a:endParaRPr lang="en-GB" sz="3600" dirty="0"/>
          </a:p>
        </p:txBody>
      </p:sp>
    </p:spTree>
    <p:extLst>
      <p:ext uri="{BB962C8B-B14F-4D97-AF65-F5344CB8AC3E}">
        <p14:creationId xmlns:p14="http://schemas.microsoft.com/office/powerpoint/2010/main" val="306034073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6" name="Rectangle 25">
            <a:extLst>
              <a:ext uri="{FF2B5EF4-FFF2-40B4-BE49-F238E27FC236}">
                <a16:creationId xmlns:a16="http://schemas.microsoft.com/office/drawing/2014/main" id="{18873D23-2DCF-4B31-A009-95721C06E8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Rectangle 27">
            <a:extLst>
              <a:ext uri="{FF2B5EF4-FFF2-40B4-BE49-F238E27FC236}">
                <a16:creationId xmlns:a16="http://schemas.microsoft.com/office/drawing/2014/main" id="{C13EF075-D4EF-4929-ADBC-91B27DA1995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800"/>
          </a:p>
        </p:txBody>
      </p:sp>
      <p:grpSp>
        <p:nvGrpSpPr>
          <p:cNvPr id="30" name="Group 29">
            <a:extLst>
              <a:ext uri="{FF2B5EF4-FFF2-40B4-BE49-F238E27FC236}">
                <a16:creationId xmlns:a16="http://schemas.microsoft.com/office/drawing/2014/main" id="{DAA26DFA-AAB2-4973-9C17-16D587C7B19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1863" y="508838"/>
            <a:ext cx="5217958" cy="6239661"/>
            <a:chOff x="-19221" y="251144"/>
            <a:chExt cx="5217958" cy="6239661"/>
          </a:xfrm>
        </p:grpSpPr>
        <p:sp>
          <p:nvSpPr>
            <p:cNvPr id="24" name="Freeform: Shape 23">
              <a:extLst>
                <a:ext uri="{FF2B5EF4-FFF2-40B4-BE49-F238E27FC236}">
                  <a16:creationId xmlns:a16="http://schemas.microsoft.com/office/drawing/2014/main" id="{3F407F11-7321-4BF6-8536-CCE8E34245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1" y="251144"/>
              <a:ext cx="5187198" cy="6239661"/>
            </a:xfrm>
            <a:custGeom>
              <a:avLst/>
              <a:gdLst>
                <a:gd name="connsiteX0" fmla="*/ 2011811 w 5187198"/>
                <a:gd name="connsiteY0" fmla="*/ 4 h 6239661"/>
                <a:gd name="connsiteX1" fmla="*/ 2617011 w 5187198"/>
                <a:gd name="connsiteY1" fmla="*/ 70590 h 6239661"/>
                <a:gd name="connsiteX2" fmla="*/ 2690321 w 5187198"/>
                <a:gd name="connsiteY2" fmla="*/ 88146 h 6239661"/>
                <a:gd name="connsiteX3" fmla="*/ 2726863 w 5187198"/>
                <a:gd name="connsiteY3" fmla="*/ 97127 h 6239661"/>
                <a:gd name="connsiteX4" fmla="*/ 2762951 w 5187198"/>
                <a:gd name="connsiteY4" fmla="*/ 107375 h 6239661"/>
                <a:gd name="connsiteX5" fmla="*/ 2834843 w 5187198"/>
                <a:gd name="connsiteY5" fmla="*/ 128493 h 6239661"/>
                <a:gd name="connsiteX6" fmla="*/ 2906574 w 5187198"/>
                <a:gd name="connsiteY6" fmla="*/ 151076 h 6239661"/>
                <a:gd name="connsiteX7" fmla="*/ 3049504 w 5187198"/>
                <a:gd name="connsiteY7" fmla="*/ 202124 h 6239661"/>
                <a:gd name="connsiteX8" fmla="*/ 3189518 w 5187198"/>
                <a:gd name="connsiteY8" fmla="*/ 260159 h 6239661"/>
                <a:gd name="connsiteX9" fmla="*/ 3326048 w 5187198"/>
                <a:gd name="connsiteY9" fmla="*/ 325143 h 6239661"/>
                <a:gd name="connsiteX10" fmla="*/ 3459166 w 5187198"/>
                <a:gd name="connsiteY10" fmla="*/ 395936 h 6239661"/>
                <a:gd name="connsiteX11" fmla="*/ 3588578 w 5187198"/>
                <a:gd name="connsiteY11" fmla="*/ 472343 h 6239661"/>
                <a:gd name="connsiteX12" fmla="*/ 3651864 w 5187198"/>
                <a:gd name="connsiteY12" fmla="*/ 512600 h 6239661"/>
                <a:gd name="connsiteX13" fmla="*/ 3714514 w 5187198"/>
                <a:gd name="connsiteY13" fmla="*/ 553499 h 6239661"/>
                <a:gd name="connsiteX14" fmla="*/ 4181221 w 5187198"/>
                <a:gd name="connsiteY14" fmla="*/ 922912 h 6239661"/>
                <a:gd name="connsiteX15" fmla="*/ 4582963 w 5187198"/>
                <a:gd name="connsiteY15" fmla="*/ 1358264 h 6239661"/>
                <a:gd name="connsiteX16" fmla="*/ 4670721 w 5187198"/>
                <a:gd name="connsiteY16" fmla="*/ 1477644 h 6239661"/>
                <a:gd name="connsiteX17" fmla="*/ 4752378 w 5187198"/>
                <a:gd name="connsiteY17" fmla="*/ 1601187 h 6239661"/>
                <a:gd name="connsiteX18" fmla="*/ 4772168 w 5187198"/>
                <a:gd name="connsiteY18" fmla="*/ 1632456 h 6239661"/>
                <a:gd name="connsiteX19" fmla="*/ 4782117 w 5187198"/>
                <a:gd name="connsiteY19" fmla="*/ 1648104 h 6239661"/>
                <a:gd name="connsiteX20" fmla="*/ 4791381 w 5187198"/>
                <a:gd name="connsiteY20" fmla="*/ 1664150 h 6239661"/>
                <a:gd name="connsiteX21" fmla="*/ 4828190 w 5187198"/>
                <a:gd name="connsiteY21" fmla="*/ 1728379 h 6239661"/>
                <a:gd name="connsiteX22" fmla="*/ 4864832 w 5187198"/>
                <a:gd name="connsiteY22" fmla="*/ 1792796 h 6239661"/>
                <a:gd name="connsiteX23" fmla="*/ 4899201 w 5187198"/>
                <a:gd name="connsiteY23" fmla="*/ 1858342 h 6239661"/>
                <a:gd name="connsiteX24" fmla="*/ 4933266 w 5187198"/>
                <a:gd name="connsiteY24" fmla="*/ 1924155 h 6239661"/>
                <a:gd name="connsiteX25" fmla="*/ 4964403 w 5187198"/>
                <a:gd name="connsiteY25" fmla="*/ 1991384 h 6239661"/>
                <a:gd name="connsiteX26" fmla="*/ 4995019 w 5187198"/>
                <a:gd name="connsiteY26" fmla="*/ 2058823 h 6239661"/>
                <a:gd name="connsiteX27" fmla="*/ 5021999 w 5187198"/>
                <a:gd name="connsiteY27" fmla="*/ 2127723 h 6239661"/>
                <a:gd name="connsiteX28" fmla="*/ 5048321 w 5187198"/>
                <a:gd name="connsiteY28" fmla="*/ 2196908 h 6239661"/>
                <a:gd name="connsiteX29" fmla="*/ 5070546 w 5187198"/>
                <a:gd name="connsiteY29" fmla="*/ 2267547 h 6239661"/>
                <a:gd name="connsiteX30" fmla="*/ 5092171 w 5187198"/>
                <a:gd name="connsiteY30" fmla="*/ 2338256 h 6239661"/>
                <a:gd name="connsiteX31" fmla="*/ 5110305 w 5187198"/>
                <a:gd name="connsiteY31" fmla="*/ 2409886 h 6239661"/>
                <a:gd name="connsiteX32" fmla="*/ 5186393 w 5187198"/>
                <a:gd name="connsiteY32" fmla="*/ 2992022 h 6239661"/>
                <a:gd name="connsiteX33" fmla="*/ 5149045 w 5187198"/>
                <a:gd name="connsiteY33" fmla="*/ 3571816 h 6239661"/>
                <a:gd name="connsiteX34" fmla="*/ 5126572 w 5187198"/>
                <a:gd name="connsiteY34" fmla="*/ 3714520 h 6239661"/>
                <a:gd name="connsiteX35" fmla="*/ 5099067 w 5187198"/>
                <a:gd name="connsiteY35" fmla="*/ 3856108 h 6239661"/>
                <a:gd name="connsiteX36" fmla="*/ 5095699 w 5187198"/>
                <a:gd name="connsiteY36" fmla="*/ 3873868 h 6239661"/>
                <a:gd name="connsiteX37" fmla="*/ 5091573 w 5187198"/>
                <a:gd name="connsiteY37" fmla="*/ 3891426 h 6239661"/>
                <a:gd name="connsiteX38" fmla="*/ 5083324 w 5187198"/>
                <a:gd name="connsiteY38" fmla="*/ 3926541 h 6239661"/>
                <a:gd name="connsiteX39" fmla="*/ 5067256 w 5187198"/>
                <a:gd name="connsiteY39" fmla="*/ 3996889 h 6239661"/>
                <a:gd name="connsiteX40" fmla="*/ 5059194 w 5187198"/>
                <a:gd name="connsiteY40" fmla="*/ 4032171 h 6239661"/>
                <a:gd name="connsiteX41" fmla="*/ 5049522 w 5187198"/>
                <a:gd name="connsiteY41" fmla="*/ 4067833 h 6239661"/>
                <a:gd name="connsiteX42" fmla="*/ 5040067 w 5187198"/>
                <a:gd name="connsiteY42" fmla="*/ 4103553 h 6239661"/>
                <a:gd name="connsiteX43" fmla="*/ 5028960 w 5187198"/>
                <a:gd name="connsiteY43" fmla="*/ 4138946 h 6239661"/>
                <a:gd name="connsiteX44" fmla="*/ 4917351 w 5187198"/>
                <a:gd name="connsiteY44" fmla="*/ 4417041 h 6239661"/>
                <a:gd name="connsiteX45" fmla="*/ 4756163 w 5187198"/>
                <a:gd name="connsiteY45" fmla="*/ 4676402 h 6239661"/>
                <a:gd name="connsiteX46" fmla="*/ 4322493 w 5187198"/>
                <a:gd name="connsiteY46" fmla="*/ 5105604 h 6239661"/>
                <a:gd name="connsiteX47" fmla="*/ 3840510 w 5187198"/>
                <a:gd name="connsiteY47" fmla="*/ 5429590 h 6239661"/>
                <a:gd name="connsiteX48" fmla="*/ 3606447 w 5187198"/>
                <a:gd name="connsiteY48" fmla="*/ 5572862 h 6239661"/>
                <a:gd name="connsiteX49" fmla="*/ 3488814 w 5187198"/>
                <a:gd name="connsiteY49" fmla="*/ 5647178 h 6239661"/>
                <a:gd name="connsiteX50" fmla="*/ 3365864 w 5187198"/>
                <a:gd name="connsiteY50" fmla="*/ 5722735 h 6239661"/>
                <a:gd name="connsiteX51" fmla="*/ 2839486 w 5187198"/>
                <a:gd name="connsiteY51" fmla="*/ 5999120 h 6239661"/>
                <a:gd name="connsiteX52" fmla="*/ 2242423 w 5187198"/>
                <a:gd name="connsiteY52" fmla="*/ 6192346 h 6239661"/>
                <a:gd name="connsiteX53" fmla="*/ 1589380 w 5187198"/>
                <a:gd name="connsiteY53" fmla="*/ 6230657 h 6239661"/>
                <a:gd name="connsiteX54" fmla="*/ 1548244 w 5187198"/>
                <a:gd name="connsiteY54" fmla="*/ 6226706 h 6239661"/>
                <a:gd name="connsiteX55" fmla="*/ 1507348 w 5187198"/>
                <a:gd name="connsiteY55" fmla="*/ 6221428 h 6239661"/>
                <a:gd name="connsiteX56" fmla="*/ 1466401 w 5187198"/>
                <a:gd name="connsiteY56" fmla="*/ 6215904 h 6239661"/>
                <a:gd name="connsiteX57" fmla="*/ 1425773 w 5187198"/>
                <a:gd name="connsiteY57" fmla="*/ 6209191 h 6239661"/>
                <a:gd name="connsiteX58" fmla="*/ 1344960 w 5187198"/>
                <a:gd name="connsiteY58" fmla="*/ 6193681 h 6239661"/>
                <a:gd name="connsiteX59" fmla="*/ 1265007 w 5187198"/>
                <a:gd name="connsiteY59" fmla="*/ 6175388 h 6239661"/>
                <a:gd name="connsiteX60" fmla="*/ 1225415 w 5187198"/>
                <a:gd name="connsiteY60" fmla="*/ 6165243 h 6239661"/>
                <a:gd name="connsiteX61" fmla="*/ 1186567 w 5187198"/>
                <a:gd name="connsiteY61" fmla="*/ 6154486 h 6239661"/>
                <a:gd name="connsiteX62" fmla="*/ 1111158 w 5187198"/>
                <a:gd name="connsiteY62" fmla="*/ 6130918 h 6239661"/>
                <a:gd name="connsiteX63" fmla="*/ 1035915 w 5187198"/>
                <a:gd name="connsiteY63" fmla="*/ 6107163 h 6239661"/>
                <a:gd name="connsiteX64" fmla="*/ 961579 w 5187198"/>
                <a:gd name="connsiteY64" fmla="*/ 6079594 h 6239661"/>
                <a:gd name="connsiteX65" fmla="*/ 395297 w 5187198"/>
                <a:gd name="connsiteY65" fmla="*/ 5792812 h 6239661"/>
                <a:gd name="connsiteX66" fmla="*/ 265239 w 5187198"/>
                <a:gd name="connsiteY66" fmla="*/ 5701511 h 6239661"/>
                <a:gd name="connsiteX67" fmla="*/ 233756 w 5187198"/>
                <a:gd name="connsiteY67" fmla="*/ 5677542 h 6239661"/>
                <a:gd name="connsiteX68" fmla="*/ 202800 w 5187198"/>
                <a:gd name="connsiteY68" fmla="*/ 5652902 h 6239661"/>
                <a:gd name="connsiteX69" fmla="*/ 140918 w 5187198"/>
                <a:gd name="connsiteY69" fmla="*/ 5603515 h 6239661"/>
                <a:gd name="connsiteX70" fmla="*/ 110625 w 5187198"/>
                <a:gd name="connsiteY70" fmla="*/ 5578127 h 6239661"/>
                <a:gd name="connsiteX71" fmla="*/ 95631 w 5187198"/>
                <a:gd name="connsiteY71" fmla="*/ 5565299 h 6239661"/>
                <a:gd name="connsiteX72" fmla="*/ 81966 w 5187198"/>
                <a:gd name="connsiteY72" fmla="*/ 5550973 h 6239661"/>
                <a:gd name="connsiteX73" fmla="*/ 27991 w 5187198"/>
                <a:gd name="connsiteY73" fmla="*/ 5493272 h 6239661"/>
                <a:gd name="connsiteX74" fmla="*/ 1454 w 5187198"/>
                <a:gd name="connsiteY74" fmla="*/ 5464252 h 6239661"/>
                <a:gd name="connsiteX75" fmla="*/ 0 w 5187198"/>
                <a:gd name="connsiteY75" fmla="*/ 5462518 h 6239661"/>
                <a:gd name="connsiteX76" fmla="*/ 0 w 5187198"/>
                <a:gd name="connsiteY76" fmla="*/ 4720187 h 6239661"/>
                <a:gd name="connsiteX77" fmla="*/ 109684 w 5187198"/>
                <a:gd name="connsiteY77" fmla="*/ 4836724 h 6239661"/>
                <a:gd name="connsiteX78" fmla="*/ 306959 w 5187198"/>
                <a:gd name="connsiteY78" fmla="*/ 5007200 h 6239661"/>
                <a:gd name="connsiteX79" fmla="*/ 358101 w 5187198"/>
                <a:gd name="connsiteY79" fmla="*/ 5046057 h 6239661"/>
                <a:gd name="connsiteX80" fmla="*/ 383328 w 5187198"/>
                <a:gd name="connsiteY80" fmla="*/ 5065684 h 6239661"/>
                <a:gd name="connsiteX81" fmla="*/ 409503 w 5187198"/>
                <a:gd name="connsiteY81" fmla="*/ 5083942 h 6239661"/>
                <a:gd name="connsiteX82" fmla="*/ 461889 w 5187198"/>
                <a:gd name="connsiteY82" fmla="*/ 5119888 h 6239661"/>
                <a:gd name="connsiteX83" fmla="*/ 474883 w 5187198"/>
                <a:gd name="connsiteY83" fmla="*/ 5128933 h 6239661"/>
                <a:gd name="connsiteX84" fmla="*/ 486410 w 5187198"/>
                <a:gd name="connsiteY84" fmla="*/ 5139557 h 6239661"/>
                <a:gd name="connsiteX85" fmla="*/ 510852 w 5187198"/>
                <a:gd name="connsiteY85" fmla="*/ 5159089 h 6239661"/>
                <a:gd name="connsiteX86" fmla="*/ 560653 w 5187198"/>
                <a:gd name="connsiteY86" fmla="*/ 5196893 h 6239661"/>
                <a:gd name="connsiteX87" fmla="*/ 585485 w 5187198"/>
                <a:gd name="connsiteY87" fmla="*/ 5215834 h 6239661"/>
                <a:gd name="connsiteX88" fmla="*/ 610707 w 5187198"/>
                <a:gd name="connsiteY88" fmla="*/ 5234185 h 6239661"/>
                <a:gd name="connsiteX89" fmla="*/ 714768 w 5187198"/>
                <a:gd name="connsiteY89" fmla="*/ 5303103 h 6239661"/>
                <a:gd name="connsiteX90" fmla="*/ 1166634 w 5187198"/>
                <a:gd name="connsiteY90" fmla="*/ 5513322 h 6239661"/>
                <a:gd name="connsiteX91" fmla="*/ 1225991 w 5187198"/>
                <a:gd name="connsiteY91" fmla="*/ 5533632 h 6239661"/>
                <a:gd name="connsiteX92" fmla="*/ 1286680 w 5187198"/>
                <a:gd name="connsiteY92" fmla="*/ 5550705 h 6239661"/>
                <a:gd name="connsiteX93" fmla="*/ 1347310 w 5187198"/>
                <a:gd name="connsiteY93" fmla="*/ 5567995 h 6239661"/>
                <a:gd name="connsiteX94" fmla="*/ 1377002 w 5187198"/>
                <a:gd name="connsiteY94" fmla="*/ 5575719 h 6239661"/>
                <a:gd name="connsiteX95" fmla="*/ 1406328 w 5187198"/>
                <a:gd name="connsiteY95" fmla="*/ 5582649 h 6239661"/>
                <a:gd name="connsiteX96" fmla="*/ 1465060 w 5187198"/>
                <a:gd name="connsiteY96" fmla="*/ 5594909 h 6239661"/>
                <a:gd name="connsiteX97" fmla="*/ 1523881 w 5187198"/>
                <a:gd name="connsiteY97" fmla="*/ 5605105 h 6239661"/>
                <a:gd name="connsiteX98" fmla="*/ 1553325 w 5187198"/>
                <a:gd name="connsiteY98" fmla="*/ 5609865 h 6239661"/>
                <a:gd name="connsiteX99" fmla="*/ 1582813 w 5187198"/>
                <a:gd name="connsiteY99" fmla="*/ 5613593 h 6239661"/>
                <a:gd name="connsiteX100" fmla="*/ 1612301 w 5187198"/>
                <a:gd name="connsiteY100" fmla="*/ 5617321 h 6239661"/>
                <a:gd name="connsiteX101" fmla="*/ 1641863 w 5187198"/>
                <a:gd name="connsiteY101" fmla="*/ 5619910 h 6239661"/>
                <a:gd name="connsiteX102" fmla="*/ 2117508 w 5187198"/>
                <a:gd name="connsiteY102" fmla="*/ 5595156 h 6239661"/>
                <a:gd name="connsiteX103" fmla="*/ 2597368 w 5187198"/>
                <a:gd name="connsiteY103" fmla="*/ 5447381 h 6239661"/>
                <a:gd name="connsiteX104" fmla="*/ 3082968 w 5187198"/>
                <a:gd name="connsiteY104" fmla="*/ 5223245 h 6239661"/>
                <a:gd name="connsiteX105" fmla="*/ 3334855 w 5187198"/>
                <a:gd name="connsiteY105" fmla="*/ 5097383 h 6239661"/>
                <a:gd name="connsiteX106" fmla="*/ 3599509 w 5187198"/>
                <a:gd name="connsiteY106" fmla="*/ 4976217 h 6239661"/>
                <a:gd name="connsiteX107" fmla="*/ 4112002 w 5187198"/>
                <a:gd name="connsiteY107" fmla="*/ 4766359 h 6239661"/>
                <a:gd name="connsiteX108" fmla="*/ 4348983 w 5187198"/>
                <a:gd name="connsiteY108" fmla="*/ 4649833 h 6239661"/>
                <a:gd name="connsiteX109" fmla="*/ 4560505 w 5187198"/>
                <a:gd name="connsiteY109" fmla="*/ 4501564 h 6239661"/>
                <a:gd name="connsiteX110" fmla="*/ 4731963 w 5187198"/>
                <a:gd name="connsiteY110" fmla="*/ 4309870 h 6239661"/>
                <a:gd name="connsiteX111" fmla="*/ 4852344 w 5187198"/>
                <a:gd name="connsiteY111" fmla="*/ 4078640 h 6239661"/>
                <a:gd name="connsiteX112" fmla="*/ 4863972 w 5187198"/>
                <a:gd name="connsiteY112" fmla="*/ 4047790 h 6239661"/>
                <a:gd name="connsiteX113" fmla="*/ 4874144 w 5187198"/>
                <a:gd name="connsiteY113" fmla="*/ 4016320 h 6239661"/>
                <a:gd name="connsiteX114" fmla="*/ 4884127 w 5187198"/>
                <a:gd name="connsiteY114" fmla="*/ 3984682 h 6239661"/>
                <a:gd name="connsiteX115" fmla="*/ 4892800 w 5187198"/>
                <a:gd name="connsiteY115" fmla="*/ 3951883 h 6239661"/>
                <a:gd name="connsiteX116" fmla="*/ 4909526 w 5187198"/>
                <a:gd name="connsiteY116" fmla="*/ 3886001 h 6239661"/>
                <a:gd name="connsiteX117" fmla="*/ 4917687 w 5187198"/>
                <a:gd name="connsiteY117" fmla="*/ 3852948 h 6239661"/>
                <a:gd name="connsiteX118" fmla="*/ 4921768 w 5187198"/>
                <a:gd name="connsiteY118" fmla="*/ 3836422 h 6239661"/>
                <a:gd name="connsiteX119" fmla="*/ 4924845 w 5187198"/>
                <a:gd name="connsiteY119" fmla="*/ 3819742 h 6239661"/>
                <a:gd name="connsiteX120" fmla="*/ 4948230 w 5187198"/>
                <a:gd name="connsiteY120" fmla="*/ 3685744 h 6239661"/>
                <a:gd name="connsiteX121" fmla="*/ 4962782 w 5187198"/>
                <a:gd name="connsiteY121" fmla="*/ 3550540 h 6239661"/>
                <a:gd name="connsiteX122" fmla="*/ 4939468 w 5187198"/>
                <a:gd name="connsiteY122" fmla="*/ 3010249 h 6239661"/>
                <a:gd name="connsiteX123" fmla="*/ 4816901 w 5187198"/>
                <a:gd name="connsiteY123" fmla="*/ 2488224 h 6239661"/>
                <a:gd name="connsiteX124" fmla="*/ 4797005 w 5187198"/>
                <a:gd name="connsiteY124" fmla="*/ 2424470 h 6239661"/>
                <a:gd name="connsiteX125" fmla="*/ 4774433 w 5187198"/>
                <a:gd name="connsiteY125" fmla="*/ 2361620 h 6239661"/>
                <a:gd name="connsiteX126" fmla="*/ 4752459 w 5187198"/>
                <a:gd name="connsiteY126" fmla="*/ 2298700 h 6239661"/>
                <a:gd name="connsiteX127" fmla="*/ 4728083 w 5187198"/>
                <a:gd name="connsiteY127" fmla="*/ 2236526 h 6239661"/>
                <a:gd name="connsiteX128" fmla="*/ 4704471 w 5187198"/>
                <a:gd name="connsiteY128" fmla="*/ 2174095 h 6239661"/>
                <a:gd name="connsiteX129" fmla="*/ 4678399 w 5187198"/>
                <a:gd name="connsiteY129" fmla="*/ 2112626 h 6239661"/>
                <a:gd name="connsiteX130" fmla="*/ 4652601 w 5187198"/>
                <a:gd name="connsiteY130" fmla="*/ 2050999 h 6239661"/>
                <a:gd name="connsiteX131" fmla="*/ 4624205 w 5187198"/>
                <a:gd name="connsiteY131" fmla="*/ 1990415 h 6239661"/>
                <a:gd name="connsiteX132" fmla="*/ 4595398 w 5187198"/>
                <a:gd name="connsiteY132" fmla="*/ 1930069 h 6239661"/>
                <a:gd name="connsiteX133" fmla="*/ 4563827 w 5187198"/>
                <a:gd name="connsiteY133" fmla="*/ 1870952 h 6239661"/>
                <a:gd name="connsiteX134" fmla="*/ 4531433 w 5187198"/>
                <a:gd name="connsiteY134" fmla="*/ 1812311 h 6239661"/>
                <a:gd name="connsiteX135" fmla="*/ 4523315 w 5187198"/>
                <a:gd name="connsiteY135" fmla="*/ 1797616 h 6239661"/>
                <a:gd name="connsiteX136" fmla="*/ 4514482 w 5187198"/>
                <a:gd name="connsiteY136" fmla="*/ 1783425 h 6239661"/>
                <a:gd name="connsiteX137" fmla="*/ 4496845 w 5187198"/>
                <a:gd name="connsiteY137" fmla="*/ 1754936 h 6239661"/>
                <a:gd name="connsiteX138" fmla="*/ 4461463 w 5187198"/>
                <a:gd name="connsiteY138" fmla="*/ 1697929 h 6239661"/>
                <a:gd name="connsiteX139" fmla="*/ 4452660 w 5187198"/>
                <a:gd name="connsiteY139" fmla="*/ 1683629 h 6239661"/>
                <a:gd name="connsiteX140" fmla="*/ 4443141 w 5187198"/>
                <a:gd name="connsiteY140" fmla="*/ 1669834 h 6239661"/>
                <a:gd name="connsiteX141" fmla="*/ 4424241 w 5187198"/>
                <a:gd name="connsiteY141" fmla="*/ 1642166 h 6239661"/>
                <a:gd name="connsiteX142" fmla="*/ 4346886 w 5187198"/>
                <a:gd name="connsiteY142" fmla="*/ 1532412 h 6239661"/>
                <a:gd name="connsiteX143" fmla="*/ 3985497 w 5187198"/>
                <a:gd name="connsiteY143" fmla="*/ 1134649 h 6239661"/>
                <a:gd name="connsiteX144" fmla="*/ 3545665 w 5187198"/>
                <a:gd name="connsiteY144" fmla="*/ 825877 h 6239661"/>
                <a:gd name="connsiteX145" fmla="*/ 3486190 w 5187198"/>
                <a:gd name="connsiteY145" fmla="*/ 794756 h 6239661"/>
                <a:gd name="connsiteX146" fmla="*/ 3426182 w 5187198"/>
                <a:gd name="connsiteY146" fmla="*/ 764765 h 6239661"/>
                <a:gd name="connsiteX147" fmla="*/ 3365044 w 5187198"/>
                <a:gd name="connsiteY147" fmla="*/ 737255 h 6239661"/>
                <a:gd name="connsiteX148" fmla="*/ 3334529 w 5187198"/>
                <a:gd name="connsiteY148" fmla="*/ 723514 h 6239661"/>
                <a:gd name="connsiteX149" fmla="*/ 3303733 w 5187198"/>
                <a:gd name="connsiteY149" fmla="*/ 710395 h 6239661"/>
                <a:gd name="connsiteX150" fmla="*/ 3179033 w 5187198"/>
                <a:gd name="connsiteY150" fmla="*/ 662259 h 6239661"/>
                <a:gd name="connsiteX151" fmla="*/ 3052408 w 5187198"/>
                <a:gd name="connsiteY151" fmla="*/ 620447 h 6239661"/>
                <a:gd name="connsiteX152" fmla="*/ 2924325 w 5187198"/>
                <a:gd name="connsiteY152" fmla="*/ 584505 h 6239661"/>
                <a:gd name="connsiteX153" fmla="*/ 2859667 w 5187198"/>
                <a:gd name="connsiteY153" fmla="*/ 569266 h 6239661"/>
                <a:gd name="connsiteX154" fmla="*/ 2795226 w 5187198"/>
                <a:gd name="connsiteY154" fmla="*/ 554085 h 6239661"/>
                <a:gd name="connsiteX155" fmla="*/ 2729702 w 5187198"/>
                <a:gd name="connsiteY155" fmla="*/ 540354 h 6239661"/>
                <a:gd name="connsiteX156" fmla="*/ 2663758 w 5187198"/>
                <a:gd name="connsiteY156" fmla="*/ 527322 h 6239661"/>
                <a:gd name="connsiteX157" fmla="*/ 2630927 w 5187198"/>
                <a:gd name="connsiteY157" fmla="*/ 520495 h 6239661"/>
                <a:gd name="connsiteX158" fmla="*/ 2597965 w 5187198"/>
                <a:gd name="connsiteY158" fmla="*/ 515024 h 6239661"/>
                <a:gd name="connsiteX159" fmla="*/ 2532205 w 5187198"/>
                <a:gd name="connsiteY159" fmla="*/ 503895 h 6239661"/>
                <a:gd name="connsiteX160" fmla="*/ 2010064 w 5187198"/>
                <a:gd name="connsiteY160" fmla="*/ 452552 h 6239661"/>
                <a:gd name="connsiteX161" fmla="*/ 1494552 w 5187198"/>
                <a:gd name="connsiteY161" fmla="*/ 485055 h 6239661"/>
                <a:gd name="connsiteX162" fmla="*/ 1366896 w 5187198"/>
                <a:gd name="connsiteY162" fmla="*/ 509389 h 6239661"/>
                <a:gd name="connsiteX163" fmla="*/ 1240175 w 5187198"/>
                <a:gd name="connsiteY163" fmla="*/ 541045 h 6239661"/>
                <a:gd name="connsiteX164" fmla="*/ 1177438 w 5187198"/>
                <a:gd name="connsiteY164" fmla="*/ 560170 h 6239661"/>
                <a:gd name="connsiteX165" fmla="*/ 1145987 w 5187198"/>
                <a:gd name="connsiteY165" fmla="*/ 569826 h 6239661"/>
                <a:gd name="connsiteX166" fmla="*/ 1130315 w 5187198"/>
                <a:gd name="connsiteY166" fmla="*/ 574669 h 6239661"/>
                <a:gd name="connsiteX167" fmla="*/ 1114873 w 5187198"/>
                <a:gd name="connsiteY167" fmla="*/ 580384 h 6239661"/>
                <a:gd name="connsiteX168" fmla="*/ 1052839 w 5187198"/>
                <a:gd name="connsiteY168" fmla="*/ 602943 h 6239661"/>
                <a:gd name="connsiteX169" fmla="*/ 991135 w 5187198"/>
                <a:gd name="connsiteY169" fmla="*/ 626866 h 6239661"/>
                <a:gd name="connsiteX170" fmla="*/ 930179 w 5187198"/>
                <a:gd name="connsiteY170" fmla="*/ 653191 h 6239661"/>
                <a:gd name="connsiteX171" fmla="*/ 869768 w 5187198"/>
                <a:gd name="connsiteY171" fmla="*/ 680937 h 6239661"/>
                <a:gd name="connsiteX172" fmla="*/ 810085 w 5187198"/>
                <a:gd name="connsiteY172" fmla="*/ 710734 h 6239661"/>
                <a:gd name="connsiteX173" fmla="*/ 751220 w 5187198"/>
                <a:gd name="connsiteY173" fmla="*/ 741794 h 6239661"/>
                <a:gd name="connsiteX174" fmla="*/ 532669 w 5187198"/>
                <a:gd name="connsiteY174" fmla="*/ 881688 h 6239661"/>
                <a:gd name="connsiteX175" fmla="*/ 354185 w 5187198"/>
                <a:gd name="connsiteY175" fmla="*/ 1050286 h 6239661"/>
                <a:gd name="connsiteX176" fmla="*/ 315980 w 5187198"/>
                <a:gd name="connsiteY176" fmla="*/ 1098125 h 6239661"/>
                <a:gd name="connsiteX177" fmla="*/ 280345 w 5187198"/>
                <a:gd name="connsiteY177" fmla="*/ 1149782 h 6239661"/>
                <a:gd name="connsiteX178" fmla="*/ 245890 w 5187198"/>
                <a:gd name="connsiteY178" fmla="*/ 1203959 h 6239661"/>
                <a:gd name="connsiteX179" fmla="*/ 212162 w 5187198"/>
                <a:gd name="connsiteY179" fmla="*/ 1260184 h 6239661"/>
                <a:gd name="connsiteX180" fmla="*/ 80716 w 5187198"/>
                <a:gd name="connsiteY180" fmla="*/ 1502476 h 6239661"/>
                <a:gd name="connsiteX181" fmla="*/ 0 w 5187198"/>
                <a:gd name="connsiteY181" fmla="*/ 1648841 h 6239661"/>
                <a:gd name="connsiteX182" fmla="*/ 0 w 5187198"/>
                <a:gd name="connsiteY182" fmla="*/ 954863 h 6239661"/>
                <a:gd name="connsiteX183" fmla="*/ 43491 w 5187198"/>
                <a:gd name="connsiteY183" fmla="*/ 895513 h 6239661"/>
                <a:gd name="connsiteX184" fmla="*/ 93923 w 5187198"/>
                <a:gd name="connsiteY184" fmla="*/ 834489 h 6239661"/>
                <a:gd name="connsiteX185" fmla="*/ 323465 w 5187198"/>
                <a:gd name="connsiteY185" fmla="*/ 617671 h 6239661"/>
                <a:gd name="connsiteX186" fmla="*/ 574777 w 5187198"/>
                <a:gd name="connsiteY186" fmla="*/ 446794 h 6239661"/>
                <a:gd name="connsiteX187" fmla="*/ 638943 w 5187198"/>
                <a:gd name="connsiteY187" fmla="*/ 408925 h 6239661"/>
                <a:gd name="connsiteX188" fmla="*/ 703505 w 5187198"/>
                <a:gd name="connsiteY188" fmla="*/ 371742 h 6239661"/>
                <a:gd name="connsiteX189" fmla="*/ 769262 w 5187198"/>
                <a:gd name="connsiteY189" fmla="*/ 336154 h 6239661"/>
                <a:gd name="connsiteX190" fmla="*/ 835552 w 5187198"/>
                <a:gd name="connsiteY190" fmla="*/ 301173 h 6239661"/>
                <a:gd name="connsiteX191" fmla="*/ 902979 w 5187198"/>
                <a:gd name="connsiteY191" fmla="*/ 268004 h 6239661"/>
                <a:gd name="connsiteX192" fmla="*/ 971127 w 5187198"/>
                <a:gd name="connsiteY192" fmla="*/ 235607 h 6239661"/>
                <a:gd name="connsiteX193" fmla="*/ 988238 w 5187198"/>
                <a:gd name="connsiteY193" fmla="*/ 227556 h 6239661"/>
                <a:gd name="connsiteX194" fmla="*/ 1005744 w 5187198"/>
                <a:gd name="connsiteY194" fmla="*/ 220191 h 6239661"/>
                <a:gd name="connsiteX195" fmla="*/ 1040729 w 5187198"/>
                <a:gd name="connsiteY195" fmla="*/ 205569 h 6239661"/>
                <a:gd name="connsiteX196" fmla="*/ 1110835 w 5187198"/>
                <a:gd name="connsiteY196" fmla="*/ 176248 h 6239661"/>
                <a:gd name="connsiteX197" fmla="*/ 1254256 w 5187198"/>
                <a:gd name="connsiteY197" fmla="*/ 123796 h 6239661"/>
                <a:gd name="connsiteX198" fmla="*/ 1401310 w 5187198"/>
                <a:gd name="connsiteY198" fmla="*/ 79852 h 6239661"/>
                <a:gd name="connsiteX199" fmla="*/ 2011811 w 5187198"/>
                <a:gd name="connsiteY199" fmla="*/ 4 h 62396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Lst>
              <a:rect l="l" t="t" r="r" b="b"/>
              <a:pathLst>
                <a:path w="5187198" h="6239661">
                  <a:moveTo>
                    <a:pt x="2011811" y="4"/>
                  </a:moveTo>
                  <a:cubicBezTo>
                    <a:pt x="2217306" y="120"/>
                    <a:pt x="2420903" y="25925"/>
                    <a:pt x="2617011" y="70590"/>
                  </a:cubicBezTo>
                  <a:lnTo>
                    <a:pt x="2690321" y="88146"/>
                  </a:lnTo>
                  <a:lnTo>
                    <a:pt x="2726863" y="97127"/>
                  </a:lnTo>
                  <a:lnTo>
                    <a:pt x="2762951" y="107375"/>
                  </a:lnTo>
                  <a:lnTo>
                    <a:pt x="2834843" y="128493"/>
                  </a:lnTo>
                  <a:cubicBezTo>
                    <a:pt x="2858788" y="135605"/>
                    <a:pt x="2882632" y="142226"/>
                    <a:pt x="2906574" y="151076"/>
                  </a:cubicBezTo>
                  <a:cubicBezTo>
                    <a:pt x="2954475" y="167852"/>
                    <a:pt x="3002363" y="183813"/>
                    <a:pt x="3049504" y="202124"/>
                  </a:cubicBezTo>
                  <a:lnTo>
                    <a:pt x="3189518" y="260159"/>
                  </a:lnTo>
                  <a:lnTo>
                    <a:pt x="3326048" y="325143"/>
                  </a:lnTo>
                  <a:cubicBezTo>
                    <a:pt x="3370687" y="348464"/>
                    <a:pt x="3414908" y="372485"/>
                    <a:pt x="3459166" y="395936"/>
                  </a:cubicBezTo>
                  <a:cubicBezTo>
                    <a:pt x="3502947" y="420302"/>
                    <a:pt x="3545491" y="447118"/>
                    <a:pt x="3588578" y="472343"/>
                  </a:cubicBezTo>
                  <a:cubicBezTo>
                    <a:pt x="3610346" y="484551"/>
                    <a:pt x="3630797" y="499072"/>
                    <a:pt x="3651864" y="512600"/>
                  </a:cubicBezTo>
                  <a:lnTo>
                    <a:pt x="3714514" y="553499"/>
                  </a:lnTo>
                  <a:cubicBezTo>
                    <a:pt x="3880005" y="664844"/>
                    <a:pt x="4036083" y="788388"/>
                    <a:pt x="4181221" y="922912"/>
                  </a:cubicBezTo>
                  <a:cubicBezTo>
                    <a:pt x="4326221" y="1057515"/>
                    <a:pt x="4461955" y="1202038"/>
                    <a:pt x="4582963" y="1358264"/>
                  </a:cubicBezTo>
                  <a:cubicBezTo>
                    <a:pt x="4614206" y="1396543"/>
                    <a:pt x="4642091" y="1437400"/>
                    <a:pt x="4670721" y="1477644"/>
                  </a:cubicBezTo>
                  <a:cubicBezTo>
                    <a:pt x="4700172" y="1517414"/>
                    <a:pt x="4725864" y="1559538"/>
                    <a:pt x="4752378" y="1601187"/>
                  </a:cubicBezTo>
                  <a:lnTo>
                    <a:pt x="4772168" y="1632456"/>
                  </a:lnTo>
                  <a:lnTo>
                    <a:pt x="4782117" y="1648104"/>
                  </a:lnTo>
                  <a:lnTo>
                    <a:pt x="4791381" y="1664150"/>
                  </a:lnTo>
                  <a:lnTo>
                    <a:pt x="4828190" y="1728379"/>
                  </a:lnTo>
                  <a:cubicBezTo>
                    <a:pt x="4840266" y="1749930"/>
                    <a:pt x="4853470" y="1770740"/>
                    <a:pt x="4864832" y="1792796"/>
                  </a:cubicBezTo>
                  <a:lnTo>
                    <a:pt x="4899201" y="1858342"/>
                  </a:lnTo>
                  <a:cubicBezTo>
                    <a:pt x="4910484" y="1880260"/>
                    <a:pt x="4922532" y="1901920"/>
                    <a:pt x="4933266" y="1924155"/>
                  </a:cubicBezTo>
                  <a:lnTo>
                    <a:pt x="4964403" y="1991384"/>
                  </a:lnTo>
                  <a:cubicBezTo>
                    <a:pt x="4974618" y="2013829"/>
                    <a:pt x="4985323" y="2036171"/>
                    <a:pt x="4995019" y="2058823"/>
                  </a:cubicBezTo>
                  <a:lnTo>
                    <a:pt x="5021999" y="2127723"/>
                  </a:lnTo>
                  <a:lnTo>
                    <a:pt x="5048321" y="2196908"/>
                  </a:lnTo>
                  <a:lnTo>
                    <a:pt x="5070546" y="2267547"/>
                  </a:lnTo>
                  <a:cubicBezTo>
                    <a:pt x="5078054" y="2291004"/>
                    <a:pt x="5085044" y="2314670"/>
                    <a:pt x="5092171" y="2338256"/>
                  </a:cubicBezTo>
                  <a:cubicBezTo>
                    <a:pt x="5098670" y="2362023"/>
                    <a:pt x="5104296" y="2386019"/>
                    <a:pt x="5110305" y="2409886"/>
                  </a:cubicBezTo>
                  <a:cubicBezTo>
                    <a:pt x="5158097" y="2600976"/>
                    <a:pt x="5182068" y="2797044"/>
                    <a:pt x="5186393" y="2992022"/>
                  </a:cubicBezTo>
                  <a:cubicBezTo>
                    <a:pt x="5191013" y="3187195"/>
                    <a:pt x="5175397" y="3380886"/>
                    <a:pt x="5149045" y="3571816"/>
                  </a:cubicBezTo>
                  <a:cubicBezTo>
                    <a:pt x="5141154" y="3619431"/>
                    <a:pt x="5133539" y="3666889"/>
                    <a:pt x="5126572" y="3714520"/>
                  </a:cubicBezTo>
                  <a:cubicBezTo>
                    <a:pt x="5117276" y="3761759"/>
                    <a:pt x="5107793" y="3808831"/>
                    <a:pt x="5099067" y="3856108"/>
                  </a:cubicBezTo>
                  <a:lnTo>
                    <a:pt x="5095699" y="3873868"/>
                  </a:lnTo>
                  <a:lnTo>
                    <a:pt x="5091573" y="3891426"/>
                  </a:lnTo>
                  <a:lnTo>
                    <a:pt x="5083324" y="3926541"/>
                  </a:lnTo>
                  <a:lnTo>
                    <a:pt x="5067256" y="3996889"/>
                  </a:lnTo>
                  <a:cubicBezTo>
                    <a:pt x="5064451" y="4008657"/>
                    <a:pt x="5062244" y="4020353"/>
                    <a:pt x="5059194" y="4032171"/>
                  </a:cubicBezTo>
                  <a:lnTo>
                    <a:pt x="5049522" y="4067833"/>
                  </a:lnTo>
                  <a:lnTo>
                    <a:pt x="5040067" y="4103553"/>
                  </a:lnTo>
                  <a:cubicBezTo>
                    <a:pt x="5036554" y="4115363"/>
                    <a:pt x="5032689" y="4127194"/>
                    <a:pt x="5028960" y="4138946"/>
                  </a:cubicBezTo>
                  <a:cubicBezTo>
                    <a:pt x="4999693" y="4233462"/>
                    <a:pt x="4962869" y="4326764"/>
                    <a:pt x="4917351" y="4417041"/>
                  </a:cubicBezTo>
                  <a:cubicBezTo>
                    <a:pt x="4871860" y="4507209"/>
                    <a:pt x="4817597" y="4594215"/>
                    <a:pt x="4756163" y="4676402"/>
                  </a:cubicBezTo>
                  <a:cubicBezTo>
                    <a:pt x="4632803" y="4840875"/>
                    <a:pt x="4480597" y="4982783"/>
                    <a:pt x="4322493" y="5105604"/>
                  </a:cubicBezTo>
                  <a:cubicBezTo>
                    <a:pt x="4163928" y="5228420"/>
                    <a:pt x="3999564" y="5332640"/>
                    <a:pt x="3840510" y="5429590"/>
                  </a:cubicBezTo>
                  <a:cubicBezTo>
                    <a:pt x="3760954" y="5478172"/>
                    <a:pt x="3682353" y="5524924"/>
                    <a:pt x="3606447" y="5572862"/>
                  </a:cubicBezTo>
                  <a:lnTo>
                    <a:pt x="3488814" y="5647178"/>
                  </a:lnTo>
                  <a:cubicBezTo>
                    <a:pt x="3448270" y="5672597"/>
                    <a:pt x="3407323" y="5697792"/>
                    <a:pt x="3365864" y="5722735"/>
                  </a:cubicBezTo>
                  <a:cubicBezTo>
                    <a:pt x="3200163" y="5822424"/>
                    <a:pt x="3026125" y="5917328"/>
                    <a:pt x="2839486" y="5999120"/>
                  </a:cubicBezTo>
                  <a:cubicBezTo>
                    <a:pt x="2653201" y="6080891"/>
                    <a:pt x="2453560" y="6149344"/>
                    <a:pt x="2242423" y="6192346"/>
                  </a:cubicBezTo>
                  <a:cubicBezTo>
                    <a:pt x="2031719" y="6235463"/>
                    <a:pt x="1808952" y="6251353"/>
                    <a:pt x="1589380" y="6230657"/>
                  </a:cubicBezTo>
                  <a:lnTo>
                    <a:pt x="1548244" y="6226706"/>
                  </a:lnTo>
                  <a:cubicBezTo>
                    <a:pt x="1534528" y="6225117"/>
                    <a:pt x="1520898" y="6223203"/>
                    <a:pt x="1507348" y="6221428"/>
                  </a:cubicBezTo>
                  <a:lnTo>
                    <a:pt x="1466401" y="6215904"/>
                  </a:lnTo>
                  <a:cubicBezTo>
                    <a:pt x="1452772" y="6213991"/>
                    <a:pt x="1439316" y="6211428"/>
                    <a:pt x="1425773" y="6209191"/>
                  </a:cubicBezTo>
                  <a:cubicBezTo>
                    <a:pt x="1398775" y="6204391"/>
                    <a:pt x="1371610" y="6199779"/>
                    <a:pt x="1344960" y="6193681"/>
                  </a:cubicBezTo>
                  <a:cubicBezTo>
                    <a:pt x="1318251" y="6187799"/>
                    <a:pt x="1291260" y="6182538"/>
                    <a:pt x="1265007" y="6175388"/>
                  </a:cubicBezTo>
                  <a:lnTo>
                    <a:pt x="1225415" y="6165243"/>
                  </a:lnTo>
                  <a:cubicBezTo>
                    <a:pt x="1212163" y="6161924"/>
                    <a:pt x="1198939" y="6158496"/>
                    <a:pt x="1186567" y="6154486"/>
                  </a:cubicBezTo>
                  <a:lnTo>
                    <a:pt x="1111158" y="6130918"/>
                  </a:lnTo>
                  <a:lnTo>
                    <a:pt x="1035915" y="6107163"/>
                  </a:lnTo>
                  <a:cubicBezTo>
                    <a:pt x="1010846" y="6099055"/>
                    <a:pt x="986357" y="6088784"/>
                    <a:pt x="961579" y="6079594"/>
                  </a:cubicBezTo>
                  <a:cubicBezTo>
                    <a:pt x="763709" y="6005594"/>
                    <a:pt x="572401" y="5909703"/>
                    <a:pt x="395297" y="5792812"/>
                  </a:cubicBezTo>
                  <a:lnTo>
                    <a:pt x="265239" y="5701511"/>
                  </a:lnTo>
                  <a:cubicBezTo>
                    <a:pt x="254227" y="5694155"/>
                    <a:pt x="244103" y="5685646"/>
                    <a:pt x="233756" y="5677542"/>
                  </a:cubicBezTo>
                  <a:lnTo>
                    <a:pt x="202800" y="5652902"/>
                  </a:lnTo>
                  <a:lnTo>
                    <a:pt x="140918" y="5603515"/>
                  </a:lnTo>
                  <a:cubicBezTo>
                    <a:pt x="130598" y="5595302"/>
                    <a:pt x="120280" y="5587089"/>
                    <a:pt x="110625" y="5578127"/>
                  </a:cubicBezTo>
                  <a:cubicBezTo>
                    <a:pt x="105647" y="5573779"/>
                    <a:pt x="100444" y="5569834"/>
                    <a:pt x="95631" y="5565299"/>
                  </a:cubicBezTo>
                  <a:cubicBezTo>
                    <a:pt x="90955" y="5560684"/>
                    <a:pt x="86505" y="5555666"/>
                    <a:pt x="81966" y="5550973"/>
                  </a:cubicBezTo>
                  <a:lnTo>
                    <a:pt x="27991" y="5493272"/>
                  </a:lnTo>
                  <a:cubicBezTo>
                    <a:pt x="19109" y="5483589"/>
                    <a:pt x="9758" y="5474359"/>
                    <a:pt x="1454" y="5464252"/>
                  </a:cubicBezTo>
                  <a:lnTo>
                    <a:pt x="0" y="5462518"/>
                  </a:lnTo>
                  <a:lnTo>
                    <a:pt x="0" y="4720187"/>
                  </a:lnTo>
                  <a:lnTo>
                    <a:pt x="109684" y="4836724"/>
                  </a:lnTo>
                  <a:cubicBezTo>
                    <a:pt x="173316" y="4897375"/>
                    <a:pt x="239447" y="4954160"/>
                    <a:pt x="306959" y="5007200"/>
                  </a:cubicBezTo>
                  <a:lnTo>
                    <a:pt x="358101" y="5046057"/>
                  </a:lnTo>
                  <a:lnTo>
                    <a:pt x="383328" y="5065684"/>
                  </a:lnTo>
                  <a:cubicBezTo>
                    <a:pt x="391637" y="5072316"/>
                    <a:pt x="400805" y="5077902"/>
                    <a:pt x="409503" y="5083942"/>
                  </a:cubicBezTo>
                  <a:lnTo>
                    <a:pt x="461889" y="5119888"/>
                  </a:lnTo>
                  <a:cubicBezTo>
                    <a:pt x="466184" y="5122893"/>
                    <a:pt x="470616" y="5125820"/>
                    <a:pt x="474883" y="5128933"/>
                  </a:cubicBezTo>
                  <a:cubicBezTo>
                    <a:pt x="478982" y="5132235"/>
                    <a:pt x="482476" y="5136069"/>
                    <a:pt x="486410" y="5139557"/>
                  </a:cubicBezTo>
                  <a:cubicBezTo>
                    <a:pt x="494140" y="5146613"/>
                    <a:pt x="502565" y="5152812"/>
                    <a:pt x="510852" y="5159089"/>
                  </a:cubicBezTo>
                  <a:lnTo>
                    <a:pt x="560653" y="5196893"/>
                  </a:lnTo>
                  <a:lnTo>
                    <a:pt x="585485" y="5215834"/>
                  </a:lnTo>
                  <a:cubicBezTo>
                    <a:pt x="593773" y="5222111"/>
                    <a:pt x="601864" y="5228685"/>
                    <a:pt x="610707" y="5234185"/>
                  </a:cubicBezTo>
                  <a:lnTo>
                    <a:pt x="714768" y="5303103"/>
                  </a:lnTo>
                  <a:cubicBezTo>
                    <a:pt x="856162" y="5390603"/>
                    <a:pt x="1008099" y="5459947"/>
                    <a:pt x="1166634" y="5513322"/>
                  </a:cubicBezTo>
                  <a:cubicBezTo>
                    <a:pt x="1186540" y="5519932"/>
                    <a:pt x="1205774" y="5527751"/>
                    <a:pt x="1225991" y="5533632"/>
                  </a:cubicBezTo>
                  <a:lnTo>
                    <a:pt x="1286680" y="5550705"/>
                  </a:lnTo>
                  <a:lnTo>
                    <a:pt x="1347310" y="5567995"/>
                  </a:lnTo>
                  <a:cubicBezTo>
                    <a:pt x="1357469" y="5571180"/>
                    <a:pt x="1367261" y="5573572"/>
                    <a:pt x="1377002" y="5575719"/>
                  </a:cubicBezTo>
                  <a:lnTo>
                    <a:pt x="1406328" y="5582649"/>
                  </a:lnTo>
                  <a:cubicBezTo>
                    <a:pt x="1425825" y="5587757"/>
                    <a:pt x="1445490" y="5590939"/>
                    <a:pt x="1465060" y="5594909"/>
                  </a:cubicBezTo>
                  <a:cubicBezTo>
                    <a:pt x="1484652" y="5599231"/>
                    <a:pt x="1504324" y="5601952"/>
                    <a:pt x="1523881" y="5605105"/>
                  </a:cubicBezTo>
                  <a:cubicBezTo>
                    <a:pt x="1533660" y="5606682"/>
                    <a:pt x="1543460" y="5608613"/>
                    <a:pt x="1553325" y="5609865"/>
                  </a:cubicBezTo>
                  <a:lnTo>
                    <a:pt x="1582813" y="5613593"/>
                  </a:lnTo>
                  <a:lnTo>
                    <a:pt x="1612301" y="5617321"/>
                  </a:lnTo>
                  <a:lnTo>
                    <a:pt x="1641863" y="5619910"/>
                  </a:lnTo>
                  <a:cubicBezTo>
                    <a:pt x="1799348" y="5633940"/>
                    <a:pt x="1957913" y="5625770"/>
                    <a:pt x="2117508" y="5595156"/>
                  </a:cubicBezTo>
                  <a:cubicBezTo>
                    <a:pt x="2277124" y="5564895"/>
                    <a:pt x="2437004" y="5512449"/>
                    <a:pt x="2597368" y="5447381"/>
                  </a:cubicBezTo>
                  <a:cubicBezTo>
                    <a:pt x="2757791" y="5382096"/>
                    <a:pt x="2918855" y="5304464"/>
                    <a:pt x="3082968" y="5223245"/>
                  </a:cubicBezTo>
                  <a:lnTo>
                    <a:pt x="3334855" y="5097383"/>
                  </a:lnTo>
                  <a:cubicBezTo>
                    <a:pt x="3423528" y="5054142"/>
                    <a:pt x="3511773" y="5013798"/>
                    <a:pt x="3599509" y="4976217"/>
                  </a:cubicBezTo>
                  <a:cubicBezTo>
                    <a:pt x="3774960" y="4900701"/>
                    <a:pt x="3948276" y="4837481"/>
                    <a:pt x="4112002" y="4766359"/>
                  </a:cubicBezTo>
                  <a:cubicBezTo>
                    <a:pt x="4193972" y="4730827"/>
                    <a:pt x="4273429" y="4692997"/>
                    <a:pt x="4348983" y="4649833"/>
                  </a:cubicBezTo>
                  <a:cubicBezTo>
                    <a:pt x="4424508" y="4606778"/>
                    <a:pt x="4496050" y="4558250"/>
                    <a:pt x="4560505" y="4501564"/>
                  </a:cubicBezTo>
                  <a:cubicBezTo>
                    <a:pt x="4625198" y="4445289"/>
                    <a:pt x="4682991" y="4381021"/>
                    <a:pt x="4731963" y="4309870"/>
                  </a:cubicBezTo>
                  <a:cubicBezTo>
                    <a:pt x="4781043" y="4238747"/>
                    <a:pt x="4821275" y="4160848"/>
                    <a:pt x="4852344" y="4078640"/>
                  </a:cubicBezTo>
                  <a:lnTo>
                    <a:pt x="4863972" y="4047790"/>
                  </a:lnTo>
                  <a:lnTo>
                    <a:pt x="4874144" y="4016320"/>
                  </a:lnTo>
                  <a:lnTo>
                    <a:pt x="4884127" y="3984682"/>
                  </a:lnTo>
                  <a:cubicBezTo>
                    <a:pt x="4887242" y="3973925"/>
                    <a:pt x="4889981" y="3962835"/>
                    <a:pt x="4892800" y="3951883"/>
                  </a:cubicBezTo>
                  <a:lnTo>
                    <a:pt x="4909526" y="3886001"/>
                  </a:lnTo>
                  <a:lnTo>
                    <a:pt x="4917687" y="3852948"/>
                  </a:lnTo>
                  <a:lnTo>
                    <a:pt x="4921768" y="3836422"/>
                  </a:lnTo>
                  <a:lnTo>
                    <a:pt x="4924845" y="3819742"/>
                  </a:lnTo>
                  <a:cubicBezTo>
                    <a:pt x="4933092" y="3775120"/>
                    <a:pt x="4941231" y="3730469"/>
                    <a:pt x="4948230" y="3685744"/>
                  </a:cubicBezTo>
                  <a:cubicBezTo>
                    <a:pt x="4953579" y="3640694"/>
                    <a:pt x="4958249" y="3595577"/>
                    <a:pt x="4962782" y="3550540"/>
                  </a:cubicBezTo>
                  <a:cubicBezTo>
                    <a:pt x="4976580" y="3369692"/>
                    <a:pt x="4965812" y="3187942"/>
                    <a:pt x="4939468" y="3010249"/>
                  </a:cubicBezTo>
                  <a:cubicBezTo>
                    <a:pt x="4912965" y="2832281"/>
                    <a:pt x="4870237" y="2658196"/>
                    <a:pt x="4816901" y="2488224"/>
                  </a:cubicBezTo>
                  <a:cubicBezTo>
                    <a:pt x="4810197" y="2466954"/>
                    <a:pt x="4803984" y="2445582"/>
                    <a:pt x="4797005" y="2424470"/>
                  </a:cubicBezTo>
                  <a:cubicBezTo>
                    <a:pt x="4789399" y="2403537"/>
                    <a:pt x="4781686" y="2382574"/>
                    <a:pt x="4774433" y="2361620"/>
                  </a:cubicBezTo>
                  <a:lnTo>
                    <a:pt x="4752459" y="2298700"/>
                  </a:lnTo>
                  <a:lnTo>
                    <a:pt x="4728083" y="2236526"/>
                  </a:lnTo>
                  <a:cubicBezTo>
                    <a:pt x="4719957" y="2215802"/>
                    <a:pt x="4712352" y="2194869"/>
                    <a:pt x="4704471" y="2174095"/>
                  </a:cubicBezTo>
                  <a:lnTo>
                    <a:pt x="4678399" y="2112626"/>
                  </a:lnTo>
                  <a:lnTo>
                    <a:pt x="4652601" y="2050999"/>
                  </a:lnTo>
                  <a:cubicBezTo>
                    <a:pt x="4643711" y="2030533"/>
                    <a:pt x="4633616" y="2010672"/>
                    <a:pt x="4624205" y="1990415"/>
                  </a:cubicBezTo>
                  <a:lnTo>
                    <a:pt x="4595398" y="1930069"/>
                  </a:lnTo>
                  <a:cubicBezTo>
                    <a:pt x="4585714" y="1909969"/>
                    <a:pt x="4574413" y="1890713"/>
                    <a:pt x="4563827" y="1870952"/>
                  </a:cubicBezTo>
                  <a:lnTo>
                    <a:pt x="4531433" y="1812311"/>
                  </a:lnTo>
                  <a:lnTo>
                    <a:pt x="4523315" y="1797616"/>
                  </a:lnTo>
                  <a:lnTo>
                    <a:pt x="4514482" y="1783425"/>
                  </a:lnTo>
                  <a:lnTo>
                    <a:pt x="4496845" y="1754936"/>
                  </a:lnTo>
                  <a:lnTo>
                    <a:pt x="4461463" y="1697929"/>
                  </a:lnTo>
                  <a:lnTo>
                    <a:pt x="4452660" y="1683629"/>
                  </a:lnTo>
                  <a:lnTo>
                    <a:pt x="4443141" y="1669834"/>
                  </a:lnTo>
                  <a:lnTo>
                    <a:pt x="4424241" y="1642166"/>
                  </a:lnTo>
                  <a:cubicBezTo>
                    <a:pt x="4399005" y="1605265"/>
                    <a:pt x="4374512" y="1567751"/>
                    <a:pt x="4346886" y="1532412"/>
                  </a:cubicBezTo>
                  <a:cubicBezTo>
                    <a:pt x="4240477" y="1388328"/>
                    <a:pt x="4120362" y="1253437"/>
                    <a:pt x="3985497" y="1134649"/>
                  </a:cubicBezTo>
                  <a:cubicBezTo>
                    <a:pt x="3850799" y="1015675"/>
                    <a:pt x="3702920" y="911715"/>
                    <a:pt x="3545665" y="825877"/>
                  </a:cubicBezTo>
                  <a:lnTo>
                    <a:pt x="3486190" y="794756"/>
                  </a:lnTo>
                  <a:cubicBezTo>
                    <a:pt x="3466181" y="784640"/>
                    <a:pt x="3446893" y="773560"/>
                    <a:pt x="3426182" y="764765"/>
                  </a:cubicBezTo>
                  <a:lnTo>
                    <a:pt x="3365044" y="737255"/>
                  </a:lnTo>
                  <a:lnTo>
                    <a:pt x="3334529" y="723514"/>
                  </a:lnTo>
                  <a:cubicBezTo>
                    <a:pt x="3324394" y="718943"/>
                    <a:pt x="3314287" y="714265"/>
                    <a:pt x="3303733" y="710395"/>
                  </a:cubicBezTo>
                  <a:cubicBezTo>
                    <a:pt x="3262013" y="694346"/>
                    <a:pt x="3220711" y="677599"/>
                    <a:pt x="3179033" y="662259"/>
                  </a:cubicBezTo>
                  <a:lnTo>
                    <a:pt x="3052408" y="620447"/>
                  </a:lnTo>
                  <a:lnTo>
                    <a:pt x="2924325" y="584505"/>
                  </a:lnTo>
                  <a:cubicBezTo>
                    <a:pt x="2903106" y="578471"/>
                    <a:pt x="2881119" y="574434"/>
                    <a:pt x="2859667" y="569266"/>
                  </a:cubicBezTo>
                  <a:lnTo>
                    <a:pt x="2795226" y="554085"/>
                  </a:lnTo>
                  <a:cubicBezTo>
                    <a:pt x="2774078" y="548652"/>
                    <a:pt x="2751709" y="544744"/>
                    <a:pt x="2729702" y="540354"/>
                  </a:cubicBezTo>
                  <a:lnTo>
                    <a:pt x="2663758" y="527322"/>
                  </a:lnTo>
                  <a:lnTo>
                    <a:pt x="2630927" y="520495"/>
                  </a:lnTo>
                  <a:lnTo>
                    <a:pt x="2597965" y="515024"/>
                  </a:lnTo>
                  <a:cubicBezTo>
                    <a:pt x="2575970" y="511449"/>
                    <a:pt x="2554112" y="507795"/>
                    <a:pt x="2532205" y="503895"/>
                  </a:cubicBezTo>
                  <a:cubicBezTo>
                    <a:pt x="2357016" y="475037"/>
                    <a:pt x="2182954" y="456682"/>
                    <a:pt x="2010064" y="452552"/>
                  </a:cubicBezTo>
                  <a:cubicBezTo>
                    <a:pt x="1837255" y="448558"/>
                    <a:pt x="1665388" y="457916"/>
                    <a:pt x="1494552" y="485055"/>
                  </a:cubicBezTo>
                  <a:cubicBezTo>
                    <a:pt x="1452133" y="492816"/>
                    <a:pt x="1409569" y="501117"/>
                    <a:pt x="1366896" y="509389"/>
                  </a:cubicBezTo>
                  <a:cubicBezTo>
                    <a:pt x="1324862" y="520035"/>
                    <a:pt x="1282333" y="529505"/>
                    <a:pt x="1240175" y="541045"/>
                  </a:cubicBezTo>
                  <a:lnTo>
                    <a:pt x="1177438" y="560170"/>
                  </a:lnTo>
                  <a:lnTo>
                    <a:pt x="1145987" y="569826"/>
                  </a:lnTo>
                  <a:lnTo>
                    <a:pt x="1130315" y="574669"/>
                  </a:lnTo>
                  <a:lnTo>
                    <a:pt x="1114873" y="580384"/>
                  </a:lnTo>
                  <a:lnTo>
                    <a:pt x="1052839" y="602943"/>
                  </a:lnTo>
                  <a:cubicBezTo>
                    <a:pt x="1032151" y="610499"/>
                    <a:pt x="1011255" y="617535"/>
                    <a:pt x="991135" y="626866"/>
                  </a:cubicBezTo>
                  <a:lnTo>
                    <a:pt x="930179" y="653191"/>
                  </a:lnTo>
                  <a:cubicBezTo>
                    <a:pt x="909850" y="662002"/>
                    <a:pt x="889443" y="670676"/>
                    <a:pt x="869768" y="680937"/>
                  </a:cubicBezTo>
                  <a:lnTo>
                    <a:pt x="810085" y="710734"/>
                  </a:lnTo>
                  <a:cubicBezTo>
                    <a:pt x="790331" y="720859"/>
                    <a:pt x="770124" y="730514"/>
                    <a:pt x="751220" y="741794"/>
                  </a:cubicBezTo>
                  <a:cubicBezTo>
                    <a:pt x="673929" y="784955"/>
                    <a:pt x="598827" y="830326"/>
                    <a:pt x="532669" y="881688"/>
                  </a:cubicBezTo>
                  <a:cubicBezTo>
                    <a:pt x="464226" y="931625"/>
                    <a:pt x="406969" y="988270"/>
                    <a:pt x="354185" y="1050286"/>
                  </a:cubicBezTo>
                  <a:lnTo>
                    <a:pt x="315980" y="1098125"/>
                  </a:lnTo>
                  <a:lnTo>
                    <a:pt x="280345" y="1149782"/>
                  </a:lnTo>
                  <a:cubicBezTo>
                    <a:pt x="268144" y="1166335"/>
                    <a:pt x="257438" y="1185955"/>
                    <a:pt x="245890" y="1203959"/>
                  </a:cubicBezTo>
                  <a:cubicBezTo>
                    <a:pt x="234552" y="1222481"/>
                    <a:pt x="223171" y="1240298"/>
                    <a:pt x="212162" y="1260184"/>
                  </a:cubicBezTo>
                  <a:cubicBezTo>
                    <a:pt x="168299" y="1337574"/>
                    <a:pt x="125055" y="1419360"/>
                    <a:pt x="80716" y="1502476"/>
                  </a:cubicBezTo>
                  <a:lnTo>
                    <a:pt x="0" y="1648841"/>
                  </a:lnTo>
                  <a:lnTo>
                    <a:pt x="0" y="954863"/>
                  </a:lnTo>
                  <a:lnTo>
                    <a:pt x="43491" y="895513"/>
                  </a:lnTo>
                  <a:cubicBezTo>
                    <a:pt x="59888" y="874984"/>
                    <a:pt x="77014" y="854766"/>
                    <a:pt x="93923" y="834489"/>
                  </a:cubicBezTo>
                  <a:cubicBezTo>
                    <a:pt x="163245" y="754880"/>
                    <a:pt x="240806" y="679565"/>
                    <a:pt x="323465" y="617671"/>
                  </a:cubicBezTo>
                  <a:cubicBezTo>
                    <a:pt x="405002" y="553042"/>
                    <a:pt x="490132" y="499230"/>
                    <a:pt x="574777" y="446794"/>
                  </a:cubicBezTo>
                  <a:cubicBezTo>
                    <a:pt x="595733" y="433050"/>
                    <a:pt x="617442" y="421248"/>
                    <a:pt x="638943" y="408925"/>
                  </a:cubicBezTo>
                  <a:lnTo>
                    <a:pt x="703505" y="371742"/>
                  </a:lnTo>
                  <a:cubicBezTo>
                    <a:pt x="724798" y="358900"/>
                    <a:pt x="747120" y="347842"/>
                    <a:pt x="769262" y="336154"/>
                  </a:cubicBezTo>
                  <a:lnTo>
                    <a:pt x="835552" y="301173"/>
                  </a:lnTo>
                  <a:cubicBezTo>
                    <a:pt x="857427" y="289183"/>
                    <a:pt x="880470" y="278896"/>
                    <a:pt x="902979" y="268004"/>
                  </a:cubicBezTo>
                  <a:lnTo>
                    <a:pt x="971127" y="235607"/>
                  </a:lnTo>
                  <a:lnTo>
                    <a:pt x="988238" y="227556"/>
                  </a:lnTo>
                  <a:lnTo>
                    <a:pt x="1005744" y="220191"/>
                  </a:lnTo>
                  <a:lnTo>
                    <a:pt x="1040729" y="205569"/>
                  </a:lnTo>
                  <a:lnTo>
                    <a:pt x="1110835" y="176248"/>
                  </a:lnTo>
                  <a:cubicBezTo>
                    <a:pt x="1157999" y="157703"/>
                    <a:pt x="1206322" y="141323"/>
                    <a:pt x="1254256" y="123796"/>
                  </a:cubicBezTo>
                  <a:cubicBezTo>
                    <a:pt x="1302938" y="108671"/>
                    <a:pt x="1352074" y="94017"/>
                    <a:pt x="1401310" y="79852"/>
                  </a:cubicBezTo>
                  <a:cubicBezTo>
                    <a:pt x="1599497" y="26774"/>
                    <a:pt x="1806373" y="-329"/>
                    <a:pt x="2011811" y="4"/>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5" name="Freeform: Shape 24">
              <a:extLst>
                <a:ext uri="{FF2B5EF4-FFF2-40B4-BE49-F238E27FC236}">
                  <a16:creationId xmlns:a16="http://schemas.microsoft.com/office/drawing/2014/main" id="{06AC5DCC-C3CC-4FD5-AD4E-13A1BE5F7F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0" y="297400"/>
              <a:ext cx="5215811" cy="6107388"/>
            </a:xfrm>
            <a:custGeom>
              <a:avLst/>
              <a:gdLst>
                <a:gd name="connsiteX0" fmla="*/ 1869139 w 5215811"/>
                <a:gd name="connsiteY0" fmla="*/ 9 h 6107388"/>
                <a:gd name="connsiteX1" fmla="*/ 2791149 w 5215811"/>
                <a:gd name="connsiteY1" fmla="*/ 130229 h 6107388"/>
                <a:gd name="connsiteX2" fmla="*/ 4760307 w 5215811"/>
                <a:gd name="connsiteY2" fmla="*/ 1608408 h 6107388"/>
                <a:gd name="connsiteX3" fmla="*/ 5108574 w 5215811"/>
                <a:gd name="connsiteY3" fmla="*/ 4050383 h 6107388"/>
                <a:gd name="connsiteX4" fmla="*/ 3434916 w 5215811"/>
                <a:gd name="connsiteY4" fmla="*/ 5503134 h 6107388"/>
                <a:gd name="connsiteX5" fmla="*/ 1137841 w 5215811"/>
                <a:gd name="connsiteY5" fmla="*/ 6033968 h 6107388"/>
                <a:gd name="connsiteX6" fmla="*/ 217555 w 5215811"/>
                <a:gd name="connsiteY6" fmla="*/ 5598945 h 6107388"/>
                <a:gd name="connsiteX7" fmla="*/ 0 w 5215811"/>
                <a:gd name="connsiteY7" fmla="*/ 5419622 h 6107388"/>
                <a:gd name="connsiteX8" fmla="*/ 0 w 5215811"/>
                <a:gd name="connsiteY8" fmla="*/ 4571683 h 6107388"/>
                <a:gd name="connsiteX9" fmla="*/ 18056 w 5215811"/>
                <a:gd name="connsiteY9" fmla="*/ 4599282 h 6107388"/>
                <a:gd name="connsiteX10" fmla="*/ 358324 w 5215811"/>
                <a:gd name="connsiteY10" fmla="*/ 4988154 h 6107388"/>
                <a:gd name="connsiteX11" fmla="*/ 1282741 w 5215811"/>
                <a:gd name="connsiteY11" fmla="*/ 5493193 h 6107388"/>
                <a:gd name="connsiteX12" fmla="*/ 2172794 w 5215811"/>
                <a:gd name="connsiteY12" fmla="*/ 5470630 h 6107388"/>
                <a:gd name="connsiteX13" fmla="*/ 3146893 w 5215811"/>
                <a:gd name="connsiteY13" fmla="*/ 5016296 h 6107388"/>
                <a:gd name="connsiteX14" fmla="*/ 3574114 w 5215811"/>
                <a:gd name="connsiteY14" fmla="*/ 4791124 h 6107388"/>
                <a:gd name="connsiteX15" fmla="*/ 4244948 w 5215811"/>
                <a:gd name="connsiteY15" fmla="*/ 4392664 h 6107388"/>
                <a:gd name="connsiteX16" fmla="*/ 4556385 w 5215811"/>
                <a:gd name="connsiteY16" fmla="*/ 3902656 h 6107388"/>
                <a:gd name="connsiteX17" fmla="*/ 4616354 w 5215811"/>
                <a:gd name="connsiteY17" fmla="*/ 2851680 h 6107388"/>
                <a:gd name="connsiteX18" fmla="*/ 4269266 w 5215811"/>
                <a:gd name="connsiteY18" fmla="*/ 1889625 h 6107388"/>
                <a:gd name="connsiteX19" fmla="*/ 2645976 w 5215811"/>
                <a:gd name="connsiteY19" fmla="*/ 671162 h 6107388"/>
                <a:gd name="connsiteX20" fmla="*/ 1648930 w 5215811"/>
                <a:gd name="connsiteY20" fmla="*/ 573017 h 6107388"/>
                <a:gd name="connsiteX21" fmla="*/ 771768 w 5215811"/>
                <a:gd name="connsiteY21" fmla="*/ 865882 h 6107388"/>
                <a:gd name="connsiteX22" fmla="*/ 433617 w 5215811"/>
                <a:gd name="connsiteY22" fmla="*/ 1119441 h 6107388"/>
                <a:gd name="connsiteX23" fmla="*/ 200571 w 5215811"/>
                <a:gd name="connsiteY23" fmla="*/ 1486480 h 6107388"/>
                <a:gd name="connsiteX24" fmla="*/ 47077 w 5215811"/>
                <a:gd name="connsiteY24" fmla="*/ 1753604 h 6107388"/>
                <a:gd name="connsiteX25" fmla="*/ 0 w 5215811"/>
                <a:gd name="connsiteY25" fmla="*/ 1831655 h 6107388"/>
                <a:gd name="connsiteX26" fmla="*/ 0 w 5215811"/>
                <a:gd name="connsiteY26" fmla="*/ 751112 h 6107388"/>
                <a:gd name="connsiteX27" fmla="*/ 6994 w 5215811"/>
                <a:gd name="connsiteY27" fmla="*/ 742614 h 6107388"/>
                <a:gd name="connsiteX28" fmla="*/ 484047 w 5215811"/>
                <a:gd name="connsiteY28" fmla="*/ 378777 h 6107388"/>
                <a:gd name="connsiteX29" fmla="*/ 1869139 w 5215811"/>
                <a:gd name="connsiteY29" fmla="*/ 9 h 61073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5215811" h="6107388">
                  <a:moveTo>
                    <a:pt x="1869139" y="9"/>
                  </a:moveTo>
                  <a:cubicBezTo>
                    <a:pt x="2160924" y="-706"/>
                    <a:pt x="2465752" y="43039"/>
                    <a:pt x="2791149" y="130229"/>
                  </a:cubicBezTo>
                  <a:cubicBezTo>
                    <a:pt x="3651198" y="360678"/>
                    <a:pt x="4339884" y="907924"/>
                    <a:pt x="4760307" y="1608408"/>
                  </a:cubicBezTo>
                  <a:cubicBezTo>
                    <a:pt x="5188180" y="2321320"/>
                    <a:pt x="5338357" y="3192822"/>
                    <a:pt x="5108574" y="4050383"/>
                  </a:cubicBezTo>
                  <a:cubicBezTo>
                    <a:pt x="4880820" y="4900373"/>
                    <a:pt x="4152841" y="5098512"/>
                    <a:pt x="3434916" y="5503134"/>
                  </a:cubicBezTo>
                  <a:cubicBezTo>
                    <a:pt x="2717099" y="5907783"/>
                    <a:pt x="2005568" y="6266474"/>
                    <a:pt x="1137841" y="6033968"/>
                  </a:cubicBezTo>
                  <a:cubicBezTo>
                    <a:pt x="783079" y="5938910"/>
                    <a:pt x="479573" y="5790114"/>
                    <a:pt x="217555" y="5598945"/>
                  </a:cubicBezTo>
                  <a:lnTo>
                    <a:pt x="0" y="5419622"/>
                  </a:lnTo>
                  <a:lnTo>
                    <a:pt x="0" y="4571683"/>
                  </a:lnTo>
                  <a:lnTo>
                    <a:pt x="18056" y="4599282"/>
                  </a:lnTo>
                  <a:cubicBezTo>
                    <a:pt x="124071" y="4746782"/>
                    <a:pt x="237002" y="4875718"/>
                    <a:pt x="358324" y="4988154"/>
                  </a:cubicBezTo>
                  <a:cubicBezTo>
                    <a:pt x="621323" y="5231809"/>
                    <a:pt x="923667" y="5396979"/>
                    <a:pt x="1282741" y="5493193"/>
                  </a:cubicBezTo>
                  <a:cubicBezTo>
                    <a:pt x="1573894" y="5571207"/>
                    <a:pt x="1856732" y="5563878"/>
                    <a:pt x="2172794" y="5470630"/>
                  </a:cubicBezTo>
                  <a:cubicBezTo>
                    <a:pt x="2498985" y="5374183"/>
                    <a:pt x="2832844" y="5193315"/>
                    <a:pt x="3146893" y="5016296"/>
                  </a:cubicBezTo>
                  <a:cubicBezTo>
                    <a:pt x="3293538" y="4933641"/>
                    <a:pt x="3436182" y="4861160"/>
                    <a:pt x="3574114" y="4791124"/>
                  </a:cubicBezTo>
                  <a:cubicBezTo>
                    <a:pt x="3841238" y="4655550"/>
                    <a:pt x="4071901" y="4538375"/>
                    <a:pt x="4244948" y="4392664"/>
                  </a:cubicBezTo>
                  <a:cubicBezTo>
                    <a:pt x="4405844" y="4257259"/>
                    <a:pt x="4501845" y="4106204"/>
                    <a:pt x="4556385" y="3902656"/>
                  </a:cubicBezTo>
                  <a:cubicBezTo>
                    <a:pt x="4649063" y="3556776"/>
                    <a:pt x="4669271" y="3203187"/>
                    <a:pt x="4616354" y="2851680"/>
                  </a:cubicBezTo>
                  <a:cubicBezTo>
                    <a:pt x="4565198" y="2511774"/>
                    <a:pt x="4448474" y="2188147"/>
                    <a:pt x="4269266" y="1889625"/>
                  </a:cubicBezTo>
                  <a:cubicBezTo>
                    <a:pt x="3907781" y="1287586"/>
                    <a:pt x="3331245" y="854780"/>
                    <a:pt x="2645976" y="671162"/>
                  </a:cubicBezTo>
                  <a:cubicBezTo>
                    <a:pt x="2278249" y="572630"/>
                    <a:pt x="1952074" y="540526"/>
                    <a:pt x="1648930" y="573017"/>
                  </a:cubicBezTo>
                  <a:cubicBezTo>
                    <a:pt x="1351746" y="604901"/>
                    <a:pt x="1064785" y="700731"/>
                    <a:pt x="771768" y="865882"/>
                  </a:cubicBezTo>
                  <a:cubicBezTo>
                    <a:pt x="568061" y="980657"/>
                    <a:pt x="486465" y="1058486"/>
                    <a:pt x="433617" y="1119441"/>
                  </a:cubicBezTo>
                  <a:cubicBezTo>
                    <a:pt x="358307" y="1206256"/>
                    <a:pt x="292149" y="1323808"/>
                    <a:pt x="200571" y="1486480"/>
                  </a:cubicBezTo>
                  <a:cubicBezTo>
                    <a:pt x="156644" y="1564432"/>
                    <a:pt x="106654" y="1653214"/>
                    <a:pt x="47077" y="1753604"/>
                  </a:cubicBezTo>
                  <a:lnTo>
                    <a:pt x="0" y="1831655"/>
                  </a:lnTo>
                  <a:lnTo>
                    <a:pt x="0" y="751112"/>
                  </a:lnTo>
                  <a:lnTo>
                    <a:pt x="6994" y="742614"/>
                  </a:lnTo>
                  <a:cubicBezTo>
                    <a:pt x="117721" y="617683"/>
                    <a:pt x="259696" y="505222"/>
                    <a:pt x="484047" y="378777"/>
                  </a:cubicBezTo>
                  <a:cubicBezTo>
                    <a:pt x="932751" y="125890"/>
                    <a:pt x="1382831" y="1200"/>
                    <a:pt x="1869139" y="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3" name="Freeform: Shape 42">
              <a:extLst>
                <a:ext uri="{FF2B5EF4-FFF2-40B4-BE49-F238E27FC236}">
                  <a16:creationId xmlns:a16="http://schemas.microsoft.com/office/drawing/2014/main" id="{4BBCC2F4-EFA7-4AF4-B538-AC4022D90F4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1" y="319367"/>
              <a:ext cx="5217956" cy="6100079"/>
            </a:xfrm>
            <a:custGeom>
              <a:avLst/>
              <a:gdLst>
                <a:gd name="connsiteX0" fmla="*/ 1951393 w 5217956"/>
                <a:gd name="connsiteY0" fmla="*/ 82 h 6100079"/>
                <a:gd name="connsiteX1" fmla="*/ 2855177 w 5217956"/>
                <a:gd name="connsiteY1" fmla="*/ 125419 h 6100079"/>
                <a:gd name="connsiteX2" fmla="*/ 4779341 w 5217956"/>
                <a:gd name="connsiteY2" fmla="*/ 1591542 h 6100079"/>
                <a:gd name="connsiteX3" fmla="*/ 5108573 w 5217956"/>
                <a:gd name="connsiteY3" fmla="*/ 4028416 h 6100079"/>
                <a:gd name="connsiteX4" fmla="*/ 3459358 w 5217956"/>
                <a:gd name="connsiteY4" fmla="*/ 5487716 h 6100079"/>
                <a:gd name="connsiteX5" fmla="*/ 1203274 w 5217956"/>
                <a:gd name="connsiteY5" fmla="*/ 6029534 h 6100079"/>
                <a:gd name="connsiteX6" fmla="*/ 59920 w 5217956"/>
                <a:gd name="connsiteY6" fmla="*/ 5396467 h 6100079"/>
                <a:gd name="connsiteX7" fmla="*/ 0 w 5217956"/>
                <a:gd name="connsiteY7" fmla="*/ 5333382 h 6100079"/>
                <a:gd name="connsiteX8" fmla="*/ 0 w 5217956"/>
                <a:gd name="connsiteY8" fmla="*/ 4205833 h 6100079"/>
                <a:gd name="connsiteX9" fmla="*/ 58036 w 5217956"/>
                <a:gd name="connsiteY9" fmla="*/ 4310048 h 6100079"/>
                <a:gd name="connsiteX10" fmla="*/ 520779 w 5217956"/>
                <a:gd name="connsiteY10" fmla="*/ 4907591 h 6100079"/>
                <a:gd name="connsiteX11" fmla="*/ 1377154 w 5217956"/>
                <a:gd name="connsiteY11" fmla="*/ 5380604 h 6100079"/>
                <a:gd name="connsiteX12" fmla="*/ 3123340 w 5217956"/>
                <a:gd name="connsiteY12" fmla="*/ 4905715 h 6100079"/>
                <a:gd name="connsiteX13" fmla="*/ 3547863 w 5217956"/>
                <a:gd name="connsiteY13" fmla="*/ 4676342 h 6100079"/>
                <a:gd name="connsiteX14" fmla="*/ 4186753 w 5217956"/>
                <a:gd name="connsiteY14" fmla="*/ 4289376 h 6100079"/>
                <a:gd name="connsiteX15" fmla="*/ 4459565 w 5217956"/>
                <a:gd name="connsiteY15" fmla="*/ 3854399 h 6100079"/>
                <a:gd name="connsiteX16" fmla="*/ 4521015 w 5217956"/>
                <a:gd name="connsiteY16" fmla="*/ 2849377 h 6100079"/>
                <a:gd name="connsiteX17" fmla="*/ 4199723 w 5217956"/>
                <a:gd name="connsiteY17" fmla="*/ 1931213 h 6100079"/>
                <a:gd name="connsiteX18" fmla="*/ 2681217 w 5217956"/>
                <a:gd name="connsiteY18" fmla="*/ 774211 h 6100079"/>
                <a:gd name="connsiteX19" fmla="*/ 926547 w 5217956"/>
                <a:gd name="connsiteY19" fmla="*/ 967112 h 6100079"/>
                <a:gd name="connsiteX20" fmla="*/ 622677 w 5217956"/>
                <a:gd name="connsiteY20" fmla="*/ 1197863 h 6100079"/>
                <a:gd name="connsiteX21" fmla="*/ 404892 w 5217956"/>
                <a:gd name="connsiteY21" fmla="*/ 1547314 h 6100079"/>
                <a:gd name="connsiteX22" fmla="*/ 40135 w 5217956"/>
                <a:gd name="connsiteY22" fmla="*/ 2159090 h 6100079"/>
                <a:gd name="connsiteX23" fmla="*/ 0 w 5217956"/>
                <a:gd name="connsiteY23" fmla="*/ 2219367 h 6100079"/>
                <a:gd name="connsiteX24" fmla="*/ 0 w 5217956"/>
                <a:gd name="connsiteY24" fmla="*/ 915659 h 6100079"/>
                <a:gd name="connsiteX25" fmla="*/ 58609 w 5217956"/>
                <a:gd name="connsiteY25" fmla="*/ 828051 h 6100079"/>
                <a:gd name="connsiteX26" fmla="*/ 590688 w 5217956"/>
                <a:gd name="connsiteY26" fmla="*/ 385385 h 6100079"/>
                <a:gd name="connsiteX27" fmla="*/ 1951393 w 5217956"/>
                <a:gd name="connsiteY27" fmla="*/ 82 h 61000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Lst>
              <a:rect l="l" t="t" r="r" b="b"/>
              <a:pathLst>
                <a:path w="5217956" h="6100079">
                  <a:moveTo>
                    <a:pt x="1951393" y="82"/>
                  </a:moveTo>
                  <a:cubicBezTo>
                    <a:pt x="2237631" y="-2119"/>
                    <a:pt x="2536431" y="40011"/>
                    <a:pt x="2855177" y="125419"/>
                  </a:cubicBezTo>
                  <a:cubicBezTo>
                    <a:pt x="3697704" y="351173"/>
                    <a:pt x="4370490" y="894159"/>
                    <a:pt x="4779341" y="1591542"/>
                  </a:cubicBezTo>
                  <a:cubicBezTo>
                    <a:pt x="5195534" y="2301324"/>
                    <a:pt x="5338356" y="3170855"/>
                    <a:pt x="5108573" y="4028416"/>
                  </a:cubicBezTo>
                  <a:cubicBezTo>
                    <a:pt x="4880819" y="4878406"/>
                    <a:pt x="4165603" y="5079965"/>
                    <a:pt x="3459358" y="5487716"/>
                  </a:cubicBezTo>
                  <a:cubicBezTo>
                    <a:pt x="2753114" y="5895466"/>
                    <a:pt x="2053264" y="6257288"/>
                    <a:pt x="1203274" y="6029534"/>
                  </a:cubicBezTo>
                  <a:cubicBezTo>
                    <a:pt x="739884" y="5905369"/>
                    <a:pt x="366399" y="5685345"/>
                    <a:pt x="59920" y="5396467"/>
                  </a:cubicBezTo>
                  <a:lnTo>
                    <a:pt x="0" y="5333382"/>
                  </a:lnTo>
                  <a:lnTo>
                    <a:pt x="0" y="4205833"/>
                  </a:lnTo>
                  <a:lnTo>
                    <a:pt x="58036" y="4310048"/>
                  </a:lnTo>
                  <a:cubicBezTo>
                    <a:pt x="197935" y="4550245"/>
                    <a:pt x="350594" y="4747142"/>
                    <a:pt x="520779" y="4907591"/>
                  </a:cubicBezTo>
                  <a:cubicBezTo>
                    <a:pt x="763600" y="5136565"/>
                    <a:pt x="1043821" y="5291288"/>
                    <a:pt x="1377154" y="5380604"/>
                  </a:cubicBezTo>
                  <a:cubicBezTo>
                    <a:pt x="1963029" y="5537589"/>
                    <a:pt x="2470519" y="5282804"/>
                    <a:pt x="3123340" y="4905715"/>
                  </a:cubicBezTo>
                  <a:cubicBezTo>
                    <a:pt x="3269800" y="4821157"/>
                    <a:pt x="3411134" y="4747512"/>
                    <a:pt x="3547863" y="4676342"/>
                  </a:cubicBezTo>
                  <a:cubicBezTo>
                    <a:pt x="3804497" y="4542710"/>
                    <a:pt x="4026085" y="4427393"/>
                    <a:pt x="4186753" y="4289376"/>
                  </a:cubicBezTo>
                  <a:cubicBezTo>
                    <a:pt x="4329009" y="4167293"/>
                    <a:pt x="4410589" y="4037181"/>
                    <a:pt x="4459565" y="3854399"/>
                  </a:cubicBezTo>
                  <a:cubicBezTo>
                    <a:pt x="4548302" y="3523229"/>
                    <a:pt x="4568981" y="3185183"/>
                    <a:pt x="4521015" y="2849377"/>
                  </a:cubicBezTo>
                  <a:cubicBezTo>
                    <a:pt x="4474709" y="2524680"/>
                    <a:pt x="4366564" y="2215756"/>
                    <a:pt x="4199723" y="1931213"/>
                  </a:cubicBezTo>
                  <a:cubicBezTo>
                    <a:pt x="3863270" y="1357325"/>
                    <a:pt x="3323982" y="946439"/>
                    <a:pt x="2681217" y="774211"/>
                  </a:cubicBezTo>
                  <a:cubicBezTo>
                    <a:pt x="2001139" y="591984"/>
                    <a:pt x="1476322" y="649699"/>
                    <a:pt x="926547" y="967112"/>
                  </a:cubicBezTo>
                  <a:cubicBezTo>
                    <a:pt x="740730" y="1074393"/>
                    <a:pt x="668642" y="1143989"/>
                    <a:pt x="622677" y="1197863"/>
                  </a:cubicBezTo>
                  <a:cubicBezTo>
                    <a:pt x="555599" y="1276450"/>
                    <a:pt x="492360" y="1390031"/>
                    <a:pt x="404892" y="1547314"/>
                  </a:cubicBezTo>
                  <a:cubicBezTo>
                    <a:pt x="317047" y="1705133"/>
                    <a:pt x="204816" y="1906756"/>
                    <a:pt x="40135" y="2159090"/>
                  </a:cubicBezTo>
                  <a:lnTo>
                    <a:pt x="0" y="2219367"/>
                  </a:lnTo>
                  <a:lnTo>
                    <a:pt x="0" y="915659"/>
                  </a:lnTo>
                  <a:lnTo>
                    <a:pt x="58609" y="828051"/>
                  </a:lnTo>
                  <a:cubicBezTo>
                    <a:pt x="177453" y="670481"/>
                    <a:pt x="325846" y="538291"/>
                    <a:pt x="590688" y="385385"/>
                  </a:cubicBezTo>
                  <a:cubicBezTo>
                    <a:pt x="1032158" y="130559"/>
                    <a:pt x="1474329" y="3750"/>
                    <a:pt x="1951393" y="8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4" name="Freeform: Shape 33">
              <a:extLst>
                <a:ext uri="{FF2B5EF4-FFF2-40B4-BE49-F238E27FC236}">
                  <a16:creationId xmlns:a16="http://schemas.microsoft.com/office/drawing/2014/main" id="{2A9D1364-B6A3-44CB-9FBA-C528F0CE90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0" y="319367"/>
              <a:ext cx="5217957" cy="6100079"/>
            </a:xfrm>
            <a:custGeom>
              <a:avLst/>
              <a:gdLst>
                <a:gd name="connsiteX0" fmla="*/ 1951394 w 5217957"/>
                <a:gd name="connsiteY0" fmla="*/ 82 h 6100079"/>
                <a:gd name="connsiteX1" fmla="*/ 2855178 w 5217957"/>
                <a:gd name="connsiteY1" fmla="*/ 125419 h 6100079"/>
                <a:gd name="connsiteX2" fmla="*/ 4779341 w 5217957"/>
                <a:gd name="connsiteY2" fmla="*/ 1591542 h 6100079"/>
                <a:gd name="connsiteX3" fmla="*/ 5108574 w 5217957"/>
                <a:gd name="connsiteY3" fmla="*/ 4028416 h 6100079"/>
                <a:gd name="connsiteX4" fmla="*/ 3459359 w 5217957"/>
                <a:gd name="connsiteY4" fmla="*/ 5487716 h 6100079"/>
                <a:gd name="connsiteX5" fmla="*/ 1203275 w 5217957"/>
                <a:gd name="connsiteY5" fmla="*/ 6029534 h 6100079"/>
                <a:gd name="connsiteX6" fmla="*/ 59921 w 5217957"/>
                <a:gd name="connsiteY6" fmla="*/ 5396467 h 6100079"/>
                <a:gd name="connsiteX7" fmla="*/ 0 w 5217957"/>
                <a:gd name="connsiteY7" fmla="*/ 5333381 h 6100079"/>
                <a:gd name="connsiteX8" fmla="*/ 0 w 5217957"/>
                <a:gd name="connsiteY8" fmla="*/ 4427327 h 6100079"/>
                <a:gd name="connsiteX9" fmla="*/ 112056 w 5217957"/>
                <a:gd name="connsiteY9" fmla="*/ 4602502 h 6100079"/>
                <a:gd name="connsiteX10" fmla="*/ 443875 w 5217957"/>
                <a:gd name="connsiteY10" fmla="*/ 4989110 h 6100079"/>
                <a:gd name="connsiteX11" fmla="*/ 1348175 w 5217957"/>
                <a:gd name="connsiteY11" fmla="*/ 5488759 h 6100079"/>
                <a:gd name="connsiteX12" fmla="*/ 2221463 w 5217957"/>
                <a:gd name="connsiteY12" fmla="*/ 5461704 h 6100079"/>
                <a:gd name="connsiteX13" fmla="*/ 3179339 w 5217957"/>
                <a:gd name="connsiteY13" fmla="*/ 5003023 h 6100079"/>
                <a:gd name="connsiteX14" fmla="*/ 3599638 w 5217957"/>
                <a:gd name="connsiteY14" fmla="*/ 4775996 h 6100079"/>
                <a:gd name="connsiteX15" fmla="*/ 4259765 w 5217957"/>
                <a:gd name="connsiteY15" fmla="*/ 4374667 h 6100079"/>
                <a:gd name="connsiteX16" fmla="*/ 4567742 w 5217957"/>
                <a:gd name="connsiteY16" fmla="*/ 3883732 h 6100079"/>
                <a:gd name="connsiteX17" fmla="*/ 4631929 w 5217957"/>
                <a:gd name="connsiteY17" fmla="*/ 2833886 h 6100079"/>
                <a:gd name="connsiteX18" fmla="*/ 4296412 w 5217957"/>
                <a:gd name="connsiteY18" fmla="*/ 1874932 h 6100079"/>
                <a:gd name="connsiteX19" fmla="*/ 2710219 w 5217957"/>
                <a:gd name="connsiteY19" fmla="*/ 666410 h 6100079"/>
                <a:gd name="connsiteX20" fmla="*/ 1732642 w 5217957"/>
                <a:gd name="connsiteY20" fmla="*/ 573480 h 6100079"/>
                <a:gd name="connsiteX21" fmla="*/ 870621 w 5217957"/>
                <a:gd name="connsiteY21" fmla="*/ 870402 h 6100079"/>
                <a:gd name="connsiteX22" fmla="*/ 537555 w 5217957"/>
                <a:gd name="connsiteY22" fmla="*/ 1125324 h 6100079"/>
                <a:gd name="connsiteX23" fmla="*/ 306995 w 5217957"/>
                <a:gd name="connsiteY23" fmla="*/ 1493030 h 6100079"/>
                <a:gd name="connsiteX24" fmla="*/ 23579 w 5217957"/>
                <a:gd name="connsiteY24" fmla="*/ 1977465 h 6100079"/>
                <a:gd name="connsiteX25" fmla="*/ 0 w 5217957"/>
                <a:gd name="connsiteY25" fmla="*/ 2014291 h 6100079"/>
                <a:gd name="connsiteX26" fmla="*/ 0 w 5217957"/>
                <a:gd name="connsiteY26" fmla="*/ 915660 h 6100079"/>
                <a:gd name="connsiteX27" fmla="*/ 58609 w 5217957"/>
                <a:gd name="connsiteY27" fmla="*/ 828051 h 6100079"/>
                <a:gd name="connsiteX28" fmla="*/ 590689 w 5217957"/>
                <a:gd name="connsiteY28" fmla="*/ 385385 h 6100079"/>
                <a:gd name="connsiteX29" fmla="*/ 1951394 w 5217957"/>
                <a:gd name="connsiteY29" fmla="*/ 82 h 61000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5217957" h="6100079">
                  <a:moveTo>
                    <a:pt x="1951394" y="82"/>
                  </a:moveTo>
                  <a:cubicBezTo>
                    <a:pt x="2237632" y="-2119"/>
                    <a:pt x="2536431" y="40011"/>
                    <a:pt x="2855178" y="125419"/>
                  </a:cubicBezTo>
                  <a:cubicBezTo>
                    <a:pt x="3697704" y="351173"/>
                    <a:pt x="4370491" y="894159"/>
                    <a:pt x="4779341" y="1591542"/>
                  </a:cubicBezTo>
                  <a:cubicBezTo>
                    <a:pt x="5195535" y="2301324"/>
                    <a:pt x="5338357" y="3170855"/>
                    <a:pt x="5108574" y="4028416"/>
                  </a:cubicBezTo>
                  <a:cubicBezTo>
                    <a:pt x="4880820" y="4878406"/>
                    <a:pt x="4165604" y="5079965"/>
                    <a:pt x="3459359" y="5487716"/>
                  </a:cubicBezTo>
                  <a:cubicBezTo>
                    <a:pt x="2753115" y="5895466"/>
                    <a:pt x="2053265" y="6257288"/>
                    <a:pt x="1203275" y="6029534"/>
                  </a:cubicBezTo>
                  <a:cubicBezTo>
                    <a:pt x="739885" y="5905369"/>
                    <a:pt x="366400" y="5685345"/>
                    <a:pt x="59921" y="5396467"/>
                  </a:cubicBezTo>
                  <a:lnTo>
                    <a:pt x="0" y="5333381"/>
                  </a:lnTo>
                  <a:lnTo>
                    <a:pt x="0" y="4427327"/>
                  </a:lnTo>
                  <a:lnTo>
                    <a:pt x="112056" y="4602502"/>
                  </a:lnTo>
                  <a:cubicBezTo>
                    <a:pt x="215300" y="4749260"/>
                    <a:pt x="325419" y="4877443"/>
                    <a:pt x="443875" y="4989110"/>
                  </a:cubicBezTo>
                  <a:cubicBezTo>
                    <a:pt x="700709" y="5231113"/>
                    <a:pt x="996455" y="5394516"/>
                    <a:pt x="1348175" y="5488759"/>
                  </a:cubicBezTo>
                  <a:cubicBezTo>
                    <a:pt x="1633379" y="5565179"/>
                    <a:pt x="1910917" y="5556430"/>
                    <a:pt x="2221463" y="5461704"/>
                  </a:cubicBezTo>
                  <a:cubicBezTo>
                    <a:pt x="2541923" y="5363721"/>
                    <a:pt x="2870374" y="5181404"/>
                    <a:pt x="3179339" y="5003023"/>
                  </a:cubicBezTo>
                  <a:cubicBezTo>
                    <a:pt x="3323713" y="4919760"/>
                    <a:pt x="3463978" y="4846641"/>
                    <a:pt x="3599638" y="4775996"/>
                  </a:cubicBezTo>
                  <a:cubicBezTo>
                    <a:pt x="3862436" y="4639263"/>
                    <a:pt x="4089314" y="4521074"/>
                    <a:pt x="4259765" y="4374667"/>
                  </a:cubicBezTo>
                  <a:cubicBezTo>
                    <a:pt x="4418282" y="4238625"/>
                    <a:pt x="4513201" y="4087280"/>
                    <a:pt x="4567742" y="3883732"/>
                  </a:cubicBezTo>
                  <a:cubicBezTo>
                    <a:pt x="4660420" y="3537853"/>
                    <a:pt x="4682033" y="3184640"/>
                    <a:pt x="4631929" y="2833886"/>
                  </a:cubicBezTo>
                  <a:cubicBezTo>
                    <a:pt x="4583584" y="2494734"/>
                    <a:pt x="4470646" y="2172121"/>
                    <a:pt x="4296412" y="1874932"/>
                  </a:cubicBezTo>
                  <a:cubicBezTo>
                    <a:pt x="3944879" y="1275559"/>
                    <a:pt x="3381537" y="846289"/>
                    <a:pt x="2710219" y="666410"/>
                  </a:cubicBezTo>
                  <a:cubicBezTo>
                    <a:pt x="2349955" y="569877"/>
                    <a:pt x="2030161" y="539483"/>
                    <a:pt x="1732642" y="573480"/>
                  </a:cubicBezTo>
                  <a:cubicBezTo>
                    <a:pt x="1440866" y="606814"/>
                    <a:pt x="1158880" y="703976"/>
                    <a:pt x="870621" y="870402"/>
                  </a:cubicBezTo>
                  <a:cubicBezTo>
                    <a:pt x="670160" y="986048"/>
                    <a:pt x="589753" y="1064195"/>
                    <a:pt x="537555" y="1125324"/>
                  </a:cubicBezTo>
                  <a:cubicBezTo>
                    <a:pt x="463218" y="1212400"/>
                    <a:pt x="397708" y="1330125"/>
                    <a:pt x="306995" y="1493030"/>
                  </a:cubicBezTo>
                  <a:cubicBezTo>
                    <a:pt x="234596" y="1623167"/>
                    <a:pt x="145436" y="1783409"/>
                    <a:pt x="23579" y="1977465"/>
                  </a:cubicBezTo>
                  <a:lnTo>
                    <a:pt x="0" y="2014291"/>
                  </a:lnTo>
                  <a:lnTo>
                    <a:pt x="0" y="915660"/>
                  </a:lnTo>
                  <a:lnTo>
                    <a:pt x="58609" y="828051"/>
                  </a:lnTo>
                  <a:cubicBezTo>
                    <a:pt x="177453" y="670481"/>
                    <a:pt x="325847" y="538291"/>
                    <a:pt x="590689" y="385385"/>
                  </a:cubicBezTo>
                  <a:cubicBezTo>
                    <a:pt x="1032159" y="130559"/>
                    <a:pt x="1474330" y="3750"/>
                    <a:pt x="1951394" y="8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2" name="Title 1">
            <a:extLst>
              <a:ext uri="{FF2B5EF4-FFF2-40B4-BE49-F238E27FC236}">
                <a16:creationId xmlns:a16="http://schemas.microsoft.com/office/drawing/2014/main" id="{C476CBD4-54D7-9951-573F-EC812AA2B3BD}"/>
              </a:ext>
            </a:extLst>
          </p:cNvPr>
          <p:cNvSpPr>
            <a:spLocks noGrp="1"/>
          </p:cNvSpPr>
          <p:nvPr>
            <p:ph type="title"/>
          </p:nvPr>
        </p:nvSpPr>
        <p:spPr>
          <a:xfrm>
            <a:off x="-52623" y="1784189"/>
            <a:ext cx="4525255" cy="4371974"/>
          </a:xfrm>
        </p:spPr>
        <p:txBody>
          <a:bodyPr>
            <a:normAutofit/>
          </a:bodyPr>
          <a:lstStyle/>
          <a:p>
            <a:r>
              <a:rPr lang="en-GB" sz="3600" b="1" kern="0" dirty="0">
                <a:solidFill>
                  <a:schemeClr val="tx2"/>
                </a:solidFill>
                <a:latin typeface="Arial" panose="020B0604020202020204" pitchFamily="34" charset="0"/>
                <a:ea typeface="Times New Roman" panose="02020603050405020304" pitchFamily="18" charset="0"/>
                <a:cs typeface="Times New Roman" panose="02020603050405020304" pitchFamily="18" charset="0"/>
              </a:rPr>
              <a:t>What is a Literature Review?</a:t>
            </a:r>
            <a:br>
              <a:rPr lang="en-GB" sz="3600" kern="100" dirty="0">
                <a:solidFill>
                  <a:schemeClr val="tx2"/>
                </a:solidFill>
                <a:latin typeface="Calibri" panose="020F0502020204030204" pitchFamily="34" charset="0"/>
                <a:ea typeface="Calibri" panose="020F0502020204030204" pitchFamily="34" charset="0"/>
                <a:cs typeface="Times New Roman" panose="02020603050405020304" pitchFamily="18" charset="0"/>
              </a:rPr>
            </a:br>
            <a:endParaRPr lang="en-GB" sz="3600" dirty="0">
              <a:solidFill>
                <a:schemeClr val="tx2"/>
              </a:solidFill>
            </a:endParaRPr>
          </a:p>
        </p:txBody>
      </p:sp>
      <p:sp>
        <p:nvSpPr>
          <p:cNvPr id="3" name="Content Placeholder 2">
            <a:extLst>
              <a:ext uri="{FF2B5EF4-FFF2-40B4-BE49-F238E27FC236}">
                <a16:creationId xmlns:a16="http://schemas.microsoft.com/office/drawing/2014/main" id="{3C201F50-3EED-1524-0526-D6531D5EA783}"/>
              </a:ext>
            </a:extLst>
          </p:cNvPr>
          <p:cNvSpPr>
            <a:spLocks noGrp="1"/>
          </p:cNvSpPr>
          <p:nvPr>
            <p:ph idx="1"/>
          </p:nvPr>
        </p:nvSpPr>
        <p:spPr>
          <a:xfrm>
            <a:off x="4911634" y="822960"/>
            <a:ext cx="7047847" cy="5457979"/>
          </a:xfrm>
        </p:spPr>
        <p:txBody>
          <a:bodyPr anchor="ctr">
            <a:normAutofit fontScale="92500" lnSpcReduction="10000"/>
          </a:bodyPr>
          <a:lstStyle/>
          <a:p>
            <a:pPr marL="0" indent="0">
              <a:spcAft>
                <a:spcPts val="800"/>
              </a:spcAft>
              <a:buNone/>
            </a:pPr>
            <a:r>
              <a:rPr lang="en-GB" kern="0" dirty="0">
                <a:solidFill>
                  <a:schemeClr val="tx2"/>
                </a:solidFill>
                <a:effectLst/>
                <a:latin typeface="Arial" panose="020B0604020202020204" pitchFamily="34" charset="0"/>
                <a:ea typeface="Times New Roman" panose="02020603050405020304" pitchFamily="18" charset="0"/>
                <a:cs typeface="Times New Roman" panose="02020603050405020304" pitchFamily="18" charset="0"/>
              </a:rPr>
              <a:t>A literature review is a written overview of the existing research on a topic. A literature review is a critical component of a dissertation, thesis, or journal article. It can be used to:</a:t>
            </a:r>
            <a:endParaRPr lang="en-GB" kern="100" dirty="0">
              <a:solidFill>
                <a:schemeClr val="tx2"/>
              </a:solidFill>
              <a:effectLst/>
              <a:latin typeface="Calibri" panose="020F0502020204030204" pitchFamily="34" charset="0"/>
              <a:ea typeface="Calibri" panose="020F0502020204030204" pitchFamily="34" charset="0"/>
              <a:cs typeface="Times New Roman" panose="02020603050405020304" pitchFamily="18" charset="0"/>
            </a:endParaRPr>
          </a:p>
          <a:p>
            <a:pPr marL="0" indent="0">
              <a:spcAft>
                <a:spcPts val="800"/>
              </a:spcAft>
              <a:buNone/>
            </a:pPr>
            <a:r>
              <a:rPr lang="en-GB" kern="0" dirty="0">
                <a:solidFill>
                  <a:schemeClr val="tx2"/>
                </a:solidFill>
                <a:effectLst/>
                <a:latin typeface="Arial" panose="020B0604020202020204" pitchFamily="34" charset="0"/>
                <a:ea typeface="Times New Roman" panose="02020603050405020304" pitchFamily="18" charset="0"/>
                <a:cs typeface="Times New Roman" panose="02020603050405020304" pitchFamily="18" charset="0"/>
              </a:rPr>
              <a:t>– Assess the current state of knowledge on a topic</a:t>
            </a:r>
            <a:endParaRPr lang="en-GB" kern="100" dirty="0">
              <a:solidFill>
                <a:schemeClr val="tx2"/>
              </a:solidFill>
              <a:effectLst/>
              <a:latin typeface="Calibri" panose="020F0502020204030204" pitchFamily="34" charset="0"/>
              <a:ea typeface="Calibri" panose="020F0502020204030204" pitchFamily="34" charset="0"/>
              <a:cs typeface="Times New Roman" panose="02020603050405020304" pitchFamily="18" charset="0"/>
            </a:endParaRPr>
          </a:p>
          <a:p>
            <a:pPr marL="0" indent="0">
              <a:spcAft>
                <a:spcPts val="800"/>
              </a:spcAft>
              <a:buNone/>
            </a:pPr>
            <a:r>
              <a:rPr lang="en-GB" kern="0" dirty="0">
                <a:solidFill>
                  <a:schemeClr val="tx2"/>
                </a:solidFill>
                <a:effectLst/>
                <a:latin typeface="Arial" panose="020B0604020202020204" pitchFamily="34" charset="0"/>
                <a:ea typeface="Times New Roman" panose="02020603050405020304" pitchFamily="18" charset="0"/>
                <a:cs typeface="Times New Roman" panose="02020603050405020304" pitchFamily="18" charset="0"/>
              </a:rPr>
              <a:t>– Identify gaps in the existing research</a:t>
            </a:r>
            <a:endParaRPr lang="en-GB" kern="100" dirty="0">
              <a:solidFill>
                <a:schemeClr val="tx2"/>
              </a:solidFill>
              <a:effectLst/>
              <a:latin typeface="Calibri" panose="020F0502020204030204" pitchFamily="34" charset="0"/>
              <a:ea typeface="Calibri" panose="020F0502020204030204" pitchFamily="34" charset="0"/>
              <a:cs typeface="Times New Roman" panose="02020603050405020304" pitchFamily="18" charset="0"/>
            </a:endParaRPr>
          </a:p>
          <a:p>
            <a:pPr marL="0" indent="0">
              <a:spcAft>
                <a:spcPts val="800"/>
              </a:spcAft>
              <a:buNone/>
            </a:pPr>
            <a:r>
              <a:rPr lang="en-GB" kern="0" dirty="0">
                <a:solidFill>
                  <a:schemeClr val="tx2"/>
                </a:solidFill>
                <a:effectLst/>
                <a:latin typeface="Arial" panose="020B0604020202020204" pitchFamily="34" charset="0"/>
                <a:ea typeface="Times New Roman" panose="02020603050405020304" pitchFamily="18" charset="0"/>
                <a:cs typeface="Times New Roman" panose="02020603050405020304" pitchFamily="18" charset="0"/>
              </a:rPr>
              <a:t>– Inform future research directions</a:t>
            </a:r>
            <a:endParaRPr lang="en-GB" kern="100" dirty="0">
              <a:solidFill>
                <a:schemeClr val="tx2"/>
              </a:solidFill>
              <a:effectLst/>
              <a:latin typeface="Calibri" panose="020F0502020204030204" pitchFamily="34" charset="0"/>
              <a:ea typeface="Calibri" panose="020F0502020204030204" pitchFamily="34" charset="0"/>
              <a:cs typeface="Times New Roman" panose="02020603050405020304" pitchFamily="18" charset="0"/>
            </a:endParaRPr>
          </a:p>
          <a:p>
            <a:pPr marL="0" indent="0">
              <a:spcAft>
                <a:spcPts val="800"/>
              </a:spcAft>
              <a:buNone/>
            </a:pPr>
            <a:r>
              <a:rPr lang="en-GB" kern="0" dirty="0">
                <a:solidFill>
                  <a:schemeClr val="tx2"/>
                </a:solidFill>
                <a:effectLst/>
                <a:latin typeface="Arial" panose="020B0604020202020204" pitchFamily="34" charset="0"/>
                <a:ea typeface="Times New Roman" panose="02020603050405020304" pitchFamily="18" charset="0"/>
                <a:cs typeface="Times New Roman" panose="02020603050405020304" pitchFamily="18" charset="0"/>
              </a:rPr>
              <a:t>The best structure for a literature review depends on the purpose of the review and the audience. Ultimately, it is up to the researcher to decide which type of literature review is best suited for their needs. </a:t>
            </a:r>
            <a:endParaRPr lang="en-GB" kern="100" dirty="0">
              <a:solidFill>
                <a:schemeClr val="tx2"/>
              </a:solidFill>
              <a:effectLst/>
              <a:latin typeface="Calibri" panose="020F0502020204030204" pitchFamily="34" charset="0"/>
              <a:ea typeface="Calibri" panose="020F0502020204030204" pitchFamily="34" charset="0"/>
              <a:cs typeface="Times New Roman" panose="02020603050405020304" pitchFamily="18" charset="0"/>
            </a:endParaRPr>
          </a:p>
          <a:p>
            <a:endParaRPr lang="en-GB" sz="1800" dirty="0">
              <a:solidFill>
                <a:schemeClr val="tx2"/>
              </a:solidFill>
            </a:endParaRPr>
          </a:p>
        </p:txBody>
      </p:sp>
    </p:spTree>
    <p:extLst>
      <p:ext uri="{BB962C8B-B14F-4D97-AF65-F5344CB8AC3E}">
        <p14:creationId xmlns:p14="http://schemas.microsoft.com/office/powerpoint/2010/main" val="137154307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4" name="Rectangle 43">
            <a:extLst>
              <a:ext uri="{FF2B5EF4-FFF2-40B4-BE49-F238E27FC236}">
                <a16:creationId xmlns:a16="http://schemas.microsoft.com/office/drawing/2014/main" id="{D009D6D5-DAC2-4A8B-A17A-E206B9012D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CC5E1CD-E5E9-42B3-A3E6-207D6E5BF104}"/>
              </a:ext>
            </a:extLst>
          </p:cNvPr>
          <p:cNvSpPr>
            <a:spLocks noGrp="1"/>
          </p:cNvSpPr>
          <p:nvPr>
            <p:ph type="title"/>
          </p:nvPr>
        </p:nvSpPr>
        <p:spPr>
          <a:xfrm>
            <a:off x="838201" y="365125"/>
            <a:ext cx="5251316" cy="1807305"/>
          </a:xfrm>
        </p:spPr>
        <p:txBody>
          <a:bodyPr>
            <a:normAutofit/>
          </a:bodyPr>
          <a:lstStyle/>
          <a:p>
            <a:r>
              <a:rPr lang="en-GB" sz="2800" kern="0" dirty="0">
                <a:latin typeface="Arial" panose="020B0604020202020204" pitchFamily="34" charset="0"/>
                <a:ea typeface="Times New Roman" panose="02020603050405020304" pitchFamily="18" charset="0"/>
                <a:cs typeface="Times New Roman" panose="02020603050405020304" pitchFamily="18" charset="0"/>
              </a:rPr>
              <a:t>Why write a literature review?</a:t>
            </a:r>
            <a:br>
              <a:rPr lang="en-GB" sz="2800" kern="0" dirty="0">
                <a:latin typeface="Arial" panose="020B0604020202020204" pitchFamily="34" charset="0"/>
                <a:ea typeface="Times New Roman" panose="02020603050405020304" pitchFamily="18" charset="0"/>
                <a:cs typeface="Times New Roman" panose="02020603050405020304" pitchFamily="18" charset="0"/>
              </a:rPr>
            </a:br>
            <a:r>
              <a:rPr lang="en-GB" sz="2800" kern="0" dirty="0">
                <a:latin typeface="Arial" panose="020B0604020202020204" pitchFamily="34" charset="0"/>
                <a:ea typeface="Times New Roman" panose="02020603050405020304" pitchFamily="18" charset="0"/>
                <a:cs typeface="Times New Roman" panose="02020603050405020304" pitchFamily="18" charset="0"/>
              </a:rPr>
              <a:t>(This answer covers Part 1 of the assessment).</a:t>
            </a:r>
            <a:br>
              <a:rPr lang="en-GB" sz="2800" kern="100" dirty="0">
                <a:latin typeface="Calibri" panose="020F0502020204030204" pitchFamily="34" charset="0"/>
                <a:ea typeface="Calibri" panose="020F0502020204030204" pitchFamily="34" charset="0"/>
                <a:cs typeface="Times New Roman" panose="02020603050405020304" pitchFamily="18" charset="0"/>
              </a:rPr>
            </a:br>
            <a:endParaRPr lang="en-GB" sz="2800" dirty="0"/>
          </a:p>
        </p:txBody>
      </p:sp>
      <p:sp>
        <p:nvSpPr>
          <p:cNvPr id="3" name="Content Placeholder 2">
            <a:extLst>
              <a:ext uri="{FF2B5EF4-FFF2-40B4-BE49-F238E27FC236}">
                <a16:creationId xmlns:a16="http://schemas.microsoft.com/office/drawing/2014/main" id="{2E4A2865-C832-9CEF-43B8-3A9078E439C2}"/>
              </a:ext>
            </a:extLst>
          </p:cNvPr>
          <p:cNvSpPr>
            <a:spLocks noGrp="1"/>
          </p:cNvSpPr>
          <p:nvPr>
            <p:ph idx="1"/>
          </p:nvPr>
        </p:nvSpPr>
        <p:spPr>
          <a:xfrm>
            <a:off x="539931" y="2172430"/>
            <a:ext cx="5860869" cy="4004533"/>
          </a:xfrm>
        </p:spPr>
        <p:txBody>
          <a:bodyPr>
            <a:normAutofit fontScale="92500"/>
          </a:bodyPr>
          <a:lstStyle/>
          <a:p>
            <a:pPr marL="0" indent="0">
              <a:spcAft>
                <a:spcPts val="750"/>
              </a:spcAft>
              <a:buNone/>
            </a:pPr>
            <a:r>
              <a:rPr lang="en-GB" sz="3200" kern="0" dirty="0">
                <a:effectLst/>
                <a:latin typeface="Arial" panose="020B0604020202020204" pitchFamily="34" charset="0"/>
                <a:ea typeface="Times New Roman" panose="02020603050405020304" pitchFamily="18" charset="0"/>
                <a:cs typeface="Times New Roman" panose="02020603050405020304" pitchFamily="18" charset="0"/>
              </a:rPr>
              <a:t>New discoveries don't happen from nowhere; they build upon the findings of previous experiments and investigations. A literature review shows how the investigation you are conducting fits with what has gone before and puts it into context.</a:t>
            </a:r>
            <a:endParaRPr lang="en-GB" sz="3200" kern="1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sz="2000" dirty="0"/>
          </a:p>
        </p:txBody>
      </p:sp>
      <p:pic>
        <p:nvPicPr>
          <p:cNvPr id="29" name="Picture 28">
            <a:extLst>
              <a:ext uri="{FF2B5EF4-FFF2-40B4-BE49-F238E27FC236}">
                <a16:creationId xmlns:a16="http://schemas.microsoft.com/office/drawing/2014/main" id="{63AB2FD0-C60C-DD11-16F3-EE56B9EE5C63}"/>
              </a:ext>
            </a:extLst>
          </p:cNvPr>
          <p:cNvPicPr>
            <a:picLocks noChangeAspect="1"/>
          </p:cNvPicPr>
          <p:nvPr/>
        </p:nvPicPr>
        <p:blipFill>
          <a:blip r:embed="rId2"/>
          <a:srcRect l="12643" r="38449"/>
          <a:stretch>
            <a:fillRect/>
          </a:stretch>
        </p:blipFill>
        <p:spPr>
          <a:xfrm>
            <a:off x="6229215" y="10"/>
            <a:ext cx="5962785" cy="6857990"/>
          </a:xfrm>
          <a:custGeom>
            <a:avLst/>
            <a:gdLst/>
            <a:ahLst/>
            <a:cxnLst/>
            <a:rect l="l" t="t" r="r" b="b"/>
            <a:pathLst>
              <a:path w="5962785" h="6858000">
                <a:moveTo>
                  <a:pt x="1044839" y="0"/>
                </a:moveTo>
                <a:lnTo>
                  <a:pt x="5962785" y="0"/>
                </a:lnTo>
                <a:lnTo>
                  <a:pt x="5962785" y="6858000"/>
                </a:lnTo>
                <a:lnTo>
                  <a:pt x="1469886" y="6858000"/>
                </a:lnTo>
                <a:lnTo>
                  <a:pt x="1416006" y="6823984"/>
                </a:lnTo>
                <a:cubicBezTo>
                  <a:pt x="1356767" y="6787940"/>
                  <a:pt x="1296437" y="6755500"/>
                  <a:pt x="1232473" y="6733873"/>
                </a:cubicBezTo>
                <a:cubicBezTo>
                  <a:pt x="1145250" y="6705037"/>
                  <a:pt x="1060933" y="6654575"/>
                  <a:pt x="1075471" y="6503186"/>
                </a:cubicBezTo>
                <a:cubicBezTo>
                  <a:pt x="1078378" y="6459932"/>
                  <a:pt x="1055118" y="6427493"/>
                  <a:pt x="1020229" y="6438306"/>
                </a:cubicBezTo>
                <a:cubicBezTo>
                  <a:pt x="953358" y="6459932"/>
                  <a:pt x="921375" y="6398656"/>
                  <a:pt x="883579" y="6351798"/>
                </a:cubicBezTo>
                <a:cubicBezTo>
                  <a:pt x="816707" y="6268895"/>
                  <a:pt x="752743" y="6182387"/>
                  <a:pt x="645167" y="6167969"/>
                </a:cubicBezTo>
                <a:cubicBezTo>
                  <a:pt x="665519" y="6103088"/>
                  <a:pt x="700408" y="6110298"/>
                  <a:pt x="732391" y="6124716"/>
                </a:cubicBezTo>
                <a:cubicBezTo>
                  <a:pt x="816707" y="6160761"/>
                  <a:pt x="901023" y="6200410"/>
                  <a:pt x="985339" y="6236455"/>
                </a:cubicBezTo>
                <a:cubicBezTo>
                  <a:pt x="1040581" y="6258081"/>
                  <a:pt x="1095822" y="6290522"/>
                  <a:pt x="1168509" y="6265291"/>
                </a:cubicBezTo>
                <a:cubicBezTo>
                  <a:pt x="1104545" y="6135530"/>
                  <a:pt x="996969" y="6110298"/>
                  <a:pt x="909746" y="6070649"/>
                </a:cubicBezTo>
                <a:cubicBezTo>
                  <a:pt x="802169" y="6020185"/>
                  <a:pt x="738206" y="5926470"/>
                  <a:pt x="659704" y="5818335"/>
                </a:cubicBezTo>
                <a:cubicBezTo>
                  <a:pt x="738206" y="5789500"/>
                  <a:pt x="787632" y="5868798"/>
                  <a:pt x="851597" y="5865193"/>
                </a:cubicBezTo>
                <a:cubicBezTo>
                  <a:pt x="854504" y="5854380"/>
                  <a:pt x="860319" y="5832753"/>
                  <a:pt x="860319" y="5832753"/>
                </a:cubicBezTo>
                <a:cubicBezTo>
                  <a:pt x="755650" y="5775081"/>
                  <a:pt x="709132" y="5666947"/>
                  <a:pt x="691686" y="5533581"/>
                </a:cubicBezTo>
                <a:cubicBezTo>
                  <a:pt x="685872" y="5465095"/>
                  <a:pt x="648075" y="5443468"/>
                  <a:pt x="610278" y="5411029"/>
                </a:cubicBezTo>
                <a:cubicBezTo>
                  <a:pt x="482350" y="5299289"/>
                  <a:pt x="345700" y="5198364"/>
                  <a:pt x="238123" y="5046976"/>
                </a:cubicBezTo>
                <a:cubicBezTo>
                  <a:pt x="363144" y="5064998"/>
                  <a:pt x="461997" y="5165924"/>
                  <a:pt x="592833" y="5209177"/>
                </a:cubicBezTo>
                <a:cubicBezTo>
                  <a:pt x="488165" y="5043371"/>
                  <a:pt x="351514" y="4956864"/>
                  <a:pt x="226494" y="4855939"/>
                </a:cubicBezTo>
                <a:cubicBezTo>
                  <a:pt x="168344" y="4809081"/>
                  <a:pt x="116011" y="4751408"/>
                  <a:pt x="49139" y="4726177"/>
                </a:cubicBezTo>
                <a:cubicBezTo>
                  <a:pt x="25879" y="4718968"/>
                  <a:pt x="-14825" y="4700947"/>
                  <a:pt x="5527" y="4650483"/>
                </a:cubicBezTo>
                <a:cubicBezTo>
                  <a:pt x="22972" y="4607230"/>
                  <a:pt x="54954" y="4621648"/>
                  <a:pt x="84029" y="4632460"/>
                </a:cubicBezTo>
                <a:cubicBezTo>
                  <a:pt x="153807" y="4661296"/>
                  <a:pt x="229401" y="4661296"/>
                  <a:pt x="325347" y="4661296"/>
                </a:cubicBezTo>
                <a:cubicBezTo>
                  <a:pt x="243939" y="4524326"/>
                  <a:pt x="95658" y="4567580"/>
                  <a:pt x="25879" y="4423401"/>
                </a:cubicBezTo>
                <a:cubicBezTo>
                  <a:pt x="113103" y="4398170"/>
                  <a:pt x="179975" y="4448632"/>
                  <a:pt x="249753" y="4459446"/>
                </a:cubicBezTo>
                <a:cubicBezTo>
                  <a:pt x="313718" y="4470259"/>
                  <a:pt x="328254" y="4445028"/>
                  <a:pt x="313718" y="4365729"/>
                </a:cubicBezTo>
                <a:cubicBezTo>
                  <a:pt x="290458" y="4243177"/>
                  <a:pt x="325347" y="4181900"/>
                  <a:pt x="418386" y="4214341"/>
                </a:cubicBezTo>
                <a:cubicBezTo>
                  <a:pt x="505609" y="4246781"/>
                  <a:pt x="514332" y="4199922"/>
                  <a:pt x="491072" y="4131438"/>
                </a:cubicBezTo>
                <a:cubicBezTo>
                  <a:pt x="456183" y="4030512"/>
                  <a:pt x="493979" y="3951214"/>
                  <a:pt x="520147" y="3864706"/>
                </a:cubicBezTo>
                <a:cubicBezTo>
                  <a:pt x="560851" y="3734945"/>
                  <a:pt x="543407" y="3670064"/>
                  <a:pt x="459090" y="3572743"/>
                </a:cubicBezTo>
                <a:cubicBezTo>
                  <a:pt x="409664" y="3518676"/>
                  <a:pt x="360236" y="3471818"/>
                  <a:pt x="290458" y="3424959"/>
                </a:cubicBezTo>
                <a:cubicBezTo>
                  <a:pt x="450368" y="3399728"/>
                  <a:pt x="284643" y="3313221"/>
                  <a:pt x="339884" y="3259153"/>
                </a:cubicBezTo>
                <a:cubicBezTo>
                  <a:pt x="453275" y="3237527"/>
                  <a:pt x="543407" y="3410542"/>
                  <a:pt x="697501" y="3360078"/>
                </a:cubicBezTo>
                <a:cubicBezTo>
                  <a:pt x="511425" y="3212294"/>
                  <a:pt x="302087" y="3165436"/>
                  <a:pt x="165437" y="2967190"/>
                </a:cubicBezTo>
                <a:cubicBezTo>
                  <a:pt x="197419" y="2923937"/>
                  <a:pt x="229401" y="2967190"/>
                  <a:pt x="255568" y="2949167"/>
                </a:cubicBezTo>
                <a:cubicBezTo>
                  <a:pt x="255568" y="2938354"/>
                  <a:pt x="560851" y="3006840"/>
                  <a:pt x="578296" y="2725691"/>
                </a:cubicBezTo>
                <a:cubicBezTo>
                  <a:pt x="584111" y="2725691"/>
                  <a:pt x="589926" y="2725691"/>
                  <a:pt x="595740" y="2714876"/>
                </a:cubicBezTo>
                <a:cubicBezTo>
                  <a:pt x="627722" y="2675228"/>
                  <a:pt x="598648" y="2581510"/>
                  <a:pt x="650982" y="2574301"/>
                </a:cubicBezTo>
                <a:cubicBezTo>
                  <a:pt x="709132" y="2567092"/>
                  <a:pt x="764373" y="2534653"/>
                  <a:pt x="825429" y="2552674"/>
                </a:cubicBezTo>
                <a:cubicBezTo>
                  <a:pt x="871949" y="2567092"/>
                  <a:pt x="921375" y="2585115"/>
                  <a:pt x="970802" y="2585115"/>
                </a:cubicBezTo>
                <a:cubicBezTo>
                  <a:pt x="1023136" y="2585115"/>
                  <a:pt x="1095822" y="2707668"/>
                  <a:pt x="1127805" y="2545465"/>
                </a:cubicBezTo>
                <a:cubicBezTo>
                  <a:pt x="1127805" y="2538257"/>
                  <a:pt x="1217936" y="2556280"/>
                  <a:pt x="1267362" y="2563488"/>
                </a:cubicBezTo>
                <a:cubicBezTo>
                  <a:pt x="1308067" y="2570698"/>
                  <a:pt x="1357494" y="2603137"/>
                  <a:pt x="1386568" y="2538257"/>
                </a:cubicBezTo>
                <a:cubicBezTo>
                  <a:pt x="1401105" y="2498607"/>
                  <a:pt x="1331326" y="2426518"/>
                  <a:pt x="1270270" y="2419309"/>
                </a:cubicBezTo>
                <a:cubicBezTo>
                  <a:pt x="1215029" y="2412101"/>
                  <a:pt x="1159787" y="2404892"/>
                  <a:pt x="1107453" y="2419309"/>
                </a:cubicBezTo>
                <a:cubicBezTo>
                  <a:pt x="1043489" y="2437331"/>
                  <a:pt x="1008599" y="2408495"/>
                  <a:pt x="991154" y="2343615"/>
                </a:cubicBezTo>
                <a:cubicBezTo>
                  <a:pt x="970802" y="2275131"/>
                  <a:pt x="933005" y="2239085"/>
                  <a:pt x="880671" y="2206645"/>
                </a:cubicBezTo>
                <a:cubicBezTo>
                  <a:pt x="752743" y="2127346"/>
                  <a:pt x="630630" y="2033629"/>
                  <a:pt x="491072" y="1986771"/>
                </a:cubicBezTo>
                <a:cubicBezTo>
                  <a:pt x="464905" y="1979562"/>
                  <a:pt x="432923" y="1965145"/>
                  <a:pt x="421293" y="1903868"/>
                </a:cubicBezTo>
                <a:cubicBezTo>
                  <a:pt x="799262" y="1997584"/>
                  <a:pt x="1142342" y="2239085"/>
                  <a:pt x="1531941" y="2224667"/>
                </a:cubicBezTo>
                <a:cubicBezTo>
                  <a:pt x="1427272" y="2148974"/>
                  <a:pt x="1302252" y="2145369"/>
                  <a:pt x="1188861" y="2091301"/>
                </a:cubicBezTo>
                <a:cubicBezTo>
                  <a:pt x="1270270" y="2051652"/>
                  <a:pt x="1345864" y="2094906"/>
                  <a:pt x="1421458" y="2116532"/>
                </a:cubicBezTo>
                <a:cubicBezTo>
                  <a:pt x="1485422" y="2134554"/>
                  <a:pt x="1543571" y="2138160"/>
                  <a:pt x="1549386" y="2026420"/>
                </a:cubicBezTo>
                <a:cubicBezTo>
                  <a:pt x="1549386" y="2015607"/>
                  <a:pt x="1549386" y="2008398"/>
                  <a:pt x="1549386" y="1997584"/>
                </a:cubicBezTo>
                <a:cubicBezTo>
                  <a:pt x="1526126" y="1950727"/>
                  <a:pt x="1494144" y="1929099"/>
                  <a:pt x="1453440" y="1914682"/>
                </a:cubicBezTo>
                <a:cubicBezTo>
                  <a:pt x="1430180" y="1907473"/>
                  <a:pt x="1398198" y="1893056"/>
                  <a:pt x="1398198" y="1860614"/>
                </a:cubicBezTo>
                <a:cubicBezTo>
                  <a:pt x="1401105" y="1738063"/>
                  <a:pt x="1322604" y="1702018"/>
                  <a:pt x="1247011" y="1665972"/>
                </a:cubicBezTo>
                <a:cubicBezTo>
                  <a:pt x="1287715" y="1604696"/>
                  <a:pt x="1322604" y="1647950"/>
                  <a:pt x="1354586" y="1644345"/>
                </a:cubicBezTo>
                <a:cubicBezTo>
                  <a:pt x="1374939" y="1640741"/>
                  <a:pt x="1395290" y="1637138"/>
                  <a:pt x="1395290" y="1604696"/>
                </a:cubicBezTo>
                <a:cubicBezTo>
                  <a:pt x="1395290" y="1579465"/>
                  <a:pt x="1386568" y="1547025"/>
                  <a:pt x="1366216" y="1547025"/>
                </a:cubicBezTo>
                <a:cubicBezTo>
                  <a:pt x="1238288" y="1543420"/>
                  <a:pt x="1165601" y="1370405"/>
                  <a:pt x="1031858" y="1370405"/>
                </a:cubicBezTo>
                <a:cubicBezTo>
                  <a:pt x="950450" y="1370405"/>
                  <a:pt x="1072563" y="1273083"/>
                  <a:pt x="1005692" y="1233435"/>
                </a:cubicBezTo>
                <a:cubicBezTo>
                  <a:pt x="991154" y="1222621"/>
                  <a:pt x="1046396" y="1208203"/>
                  <a:pt x="1069655" y="1211808"/>
                </a:cubicBezTo>
                <a:cubicBezTo>
                  <a:pt x="1092915" y="1215412"/>
                  <a:pt x="1113268" y="1240644"/>
                  <a:pt x="1142342" y="1222621"/>
                </a:cubicBezTo>
                <a:cubicBezTo>
                  <a:pt x="1156879" y="1157741"/>
                  <a:pt x="1119082" y="1132510"/>
                  <a:pt x="1084193" y="1114487"/>
                </a:cubicBezTo>
                <a:cubicBezTo>
                  <a:pt x="1008599" y="1071234"/>
                  <a:pt x="933005" y="1020771"/>
                  <a:pt x="848689" y="1006353"/>
                </a:cubicBezTo>
                <a:cubicBezTo>
                  <a:pt x="819615" y="1002748"/>
                  <a:pt x="802169" y="984726"/>
                  <a:pt x="805077" y="948681"/>
                </a:cubicBezTo>
                <a:cubicBezTo>
                  <a:pt x="810892" y="901822"/>
                  <a:pt x="839967" y="916240"/>
                  <a:pt x="863226" y="919844"/>
                </a:cubicBezTo>
                <a:cubicBezTo>
                  <a:pt x="877764" y="923450"/>
                  <a:pt x="892301" y="934263"/>
                  <a:pt x="906838" y="909031"/>
                </a:cubicBezTo>
                <a:cubicBezTo>
                  <a:pt x="566666" y="653113"/>
                  <a:pt x="386404" y="667532"/>
                  <a:pt x="5527" y="458471"/>
                </a:cubicBezTo>
                <a:cubicBezTo>
                  <a:pt x="89843" y="418822"/>
                  <a:pt x="150900" y="447658"/>
                  <a:pt x="209049" y="454867"/>
                </a:cubicBezTo>
                <a:cubicBezTo>
                  <a:pt x="354422" y="472890"/>
                  <a:pt x="264290" y="505329"/>
                  <a:pt x="409664" y="526956"/>
                </a:cubicBezTo>
                <a:cubicBezTo>
                  <a:pt x="479443" y="537770"/>
                  <a:pt x="543407" y="573815"/>
                  <a:pt x="621908" y="516143"/>
                </a:cubicBezTo>
                <a:cubicBezTo>
                  <a:pt x="674242" y="476494"/>
                  <a:pt x="758558" y="519747"/>
                  <a:pt x="822522" y="552188"/>
                </a:cubicBezTo>
                <a:cubicBezTo>
                  <a:pt x="874856" y="581024"/>
                  <a:pt x="927190" y="588232"/>
                  <a:pt x="996969" y="552188"/>
                </a:cubicBezTo>
                <a:cubicBezTo>
                  <a:pt x="933005" y="530562"/>
                  <a:pt x="883579" y="512539"/>
                  <a:pt x="834151" y="498120"/>
                </a:cubicBezTo>
                <a:cubicBezTo>
                  <a:pt x="793447" y="487307"/>
                  <a:pt x="770187" y="462076"/>
                  <a:pt x="773095" y="408008"/>
                </a:cubicBezTo>
                <a:cubicBezTo>
                  <a:pt x="773095" y="379172"/>
                  <a:pt x="764373" y="339523"/>
                  <a:pt x="793447" y="325106"/>
                </a:cubicBezTo>
                <a:cubicBezTo>
                  <a:pt x="816707" y="310688"/>
                  <a:pt x="848689" y="325106"/>
                  <a:pt x="860319" y="350336"/>
                </a:cubicBezTo>
                <a:cubicBezTo>
                  <a:pt x="874856" y="397195"/>
                  <a:pt x="889393" y="440449"/>
                  <a:pt x="938820" y="444054"/>
                </a:cubicBezTo>
                <a:cubicBezTo>
                  <a:pt x="1005692" y="451262"/>
                  <a:pt x="967894" y="422426"/>
                  <a:pt x="956265" y="386381"/>
                </a:cubicBezTo>
                <a:cubicBezTo>
                  <a:pt x="944635" y="346733"/>
                  <a:pt x="979525" y="335919"/>
                  <a:pt x="1002784" y="343127"/>
                </a:cubicBezTo>
                <a:cubicBezTo>
                  <a:pt x="1090008" y="375569"/>
                  <a:pt x="1180139" y="317897"/>
                  <a:pt x="1270270" y="364755"/>
                </a:cubicBezTo>
                <a:cubicBezTo>
                  <a:pt x="1247011" y="249411"/>
                  <a:pt x="1197583" y="198949"/>
                  <a:pt x="1092915" y="180926"/>
                </a:cubicBezTo>
                <a:cubicBezTo>
                  <a:pt x="1055118" y="177322"/>
                  <a:pt x="1014414" y="184530"/>
                  <a:pt x="979525" y="152090"/>
                </a:cubicBezTo>
                <a:cubicBezTo>
                  <a:pt x="959172" y="134068"/>
                  <a:pt x="938820" y="112441"/>
                  <a:pt x="953358" y="76396"/>
                </a:cubicBezTo>
                <a:cubicBezTo>
                  <a:pt x="962080" y="51165"/>
                  <a:pt x="985339" y="51165"/>
                  <a:pt x="1005692" y="58373"/>
                </a:cubicBezTo>
                <a:cubicBezTo>
                  <a:pt x="1090008" y="98023"/>
                  <a:pt x="1180139" y="108837"/>
                  <a:pt x="1267362" y="123254"/>
                </a:cubicBezTo>
                <a:cubicBezTo>
                  <a:pt x="1281900" y="126859"/>
                  <a:pt x="1296437" y="134068"/>
                  <a:pt x="1310975" y="98023"/>
                </a:cubicBezTo>
                <a:cubicBezTo>
                  <a:pt x="1260095" y="81803"/>
                  <a:pt x="1209941" y="62879"/>
                  <a:pt x="1159787" y="43505"/>
                </a:cubicBezTo>
                <a:close/>
              </a:path>
            </a:pathLst>
          </a:custGeom>
        </p:spPr>
      </p:pic>
    </p:spTree>
    <p:extLst>
      <p:ext uri="{BB962C8B-B14F-4D97-AF65-F5344CB8AC3E}">
        <p14:creationId xmlns:p14="http://schemas.microsoft.com/office/powerpoint/2010/main" val="172432506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1" name="Rectangle 30">
            <a:extLst>
              <a:ext uri="{FF2B5EF4-FFF2-40B4-BE49-F238E27FC236}">
                <a16:creationId xmlns:a16="http://schemas.microsoft.com/office/drawing/2014/main" id="{18873D23-2DCF-4B31-A009-95721C06E8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3" name="Rectangle 32">
            <a:extLst>
              <a:ext uri="{FF2B5EF4-FFF2-40B4-BE49-F238E27FC236}">
                <a16:creationId xmlns:a16="http://schemas.microsoft.com/office/drawing/2014/main" id="{C13EF075-D4EF-4929-ADBC-91B27DA1995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800"/>
          </a:p>
        </p:txBody>
      </p:sp>
      <p:grpSp>
        <p:nvGrpSpPr>
          <p:cNvPr id="35" name="Group 34">
            <a:extLst>
              <a:ext uri="{FF2B5EF4-FFF2-40B4-BE49-F238E27FC236}">
                <a16:creationId xmlns:a16="http://schemas.microsoft.com/office/drawing/2014/main" id="{DAA26DFA-AAB2-4973-9C17-16D587C7B19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1863" y="508838"/>
            <a:ext cx="5217958" cy="6239661"/>
            <a:chOff x="-19221" y="251144"/>
            <a:chExt cx="5217958" cy="6239661"/>
          </a:xfrm>
        </p:grpSpPr>
        <p:sp>
          <p:nvSpPr>
            <p:cNvPr id="36" name="Freeform: Shape 35">
              <a:extLst>
                <a:ext uri="{FF2B5EF4-FFF2-40B4-BE49-F238E27FC236}">
                  <a16:creationId xmlns:a16="http://schemas.microsoft.com/office/drawing/2014/main" id="{3F407F11-7321-4BF6-8536-CCE8E34245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1" y="251144"/>
              <a:ext cx="5187198" cy="6239661"/>
            </a:xfrm>
            <a:custGeom>
              <a:avLst/>
              <a:gdLst>
                <a:gd name="connsiteX0" fmla="*/ 2011811 w 5187198"/>
                <a:gd name="connsiteY0" fmla="*/ 4 h 6239661"/>
                <a:gd name="connsiteX1" fmla="*/ 2617011 w 5187198"/>
                <a:gd name="connsiteY1" fmla="*/ 70590 h 6239661"/>
                <a:gd name="connsiteX2" fmla="*/ 2690321 w 5187198"/>
                <a:gd name="connsiteY2" fmla="*/ 88146 h 6239661"/>
                <a:gd name="connsiteX3" fmla="*/ 2726863 w 5187198"/>
                <a:gd name="connsiteY3" fmla="*/ 97127 h 6239661"/>
                <a:gd name="connsiteX4" fmla="*/ 2762951 w 5187198"/>
                <a:gd name="connsiteY4" fmla="*/ 107375 h 6239661"/>
                <a:gd name="connsiteX5" fmla="*/ 2834843 w 5187198"/>
                <a:gd name="connsiteY5" fmla="*/ 128493 h 6239661"/>
                <a:gd name="connsiteX6" fmla="*/ 2906574 w 5187198"/>
                <a:gd name="connsiteY6" fmla="*/ 151076 h 6239661"/>
                <a:gd name="connsiteX7" fmla="*/ 3049504 w 5187198"/>
                <a:gd name="connsiteY7" fmla="*/ 202124 h 6239661"/>
                <a:gd name="connsiteX8" fmla="*/ 3189518 w 5187198"/>
                <a:gd name="connsiteY8" fmla="*/ 260159 h 6239661"/>
                <a:gd name="connsiteX9" fmla="*/ 3326048 w 5187198"/>
                <a:gd name="connsiteY9" fmla="*/ 325143 h 6239661"/>
                <a:gd name="connsiteX10" fmla="*/ 3459166 w 5187198"/>
                <a:gd name="connsiteY10" fmla="*/ 395936 h 6239661"/>
                <a:gd name="connsiteX11" fmla="*/ 3588578 w 5187198"/>
                <a:gd name="connsiteY11" fmla="*/ 472343 h 6239661"/>
                <a:gd name="connsiteX12" fmla="*/ 3651864 w 5187198"/>
                <a:gd name="connsiteY12" fmla="*/ 512600 h 6239661"/>
                <a:gd name="connsiteX13" fmla="*/ 3714514 w 5187198"/>
                <a:gd name="connsiteY13" fmla="*/ 553499 h 6239661"/>
                <a:gd name="connsiteX14" fmla="*/ 4181221 w 5187198"/>
                <a:gd name="connsiteY14" fmla="*/ 922912 h 6239661"/>
                <a:gd name="connsiteX15" fmla="*/ 4582963 w 5187198"/>
                <a:gd name="connsiteY15" fmla="*/ 1358264 h 6239661"/>
                <a:gd name="connsiteX16" fmla="*/ 4670721 w 5187198"/>
                <a:gd name="connsiteY16" fmla="*/ 1477644 h 6239661"/>
                <a:gd name="connsiteX17" fmla="*/ 4752378 w 5187198"/>
                <a:gd name="connsiteY17" fmla="*/ 1601187 h 6239661"/>
                <a:gd name="connsiteX18" fmla="*/ 4772168 w 5187198"/>
                <a:gd name="connsiteY18" fmla="*/ 1632456 h 6239661"/>
                <a:gd name="connsiteX19" fmla="*/ 4782117 w 5187198"/>
                <a:gd name="connsiteY19" fmla="*/ 1648104 h 6239661"/>
                <a:gd name="connsiteX20" fmla="*/ 4791381 w 5187198"/>
                <a:gd name="connsiteY20" fmla="*/ 1664150 h 6239661"/>
                <a:gd name="connsiteX21" fmla="*/ 4828190 w 5187198"/>
                <a:gd name="connsiteY21" fmla="*/ 1728379 h 6239661"/>
                <a:gd name="connsiteX22" fmla="*/ 4864832 w 5187198"/>
                <a:gd name="connsiteY22" fmla="*/ 1792796 h 6239661"/>
                <a:gd name="connsiteX23" fmla="*/ 4899201 w 5187198"/>
                <a:gd name="connsiteY23" fmla="*/ 1858342 h 6239661"/>
                <a:gd name="connsiteX24" fmla="*/ 4933266 w 5187198"/>
                <a:gd name="connsiteY24" fmla="*/ 1924155 h 6239661"/>
                <a:gd name="connsiteX25" fmla="*/ 4964403 w 5187198"/>
                <a:gd name="connsiteY25" fmla="*/ 1991384 h 6239661"/>
                <a:gd name="connsiteX26" fmla="*/ 4995019 w 5187198"/>
                <a:gd name="connsiteY26" fmla="*/ 2058823 h 6239661"/>
                <a:gd name="connsiteX27" fmla="*/ 5021999 w 5187198"/>
                <a:gd name="connsiteY27" fmla="*/ 2127723 h 6239661"/>
                <a:gd name="connsiteX28" fmla="*/ 5048321 w 5187198"/>
                <a:gd name="connsiteY28" fmla="*/ 2196908 h 6239661"/>
                <a:gd name="connsiteX29" fmla="*/ 5070546 w 5187198"/>
                <a:gd name="connsiteY29" fmla="*/ 2267547 h 6239661"/>
                <a:gd name="connsiteX30" fmla="*/ 5092171 w 5187198"/>
                <a:gd name="connsiteY30" fmla="*/ 2338256 h 6239661"/>
                <a:gd name="connsiteX31" fmla="*/ 5110305 w 5187198"/>
                <a:gd name="connsiteY31" fmla="*/ 2409886 h 6239661"/>
                <a:gd name="connsiteX32" fmla="*/ 5186393 w 5187198"/>
                <a:gd name="connsiteY32" fmla="*/ 2992022 h 6239661"/>
                <a:gd name="connsiteX33" fmla="*/ 5149045 w 5187198"/>
                <a:gd name="connsiteY33" fmla="*/ 3571816 h 6239661"/>
                <a:gd name="connsiteX34" fmla="*/ 5126572 w 5187198"/>
                <a:gd name="connsiteY34" fmla="*/ 3714520 h 6239661"/>
                <a:gd name="connsiteX35" fmla="*/ 5099067 w 5187198"/>
                <a:gd name="connsiteY35" fmla="*/ 3856108 h 6239661"/>
                <a:gd name="connsiteX36" fmla="*/ 5095699 w 5187198"/>
                <a:gd name="connsiteY36" fmla="*/ 3873868 h 6239661"/>
                <a:gd name="connsiteX37" fmla="*/ 5091573 w 5187198"/>
                <a:gd name="connsiteY37" fmla="*/ 3891426 h 6239661"/>
                <a:gd name="connsiteX38" fmla="*/ 5083324 w 5187198"/>
                <a:gd name="connsiteY38" fmla="*/ 3926541 h 6239661"/>
                <a:gd name="connsiteX39" fmla="*/ 5067256 w 5187198"/>
                <a:gd name="connsiteY39" fmla="*/ 3996889 h 6239661"/>
                <a:gd name="connsiteX40" fmla="*/ 5059194 w 5187198"/>
                <a:gd name="connsiteY40" fmla="*/ 4032171 h 6239661"/>
                <a:gd name="connsiteX41" fmla="*/ 5049522 w 5187198"/>
                <a:gd name="connsiteY41" fmla="*/ 4067833 h 6239661"/>
                <a:gd name="connsiteX42" fmla="*/ 5040067 w 5187198"/>
                <a:gd name="connsiteY42" fmla="*/ 4103553 h 6239661"/>
                <a:gd name="connsiteX43" fmla="*/ 5028960 w 5187198"/>
                <a:gd name="connsiteY43" fmla="*/ 4138946 h 6239661"/>
                <a:gd name="connsiteX44" fmla="*/ 4917351 w 5187198"/>
                <a:gd name="connsiteY44" fmla="*/ 4417041 h 6239661"/>
                <a:gd name="connsiteX45" fmla="*/ 4756163 w 5187198"/>
                <a:gd name="connsiteY45" fmla="*/ 4676402 h 6239661"/>
                <a:gd name="connsiteX46" fmla="*/ 4322493 w 5187198"/>
                <a:gd name="connsiteY46" fmla="*/ 5105604 h 6239661"/>
                <a:gd name="connsiteX47" fmla="*/ 3840510 w 5187198"/>
                <a:gd name="connsiteY47" fmla="*/ 5429590 h 6239661"/>
                <a:gd name="connsiteX48" fmla="*/ 3606447 w 5187198"/>
                <a:gd name="connsiteY48" fmla="*/ 5572862 h 6239661"/>
                <a:gd name="connsiteX49" fmla="*/ 3488814 w 5187198"/>
                <a:gd name="connsiteY49" fmla="*/ 5647178 h 6239661"/>
                <a:gd name="connsiteX50" fmla="*/ 3365864 w 5187198"/>
                <a:gd name="connsiteY50" fmla="*/ 5722735 h 6239661"/>
                <a:gd name="connsiteX51" fmla="*/ 2839486 w 5187198"/>
                <a:gd name="connsiteY51" fmla="*/ 5999120 h 6239661"/>
                <a:gd name="connsiteX52" fmla="*/ 2242423 w 5187198"/>
                <a:gd name="connsiteY52" fmla="*/ 6192346 h 6239661"/>
                <a:gd name="connsiteX53" fmla="*/ 1589380 w 5187198"/>
                <a:gd name="connsiteY53" fmla="*/ 6230657 h 6239661"/>
                <a:gd name="connsiteX54" fmla="*/ 1548244 w 5187198"/>
                <a:gd name="connsiteY54" fmla="*/ 6226706 h 6239661"/>
                <a:gd name="connsiteX55" fmla="*/ 1507348 w 5187198"/>
                <a:gd name="connsiteY55" fmla="*/ 6221428 h 6239661"/>
                <a:gd name="connsiteX56" fmla="*/ 1466401 w 5187198"/>
                <a:gd name="connsiteY56" fmla="*/ 6215904 h 6239661"/>
                <a:gd name="connsiteX57" fmla="*/ 1425773 w 5187198"/>
                <a:gd name="connsiteY57" fmla="*/ 6209191 h 6239661"/>
                <a:gd name="connsiteX58" fmla="*/ 1344960 w 5187198"/>
                <a:gd name="connsiteY58" fmla="*/ 6193681 h 6239661"/>
                <a:gd name="connsiteX59" fmla="*/ 1265007 w 5187198"/>
                <a:gd name="connsiteY59" fmla="*/ 6175388 h 6239661"/>
                <a:gd name="connsiteX60" fmla="*/ 1225415 w 5187198"/>
                <a:gd name="connsiteY60" fmla="*/ 6165243 h 6239661"/>
                <a:gd name="connsiteX61" fmla="*/ 1186567 w 5187198"/>
                <a:gd name="connsiteY61" fmla="*/ 6154486 h 6239661"/>
                <a:gd name="connsiteX62" fmla="*/ 1111158 w 5187198"/>
                <a:gd name="connsiteY62" fmla="*/ 6130918 h 6239661"/>
                <a:gd name="connsiteX63" fmla="*/ 1035915 w 5187198"/>
                <a:gd name="connsiteY63" fmla="*/ 6107163 h 6239661"/>
                <a:gd name="connsiteX64" fmla="*/ 961579 w 5187198"/>
                <a:gd name="connsiteY64" fmla="*/ 6079594 h 6239661"/>
                <a:gd name="connsiteX65" fmla="*/ 395297 w 5187198"/>
                <a:gd name="connsiteY65" fmla="*/ 5792812 h 6239661"/>
                <a:gd name="connsiteX66" fmla="*/ 265239 w 5187198"/>
                <a:gd name="connsiteY66" fmla="*/ 5701511 h 6239661"/>
                <a:gd name="connsiteX67" fmla="*/ 233756 w 5187198"/>
                <a:gd name="connsiteY67" fmla="*/ 5677542 h 6239661"/>
                <a:gd name="connsiteX68" fmla="*/ 202800 w 5187198"/>
                <a:gd name="connsiteY68" fmla="*/ 5652902 h 6239661"/>
                <a:gd name="connsiteX69" fmla="*/ 140918 w 5187198"/>
                <a:gd name="connsiteY69" fmla="*/ 5603515 h 6239661"/>
                <a:gd name="connsiteX70" fmla="*/ 110625 w 5187198"/>
                <a:gd name="connsiteY70" fmla="*/ 5578127 h 6239661"/>
                <a:gd name="connsiteX71" fmla="*/ 95631 w 5187198"/>
                <a:gd name="connsiteY71" fmla="*/ 5565299 h 6239661"/>
                <a:gd name="connsiteX72" fmla="*/ 81966 w 5187198"/>
                <a:gd name="connsiteY72" fmla="*/ 5550973 h 6239661"/>
                <a:gd name="connsiteX73" fmla="*/ 27991 w 5187198"/>
                <a:gd name="connsiteY73" fmla="*/ 5493272 h 6239661"/>
                <a:gd name="connsiteX74" fmla="*/ 1454 w 5187198"/>
                <a:gd name="connsiteY74" fmla="*/ 5464252 h 6239661"/>
                <a:gd name="connsiteX75" fmla="*/ 0 w 5187198"/>
                <a:gd name="connsiteY75" fmla="*/ 5462518 h 6239661"/>
                <a:gd name="connsiteX76" fmla="*/ 0 w 5187198"/>
                <a:gd name="connsiteY76" fmla="*/ 4720187 h 6239661"/>
                <a:gd name="connsiteX77" fmla="*/ 109684 w 5187198"/>
                <a:gd name="connsiteY77" fmla="*/ 4836724 h 6239661"/>
                <a:gd name="connsiteX78" fmla="*/ 306959 w 5187198"/>
                <a:gd name="connsiteY78" fmla="*/ 5007200 h 6239661"/>
                <a:gd name="connsiteX79" fmla="*/ 358101 w 5187198"/>
                <a:gd name="connsiteY79" fmla="*/ 5046057 h 6239661"/>
                <a:gd name="connsiteX80" fmla="*/ 383328 w 5187198"/>
                <a:gd name="connsiteY80" fmla="*/ 5065684 h 6239661"/>
                <a:gd name="connsiteX81" fmla="*/ 409503 w 5187198"/>
                <a:gd name="connsiteY81" fmla="*/ 5083942 h 6239661"/>
                <a:gd name="connsiteX82" fmla="*/ 461889 w 5187198"/>
                <a:gd name="connsiteY82" fmla="*/ 5119888 h 6239661"/>
                <a:gd name="connsiteX83" fmla="*/ 474883 w 5187198"/>
                <a:gd name="connsiteY83" fmla="*/ 5128933 h 6239661"/>
                <a:gd name="connsiteX84" fmla="*/ 486410 w 5187198"/>
                <a:gd name="connsiteY84" fmla="*/ 5139557 h 6239661"/>
                <a:gd name="connsiteX85" fmla="*/ 510852 w 5187198"/>
                <a:gd name="connsiteY85" fmla="*/ 5159089 h 6239661"/>
                <a:gd name="connsiteX86" fmla="*/ 560653 w 5187198"/>
                <a:gd name="connsiteY86" fmla="*/ 5196893 h 6239661"/>
                <a:gd name="connsiteX87" fmla="*/ 585485 w 5187198"/>
                <a:gd name="connsiteY87" fmla="*/ 5215834 h 6239661"/>
                <a:gd name="connsiteX88" fmla="*/ 610707 w 5187198"/>
                <a:gd name="connsiteY88" fmla="*/ 5234185 h 6239661"/>
                <a:gd name="connsiteX89" fmla="*/ 714768 w 5187198"/>
                <a:gd name="connsiteY89" fmla="*/ 5303103 h 6239661"/>
                <a:gd name="connsiteX90" fmla="*/ 1166634 w 5187198"/>
                <a:gd name="connsiteY90" fmla="*/ 5513322 h 6239661"/>
                <a:gd name="connsiteX91" fmla="*/ 1225991 w 5187198"/>
                <a:gd name="connsiteY91" fmla="*/ 5533632 h 6239661"/>
                <a:gd name="connsiteX92" fmla="*/ 1286680 w 5187198"/>
                <a:gd name="connsiteY92" fmla="*/ 5550705 h 6239661"/>
                <a:gd name="connsiteX93" fmla="*/ 1347310 w 5187198"/>
                <a:gd name="connsiteY93" fmla="*/ 5567995 h 6239661"/>
                <a:gd name="connsiteX94" fmla="*/ 1377002 w 5187198"/>
                <a:gd name="connsiteY94" fmla="*/ 5575719 h 6239661"/>
                <a:gd name="connsiteX95" fmla="*/ 1406328 w 5187198"/>
                <a:gd name="connsiteY95" fmla="*/ 5582649 h 6239661"/>
                <a:gd name="connsiteX96" fmla="*/ 1465060 w 5187198"/>
                <a:gd name="connsiteY96" fmla="*/ 5594909 h 6239661"/>
                <a:gd name="connsiteX97" fmla="*/ 1523881 w 5187198"/>
                <a:gd name="connsiteY97" fmla="*/ 5605105 h 6239661"/>
                <a:gd name="connsiteX98" fmla="*/ 1553325 w 5187198"/>
                <a:gd name="connsiteY98" fmla="*/ 5609865 h 6239661"/>
                <a:gd name="connsiteX99" fmla="*/ 1582813 w 5187198"/>
                <a:gd name="connsiteY99" fmla="*/ 5613593 h 6239661"/>
                <a:gd name="connsiteX100" fmla="*/ 1612301 w 5187198"/>
                <a:gd name="connsiteY100" fmla="*/ 5617321 h 6239661"/>
                <a:gd name="connsiteX101" fmla="*/ 1641863 w 5187198"/>
                <a:gd name="connsiteY101" fmla="*/ 5619910 h 6239661"/>
                <a:gd name="connsiteX102" fmla="*/ 2117508 w 5187198"/>
                <a:gd name="connsiteY102" fmla="*/ 5595156 h 6239661"/>
                <a:gd name="connsiteX103" fmla="*/ 2597368 w 5187198"/>
                <a:gd name="connsiteY103" fmla="*/ 5447381 h 6239661"/>
                <a:gd name="connsiteX104" fmla="*/ 3082968 w 5187198"/>
                <a:gd name="connsiteY104" fmla="*/ 5223245 h 6239661"/>
                <a:gd name="connsiteX105" fmla="*/ 3334855 w 5187198"/>
                <a:gd name="connsiteY105" fmla="*/ 5097383 h 6239661"/>
                <a:gd name="connsiteX106" fmla="*/ 3599509 w 5187198"/>
                <a:gd name="connsiteY106" fmla="*/ 4976217 h 6239661"/>
                <a:gd name="connsiteX107" fmla="*/ 4112002 w 5187198"/>
                <a:gd name="connsiteY107" fmla="*/ 4766359 h 6239661"/>
                <a:gd name="connsiteX108" fmla="*/ 4348983 w 5187198"/>
                <a:gd name="connsiteY108" fmla="*/ 4649833 h 6239661"/>
                <a:gd name="connsiteX109" fmla="*/ 4560505 w 5187198"/>
                <a:gd name="connsiteY109" fmla="*/ 4501564 h 6239661"/>
                <a:gd name="connsiteX110" fmla="*/ 4731963 w 5187198"/>
                <a:gd name="connsiteY110" fmla="*/ 4309870 h 6239661"/>
                <a:gd name="connsiteX111" fmla="*/ 4852344 w 5187198"/>
                <a:gd name="connsiteY111" fmla="*/ 4078640 h 6239661"/>
                <a:gd name="connsiteX112" fmla="*/ 4863972 w 5187198"/>
                <a:gd name="connsiteY112" fmla="*/ 4047790 h 6239661"/>
                <a:gd name="connsiteX113" fmla="*/ 4874144 w 5187198"/>
                <a:gd name="connsiteY113" fmla="*/ 4016320 h 6239661"/>
                <a:gd name="connsiteX114" fmla="*/ 4884127 w 5187198"/>
                <a:gd name="connsiteY114" fmla="*/ 3984682 h 6239661"/>
                <a:gd name="connsiteX115" fmla="*/ 4892800 w 5187198"/>
                <a:gd name="connsiteY115" fmla="*/ 3951883 h 6239661"/>
                <a:gd name="connsiteX116" fmla="*/ 4909526 w 5187198"/>
                <a:gd name="connsiteY116" fmla="*/ 3886001 h 6239661"/>
                <a:gd name="connsiteX117" fmla="*/ 4917687 w 5187198"/>
                <a:gd name="connsiteY117" fmla="*/ 3852948 h 6239661"/>
                <a:gd name="connsiteX118" fmla="*/ 4921768 w 5187198"/>
                <a:gd name="connsiteY118" fmla="*/ 3836422 h 6239661"/>
                <a:gd name="connsiteX119" fmla="*/ 4924845 w 5187198"/>
                <a:gd name="connsiteY119" fmla="*/ 3819742 h 6239661"/>
                <a:gd name="connsiteX120" fmla="*/ 4948230 w 5187198"/>
                <a:gd name="connsiteY120" fmla="*/ 3685744 h 6239661"/>
                <a:gd name="connsiteX121" fmla="*/ 4962782 w 5187198"/>
                <a:gd name="connsiteY121" fmla="*/ 3550540 h 6239661"/>
                <a:gd name="connsiteX122" fmla="*/ 4939468 w 5187198"/>
                <a:gd name="connsiteY122" fmla="*/ 3010249 h 6239661"/>
                <a:gd name="connsiteX123" fmla="*/ 4816901 w 5187198"/>
                <a:gd name="connsiteY123" fmla="*/ 2488224 h 6239661"/>
                <a:gd name="connsiteX124" fmla="*/ 4797005 w 5187198"/>
                <a:gd name="connsiteY124" fmla="*/ 2424470 h 6239661"/>
                <a:gd name="connsiteX125" fmla="*/ 4774433 w 5187198"/>
                <a:gd name="connsiteY125" fmla="*/ 2361620 h 6239661"/>
                <a:gd name="connsiteX126" fmla="*/ 4752459 w 5187198"/>
                <a:gd name="connsiteY126" fmla="*/ 2298700 h 6239661"/>
                <a:gd name="connsiteX127" fmla="*/ 4728083 w 5187198"/>
                <a:gd name="connsiteY127" fmla="*/ 2236526 h 6239661"/>
                <a:gd name="connsiteX128" fmla="*/ 4704471 w 5187198"/>
                <a:gd name="connsiteY128" fmla="*/ 2174095 h 6239661"/>
                <a:gd name="connsiteX129" fmla="*/ 4678399 w 5187198"/>
                <a:gd name="connsiteY129" fmla="*/ 2112626 h 6239661"/>
                <a:gd name="connsiteX130" fmla="*/ 4652601 w 5187198"/>
                <a:gd name="connsiteY130" fmla="*/ 2050999 h 6239661"/>
                <a:gd name="connsiteX131" fmla="*/ 4624205 w 5187198"/>
                <a:gd name="connsiteY131" fmla="*/ 1990415 h 6239661"/>
                <a:gd name="connsiteX132" fmla="*/ 4595398 w 5187198"/>
                <a:gd name="connsiteY132" fmla="*/ 1930069 h 6239661"/>
                <a:gd name="connsiteX133" fmla="*/ 4563827 w 5187198"/>
                <a:gd name="connsiteY133" fmla="*/ 1870952 h 6239661"/>
                <a:gd name="connsiteX134" fmla="*/ 4531433 w 5187198"/>
                <a:gd name="connsiteY134" fmla="*/ 1812311 h 6239661"/>
                <a:gd name="connsiteX135" fmla="*/ 4523315 w 5187198"/>
                <a:gd name="connsiteY135" fmla="*/ 1797616 h 6239661"/>
                <a:gd name="connsiteX136" fmla="*/ 4514482 w 5187198"/>
                <a:gd name="connsiteY136" fmla="*/ 1783425 h 6239661"/>
                <a:gd name="connsiteX137" fmla="*/ 4496845 w 5187198"/>
                <a:gd name="connsiteY137" fmla="*/ 1754936 h 6239661"/>
                <a:gd name="connsiteX138" fmla="*/ 4461463 w 5187198"/>
                <a:gd name="connsiteY138" fmla="*/ 1697929 h 6239661"/>
                <a:gd name="connsiteX139" fmla="*/ 4452660 w 5187198"/>
                <a:gd name="connsiteY139" fmla="*/ 1683629 h 6239661"/>
                <a:gd name="connsiteX140" fmla="*/ 4443141 w 5187198"/>
                <a:gd name="connsiteY140" fmla="*/ 1669834 h 6239661"/>
                <a:gd name="connsiteX141" fmla="*/ 4424241 w 5187198"/>
                <a:gd name="connsiteY141" fmla="*/ 1642166 h 6239661"/>
                <a:gd name="connsiteX142" fmla="*/ 4346886 w 5187198"/>
                <a:gd name="connsiteY142" fmla="*/ 1532412 h 6239661"/>
                <a:gd name="connsiteX143" fmla="*/ 3985497 w 5187198"/>
                <a:gd name="connsiteY143" fmla="*/ 1134649 h 6239661"/>
                <a:gd name="connsiteX144" fmla="*/ 3545665 w 5187198"/>
                <a:gd name="connsiteY144" fmla="*/ 825877 h 6239661"/>
                <a:gd name="connsiteX145" fmla="*/ 3486190 w 5187198"/>
                <a:gd name="connsiteY145" fmla="*/ 794756 h 6239661"/>
                <a:gd name="connsiteX146" fmla="*/ 3426182 w 5187198"/>
                <a:gd name="connsiteY146" fmla="*/ 764765 h 6239661"/>
                <a:gd name="connsiteX147" fmla="*/ 3365044 w 5187198"/>
                <a:gd name="connsiteY147" fmla="*/ 737255 h 6239661"/>
                <a:gd name="connsiteX148" fmla="*/ 3334529 w 5187198"/>
                <a:gd name="connsiteY148" fmla="*/ 723514 h 6239661"/>
                <a:gd name="connsiteX149" fmla="*/ 3303733 w 5187198"/>
                <a:gd name="connsiteY149" fmla="*/ 710395 h 6239661"/>
                <a:gd name="connsiteX150" fmla="*/ 3179033 w 5187198"/>
                <a:gd name="connsiteY150" fmla="*/ 662259 h 6239661"/>
                <a:gd name="connsiteX151" fmla="*/ 3052408 w 5187198"/>
                <a:gd name="connsiteY151" fmla="*/ 620447 h 6239661"/>
                <a:gd name="connsiteX152" fmla="*/ 2924325 w 5187198"/>
                <a:gd name="connsiteY152" fmla="*/ 584505 h 6239661"/>
                <a:gd name="connsiteX153" fmla="*/ 2859667 w 5187198"/>
                <a:gd name="connsiteY153" fmla="*/ 569266 h 6239661"/>
                <a:gd name="connsiteX154" fmla="*/ 2795226 w 5187198"/>
                <a:gd name="connsiteY154" fmla="*/ 554085 h 6239661"/>
                <a:gd name="connsiteX155" fmla="*/ 2729702 w 5187198"/>
                <a:gd name="connsiteY155" fmla="*/ 540354 h 6239661"/>
                <a:gd name="connsiteX156" fmla="*/ 2663758 w 5187198"/>
                <a:gd name="connsiteY156" fmla="*/ 527322 h 6239661"/>
                <a:gd name="connsiteX157" fmla="*/ 2630927 w 5187198"/>
                <a:gd name="connsiteY157" fmla="*/ 520495 h 6239661"/>
                <a:gd name="connsiteX158" fmla="*/ 2597965 w 5187198"/>
                <a:gd name="connsiteY158" fmla="*/ 515024 h 6239661"/>
                <a:gd name="connsiteX159" fmla="*/ 2532205 w 5187198"/>
                <a:gd name="connsiteY159" fmla="*/ 503895 h 6239661"/>
                <a:gd name="connsiteX160" fmla="*/ 2010064 w 5187198"/>
                <a:gd name="connsiteY160" fmla="*/ 452552 h 6239661"/>
                <a:gd name="connsiteX161" fmla="*/ 1494552 w 5187198"/>
                <a:gd name="connsiteY161" fmla="*/ 485055 h 6239661"/>
                <a:gd name="connsiteX162" fmla="*/ 1366896 w 5187198"/>
                <a:gd name="connsiteY162" fmla="*/ 509389 h 6239661"/>
                <a:gd name="connsiteX163" fmla="*/ 1240175 w 5187198"/>
                <a:gd name="connsiteY163" fmla="*/ 541045 h 6239661"/>
                <a:gd name="connsiteX164" fmla="*/ 1177438 w 5187198"/>
                <a:gd name="connsiteY164" fmla="*/ 560170 h 6239661"/>
                <a:gd name="connsiteX165" fmla="*/ 1145987 w 5187198"/>
                <a:gd name="connsiteY165" fmla="*/ 569826 h 6239661"/>
                <a:gd name="connsiteX166" fmla="*/ 1130315 w 5187198"/>
                <a:gd name="connsiteY166" fmla="*/ 574669 h 6239661"/>
                <a:gd name="connsiteX167" fmla="*/ 1114873 w 5187198"/>
                <a:gd name="connsiteY167" fmla="*/ 580384 h 6239661"/>
                <a:gd name="connsiteX168" fmla="*/ 1052839 w 5187198"/>
                <a:gd name="connsiteY168" fmla="*/ 602943 h 6239661"/>
                <a:gd name="connsiteX169" fmla="*/ 991135 w 5187198"/>
                <a:gd name="connsiteY169" fmla="*/ 626866 h 6239661"/>
                <a:gd name="connsiteX170" fmla="*/ 930179 w 5187198"/>
                <a:gd name="connsiteY170" fmla="*/ 653191 h 6239661"/>
                <a:gd name="connsiteX171" fmla="*/ 869768 w 5187198"/>
                <a:gd name="connsiteY171" fmla="*/ 680937 h 6239661"/>
                <a:gd name="connsiteX172" fmla="*/ 810085 w 5187198"/>
                <a:gd name="connsiteY172" fmla="*/ 710734 h 6239661"/>
                <a:gd name="connsiteX173" fmla="*/ 751220 w 5187198"/>
                <a:gd name="connsiteY173" fmla="*/ 741794 h 6239661"/>
                <a:gd name="connsiteX174" fmla="*/ 532669 w 5187198"/>
                <a:gd name="connsiteY174" fmla="*/ 881688 h 6239661"/>
                <a:gd name="connsiteX175" fmla="*/ 354185 w 5187198"/>
                <a:gd name="connsiteY175" fmla="*/ 1050286 h 6239661"/>
                <a:gd name="connsiteX176" fmla="*/ 315980 w 5187198"/>
                <a:gd name="connsiteY176" fmla="*/ 1098125 h 6239661"/>
                <a:gd name="connsiteX177" fmla="*/ 280345 w 5187198"/>
                <a:gd name="connsiteY177" fmla="*/ 1149782 h 6239661"/>
                <a:gd name="connsiteX178" fmla="*/ 245890 w 5187198"/>
                <a:gd name="connsiteY178" fmla="*/ 1203959 h 6239661"/>
                <a:gd name="connsiteX179" fmla="*/ 212162 w 5187198"/>
                <a:gd name="connsiteY179" fmla="*/ 1260184 h 6239661"/>
                <a:gd name="connsiteX180" fmla="*/ 80716 w 5187198"/>
                <a:gd name="connsiteY180" fmla="*/ 1502476 h 6239661"/>
                <a:gd name="connsiteX181" fmla="*/ 0 w 5187198"/>
                <a:gd name="connsiteY181" fmla="*/ 1648841 h 6239661"/>
                <a:gd name="connsiteX182" fmla="*/ 0 w 5187198"/>
                <a:gd name="connsiteY182" fmla="*/ 954863 h 6239661"/>
                <a:gd name="connsiteX183" fmla="*/ 43491 w 5187198"/>
                <a:gd name="connsiteY183" fmla="*/ 895513 h 6239661"/>
                <a:gd name="connsiteX184" fmla="*/ 93923 w 5187198"/>
                <a:gd name="connsiteY184" fmla="*/ 834489 h 6239661"/>
                <a:gd name="connsiteX185" fmla="*/ 323465 w 5187198"/>
                <a:gd name="connsiteY185" fmla="*/ 617671 h 6239661"/>
                <a:gd name="connsiteX186" fmla="*/ 574777 w 5187198"/>
                <a:gd name="connsiteY186" fmla="*/ 446794 h 6239661"/>
                <a:gd name="connsiteX187" fmla="*/ 638943 w 5187198"/>
                <a:gd name="connsiteY187" fmla="*/ 408925 h 6239661"/>
                <a:gd name="connsiteX188" fmla="*/ 703505 w 5187198"/>
                <a:gd name="connsiteY188" fmla="*/ 371742 h 6239661"/>
                <a:gd name="connsiteX189" fmla="*/ 769262 w 5187198"/>
                <a:gd name="connsiteY189" fmla="*/ 336154 h 6239661"/>
                <a:gd name="connsiteX190" fmla="*/ 835552 w 5187198"/>
                <a:gd name="connsiteY190" fmla="*/ 301173 h 6239661"/>
                <a:gd name="connsiteX191" fmla="*/ 902979 w 5187198"/>
                <a:gd name="connsiteY191" fmla="*/ 268004 h 6239661"/>
                <a:gd name="connsiteX192" fmla="*/ 971127 w 5187198"/>
                <a:gd name="connsiteY192" fmla="*/ 235607 h 6239661"/>
                <a:gd name="connsiteX193" fmla="*/ 988238 w 5187198"/>
                <a:gd name="connsiteY193" fmla="*/ 227556 h 6239661"/>
                <a:gd name="connsiteX194" fmla="*/ 1005744 w 5187198"/>
                <a:gd name="connsiteY194" fmla="*/ 220191 h 6239661"/>
                <a:gd name="connsiteX195" fmla="*/ 1040729 w 5187198"/>
                <a:gd name="connsiteY195" fmla="*/ 205569 h 6239661"/>
                <a:gd name="connsiteX196" fmla="*/ 1110835 w 5187198"/>
                <a:gd name="connsiteY196" fmla="*/ 176248 h 6239661"/>
                <a:gd name="connsiteX197" fmla="*/ 1254256 w 5187198"/>
                <a:gd name="connsiteY197" fmla="*/ 123796 h 6239661"/>
                <a:gd name="connsiteX198" fmla="*/ 1401310 w 5187198"/>
                <a:gd name="connsiteY198" fmla="*/ 79852 h 6239661"/>
                <a:gd name="connsiteX199" fmla="*/ 2011811 w 5187198"/>
                <a:gd name="connsiteY199" fmla="*/ 4 h 62396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Lst>
              <a:rect l="l" t="t" r="r" b="b"/>
              <a:pathLst>
                <a:path w="5187198" h="6239661">
                  <a:moveTo>
                    <a:pt x="2011811" y="4"/>
                  </a:moveTo>
                  <a:cubicBezTo>
                    <a:pt x="2217306" y="120"/>
                    <a:pt x="2420903" y="25925"/>
                    <a:pt x="2617011" y="70590"/>
                  </a:cubicBezTo>
                  <a:lnTo>
                    <a:pt x="2690321" y="88146"/>
                  </a:lnTo>
                  <a:lnTo>
                    <a:pt x="2726863" y="97127"/>
                  </a:lnTo>
                  <a:lnTo>
                    <a:pt x="2762951" y="107375"/>
                  </a:lnTo>
                  <a:lnTo>
                    <a:pt x="2834843" y="128493"/>
                  </a:lnTo>
                  <a:cubicBezTo>
                    <a:pt x="2858788" y="135605"/>
                    <a:pt x="2882632" y="142226"/>
                    <a:pt x="2906574" y="151076"/>
                  </a:cubicBezTo>
                  <a:cubicBezTo>
                    <a:pt x="2954475" y="167852"/>
                    <a:pt x="3002363" y="183813"/>
                    <a:pt x="3049504" y="202124"/>
                  </a:cubicBezTo>
                  <a:lnTo>
                    <a:pt x="3189518" y="260159"/>
                  </a:lnTo>
                  <a:lnTo>
                    <a:pt x="3326048" y="325143"/>
                  </a:lnTo>
                  <a:cubicBezTo>
                    <a:pt x="3370687" y="348464"/>
                    <a:pt x="3414908" y="372485"/>
                    <a:pt x="3459166" y="395936"/>
                  </a:cubicBezTo>
                  <a:cubicBezTo>
                    <a:pt x="3502947" y="420302"/>
                    <a:pt x="3545491" y="447118"/>
                    <a:pt x="3588578" y="472343"/>
                  </a:cubicBezTo>
                  <a:cubicBezTo>
                    <a:pt x="3610346" y="484551"/>
                    <a:pt x="3630797" y="499072"/>
                    <a:pt x="3651864" y="512600"/>
                  </a:cubicBezTo>
                  <a:lnTo>
                    <a:pt x="3714514" y="553499"/>
                  </a:lnTo>
                  <a:cubicBezTo>
                    <a:pt x="3880005" y="664844"/>
                    <a:pt x="4036083" y="788388"/>
                    <a:pt x="4181221" y="922912"/>
                  </a:cubicBezTo>
                  <a:cubicBezTo>
                    <a:pt x="4326221" y="1057515"/>
                    <a:pt x="4461955" y="1202038"/>
                    <a:pt x="4582963" y="1358264"/>
                  </a:cubicBezTo>
                  <a:cubicBezTo>
                    <a:pt x="4614206" y="1396543"/>
                    <a:pt x="4642091" y="1437400"/>
                    <a:pt x="4670721" y="1477644"/>
                  </a:cubicBezTo>
                  <a:cubicBezTo>
                    <a:pt x="4700172" y="1517414"/>
                    <a:pt x="4725864" y="1559538"/>
                    <a:pt x="4752378" y="1601187"/>
                  </a:cubicBezTo>
                  <a:lnTo>
                    <a:pt x="4772168" y="1632456"/>
                  </a:lnTo>
                  <a:lnTo>
                    <a:pt x="4782117" y="1648104"/>
                  </a:lnTo>
                  <a:lnTo>
                    <a:pt x="4791381" y="1664150"/>
                  </a:lnTo>
                  <a:lnTo>
                    <a:pt x="4828190" y="1728379"/>
                  </a:lnTo>
                  <a:cubicBezTo>
                    <a:pt x="4840266" y="1749930"/>
                    <a:pt x="4853470" y="1770740"/>
                    <a:pt x="4864832" y="1792796"/>
                  </a:cubicBezTo>
                  <a:lnTo>
                    <a:pt x="4899201" y="1858342"/>
                  </a:lnTo>
                  <a:cubicBezTo>
                    <a:pt x="4910484" y="1880260"/>
                    <a:pt x="4922532" y="1901920"/>
                    <a:pt x="4933266" y="1924155"/>
                  </a:cubicBezTo>
                  <a:lnTo>
                    <a:pt x="4964403" y="1991384"/>
                  </a:lnTo>
                  <a:cubicBezTo>
                    <a:pt x="4974618" y="2013829"/>
                    <a:pt x="4985323" y="2036171"/>
                    <a:pt x="4995019" y="2058823"/>
                  </a:cubicBezTo>
                  <a:lnTo>
                    <a:pt x="5021999" y="2127723"/>
                  </a:lnTo>
                  <a:lnTo>
                    <a:pt x="5048321" y="2196908"/>
                  </a:lnTo>
                  <a:lnTo>
                    <a:pt x="5070546" y="2267547"/>
                  </a:lnTo>
                  <a:cubicBezTo>
                    <a:pt x="5078054" y="2291004"/>
                    <a:pt x="5085044" y="2314670"/>
                    <a:pt x="5092171" y="2338256"/>
                  </a:cubicBezTo>
                  <a:cubicBezTo>
                    <a:pt x="5098670" y="2362023"/>
                    <a:pt x="5104296" y="2386019"/>
                    <a:pt x="5110305" y="2409886"/>
                  </a:cubicBezTo>
                  <a:cubicBezTo>
                    <a:pt x="5158097" y="2600976"/>
                    <a:pt x="5182068" y="2797044"/>
                    <a:pt x="5186393" y="2992022"/>
                  </a:cubicBezTo>
                  <a:cubicBezTo>
                    <a:pt x="5191013" y="3187195"/>
                    <a:pt x="5175397" y="3380886"/>
                    <a:pt x="5149045" y="3571816"/>
                  </a:cubicBezTo>
                  <a:cubicBezTo>
                    <a:pt x="5141154" y="3619431"/>
                    <a:pt x="5133539" y="3666889"/>
                    <a:pt x="5126572" y="3714520"/>
                  </a:cubicBezTo>
                  <a:cubicBezTo>
                    <a:pt x="5117276" y="3761759"/>
                    <a:pt x="5107793" y="3808831"/>
                    <a:pt x="5099067" y="3856108"/>
                  </a:cubicBezTo>
                  <a:lnTo>
                    <a:pt x="5095699" y="3873868"/>
                  </a:lnTo>
                  <a:lnTo>
                    <a:pt x="5091573" y="3891426"/>
                  </a:lnTo>
                  <a:lnTo>
                    <a:pt x="5083324" y="3926541"/>
                  </a:lnTo>
                  <a:lnTo>
                    <a:pt x="5067256" y="3996889"/>
                  </a:lnTo>
                  <a:cubicBezTo>
                    <a:pt x="5064451" y="4008657"/>
                    <a:pt x="5062244" y="4020353"/>
                    <a:pt x="5059194" y="4032171"/>
                  </a:cubicBezTo>
                  <a:lnTo>
                    <a:pt x="5049522" y="4067833"/>
                  </a:lnTo>
                  <a:lnTo>
                    <a:pt x="5040067" y="4103553"/>
                  </a:lnTo>
                  <a:cubicBezTo>
                    <a:pt x="5036554" y="4115363"/>
                    <a:pt x="5032689" y="4127194"/>
                    <a:pt x="5028960" y="4138946"/>
                  </a:cubicBezTo>
                  <a:cubicBezTo>
                    <a:pt x="4999693" y="4233462"/>
                    <a:pt x="4962869" y="4326764"/>
                    <a:pt x="4917351" y="4417041"/>
                  </a:cubicBezTo>
                  <a:cubicBezTo>
                    <a:pt x="4871860" y="4507209"/>
                    <a:pt x="4817597" y="4594215"/>
                    <a:pt x="4756163" y="4676402"/>
                  </a:cubicBezTo>
                  <a:cubicBezTo>
                    <a:pt x="4632803" y="4840875"/>
                    <a:pt x="4480597" y="4982783"/>
                    <a:pt x="4322493" y="5105604"/>
                  </a:cubicBezTo>
                  <a:cubicBezTo>
                    <a:pt x="4163928" y="5228420"/>
                    <a:pt x="3999564" y="5332640"/>
                    <a:pt x="3840510" y="5429590"/>
                  </a:cubicBezTo>
                  <a:cubicBezTo>
                    <a:pt x="3760954" y="5478172"/>
                    <a:pt x="3682353" y="5524924"/>
                    <a:pt x="3606447" y="5572862"/>
                  </a:cubicBezTo>
                  <a:lnTo>
                    <a:pt x="3488814" y="5647178"/>
                  </a:lnTo>
                  <a:cubicBezTo>
                    <a:pt x="3448270" y="5672597"/>
                    <a:pt x="3407323" y="5697792"/>
                    <a:pt x="3365864" y="5722735"/>
                  </a:cubicBezTo>
                  <a:cubicBezTo>
                    <a:pt x="3200163" y="5822424"/>
                    <a:pt x="3026125" y="5917328"/>
                    <a:pt x="2839486" y="5999120"/>
                  </a:cubicBezTo>
                  <a:cubicBezTo>
                    <a:pt x="2653201" y="6080891"/>
                    <a:pt x="2453560" y="6149344"/>
                    <a:pt x="2242423" y="6192346"/>
                  </a:cubicBezTo>
                  <a:cubicBezTo>
                    <a:pt x="2031719" y="6235463"/>
                    <a:pt x="1808952" y="6251353"/>
                    <a:pt x="1589380" y="6230657"/>
                  </a:cubicBezTo>
                  <a:lnTo>
                    <a:pt x="1548244" y="6226706"/>
                  </a:lnTo>
                  <a:cubicBezTo>
                    <a:pt x="1534528" y="6225117"/>
                    <a:pt x="1520898" y="6223203"/>
                    <a:pt x="1507348" y="6221428"/>
                  </a:cubicBezTo>
                  <a:lnTo>
                    <a:pt x="1466401" y="6215904"/>
                  </a:lnTo>
                  <a:cubicBezTo>
                    <a:pt x="1452772" y="6213991"/>
                    <a:pt x="1439316" y="6211428"/>
                    <a:pt x="1425773" y="6209191"/>
                  </a:cubicBezTo>
                  <a:cubicBezTo>
                    <a:pt x="1398775" y="6204391"/>
                    <a:pt x="1371610" y="6199779"/>
                    <a:pt x="1344960" y="6193681"/>
                  </a:cubicBezTo>
                  <a:cubicBezTo>
                    <a:pt x="1318251" y="6187799"/>
                    <a:pt x="1291260" y="6182538"/>
                    <a:pt x="1265007" y="6175388"/>
                  </a:cubicBezTo>
                  <a:lnTo>
                    <a:pt x="1225415" y="6165243"/>
                  </a:lnTo>
                  <a:cubicBezTo>
                    <a:pt x="1212163" y="6161924"/>
                    <a:pt x="1198939" y="6158496"/>
                    <a:pt x="1186567" y="6154486"/>
                  </a:cubicBezTo>
                  <a:lnTo>
                    <a:pt x="1111158" y="6130918"/>
                  </a:lnTo>
                  <a:lnTo>
                    <a:pt x="1035915" y="6107163"/>
                  </a:lnTo>
                  <a:cubicBezTo>
                    <a:pt x="1010846" y="6099055"/>
                    <a:pt x="986357" y="6088784"/>
                    <a:pt x="961579" y="6079594"/>
                  </a:cubicBezTo>
                  <a:cubicBezTo>
                    <a:pt x="763709" y="6005594"/>
                    <a:pt x="572401" y="5909703"/>
                    <a:pt x="395297" y="5792812"/>
                  </a:cubicBezTo>
                  <a:lnTo>
                    <a:pt x="265239" y="5701511"/>
                  </a:lnTo>
                  <a:cubicBezTo>
                    <a:pt x="254227" y="5694155"/>
                    <a:pt x="244103" y="5685646"/>
                    <a:pt x="233756" y="5677542"/>
                  </a:cubicBezTo>
                  <a:lnTo>
                    <a:pt x="202800" y="5652902"/>
                  </a:lnTo>
                  <a:lnTo>
                    <a:pt x="140918" y="5603515"/>
                  </a:lnTo>
                  <a:cubicBezTo>
                    <a:pt x="130598" y="5595302"/>
                    <a:pt x="120280" y="5587089"/>
                    <a:pt x="110625" y="5578127"/>
                  </a:cubicBezTo>
                  <a:cubicBezTo>
                    <a:pt x="105647" y="5573779"/>
                    <a:pt x="100444" y="5569834"/>
                    <a:pt x="95631" y="5565299"/>
                  </a:cubicBezTo>
                  <a:cubicBezTo>
                    <a:pt x="90955" y="5560684"/>
                    <a:pt x="86505" y="5555666"/>
                    <a:pt x="81966" y="5550973"/>
                  </a:cubicBezTo>
                  <a:lnTo>
                    <a:pt x="27991" y="5493272"/>
                  </a:lnTo>
                  <a:cubicBezTo>
                    <a:pt x="19109" y="5483589"/>
                    <a:pt x="9758" y="5474359"/>
                    <a:pt x="1454" y="5464252"/>
                  </a:cubicBezTo>
                  <a:lnTo>
                    <a:pt x="0" y="5462518"/>
                  </a:lnTo>
                  <a:lnTo>
                    <a:pt x="0" y="4720187"/>
                  </a:lnTo>
                  <a:lnTo>
                    <a:pt x="109684" y="4836724"/>
                  </a:lnTo>
                  <a:cubicBezTo>
                    <a:pt x="173316" y="4897375"/>
                    <a:pt x="239447" y="4954160"/>
                    <a:pt x="306959" y="5007200"/>
                  </a:cubicBezTo>
                  <a:lnTo>
                    <a:pt x="358101" y="5046057"/>
                  </a:lnTo>
                  <a:lnTo>
                    <a:pt x="383328" y="5065684"/>
                  </a:lnTo>
                  <a:cubicBezTo>
                    <a:pt x="391637" y="5072316"/>
                    <a:pt x="400805" y="5077902"/>
                    <a:pt x="409503" y="5083942"/>
                  </a:cubicBezTo>
                  <a:lnTo>
                    <a:pt x="461889" y="5119888"/>
                  </a:lnTo>
                  <a:cubicBezTo>
                    <a:pt x="466184" y="5122893"/>
                    <a:pt x="470616" y="5125820"/>
                    <a:pt x="474883" y="5128933"/>
                  </a:cubicBezTo>
                  <a:cubicBezTo>
                    <a:pt x="478982" y="5132235"/>
                    <a:pt x="482476" y="5136069"/>
                    <a:pt x="486410" y="5139557"/>
                  </a:cubicBezTo>
                  <a:cubicBezTo>
                    <a:pt x="494140" y="5146613"/>
                    <a:pt x="502565" y="5152812"/>
                    <a:pt x="510852" y="5159089"/>
                  </a:cubicBezTo>
                  <a:lnTo>
                    <a:pt x="560653" y="5196893"/>
                  </a:lnTo>
                  <a:lnTo>
                    <a:pt x="585485" y="5215834"/>
                  </a:lnTo>
                  <a:cubicBezTo>
                    <a:pt x="593773" y="5222111"/>
                    <a:pt x="601864" y="5228685"/>
                    <a:pt x="610707" y="5234185"/>
                  </a:cubicBezTo>
                  <a:lnTo>
                    <a:pt x="714768" y="5303103"/>
                  </a:lnTo>
                  <a:cubicBezTo>
                    <a:pt x="856162" y="5390603"/>
                    <a:pt x="1008099" y="5459947"/>
                    <a:pt x="1166634" y="5513322"/>
                  </a:cubicBezTo>
                  <a:cubicBezTo>
                    <a:pt x="1186540" y="5519932"/>
                    <a:pt x="1205774" y="5527751"/>
                    <a:pt x="1225991" y="5533632"/>
                  </a:cubicBezTo>
                  <a:lnTo>
                    <a:pt x="1286680" y="5550705"/>
                  </a:lnTo>
                  <a:lnTo>
                    <a:pt x="1347310" y="5567995"/>
                  </a:lnTo>
                  <a:cubicBezTo>
                    <a:pt x="1357469" y="5571180"/>
                    <a:pt x="1367261" y="5573572"/>
                    <a:pt x="1377002" y="5575719"/>
                  </a:cubicBezTo>
                  <a:lnTo>
                    <a:pt x="1406328" y="5582649"/>
                  </a:lnTo>
                  <a:cubicBezTo>
                    <a:pt x="1425825" y="5587757"/>
                    <a:pt x="1445490" y="5590939"/>
                    <a:pt x="1465060" y="5594909"/>
                  </a:cubicBezTo>
                  <a:cubicBezTo>
                    <a:pt x="1484652" y="5599231"/>
                    <a:pt x="1504324" y="5601952"/>
                    <a:pt x="1523881" y="5605105"/>
                  </a:cubicBezTo>
                  <a:cubicBezTo>
                    <a:pt x="1533660" y="5606682"/>
                    <a:pt x="1543460" y="5608613"/>
                    <a:pt x="1553325" y="5609865"/>
                  </a:cubicBezTo>
                  <a:lnTo>
                    <a:pt x="1582813" y="5613593"/>
                  </a:lnTo>
                  <a:lnTo>
                    <a:pt x="1612301" y="5617321"/>
                  </a:lnTo>
                  <a:lnTo>
                    <a:pt x="1641863" y="5619910"/>
                  </a:lnTo>
                  <a:cubicBezTo>
                    <a:pt x="1799348" y="5633940"/>
                    <a:pt x="1957913" y="5625770"/>
                    <a:pt x="2117508" y="5595156"/>
                  </a:cubicBezTo>
                  <a:cubicBezTo>
                    <a:pt x="2277124" y="5564895"/>
                    <a:pt x="2437004" y="5512449"/>
                    <a:pt x="2597368" y="5447381"/>
                  </a:cubicBezTo>
                  <a:cubicBezTo>
                    <a:pt x="2757791" y="5382096"/>
                    <a:pt x="2918855" y="5304464"/>
                    <a:pt x="3082968" y="5223245"/>
                  </a:cubicBezTo>
                  <a:lnTo>
                    <a:pt x="3334855" y="5097383"/>
                  </a:lnTo>
                  <a:cubicBezTo>
                    <a:pt x="3423528" y="5054142"/>
                    <a:pt x="3511773" y="5013798"/>
                    <a:pt x="3599509" y="4976217"/>
                  </a:cubicBezTo>
                  <a:cubicBezTo>
                    <a:pt x="3774960" y="4900701"/>
                    <a:pt x="3948276" y="4837481"/>
                    <a:pt x="4112002" y="4766359"/>
                  </a:cubicBezTo>
                  <a:cubicBezTo>
                    <a:pt x="4193972" y="4730827"/>
                    <a:pt x="4273429" y="4692997"/>
                    <a:pt x="4348983" y="4649833"/>
                  </a:cubicBezTo>
                  <a:cubicBezTo>
                    <a:pt x="4424508" y="4606778"/>
                    <a:pt x="4496050" y="4558250"/>
                    <a:pt x="4560505" y="4501564"/>
                  </a:cubicBezTo>
                  <a:cubicBezTo>
                    <a:pt x="4625198" y="4445289"/>
                    <a:pt x="4682991" y="4381021"/>
                    <a:pt x="4731963" y="4309870"/>
                  </a:cubicBezTo>
                  <a:cubicBezTo>
                    <a:pt x="4781043" y="4238747"/>
                    <a:pt x="4821275" y="4160848"/>
                    <a:pt x="4852344" y="4078640"/>
                  </a:cubicBezTo>
                  <a:lnTo>
                    <a:pt x="4863972" y="4047790"/>
                  </a:lnTo>
                  <a:lnTo>
                    <a:pt x="4874144" y="4016320"/>
                  </a:lnTo>
                  <a:lnTo>
                    <a:pt x="4884127" y="3984682"/>
                  </a:lnTo>
                  <a:cubicBezTo>
                    <a:pt x="4887242" y="3973925"/>
                    <a:pt x="4889981" y="3962835"/>
                    <a:pt x="4892800" y="3951883"/>
                  </a:cubicBezTo>
                  <a:lnTo>
                    <a:pt x="4909526" y="3886001"/>
                  </a:lnTo>
                  <a:lnTo>
                    <a:pt x="4917687" y="3852948"/>
                  </a:lnTo>
                  <a:lnTo>
                    <a:pt x="4921768" y="3836422"/>
                  </a:lnTo>
                  <a:lnTo>
                    <a:pt x="4924845" y="3819742"/>
                  </a:lnTo>
                  <a:cubicBezTo>
                    <a:pt x="4933092" y="3775120"/>
                    <a:pt x="4941231" y="3730469"/>
                    <a:pt x="4948230" y="3685744"/>
                  </a:cubicBezTo>
                  <a:cubicBezTo>
                    <a:pt x="4953579" y="3640694"/>
                    <a:pt x="4958249" y="3595577"/>
                    <a:pt x="4962782" y="3550540"/>
                  </a:cubicBezTo>
                  <a:cubicBezTo>
                    <a:pt x="4976580" y="3369692"/>
                    <a:pt x="4965812" y="3187942"/>
                    <a:pt x="4939468" y="3010249"/>
                  </a:cubicBezTo>
                  <a:cubicBezTo>
                    <a:pt x="4912965" y="2832281"/>
                    <a:pt x="4870237" y="2658196"/>
                    <a:pt x="4816901" y="2488224"/>
                  </a:cubicBezTo>
                  <a:cubicBezTo>
                    <a:pt x="4810197" y="2466954"/>
                    <a:pt x="4803984" y="2445582"/>
                    <a:pt x="4797005" y="2424470"/>
                  </a:cubicBezTo>
                  <a:cubicBezTo>
                    <a:pt x="4789399" y="2403537"/>
                    <a:pt x="4781686" y="2382574"/>
                    <a:pt x="4774433" y="2361620"/>
                  </a:cubicBezTo>
                  <a:lnTo>
                    <a:pt x="4752459" y="2298700"/>
                  </a:lnTo>
                  <a:lnTo>
                    <a:pt x="4728083" y="2236526"/>
                  </a:lnTo>
                  <a:cubicBezTo>
                    <a:pt x="4719957" y="2215802"/>
                    <a:pt x="4712352" y="2194869"/>
                    <a:pt x="4704471" y="2174095"/>
                  </a:cubicBezTo>
                  <a:lnTo>
                    <a:pt x="4678399" y="2112626"/>
                  </a:lnTo>
                  <a:lnTo>
                    <a:pt x="4652601" y="2050999"/>
                  </a:lnTo>
                  <a:cubicBezTo>
                    <a:pt x="4643711" y="2030533"/>
                    <a:pt x="4633616" y="2010672"/>
                    <a:pt x="4624205" y="1990415"/>
                  </a:cubicBezTo>
                  <a:lnTo>
                    <a:pt x="4595398" y="1930069"/>
                  </a:lnTo>
                  <a:cubicBezTo>
                    <a:pt x="4585714" y="1909969"/>
                    <a:pt x="4574413" y="1890713"/>
                    <a:pt x="4563827" y="1870952"/>
                  </a:cubicBezTo>
                  <a:lnTo>
                    <a:pt x="4531433" y="1812311"/>
                  </a:lnTo>
                  <a:lnTo>
                    <a:pt x="4523315" y="1797616"/>
                  </a:lnTo>
                  <a:lnTo>
                    <a:pt x="4514482" y="1783425"/>
                  </a:lnTo>
                  <a:lnTo>
                    <a:pt x="4496845" y="1754936"/>
                  </a:lnTo>
                  <a:lnTo>
                    <a:pt x="4461463" y="1697929"/>
                  </a:lnTo>
                  <a:lnTo>
                    <a:pt x="4452660" y="1683629"/>
                  </a:lnTo>
                  <a:lnTo>
                    <a:pt x="4443141" y="1669834"/>
                  </a:lnTo>
                  <a:lnTo>
                    <a:pt x="4424241" y="1642166"/>
                  </a:lnTo>
                  <a:cubicBezTo>
                    <a:pt x="4399005" y="1605265"/>
                    <a:pt x="4374512" y="1567751"/>
                    <a:pt x="4346886" y="1532412"/>
                  </a:cubicBezTo>
                  <a:cubicBezTo>
                    <a:pt x="4240477" y="1388328"/>
                    <a:pt x="4120362" y="1253437"/>
                    <a:pt x="3985497" y="1134649"/>
                  </a:cubicBezTo>
                  <a:cubicBezTo>
                    <a:pt x="3850799" y="1015675"/>
                    <a:pt x="3702920" y="911715"/>
                    <a:pt x="3545665" y="825877"/>
                  </a:cubicBezTo>
                  <a:lnTo>
                    <a:pt x="3486190" y="794756"/>
                  </a:lnTo>
                  <a:cubicBezTo>
                    <a:pt x="3466181" y="784640"/>
                    <a:pt x="3446893" y="773560"/>
                    <a:pt x="3426182" y="764765"/>
                  </a:cubicBezTo>
                  <a:lnTo>
                    <a:pt x="3365044" y="737255"/>
                  </a:lnTo>
                  <a:lnTo>
                    <a:pt x="3334529" y="723514"/>
                  </a:lnTo>
                  <a:cubicBezTo>
                    <a:pt x="3324394" y="718943"/>
                    <a:pt x="3314287" y="714265"/>
                    <a:pt x="3303733" y="710395"/>
                  </a:cubicBezTo>
                  <a:cubicBezTo>
                    <a:pt x="3262013" y="694346"/>
                    <a:pt x="3220711" y="677599"/>
                    <a:pt x="3179033" y="662259"/>
                  </a:cubicBezTo>
                  <a:lnTo>
                    <a:pt x="3052408" y="620447"/>
                  </a:lnTo>
                  <a:lnTo>
                    <a:pt x="2924325" y="584505"/>
                  </a:lnTo>
                  <a:cubicBezTo>
                    <a:pt x="2903106" y="578471"/>
                    <a:pt x="2881119" y="574434"/>
                    <a:pt x="2859667" y="569266"/>
                  </a:cubicBezTo>
                  <a:lnTo>
                    <a:pt x="2795226" y="554085"/>
                  </a:lnTo>
                  <a:cubicBezTo>
                    <a:pt x="2774078" y="548652"/>
                    <a:pt x="2751709" y="544744"/>
                    <a:pt x="2729702" y="540354"/>
                  </a:cubicBezTo>
                  <a:lnTo>
                    <a:pt x="2663758" y="527322"/>
                  </a:lnTo>
                  <a:lnTo>
                    <a:pt x="2630927" y="520495"/>
                  </a:lnTo>
                  <a:lnTo>
                    <a:pt x="2597965" y="515024"/>
                  </a:lnTo>
                  <a:cubicBezTo>
                    <a:pt x="2575970" y="511449"/>
                    <a:pt x="2554112" y="507795"/>
                    <a:pt x="2532205" y="503895"/>
                  </a:cubicBezTo>
                  <a:cubicBezTo>
                    <a:pt x="2357016" y="475037"/>
                    <a:pt x="2182954" y="456682"/>
                    <a:pt x="2010064" y="452552"/>
                  </a:cubicBezTo>
                  <a:cubicBezTo>
                    <a:pt x="1837255" y="448558"/>
                    <a:pt x="1665388" y="457916"/>
                    <a:pt x="1494552" y="485055"/>
                  </a:cubicBezTo>
                  <a:cubicBezTo>
                    <a:pt x="1452133" y="492816"/>
                    <a:pt x="1409569" y="501117"/>
                    <a:pt x="1366896" y="509389"/>
                  </a:cubicBezTo>
                  <a:cubicBezTo>
                    <a:pt x="1324862" y="520035"/>
                    <a:pt x="1282333" y="529505"/>
                    <a:pt x="1240175" y="541045"/>
                  </a:cubicBezTo>
                  <a:lnTo>
                    <a:pt x="1177438" y="560170"/>
                  </a:lnTo>
                  <a:lnTo>
                    <a:pt x="1145987" y="569826"/>
                  </a:lnTo>
                  <a:lnTo>
                    <a:pt x="1130315" y="574669"/>
                  </a:lnTo>
                  <a:lnTo>
                    <a:pt x="1114873" y="580384"/>
                  </a:lnTo>
                  <a:lnTo>
                    <a:pt x="1052839" y="602943"/>
                  </a:lnTo>
                  <a:cubicBezTo>
                    <a:pt x="1032151" y="610499"/>
                    <a:pt x="1011255" y="617535"/>
                    <a:pt x="991135" y="626866"/>
                  </a:cubicBezTo>
                  <a:lnTo>
                    <a:pt x="930179" y="653191"/>
                  </a:lnTo>
                  <a:cubicBezTo>
                    <a:pt x="909850" y="662002"/>
                    <a:pt x="889443" y="670676"/>
                    <a:pt x="869768" y="680937"/>
                  </a:cubicBezTo>
                  <a:lnTo>
                    <a:pt x="810085" y="710734"/>
                  </a:lnTo>
                  <a:cubicBezTo>
                    <a:pt x="790331" y="720859"/>
                    <a:pt x="770124" y="730514"/>
                    <a:pt x="751220" y="741794"/>
                  </a:cubicBezTo>
                  <a:cubicBezTo>
                    <a:pt x="673929" y="784955"/>
                    <a:pt x="598827" y="830326"/>
                    <a:pt x="532669" y="881688"/>
                  </a:cubicBezTo>
                  <a:cubicBezTo>
                    <a:pt x="464226" y="931625"/>
                    <a:pt x="406969" y="988270"/>
                    <a:pt x="354185" y="1050286"/>
                  </a:cubicBezTo>
                  <a:lnTo>
                    <a:pt x="315980" y="1098125"/>
                  </a:lnTo>
                  <a:lnTo>
                    <a:pt x="280345" y="1149782"/>
                  </a:lnTo>
                  <a:cubicBezTo>
                    <a:pt x="268144" y="1166335"/>
                    <a:pt x="257438" y="1185955"/>
                    <a:pt x="245890" y="1203959"/>
                  </a:cubicBezTo>
                  <a:cubicBezTo>
                    <a:pt x="234552" y="1222481"/>
                    <a:pt x="223171" y="1240298"/>
                    <a:pt x="212162" y="1260184"/>
                  </a:cubicBezTo>
                  <a:cubicBezTo>
                    <a:pt x="168299" y="1337574"/>
                    <a:pt x="125055" y="1419360"/>
                    <a:pt x="80716" y="1502476"/>
                  </a:cubicBezTo>
                  <a:lnTo>
                    <a:pt x="0" y="1648841"/>
                  </a:lnTo>
                  <a:lnTo>
                    <a:pt x="0" y="954863"/>
                  </a:lnTo>
                  <a:lnTo>
                    <a:pt x="43491" y="895513"/>
                  </a:lnTo>
                  <a:cubicBezTo>
                    <a:pt x="59888" y="874984"/>
                    <a:pt x="77014" y="854766"/>
                    <a:pt x="93923" y="834489"/>
                  </a:cubicBezTo>
                  <a:cubicBezTo>
                    <a:pt x="163245" y="754880"/>
                    <a:pt x="240806" y="679565"/>
                    <a:pt x="323465" y="617671"/>
                  </a:cubicBezTo>
                  <a:cubicBezTo>
                    <a:pt x="405002" y="553042"/>
                    <a:pt x="490132" y="499230"/>
                    <a:pt x="574777" y="446794"/>
                  </a:cubicBezTo>
                  <a:cubicBezTo>
                    <a:pt x="595733" y="433050"/>
                    <a:pt x="617442" y="421248"/>
                    <a:pt x="638943" y="408925"/>
                  </a:cubicBezTo>
                  <a:lnTo>
                    <a:pt x="703505" y="371742"/>
                  </a:lnTo>
                  <a:cubicBezTo>
                    <a:pt x="724798" y="358900"/>
                    <a:pt x="747120" y="347842"/>
                    <a:pt x="769262" y="336154"/>
                  </a:cubicBezTo>
                  <a:lnTo>
                    <a:pt x="835552" y="301173"/>
                  </a:lnTo>
                  <a:cubicBezTo>
                    <a:pt x="857427" y="289183"/>
                    <a:pt x="880470" y="278896"/>
                    <a:pt x="902979" y="268004"/>
                  </a:cubicBezTo>
                  <a:lnTo>
                    <a:pt x="971127" y="235607"/>
                  </a:lnTo>
                  <a:lnTo>
                    <a:pt x="988238" y="227556"/>
                  </a:lnTo>
                  <a:lnTo>
                    <a:pt x="1005744" y="220191"/>
                  </a:lnTo>
                  <a:lnTo>
                    <a:pt x="1040729" y="205569"/>
                  </a:lnTo>
                  <a:lnTo>
                    <a:pt x="1110835" y="176248"/>
                  </a:lnTo>
                  <a:cubicBezTo>
                    <a:pt x="1157999" y="157703"/>
                    <a:pt x="1206322" y="141323"/>
                    <a:pt x="1254256" y="123796"/>
                  </a:cubicBezTo>
                  <a:cubicBezTo>
                    <a:pt x="1302938" y="108671"/>
                    <a:pt x="1352074" y="94017"/>
                    <a:pt x="1401310" y="79852"/>
                  </a:cubicBezTo>
                  <a:cubicBezTo>
                    <a:pt x="1599497" y="26774"/>
                    <a:pt x="1806373" y="-329"/>
                    <a:pt x="2011811" y="4"/>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7" name="Freeform: Shape 36">
              <a:extLst>
                <a:ext uri="{FF2B5EF4-FFF2-40B4-BE49-F238E27FC236}">
                  <a16:creationId xmlns:a16="http://schemas.microsoft.com/office/drawing/2014/main" id="{06AC5DCC-C3CC-4FD5-AD4E-13A1BE5F7F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0" y="297400"/>
              <a:ext cx="5215811" cy="6107388"/>
            </a:xfrm>
            <a:custGeom>
              <a:avLst/>
              <a:gdLst>
                <a:gd name="connsiteX0" fmla="*/ 1869139 w 5215811"/>
                <a:gd name="connsiteY0" fmla="*/ 9 h 6107388"/>
                <a:gd name="connsiteX1" fmla="*/ 2791149 w 5215811"/>
                <a:gd name="connsiteY1" fmla="*/ 130229 h 6107388"/>
                <a:gd name="connsiteX2" fmla="*/ 4760307 w 5215811"/>
                <a:gd name="connsiteY2" fmla="*/ 1608408 h 6107388"/>
                <a:gd name="connsiteX3" fmla="*/ 5108574 w 5215811"/>
                <a:gd name="connsiteY3" fmla="*/ 4050383 h 6107388"/>
                <a:gd name="connsiteX4" fmla="*/ 3434916 w 5215811"/>
                <a:gd name="connsiteY4" fmla="*/ 5503134 h 6107388"/>
                <a:gd name="connsiteX5" fmla="*/ 1137841 w 5215811"/>
                <a:gd name="connsiteY5" fmla="*/ 6033968 h 6107388"/>
                <a:gd name="connsiteX6" fmla="*/ 217555 w 5215811"/>
                <a:gd name="connsiteY6" fmla="*/ 5598945 h 6107388"/>
                <a:gd name="connsiteX7" fmla="*/ 0 w 5215811"/>
                <a:gd name="connsiteY7" fmla="*/ 5419622 h 6107388"/>
                <a:gd name="connsiteX8" fmla="*/ 0 w 5215811"/>
                <a:gd name="connsiteY8" fmla="*/ 4571683 h 6107388"/>
                <a:gd name="connsiteX9" fmla="*/ 18056 w 5215811"/>
                <a:gd name="connsiteY9" fmla="*/ 4599282 h 6107388"/>
                <a:gd name="connsiteX10" fmla="*/ 358324 w 5215811"/>
                <a:gd name="connsiteY10" fmla="*/ 4988154 h 6107388"/>
                <a:gd name="connsiteX11" fmla="*/ 1282741 w 5215811"/>
                <a:gd name="connsiteY11" fmla="*/ 5493193 h 6107388"/>
                <a:gd name="connsiteX12" fmla="*/ 2172794 w 5215811"/>
                <a:gd name="connsiteY12" fmla="*/ 5470630 h 6107388"/>
                <a:gd name="connsiteX13" fmla="*/ 3146893 w 5215811"/>
                <a:gd name="connsiteY13" fmla="*/ 5016296 h 6107388"/>
                <a:gd name="connsiteX14" fmla="*/ 3574114 w 5215811"/>
                <a:gd name="connsiteY14" fmla="*/ 4791124 h 6107388"/>
                <a:gd name="connsiteX15" fmla="*/ 4244948 w 5215811"/>
                <a:gd name="connsiteY15" fmla="*/ 4392664 h 6107388"/>
                <a:gd name="connsiteX16" fmla="*/ 4556385 w 5215811"/>
                <a:gd name="connsiteY16" fmla="*/ 3902656 h 6107388"/>
                <a:gd name="connsiteX17" fmla="*/ 4616354 w 5215811"/>
                <a:gd name="connsiteY17" fmla="*/ 2851680 h 6107388"/>
                <a:gd name="connsiteX18" fmla="*/ 4269266 w 5215811"/>
                <a:gd name="connsiteY18" fmla="*/ 1889625 h 6107388"/>
                <a:gd name="connsiteX19" fmla="*/ 2645976 w 5215811"/>
                <a:gd name="connsiteY19" fmla="*/ 671162 h 6107388"/>
                <a:gd name="connsiteX20" fmla="*/ 1648930 w 5215811"/>
                <a:gd name="connsiteY20" fmla="*/ 573017 h 6107388"/>
                <a:gd name="connsiteX21" fmla="*/ 771768 w 5215811"/>
                <a:gd name="connsiteY21" fmla="*/ 865882 h 6107388"/>
                <a:gd name="connsiteX22" fmla="*/ 433617 w 5215811"/>
                <a:gd name="connsiteY22" fmla="*/ 1119441 h 6107388"/>
                <a:gd name="connsiteX23" fmla="*/ 200571 w 5215811"/>
                <a:gd name="connsiteY23" fmla="*/ 1486480 h 6107388"/>
                <a:gd name="connsiteX24" fmla="*/ 47077 w 5215811"/>
                <a:gd name="connsiteY24" fmla="*/ 1753604 h 6107388"/>
                <a:gd name="connsiteX25" fmla="*/ 0 w 5215811"/>
                <a:gd name="connsiteY25" fmla="*/ 1831655 h 6107388"/>
                <a:gd name="connsiteX26" fmla="*/ 0 w 5215811"/>
                <a:gd name="connsiteY26" fmla="*/ 751112 h 6107388"/>
                <a:gd name="connsiteX27" fmla="*/ 6994 w 5215811"/>
                <a:gd name="connsiteY27" fmla="*/ 742614 h 6107388"/>
                <a:gd name="connsiteX28" fmla="*/ 484047 w 5215811"/>
                <a:gd name="connsiteY28" fmla="*/ 378777 h 6107388"/>
                <a:gd name="connsiteX29" fmla="*/ 1869139 w 5215811"/>
                <a:gd name="connsiteY29" fmla="*/ 9 h 61073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5215811" h="6107388">
                  <a:moveTo>
                    <a:pt x="1869139" y="9"/>
                  </a:moveTo>
                  <a:cubicBezTo>
                    <a:pt x="2160924" y="-706"/>
                    <a:pt x="2465752" y="43039"/>
                    <a:pt x="2791149" y="130229"/>
                  </a:cubicBezTo>
                  <a:cubicBezTo>
                    <a:pt x="3651198" y="360678"/>
                    <a:pt x="4339884" y="907924"/>
                    <a:pt x="4760307" y="1608408"/>
                  </a:cubicBezTo>
                  <a:cubicBezTo>
                    <a:pt x="5188180" y="2321320"/>
                    <a:pt x="5338357" y="3192822"/>
                    <a:pt x="5108574" y="4050383"/>
                  </a:cubicBezTo>
                  <a:cubicBezTo>
                    <a:pt x="4880820" y="4900373"/>
                    <a:pt x="4152841" y="5098512"/>
                    <a:pt x="3434916" y="5503134"/>
                  </a:cubicBezTo>
                  <a:cubicBezTo>
                    <a:pt x="2717099" y="5907783"/>
                    <a:pt x="2005568" y="6266474"/>
                    <a:pt x="1137841" y="6033968"/>
                  </a:cubicBezTo>
                  <a:cubicBezTo>
                    <a:pt x="783079" y="5938910"/>
                    <a:pt x="479573" y="5790114"/>
                    <a:pt x="217555" y="5598945"/>
                  </a:cubicBezTo>
                  <a:lnTo>
                    <a:pt x="0" y="5419622"/>
                  </a:lnTo>
                  <a:lnTo>
                    <a:pt x="0" y="4571683"/>
                  </a:lnTo>
                  <a:lnTo>
                    <a:pt x="18056" y="4599282"/>
                  </a:lnTo>
                  <a:cubicBezTo>
                    <a:pt x="124071" y="4746782"/>
                    <a:pt x="237002" y="4875718"/>
                    <a:pt x="358324" y="4988154"/>
                  </a:cubicBezTo>
                  <a:cubicBezTo>
                    <a:pt x="621323" y="5231809"/>
                    <a:pt x="923667" y="5396979"/>
                    <a:pt x="1282741" y="5493193"/>
                  </a:cubicBezTo>
                  <a:cubicBezTo>
                    <a:pt x="1573894" y="5571207"/>
                    <a:pt x="1856732" y="5563878"/>
                    <a:pt x="2172794" y="5470630"/>
                  </a:cubicBezTo>
                  <a:cubicBezTo>
                    <a:pt x="2498985" y="5374183"/>
                    <a:pt x="2832844" y="5193315"/>
                    <a:pt x="3146893" y="5016296"/>
                  </a:cubicBezTo>
                  <a:cubicBezTo>
                    <a:pt x="3293538" y="4933641"/>
                    <a:pt x="3436182" y="4861160"/>
                    <a:pt x="3574114" y="4791124"/>
                  </a:cubicBezTo>
                  <a:cubicBezTo>
                    <a:pt x="3841238" y="4655550"/>
                    <a:pt x="4071901" y="4538375"/>
                    <a:pt x="4244948" y="4392664"/>
                  </a:cubicBezTo>
                  <a:cubicBezTo>
                    <a:pt x="4405844" y="4257259"/>
                    <a:pt x="4501845" y="4106204"/>
                    <a:pt x="4556385" y="3902656"/>
                  </a:cubicBezTo>
                  <a:cubicBezTo>
                    <a:pt x="4649063" y="3556776"/>
                    <a:pt x="4669271" y="3203187"/>
                    <a:pt x="4616354" y="2851680"/>
                  </a:cubicBezTo>
                  <a:cubicBezTo>
                    <a:pt x="4565198" y="2511774"/>
                    <a:pt x="4448474" y="2188147"/>
                    <a:pt x="4269266" y="1889625"/>
                  </a:cubicBezTo>
                  <a:cubicBezTo>
                    <a:pt x="3907781" y="1287586"/>
                    <a:pt x="3331245" y="854780"/>
                    <a:pt x="2645976" y="671162"/>
                  </a:cubicBezTo>
                  <a:cubicBezTo>
                    <a:pt x="2278249" y="572630"/>
                    <a:pt x="1952074" y="540526"/>
                    <a:pt x="1648930" y="573017"/>
                  </a:cubicBezTo>
                  <a:cubicBezTo>
                    <a:pt x="1351746" y="604901"/>
                    <a:pt x="1064785" y="700731"/>
                    <a:pt x="771768" y="865882"/>
                  </a:cubicBezTo>
                  <a:cubicBezTo>
                    <a:pt x="568061" y="980657"/>
                    <a:pt x="486465" y="1058486"/>
                    <a:pt x="433617" y="1119441"/>
                  </a:cubicBezTo>
                  <a:cubicBezTo>
                    <a:pt x="358307" y="1206256"/>
                    <a:pt x="292149" y="1323808"/>
                    <a:pt x="200571" y="1486480"/>
                  </a:cubicBezTo>
                  <a:cubicBezTo>
                    <a:pt x="156644" y="1564432"/>
                    <a:pt x="106654" y="1653214"/>
                    <a:pt x="47077" y="1753604"/>
                  </a:cubicBezTo>
                  <a:lnTo>
                    <a:pt x="0" y="1831655"/>
                  </a:lnTo>
                  <a:lnTo>
                    <a:pt x="0" y="751112"/>
                  </a:lnTo>
                  <a:lnTo>
                    <a:pt x="6994" y="742614"/>
                  </a:lnTo>
                  <a:cubicBezTo>
                    <a:pt x="117721" y="617683"/>
                    <a:pt x="259696" y="505222"/>
                    <a:pt x="484047" y="378777"/>
                  </a:cubicBezTo>
                  <a:cubicBezTo>
                    <a:pt x="932751" y="125890"/>
                    <a:pt x="1382831" y="1200"/>
                    <a:pt x="1869139" y="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8" name="Freeform: Shape 37">
              <a:extLst>
                <a:ext uri="{FF2B5EF4-FFF2-40B4-BE49-F238E27FC236}">
                  <a16:creationId xmlns:a16="http://schemas.microsoft.com/office/drawing/2014/main" id="{4BBCC2F4-EFA7-4AF4-B538-AC4022D90F4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1" y="319367"/>
              <a:ext cx="5217956" cy="6100079"/>
            </a:xfrm>
            <a:custGeom>
              <a:avLst/>
              <a:gdLst>
                <a:gd name="connsiteX0" fmla="*/ 1951393 w 5217956"/>
                <a:gd name="connsiteY0" fmla="*/ 82 h 6100079"/>
                <a:gd name="connsiteX1" fmla="*/ 2855177 w 5217956"/>
                <a:gd name="connsiteY1" fmla="*/ 125419 h 6100079"/>
                <a:gd name="connsiteX2" fmla="*/ 4779341 w 5217956"/>
                <a:gd name="connsiteY2" fmla="*/ 1591542 h 6100079"/>
                <a:gd name="connsiteX3" fmla="*/ 5108573 w 5217956"/>
                <a:gd name="connsiteY3" fmla="*/ 4028416 h 6100079"/>
                <a:gd name="connsiteX4" fmla="*/ 3459358 w 5217956"/>
                <a:gd name="connsiteY4" fmla="*/ 5487716 h 6100079"/>
                <a:gd name="connsiteX5" fmla="*/ 1203274 w 5217956"/>
                <a:gd name="connsiteY5" fmla="*/ 6029534 h 6100079"/>
                <a:gd name="connsiteX6" fmla="*/ 59920 w 5217956"/>
                <a:gd name="connsiteY6" fmla="*/ 5396467 h 6100079"/>
                <a:gd name="connsiteX7" fmla="*/ 0 w 5217956"/>
                <a:gd name="connsiteY7" fmla="*/ 5333382 h 6100079"/>
                <a:gd name="connsiteX8" fmla="*/ 0 w 5217956"/>
                <a:gd name="connsiteY8" fmla="*/ 4205833 h 6100079"/>
                <a:gd name="connsiteX9" fmla="*/ 58036 w 5217956"/>
                <a:gd name="connsiteY9" fmla="*/ 4310048 h 6100079"/>
                <a:gd name="connsiteX10" fmla="*/ 520779 w 5217956"/>
                <a:gd name="connsiteY10" fmla="*/ 4907591 h 6100079"/>
                <a:gd name="connsiteX11" fmla="*/ 1377154 w 5217956"/>
                <a:gd name="connsiteY11" fmla="*/ 5380604 h 6100079"/>
                <a:gd name="connsiteX12" fmla="*/ 3123340 w 5217956"/>
                <a:gd name="connsiteY12" fmla="*/ 4905715 h 6100079"/>
                <a:gd name="connsiteX13" fmla="*/ 3547863 w 5217956"/>
                <a:gd name="connsiteY13" fmla="*/ 4676342 h 6100079"/>
                <a:gd name="connsiteX14" fmla="*/ 4186753 w 5217956"/>
                <a:gd name="connsiteY14" fmla="*/ 4289376 h 6100079"/>
                <a:gd name="connsiteX15" fmla="*/ 4459565 w 5217956"/>
                <a:gd name="connsiteY15" fmla="*/ 3854399 h 6100079"/>
                <a:gd name="connsiteX16" fmla="*/ 4521015 w 5217956"/>
                <a:gd name="connsiteY16" fmla="*/ 2849377 h 6100079"/>
                <a:gd name="connsiteX17" fmla="*/ 4199723 w 5217956"/>
                <a:gd name="connsiteY17" fmla="*/ 1931213 h 6100079"/>
                <a:gd name="connsiteX18" fmla="*/ 2681217 w 5217956"/>
                <a:gd name="connsiteY18" fmla="*/ 774211 h 6100079"/>
                <a:gd name="connsiteX19" fmla="*/ 926547 w 5217956"/>
                <a:gd name="connsiteY19" fmla="*/ 967112 h 6100079"/>
                <a:gd name="connsiteX20" fmla="*/ 622677 w 5217956"/>
                <a:gd name="connsiteY20" fmla="*/ 1197863 h 6100079"/>
                <a:gd name="connsiteX21" fmla="*/ 404892 w 5217956"/>
                <a:gd name="connsiteY21" fmla="*/ 1547314 h 6100079"/>
                <a:gd name="connsiteX22" fmla="*/ 40135 w 5217956"/>
                <a:gd name="connsiteY22" fmla="*/ 2159090 h 6100079"/>
                <a:gd name="connsiteX23" fmla="*/ 0 w 5217956"/>
                <a:gd name="connsiteY23" fmla="*/ 2219367 h 6100079"/>
                <a:gd name="connsiteX24" fmla="*/ 0 w 5217956"/>
                <a:gd name="connsiteY24" fmla="*/ 915659 h 6100079"/>
                <a:gd name="connsiteX25" fmla="*/ 58609 w 5217956"/>
                <a:gd name="connsiteY25" fmla="*/ 828051 h 6100079"/>
                <a:gd name="connsiteX26" fmla="*/ 590688 w 5217956"/>
                <a:gd name="connsiteY26" fmla="*/ 385385 h 6100079"/>
                <a:gd name="connsiteX27" fmla="*/ 1951393 w 5217956"/>
                <a:gd name="connsiteY27" fmla="*/ 82 h 61000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Lst>
              <a:rect l="l" t="t" r="r" b="b"/>
              <a:pathLst>
                <a:path w="5217956" h="6100079">
                  <a:moveTo>
                    <a:pt x="1951393" y="82"/>
                  </a:moveTo>
                  <a:cubicBezTo>
                    <a:pt x="2237631" y="-2119"/>
                    <a:pt x="2536431" y="40011"/>
                    <a:pt x="2855177" y="125419"/>
                  </a:cubicBezTo>
                  <a:cubicBezTo>
                    <a:pt x="3697704" y="351173"/>
                    <a:pt x="4370490" y="894159"/>
                    <a:pt x="4779341" y="1591542"/>
                  </a:cubicBezTo>
                  <a:cubicBezTo>
                    <a:pt x="5195534" y="2301324"/>
                    <a:pt x="5338356" y="3170855"/>
                    <a:pt x="5108573" y="4028416"/>
                  </a:cubicBezTo>
                  <a:cubicBezTo>
                    <a:pt x="4880819" y="4878406"/>
                    <a:pt x="4165603" y="5079965"/>
                    <a:pt x="3459358" y="5487716"/>
                  </a:cubicBezTo>
                  <a:cubicBezTo>
                    <a:pt x="2753114" y="5895466"/>
                    <a:pt x="2053264" y="6257288"/>
                    <a:pt x="1203274" y="6029534"/>
                  </a:cubicBezTo>
                  <a:cubicBezTo>
                    <a:pt x="739884" y="5905369"/>
                    <a:pt x="366399" y="5685345"/>
                    <a:pt x="59920" y="5396467"/>
                  </a:cubicBezTo>
                  <a:lnTo>
                    <a:pt x="0" y="5333382"/>
                  </a:lnTo>
                  <a:lnTo>
                    <a:pt x="0" y="4205833"/>
                  </a:lnTo>
                  <a:lnTo>
                    <a:pt x="58036" y="4310048"/>
                  </a:lnTo>
                  <a:cubicBezTo>
                    <a:pt x="197935" y="4550245"/>
                    <a:pt x="350594" y="4747142"/>
                    <a:pt x="520779" y="4907591"/>
                  </a:cubicBezTo>
                  <a:cubicBezTo>
                    <a:pt x="763600" y="5136565"/>
                    <a:pt x="1043821" y="5291288"/>
                    <a:pt x="1377154" y="5380604"/>
                  </a:cubicBezTo>
                  <a:cubicBezTo>
                    <a:pt x="1963029" y="5537589"/>
                    <a:pt x="2470519" y="5282804"/>
                    <a:pt x="3123340" y="4905715"/>
                  </a:cubicBezTo>
                  <a:cubicBezTo>
                    <a:pt x="3269800" y="4821157"/>
                    <a:pt x="3411134" y="4747512"/>
                    <a:pt x="3547863" y="4676342"/>
                  </a:cubicBezTo>
                  <a:cubicBezTo>
                    <a:pt x="3804497" y="4542710"/>
                    <a:pt x="4026085" y="4427393"/>
                    <a:pt x="4186753" y="4289376"/>
                  </a:cubicBezTo>
                  <a:cubicBezTo>
                    <a:pt x="4329009" y="4167293"/>
                    <a:pt x="4410589" y="4037181"/>
                    <a:pt x="4459565" y="3854399"/>
                  </a:cubicBezTo>
                  <a:cubicBezTo>
                    <a:pt x="4548302" y="3523229"/>
                    <a:pt x="4568981" y="3185183"/>
                    <a:pt x="4521015" y="2849377"/>
                  </a:cubicBezTo>
                  <a:cubicBezTo>
                    <a:pt x="4474709" y="2524680"/>
                    <a:pt x="4366564" y="2215756"/>
                    <a:pt x="4199723" y="1931213"/>
                  </a:cubicBezTo>
                  <a:cubicBezTo>
                    <a:pt x="3863270" y="1357325"/>
                    <a:pt x="3323982" y="946439"/>
                    <a:pt x="2681217" y="774211"/>
                  </a:cubicBezTo>
                  <a:cubicBezTo>
                    <a:pt x="2001139" y="591984"/>
                    <a:pt x="1476322" y="649699"/>
                    <a:pt x="926547" y="967112"/>
                  </a:cubicBezTo>
                  <a:cubicBezTo>
                    <a:pt x="740730" y="1074393"/>
                    <a:pt x="668642" y="1143989"/>
                    <a:pt x="622677" y="1197863"/>
                  </a:cubicBezTo>
                  <a:cubicBezTo>
                    <a:pt x="555599" y="1276450"/>
                    <a:pt x="492360" y="1390031"/>
                    <a:pt x="404892" y="1547314"/>
                  </a:cubicBezTo>
                  <a:cubicBezTo>
                    <a:pt x="317047" y="1705133"/>
                    <a:pt x="204816" y="1906756"/>
                    <a:pt x="40135" y="2159090"/>
                  </a:cubicBezTo>
                  <a:lnTo>
                    <a:pt x="0" y="2219367"/>
                  </a:lnTo>
                  <a:lnTo>
                    <a:pt x="0" y="915659"/>
                  </a:lnTo>
                  <a:lnTo>
                    <a:pt x="58609" y="828051"/>
                  </a:lnTo>
                  <a:cubicBezTo>
                    <a:pt x="177453" y="670481"/>
                    <a:pt x="325846" y="538291"/>
                    <a:pt x="590688" y="385385"/>
                  </a:cubicBezTo>
                  <a:cubicBezTo>
                    <a:pt x="1032158" y="130559"/>
                    <a:pt x="1474329" y="3750"/>
                    <a:pt x="1951393" y="8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9" name="Freeform: Shape 38">
              <a:extLst>
                <a:ext uri="{FF2B5EF4-FFF2-40B4-BE49-F238E27FC236}">
                  <a16:creationId xmlns:a16="http://schemas.microsoft.com/office/drawing/2014/main" id="{2A9D1364-B6A3-44CB-9FBA-C528F0CE90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0" y="319367"/>
              <a:ext cx="5217957" cy="6100079"/>
            </a:xfrm>
            <a:custGeom>
              <a:avLst/>
              <a:gdLst>
                <a:gd name="connsiteX0" fmla="*/ 1951394 w 5217957"/>
                <a:gd name="connsiteY0" fmla="*/ 82 h 6100079"/>
                <a:gd name="connsiteX1" fmla="*/ 2855178 w 5217957"/>
                <a:gd name="connsiteY1" fmla="*/ 125419 h 6100079"/>
                <a:gd name="connsiteX2" fmla="*/ 4779341 w 5217957"/>
                <a:gd name="connsiteY2" fmla="*/ 1591542 h 6100079"/>
                <a:gd name="connsiteX3" fmla="*/ 5108574 w 5217957"/>
                <a:gd name="connsiteY3" fmla="*/ 4028416 h 6100079"/>
                <a:gd name="connsiteX4" fmla="*/ 3459359 w 5217957"/>
                <a:gd name="connsiteY4" fmla="*/ 5487716 h 6100079"/>
                <a:gd name="connsiteX5" fmla="*/ 1203275 w 5217957"/>
                <a:gd name="connsiteY5" fmla="*/ 6029534 h 6100079"/>
                <a:gd name="connsiteX6" fmla="*/ 59921 w 5217957"/>
                <a:gd name="connsiteY6" fmla="*/ 5396467 h 6100079"/>
                <a:gd name="connsiteX7" fmla="*/ 0 w 5217957"/>
                <a:gd name="connsiteY7" fmla="*/ 5333381 h 6100079"/>
                <a:gd name="connsiteX8" fmla="*/ 0 w 5217957"/>
                <a:gd name="connsiteY8" fmla="*/ 4427327 h 6100079"/>
                <a:gd name="connsiteX9" fmla="*/ 112056 w 5217957"/>
                <a:gd name="connsiteY9" fmla="*/ 4602502 h 6100079"/>
                <a:gd name="connsiteX10" fmla="*/ 443875 w 5217957"/>
                <a:gd name="connsiteY10" fmla="*/ 4989110 h 6100079"/>
                <a:gd name="connsiteX11" fmla="*/ 1348175 w 5217957"/>
                <a:gd name="connsiteY11" fmla="*/ 5488759 h 6100079"/>
                <a:gd name="connsiteX12" fmla="*/ 2221463 w 5217957"/>
                <a:gd name="connsiteY12" fmla="*/ 5461704 h 6100079"/>
                <a:gd name="connsiteX13" fmla="*/ 3179339 w 5217957"/>
                <a:gd name="connsiteY13" fmla="*/ 5003023 h 6100079"/>
                <a:gd name="connsiteX14" fmla="*/ 3599638 w 5217957"/>
                <a:gd name="connsiteY14" fmla="*/ 4775996 h 6100079"/>
                <a:gd name="connsiteX15" fmla="*/ 4259765 w 5217957"/>
                <a:gd name="connsiteY15" fmla="*/ 4374667 h 6100079"/>
                <a:gd name="connsiteX16" fmla="*/ 4567742 w 5217957"/>
                <a:gd name="connsiteY16" fmla="*/ 3883732 h 6100079"/>
                <a:gd name="connsiteX17" fmla="*/ 4631929 w 5217957"/>
                <a:gd name="connsiteY17" fmla="*/ 2833886 h 6100079"/>
                <a:gd name="connsiteX18" fmla="*/ 4296412 w 5217957"/>
                <a:gd name="connsiteY18" fmla="*/ 1874932 h 6100079"/>
                <a:gd name="connsiteX19" fmla="*/ 2710219 w 5217957"/>
                <a:gd name="connsiteY19" fmla="*/ 666410 h 6100079"/>
                <a:gd name="connsiteX20" fmla="*/ 1732642 w 5217957"/>
                <a:gd name="connsiteY20" fmla="*/ 573480 h 6100079"/>
                <a:gd name="connsiteX21" fmla="*/ 870621 w 5217957"/>
                <a:gd name="connsiteY21" fmla="*/ 870402 h 6100079"/>
                <a:gd name="connsiteX22" fmla="*/ 537555 w 5217957"/>
                <a:gd name="connsiteY22" fmla="*/ 1125324 h 6100079"/>
                <a:gd name="connsiteX23" fmla="*/ 306995 w 5217957"/>
                <a:gd name="connsiteY23" fmla="*/ 1493030 h 6100079"/>
                <a:gd name="connsiteX24" fmla="*/ 23579 w 5217957"/>
                <a:gd name="connsiteY24" fmla="*/ 1977465 h 6100079"/>
                <a:gd name="connsiteX25" fmla="*/ 0 w 5217957"/>
                <a:gd name="connsiteY25" fmla="*/ 2014291 h 6100079"/>
                <a:gd name="connsiteX26" fmla="*/ 0 w 5217957"/>
                <a:gd name="connsiteY26" fmla="*/ 915660 h 6100079"/>
                <a:gd name="connsiteX27" fmla="*/ 58609 w 5217957"/>
                <a:gd name="connsiteY27" fmla="*/ 828051 h 6100079"/>
                <a:gd name="connsiteX28" fmla="*/ 590689 w 5217957"/>
                <a:gd name="connsiteY28" fmla="*/ 385385 h 6100079"/>
                <a:gd name="connsiteX29" fmla="*/ 1951394 w 5217957"/>
                <a:gd name="connsiteY29" fmla="*/ 82 h 61000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5217957" h="6100079">
                  <a:moveTo>
                    <a:pt x="1951394" y="82"/>
                  </a:moveTo>
                  <a:cubicBezTo>
                    <a:pt x="2237632" y="-2119"/>
                    <a:pt x="2536431" y="40011"/>
                    <a:pt x="2855178" y="125419"/>
                  </a:cubicBezTo>
                  <a:cubicBezTo>
                    <a:pt x="3697704" y="351173"/>
                    <a:pt x="4370491" y="894159"/>
                    <a:pt x="4779341" y="1591542"/>
                  </a:cubicBezTo>
                  <a:cubicBezTo>
                    <a:pt x="5195535" y="2301324"/>
                    <a:pt x="5338357" y="3170855"/>
                    <a:pt x="5108574" y="4028416"/>
                  </a:cubicBezTo>
                  <a:cubicBezTo>
                    <a:pt x="4880820" y="4878406"/>
                    <a:pt x="4165604" y="5079965"/>
                    <a:pt x="3459359" y="5487716"/>
                  </a:cubicBezTo>
                  <a:cubicBezTo>
                    <a:pt x="2753115" y="5895466"/>
                    <a:pt x="2053265" y="6257288"/>
                    <a:pt x="1203275" y="6029534"/>
                  </a:cubicBezTo>
                  <a:cubicBezTo>
                    <a:pt x="739885" y="5905369"/>
                    <a:pt x="366400" y="5685345"/>
                    <a:pt x="59921" y="5396467"/>
                  </a:cubicBezTo>
                  <a:lnTo>
                    <a:pt x="0" y="5333381"/>
                  </a:lnTo>
                  <a:lnTo>
                    <a:pt x="0" y="4427327"/>
                  </a:lnTo>
                  <a:lnTo>
                    <a:pt x="112056" y="4602502"/>
                  </a:lnTo>
                  <a:cubicBezTo>
                    <a:pt x="215300" y="4749260"/>
                    <a:pt x="325419" y="4877443"/>
                    <a:pt x="443875" y="4989110"/>
                  </a:cubicBezTo>
                  <a:cubicBezTo>
                    <a:pt x="700709" y="5231113"/>
                    <a:pt x="996455" y="5394516"/>
                    <a:pt x="1348175" y="5488759"/>
                  </a:cubicBezTo>
                  <a:cubicBezTo>
                    <a:pt x="1633379" y="5565179"/>
                    <a:pt x="1910917" y="5556430"/>
                    <a:pt x="2221463" y="5461704"/>
                  </a:cubicBezTo>
                  <a:cubicBezTo>
                    <a:pt x="2541923" y="5363721"/>
                    <a:pt x="2870374" y="5181404"/>
                    <a:pt x="3179339" y="5003023"/>
                  </a:cubicBezTo>
                  <a:cubicBezTo>
                    <a:pt x="3323713" y="4919760"/>
                    <a:pt x="3463978" y="4846641"/>
                    <a:pt x="3599638" y="4775996"/>
                  </a:cubicBezTo>
                  <a:cubicBezTo>
                    <a:pt x="3862436" y="4639263"/>
                    <a:pt x="4089314" y="4521074"/>
                    <a:pt x="4259765" y="4374667"/>
                  </a:cubicBezTo>
                  <a:cubicBezTo>
                    <a:pt x="4418282" y="4238625"/>
                    <a:pt x="4513201" y="4087280"/>
                    <a:pt x="4567742" y="3883732"/>
                  </a:cubicBezTo>
                  <a:cubicBezTo>
                    <a:pt x="4660420" y="3537853"/>
                    <a:pt x="4682033" y="3184640"/>
                    <a:pt x="4631929" y="2833886"/>
                  </a:cubicBezTo>
                  <a:cubicBezTo>
                    <a:pt x="4583584" y="2494734"/>
                    <a:pt x="4470646" y="2172121"/>
                    <a:pt x="4296412" y="1874932"/>
                  </a:cubicBezTo>
                  <a:cubicBezTo>
                    <a:pt x="3944879" y="1275559"/>
                    <a:pt x="3381537" y="846289"/>
                    <a:pt x="2710219" y="666410"/>
                  </a:cubicBezTo>
                  <a:cubicBezTo>
                    <a:pt x="2349955" y="569877"/>
                    <a:pt x="2030161" y="539483"/>
                    <a:pt x="1732642" y="573480"/>
                  </a:cubicBezTo>
                  <a:cubicBezTo>
                    <a:pt x="1440866" y="606814"/>
                    <a:pt x="1158880" y="703976"/>
                    <a:pt x="870621" y="870402"/>
                  </a:cubicBezTo>
                  <a:cubicBezTo>
                    <a:pt x="670160" y="986048"/>
                    <a:pt x="589753" y="1064195"/>
                    <a:pt x="537555" y="1125324"/>
                  </a:cubicBezTo>
                  <a:cubicBezTo>
                    <a:pt x="463218" y="1212400"/>
                    <a:pt x="397708" y="1330125"/>
                    <a:pt x="306995" y="1493030"/>
                  </a:cubicBezTo>
                  <a:cubicBezTo>
                    <a:pt x="234596" y="1623167"/>
                    <a:pt x="145436" y="1783409"/>
                    <a:pt x="23579" y="1977465"/>
                  </a:cubicBezTo>
                  <a:lnTo>
                    <a:pt x="0" y="2014291"/>
                  </a:lnTo>
                  <a:lnTo>
                    <a:pt x="0" y="915660"/>
                  </a:lnTo>
                  <a:lnTo>
                    <a:pt x="58609" y="828051"/>
                  </a:lnTo>
                  <a:cubicBezTo>
                    <a:pt x="177453" y="670481"/>
                    <a:pt x="325847" y="538291"/>
                    <a:pt x="590689" y="385385"/>
                  </a:cubicBezTo>
                  <a:cubicBezTo>
                    <a:pt x="1032159" y="130559"/>
                    <a:pt x="1474330" y="3750"/>
                    <a:pt x="1951394" y="8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2" name="Title 1">
            <a:extLst>
              <a:ext uri="{FF2B5EF4-FFF2-40B4-BE49-F238E27FC236}">
                <a16:creationId xmlns:a16="http://schemas.microsoft.com/office/drawing/2014/main" id="{BCE628D1-4135-B764-2D31-7C64A47D9324}"/>
              </a:ext>
            </a:extLst>
          </p:cNvPr>
          <p:cNvSpPr>
            <a:spLocks noGrp="1"/>
          </p:cNvSpPr>
          <p:nvPr>
            <p:ph type="title"/>
          </p:nvPr>
        </p:nvSpPr>
        <p:spPr>
          <a:xfrm>
            <a:off x="640079" y="1243013"/>
            <a:ext cx="4494495" cy="4371974"/>
          </a:xfrm>
        </p:spPr>
        <p:txBody>
          <a:bodyPr>
            <a:normAutofit/>
          </a:bodyPr>
          <a:lstStyle/>
          <a:p>
            <a:r>
              <a:rPr lang="en-GB" sz="3600" dirty="0">
                <a:solidFill>
                  <a:schemeClr val="tx2"/>
                </a:solidFill>
                <a:latin typeface="Arial" panose="020B0604020202020204" pitchFamily="34" charset="0"/>
                <a:cs typeface="Arial" panose="020B0604020202020204" pitchFamily="34" charset="0"/>
              </a:rPr>
              <a:t>What does it look like? (For section 2 of the assessment).</a:t>
            </a:r>
          </a:p>
        </p:txBody>
      </p:sp>
      <p:sp>
        <p:nvSpPr>
          <p:cNvPr id="3" name="Content Placeholder 2">
            <a:extLst>
              <a:ext uri="{FF2B5EF4-FFF2-40B4-BE49-F238E27FC236}">
                <a16:creationId xmlns:a16="http://schemas.microsoft.com/office/drawing/2014/main" id="{239A788B-A4A2-062F-1D9E-08201F585594}"/>
              </a:ext>
            </a:extLst>
          </p:cNvPr>
          <p:cNvSpPr>
            <a:spLocks noGrp="1"/>
          </p:cNvSpPr>
          <p:nvPr>
            <p:ph idx="1"/>
          </p:nvPr>
        </p:nvSpPr>
        <p:spPr>
          <a:xfrm>
            <a:off x="5361280" y="833845"/>
            <a:ext cx="6638544" cy="5190309"/>
          </a:xfrm>
        </p:spPr>
        <p:txBody>
          <a:bodyPr anchor="ctr">
            <a:normAutofit/>
          </a:bodyPr>
          <a:lstStyle/>
          <a:p>
            <a:pPr>
              <a:spcAft>
                <a:spcPts val="750"/>
              </a:spcAft>
            </a:pPr>
            <a:r>
              <a:rPr lang="en-GB" sz="1800" kern="0" dirty="0">
                <a:solidFill>
                  <a:schemeClr val="tx2"/>
                </a:solidFill>
                <a:effectLst/>
                <a:latin typeface="Arial" panose="020B0604020202020204" pitchFamily="34" charset="0"/>
                <a:ea typeface="Times New Roman" panose="02020603050405020304" pitchFamily="18" charset="0"/>
                <a:cs typeface="Times New Roman" panose="02020603050405020304" pitchFamily="18" charset="0"/>
              </a:rPr>
              <a:t>A literature review is a select analysis of existing research which is relevant to your topic, showing how it relates to your investigation. It explains and justifies how your investigation may help answer some of the questions or gaps in this area of research.</a:t>
            </a:r>
            <a:endParaRPr lang="en-GB" sz="1800" kern="100" dirty="0">
              <a:solidFill>
                <a:schemeClr val="tx2"/>
              </a:solidFill>
              <a:effectLst/>
              <a:latin typeface="Calibri" panose="020F0502020204030204" pitchFamily="34" charset="0"/>
              <a:ea typeface="Calibri" panose="020F0502020204030204" pitchFamily="34" charset="0"/>
              <a:cs typeface="Times New Roman" panose="02020603050405020304" pitchFamily="18" charset="0"/>
            </a:endParaRPr>
          </a:p>
          <a:p>
            <a:pPr>
              <a:spcAft>
                <a:spcPts val="750"/>
              </a:spcAft>
            </a:pPr>
            <a:r>
              <a:rPr lang="en-GB" sz="1800" kern="0" dirty="0">
                <a:solidFill>
                  <a:schemeClr val="tx2"/>
                </a:solidFill>
                <a:effectLst/>
                <a:latin typeface="Arial" panose="020B0604020202020204" pitchFamily="34" charset="0"/>
                <a:ea typeface="Times New Roman" panose="02020603050405020304" pitchFamily="18" charset="0"/>
                <a:cs typeface="Times New Roman" panose="02020603050405020304" pitchFamily="18" charset="0"/>
              </a:rPr>
              <a:t>A literature review is not a straightforward summary of everything you have read on the topic and it is not a chronological description of what was discovered in your field.</a:t>
            </a:r>
            <a:endParaRPr lang="en-GB" sz="1800" kern="100" dirty="0">
              <a:solidFill>
                <a:schemeClr val="tx2"/>
              </a:solidFill>
              <a:effectLst/>
              <a:latin typeface="Calibri" panose="020F0502020204030204" pitchFamily="34" charset="0"/>
              <a:ea typeface="Calibri" panose="020F0502020204030204" pitchFamily="34" charset="0"/>
              <a:cs typeface="Times New Roman" panose="02020603050405020304" pitchFamily="18" charset="0"/>
            </a:endParaRPr>
          </a:p>
          <a:p>
            <a:pPr>
              <a:spcAft>
                <a:spcPts val="750"/>
              </a:spcAft>
            </a:pPr>
            <a:r>
              <a:rPr lang="en-GB" sz="1800" kern="0" dirty="0">
                <a:solidFill>
                  <a:schemeClr val="tx2"/>
                </a:solidFill>
                <a:effectLst/>
                <a:latin typeface="Arial" panose="020B0604020202020204" pitchFamily="34" charset="0"/>
                <a:ea typeface="Times New Roman" panose="02020603050405020304" pitchFamily="18" charset="0"/>
                <a:cs typeface="Times New Roman" panose="02020603050405020304" pitchFamily="18" charset="0"/>
              </a:rPr>
              <a:t>A longer literature review may </a:t>
            </a:r>
            <a:r>
              <a:rPr lang="en-GB" sz="1800" b="1" kern="0" dirty="0">
                <a:solidFill>
                  <a:schemeClr val="tx2"/>
                </a:solidFill>
                <a:effectLst/>
                <a:latin typeface="Arial" panose="020B0604020202020204" pitchFamily="34" charset="0"/>
                <a:ea typeface="Times New Roman" panose="02020603050405020304" pitchFamily="18" charset="0"/>
                <a:cs typeface="Times New Roman" panose="02020603050405020304" pitchFamily="18" charset="0"/>
              </a:rPr>
              <a:t>have headings </a:t>
            </a:r>
            <a:r>
              <a:rPr lang="en-GB" sz="1800" kern="0" dirty="0">
                <a:solidFill>
                  <a:schemeClr val="tx2"/>
                </a:solidFill>
                <a:effectLst/>
                <a:latin typeface="Arial" panose="020B0604020202020204" pitchFamily="34" charset="0"/>
                <a:ea typeface="Times New Roman" panose="02020603050405020304" pitchFamily="18" charset="0"/>
                <a:cs typeface="Times New Roman" panose="02020603050405020304" pitchFamily="18" charset="0"/>
              </a:rPr>
              <a:t>to help group the relevant research into themes or topics. This gives a focus to your analysis, as you can group similar studies together and compare and contrast their approaches, any weaknesses or strengths in their methods, and their findings.</a:t>
            </a:r>
            <a:endParaRPr lang="en-GB" sz="1800" kern="100" dirty="0">
              <a:solidFill>
                <a:schemeClr val="tx2"/>
              </a:solidFill>
              <a:effectLst/>
              <a:latin typeface="Calibri" panose="020F0502020204030204" pitchFamily="34" charset="0"/>
              <a:ea typeface="Calibri" panose="020F0502020204030204" pitchFamily="34" charset="0"/>
              <a:cs typeface="Times New Roman" panose="02020603050405020304" pitchFamily="18" charset="0"/>
            </a:endParaRPr>
          </a:p>
          <a:p>
            <a:endParaRPr lang="en-GB" sz="1800" dirty="0">
              <a:solidFill>
                <a:schemeClr val="tx2"/>
              </a:solidFill>
            </a:endParaRPr>
          </a:p>
        </p:txBody>
      </p:sp>
    </p:spTree>
    <p:extLst>
      <p:ext uri="{BB962C8B-B14F-4D97-AF65-F5344CB8AC3E}">
        <p14:creationId xmlns:p14="http://schemas.microsoft.com/office/powerpoint/2010/main" val="421812182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C467B9-1B0B-2FD4-C218-8063223ED335}"/>
              </a:ext>
            </a:extLst>
          </p:cNvPr>
          <p:cNvSpPr>
            <a:spLocks noGrp="1"/>
          </p:cNvSpPr>
          <p:nvPr>
            <p:ph type="title"/>
          </p:nvPr>
        </p:nvSpPr>
        <p:spPr>
          <a:xfrm>
            <a:off x="651588" y="542406"/>
            <a:ext cx="10515600" cy="1325563"/>
          </a:xfrm>
        </p:spPr>
        <p:txBody>
          <a:bodyPr>
            <a:normAutofit fontScale="90000"/>
          </a:bodyPr>
          <a:lstStyle/>
          <a:p>
            <a:r>
              <a:rPr lang="en-GB" sz="4000" dirty="0">
                <a:latin typeface="Arial" panose="020B0604020202020204" pitchFamily="34" charset="0"/>
                <a:cs typeface="Arial" panose="020B0604020202020204" pitchFamily="34" charset="0"/>
              </a:rPr>
              <a:t>Start broad (wide angle) then get more specific </a:t>
            </a:r>
            <a:r>
              <a:rPr lang="en-GB" sz="3100" dirty="0">
                <a:latin typeface="Arial" panose="020B0604020202020204" pitchFamily="34" charset="0"/>
                <a:cs typeface="Arial" panose="020B0604020202020204" pitchFamily="34" charset="0"/>
              </a:rPr>
              <a:t>(narrow down on what you are really interested in).</a:t>
            </a:r>
          </a:p>
        </p:txBody>
      </p:sp>
      <p:pic>
        <p:nvPicPr>
          <p:cNvPr id="4" name="Content Placeholder 3">
            <a:extLst>
              <a:ext uri="{FF2B5EF4-FFF2-40B4-BE49-F238E27FC236}">
                <a16:creationId xmlns:a16="http://schemas.microsoft.com/office/drawing/2014/main" id="{BF31D49A-C7E9-A70B-7D51-06FB7F1C026B}"/>
              </a:ext>
            </a:extLst>
          </p:cNvPr>
          <p:cNvPicPr>
            <a:picLocks noGrp="1" noChangeAspect="1"/>
          </p:cNvPicPr>
          <p:nvPr>
            <p:ph idx="1"/>
          </p:nvPr>
        </p:nvPicPr>
        <p:blipFill>
          <a:blip r:embed="rId2"/>
          <a:stretch>
            <a:fillRect/>
          </a:stretch>
        </p:blipFill>
        <p:spPr>
          <a:xfrm>
            <a:off x="1660849" y="2136711"/>
            <a:ext cx="8882743" cy="3452326"/>
          </a:xfrm>
          <a:prstGeom prst="rect">
            <a:avLst/>
          </a:prstGeom>
        </p:spPr>
      </p:pic>
      <p:grpSp>
        <p:nvGrpSpPr>
          <p:cNvPr id="3" name="Group 2">
            <a:extLst>
              <a:ext uri="{FF2B5EF4-FFF2-40B4-BE49-F238E27FC236}">
                <a16:creationId xmlns:a16="http://schemas.microsoft.com/office/drawing/2014/main" id="{40858899-84CF-84B4-CFDB-703D57B1A1E0}"/>
              </a:ext>
            </a:extLst>
          </p:cNvPr>
          <p:cNvGrpSpPr/>
          <p:nvPr/>
        </p:nvGrpSpPr>
        <p:grpSpPr>
          <a:xfrm>
            <a:off x="0" y="6122874"/>
            <a:ext cx="12192000" cy="735126"/>
            <a:chOff x="0" y="5909266"/>
            <a:chExt cx="12192000" cy="948734"/>
          </a:xfrm>
        </p:grpSpPr>
        <p:grpSp>
          <p:nvGrpSpPr>
            <p:cNvPr id="5" name="Group 4">
              <a:extLst>
                <a:ext uri="{FF2B5EF4-FFF2-40B4-BE49-F238E27FC236}">
                  <a16:creationId xmlns:a16="http://schemas.microsoft.com/office/drawing/2014/main" id="{7AC4D31E-C486-20D1-7F51-1C8FBD39B14E}"/>
                </a:ext>
              </a:extLst>
            </p:cNvPr>
            <p:cNvGrpSpPr/>
            <p:nvPr/>
          </p:nvGrpSpPr>
          <p:grpSpPr>
            <a:xfrm>
              <a:off x="5152445" y="5909266"/>
              <a:ext cx="7039555" cy="948733"/>
              <a:chOff x="5152445" y="5578608"/>
              <a:chExt cx="7039555" cy="1279392"/>
            </a:xfrm>
          </p:grpSpPr>
          <p:pic>
            <p:nvPicPr>
              <p:cNvPr id="7" name="Picture 6">
                <a:extLst>
                  <a:ext uri="{FF2B5EF4-FFF2-40B4-BE49-F238E27FC236}">
                    <a16:creationId xmlns:a16="http://schemas.microsoft.com/office/drawing/2014/main" id="{2D998B4B-274B-8D56-BF2F-01A7AF9D8F86}"/>
                  </a:ext>
                </a:extLst>
              </p:cNvPr>
              <p:cNvPicPr>
                <a:picLocks noChangeAspect="1"/>
              </p:cNvPicPr>
              <p:nvPr/>
            </p:nvPicPr>
            <p:blipFill rotWithShape="1">
              <a:blip r:embed="rId3"/>
              <a:srcRect l="35783" t="36155" r="37774" b="45189"/>
              <a:stretch/>
            </p:blipFill>
            <p:spPr>
              <a:xfrm>
                <a:off x="9471853" y="5578608"/>
                <a:ext cx="2720147" cy="1279392"/>
              </a:xfrm>
              <a:prstGeom prst="rect">
                <a:avLst/>
              </a:prstGeom>
            </p:spPr>
          </p:pic>
          <p:pic>
            <p:nvPicPr>
              <p:cNvPr id="8" name="Picture 7">
                <a:extLst>
                  <a:ext uri="{FF2B5EF4-FFF2-40B4-BE49-F238E27FC236}">
                    <a16:creationId xmlns:a16="http://schemas.microsoft.com/office/drawing/2014/main" id="{44D7FB7A-E5C1-2F96-6C0C-CF97ACABE49F}"/>
                  </a:ext>
                </a:extLst>
              </p:cNvPr>
              <p:cNvPicPr>
                <a:picLocks noChangeAspect="1"/>
              </p:cNvPicPr>
              <p:nvPr/>
            </p:nvPicPr>
            <p:blipFill rotWithShape="1">
              <a:blip r:embed="rId4"/>
              <a:srcRect l="40286" t="48724" r="8390" b="19509"/>
              <a:stretch/>
            </p:blipFill>
            <p:spPr>
              <a:xfrm>
                <a:off x="5152445" y="5578608"/>
                <a:ext cx="4319407" cy="1279392"/>
              </a:xfrm>
              <a:prstGeom prst="rect">
                <a:avLst/>
              </a:prstGeom>
            </p:spPr>
          </p:pic>
        </p:grpSp>
        <p:pic>
          <p:nvPicPr>
            <p:cNvPr id="6" name="Picture 5">
              <a:extLst>
                <a:ext uri="{FF2B5EF4-FFF2-40B4-BE49-F238E27FC236}">
                  <a16:creationId xmlns:a16="http://schemas.microsoft.com/office/drawing/2014/main" id="{CA188F9D-0717-0ADC-4CDE-3CC8365753CE}"/>
                </a:ext>
              </a:extLst>
            </p:cNvPr>
            <p:cNvPicPr>
              <a:picLocks noChangeAspect="1"/>
            </p:cNvPicPr>
            <p:nvPr/>
          </p:nvPicPr>
          <p:blipFill rotWithShape="1">
            <a:blip r:embed="rId5"/>
            <a:srcRect l="44460" t="53448" r="30342" b="33142"/>
            <a:stretch/>
          </p:blipFill>
          <p:spPr>
            <a:xfrm>
              <a:off x="0" y="5909267"/>
              <a:ext cx="5263763" cy="948733"/>
            </a:xfrm>
            <a:prstGeom prst="rect">
              <a:avLst/>
            </a:prstGeom>
          </p:spPr>
        </p:pic>
      </p:grpSp>
    </p:spTree>
    <p:extLst>
      <p:ext uri="{BB962C8B-B14F-4D97-AF65-F5344CB8AC3E}">
        <p14:creationId xmlns:p14="http://schemas.microsoft.com/office/powerpoint/2010/main" val="422389337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7513B9F-9FC9-02EA-D64D-4C2A255FE237}"/>
              </a:ext>
            </a:extLst>
          </p:cNvPr>
          <p:cNvSpPr>
            <a:spLocks noGrp="1"/>
          </p:cNvSpPr>
          <p:nvPr>
            <p:ph type="title"/>
          </p:nvPr>
        </p:nvSpPr>
        <p:spPr>
          <a:xfrm>
            <a:off x="838200" y="365125"/>
            <a:ext cx="10515600" cy="843189"/>
          </a:xfrm>
        </p:spPr>
        <p:txBody>
          <a:bodyPr/>
          <a:lstStyle/>
          <a:p>
            <a:r>
              <a:rPr lang="en-GB" dirty="0"/>
              <a:t>Narrowing down:</a:t>
            </a:r>
          </a:p>
        </p:txBody>
      </p:sp>
      <p:sp>
        <p:nvSpPr>
          <p:cNvPr id="3" name="Content Placeholder 2">
            <a:extLst>
              <a:ext uri="{FF2B5EF4-FFF2-40B4-BE49-F238E27FC236}">
                <a16:creationId xmlns:a16="http://schemas.microsoft.com/office/drawing/2014/main" id="{9D872200-65FE-2DC9-22C5-06BABBDE4768}"/>
              </a:ext>
            </a:extLst>
          </p:cNvPr>
          <p:cNvSpPr>
            <a:spLocks noGrp="1"/>
          </p:cNvSpPr>
          <p:nvPr>
            <p:ph idx="1"/>
          </p:nvPr>
        </p:nvSpPr>
        <p:spPr>
          <a:xfrm>
            <a:off x="881743" y="1297667"/>
            <a:ext cx="10515600" cy="4602390"/>
          </a:xfrm>
        </p:spPr>
        <p:txBody>
          <a:bodyPr>
            <a:normAutofit lnSpcReduction="10000"/>
          </a:bodyPr>
          <a:lstStyle/>
          <a:p>
            <a:pPr marL="0" indent="0" algn="just">
              <a:lnSpc>
                <a:spcPct val="107000"/>
              </a:lnSpc>
              <a:spcAft>
                <a:spcPts val="800"/>
              </a:spcAft>
              <a:buSzPts val="1000"/>
              <a:buNone/>
              <a:tabLst>
                <a:tab pos="457200" algn="l"/>
              </a:tabLst>
            </a:pPr>
            <a:r>
              <a:rPr lang="en-GB" kern="0" dirty="0">
                <a:solidFill>
                  <a:srgbClr val="333333"/>
                </a:solidFill>
                <a:latin typeface="Arial" panose="020B0604020202020204" pitchFamily="34" charset="0"/>
                <a:ea typeface="Times New Roman" panose="02020603050405020304" pitchFamily="18" charset="0"/>
                <a:cs typeface="Times New Roman" panose="02020603050405020304" pitchFamily="18" charset="0"/>
              </a:rPr>
              <a:t>* </a:t>
            </a:r>
            <a:r>
              <a:rPr lang="en-GB" kern="0" dirty="0">
                <a:solidFill>
                  <a:srgbClr val="333333"/>
                </a:solidFill>
                <a:effectLst/>
                <a:latin typeface="Arial" panose="020B0604020202020204" pitchFamily="34" charset="0"/>
                <a:ea typeface="Times New Roman" panose="02020603050405020304" pitchFamily="18" charset="0"/>
                <a:cs typeface="Times New Roman" panose="02020603050405020304" pitchFamily="18" charset="0"/>
              </a:rPr>
              <a:t>First briefly explain the broad issues related to your investigation; you don't need to write much about this, just demonstrate that you are aware of the breadth of your subject.</a:t>
            </a:r>
            <a:endParaRPr lang="en-GB" kern="100" dirty="0">
              <a:solidFill>
                <a:srgbClr val="333333"/>
              </a:solidFill>
              <a:effectLst/>
              <a:latin typeface="Calibri" panose="020F0502020204030204" pitchFamily="34" charset="0"/>
              <a:ea typeface="Calibri" panose="020F0502020204030204" pitchFamily="34" charset="0"/>
              <a:cs typeface="Times New Roman" panose="02020603050405020304" pitchFamily="18" charset="0"/>
            </a:endParaRPr>
          </a:p>
          <a:p>
            <a:pPr marL="0" indent="0" algn="just">
              <a:lnSpc>
                <a:spcPct val="107000"/>
              </a:lnSpc>
              <a:spcAft>
                <a:spcPts val="800"/>
              </a:spcAft>
              <a:buSzPts val="1000"/>
              <a:buNone/>
              <a:tabLst>
                <a:tab pos="457200" algn="l"/>
              </a:tabLst>
            </a:pPr>
            <a:r>
              <a:rPr lang="en-GB" kern="0" dirty="0">
                <a:solidFill>
                  <a:srgbClr val="333333"/>
                </a:solidFill>
                <a:effectLst/>
                <a:latin typeface="Arial" panose="020B0604020202020204" pitchFamily="34" charset="0"/>
                <a:ea typeface="Times New Roman" panose="02020603050405020304" pitchFamily="18" charset="0"/>
                <a:cs typeface="Times New Roman" panose="02020603050405020304" pitchFamily="18" charset="0"/>
              </a:rPr>
              <a:t>* Then narrow your focus to deal with the studies that overlap with your research.</a:t>
            </a:r>
            <a:endParaRPr lang="en-GB" kern="100" dirty="0">
              <a:solidFill>
                <a:srgbClr val="333333"/>
              </a:solidFill>
              <a:effectLst/>
              <a:latin typeface="Calibri" panose="020F0502020204030204" pitchFamily="34" charset="0"/>
              <a:ea typeface="Calibri" panose="020F0502020204030204" pitchFamily="34" charset="0"/>
              <a:cs typeface="Times New Roman" panose="02020603050405020304" pitchFamily="18" charset="0"/>
            </a:endParaRPr>
          </a:p>
          <a:p>
            <a:pPr marL="0" indent="0" algn="just">
              <a:lnSpc>
                <a:spcPct val="107000"/>
              </a:lnSpc>
              <a:spcAft>
                <a:spcPts val="800"/>
              </a:spcAft>
              <a:buSzPts val="1000"/>
              <a:buNone/>
              <a:tabLst>
                <a:tab pos="457200" algn="l"/>
              </a:tabLst>
            </a:pPr>
            <a:r>
              <a:rPr lang="en-GB" kern="0" dirty="0">
                <a:solidFill>
                  <a:srgbClr val="333333"/>
                </a:solidFill>
                <a:effectLst/>
                <a:latin typeface="Arial" panose="020B0604020202020204" pitchFamily="34" charset="0"/>
                <a:ea typeface="Times New Roman" panose="02020603050405020304" pitchFamily="18" charset="0"/>
                <a:cs typeface="Times New Roman" panose="02020603050405020304" pitchFamily="18" charset="0"/>
              </a:rPr>
              <a:t>* Finally, focus on any research which is directly related to your specific investigation. Proportionally you spend most time discussing those studies which have most direct relevance to your research</a:t>
            </a:r>
            <a:r>
              <a:rPr lang="en-GB" sz="1800" kern="0" dirty="0">
                <a:solidFill>
                  <a:srgbClr val="333333"/>
                </a:solidFill>
                <a:effectLst/>
                <a:latin typeface="Arial" panose="020B0604020202020204" pitchFamily="34" charset="0"/>
                <a:ea typeface="Times New Roman" panose="02020603050405020304" pitchFamily="18" charset="0"/>
                <a:cs typeface="Times New Roman" panose="02020603050405020304" pitchFamily="18" charset="0"/>
              </a:rPr>
              <a:t>.</a:t>
            </a:r>
            <a:endParaRPr lang="en-GB" sz="1800" kern="100" dirty="0">
              <a:solidFill>
                <a:srgbClr val="333333"/>
              </a:solidFill>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grpSp>
        <p:nvGrpSpPr>
          <p:cNvPr id="4" name="Group 3">
            <a:extLst>
              <a:ext uri="{FF2B5EF4-FFF2-40B4-BE49-F238E27FC236}">
                <a16:creationId xmlns:a16="http://schemas.microsoft.com/office/drawing/2014/main" id="{BE29B3FB-C9B1-7485-BBAE-EA4470EA6151}"/>
              </a:ext>
            </a:extLst>
          </p:cNvPr>
          <p:cNvGrpSpPr/>
          <p:nvPr/>
        </p:nvGrpSpPr>
        <p:grpSpPr>
          <a:xfrm>
            <a:off x="0" y="6122874"/>
            <a:ext cx="12192000" cy="735126"/>
            <a:chOff x="0" y="5909266"/>
            <a:chExt cx="12192000" cy="948734"/>
          </a:xfrm>
        </p:grpSpPr>
        <p:grpSp>
          <p:nvGrpSpPr>
            <p:cNvPr id="5" name="Group 4">
              <a:extLst>
                <a:ext uri="{FF2B5EF4-FFF2-40B4-BE49-F238E27FC236}">
                  <a16:creationId xmlns:a16="http://schemas.microsoft.com/office/drawing/2014/main" id="{AE5B7099-BE0E-43BB-8EBB-DB7F4DE3E625}"/>
                </a:ext>
              </a:extLst>
            </p:cNvPr>
            <p:cNvGrpSpPr/>
            <p:nvPr/>
          </p:nvGrpSpPr>
          <p:grpSpPr>
            <a:xfrm>
              <a:off x="5152445" y="5909266"/>
              <a:ext cx="7039555" cy="948733"/>
              <a:chOff x="5152445" y="5578608"/>
              <a:chExt cx="7039555" cy="1279392"/>
            </a:xfrm>
          </p:grpSpPr>
          <p:pic>
            <p:nvPicPr>
              <p:cNvPr id="7" name="Picture 6">
                <a:extLst>
                  <a:ext uri="{FF2B5EF4-FFF2-40B4-BE49-F238E27FC236}">
                    <a16:creationId xmlns:a16="http://schemas.microsoft.com/office/drawing/2014/main" id="{CA4F7525-1497-D16E-0830-1714BEB729A8}"/>
                  </a:ext>
                </a:extLst>
              </p:cNvPr>
              <p:cNvPicPr>
                <a:picLocks noChangeAspect="1"/>
              </p:cNvPicPr>
              <p:nvPr/>
            </p:nvPicPr>
            <p:blipFill rotWithShape="1">
              <a:blip r:embed="rId2"/>
              <a:srcRect l="35783" t="36155" r="37774" b="45189"/>
              <a:stretch/>
            </p:blipFill>
            <p:spPr>
              <a:xfrm>
                <a:off x="9471853" y="5578608"/>
                <a:ext cx="2720147" cy="1279392"/>
              </a:xfrm>
              <a:prstGeom prst="rect">
                <a:avLst/>
              </a:prstGeom>
            </p:spPr>
          </p:pic>
          <p:pic>
            <p:nvPicPr>
              <p:cNvPr id="8" name="Picture 7">
                <a:extLst>
                  <a:ext uri="{FF2B5EF4-FFF2-40B4-BE49-F238E27FC236}">
                    <a16:creationId xmlns:a16="http://schemas.microsoft.com/office/drawing/2014/main" id="{513C343D-D205-67D6-5F35-EA76AF4CA25C}"/>
                  </a:ext>
                </a:extLst>
              </p:cNvPr>
              <p:cNvPicPr>
                <a:picLocks noChangeAspect="1"/>
              </p:cNvPicPr>
              <p:nvPr/>
            </p:nvPicPr>
            <p:blipFill rotWithShape="1">
              <a:blip r:embed="rId3"/>
              <a:srcRect l="40286" t="48724" r="8390" b="19509"/>
              <a:stretch/>
            </p:blipFill>
            <p:spPr>
              <a:xfrm>
                <a:off x="5152445" y="5578608"/>
                <a:ext cx="4319407" cy="1279392"/>
              </a:xfrm>
              <a:prstGeom prst="rect">
                <a:avLst/>
              </a:prstGeom>
            </p:spPr>
          </p:pic>
        </p:grpSp>
        <p:pic>
          <p:nvPicPr>
            <p:cNvPr id="6" name="Picture 5">
              <a:extLst>
                <a:ext uri="{FF2B5EF4-FFF2-40B4-BE49-F238E27FC236}">
                  <a16:creationId xmlns:a16="http://schemas.microsoft.com/office/drawing/2014/main" id="{1D47855B-34F6-2032-6F8C-5CAC7DD81FC9}"/>
                </a:ext>
              </a:extLst>
            </p:cNvPr>
            <p:cNvPicPr>
              <a:picLocks noChangeAspect="1"/>
            </p:cNvPicPr>
            <p:nvPr/>
          </p:nvPicPr>
          <p:blipFill rotWithShape="1">
            <a:blip r:embed="rId4"/>
            <a:srcRect l="44460" t="53448" r="30342" b="33142"/>
            <a:stretch/>
          </p:blipFill>
          <p:spPr>
            <a:xfrm>
              <a:off x="0" y="5909267"/>
              <a:ext cx="5263763" cy="948733"/>
            </a:xfrm>
            <a:prstGeom prst="rect">
              <a:avLst/>
            </a:prstGeom>
          </p:spPr>
        </p:pic>
      </p:grpSp>
    </p:spTree>
    <p:extLst>
      <p:ext uri="{BB962C8B-B14F-4D97-AF65-F5344CB8AC3E}">
        <p14:creationId xmlns:p14="http://schemas.microsoft.com/office/powerpoint/2010/main" val="406018064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8" name="Rectangle 37">
            <a:extLst>
              <a:ext uri="{FF2B5EF4-FFF2-40B4-BE49-F238E27FC236}">
                <a16:creationId xmlns:a16="http://schemas.microsoft.com/office/drawing/2014/main" id="{2659FDB4-FCBE-4A89-B46D-43D4FA5446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8313"/>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ndParaRPr>
          </a:p>
        </p:txBody>
      </p:sp>
      <p:sp>
        <p:nvSpPr>
          <p:cNvPr id="2" name="Title 1">
            <a:extLst>
              <a:ext uri="{FF2B5EF4-FFF2-40B4-BE49-F238E27FC236}">
                <a16:creationId xmlns:a16="http://schemas.microsoft.com/office/drawing/2014/main" id="{CC4A9793-6B6F-ACEC-EB10-72D4548D026A}"/>
              </a:ext>
            </a:extLst>
          </p:cNvPr>
          <p:cNvSpPr>
            <a:spLocks noGrp="1"/>
          </p:cNvSpPr>
          <p:nvPr>
            <p:ph type="title"/>
          </p:nvPr>
        </p:nvSpPr>
        <p:spPr>
          <a:xfrm>
            <a:off x="479394" y="1070800"/>
            <a:ext cx="3939688" cy="5583126"/>
          </a:xfrm>
        </p:spPr>
        <p:txBody>
          <a:bodyPr>
            <a:normAutofit/>
          </a:bodyPr>
          <a:lstStyle/>
          <a:p>
            <a:pPr algn="r"/>
            <a:r>
              <a:rPr lang="en-GB" kern="0">
                <a:effectLst/>
                <a:latin typeface="Arial" panose="020B0604020202020204" pitchFamily="34" charset="0"/>
                <a:ea typeface="Times New Roman" panose="02020603050405020304" pitchFamily="18" charset="0"/>
                <a:cs typeface="Arial" panose="020B0604020202020204" pitchFamily="34" charset="0"/>
              </a:rPr>
              <a:t>A literature review demonstrates to your reader that you are able to:</a:t>
            </a:r>
            <a:endParaRPr lang="en-GB">
              <a:latin typeface="Arial" panose="020B0604020202020204" pitchFamily="34" charset="0"/>
              <a:cs typeface="Arial" panose="020B0604020202020204" pitchFamily="34" charset="0"/>
            </a:endParaRPr>
          </a:p>
        </p:txBody>
      </p:sp>
      <p:cxnSp>
        <p:nvCxnSpPr>
          <p:cNvPr id="40" name="Straight Connector 39">
            <a:extLst>
              <a:ext uri="{FF2B5EF4-FFF2-40B4-BE49-F238E27FC236}">
                <a16:creationId xmlns:a16="http://schemas.microsoft.com/office/drawing/2014/main" id="{C8F51B3F-8331-4E4A-AE96-D47B1006EEA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728053" y="1132114"/>
            <a:ext cx="0" cy="5717573"/>
          </a:xfrm>
          <a:prstGeom prst="line">
            <a:avLst/>
          </a:prstGeom>
          <a:ln w="25400" cap="sq">
            <a:gradFill flip="none" rotWithShape="1">
              <a:gsLst>
                <a:gs pos="0">
                  <a:schemeClr val="accent1"/>
                </a:gs>
                <a:gs pos="100000">
                  <a:schemeClr val="accent2"/>
                </a:gs>
              </a:gsLst>
              <a:lin ang="16200000" scaled="1"/>
              <a:tileRect/>
            </a:gradFill>
            <a:bevel/>
          </a:ln>
        </p:spPr>
        <p:style>
          <a:lnRef idx="1">
            <a:schemeClr val="accent1"/>
          </a:lnRef>
          <a:fillRef idx="0">
            <a:schemeClr val="accent1"/>
          </a:fillRef>
          <a:effectRef idx="0">
            <a:schemeClr val="accent1"/>
          </a:effectRef>
          <a:fontRef idx="minor">
            <a:schemeClr val="tx1"/>
          </a:fontRef>
        </p:style>
      </p:cxnSp>
      <p:graphicFrame>
        <p:nvGraphicFramePr>
          <p:cNvPr id="34" name="Content Placeholder 2">
            <a:extLst>
              <a:ext uri="{FF2B5EF4-FFF2-40B4-BE49-F238E27FC236}">
                <a16:creationId xmlns:a16="http://schemas.microsoft.com/office/drawing/2014/main" id="{859E281C-19DA-D6FA-DC00-F5E107882BD1}"/>
              </a:ext>
            </a:extLst>
          </p:cNvPr>
          <p:cNvGraphicFramePr>
            <a:graphicFrameLocks noGrp="1"/>
          </p:cNvGraphicFramePr>
          <p:nvPr>
            <p:ph idx="1"/>
            <p:extLst>
              <p:ext uri="{D42A27DB-BD31-4B8C-83A1-F6EECF244321}">
                <p14:modId xmlns:p14="http://schemas.microsoft.com/office/powerpoint/2010/main" val="3536985751"/>
              </p:ext>
            </p:extLst>
          </p:nvPr>
        </p:nvGraphicFramePr>
        <p:xfrm>
          <a:off x="5037025" y="374470"/>
          <a:ext cx="6963386" cy="628567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36618492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Shape 93"/>
        <p:cNvGrpSpPr/>
        <p:nvPr/>
      </p:nvGrpSpPr>
      <p:grpSpPr>
        <a:xfrm>
          <a:off x="0" y="0"/>
          <a:ext cx="0" cy="0"/>
          <a:chOff x="0" y="0"/>
          <a:chExt cx="0" cy="0"/>
        </a:xfrm>
      </p:grpSpPr>
      <p:sp useBgFill="1">
        <p:nvSpPr>
          <p:cNvPr id="42" name="Rectangle 41">
            <a:extLst>
              <a:ext uri="{FF2B5EF4-FFF2-40B4-BE49-F238E27FC236}">
                <a16:creationId xmlns:a16="http://schemas.microsoft.com/office/drawing/2014/main" id="{D009D6D5-DAC2-4A8B-A17A-E206B9012D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Title 9"/>
          <p:cNvSpPr>
            <a:spLocks noGrp="1"/>
          </p:cNvSpPr>
          <p:nvPr>
            <p:ph type="title"/>
          </p:nvPr>
        </p:nvSpPr>
        <p:spPr>
          <a:xfrm>
            <a:off x="838201" y="365125"/>
            <a:ext cx="5251316" cy="1807305"/>
          </a:xfrm>
        </p:spPr>
        <p:txBody>
          <a:bodyPr>
            <a:normAutofit/>
          </a:bodyPr>
          <a:lstStyle/>
          <a:p>
            <a:r>
              <a:rPr lang="en-GB" b="1" dirty="0"/>
              <a:t>Why literature review is needed ?</a:t>
            </a:r>
            <a:endParaRPr lang="en-US" b="1" dirty="0"/>
          </a:p>
        </p:txBody>
      </p:sp>
      <p:sp>
        <p:nvSpPr>
          <p:cNvPr id="11" name="Content Placeholder 10"/>
          <p:cNvSpPr>
            <a:spLocks noGrp="1"/>
          </p:cNvSpPr>
          <p:nvPr>
            <p:ph idx="1"/>
          </p:nvPr>
        </p:nvSpPr>
        <p:spPr>
          <a:xfrm>
            <a:off x="280851" y="2055222"/>
            <a:ext cx="8079378" cy="4226243"/>
          </a:xfrm>
        </p:spPr>
        <p:txBody>
          <a:bodyPr>
            <a:normAutofit/>
          </a:bodyPr>
          <a:lstStyle/>
          <a:p>
            <a:pPr lvl="0"/>
            <a:r>
              <a:rPr lang="en-US" sz="2400" dirty="0"/>
              <a:t>Literature reviews are becoming </a:t>
            </a:r>
            <a:r>
              <a:rPr lang="en-US" sz="2400" b="1" dirty="0"/>
              <a:t>increasingly diverse in format </a:t>
            </a:r>
            <a:r>
              <a:rPr lang="en-US" sz="2400" dirty="0"/>
              <a:t>and in the purposes for which they have been used</a:t>
            </a:r>
          </a:p>
          <a:p>
            <a:pPr lvl="0"/>
            <a:r>
              <a:rPr lang="en-US" sz="2400" dirty="0"/>
              <a:t>Developments in research synthesis have been taking place across numerous disciplines, probably including your own</a:t>
            </a:r>
          </a:p>
          <a:p>
            <a:pPr lvl="0"/>
            <a:r>
              <a:rPr lang="en-US" sz="2400" dirty="0"/>
              <a:t>Conducting any review systematically increases confidence in your review and </a:t>
            </a:r>
            <a:r>
              <a:rPr lang="en-US" sz="2400" b="1" dirty="0"/>
              <a:t>protects against known biases </a:t>
            </a:r>
            <a:r>
              <a:rPr lang="en-US" sz="2400" dirty="0"/>
              <a:t>and threats to </a:t>
            </a:r>
            <a:r>
              <a:rPr lang="en-US" sz="2400" dirty="0" err="1"/>
              <a:t>rigour</a:t>
            </a:r>
            <a:endParaRPr lang="en-US" sz="2400" dirty="0"/>
          </a:p>
          <a:p>
            <a:pPr lvl="0"/>
            <a:r>
              <a:rPr lang="en-US" sz="2400" dirty="0"/>
              <a:t>You can conduct your review in a systematic way by thinking about the four </a:t>
            </a:r>
            <a:r>
              <a:rPr lang="en-US" sz="2400" b="1" dirty="0"/>
              <a:t>Search, </a:t>
            </a:r>
            <a:r>
              <a:rPr lang="en-US" sz="2400" b="1" dirty="0" err="1"/>
              <a:t>AppraisaL</a:t>
            </a:r>
            <a:r>
              <a:rPr lang="en-US" sz="2400" b="1" dirty="0"/>
              <a:t>, Synthesis and Analysis (SALSA) </a:t>
            </a:r>
            <a:r>
              <a:rPr lang="en-US" sz="2400" dirty="0"/>
              <a:t>stages of the review process</a:t>
            </a:r>
          </a:p>
        </p:txBody>
      </p:sp>
      <p:pic>
        <p:nvPicPr>
          <p:cNvPr id="26" name="Picture 25" descr="A top view of books with different cover colors">
            <a:extLst>
              <a:ext uri="{FF2B5EF4-FFF2-40B4-BE49-F238E27FC236}">
                <a16:creationId xmlns:a16="http://schemas.microsoft.com/office/drawing/2014/main" id="{F51268D2-F628-D0F4-D987-DD61D5FB2377}"/>
              </a:ext>
            </a:extLst>
          </p:cNvPr>
          <p:cNvPicPr>
            <a:picLocks noChangeAspect="1"/>
          </p:cNvPicPr>
          <p:nvPr/>
        </p:nvPicPr>
        <p:blipFill>
          <a:blip r:embed="rId3"/>
          <a:srcRect l="3114" r="9940"/>
          <a:stretch>
            <a:fillRect/>
          </a:stretch>
        </p:blipFill>
        <p:spPr>
          <a:xfrm>
            <a:off x="8209241" y="10"/>
            <a:ext cx="3982759" cy="4580699"/>
          </a:xfrm>
          <a:custGeom>
            <a:avLst/>
            <a:gdLst/>
            <a:ahLst/>
            <a:cxnLst/>
            <a:rect l="l" t="t" r="r" b="b"/>
            <a:pathLst>
              <a:path w="5962785" h="6858000">
                <a:moveTo>
                  <a:pt x="1044839" y="0"/>
                </a:moveTo>
                <a:lnTo>
                  <a:pt x="5962785" y="0"/>
                </a:lnTo>
                <a:lnTo>
                  <a:pt x="5962785" y="6858000"/>
                </a:lnTo>
                <a:lnTo>
                  <a:pt x="1469886" y="6858000"/>
                </a:lnTo>
                <a:lnTo>
                  <a:pt x="1416006" y="6823984"/>
                </a:lnTo>
                <a:cubicBezTo>
                  <a:pt x="1356767" y="6787940"/>
                  <a:pt x="1296437" y="6755500"/>
                  <a:pt x="1232473" y="6733873"/>
                </a:cubicBezTo>
                <a:cubicBezTo>
                  <a:pt x="1145250" y="6705037"/>
                  <a:pt x="1060933" y="6654575"/>
                  <a:pt x="1075471" y="6503186"/>
                </a:cubicBezTo>
                <a:cubicBezTo>
                  <a:pt x="1078378" y="6459932"/>
                  <a:pt x="1055118" y="6427493"/>
                  <a:pt x="1020229" y="6438306"/>
                </a:cubicBezTo>
                <a:cubicBezTo>
                  <a:pt x="953358" y="6459932"/>
                  <a:pt x="921375" y="6398656"/>
                  <a:pt x="883579" y="6351798"/>
                </a:cubicBezTo>
                <a:cubicBezTo>
                  <a:pt x="816707" y="6268895"/>
                  <a:pt x="752743" y="6182387"/>
                  <a:pt x="645167" y="6167969"/>
                </a:cubicBezTo>
                <a:cubicBezTo>
                  <a:pt x="665519" y="6103088"/>
                  <a:pt x="700408" y="6110298"/>
                  <a:pt x="732391" y="6124716"/>
                </a:cubicBezTo>
                <a:cubicBezTo>
                  <a:pt x="816707" y="6160761"/>
                  <a:pt x="901023" y="6200410"/>
                  <a:pt x="985339" y="6236455"/>
                </a:cubicBezTo>
                <a:cubicBezTo>
                  <a:pt x="1040581" y="6258081"/>
                  <a:pt x="1095822" y="6290522"/>
                  <a:pt x="1168509" y="6265291"/>
                </a:cubicBezTo>
                <a:cubicBezTo>
                  <a:pt x="1104545" y="6135530"/>
                  <a:pt x="996969" y="6110298"/>
                  <a:pt x="909746" y="6070649"/>
                </a:cubicBezTo>
                <a:cubicBezTo>
                  <a:pt x="802169" y="6020185"/>
                  <a:pt x="738206" y="5926470"/>
                  <a:pt x="659704" y="5818335"/>
                </a:cubicBezTo>
                <a:cubicBezTo>
                  <a:pt x="738206" y="5789500"/>
                  <a:pt x="787632" y="5868798"/>
                  <a:pt x="851597" y="5865193"/>
                </a:cubicBezTo>
                <a:cubicBezTo>
                  <a:pt x="854504" y="5854380"/>
                  <a:pt x="860319" y="5832753"/>
                  <a:pt x="860319" y="5832753"/>
                </a:cubicBezTo>
                <a:cubicBezTo>
                  <a:pt x="755650" y="5775081"/>
                  <a:pt x="709132" y="5666947"/>
                  <a:pt x="691686" y="5533581"/>
                </a:cubicBezTo>
                <a:cubicBezTo>
                  <a:pt x="685872" y="5465095"/>
                  <a:pt x="648075" y="5443468"/>
                  <a:pt x="610278" y="5411029"/>
                </a:cubicBezTo>
                <a:cubicBezTo>
                  <a:pt x="482350" y="5299289"/>
                  <a:pt x="345700" y="5198364"/>
                  <a:pt x="238123" y="5046976"/>
                </a:cubicBezTo>
                <a:cubicBezTo>
                  <a:pt x="363144" y="5064998"/>
                  <a:pt x="461997" y="5165924"/>
                  <a:pt x="592833" y="5209177"/>
                </a:cubicBezTo>
                <a:cubicBezTo>
                  <a:pt x="488165" y="5043371"/>
                  <a:pt x="351514" y="4956864"/>
                  <a:pt x="226494" y="4855939"/>
                </a:cubicBezTo>
                <a:cubicBezTo>
                  <a:pt x="168344" y="4809081"/>
                  <a:pt x="116011" y="4751408"/>
                  <a:pt x="49139" y="4726177"/>
                </a:cubicBezTo>
                <a:cubicBezTo>
                  <a:pt x="25879" y="4718968"/>
                  <a:pt x="-14825" y="4700947"/>
                  <a:pt x="5527" y="4650483"/>
                </a:cubicBezTo>
                <a:cubicBezTo>
                  <a:pt x="22972" y="4607230"/>
                  <a:pt x="54954" y="4621648"/>
                  <a:pt x="84029" y="4632460"/>
                </a:cubicBezTo>
                <a:cubicBezTo>
                  <a:pt x="153807" y="4661296"/>
                  <a:pt x="229401" y="4661296"/>
                  <a:pt x="325347" y="4661296"/>
                </a:cubicBezTo>
                <a:cubicBezTo>
                  <a:pt x="243939" y="4524326"/>
                  <a:pt x="95658" y="4567580"/>
                  <a:pt x="25879" y="4423401"/>
                </a:cubicBezTo>
                <a:cubicBezTo>
                  <a:pt x="113103" y="4398170"/>
                  <a:pt x="179975" y="4448632"/>
                  <a:pt x="249753" y="4459446"/>
                </a:cubicBezTo>
                <a:cubicBezTo>
                  <a:pt x="313718" y="4470259"/>
                  <a:pt x="328254" y="4445028"/>
                  <a:pt x="313718" y="4365729"/>
                </a:cubicBezTo>
                <a:cubicBezTo>
                  <a:pt x="290458" y="4243177"/>
                  <a:pt x="325347" y="4181900"/>
                  <a:pt x="418386" y="4214341"/>
                </a:cubicBezTo>
                <a:cubicBezTo>
                  <a:pt x="505609" y="4246781"/>
                  <a:pt x="514332" y="4199922"/>
                  <a:pt x="491072" y="4131438"/>
                </a:cubicBezTo>
                <a:cubicBezTo>
                  <a:pt x="456183" y="4030512"/>
                  <a:pt x="493979" y="3951214"/>
                  <a:pt x="520147" y="3864706"/>
                </a:cubicBezTo>
                <a:cubicBezTo>
                  <a:pt x="560851" y="3734945"/>
                  <a:pt x="543407" y="3670064"/>
                  <a:pt x="459090" y="3572743"/>
                </a:cubicBezTo>
                <a:cubicBezTo>
                  <a:pt x="409664" y="3518676"/>
                  <a:pt x="360236" y="3471818"/>
                  <a:pt x="290458" y="3424959"/>
                </a:cubicBezTo>
                <a:cubicBezTo>
                  <a:pt x="450368" y="3399728"/>
                  <a:pt x="284643" y="3313221"/>
                  <a:pt x="339884" y="3259153"/>
                </a:cubicBezTo>
                <a:cubicBezTo>
                  <a:pt x="453275" y="3237527"/>
                  <a:pt x="543407" y="3410542"/>
                  <a:pt x="697501" y="3360078"/>
                </a:cubicBezTo>
                <a:cubicBezTo>
                  <a:pt x="511425" y="3212294"/>
                  <a:pt x="302087" y="3165436"/>
                  <a:pt x="165437" y="2967190"/>
                </a:cubicBezTo>
                <a:cubicBezTo>
                  <a:pt x="197419" y="2923937"/>
                  <a:pt x="229401" y="2967190"/>
                  <a:pt x="255568" y="2949167"/>
                </a:cubicBezTo>
                <a:cubicBezTo>
                  <a:pt x="255568" y="2938354"/>
                  <a:pt x="560851" y="3006840"/>
                  <a:pt x="578296" y="2725691"/>
                </a:cubicBezTo>
                <a:cubicBezTo>
                  <a:pt x="584111" y="2725691"/>
                  <a:pt x="589926" y="2725691"/>
                  <a:pt x="595740" y="2714876"/>
                </a:cubicBezTo>
                <a:cubicBezTo>
                  <a:pt x="627722" y="2675228"/>
                  <a:pt x="598648" y="2581510"/>
                  <a:pt x="650982" y="2574301"/>
                </a:cubicBezTo>
                <a:cubicBezTo>
                  <a:pt x="709132" y="2567092"/>
                  <a:pt x="764373" y="2534653"/>
                  <a:pt x="825429" y="2552674"/>
                </a:cubicBezTo>
                <a:cubicBezTo>
                  <a:pt x="871949" y="2567092"/>
                  <a:pt x="921375" y="2585115"/>
                  <a:pt x="970802" y="2585115"/>
                </a:cubicBezTo>
                <a:cubicBezTo>
                  <a:pt x="1023136" y="2585115"/>
                  <a:pt x="1095822" y="2707668"/>
                  <a:pt x="1127805" y="2545465"/>
                </a:cubicBezTo>
                <a:cubicBezTo>
                  <a:pt x="1127805" y="2538257"/>
                  <a:pt x="1217936" y="2556280"/>
                  <a:pt x="1267362" y="2563488"/>
                </a:cubicBezTo>
                <a:cubicBezTo>
                  <a:pt x="1308067" y="2570698"/>
                  <a:pt x="1357494" y="2603137"/>
                  <a:pt x="1386568" y="2538257"/>
                </a:cubicBezTo>
                <a:cubicBezTo>
                  <a:pt x="1401105" y="2498607"/>
                  <a:pt x="1331326" y="2426518"/>
                  <a:pt x="1270270" y="2419309"/>
                </a:cubicBezTo>
                <a:cubicBezTo>
                  <a:pt x="1215029" y="2412101"/>
                  <a:pt x="1159787" y="2404892"/>
                  <a:pt x="1107453" y="2419309"/>
                </a:cubicBezTo>
                <a:cubicBezTo>
                  <a:pt x="1043489" y="2437331"/>
                  <a:pt x="1008599" y="2408495"/>
                  <a:pt x="991154" y="2343615"/>
                </a:cubicBezTo>
                <a:cubicBezTo>
                  <a:pt x="970802" y="2275131"/>
                  <a:pt x="933005" y="2239085"/>
                  <a:pt x="880671" y="2206645"/>
                </a:cubicBezTo>
                <a:cubicBezTo>
                  <a:pt x="752743" y="2127346"/>
                  <a:pt x="630630" y="2033629"/>
                  <a:pt x="491072" y="1986771"/>
                </a:cubicBezTo>
                <a:cubicBezTo>
                  <a:pt x="464905" y="1979562"/>
                  <a:pt x="432923" y="1965145"/>
                  <a:pt x="421293" y="1903868"/>
                </a:cubicBezTo>
                <a:cubicBezTo>
                  <a:pt x="799262" y="1997584"/>
                  <a:pt x="1142342" y="2239085"/>
                  <a:pt x="1531941" y="2224667"/>
                </a:cubicBezTo>
                <a:cubicBezTo>
                  <a:pt x="1427272" y="2148974"/>
                  <a:pt x="1302252" y="2145369"/>
                  <a:pt x="1188861" y="2091301"/>
                </a:cubicBezTo>
                <a:cubicBezTo>
                  <a:pt x="1270270" y="2051652"/>
                  <a:pt x="1345864" y="2094906"/>
                  <a:pt x="1421458" y="2116532"/>
                </a:cubicBezTo>
                <a:cubicBezTo>
                  <a:pt x="1485422" y="2134554"/>
                  <a:pt x="1543571" y="2138160"/>
                  <a:pt x="1549386" y="2026420"/>
                </a:cubicBezTo>
                <a:cubicBezTo>
                  <a:pt x="1549386" y="2015607"/>
                  <a:pt x="1549386" y="2008398"/>
                  <a:pt x="1549386" y="1997584"/>
                </a:cubicBezTo>
                <a:cubicBezTo>
                  <a:pt x="1526126" y="1950727"/>
                  <a:pt x="1494144" y="1929099"/>
                  <a:pt x="1453440" y="1914682"/>
                </a:cubicBezTo>
                <a:cubicBezTo>
                  <a:pt x="1430180" y="1907473"/>
                  <a:pt x="1398198" y="1893056"/>
                  <a:pt x="1398198" y="1860614"/>
                </a:cubicBezTo>
                <a:cubicBezTo>
                  <a:pt x="1401105" y="1738063"/>
                  <a:pt x="1322604" y="1702018"/>
                  <a:pt x="1247011" y="1665972"/>
                </a:cubicBezTo>
                <a:cubicBezTo>
                  <a:pt x="1287715" y="1604696"/>
                  <a:pt x="1322604" y="1647950"/>
                  <a:pt x="1354586" y="1644345"/>
                </a:cubicBezTo>
                <a:cubicBezTo>
                  <a:pt x="1374939" y="1640741"/>
                  <a:pt x="1395290" y="1637138"/>
                  <a:pt x="1395290" y="1604696"/>
                </a:cubicBezTo>
                <a:cubicBezTo>
                  <a:pt x="1395290" y="1579465"/>
                  <a:pt x="1386568" y="1547025"/>
                  <a:pt x="1366216" y="1547025"/>
                </a:cubicBezTo>
                <a:cubicBezTo>
                  <a:pt x="1238288" y="1543420"/>
                  <a:pt x="1165601" y="1370405"/>
                  <a:pt x="1031858" y="1370405"/>
                </a:cubicBezTo>
                <a:cubicBezTo>
                  <a:pt x="950450" y="1370405"/>
                  <a:pt x="1072563" y="1273083"/>
                  <a:pt x="1005692" y="1233435"/>
                </a:cubicBezTo>
                <a:cubicBezTo>
                  <a:pt x="991154" y="1222621"/>
                  <a:pt x="1046396" y="1208203"/>
                  <a:pt x="1069655" y="1211808"/>
                </a:cubicBezTo>
                <a:cubicBezTo>
                  <a:pt x="1092915" y="1215412"/>
                  <a:pt x="1113268" y="1240644"/>
                  <a:pt x="1142342" y="1222621"/>
                </a:cubicBezTo>
                <a:cubicBezTo>
                  <a:pt x="1156879" y="1157741"/>
                  <a:pt x="1119082" y="1132510"/>
                  <a:pt x="1084193" y="1114487"/>
                </a:cubicBezTo>
                <a:cubicBezTo>
                  <a:pt x="1008599" y="1071234"/>
                  <a:pt x="933005" y="1020771"/>
                  <a:pt x="848689" y="1006353"/>
                </a:cubicBezTo>
                <a:cubicBezTo>
                  <a:pt x="819615" y="1002748"/>
                  <a:pt x="802169" y="984726"/>
                  <a:pt x="805077" y="948681"/>
                </a:cubicBezTo>
                <a:cubicBezTo>
                  <a:pt x="810892" y="901822"/>
                  <a:pt x="839967" y="916240"/>
                  <a:pt x="863226" y="919844"/>
                </a:cubicBezTo>
                <a:cubicBezTo>
                  <a:pt x="877764" y="923450"/>
                  <a:pt x="892301" y="934263"/>
                  <a:pt x="906838" y="909031"/>
                </a:cubicBezTo>
                <a:cubicBezTo>
                  <a:pt x="566666" y="653113"/>
                  <a:pt x="386404" y="667532"/>
                  <a:pt x="5527" y="458471"/>
                </a:cubicBezTo>
                <a:cubicBezTo>
                  <a:pt x="89843" y="418822"/>
                  <a:pt x="150900" y="447658"/>
                  <a:pt x="209049" y="454867"/>
                </a:cubicBezTo>
                <a:cubicBezTo>
                  <a:pt x="354422" y="472890"/>
                  <a:pt x="264290" y="505329"/>
                  <a:pt x="409664" y="526956"/>
                </a:cubicBezTo>
                <a:cubicBezTo>
                  <a:pt x="479443" y="537770"/>
                  <a:pt x="543407" y="573815"/>
                  <a:pt x="621908" y="516143"/>
                </a:cubicBezTo>
                <a:cubicBezTo>
                  <a:pt x="674242" y="476494"/>
                  <a:pt x="758558" y="519747"/>
                  <a:pt x="822522" y="552188"/>
                </a:cubicBezTo>
                <a:cubicBezTo>
                  <a:pt x="874856" y="581024"/>
                  <a:pt x="927190" y="588232"/>
                  <a:pt x="996969" y="552188"/>
                </a:cubicBezTo>
                <a:cubicBezTo>
                  <a:pt x="933005" y="530562"/>
                  <a:pt x="883579" y="512539"/>
                  <a:pt x="834151" y="498120"/>
                </a:cubicBezTo>
                <a:cubicBezTo>
                  <a:pt x="793447" y="487307"/>
                  <a:pt x="770187" y="462076"/>
                  <a:pt x="773095" y="408008"/>
                </a:cubicBezTo>
                <a:cubicBezTo>
                  <a:pt x="773095" y="379172"/>
                  <a:pt x="764373" y="339523"/>
                  <a:pt x="793447" y="325106"/>
                </a:cubicBezTo>
                <a:cubicBezTo>
                  <a:pt x="816707" y="310688"/>
                  <a:pt x="848689" y="325106"/>
                  <a:pt x="860319" y="350336"/>
                </a:cubicBezTo>
                <a:cubicBezTo>
                  <a:pt x="874856" y="397195"/>
                  <a:pt x="889393" y="440449"/>
                  <a:pt x="938820" y="444054"/>
                </a:cubicBezTo>
                <a:cubicBezTo>
                  <a:pt x="1005692" y="451262"/>
                  <a:pt x="967894" y="422426"/>
                  <a:pt x="956265" y="386381"/>
                </a:cubicBezTo>
                <a:cubicBezTo>
                  <a:pt x="944635" y="346733"/>
                  <a:pt x="979525" y="335919"/>
                  <a:pt x="1002784" y="343127"/>
                </a:cubicBezTo>
                <a:cubicBezTo>
                  <a:pt x="1090008" y="375569"/>
                  <a:pt x="1180139" y="317897"/>
                  <a:pt x="1270270" y="364755"/>
                </a:cubicBezTo>
                <a:cubicBezTo>
                  <a:pt x="1247011" y="249411"/>
                  <a:pt x="1197583" y="198949"/>
                  <a:pt x="1092915" y="180926"/>
                </a:cubicBezTo>
                <a:cubicBezTo>
                  <a:pt x="1055118" y="177322"/>
                  <a:pt x="1014414" y="184530"/>
                  <a:pt x="979525" y="152090"/>
                </a:cubicBezTo>
                <a:cubicBezTo>
                  <a:pt x="959172" y="134068"/>
                  <a:pt x="938820" y="112441"/>
                  <a:pt x="953358" y="76396"/>
                </a:cubicBezTo>
                <a:cubicBezTo>
                  <a:pt x="962080" y="51165"/>
                  <a:pt x="985339" y="51165"/>
                  <a:pt x="1005692" y="58373"/>
                </a:cubicBezTo>
                <a:cubicBezTo>
                  <a:pt x="1090008" y="98023"/>
                  <a:pt x="1180139" y="108837"/>
                  <a:pt x="1267362" y="123254"/>
                </a:cubicBezTo>
                <a:cubicBezTo>
                  <a:pt x="1281900" y="126859"/>
                  <a:pt x="1296437" y="134068"/>
                  <a:pt x="1310975" y="98023"/>
                </a:cubicBezTo>
                <a:cubicBezTo>
                  <a:pt x="1260095" y="81803"/>
                  <a:pt x="1209941" y="62879"/>
                  <a:pt x="1159787" y="43505"/>
                </a:cubicBezTo>
                <a:close/>
              </a:path>
            </a:pathLst>
          </a:custGeom>
        </p:spPr>
      </p:pic>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6" name="Rectangle 25">
            <a:extLst>
              <a:ext uri="{FF2B5EF4-FFF2-40B4-BE49-F238E27FC236}">
                <a16:creationId xmlns:a16="http://schemas.microsoft.com/office/drawing/2014/main" id="{E91DC736-0EF8-4F87-9146-EBF1D2EE4D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a:extLst>
              <a:ext uri="{FF2B5EF4-FFF2-40B4-BE49-F238E27FC236}">
                <a16:creationId xmlns:a16="http://schemas.microsoft.com/office/drawing/2014/main" id="{F7D24354-EC34-B5E8-B72D-E5B148C9566F}"/>
              </a:ext>
            </a:extLst>
          </p:cNvPr>
          <p:cNvPicPr>
            <a:picLocks noChangeAspect="1"/>
          </p:cNvPicPr>
          <p:nvPr/>
        </p:nvPicPr>
        <p:blipFill>
          <a:blip r:embed="rId2"/>
          <a:srcRect l="3280" t="9091" r="10538"/>
          <a:stretch>
            <a:fillRect/>
          </a:stretch>
        </p:blipFill>
        <p:spPr>
          <a:xfrm>
            <a:off x="3523488" y="10"/>
            <a:ext cx="8668512" cy="6857990"/>
          </a:xfrm>
          <a:prstGeom prst="rect">
            <a:avLst/>
          </a:prstGeom>
        </p:spPr>
      </p:pic>
      <p:sp>
        <p:nvSpPr>
          <p:cNvPr id="27" name="Rectangle 26">
            <a:extLst>
              <a:ext uri="{FF2B5EF4-FFF2-40B4-BE49-F238E27FC236}">
                <a16:creationId xmlns:a16="http://schemas.microsoft.com/office/drawing/2014/main" id="{097CD68E-23E3-4007-8847-CD0944C4F7B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756601" cy="6858000"/>
          </a:xfrm>
          <a:prstGeom prst="rect">
            <a:avLst/>
          </a:prstGeom>
          <a:gradFill>
            <a:gsLst>
              <a:gs pos="58000">
                <a:schemeClr val="bg1"/>
              </a:gs>
              <a:gs pos="35000">
                <a:schemeClr val="bg1">
                  <a:alpha val="79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BC7FC039-C8C0-12F0-8004-3174A0F21C76}"/>
              </a:ext>
            </a:extLst>
          </p:cNvPr>
          <p:cNvSpPr>
            <a:spLocks noGrp="1"/>
          </p:cNvSpPr>
          <p:nvPr>
            <p:ph type="title"/>
          </p:nvPr>
        </p:nvSpPr>
        <p:spPr>
          <a:xfrm>
            <a:off x="477981" y="1122363"/>
            <a:ext cx="4023360" cy="3204134"/>
          </a:xfrm>
        </p:spPr>
        <p:txBody>
          <a:bodyPr vert="horz" lIns="91440" tIns="45720" rIns="91440" bIns="45720" rtlCol="0" anchor="b">
            <a:normAutofit/>
          </a:bodyPr>
          <a:lstStyle/>
          <a:p>
            <a:r>
              <a:rPr lang="en-US" sz="4800" b="1"/>
              <a:t>Literature Review as a research Methodology</a:t>
            </a:r>
            <a:endParaRPr lang="en-US" sz="4800"/>
          </a:p>
        </p:txBody>
      </p:sp>
      <p:sp>
        <p:nvSpPr>
          <p:cNvPr id="28" name="Rectangle 27">
            <a:extLst>
              <a:ext uri="{FF2B5EF4-FFF2-40B4-BE49-F238E27FC236}">
                <a16:creationId xmlns:a16="http://schemas.microsoft.com/office/drawing/2014/main" id="{AF2F604E-43BE-4DC3-B983-E071523364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759921" y="346791"/>
            <a:ext cx="146304"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29" name="Rectangle 28">
            <a:extLst>
              <a:ext uri="{FF2B5EF4-FFF2-40B4-BE49-F238E27FC236}">
                <a16:creationId xmlns:a16="http://schemas.microsoft.com/office/drawing/2014/main" id="{08C9B587-E65E-4B52-B37C-ABEBB6E879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1029" y="4546920"/>
            <a:ext cx="3977640"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699929767"/>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53E60C6D-4E85-4E14-BCDF-BF15C241F7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423EA04-849B-B1D3-329C-EFC51011977F}"/>
              </a:ext>
            </a:extLst>
          </p:cNvPr>
          <p:cNvSpPr>
            <a:spLocks noGrp="1"/>
          </p:cNvSpPr>
          <p:nvPr>
            <p:ph type="title"/>
          </p:nvPr>
        </p:nvSpPr>
        <p:spPr>
          <a:xfrm>
            <a:off x="5903167" y="473743"/>
            <a:ext cx="5645364" cy="1325563"/>
          </a:xfrm>
        </p:spPr>
        <p:txBody>
          <a:bodyPr>
            <a:normAutofit/>
          </a:bodyPr>
          <a:lstStyle/>
          <a:p>
            <a:r>
              <a:rPr lang="en-GB" b="1" dirty="0"/>
              <a:t>Literature Review as a research Methodology</a:t>
            </a:r>
            <a:endParaRPr lang="en-GB" dirty="0"/>
          </a:p>
        </p:txBody>
      </p:sp>
      <p:pic>
        <p:nvPicPr>
          <p:cNvPr id="7" name="Picture 6">
            <a:extLst>
              <a:ext uri="{FF2B5EF4-FFF2-40B4-BE49-F238E27FC236}">
                <a16:creationId xmlns:a16="http://schemas.microsoft.com/office/drawing/2014/main" id="{228DDE0C-6711-BE8D-F003-57766DC7718F}"/>
              </a:ext>
            </a:extLst>
          </p:cNvPr>
          <p:cNvPicPr>
            <a:picLocks noChangeAspect="1"/>
          </p:cNvPicPr>
          <p:nvPr/>
        </p:nvPicPr>
        <p:blipFill>
          <a:blip r:embed="rId2"/>
          <a:stretch>
            <a:fillRect/>
          </a:stretch>
        </p:blipFill>
        <p:spPr>
          <a:xfrm>
            <a:off x="537219" y="579502"/>
            <a:ext cx="4555700" cy="1138925"/>
          </a:xfrm>
          <a:custGeom>
            <a:avLst/>
            <a:gdLst/>
            <a:ahLst/>
            <a:cxnLst/>
            <a:rect l="l" t="t" r="r" b="b"/>
            <a:pathLst>
              <a:path w="4555700" h="2733294">
                <a:moveTo>
                  <a:pt x="82217" y="0"/>
                </a:moveTo>
                <a:lnTo>
                  <a:pt x="4473483" y="0"/>
                </a:lnTo>
                <a:cubicBezTo>
                  <a:pt x="4518890" y="0"/>
                  <a:pt x="4555700" y="36810"/>
                  <a:pt x="4555700" y="82217"/>
                </a:cubicBezTo>
                <a:lnTo>
                  <a:pt x="4555700" y="2651077"/>
                </a:lnTo>
                <a:cubicBezTo>
                  <a:pt x="4555700" y="2696484"/>
                  <a:pt x="4518890" y="2733294"/>
                  <a:pt x="4473483" y="2733294"/>
                </a:cubicBezTo>
                <a:lnTo>
                  <a:pt x="82217" y="2733294"/>
                </a:lnTo>
                <a:cubicBezTo>
                  <a:pt x="36810" y="2733294"/>
                  <a:pt x="0" y="2696484"/>
                  <a:pt x="0" y="2651077"/>
                </a:cubicBezTo>
                <a:lnTo>
                  <a:pt x="0" y="82217"/>
                </a:lnTo>
                <a:cubicBezTo>
                  <a:pt x="0" y="36810"/>
                  <a:pt x="36810" y="0"/>
                  <a:pt x="82217" y="0"/>
                </a:cubicBezTo>
                <a:close/>
              </a:path>
            </a:pathLst>
          </a:custGeom>
        </p:spPr>
      </p:pic>
      <p:sp>
        <p:nvSpPr>
          <p:cNvPr id="9" name="Freeform: Shape 8">
            <a:extLst>
              <a:ext uri="{FF2B5EF4-FFF2-40B4-BE49-F238E27FC236}">
                <a16:creationId xmlns:a16="http://schemas.microsoft.com/office/drawing/2014/main" id="{7D42D292-4C48-479B-9E59-E29CD9871C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5486400"/>
            <a:ext cx="2672863" cy="1371600"/>
          </a:xfrm>
          <a:custGeom>
            <a:avLst/>
            <a:gdLst>
              <a:gd name="connsiteX0" fmla="*/ 1721734 w 2672863"/>
              <a:gd name="connsiteY0" fmla="*/ 0 h 1371600"/>
              <a:gd name="connsiteX1" fmla="*/ 2564444 w 2672863"/>
              <a:gd name="connsiteY1" fmla="*/ 213382 h 1371600"/>
              <a:gd name="connsiteX2" fmla="*/ 2672863 w 2672863"/>
              <a:gd name="connsiteY2" fmla="*/ 279248 h 1371600"/>
              <a:gd name="connsiteX3" fmla="*/ 2672863 w 2672863"/>
              <a:gd name="connsiteY3" fmla="*/ 1371600 h 1371600"/>
              <a:gd name="connsiteX4" fmla="*/ 0 w 2672863"/>
              <a:gd name="connsiteY4" fmla="*/ 1371600 h 1371600"/>
              <a:gd name="connsiteX5" fmla="*/ 33268 w 2672863"/>
              <a:gd name="connsiteY5" fmla="*/ 1242216 h 1371600"/>
              <a:gd name="connsiteX6" fmla="*/ 1721734 w 2672863"/>
              <a:gd name="connsiteY6" fmla="*/ 0 h 13716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72863" h="1371600">
                <a:moveTo>
                  <a:pt x="1721734" y="0"/>
                </a:moveTo>
                <a:cubicBezTo>
                  <a:pt x="2026863" y="0"/>
                  <a:pt x="2313937" y="77299"/>
                  <a:pt x="2564444" y="213382"/>
                </a:cubicBezTo>
                <a:lnTo>
                  <a:pt x="2672863" y="279248"/>
                </a:lnTo>
                <a:lnTo>
                  <a:pt x="2672863" y="1371600"/>
                </a:lnTo>
                <a:lnTo>
                  <a:pt x="0" y="1371600"/>
                </a:lnTo>
                <a:lnTo>
                  <a:pt x="33268" y="1242216"/>
                </a:lnTo>
                <a:cubicBezTo>
                  <a:pt x="257110" y="522539"/>
                  <a:pt x="928399" y="0"/>
                  <a:pt x="1721734" y="0"/>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5" name="Picture 4">
            <a:extLst>
              <a:ext uri="{FF2B5EF4-FFF2-40B4-BE49-F238E27FC236}">
                <a16:creationId xmlns:a16="http://schemas.microsoft.com/office/drawing/2014/main" id="{1702EEDE-9BA0-E82F-B516-F946067CE54C}"/>
              </a:ext>
            </a:extLst>
          </p:cNvPr>
          <p:cNvPicPr>
            <a:picLocks noChangeAspect="1"/>
          </p:cNvPicPr>
          <p:nvPr/>
        </p:nvPicPr>
        <p:blipFill>
          <a:blip r:embed="rId3"/>
          <a:stretch>
            <a:fillRect/>
          </a:stretch>
        </p:blipFill>
        <p:spPr>
          <a:xfrm>
            <a:off x="762646" y="1995154"/>
            <a:ext cx="4330273" cy="2733293"/>
          </a:xfrm>
          <a:custGeom>
            <a:avLst/>
            <a:gdLst/>
            <a:ahLst/>
            <a:cxnLst/>
            <a:rect l="l" t="t" r="r" b="b"/>
            <a:pathLst>
              <a:path w="4438338" h="2323972">
                <a:moveTo>
                  <a:pt x="69905" y="0"/>
                </a:moveTo>
                <a:lnTo>
                  <a:pt x="4368433" y="0"/>
                </a:lnTo>
                <a:cubicBezTo>
                  <a:pt x="4407040" y="0"/>
                  <a:pt x="4438338" y="31298"/>
                  <a:pt x="4438338" y="69905"/>
                </a:cubicBezTo>
                <a:lnTo>
                  <a:pt x="4438338" y="2254067"/>
                </a:lnTo>
                <a:cubicBezTo>
                  <a:pt x="4438338" y="2292674"/>
                  <a:pt x="4407040" y="2323972"/>
                  <a:pt x="4368433" y="2323972"/>
                </a:cubicBezTo>
                <a:lnTo>
                  <a:pt x="69905" y="2323972"/>
                </a:lnTo>
                <a:cubicBezTo>
                  <a:pt x="31298" y="2323972"/>
                  <a:pt x="0" y="2292674"/>
                  <a:pt x="0" y="2254067"/>
                </a:cubicBezTo>
                <a:lnTo>
                  <a:pt x="0" y="69905"/>
                </a:lnTo>
                <a:cubicBezTo>
                  <a:pt x="0" y="31298"/>
                  <a:pt x="31298" y="0"/>
                  <a:pt x="69905" y="0"/>
                </a:cubicBezTo>
                <a:close/>
              </a:path>
            </a:pathLst>
          </a:custGeom>
        </p:spPr>
      </p:pic>
      <p:sp>
        <p:nvSpPr>
          <p:cNvPr id="3" name="Content Placeholder 2">
            <a:extLst>
              <a:ext uri="{FF2B5EF4-FFF2-40B4-BE49-F238E27FC236}">
                <a16:creationId xmlns:a16="http://schemas.microsoft.com/office/drawing/2014/main" id="{0F51A37F-EF2F-92B6-127E-018106C1CEA8}"/>
              </a:ext>
            </a:extLst>
          </p:cNvPr>
          <p:cNvSpPr>
            <a:spLocks noGrp="1"/>
          </p:cNvSpPr>
          <p:nvPr>
            <p:ph idx="1"/>
          </p:nvPr>
        </p:nvSpPr>
        <p:spPr>
          <a:xfrm>
            <a:off x="6151294" y="1946684"/>
            <a:ext cx="5397237" cy="4351338"/>
          </a:xfrm>
        </p:spPr>
        <p:txBody>
          <a:bodyPr>
            <a:normAutofit/>
          </a:bodyPr>
          <a:lstStyle/>
          <a:p>
            <a:r>
              <a:rPr lang="en-US" sz="2600" dirty="0">
                <a:solidFill>
                  <a:schemeClr val="accent1"/>
                </a:solidFill>
              </a:rPr>
              <a:t>Reproducibility</a:t>
            </a:r>
            <a:r>
              <a:rPr lang="en-US" sz="2600" dirty="0"/>
              <a:t> is the same way of obtaining consistent results using the same input data</a:t>
            </a:r>
          </a:p>
          <a:p>
            <a:r>
              <a:rPr lang="en-US" sz="2600" dirty="0">
                <a:solidFill>
                  <a:schemeClr val="accent1"/>
                </a:solidFill>
              </a:rPr>
              <a:t>Transparency</a:t>
            </a:r>
            <a:r>
              <a:rPr lang="en-US" sz="2600" dirty="0"/>
              <a:t> is an openness of the analytical process</a:t>
            </a:r>
          </a:p>
          <a:p>
            <a:r>
              <a:rPr lang="en-US" sz="2600" dirty="0">
                <a:solidFill>
                  <a:schemeClr val="accent1"/>
                </a:solidFill>
              </a:rPr>
              <a:t>Theoretical Saturation </a:t>
            </a:r>
            <a:r>
              <a:rPr lang="en-US" sz="2600" dirty="0"/>
              <a:t>is a point where further data collection about a theoretical structure does not reveal any new features or provide additional theoretical insight into the emerging theory</a:t>
            </a:r>
            <a:endParaRPr lang="en-GB" sz="2600" dirty="0"/>
          </a:p>
        </p:txBody>
      </p:sp>
      <p:sp>
        <p:nvSpPr>
          <p:cNvPr id="11" name="Arc 10">
            <a:extLst>
              <a:ext uri="{FF2B5EF4-FFF2-40B4-BE49-F238E27FC236}">
                <a16:creationId xmlns:a16="http://schemas.microsoft.com/office/drawing/2014/main" id="{533DF362-939D-4EEE-8DC4-6B54607E56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95198">
            <a:off x="1539683" y="162676"/>
            <a:ext cx="4083433" cy="4083433"/>
          </a:xfrm>
          <a:prstGeom prst="arc">
            <a:avLst>
              <a:gd name="adj1" fmla="val 17445962"/>
              <a:gd name="adj2" fmla="val 0"/>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pic>
        <p:nvPicPr>
          <p:cNvPr id="13" name="Picture 12">
            <a:extLst>
              <a:ext uri="{FF2B5EF4-FFF2-40B4-BE49-F238E27FC236}">
                <a16:creationId xmlns:a16="http://schemas.microsoft.com/office/drawing/2014/main" id="{76FEE378-9932-17B2-0D21-7273F3BF6FF4}"/>
              </a:ext>
            </a:extLst>
          </p:cNvPr>
          <p:cNvPicPr>
            <a:picLocks noChangeAspect="1"/>
          </p:cNvPicPr>
          <p:nvPr/>
        </p:nvPicPr>
        <p:blipFill>
          <a:blip r:embed="rId4"/>
          <a:srcRect l="20391" t="48962" r="20473" b="28335"/>
          <a:stretch>
            <a:fillRect/>
          </a:stretch>
        </p:blipFill>
        <p:spPr>
          <a:xfrm>
            <a:off x="0" y="4823618"/>
            <a:ext cx="6331131" cy="1325564"/>
          </a:xfrm>
          <a:prstGeom prst="rect">
            <a:avLst/>
          </a:prstGeom>
        </p:spPr>
      </p:pic>
    </p:spTree>
    <p:extLst>
      <p:ext uri="{BB962C8B-B14F-4D97-AF65-F5344CB8AC3E}">
        <p14:creationId xmlns:p14="http://schemas.microsoft.com/office/powerpoint/2010/main" val="667720454"/>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0" name="Rectangle 29">
            <a:extLst>
              <a:ext uri="{FF2B5EF4-FFF2-40B4-BE49-F238E27FC236}">
                <a16:creationId xmlns:a16="http://schemas.microsoft.com/office/drawing/2014/main" id="{87BF42CA-AD55-48B4-8949-C4DCA60A6A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2" name="Rectangle 31">
            <a:extLst>
              <a:ext uri="{FF2B5EF4-FFF2-40B4-BE49-F238E27FC236}">
                <a16:creationId xmlns:a16="http://schemas.microsoft.com/office/drawing/2014/main" id="{66AE1D3D-3106-4CB2-AA7C-0C1642AC0F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800"/>
          </a:p>
        </p:txBody>
      </p:sp>
      <p:grpSp>
        <p:nvGrpSpPr>
          <p:cNvPr id="34" name="Group 33">
            <a:extLst>
              <a:ext uri="{FF2B5EF4-FFF2-40B4-BE49-F238E27FC236}">
                <a16:creationId xmlns:a16="http://schemas.microsoft.com/office/drawing/2014/main" id="{0A31B6AF-B711-4CDB-8C2B-16E963DDC4C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8137" y="0"/>
            <a:ext cx="5646974" cy="6483075"/>
            <a:chOff x="-19221" y="0"/>
            <a:chExt cx="5646974" cy="6483075"/>
          </a:xfrm>
        </p:grpSpPr>
        <p:sp>
          <p:nvSpPr>
            <p:cNvPr id="35" name="Freeform: Shape 34">
              <a:extLst>
                <a:ext uri="{FF2B5EF4-FFF2-40B4-BE49-F238E27FC236}">
                  <a16:creationId xmlns:a16="http://schemas.microsoft.com/office/drawing/2014/main" id="{CA818331-E13C-49C6-B98D-A60AD0E85AE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0" y="116610"/>
              <a:ext cx="5535001" cy="6250127"/>
            </a:xfrm>
            <a:custGeom>
              <a:avLst/>
              <a:gdLst>
                <a:gd name="connsiteX0" fmla="*/ 2510242 w 5535001"/>
                <a:gd name="connsiteY0" fmla="*/ 174 h 6250127"/>
                <a:gd name="connsiteX1" fmla="*/ 2550551 w 5535001"/>
                <a:gd name="connsiteY1" fmla="*/ 510 h 6250127"/>
                <a:gd name="connsiteX2" fmla="*/ 2629490 w 5535001"/>
                <a:gd name="connsiteY2" fmla="*/ 3757 h 6250127"/>
                <a:gd name="connsiteX3" fmla="*/ 2708317 w 5535001"/>
                <a:gd name="connsiteY3" fmla="*/ 7229 h 6250127"/>
                <a:gd name="connsiteX4" fmla="*/ 2787256 w 5535001"/>
                <a:gd name="connsiteY4" fmla="*/ 14619 h 6250127"/>
                <a:gd name="connsiteX5" fmla="*/ 3408467 w 5535001"/>
                <a:gd name="connsiteY5" fmla="*/ 145064 h 6250127"/>
                <a:gd name="connsiteX6" fmla="*/ 3557723 w 5535001"/>
                <a:gd name="connsiteY6" fmla="*/ 199593 h 6250127"/>
                <a:gd name="connsiteX7" fmla="*/ 3594337 w 5535001"/>
                <a:gd name="connsiteY7" fmla="*/ 214597 h 6250127"/>
                <a:gd name="connsiteX8" fmla="*/ 3630616 w 5535001"/>
                <a:gd name="connsiteY8" fmla="*/ 230385 h 6250127"/>
                <a:gd name="connsiteX9" fmla="*/ 3703172 w 5535001"/>
                <a:gd name="connsiteY9" fmla="*/ 262073 h 6250127"/>
                <a:gd name="connsiteX10" fmla="*/ 3739003 w 5535001"/>
                <a:gd name="connsiteY10" fmla="*/ 278756 h 6250127"/>
                <a:gd name="connsiteX11" fmla="*/ 3756806 w 5535001"/>
                <a:gd name="connsiteY11" fmla="*/ 287266 h 6250127"/>
                <a:gd name="connsiteX12" fmla="*/ 3773714 w 5535001"/>
                <a:gd name="connsiteY12" fmla="*/ 297567 h 6250127"/>
                <a:gd name="connsiteX13" fmla="*/ 3840784 w 5535001"/>
                <a:gd name="connsiteY13" fmla="*/ 339332 h 6250127"/>
                <a:gd name="connsiteX14" fmla="*/ 3873927 w 5535001"/>
                <a:gd name="connsiteY14" fmla="*/ 360495 h 6250127"/>
                <a:gd name="connsiteX15" fmla="*/ 3906062 w 5535001"/>
                <a:gd name="connsiteY15" fmla="*/ 383001 h 6250127"/>
                <a:gd name="connsiteX16" fmla="*/ 3969662 w 5535001"/>
                <a:gd name="connsiteY16" fmla="*/ 428572 h 6250127"/>
                <a:gd name="connsiteX17" fmla="*/ 4423029 w 5535001"/>
                <a:gd name="connsiteY17" fmla="*/ 837600 h 6250127"/>
                <a:gd name="connsiteX18" fmla="*/ 4474647 w 5535001"/>
                <a:gd name="connsiteY18" fmla="*/ 891569 h 6250127"/>
                <a:gd name="connsiteX19" fmla="*/ 4524250 w 5535001"/>
                <a:gd name="connsiteY19" fmla="*/ 946883 h 6250127"/>
                <a:gd name="connsiteX20" fmla="*/ 4573965 w 5535001"/>
                <a:gd name="connsiteY20" fmla="*/ 1001748 h 6250127"/>
                <a:gd name="connsiteX21" fmla="*/ 4622224 w 5535001"/>
                <a:gd name="connsiteY21" fmla="*/ 1057509 h 6250127"/>
                <a:gd name="connsiteX22" fmla="*/ 4717510 w 5535001"/>
                <a:gd name="connsiteY22" fmla="*/ 1169143 h 6250127"/>
                <a:gd name="connsiteX23" fmla="*/ 4764986 w 5535001"/>
                <a:gd name="connsiteY23" fmla="*/ 1224681 h 6250127"/>
                <a:gd name="connsiteX24" fmla="*/ 4813021 w 5535001"/>
                <a:gd name="connsiteY24" fmla="*/ 1279994 h 6250127"/>
                <a:gd name="connsiteX25" fmla="*/ 5001915 w 5535001"/>
                <a:gd name="connsiteY25" fmla="*/ 1506846 h 6250127"/>
                <a:gd name="connsiteX26" fmla="*/ 5170542 w 5535001"/>
                <a:gd name="connsiteY26" fmla="*/ 1751165 h 6250127"/>
                <a:gd name="connsiteX27" fmla="*/ 5428969 w 5535001"/>
                <a:gd name="connsiteY27" fmla="*/ 2293660 h 6250127"/>
                <a:gd name="connsiteX28" fmla="*/ 5534893 w 5535001"/>
                <a:gd name="connsiteY28" fmla="*/ 2899307 h 6250127"/>
                <a:gd name="connsiteX29" fmla="*/ 5508804 w 5535001"/>
                <a:gd name="connsiteY29" fmla="*/ 3211144 h 6250127"/>
                <a:gd name="connsiteX30" fmla="*/ 5426282 w 5535001"/>
                <a:gd name="connsiteY30" fmla="*/ 3513352 h 6250127"/>
                <a:gd name="connsiteX31" fmla="*/ 5248250 w 5535001"/>
                <a:gd name="connsiteY31" fmla="*/ 4030542 h 6250127"/>
                <a:gd name="connsiteX32" fmla="*/ 5208612 w 5535001"/>
                <a:gd name="connsiteY32" fmla="*/ 4161771 h 6250127"/>
                <a:gd name="connsiteX33" fmla="*/ 5170318 w 5535001"/>
                <a:gd name="connsiteY33" fmla="*/ 4294680 h 6250127"/>
                <a:gd name="connsiteX34" fmla="*/ 5132248 w 5535001"/>
                <a:gd name="connsiteY34" fmla="*/ 4430164 h 6250127"/>
                <a:gd name="connsiteX35" fmla="*/ 5112765 w 5535001"/>
                <a:gd name="connsiteY35" fmla="*/ 4498914 h 6250127"/>
                <a:gd name="connsiteX36" fmla="*/ 5091715 w 5535001"/>
                <a:gd name="connsiteY36" fmla="*/ 4569119 h 6250127"/>
                <a:gd name="connsiteX37" fmla="*/ 5068985 w 5535001"/>
                <a:gd name="connsiteY37" fmla="*/ 4640220 h 6250127"/>
                <a:gd name="connsiteX38" fmla="*/ 5043904 w 5535001"/>
                <a:gd name="connsiteY38" fmla="*/ 4712105 h 6250127"/>
                <a:gd name="connsiteX39" fmla="*/ 5015799 w 5535001"/>
                <a:gd name="connsiteY39" fmla="*/ 4784438 h 6250127"/>
                <a:gd name="connsiteX40" fmla="*/ 4982880 w 5535001"/>
                <a:gd name="connsiteY40" fmla="*/ 4856435 h 6250127"/>
                <a:gd name="connsiteX41" fmla="*/ 4817276 w 5535001"/>
                <a:gd name="connsiteY41" fmla="*/ 5125275 h 6250127"/>
                <a:gd name="connsiteX42" fmla="*/ 4618753 w 5535001"/>
                <a:gd name="connsiteY42" fmla="*/ 5355374 h 6250127"/>
                <a:gd name="connsiteX43" fmla="*/ 4566575 w 5535001"/>
                <a:gd name="connsiteY43" fmla="*/ 5408560 h 6250127"/>
                <a:gd name="connsiteX44" fmla="*/ 4513837 w 5535001"/>
                <a:gd name="connsiteY44" fmla="*/ 5461186 h 6250127"/>
                <a:gd name="connsiteX45" fmla="*/ 4459531 w 5535001"/>
                <a:gd name="connsiteY45" fmla="*/ 5512580 h 6250127"/>
                <a:gd name="connsiteX46" fmla="*/ 4404554 w 5535001"/>
                <a:gd name="connsiteY46" fmla="*/ 5563526 h 6250127"/>
                <a:gd name="connsiteX47" fmla="*/ 4348009 w 5535001"/>
                <a:gd name="connsiteY47" fmla="*/ 5613017 h 6250127"/>
                <a:gd name="connsiteX48" fmla="*/ 4290568 w 5535001"/>
                <a:gd name="connsiteY48" fmla="*/ 5661948 h 6250127"/>
                <a:gd name="connsiteX49" fmla="*/ 4276124 w 5535001"/>
                <a:gd name="connsiteY49" fmla="*/ 5674153 h 6250127"/>
                <a:gd name="connsiteX50" fmla="*/ 4261120 w 5535001"/>
                <a:gd name="connsiteY50" fmla="*/ 5685798 h 6250127"/>
                <a:gd name="connsiteX51" fmla="*/ 4231112 w 5535001"/>
                <a:gd name="connsiteY51" fmla="*/ 5708976 h 6250127"/>
                <a:gd name="connsiteX52" fmla="*/ 4170984 w 5535001"/>
                <a:gd name="connsiteY52" fmla="*/ 5755443 h 6250127"/>
                <a:gd name="connsiteX53" fmla="*/ 4046025 w 5535001"/>
                <a:gd name="connsiteY53" fmla="*/ 5843228 h 6250127"/>
                <a:gd name="connsiteX54" fmla="*/ 3915356 w 5535001"/>
                <a:gd name="connsiteY54" fmla="*/ 5923735 h 6250127"/>
                <a:gd name="connsiteX55" fmla="*/ 3346323 w 5535001"/>
                <a:gd name="connsiteY55" fmla="*/ 6158872 h 6250127"/>
                <a:gd name="connsiteX56" fmla="*/ 2743476 w 5535001"/>
                <a:gd name="connsiteY56" fmla="*/ 6247328 h 6250127"/>
                <a:gd name="connsiteX57" fmla="*/ 2668120 w 5535001"/>
                <a:gd name="connsiteY57" fmla="*/ 6249344 h 6250127"/>
                <a:gd name="connsiteX58" fmla="*/ 2630498 w 5535001"/>
                <a:gd name="connsiteY58" fmla="*/ 6250127 h 6250127"/>
                <a:gd name="connsiteX59" fmla="*/ 2592988 w 5535001"/>
                <a:gd name="connsiteY59" fmla="*/ 6249568 h 6250127"/>
                <a:gd name="connsiteX60" fmla="*/ 2518080 w 5535001"/>
                <a:gd name="connsiteY60" fmla="*/ 6247777 h 6250127"/>
                <a:gd name="connsiteX61" fmla="*/ 2442948 w 5535001"/>
                <a:gd name="connsiteY61" fmla="*/ 6244529 h 6250127"/>
                <a:gd name="connsiteX62" fmla="*/ 2291676 w 5535001"/>
                <a:gd name="connsiteY62" fmla="*/ 6232213 h 6250127"/>
                <a:gd name="connsiteX63" fmla="*/ 2141412 w 5535001"/>
                <a:gd name="connsiteY63" fmla="*/ 6212394 h 6250127"/>
                <a:gd name="connsiteX64" fmla="*/ 1992715 w 5535001"/>
                <a:gd name="connsiteY64" fmla="*/ 6184961 h 6250127"/>
                <a:gd name="connsiteX65" fmla="*/ 1845811 w 5535001"/>
                <a:gd name="connsiteY65" fmla="*/ 6151034 h 6250127"/>
                <a:gd name="connsiteX66" fmla="*/ 1701033 w 5535001"/>
                <a:gd name="connsiteY66" fmla="*/ 6110724 h 6250127"/>
                <a:gd name="connsiteX67" fmla="*/ 1629484 w 5535001"/>
                <a:gd name="connsiteY67" fmla="*/ 6088219 h 6250127"/>
                <a:gd name="connsiteX68" fmla="*/ 1558383 w 5535001"/>
                <a:gd name="connsiteY68" fmla="*/ 6064929 h 6250127"/>
                <a:gd name="connsiteX69" fmla="*/ 1011968 w 5535001"/>
                <a:gd name="connsiteY69" fmla="*/ 5828896 h 6250127"/>
                <a:gd name="connsiteX70" fmla="*/ 511237 w 5535001"/>
                <a:gd name="connsiteY70" fmla="*/ 5512356 h 6250127"/>
                <a:gd name="connsiteX71" fmla="*/ 395572 w 5535001"/>
                <a:gd name="connsiteY71" fmla="*/ 5419757 h 6250127"/>
                <a:gd name="connsiteX72" fmla="*/ 284722 w 5535001"/>
                <a:gd name="connsiteY72" fmla="*/ 5321559 h 6250127"/>
                <a:gd name="connsiteX73" fmla="*/ 257513 w 5535001"/>
                <a:gd name="connsiteY73" fmla="*/ 5296477 h 6250127"/>
                <a:gd name="connsiteX74" fmla="*/ 243853 w 5535001"/>
                <a:gd name="connsiteY74" fmla="*/ 5283937 h 6250127"/>
                <a:gd name="connsiteX75" fmla="*/ 230752 w 5535001"/>
                <a:gd name="connsiteY75" fmla="*/ 5270836 h 6250127"/>
                <a:gd name="connsiteX76" fmla="*/ 178574 w 5535001"/>
                <a:gd name="connsiteY76" fmla="*/ 5218322 h 6250127"/>
                <a:gd name="connsiteX77" fmla="*/ 126508 w 5535001"/>
                <a:gd name="connsiteY77" fmla="*/ 5165584 h 6250127"/>
                <a:gd name="connsiteX78" fmla="*/ 76345 w 5535001"/>
                <a:gd name="connsiteY78" fmla="*/ 5111167 h 6250127"/>
                <a:gd name="connsiteX79" fmla="*/ 26407 w 5535001"/>
                <a:gd name="connsiteY79" fmla="*/ 5056413 h 6250127"/>
                <a:gd name="connsiteX80" fmla="*/ 0 w 5535001"/>
                <a:gd name="connsiteY80" fmla="*/ 5024776 h 6250127"/>
                <a:gd name="connsiteX81" fmla="*/ 0 w 5535001"/>
                <a:gd name="connsiteY81" fmla="*/ 4492798 h 6250127"/>
                <a:gd name="connsiteX82" fmla="*/ 28534 w 5535001"/>
                <a:gd name="connsiteY82" fmla="*/ 4537879 h 6250127"/>
                <a:gd name="connsiteX83" fmla="*/ 66604 w 5535001"/>
                <a:gd name="connsiteY83" fmla="*/ 4592745 h 6250127"/>
                <a:gd name="connsiteX84" fmla="*/ 104114 w 5535001"/>
                <a:gd name="connsiteY84" fmla="*/ 4647834 h 6250127"/>
                <a:gd name="connsiteX85" fmla="*/ 143751 w 5535001"/>
                <a:gd name="connsiteY85" fmla="*/ 4701580 h 6250127"/>
                <a:gd name="connsiteX86" fmla="*/ 182717 w 5535001"/>
                <a:gd name="connsiteY86" fmla="*/ 4755773 h 6250127"/>
                <a:gd name="connsiteX87" fmla="*/ 223810 w 5535001"/>
                <a:gd name="connsiteY87" fmla="*/ 4808399 h 6250127"/>
                <a:gd name="connsiteX88" fmla="*/ 264679 w 5535001"/>
                <a:gd name="connsiteY88" fmla="*/ 4861249 h 6250127"/>
                <a:gd name="connsiteX89" fmla="*/ 307788 w 5535001"/>
                <a:gd name="connsiteY89" fmla="*/ 4912420 h 6250127"/>
                <a:gd name="connsiteX90" fmla="*/ 351232 w 5535001"/>
                <a:gd name="connsiteY90" fmla="*/ 4963254 h 6250127"/>
                <a:gd name="connsiteX91" fmla="*/ 397028 w 5535001"/>
                <a:gd name="connsiteY91" fmla="*/ 5012185 h 6250127"/>
                <a:gd name="connsiteX92" fmla="*/ 443496 w 5535001"/>
                <a:gd name="connsiteY92" fmla="*/ 5060444 h 6250127"/>
                <a:gd name="connsiteX93" fmla="*/ 455140 w 5535001"/>
                <a:gd name="connsiteY93" fmla="*/ 5072537 h 6250127"/>
                <a:gd name="connsiteX94" fmla="*/ 467345 w 5535001"/>
                <a:gd name="connsiteY94" fmla="*/ 5083958 h 6250127"/>
                <a:gd name="connsiteX95" fmla="*/ 491755 w 5535001"/>
                <a:gd name="connsiteY95" fmla="*/ 5106912 h 6250127"/>
                <a:gd name="connsiteX96" fmla="*/ 540686 w 5535001"/>
                <a:gd name="connsiteY96" fmla="*/ 5152819 h 6250127"/>
                <a:gd name="connsiteX97" fmla="*/ 552890 w 5535001"/>
                <a:gd name="connsiteY97" fmla="*/ 5164353 h 6250127"/>
                <a:gd name="connsiteX98" fmla="*/ 565655 w 5535001"/>
                <a:gd name="connsiteY98" fmla="*/ 5175214 h 6250127"/>
                <a:gd name="connsiteX99" fmla="*/ 591072 w 5535001"/>
                <a:gd name="connsiteY99" fmla="*/ 5197048 h 6250127"/>
                <a:gd name="connsiteX100" fmla="*/ 694197 w 5535001"/>
                <a:gd name="connsiteY100" fmla="*/ 5283041 h 6250127"/>
                <a:gd name="connsiteX101" fmla="*/ 1146221 w 5535001"/>
                <a:gd name="connsiteY101" fmla="*/ 5573716 h 6250127"/>
                <a:gd name="connsiteX102" fmla="*/ 1650982 w 5535001"/>
                <a:gd name="connsiteY102" fmla="*/ 5758130 h 6250127"/>
                <a:gd name="connsiteX103" fmla="*/ 1716485 w 5535001"/>
                <a:gd name="connsiteY103" fmla="*/ 5772798 h 6250127"/>
                <a:gd name="connsiteX104" fmla="*/ 1782211 w 5535001"/>
                <a:gd name="connsiteY104" fmla="*/ 5786235 h 6250127"/>
                <a:gd name="connsiteX105" fmla="*/ 1848386 w 5535001"/>
                <a:gd name="connsiteY105" fmla="*/ 5796984 h 6250127"/>
                <a:gd name="connsiteX106" fmla="*/ 1881417 w 5535001"/>
                <a:gd name="connsiteY106" fmla="*/ 5802359 h 6250127"/>
                <a:gd name="connsiteX107" fmla="*/ 1914560 w 5535001"/>
                <a:gd name="connsiteY107" fmla="*/ 5807061 h 6250127"/>
                <a:gd name="connsiteX108" fmla="*/ 2047469 w 5535001"/>
                <a:gd name="connsiteY108" fmla="*/ 5821282 h 6250127"/>
                <a:gd name="connsiteX109" fmla="*/ 2180601 w 5535001"/>
                <a:gd name="connsiteY109" fmla="*/ 5828896 h 6250127"/>
                <a:gd name="connsiteX110" fmla="*/ 2313622 w 5535001"/>
                <a:gd name="connsiteY110" fmla="*/ 5830463 h 6250127"/>
                <a:gd name="connsiteX111" fmla="*/ 2380021 w 5535001"/>
                <a:gd name="connsiteY111" fmla="*/ 5828448 h 6250127"/>
                <a:gd name="connsiteX112" fmla="*/ 2446195 w 5535001"/>
                <a:gd name="connsiteY112" fmla="*/ 5826433 h 6250127"/>
                <a:gd name="connsiteX113" fmla="*/ 2513041 w 5535001"/>
                <a:gd name="connsiteY113" fmla="*/ 5822737 h 6250127"/>
                <a:gd name="connsiteX114" fmla="*/ 2580111 w 5535001"/>
                <a:gd name="connsiteY114" fmla="*/ 5818258 h 6250127"/>
                <a:gd name="connsiteX115" fmla="*/ 2613590 w 5535001"/>
                <a:gd name="connsiteY115" fmla="*/ 5816355 h 6250127"/>
                <a:gd name="connsiteX116" fmla="*/ 2646845 w 5535001"/>
                <a:gd name="connsiteY116" fmla="*/ 5813108 h 6250127"/>
                <a:gd name="connsiteX117" fmla="*/ 2713244 w 5535001"/>
                <a:gd name="connsiteY117" fmla="*/ 5806838 h 6250127"/>
                <a:gd name="connsiteX118" fmla="*/ 3230882 w 5535001"/>
                <a:gd name="connsiteY118" fmla="*/ 5721292 h 6250127"/>
                <a:gd name="connsiteX119" fmla="*/ 3720416 w 5535001"/>
                <a:gd name="connsiteY119" fmla="*/ 5556472 h 6250127"/>
                <a:gd name="connsiteX120" fmla="*/ 3837425 w 5535001"/>
                <a:gd name="connsiteY120" fmla="*/ 5499927 h 6250127"/>
                <a:gd name="connsiteX121" fmla="*/ 3951634 w 5535001"/>
                <a:gd name="connsiteY121" fmla="*/ 5436552 h 6250127"/>
                <a:gd name="connsiteX122" fmla="*/ 4007284 w 5535001"/>
                <a:gd name="connsiteY122" fmla="*/ 5401841 h 6250127"/>
                <a:gd name="connsiteX123" fmla="*/ 4035164 w 5535001"/>
                <a:gd name="connsiteY123" fmla="*/ 5384374 h 6250127"/>
                <a:gd name="connsiteX124" fmla="*/ 4049049 w 5535001"/>
                <a:gd name="connsiteY124" fmla="*/ 5375640 h 6250127"/>
                <a:gd name="connsiteX125" fmla="*/ 4062485 w 5535001"/>
                <a:gd name="connsiteY125" fmla="*/ 5366123 h 6250127"/>
                <a:gd name="connsiteX126" fmla="*/ 4116567 w 5535001"/>
                <a:gd name="connsiteY126" fmla="*/ 5328277 h 6250127"/>
                <a:gd name="connsiteX127" fmla="*/ 4169976 w 5535001"/>
                <a:gd name="connsiteY127" fmla="*/ 5289199 h 6250127"/>
                <a:gd name="connsiteX128" fmla="*/ 4222042 w 5535001"/>
                <a:gd name="connsiteY128" fmla="*/ 5247994 h 6250127"/>
                <a:gd name="connsiteX129" fmla="*/ 4273213 w 5535001"/>
                <a:gd name="connsiteY129" fmla="*/ 5205558 h 6250127"/>
                <a:gd name="connsiteX130" fmla="*/ 4323151 w 5535001"/>
                <a:gd name="connsiteY130" fmla="*/ 5161329 h 6250127"/>
                <a:gd name="connsiteX131" fmla="*/ 4371971 w 5535001"/>
                <a:gd name="connsiteY131" fmla="*/ 5116093 h 6250127"/>
                <a:gd name="connsiteX132" fmla="*/ 4546868 w 5535001"/>
                <a:gd name="connsiteY132" fmla="*/ 4924400 h 6250127"/>
                <a:gd name="connsiteX133" fmla="*/ 4675634 w 5535001"/>
                <a:gd name="connsiteY133" fmla="*/ 4715352 h 6250127"/>
                <a:gd name="connsiteX134" fmla="*/ 4700155 w 5535001"/>
                <a:gd name="connsiteY134" fmla="*/ 4659255 h 6250127"/>
                <a:gd name="connsiteX135" fmla="*/ 4721206 w 5535001"/>
                <a:gd name="connsiteY135" fmla="*/ 4600135 h 6250127"/>
                <a:gd name="connsiteX136" fmla="*/ 4740465 w 5535001"/>
                <a:gd name="connsiteY136" fmla="*/ 4538887 h 6250127"/>
                <a:gd name="connsiteX137" fmla="*/ 4758492 w 5535001"/>
                <a:gd name="connsiteY137" fmla="*/ 4475848 h 6250127"/>
                <a:gd name="connsiteX138" fmla="*/ 4891288 w 5535001"/>
                <a:gd name="connsiteY138" fmla="*/ 3930329 h 6250127"/>
                <a:gd name="connsiteX139" fmla="*/ 5066298 w 5535001"/>
                <a:gd name="connsiteY139" fmla="*/ 3382235 h 6250127"/>
                <a:gd name="connsiteX140" fmla="*/ 5156994 w 5535001"/>
                <a:gd name="connsiteY140" fmla="*/ 2898635 h 6250127"/>
                <a:gd name="connsiteX141" fmla="*/ 5083317 w 5535001"/>
                <a:gd name="connsiteY141" fmla="*/ 2402047 h 6250127"/>
                <a:gd name="connsiteX142" fmla="*/ 4871022 w 5535001"/>
                <a:gd name="connsiteY142" fmla="*/ 1926958 h 6250127"/>
                <a:gd name="connsiteX143" fmla="*/ 4727028 w 5535001"/>
                <a:gd name="connsiteY143" fmla="*/ 1703577 h 6250127"/>
                <a:gd name="connsiteX144" fmla="*/ 4563776 w 5535001"/>
                <a:gd name="connsiteY144" fmla="*/ 1490834 h 6250127"/>
                <a:gd name="connsiteX145" fmla="*/ 4370291 w 5535001"/>
                <a:gd name="connsiteY145" fmla="*/ 1300596 h 6250127"/>
                <a:gd name="connsiteX146" fmla="*/ 4266046 w 5535001"/>
                <a:gd name="connsiteY146" fmla="*/ 1214491 h 6250127"/>
                <a:gd name="connsiteX147" fmla="*/ 4212973 w 5535001"/>
                <a:gd name="connsiteY147" fmla="*/ 1173062 h 6250127"/>
                <a:gd name="connsiteX148" fmla="*/ 4157995 w 5535001"/>
                <a:gd name="connsiteY148" fmla="*/ 1134545 h 6250127"/>
                <a:gd name="connsiteX149" fmla="*/ 3697126 w 5535001"/>
                <a:gd name="connsiteY149" fmla="*/ 881044 h 6250127"/>
                <a:gd name="connsiteX150" fmla="*/ 3637670 w 5535001"/>
                <a:gd name="connsiteY150" fmla="*/ 856747 h 6250127"/>
                <a:gd name="connsiteX151" fmla="*/ 3608222 w 5535001"/>
                <a:gd name="connsiteY151" fmla="*/ 844318 h 6250127"/>
                <a:gd name="connsiteX152" fmla="*/ 3578214 w 5535001"/>
                <a:gd name="connsiteY152" fmla="*/ 833457 h 6250127"/>
                <a:gd name="connsiteX153" fmla="*/ 3518309 w 5535001"/>
                <a:gd name="connsiteY153" fmla="*/ 812294 h 6250127"/>
                <a:gd name="connsiteX154" fmla="*/ 3503417 w 5535001"/>
                <a:gd name="connsiteY154" fmla="*/ 806920 h 6250127"/>
                <a:gd name="connsiteX155" fmla="*/ 3489533 w 5535001"/>
                <a:gd name="connsiteY155" fmla="*/ 799642 h 6250127"/>
                <a:gd name="connsiteX156" fmla="*/ 3460869 w 5535001"/>
                <a:gd name="connsiteY156" fmla="*/ 787101 h 6250127"/>
                <a:gd name="connsiteX157" fmla="*/ 3402980 w 5535001"/>
                <a:gd name="connsiteY157" fmla="*/ 763475 h 6250127"/>
                <a:gd name="connsiteX158" fmla="*/ 3374092 w 5535001"/>
                <a:gd name="connsiteY158" fmla="*/ 751606 h 6250127"/>
                <a:gd name="connsiteX159" fmla="*/ 3344980 w 5535001"/>
                <a:gd name="connsiteY159" fmla="*/ 740409 h 6250127"/>
                <a:gd name="connsiteX160" fmla="*/ 3226627 w 5535001"/>
                <a:gd name="connsiteY160" fmla="*/ 700772 h 6250127"/>
                <a:gd name="connsiteX161" fmla="*/ 2735750 w 5535001"/>
                <a:gd name="connsiteY161" fmla="*/ 614667 h 6250127"/>
                <a:gd name="connsiteX162" fmla="*/ 2673158 w 5535001"/>
                <a:gd name="connsiteY162" fmla="*/ 610412 h 6250127"/>
                <a:gd name="connsiteX163" fmla="*/ 2610119 w 5535001"/>
                <a:gd name="connsiteY163" fmla="*/ 609628 h 6250127"/>
                <a:gd name="connsiteX164" fmla="*/ 2547080 w 5535001"/>
                <a:gd name="connsiteY164" fmla="*/ 608620 h 6250127"/>
                <a:gd name="connsiteX165" fmla="*/ 2516400 w 5535001"/>
                <a:gd name="connsiteY165" fmla="*/ 608844 h 6250127"/>
                <a:gd name="connsiteX166" fmla="*/ 2486280 w 5535001"/>
                <a:gd name="connsiteY166" fmla="*/ 609740 h 6250127"/>
                <a:gd name="connsiteX167" fmla="*/ 2426376 w 5535001"/>
                <a:gd name="connsiteY167" fmla="*/ 613099 h 6250127"/>
                <a:gd name="connsiteX168" fmla="*/ 2366920 w 5535001"/>
                <a:gd name="connsiteY168" fmla="*/ 618474 h 6250127"/>
                <a:gd name="connsiteX169" fmla="*/ 2337248 w 5535001"/>
                <a:gd name="connsiteY169" fmla="*/ 621497 h 6250127"/>
                <a:gd name="connsiteX170" fmla="*/ 2307800 w 5535001"/>
                <a:gd name="connsiteY170" fmla="*/ 625528 h 6250127"/>
                <a:gd name="connsiteX171" fmla="*/ 2278351 w 5535001"/>
                <a:gd name="connsiteY171" fmla="*/ 629559 h 6250127"/>
                <a:gd name="connsiteX172" fmla="*/ 2249127 w 5535001"/>
                <a:gd name="connsiteY172" fmla="*/ 634710 h 6250127"/>
                <a:gd name="connsiteX173" fmla="*/ 1796096 w 5535001"/>
                <a:gd name="connsiteY173" fmla="*/ 781726 h 6250127"/>
                <a:gd name="connsiteX174" fmla="*/ 1370833 w 5535001"/>
                <a:gd name="connsiteY174" fmla="*/ 1048663 h 6250127"/>
                <a:gd name="connsiteX175" fmla="*/ 959790 w 5535001"/>
                <a:gd name="connsiteY175" fmla="*/ 1390844 h 6250127"/>
                <a:gd name="connsiteX176" fmla="*/ 749062 w 5535001"/>
                <a:gd name="connsiteY176" fmla="*/ 1577611 h 6250127"/>
                <a:gd name="connsiteX177" fmla="*/ 524786 w 5535001"/>
                <a:gd name="connsiteY177" fmla="*/ 1763145 h 6250127"/>
                <a:gd name="connsiteX178" fmla="*/ 84071 w 5535001"/>
                <a:gd name="connsiteY178" fmla="*/ 2098496 h 6250127"/>
                <a:gd name="connsiteX179" fmla="*/ 0 w 5535001"/>
                <a:gd name="connsiteY179" fmla="*/ 2168094 h 6250127"/>
                <a:gd name="connsiteX180" fmla="*/ 0 w 5535001"/>
                <a:gd name="connsiteY180" fmla="*/ 1576676 h 6250127"/>
                <a:gd name="connsiteX181" fmla="*/ 174655 w 5535001"/>
                <a:gd name="connsiteY181" fmla="*/ 1387597 h 6250127"/>
                <a:gd name="connsiteX182" fmla="*/ 363661 w 5535001"/>
                <a:gd name="connsiteY182" fmla="*/ 1188626 h 6250127"/>
                <a:gd name="connsiteX183" fmla="*/ 458052 w 5535001"/>
                <a:gd name="connsiteY183" fmla="*/ 1086397 h 6250127"/>
                <a:gd name="connsiteX184" fmla="*/ 557257 w 5535001"/>
                <a:gd name="connsiteY184" fmla="*/ 981593 h 6250127"/>
                <a:gd name="connsiteX185" fmla="*/ 994165 w 5535001"/>
                <a:gd name="connsiteY185" fmla="*/ 578389 h 6250127"/>
                <a:gd name="connsiteX186" fmla="*/ 1520873 w 5535001"/>
                <a:gd name="connsiteY186" fmla="*/ 237215 h 6250127"/>
                <a:gd name="connsiteX187" fmla="*/ 2141748 w 5535001"/>
                <a:gd name="connsiteY187" fmla="*/ 31190 h 6250127"/>
                <a:gd name="connsiteX188" fmla="*/ 2182505 w 5535001"/>
                <a:gd name="connsiteY188" fmla="*/ 24360 h 6250127"/>
                <a:gd name="connsiteX189" fmla="*/ 2223374 w 5535001"/>
                <a:gd name="connsiteY189" fmla="*/ 18873 h 6250127"/>
                <a:gd name="connsiteX190" fmla="*/ 2264355 w 5535001"/>
                <a:gd name="connsiteY190" fmla="*/ 13611 h 6250127"/>
                <a:gd name="connsiteX191" fmla="*/ 2305336 w 5535001"/>
                <a:gd name="connsiteY191" fmla="*/ 9580 h 6250127"/>
                <a:gd name="connsiteX192" fmla="*/ 2387410 w 5535001"/>
                <a:gd name="connsiteY192" fmla="*/ 3645 h 6250127"/>
                <a:gd name="connsiteX193" fmla="*/ 2469373 w 5535001"/>
                <a:gd name="connsiteY193" fmla="*/ 622 h 62501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Lst>
              <a:rect l="l" t="t" r="r" b="b"/>
              <a:pathLst>
                <a:path w="5535001" h="6250127">
                  <a:moveTo>
                    <a:pt x="2510242" y="174"/>
                  </a:moveTo>
                  <a:cubicBezTo>
                    <a:pt x="2523902" y="-50"/>
                    <a:pt x="2537562" y="-162"/>
                    <a:pt x="2550551" y="510"/>
                  </a:cubicBezTo>
                  <a:lnTo>
                    <a:pt x="2629490" y="3757"/>
                  </a:lnTo>
                  <a:lnTo>
                    <a:pt x="2708317" y="7229"/>
                  </a:lnTo>
                  <a:cubicBezTo>
                    <a:pt x="2734630" y="8572"/>
                    <a:pt x="2760943" y="12155"/>
                    <a:pt x="2787256" y="14619"/>
                  </a:cubicBezTo>
                  <a:cubicBezTo>
                    <a:pt x="2997536" y="34885"/>
                    <a:pt x="3207144" y="77994"/>
                    <a:pt x="3408467" y="145064"/>
                  </a:cubicBezTo>
                  <a:lnTo>
                    <a:pt x="3557723" y="199593"/>
                  </a:lnTo>
                  <a:cubicBezTo>
                    <a:pt x="3570264" y="203848"/>
                    <a:pt x="3582245" y="209447"/>
                    <a:pt x="3594337" y="214597"/>
                  </a:cubicBezTo>
                  <a:lnTo>
                    <a:pt x="3630616" y="230385"/>
                  </a:lnTo>
                  <a:lnTo>
                    <a:pt x="3703172" y="262073"/>
                  </a:lnTo>
                  <a:cubicBezTo>
                    <a:pt x="3715265" y="267335"/>
                    <a:pt x="3727358" y="272598"/>
                    <a:pt x="3739003" y="278756"/>
                  </a:cubicBezTo>
                  <a:cubicBezTo>
                    <a:pt x="3744937" y="281667"/>
                    <a:pt x="3750984" y="284131"/>
                    <a:pt x="3756806" y="287266"/>
                  </a:cubicBezTo>
                  <a:cubicBezTo>
                    <a:pt x="3762517" y="290513"/>
                    <a:pt x="3768115" y="294208"/>
                    <a:pt x="3773714" y="297567"/>
                  </a:cubicBezTo>
                  <a:lnTo>
                    <a:pt x="3840784" y="339332"/>
                  </a:lnTo>
                  <a:cubicBezTo>
                    <a:pt x="3851869" y="346386"/>
                    <a:pt x="3863290" y="352881"/>
                    <a:pt x="3873927" y="360495"/>
                  </a:cubicBezTo>
                  <a:lnTo>
                    <a:pt x="3906062" y="383001"/>
                  </a:lnTo>
                  <a:lnTo>
                    <a:pt x="3969662" y="428572"/>
                  </a:lnTo>
                  <a:cubicBezTo>
                    <a:pt x="4137281" y="552188"/>
                    <a:pt x="4285417" y="693270"/>
                    <a:pt x="4423029" y="837600"/>
                  </a:cubicBezTo>
                  <a:cubicBezTo>
                    <a:pt x="4440160" y="855739"/>
                    <a:pt x="4457404" y="873766"/>
                    <a:pt x="4474647" y="891569"/>
                  </a:cubicBezTo>
                  <a:lnTo>
                    <a:pt x="4524250" y="946883"/>
                  </a:lnTo>
                  <a:lnTo>
                    <a:pt x="4573965" y="1001748"/>
                  </a:lnTo>
                  <a:cubicBezTo>
                    <a:pt x="4590760" y="1019887"/>
                    <a:pt x="4605988" y="1039146"/>
                    <a:pt x="4622224" y="1057509"/>
                  </a:cubicBezTo>
                  <a:cubicBezTo>
                    <a:pt x="4653911" y="1094907"/>
                    <a:pt x="4686831" y="1131409"/>
                    <a:pt x="4717510" y="1169143"/>
                  </a:cubicBezTo>
                  <a:cubicBezTo>
                    <a:pt x="4733186" y="1187730"/>
                    <a:pt x="4748862" y="1206430"/>
                    <a:pt x="4764986" y="1224681"/>
                  </a:cubicBezTo>
                  <a:cubicBezTo>
                    <a:pt x="4780886" y="1243044"/>
                    <a:pt x="4797233" y="1261071"/>
                    <a:pt x="4813021" y="1279994"/>
                  </a:cubicBezTo>
                  <a:cubicBezTo>
                    <a:pt x="4877292" y="1354230"/>
                    <a:pt x="4941339" y="1428914"/>
                    <a:pt x="5001915" y="1506846"/>
                  </a:cubicBezTo>
                  <a:cubicBezTo>
                    <a:pt x="5062603" y="1584665"/>
                    <a:pt x="5118252" y="1666739"/>
                    <a:pt x="5170542" y="1751165"/>
                  </a:cubicBezTo>
                  <a:cubicBezTo>
                    <a:pt x="5274898" y="1920240"/>
                    <a:pt x="5363579" y="2101295"/>
                    <a:pt x="5428969" y="2293660"/>
                  </a:cubicBezTo>
                  <a:cubicBezTo>
                    <a:pt x="5494136" y="2485801"/>
                    <a:pt x="5533102" y="2690819"/>
                    <a:pt x="5534893" y="2899307"/>
                  </a:cubicBezTo>
                  <a:cubicBezTo>
                    <a:pt x="5536124" y="3003439"/>
                    <a:pt x="5526831" y="3108132"/>
                    <a:pt x="5508804" y="3211144"/>
                  </a:cubicBezTo>
                  <a:cubicBezTo>
                    <a:pt x="5490441" y="3314157"/>
                    <a:pt x="5462336" y="3415490"/>
                    <a:pt x="5426282" y="3513352"/>
                  </a:cubicBezTo>
                  <a:cubicBezTo>
                    <a:pt x="5363355" y="3684890"/>
                    <a:pt x="5302219" y="3856428"/>
                    <a:pt x="5248250" y="4030542"/>
                  </a:cubicBezTo>
                  <a:lnTo>
                    <a:pt x="5208612" y="4161771"/>
                  </a:lnTo>
                  <a:lnTo>
                    <a:pt x="5170318" y="4294680"/>
                  </a:lnTo>
                  <a:lnTo>
                    <a:pt x="5132248" y="4430164"/>
                  </a:lnTo>
                  <a:lnTo>
                    <a:pt x="5112765" y="4498914"/>
                  </a:lnTo>
                  <a:lnTo>
                    <a:pt x="5091715" y="4569119"/>
                  </a:lnTo>
                  <a:cubicBezTo>
                    <a:pt x="5085221" y="4592297"/>
                    <a:pt x="5076823" y="4616482"/>
                    <a:pt x="5068985" y="4640220"/>
                  </a:cubicBezTo>
                  <a:cubicBezTo>
                    <a:pt x="5060699" y="4664182"/>
                    <a:pt x="5053981" y="4687807"/>
                    <a:pt x="5043904" y="4712105"/>
                  </a:cubicBezTo>
                  <a:lnTo>
                    <a:pt x="5015799" y="4784438"/>
                  </a:lnTo>
                  <a:cubicBezTo>
                    <a:pt x="5005274" y="4808511"/>
                    <a:pt x="4993965" y="4832473"/>
                    <a:pt x="4982880" y="4856435"/>
                  </a:cubicBezTo>
                  <a:cubicBezTo>
                    <a:pt x="4936524" y="4951273"/>
                    <a:pt x="4881099" y="5044096"/>
                    <a:pt x="4817276" y="5125275"/>
                  </a:cubicBezTo>
                  <a:cubicBezTo>
                    <a:pt x="4755244" y="5208805"/>
                    <a:pt x="4686943" y="5282817"/>
                    <a:pt x="4618753" y="5355374"/>
                  </a:cubicBezTo>
                  <a:cubicBezTo>
                    <a:pt x="4602069" y="5374073"/>
                    <a:pt x="4584154" y="5391092"/>
                    <a:pt x="4566575" y="5408560"/>
                  </a:cubicBezTo>
                  <a:lnTo>
                    <a:pt x="4513837" y="5461186"/>
                  </a:lnTo>
                  <a:cubicBezTo>
                    <a:pt x="4496593" y="5479101"/>
                    <a:pt x="4477894" y="5495560"/>
                    <a:pt x="4459531" y="5512580"/>
                  </a:cubicBezTo>
                  <a:lnTo>
                    <a:pt x="4404554" y="5563526"/>
                  </a:lnTo>
                  <a:cubicBezTo>
                    <a:pt x="4386527" y="5580770"/>
                    <a:pt x="4366932" y="5596670"/>
                    <a:pt x="4348009" y="5613017"/>
                  </a:cubicBezTo>
                  <a:lnTo>
                    <a:pt x="4290568" y="5661948"/>
                  </a:lnTo>
                  <a:lnTo>
                    <a:pt x="4276124" y="5674153"/>
                  </a:lnTo>
                  <a:lnTo>
                    <a:pt x="4261120" y="5685798"/>
                  </a:lnTo>
                  <a:lnTo>
                    <a:pt x="4231112" y="5708976"/>
                  </a:lnTo>
                  <a:lnTo>
                    <a:pt x="4170984" y="5755443"/>
                  </a:lnTo>
                  <a:cubicBezTo>
                    <a:pt x="4130227" y="5785563"/>
                    <a:pt x="4087790" y="5813892"/>
                    <a:pt x="4046025" y="5843228"/>
                  </a:cubicBezTo>
                  <a:cubicBezTo>
                    <a:pt x="4002917" y="5870437"/>
                    <a:pt x="3959248" y="5897309"/>
                    <a:pt x="3915356" y="5923735"/>
                  </a:cubicBezTo>
                  <a:cubicBezTo>
                    <a:pt x="3737659" y="6026299"/>
                    <a:pt x="3544847" y="6106022"/>
                    <a:pt x="3346323" y="6158872"/>
                  </a:cubicBezTo>
                  <a:cubicBezTo>
                    <a:pt x="3147800" y="6211946"/>
                    <a:pt x="2944462" y="6239714"/>
                    <a:pt x="2743476" y="6247328"/>
                  </a:cubicBezTo>
                  <a:lnTo>
                    <a:pt x="2668120" y="6249344"/>
                  </a:lnTo>
                  <a:lnTo>
                    <a:pt x="2630498" y="6250127"/>
                  </a:lnTo>
                  <a:lnTo>
                    <a:pt x="2592988" y="6249568"/>
                  </a:lnTo>
                  <a:lnTo>
                    <a:pt x="2518080" y="6247777"/>
                  </a:lnTo>
                  <a:cubicBezTo>
                    <a:pt x="2493110" y="6247105"/>
                    <a:pt x="2468365" y="6246881"/>
                    <a:pt x="2442948" y="6244529"/>
                  </a:cubicBezTo>
                  <a:cubicBezTo>
                    <a:pt x="2392337" y="6240722"/>
                    <a:pt x="2341950" y="6237699"/>
                    <a:pt x="2291676" y="6232213"/>
                  </a:cubicBezTo>
                  <a:lnTo>
                    <a:pt x="2141412" y="6212394"/>
                  </a:lnTo>
                  <a:lnTo>
                    <a:pt x="1992715" y="6184961"/>
                  </a:lnTo>
                  <a:cubicBezTo>
                    <a:pt x="1943561" y="6173988"/>
                    <a:pt x="1894630" y="6162231"/>
                    <a:pt x="1845811" y="6151034"/>
                  </a:cubicBezTo>
                  <a:cubicBezTo>
                    <a:pt x="1797215" y="6138829"/>
                    <a:pt x="1749180" y="6123938"/>
                    <a:pt x="1701033" y="6110724"/>
                  </a:cubicBezTo>
                  <a:cubicBezTo>
                    <a:pt x="1676847" y="6104566"/>
                    <a:pt x="1653334" y="6095833"/>
                    <a:pt x="1629484" y="6088219"/>
                  </a:cubicBezTo>
                  <a:lnTo>
                    <a:pt x="1558383" y="6064929"/>
                  </a:lnTo>
                  <a:cubicBezTo>
                    <a:pt x="1369713" y="6000210"/>
                    <a:pt x="1186978" y="5921271"/>
                    <a:pt x="1011968" y="5828896"/>
                  </a:cubicBezTo>
                  <a:cubicBezTo>
                    <a:pt x="837071" y="5736408"/>
                    <a:pt x="668556" y="5631940"/>
                    <a:pt x="511237" y="5512356"/>
                  </a:cubicBezTo>
                  <a:cubicBezTo>
                    <a:pt x="471152" y="5483468"/>
                    <a:pt x="433642" y="5451220"/>
                    <a:pt x="395572" y="5419757"/>
                  </a:cubicBezTo>
                  <a:cubicBezTo>
                    <a:pt x="356831" y="5388965"/>
                    <a:pt x="321112" y="5354926"/>
                    <a:pt x="284722" y="5321559"/>
                  </a:cubicBezTo>
                  <a:lnTo>
                    <a:pt x="257513" y="5296477"/>
                  </a:lnTo>
                  <a:lnTo>
                    <a:pt x="243853" y="5283937"/>
                  </a:lnTo>
                  <a:lnTo>
                    <a:pt x="230752" y="5270836"/>
                  </a:lnTo>
                  <a:lnTo>
                    <a:pt x="178574" y="5218322"/>
                  </a:lnTo>
                  <a:cubicBezTo>
                    <a:pt x="161331" y="5200631"/>
                    <a:pt x="143191" y="5183948"/>
                    <a:pt x="126508" y="5165584"/>
                  </a:cubicBezTo>
                  <a:lnTo>
                    <a:pt x="76345" y="5111167"/>
                  </a:lnTo>
                  <a:cubicBezTo>
                    <a:pt x="59774" y="5092916"/>
                    <a:pt x="42530" y="5075112"/>
                    <a:pt x="26407" y="5056413"/>
                  </a:cubicBezTo>
                  <a:lnTo>
                    <a:pt x="0" y="5024776"/>
                  </a:lnTo>
                  <a:lnTo>
                    <a:pt x="0" y="4492798"/>
                  </a:lnTo>
                  <a:lnTo>
                    <a:pt x="28534" y="4537879"/>
                  </a:lnTo>
                  <a:cubicBezTo>
                    <a:pt x="41299" y="4556130"/>
                    <a:pt x="54175" y="4574382"/>
                    <a:pt x="66604" y="4592745"/>
                  </a:cubicBezTo>
                  <a:lnTo>
                    <a:pt x="104114" y="4647834"/>
                  </a:lnTo>
                  <a:lnTo>
                    <a:pt x="143751" y="4701580"/>
                  </a:lnTo>
                  <a:cubicBezTo>
                    <a:pt x="156964" y="4719495"/>
                    <a:pt x="169728" y="4737746"/>
                    <a:pt x="182717" y="4755773"/>
                  </a:cubicBezTo>
                  <a:lnTo>
                    <a:pt x="223810" y="4808399"/>
                  </a:lnTo>
                  <a:lnTo>
                    <a:pt x="264679" y="4861249"/>
                  </a:lnTo>
                  <a:cubicBezTo>
                    <a:pt x="278563" y="4878717"/>
                    <a:pt x="293455" y="4895288"/>
                    <a:pt x="307788" y="4912420"/>
                  </a:cubicBezTo>
                  <a:lnTo>
                    <a:pt x="351232" y="4963254"/>
                  </a:lnTo>
                  <a:cubicBezTo>
                    <a:pt x="365788" y="4980162"/>
                    <a:pt x="381688" y="4995837"/>
                    <a:pt x="397028" y="5012185"/>
                  </a:cubicBezTo>
                  <a:lnTo>
                    <a:pt x="443496" y="5060444"/>
                  </a:lnTo>
                  <a:lnTo>
                    <a:pt x="455140" y="5072537"/>
                  </a:lnTo>
                  <a:lnTo>
                    <a:pt x="467345" y="5083958"/>
                  </a:lnTo>
                  <a:lnTo>
                    <a:pt x="491755" y="5106912"/>
                  </a:lnTo>
                  <a:lnTo>
                    <a:pt x="540686" y="5152819"/>
                  </a:lnTo>
                  <a:lnTo>
                    <a:pt x="552890" y="5164353"/>
                  </a:lnTo>
                  <a:lnTo>
                    <a:pt x="565655" y="5175214"/>
                  </a:lnTo>
                  <a:lnTo>
                    <a:pt x="591072" y="5197048"/>
                  </a:lnTo>
                  <a:cubicBezTo>
                    <a:pt x="624999" y="5226160"/>
                    <a:pt x="658366" y="5256056"/>
                    <a:pt x="694197" y="5283041"/>
                  </a:cubicBezTo>
                  <a:cubicBezTo>
                    <a:pt x="834272" y="5394675"/>
                    <a:pt x="985207" y="5493881"/>
                    <a:pt x="1146221" y="5573716"/>
                  </a:cubicBezTo>
                  <a:cubicBezTo>
                    <a:pt x="1307122" y="5653774"/>
                    <a:pt x="1476869" y="5715918"/>
                    <a:pt x="1650982" y="5758130"/>
                  </a:cubicBezTo>
                  <a:lnTo>
                    <a:pt x="1716485" y="5772798"/>
                  </a:lnTo>
                  <a:cubicBezTo>
                    <a:pt x="1738431" y="5777390"/>
                    <a:pt x="1759929" y="5783100"/>
                    <a:pt x="1782211" y="5786235"/>
                  </a:cubicBezTo>
                  <a:lnTo>
                    <a:pt x="1848386" y="5796984"/>
                  </a:lnTo>
                  <a:lnTo>
                    <a:pt x="1881417" y="5802359"/>
                  </a:lnTo>
                  <a:cubicBezTo>
                    <a:pt x="1892390" y="5804151"/>
                    <a:pt x="1903363" y="5806054"/>
                    <a:pt x="1914560" y="5807061"/>
                  </a:cubicBezTo>
                  <a:cubicBezTo>
                    <a:pt x="1959012" y="5811765"/>
                    <a:pt x="2003241" y="5817251"/>
                    <a:pt x="2047469" y="5821282"/>
                  </a:cubicBezTo>
                  <a:lnTo>
                    <a:pt x="2180601" y="5828896"/>
                  </a:lnTo>
                  <a:lnTo>
                    <a:pt x="2313622" y="5830463"/>
                  </a:lnTo>
                  <a:cubicBezTo>
                    <a:pt x="2335680" y="5830799"/>
                    <a:pt x="2357962" y="5829008"/>
                    <a:pt x="2380021" y="5828448"/>
                  </a:cubicBezTo>
                  <a:lnTo>
                    <a:pt x="2446195" y="5826433"/>
                  </a:lnTo>
                  <a:cubicBezTo>
                    <a:pt x="2468029" y="5826208"/>
                    <a:pt x="2490647" y="5824193"/>
                    <a:pt x="2513041" y="5822737"/>
                  </a:cubicBezTo>
                  <a:lnTo>
                    <a:pt x="2580111" y="5818258"/>
                  </a:lnTo>
                  <a:lnTo>
                    <a:pt x="2613590" y="5816355"/>
                  </a:lnTo>
                  <a:lnTo>
                    <a:pt x="2646845" y="5813108"/>
                  </a:lnTo>
                  <a:cubicBezTo>
                    <a:pt x="2669016" y="5810869"/>
                    <a:pt x="2691074" y="5808741"/>
                    <a:pt x="2713244" y="5806838"/>
                  </a:cubicBezTo>
                  <a:cubicBezTo>
                    <a:pt x="2889933" y="5789371"/>
                    <a:pt x="3062815" y="5762050"/>
                    <a:pt x="3230882" y="5721292"/>
                  </a:cubicBezTo>
                  <a:cubicBezTo>
                    <a:pt x="3398837" y="5680423"/>
                    <a:pt x="3562426" y="5626902"/>
                    <a:pt x="3720416" y="5556472"/>
                  </a:cubicBezTo>
                  <a:cubicBezTo>
                    <a:pt x="3759381" y="5537997"/>
                    <a:pt x="3798347" y="5518962"/>
                    <a:pt x="3837425" y="5499927"/>
                  </a:cubicBezTo>
                  <a:cubicBezTo>
                    <a:pt x="3875271" y="5478765"/>
                    <a:pt x="3913900" y="5458610"/>
                    <a:pt x="3951634" y="5436552"/>
                  </a:cubicBezTo>
                  <a:lnTo>
                    <a:pt x="4007284" y="5401841"/>
                  </a:lnTo>
                  <a:lnTo>
                    <a:pt x="4035164" y="5384374"/>
                  </a:lnTo>
                  <a:lnTo>
                    <a:pt x="4049049" y="5375640"/>
                  </a:lnTo>
                  <a:lnTo>
                    <a:pt x="4062485" y="5366123"/>
                  </a:lnTo>
                  <a:lnTo>
                    <a:pt x="4116567" y="5328277"/>
                  </a:lnTo>
                  <a:cubicBezTo>
                    <a:pt x="4134594" y="5315624"/>
                    <a:pt x="4152957" y="5303420"/>
                    <a:pt x="4169976" y="5289199"/>
                  </a:cubicBezTo>
                  <a:lnTo>
                    <a:pt x="4222042" y="5247994"/>
                  </a:lnTo>
                  <a:cubicBezTo>
                    <a:pt x="4239398" y="5234222"/>
                    <a:pt x="4256865" y="5220562"/>
                    <a:pt x="4273213" y="5205558"/>
                  </a:cubicBezTo>
                  <a:lnTo>
                    <a:pt x="4323151" y="5161329"/>
                  </a:lnTo>
                  <a:cubicBezTo>
                    <a:pt x="4339611" y="5146437"/>
                    <a:pt x="4356631" y="5131881"/>
                    <a:pt x="4371971" y="5116093"/>
                  </a:cubicBezTo>
                  <a:cubicBezTo>
                    <a:pt x="4435457" y="5054398"/>
                    <a:pt x="4496258" y="4991135"/>
                    <a:pt x="4546868" y="4924400"/>
                  </a:cubicBezTo>
                  <a:cubicBezTo>
                    <a:pt x="4600054" y="4858450"/>
                    <a:pt x="4640699" y="4788916"/>
                    <a:pt x="4675634" y="4715352"/>
                  </a:cubicBezTo>
                  <a:lnTo>
                    <a:pt x="4700155" y="4659255"/>
                  </a:lnTo>
                  <a:lnTo>
                    <a:pt x="4721206" y="4600135"/>
                  </a:lnTo>
                  <a:cubicBezTo>
                    <a:pt x="4728707" y="4580988"/>
                    <a:pt x="4733970" y="4559266"/>
                    <a:pt x="4740465" y="4538887"/>
                  </a:cubicBezTo>
                  <a:cubicBezTo>
                    <a:pt x="4746623" y="4518061"/>
                    <a:pt x="4753005" y="4497906"/>
                    <a:pt x="4758492" y="4475848"/>
                  </a:cubicBezTo>
                  <a:cubicBezTo>
                    <a:pt x="4803168" y="4303637"/>
                    <a:pt x="4840902" y="4115080"/>
                    <a:pt x="4891288" y="3930329"/>
                  </a:cubicBezTo>
                  <a:cubicBezTo>
                    <a:pt x="4940891" y="3744906"/>
                    <a:pt x="5000235" y="3562059"/>
                    <a:pt x="5066298" y="3382235"/>
                  </a:cubicBezTo>
                  <a:cubicBezTo>
                    <a:pt x="5124186" y="3226932"/>
                    <a:pt x="5154530" y="3064015"/>
                    <a:pt x="5156994" y="2898635"/>
                  </a:cubicBezTo>
                  <a:cubicBezTo>
                    <a:pt x="5159681" y="2733255"/>
                    <a:pt x="5132920" y="2565636"/>
                    <a:pt x="5083317" y="2402047"/>
                  </a:cubicBezTo>
                  <a:cubicBezTo>
                    <a:pt x="5033938" y="2238123"/>
                    <a:pt x="4960150" y="2079013"/>
                    <a:pt x="4871022" y="1926958"/>
                  </a:cubicBezTo>
                  <a:cubicBezTo>
                    <a:pt x="4826570" y="1850818"/>
                    <a:pt x="4777415" y="1776918"/>
                    <a:pt x="4727028" y="1703577"/>
                  </a:cubicBezTo>
                  <a:cubicBezTo>
                    <a:pt x="4676418" y="1630349"/>
                    <a:pt x="4622784" y="1558464"/>
                    <a:pt x="4563776" y="1490834"/>
                  </a:cubicBezTo>
                  <a:cubicBezTo>
                    <a:pt x="4503647" y="1423764"/>
                    <a:pt x="4439041" y="1359157"/>
                    <a:pt x="4370291" y="1300596"/>
                  </a:cubicBezTo>
                  <a:cubicBezTo>
                    <a:pt x="4336812" y="1270141"/>
                    <a:pt x="4301541" y="1242148"/>
                    <a:pt x="4266046" y="1214491"/>
                  </a:cubicBezTo>
                  <a:cubicBezTo>
                    <a:pt x="4248355" y="1200607"/>
                    <a:pt x="4230776" y="1186611"/>
                    <a:pt x="4212973" y="1173062"/>
                  </a:cubicBezTo>
                  <a:cubicBezTo>
                    <a:pt x="4194722" y="1160074"/>
                    <a:pt x="4176359" y="1147197"/>
                    <a:pt x="4157995" y="1134545"/>
                  </a:cubicBezTo>
                  <a:cubicBezTo>
                    <a:pt x="4011426" y="1031980"/>
                    <a:pt x="3855004" y="948562"/>
                    <a:pt x="3697126" y="881044"/>
                  </a:cubicBezTo>
                  <a:lnTo>
                    <a:pt x="3637670" y="856747"/>
                  </a:lnTo>
                  <a:lnTo>
                    <a:pt x="3608222" y="844318"/>
                  </a:lnTo>
                  <a:cubicBezTo>
                    <a:pt x="3598480" y="840063"/>
                    <a:pt x="3588179" y="837040"/>
                    <a:pt x="3578214" y="833457"/>
                  </a:cubicBezTo>
                  <a:lnTo>
                    <a:pt x="3518309" y="812294"/>
                  </a:lnTo>
                  <a:cubicBezTo>
                    <a:pt x="3513383" y="810503"/>
                    <a:pt x="3508344" y="808823"/>
                    <a:pt x="3503417" y="806920"/>
                  </a:cubicBezTo>
                  <a:cubicBezTo>
                    <a:pt x="3498603" y="804792"/>
                    <a:pt x="3494236" y="801993"/>
                    <a:pt x="3489533" y="799642"/>
                  </a:cubicBezTo>
                  <a:cubicBezTo>
                    <a:pt x="3480240" y="794827"/>
                    <a:pt x="3470498" y="791020"/>
                    <a:pt x="3460869" y="787101"/>
                  </a:cubicBezTo>
                  <a:lnTo>
                    <a:pt x="3402980" y="763475"/>
                  </a:lnTo>
                  <a:lnTo>
                    <a:pt x="3374092" y="751606"/>
                  </a:lnTo>
                  <a:cubicBezTo>
                    <a:pt x="3364462" y="747688"/>
                    <a:pt x="3354945" y="743433"/>
                    <a:pt x="3344980" y="740409"/>
                  </a:cubicBezTo>
                  <a:lnTo>
                    <a:pt x="3226627" y="700772"/>
                  </a:lnTo>
                  <a:cubicBezTo>
                    <a:pt x="3067405" y="652849"/>
                    <a:pt x="2902697" y="625192"/>
                    <a:pt x="2735750" y="614667"/>
                  </a:cubicBezTo>
                  <a:cubicBezTo>
                    <a:pt x="2714811" y="613435"/>
                    <a:pt x="2694209" y="610860"/>
                    <a:pt x="2673158" y="610412"/>
                  </a:cubicBezTo>
                  <a:lnTo>
                    <a:pt x="2610119" y="609628"/>
                  </a:lnTo>
                  <a:lnTo>
                    <a:pt x="2547080" y="608620"/>
                  </a:lnTo>
                  <a:cubicBezTo>
                    <a:pt x="2536443" y="608173"/>
                    <a:pt x="2526365" y="608397"/>
                    <a:pt x="2516400" y="608844"/>
                  </a:cubicBezTo>
                  <a:lnTo>
                    <a:pt x="2486280" y="609740"/>
                  </a:lnTo>
                  <a:cubicBezTo>
                    <a:pt x="2466125" y="609852"/>
                    <a:pt x="2446307" y="611868"/>
                    <a:pt x="2426376" y="613099"/>
                  </a:cubicBezTo>
                  <a:cubicBezTo>
                    <a:pt x="2406333" y="613995"/>
                    <a:pt x="2386627" y="616458"/>
                    <a:pt x="2366920" y="618474"/>
                  </a:cubicBezTo>
                  <a:cubicBezTo>
                    <a:pt x="2357066" y="619482"/>
                    <a:pt x="2347101" y="620153"/>
                    <a:pt x="2337248" y="621497"/>
                  </a:cubicBezTo>
                  <a:lnTo>
                    <a:pt x="2307800" y="625528"/>
                  </a:lnTo>
                  <a:lnTo>
                    <a:pt x="2278351" y="629559"/>
                  </a:lnTo>
                  <a:lnTo>
                    <a:pt x="2249127" y="634710"/>
                  </a:lnTo>
                  <a:cubicBezTo>
                    <a:pt x="2093377" y="661918"/>
                    <a:pt x="1942329" y="710849"/>
                    <a:pt x="1796096" y="781726"/>
                  </a:cubicBezTo>
                  <a:cubicBezTo>
                    <a:pt x="1649751" y="852268"/>
                    <a:pt x="1508892" y="944307"/>
                    <a:pt x="1370833" y="1048663"/>
                  </a:cubicBezTo>
                  <a:cubicBezTo>
                    <a:pt x="1232774" y="1153244"/>
                    <a:pt x="1097290" y="1269917"/>
                    <a:pt x="959790" y="1390844"/>
                  </a:cubicBezTo>
                  <a:lnTo>
                    <a:pt x="749062" y="1577611"/>
                  </a:lnTo>
                  <a:cubicBezTo>
                    <a:pt x="674602" y="1642329"/>
                    <a:pt x="599806" y="1704137"/>
                    <a:pt x="524786" y="1763145"/>
                  </a:cubicBezTo>
                  <a:cubicBezTo>
                    <a:pt x="374858" y="1881498"/>
                    <a:pt x="223810" y="1987422"/>
                    <a:pt x="84071" y="2098496"/>
                  </a:cubicBezTo>
                  <a:lnTo>
                    <a:pt x="0" y="2168094"/>
                  </a:lnTo>
                  <a:lnTo>
                    <a:pt x="0" y="1576676"/>
                  </a:lnTo>
                  <a:lnTo>
                    <a:pt x="174655" y="1387597"/>
                  </a:lnTo>
                  <a:cubicBezTo>
                    <a:pt x="238926" y="1320079"/>
                    <a:pt x="302749" y="1254577"/>
                    <a:pt x="363661" y="1188626"/>
                  </a:cubicBezTo>
                  <a:lnTo>
                    <a:pt x="458052" y="1086397"/>
                  </a:lnTo>
                  <a:cubicBezTo>
                    <a:pt x="490635" y="1051351"/>
                    <a:pt x="523666" y="1016416"/>
                    <a:pt x="557257" y="981593"/>
                  </a:cubicBezTo>
                  <a:cubicBezTo>
                    <a:pt x="691510" y="842414"/>
                    <a:pt x="835055" y="705699"/>
                    <a:pt x="994165" y="578389"/>
                  </a:cubicBezTo>
                  <a:cubicBezTo>
                    <a:pt x="1152939" y="451190"/>
                    <a:pt x="1328060" y="333398"/>
                    <a:pt x="1520873" y="237215"/>
                  </a:cubicBezTo>
                  <a:cubicBezTo>
                    <a:pt x="1713238" y="141033"/>
                    <a:pt x="1924302" y="68028"/>
                    <a:pt x="2141748" y="31190"/>
                  </a:cubicBezTo>
                  <a:lnTo>
                    <a:pt x="2182505" y="24360"/>
                  </a:lnTo>
                  <a:cubicBezTo>
                    <a:pt x="2196165" y="22344"/>
                    <a:pt x="2209826" y="20665"/>
                    <a:pt x="2223374" y="18873"/>
                  </a:cubicBezTo>
                  <a:lnTo>
                    <a:pt x="2264355" y="13611"/>
                  </a:lnTo>
                  <a:cubicBezTo>
                    <a:pt x="2278015" y="11931"/>
                    <a:pt x="2291676" y="10924"/>
                    <a:pt x="2305336" y="9580"/>
                  </a:cubicBezTo>
                  <a:cubicBezTo>
                    <a:pt x="2332657" y="7229"/>
                    <a:pt x="2360090" y="4653"/>
                    <a:pt x="2387410" y="3645"/>
                  </a:cubicBezTo>
                  <a:cubicBezTo>
                    <a:pt x="2414731" y="2414"/>
                    <a:pt x="2442164" y="510"/>
                    <a:pt x="2469373" y="622"/>
                  </a:cubicBezTo>
                  <a:close/>
                </a:path>
              </a:pathLst>
            </a:custGeom>
            <a:gradFill>
              <a:gsLst>
                <a:gs pos="37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6" name="Freeform: Shape 35">
              <a:extLst>
                <a:ext uri="{FF2B5EF4-FFF2-40B4-BE49-F238E27FC236}">
                  <a16:creationId xmlns:a16="http://schemas.microsoft.com/office/drawing/2014/main" id="{67C4629D-4AB7-48D4-A61B-1AE1837A78E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1" y="176241"/>
              <a:ext cx="5646908" cy="6130481"/>
            </a:xfrm>
            <a:custGeom>
              <a:avLst/>
              <a:gdLst>
                <a:gd name="connsiteX0" fmla="*/ 2616837 w 5646908"/>
                <a:gd name="connsiteY0" fmla="*/ 0 h 6130481"/>
                <a:gd name="connsiteX1" fmla="*/ 4918721 w 5646908"/>
                <a:gd name="connsiteY1" fmla="*/ 1134258 h 6130481"/>
                <a:gd name="connsiteX2" fmla="*/ 5539036 w 5646908"/>
                <a:gd name="connsiteY2" fmla="*/ 3362353 h 6130481"/>
                <a:gd name="connsiteX3" fmla="*/ 4712024 w 5646908"/>
                <a:gd name="connsiteY3" fmla="*/ 5293280 h 6130481"/>
                <a:gd name="connsiteX4" fmla="*/ 2547864 w 5646908"/>
                <a:gd name="connsiteY4" fmla="*/ 6130481 h 6130481"/>
                <a:gd name="connsiteX5" fmla="*/ 263223 w 5646908"/>
                <a:gd name="connsiteY5" fmla="*/ 5212325 h 6130481"/>
                <a:gd name="connsiteX6" fmla="*/ 49974 w 5646908"/>
                <a:gd name="connsiteY6" fmla="*/ 4985345 h 6130481"/>
                <a:gd name="connsiteX7" fmla="*/ 0 w 5646908"/>
                <a:gd name="connsiteY7" fmla="*/ 4920618 h 6130481"/>
                <a:gd name="connsiteX8" fmla="*/ 0 w 5646908"/>
                <a:gd name="connsiteY8" fmla="*/ 3760303 h 6130481"/>
                <a:gd name="connsiteX9" fmla="*/ 80488 w 5646908"/>
                <a:gd name="connsiteY9" fmla="*/ 3974159 h 6130481"/>
                <a:gd name="connsiteX10" fmla="*/ 664748 w 5646908"/>
                <a:gd name="connsiteY10" fmla="*/ 4813600 h 6130481"/>
                <a:gd name="connsiteX11" fmla="*/ 2548087 w 5646908"/>
                <a:gd name="connsiteY11" fmla="*/ 5570406 h 6130481"/>
                <a:gd name="connsiteX12" fmla="*/ 3536561 w 5646908"/>
                <a:gd name="connsiteY12" fmla="*/ 5407153 h 6130481"/>
                <a:gd name="connsiteX13" fmla="*/ 4308035 w 5646908"/>
                <a:gd name="connsiteY13" fmla="*/ 4897241 h 6130481"/>
                <a:gd name="connsiteX14" fmla="*/ 4569038 w 5646908"/>
                <a:gd name="connsiteY14" fmla="*/ 4564802 h 6130481"/>
                <a:gd name="connsiteX15" fmla="*/ 4699147 w 5646908"/>
                <a:gd name="connsiteY15" fmla="*/ 4149952 h 6130481"/>
                <a:gd name="connsiteX16" fmla="*/ 5003034 w 5646908"/>
                <a:gd name="connsiteY16" fmla="*/ 3168421 h 6130481"/>
                <a:gd name="connsiteX17" fmla="*/ 4994189 w 5646908"/>
                <a:gd name="connsiteY17" fmla="*/ 2321590 h 6130481"/>
                <a:gd name="connsiteX18" fmla="*/ 4487860 w 5646908"/>
                <a:gd name="connsiteY18" fmla="*/ 1501856 h 6130481"/>
                <a:gd name="connsiteX19" fmla="*/ 3640469 w 5646908"/>
                <a:gd name="connsiteY19" fmla="*/ 808425 h 6130481"/>
                <a:gd name="connsiteX20" fmla="*/ 2616837 w 5646908"/>
                <a:gd name="connsiteY20" fmla="*/ 559851 h 6130481"/>
                <a:gd name="connsiteX21" fmla="*/ 1762952 w 5646908"/>
                <a:gd name="connsiteY21" fmla="*/ 812008 h 6130481"/>
                <a:gd name="connsiteX22" fmla="*/ 939635 w 5646908"/>
                <a:gd name="connsiteY22" fmla="*/ 1502976 h 6130481"/>
                <a:gd name="connsiteX23" fmla="*/ 585250 w 5646908"/>
                <a:gd name="connsiteY23" fmla="*/ 1831049 h 6130481"/>
                <a:gd name="connsiteX24" fmla="*/ 40403 w 5646908"/>
                <a:gd name="connsiteY24" fmla="*/ 2389556 h 6130481"/>
                <a:gd name="connsiteX25" fmla="*/ 0 w 5646908"/>
                <a:gd name="connsiteY25" fmla="*/ 2456747 h 6130481"/>
                <a:gd name="connsiteX26" fmla="*/ 0 w 5646908"/>
                <a:gd name="connsiteY26" fmla="*/ 1601114 h 6130481"/>
                <a:gd name="connsiteX27" fmla="*/ 93200 w 5646908"/>
                <a:gd name="connsiteY27" fmla="*/ 1513741 h 6130481"/>
                <a:gd name="connsiteX28" fmla="*/ 535423 w 5646908"/>
                <a:gd name="connsiteY28" fmla="*/ 1107273 h 6130481"/>
                <a:gd name="connsiteX29" fmla="*/ 2616837 w 5646908"/>
                <a:gd name="connsiteY29" fmla="*/ 0 h 61304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5646908" h="6130481">
                  <a:moveTo>
                    <a:pt x="2616837" y="0"/>
                  </a:moveTo>
                  <a:cubicBezTo>
                    <a:pt x="3596241" y="0"/>
                    <a:pt x="4322479" y="463445"/>
                    <a:pt x="4918721" y="1134258"/>
                  </a:cubicBezTo>
                  <a:cubicBezTo>
                    <a:pt x="5416317" y="1694109"/>
                    <a:pt x="5857703" y="2516643"/>
                    <a:pt x="5539036" y="3362353"/>
                  </a:cubicBezTo>
                  <a:cubicBezTo>
                    <a:pt x="5111758" y="4496612"/>
                    <a:pt x="5300763" y="4716633"/>
                    <a:pt x="4712024" y="5293280"/>
                  </a:cubicBezTo>
                  <a:cubicBezTo>
                    <a:pt x="4123284" y="5869926"/>
                    <a:pt x="3446201" y="6130481"/>
                    <a:pt x="2547864" y="6130481"/>
                  </a:cubicBezTo>
                  <a:cubicBezTo>
                    <a:pt x="1657476" y="6130481"/>
                    <a:pt x="850619" y="5780127"/>
                    <a:pt x="263223" y="5212325"/>
                  </a:cubicBezTo>
                  <a:cubicBezTo>
                    <a:pt x="188497" y="5140091"/>
                    <a:pt x="117321" y="5064339"/>
                    <a:pt x="49974" y="4985345"/>
                  </a:cubicBezTo>
                  <a:lnTo>
                    <a:pt x="0" y="4920618"/>
                  </a:lnTo>
                  <a:lnTo>
                    <a:pt x="0" y="3760303"/>
                  </a:lnTo>
                  <a:lnTo>
                    <a:pt x="80488" y="3974159"/>
                  </a:lnTo>
                  <a:cubicBezTo>
                    <a:pt x="217875" y="4289243"/>
                    <a:pt x="414383" y="4571632"/>
                    <a:pt x="664748" y="4813600"/>
                  </a:cubicBezTo>
                  <a:cubicBezTo>
                    <a:pt x="1169734" y="5301566"/>
                    <a:pt x="1838644" y="5570406"/>
                    <a:pt x="2548087" y="5570406"/>
                  </a:cubicBezTo>
                  <a:cubicBezTo>
                    <a:pt x="2928786" y="5570406"/>
                    <a:pt x="3252156" y="5516996"/>
                    <a:pt x="3536561" y="5407153"/>
                  </a:cubicBezTo>
                  <a:cubicBezTo>
                    <a:pt x="3815366" y="5299438"/>
                    <a:pt x="4067747" y="5132603"/>
                    <a:pt x="4308035" y="4897241"/>
                  </a:cubicBezTo>
                  <a:cubicBezTo>
                    <a:pt x="4475095" y="4733653"/>
                    <a:pt x="4533767" y="4637358"/>
                    <a:pt x="4569038" y="4564802"/>
                  </a:cubicBezTo>
                  <a:cubicBezTo>
                    <a:pt x="4619313" y="4461453"/>
                    <a:pt x="4652792" y="4330784"/>
                    <a:pt x="4699147" y="4149952"/>
                  </a:cubicBezTo>
                  <a:cubicBezTo>
                    <a:pt x="4758491" y="3918846"/>
                    <a:pt x="4839558" y="3602194"/>
                    <a:pt x="5003034" y="3168421"/>
                  </a:cubicBezTo>
                  <a:cubicBezTo>
                    <a:pt x="5103024" y="2902940"/>
                    <a:pt x="5100112" y="2626037"/>
                    <a:pt x="4994189" y="2321590"/>
                  </a:cubicBezTo>
                  <a:cubicBezTo>
                    <a:pt x="4900470" y="2052526"/>
                    <a:pt x="4725460" y="1769129"/>
                    <a:pt x="4487860" y="1501856"/>
                  </a:cubicBezTo>
                  <a:cubicBezTo>
                    <a:pt x="4210285" y="1189683"/>
                    <a:pt x="3933047" y="962832"/>
                    <a:pt x="3640469" y="808425"/>
                  </a:cubicBezTo>
                  <a:cubicBezTo>
                    <a:pt x="3323369" y="641141"/>
                    <a:pt x="2988578" y="559851"/>
                    <a:pt x="2616837" y="559851"/>
                  </a:cubicBezTo>
                  <a:cubicBezTo>
                    <a:pt x="2315413" y="559851"/>
                    <a:pt x="2044110" y="640134"/>
                    <a:pt x="1762952" y="812008"/>
                  </a:cubicBezTo>
                  <a:cubicBezTo>
                    <a:pt x="1472838" y="989593"/>
                    <a:pt x="1197167" y="1250707"/>
                    <a:pt x="939635" y="1502976"/>
                  </a:cubicBezTo>
                  <a:cubicBezTo>
                    <a:pt x="819379" y="1620769"/>
                    <a:pt x="700355" y="1727700"/>
                    <a:pt x="585250" y="1831049"/>
                  </a:cubicBezTo>
                  <a:cubicBezTo>
                    <a:pt x="362317" y="2031140"/>
                    <a:pt x="169840" y="2204022"/>
                    <a:pt x="40403" y="2389556"/>
                  </a:cubicBezTo>
                  <a:lnTo>
                    <a:pt x="0" y="2456747"/>
                  </a:lnTo>
                  <a:lnTo>
                    <a:pt x="0" y="1601114"/>
                  </a:lnTo>
                  <a:lnTo>
                    <a:pt x="93200" y="1513741"/>
                  </a:lnTo>
                  <a:cubicBezTo>
                    <a:pt x="237107" y="1383294"/>
                    <a:pt x="388238" y="1251435"/>
                    <a:pt x="535423" y="1107273"/>
                  </a:cubicBezTo>
                  <a:cubicBezTo>
                    <a:pt x="1124050" y="530627"/>
                    <a:pt x="1718500" y="0"/>
                    <a:pt x="2616837" y="0"/>
                  </a:cubicBezTo>
                  <a:close/>
                </a:path>
              </a:pathLst>
            </a:custGeom>
            <a:gradFill>
              <a:gsLst>
                <a:gs pos="2000">
                  <a:schemeClr val="bg1">
                    <a:alpha val="10000"/>
                  </a:schemeClr>
                </a:gs>
                <a:gs pos="54000">
                  <a:schemeClr val="accent6">
                    <a:alpha val="10000"/>
                  </a:schemeClr>
                </a:gs>
                <a:gs pos="100000">
                  <a:schemeClr val="bg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7" name="Freeform: Shape 36">
              <a:extLst>
                <a:ext uri="{FF2B5EF4-FFF2-40B4-BE49-F238E27FC236}">
                  <a16:creationId xmlns:a16="http://schemas.microsoft.com/office/drawing/2014/main" id="{D1E30050-9FC4-4CC7-8C0B-BF5EFD10648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1" y="176241"/>
              <a:ext cx="5517522" cy="6130481"/>
            </a:xfrm>
            <a:custGeom>
              <a:avLst/>
              <a:gdLst>
                <a:gd name="connsiteX0" fmla="*/ 2549095 w 5517522"/>
                <a:gd name="connsiteY0" fmla="*/ 0 h 6130481"/>
                <a:gd name="connsiteX1" fmla="*/ 4804175 w 5517522"/>
                <a:gd name="connsiteY1" fmla="*/ 1134258 h 6130481"/>
                <a:gd name="connsiteX2" fmla="*/ 5411838 w 5517522"/>
                <a:gd name="connsiteY2" fmla="*/ 3362353 h 6130481"/>
                <a:gd name="connsiteX3" fmla="*/ 4601621 w 5517522"/>
                <a:gd name="connsiteY3" fmla="*/ 5293280 h 6130481"/>
                <a:gd name="connsiteX4" fmla="*/ 2481577 w 5517522"/>
                <a:gd name="connsiteY4" fmla="*/ 6130481 h 6130481"/>
                <a:gd name="connsiteX5" fmla="*/ 243517 w 5517522"/>
                <a:gd name="connsiteY5" fmla="*/ 5212325 h 6130481"/>
                <a:gd name="connsiteX6" fmla="*/ 34587 w 5517522"/>
                <a:gd name="connsiteY6" fmla="*/ 4985345 h 6130481"/>
                <a:gd name="connsiteX7" fmla="*/ 0 w 5517522"/>
                <a:gd name="connsiteY7" fmla="*/ 4939620 h 6130481"/>
                <a:gd name="connsiteX8" fmla="*/ 0 w 5517522"/>
                <a:gd name="connsiteY8" fmla="*/ 3335329 h 6130481"/>
                <a:gd name="connsiteX9" fmla="*/ 17141 w 5517522"/>
                <a:gd name="connsiteY9" fmla="*/ 3448738 h 6130481"/>
                <a:gd name="connsiteX10" fmla="*/ 167489 w 5517522"/>
                <a:gd name="connsiteY10" fmla="*/ 3930490 h 6130481"/>
                <a:gd name="connsiteX11" fmla="*/ 715471 w 5517522"/>
                <a:gd name="connsiteY11" fmla="*/ 4734212 h 6130481"/>
                <a:gd name="connsiteX12" fmla="*/ 2481689 w 5517522"/>
                <a:gd name="connsiteY12" fmla="*/ 5458772 h 6130481"/>
                <a:gd name="connsiteX13" fmla="*/ 4126644 w 5517522"/>
                <a:gd name="connsiteY13" fmla="*/ 4818302 h 6130481"/>
                <a:gd name="connsiteX14" fmla="*/ 4360437 w 5517522"/>
                <a:gd name="connsiteY14" fmla="*/ 4516766 h 6130481"/>
                <a:gd name="connsiteX15" fmla="*/ 4480357 w 5517522"/>
                <a:gd name="connsiteY15" fmla="*/ 4122855 h 6130481"/>
                <a:gd name="connsiteX16" fmla="*/ 4781557 w 5517522"/>
                <a:gd name="connsiteY16" fmla="*/ 3129791 h 6130481"/>
                <a:gd name="connsiteX17" fmla="*/ 4771928 w 5517522"/>
                <a:gd name="connsiteY17" fmla="*/ 2357869 h 6130481"/>
                <a:gd name="connsiteX18" fmla="*/ 4297510 w 5517522"/>
                <a:gd name="connsiteY18" fmla="*/ 1575533 h 6130481"/>
                <a:gd name="connsiteX19" fmla="*/ 3498715 w 5517522"/>
                <a:gd name="connsiteY19" fmla="*/ 907071 h 6130481"/>
                <a:gd name="connsiteX20" fmla="*/ 2549095 w 5517522"/>
                <a:gd name="connsiteY20" fmla="*/ 671821 h 6130481"/>
                <a:gd name="connsiteX21" fmla="*/ 985319 w 5517522"/>
                <a:gd name="connsiteY21" fmla="*/ 1582475 h 6130481"/>
                <a:gd name="connsiteX22" fmla="*/ 634628 w 5517522"/>
                <a:gd name="connsiteY22" fmla="*/ 1913907 h 6130481"/>
                <a:gd name="connsiteX23" fmla="*/ 117662 w 5517522"/>
                <a:gd name="connsiteY23" fmla="*/ 2453044 h 6130481"/>
                <a:gd name="connsiteX24" fmla="*/ 2515 w 5517522"/>
                <a:gd name="connsiteY24" fmla="*/ 2685494 h 6130481"/>
                <a:gd name="connsiteX25" fmla="*/ 0 w 5517522"/>
                <a:gd name="connsiteY25" fmla="*/ 2696965 h 6130481"/>
                <a:gd name="connsiteX26" fmla="*/ 0 w 5517522"/>
                <a:gd name="connsiteY26" fmla="*/ 1587383 h 6130481"/>
                <a:gd name="connsiteX27" fmla="*/ 76951 w 5517522"/>
                <a:gd name="connsiteY27" fmla="*/ 1513741 h 6130481"/>
                <a:gd name="connsiteX28" fmla="*/ 510118 w 5517522"/>
                <a:gd name="connsiteY28" fmla="*/ 1107273 h 6130481"/>
                <a:gd name="connsiteX29" fmla="*/ 2549095 w 5517522"/>
                <a:gd name="connsiteY29" fmla="*/ 0 h 61304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5517522" h="6130481">
                  <a:moveTo>
                    <a:pt x="2549095" y="0"/>
                  </a:moveTo>
                  <a:cubicBezTo>
                    <a:pt x="3508568" y="0"/>
                    <a:pt x="4219915" y="463445"/>
                    <a:pt x="4804175" y="1134258"/>
                  </a:cubicBezTo>
                  <a:cubicBezTo>
                    <a:pt x="5291694" y="1694109"/>
                    <a:pt x="5724011" y="2516643"/>
                    <a:pt x="5411838" y="3362353"/>
                  </a:cubicBezTo>
                  <a:cubicBezTo>
                    <a:pt x="4993181" y="4496612"/>
                    <a:pt x="5178268" y="4716633"/>
                    <a:pt x="4601621" y="5293280"/>
                  </a:cubicBezTo>
                  <a:cubicBezTo>
                    <a:pt x="4024863" y="5869926"/>
                    <a:pt x="3361551" y="6130481"/>
                    <a:pt x="2481577" y="6130481"/>
                  </a:cubicBezTo>
                  <a:cubicBezTo>
                    <a:pt x="1609329" y="6130481"/>
                    <a:pt x="818932" y="5780127"/>
                    <a:pt x="243517" y="5212325"/>
                  </a:cubicBezTo>
                  <a:cubicBezTo>
                    <a:pt x="170302" y="5140091"/>
                    <a:pt x="100568" y="5064339"/>
                    <a:pt x="34587" y="4985345"/>
                  </a:cubicBezTo>
                  <a:lnTo>
                    <a:pt x="0" y="4939620"/>
                  </a:lnTo>
                  <a:lnTo>
                    <a:pt x="0" y="3335329"/>
                  </a:lnTo>
                  <a:lnTo>
                    <a:pt x="17141" y="3448738"/>
                  </a:lnTo>
                  <a:cubicBezTo>
                    <a:pt x="50676" y="3613558"/>
                    <a:pt x="100867" y="3774516"/>
                    <a:pt x="167489" y="3930490"/>
                  </a:cubicBezTo>
                  <a:cubicBezTo>
                    <a:pt x="296255" y="4232138"/>
                    <a:pt x="480670" y="4502546"/>
                    <a:pt x="715471" y="4734212"/>
                  </a:cubicBezTo>
                  <a:cubicBezTo>
                    <a:pt x="1188993" y="5201464"/>
                    <a:pt x="1816250" y="5458772"/>
                    <a:pt x="2481689" y="5458772"/>
                  </a:cubicBezTo>
                  <a:cubicBezTo>
                    <a:pt x="3185758" y="5458772"/>
                    <a:pt x="3677755" y="5267191"/>
                    <a:pt x="4126644" y="4818302"/>
                  </a:cubicBezTo>
                  <a:cubicBezTo>
                    <a:pt x="4278363" y="4666583"/>
                    <a:pt x="4329982" y="4580701"/>
                    <a:pt x="4360437" y="4516766"/>
                  </a:cubicBezTo>
                  <a:cubicBezTo>
                    <a:pt x="4404890" y="4423495"/>
                    <a:pt x="4436577" y="4297417"/>
                    <a:pt x="4480357" y="4122855"/>
                  </a:cubicBezTo>
                  <a:cubicBezTo>
                    <a:pt x="4539030" y="3889285"/>
                    <a:pt x="4619425" y="3569275"/>
                    <a:pt x="4781557" y="3129791"/>
                  </a:cubicBezTo>
                  <a:cubicBezTo>
                    <a:pt x="4870238" y="2889503"/>
                    <a:pt x="4867103" y="2637010"/>
                    <a:pt x="4771928" y="2357869"/>
                  </a:cubicBezTo>
                  <a:cubicBezTo>
                    <a:pt x="4684815" y="2102465"/>
                    <a:pt x="4520779" y="1831945"/>
                    <a:pt x="4297510" y="1575533"/>
                  </a:cubicBezTo>
                  <a:cubicBezTo>
                    <a:pt x="4034492" y="1273549"/>
                    <a:pt x="3773266" y="1054983"/>
                    <a:pt x="3498715" y="907071"/>
                  </a:cubicBezTo>
                  <a:cubicBezTo>
                    <a:pt x="3204905" y="748745"/>
                    <a:pt x="2894187" y="671821"/>
                    <a:pt x="2549095" y="671821"/>
                  </a:cubicBezTo>
                  <a:cubicBezTo>
                    <a:pt x="1942553" y="671821"/>
                    <a:pt x="1518298" y="1049273"/>
                    <a:pt x="985319" y="1582475"/>
                  </a:cubicBezTo>
                  <a:cubicBezTo>
                    <a:pt x="865735" y="1702059"/>
                    <a:pt x="748278" y="1809774"/>
                    <a:pt x="634628" y="1913907"/>
                  </a:cubicBezTo>
                  <a:cubicBezTo>
                    <a:pt x="421325" y="2109407"/>
                    <a:pt x="237134" y="2278146"/>
                    <a:pt x="117662" y="2453044"/>
                  </a:cubicBezTo>
                  <a:cubicBezTo>
                    <a:pt x="64756" y="2530415"/>
                    <a:pt x="27022" y="2605799"/>
                    <a:pt x="2515" y="2685494"/>
                  </a:cubicBezTo>
                  <a:lnTo>
                    <a:pt x="0" y="2696965"/>
                  </a:lnTo>
                  <a:lnTo>
                    <a:pt x="0" y="1587383"/>
                  </a:lnTo>
                  <a:lnTo>
                    <a:pt x="76951" y="1513741"/>
                  </a:lnTo>
                  <a:cubicBezTo>
                    <a:pt x="217918" y="1383294"/>
                    <a:pt x="365956" y="1251435"/>
                    <a:pt x="510118" y="1107273"/>
                  </a:cubicBezTo>
                  <a:cubicBezTo>
                    <a:pt x="1086764" y="530627"/>
                    <a:pt x="1669121" y="0"/>
                    <a:pt x="2549095" y="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8" name="Freeform: Shape 37">
              <a:extLst>
                <a:ext uri="{FF2B5EF4-FFF2-40B4-BE49-F238E27FC236}">
                  <a16:creationId xmlns:a16="http://schemas.microsoft.com/office/drawing/2014/main" id="{E7E03733-50FD-49A6-B226-40F6A0AD454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0" y="176241"/>
              <a:ext cx="5517475" cy="6130481"/>
            </a:xfrm>
            <a:custGeom>
              <a:avLst/>
              <a:gdLst>
                <a:gd name="connsiteX0" fmla="*/ 2549095 w 5517475"/>
                <a:gd name="connsiteY0" fmla="*/ 0 h 6130481"/>
                <a:gd name="connsiteX1" fmla="*/ 4804175 w 5517475"/>
                <a:gd name="connsiteY1" fmla="*/ 1134258 h 6130481"/>
                <a:gd name="connsiteX2" fmla="*/ 5411838 w 5517475"/>
                <a:gd name="connsiteY2" fmla="*/ 3362353 h 6130481"/>
                <a:gd name="connsiteX3" fmla="*/ 4601621 w 5517475"/>
                <a:gd name="connsiteY3" fmla="*/ 5293280 h 6130481"/>
                <a:gd name="connsiteX4" fmla="*/ 2481577 w 5517475"/>
                <a:gd name="connsiteY4" fmla="*/ 6130481 h 6130481"/>
                <a:gd name="connsiteX5" fmla="*/ 243517 w 5517475"/>
                <a:gd name="connsiteY5" fmla="*/ 5212325 h 6130481"/>
                <a:gd name="connsiteX6" fmla="*/ 34587 w 5517475"/>
                <a:gd name="connsiteY6" fmla="*/ 4985345 h 6130481"/>
                <a:gd name="connsiteX7" fmla="*/ 0 w 5517475"/>
                <a:gd name="connsiteY7" fmla="*/ 4939620 h 6130481"/>
                <a:gd name="connsiteX8" fmla="*/ 0 w 5517475"/>
                <a:gd name="connsiteY8" fmla="*/ 3799573 h 6130481"/>
                <a:gd name="connsiteX9" fmla="*/ 64364 w 5517475"/>
                <a:gd name="connsiteY9" fmla="*/ 3974159 h 6130481"/>
                <a:gd name="connsiteX10" fmla="*/ 636644 w 5517475"/>
                <a:gd name="connsiteY10" fmla="*/ 4813600 h 6130481"/>
                <a:gd name="connsiteX11" fmla="*/ 2481577 w 5517475"/>
                <a:gd name="connsiteY11" fmla="*/ 5570406 h 6130481"/>
                <a:gd name="connsiteX12" fmla="*/ 3449896 w 5517475"/>
                <a:gd name="connsiteY12" fmla="*/ 5407153 h 6130481"/>
                <a:gd name="connsiteX13" fmla="*/ 4205695 w 5517475"/>
                <a:gd name="connsiteY13" fmla="*/ 4897241 h 6130481"/>
                <a:gd name="connsiteX14" fmla="*/ 4461434 w 5517475"/>
                <a:gd name="connsiteY14" fmla="*/ 4564802 h 6130481"/>
                <a:gd name="connsiteX15" fmla="*/ 4588969 w 5517475"/>
                <a:gd name="connsiteY15" fmla="*/ 4149952 h 6130481"/>
                <a:gd name="connsiteX16" fmla="*/ 4886585 w 5517475"/>
                <a:gd name="connsiteY16" fmla="*/ 3168421 h 6130481"/>
                <a:gd name="connsiteX17" fmla="*/ 4877964 w 5517475"/>
                <a:gd name="connsiteY17" fmla="*/ 2321590 h 6130481"/>
                <a:gd name="connsiteX18" fmla="*/ 4382048 w 5517475"/>
                <a:gd name="connsiteY18" fmla="*/ 1501856 h 6130481"/>
                <a:gd name="connsiteX19" fmla="*/ 3551900 w 5517475"/>
                <a:gd name="connsiteY19" fmla="*/ 808425 h 6130481"/>
                <a:gd name="connsiteX20" fmla="*/ 2549095 w 5517475"/>
                <a:gd name="connsiteY20" fmla="*/ 559851 h 6130481"/>
                <a:gd name="connsiteX21" fmla="*/ 1712566 w 5517475"/>
                <a:gd name="connsiteY21" fmla="*/ 812008 h 6130481"/>
                <a:gd name="connsiteX22" fmla="*/ 906044 w 5517475"/>
                <a:gd name="connsiteY22" fmla="*/ 1502976 h 6130481"/>
                <a:gd name="connsiteX23" fmla="*/ 558825 w 5517475"/>
                <a:gd name="connsiteY23" fmla="*/ 1831049 h 6130481"/>
                <a:gd name="connsiteX24" fmla="*/ 25063 w 5517475"/>
                <a:gd name="connsiteY24" fmla="*/ 2389556 h 6130481"/>
                <a:gd name="connsiteX25" fmla="*/ 0 w 5517475"/>
                <a:gd name="connsiteY25" fmla="*/ 2432109 h 6130481"/>
                <a:gd name="connsiteX26" fmla="*/ 0 w 5517475"/>
                <a:gd name="connsiteY26" fmla="*/ 1587383 h 6130481"/>
                <a:gd name="connsiteX27" fmla="*/ 76951 w 5517475"/>
                <a:gd name="connsiteY27" fmla="*/ 1513741 h 6130481"/>
                <a:gd name="connsiteX28" fmla="*/ 510118 w 5517475"/>
                <a:gd name="connsiteY28" fmla="*/ 1107273 h 6130481"/>
                <a:gd name="connsiteX29" fmla="*/ 2549095 w 5517475"/>
                <a:gd name="connsiteY29" fmla="*/ 0 h 61304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5517475" h="6130481">
                  <a:moveTo>
                    <a:pt x="2549095" y="0"/>
                  </a:moveTo>
                  <a:cubicBezTo>
                    <a:pt x="3508568" y="0"/>
                    <a:pt x="4219915" y="463445"/>
                    <a:pt x="4804175" y="1134258"/>
                  </a:cubicBezTo>
                  <a:cubicBezTo>
                    <a:pt x="5291694" y="1694109"/>
                    <a:pt x="5723899" y="2516643"/>
                    <a:pt x="5411838" y="3362353"/>
                  </a:cubicBezTo>
                  <a:cubicBezTo>
                    <a:pt x="4993181" y="4496612"/>
                    <a:pt x="5178268" y="4716633"/>
                    <a:pt x="4601621" y="5293280"/>
                  </a:cubicBezTo>
                  <a:cubicBezTo>
                    <a:pt x="4024863" y="5869926"/>
                    <a:pt x="3361551" y="6130481"/>
                    <a:pt x="2481577" y="6130481"/>
                  </a:cubicBezTo>
                  <a:cubicBezTo>
                    <a:pt x="1609329" y="6130481"/>
                    <a:pt x="818932" y="5780127"/>
                    <a:pt x="243517" y="5212325"/>
                  </a:cubicBezTo>
                  <a:cubicBezTo>
                    <a:pt x="170302" y="5140091"/>
                    <a:pt x="100568" y="5064339"/>
                    <a:pt x="34587" y="4985345"/>
                  </a:cubicBezTo>
                  <a:lnTo>
                    <a:pt x="0" y="4939620"/>
                  </a:lnTo>
                  <a:lnTo>
                    <a:pt x="0" y="3799573"/>
                  </a:lnTo>
                  <a:lnTo>
                    <a:pt x="64364" y="3974159"/>
                  </a:lnTo>
                  <a:cubicBezTo>
                    <a:pt x="198841" y="4289243"/>
                    <a:pt x="391429" y="4571632"/>
                    <a:pt x="636644" y="4813600"/>
                  </a:cubicBezTo>
                  <a:cubicBezTo>
                    <a:pt x="1131328" y="5301566"/>
                    <a:pt x="1786578" y="5570406"/>
                    <a:pt x="2481577" y="5570406"/>
                  </a:cubicBezTo>
                  <a:cubicBezTo>
                    <a:pt x="2854550" y="5570406"/>
                    <a:pt x="3171314" y="5516996"/>
                    <a:pt x="3449896" y="5407153"/>
                  </a:cubicBezTo>
                  <a:cubicBezTo>
                    <a:pt x="3723103" y="5299438"/>
                    <a:pt x="3970333" y="5132603"/>
                    <a:pt x="4205695" y="4897241"/>
                  </a:cubicBezTo>
                  <a:cubicBezTo>
                    <a:pt x="4369395" y="4733653"/>
                    <a:pt x="4426836" y="4637358"/>
                    <a:pt x="4461434" y="4564802"/>
                  </a:cubicBezTo>
                  <a:cubicBezTo>
                    <a:pt x="4510701" y="4461453"/>
                    <a:pt x="4543509" y="4330784"/>
                    <a:pt x="4588969" y="4149952"/>
                  </a:cubicBezTo>
                  <a:cubicBezTo>
                    <a:pt x="4646969" y="3918846"/>
                    <a:pt x="4726468" y="3602194"/>
                    <a:pt x="4886585" y="3168421"/>
                  </a:cubicBezTo>
                  <a:cubicBezTo>
                    <a:pt x="4984560" y="2902940"/>
                    <a:pt x="4981760" y="2626037"/>
                    <a:pt x="4877964" y="2321590"/>
                  </a:cubicBezTo>
                  <a:cubicBezTo>
                    <a:pt x="4786260" y="2052526"/>
                    <a:pt x="4614834" y="1769129"/>
                    <a:pt x="4382048" y="1501856"/>
                  </a:cubicBezTo>
                  <a:cubicBezTo>
                    <a:pt x="4110072" y="1189683"/>
                    <a:pt x="3838544" y="962832"/>
                    <a:pt x="3551900" y="808425"/>
                  </a:cubicBezTo>
                  <a:cubicBezTo>
                    <a:pt x="3241183" y="641141"/>
                    <a:pt x="2913222" y="559851"/>
                    <a:pt x="2549095" y="559851"/>
                  </a:cubicBezTo>
                  <a:cubicBezTo>
                    <a:pt x="2253830" y="559851"/>
                    <a:pt x="1988013" y="640134"/>
                    <a:pt x="1712566" y="812008"/>
                  </a:cubicBezTo>
                  <a:cubicBezTo>
                    <a:pt x="1428385" y="989593"/>
                    <a:pt x="1158313" y="1250707"/>
                    <a:pt x="906044" y="1502976"/>
                  </a:cubicBezTo>
                  <a:cubicBezTo>
                    <a:pt x="788140" y="1620769"/>
                    <a:pt x="671579" y="1727700"/>
                    <a:pt x="558825" y="1831049"/>
                  </a:cubicBezTo>
                  <a:cubicBezTo>
                    <a:pt x="340371" y="2031140"/>
                    <a:pt x="151813" y="2204022"/>
                    <a:pt x="25063" y="2389556"/>
                  </a:cubicBezTo>
                  <a:lnTo>
                    <a:pt x="0" y="2432109"/>
                  </a:lnTo>
                  <a:lnTo>
                    <a:pt x="0" y="1587383"/>
                  </a:lnTo>
                  <a:lnTo>
                    <a:pt x="76951" y="1513741"/>
                  </a:lnTo>
                  <a:cubicBezTo>
                    <a:pt x="217918" y="1383294"/>
                    <a:pt x="365956" y="1251435"/>
                    <a:pt x="510118" y="1107273"/>
                  </a:cubicBezTo>
                  <a:cubicBezTo>
                    <a:pt x="1086764" y="530627"/>
                    <a:pt x="1669121" y="0"/>
                    <a:pt x="2549095" y="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9" name="Freeform: Shape 38">
              <a:extLst>
                <a:ext uri="{FF2B5EF4-FFF2-40B4-BE49-F238E27FC236}">
                  <a16:creationId xmlns:a16="http://schemas.microsoft.com/office/drawing/2014/main" id="{8A614510-A9F4-41B6-B78E-F49E390C7E4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1" y="0"/>
              <a:ext cx="5646974" cy="6483075"/>
            </a:xfrm>
            <a:custGeom>
              <a:avLst/>
              <a:gdLst>
                <a:gd name="connsiteX0" fmla="*/ 2405773 w 5646974"/>
                <a:gd name="connsiteY0" fmla="*/ 0 h 6483075"/>
                <a:gd name="connsiteX1" fmla="*/ 5646974 w 5646974"/>
                <a:gd name="connsiteY1" fmla="*/ 3241538 h 6483075"/>
                <a:gd name="connsiteX2" fmla="*/ 2405773 w 5646974"/>
                <a:gd name="connsiteY2" fmla="*/ 6483075 h 6483075"/>
                <a:gd name="connsiteX3" fmla="*/ 113897 w 5646974"/>
                <a:gd name="connsiteY3" fmla="*/ 5533666 h 6483075"/>
                <a:gd name="connsiteX4" fmla="*/ 0 w 5646974"/>
                <a:gd name="connsiteY4" fmla="*/ 5408336 h 6483075"/>
                <a:gd name="connsiteX5" fmla="*/ 0 w 5646974"/>
                <a:gd name="connsiteY5" fmla="*/ 4983659 h 6483075"/>
                <a:gd name="connsiteX6" fmla="*/ 155731 w 5646974"/>
                <a:gd name="connsiteY6" fmla="*/ 5176047 h 6483075"/>
                <a:gd name="connsiteX7" fmla="*/ 1093706 w 5646974"/>
                <a:gd name="connsiteY7" fmla="*/ 5866903 h 6483075"/>
                <a:gd name="connsiteX8" fmla="*/ 1639673 w 5646974"/>
                <a:gd name="connsiteY8" fmla="*/ 6059940 h 6483075"/>
                <a:gd name="connsiteX9" fmla="*/ 1709990 w 5646974"/>
                <a:gd name="connsiteY9" fmla="*/ 6076287 h 6483075"/>
                <a:gd name="connsiteX10" fmla="*/ 1780307 w 5646974"/>
                <a:gd name="connsiteY10" fmla="*/ 6091963 h 6483075"/>
                <a:gd name="connsiteX11" fmla="*/ 1851072 w 5646974"/>
                <a:gd name="connsiteY11" fmla="*/ 6105176 h 6483075"/>
                <a:gd name="connsiteX12" fmla="*/ 1886455 w 5646974"/>
                <a:gd name="connsiteY12" fmla="*/ 6111782 h 6483075"/>
                <a:gd name="connsiteX13" fmla="*/ 1921949 w 5646974"/>
                <a:gd name="connsiteY13" fmla="*/ 6117716 h 6483075"/>
                <a:gd name="connsiteX14" fmla="*/ 2064152 w 5646974"/>
                <a:gd name="connsiteY14" fmla="*/ 6137647 h 6483075"/>
                <a:gd name="connsiteX15" fmla="*/ 2206914 w 5646974"/>
                <a:gd name="connsiteY15" fmla="*/ 6151195 h 6483075"/>
                <a:gd name="connsiteX16" fmla="*/ 2350011 w 5646974"/>
                <a:gd name="connsiteY16" fmla="*/ 6158250 h 6483075"/>
                <a:gd name="connsiteX17" fmla="*/ 2493109 w 5646974"/>
                <a:gd name="connsiteY17" fmla="*/ 6159705 h 6483075"/>
                <a:gd name="connsiteX18" fmla="*/ 2781321 w 5646974"/>
                <a:gd name="connsiteY18" fmla="*/ 6147277 h 6483075"/>
                <a:gd name="connsiteX19" fmla="*/ 3345091 w 5646974"/>
                <a:gd name="connsiteY19" fmla="*/ 6060276 h 6483075"/>
                <a:gd name="connsiteX20" fmla="*/ 3878853 w 5646974"/>
                <a:gd name="connsiteY20" fmla="*/ 5871718 h 6483075"/>
                <a:gd name="connsiteX21" fmla="*/ 4367267 w 5646974"/>
                <a:gd name="connsiteY21" fmla="*/ 5573093 h 6483075"/>
                <a:gd name="connsiteX22" fmla="*/ 4424484 w 5646974"/>
                <a:gd name="connsiteY22" fmla="*/ 5528529 h 6483075"/>
                <a:gd name="connsiteX23" fmla="*/ 4481252 w 5646974"/>
                <a:gd name="connsiteY23" fmla="*/ 5483069 h 6483075"/>
                <a:gd name="connsiteX24" fmla="*/ 4536790 w 5646974"/>
                <a:gd name="connsiteY24" fmla="*/ 5435818 h 6483075"/>
                <a:gd name="connsiteX25" fmla="*/ 4591543 w 5646974"/>
                <a:gd name="connsiteY25" fmla="*/ 5387671 h 6483075"/>
                <a:gd name="connsiteX26" fmla="*/ 4794209 w 5646974"/>
                <a:gd name="connsiteY26" fmla="*/ 5181198 h 6483075"/>
                <a:gd name="connsiteX27" fmla="*/ 4956678 w 5646974"/>
                <a:gd name="connsiteY27" fmla="*/ 4945836 h 6483075"/>
                <a:gd name="connsiteX28" fmla="*/ 4989262 w 5646974"/>
                <a:gd name="connsiteY28" fmla="*/ 4881453 h 6483075"/>
                <a:gd name="connsiteX29" fmla="*/ 5017814 w 5646974"/>
                <a:gd name="connsiteY29" fmla="*/ 4814607 h 6483075"/>
                <a:gd name="connsiteX30" fmla="*/ 5044127 w 5646974"/>
                <a:gd name="connsiteY30" fmla="*/ 4746193 h 6483075"/>
                <a:gd name="connsiteX31" fmla="*/ 5068425 w 5646974"/>
                <a:gd name="connsiteY31" fmla="*/ 4676436 h 6483075"/>
                <a:gd name="connsiteX32" fmla="*/ 5154641 w 5646974"/>
                <a:gd name="connsiteY32" fmla="*/ 4390352 h 6483075"/>
                <a:gd name="connsiteX33" fmla="*/ 5196854 w 5646974"/>
                <a:gd name="connsiteY33" fmla="*/ 4246134 h 6483075"/>
                <a:gd name="connsiteX34" fmla="*/ 5240299 w 5646974"/>
                <a:gd name="connsiteY34" fmla="*/ 4102140 h 6483075"/>
                <a:gd name="connsiteX35" fmla="*/ 5432440 w 5646974"/>
                <a:gd name="connsiteY35" fmla="*/ 3532884 h 6483075"/>
                <a:gd name="connsiteX36" fmla="*/ 5528846 w 5646974"/>
                <a:gd name="connsiteY36" fmla="*/ 2951647 h 6483075"/>
                <a:gd name="connsiteX37" fmla="*/ 5495927 w 5646974"/>
                <a:gd name="connsiteY37" fmla="*/ 2658733 h 6483075"/>
                <a:gd name="connsiteX38" fmla="*/ 5480027 w 5646974"/>
                <a:gd name="connsiteY38" fmla="*/ 2586848 h 6483075"/>
                <a:gd name="connsiteX39" fmla="*/ 5461328 w 5646974"/>
                <a:gd name="connsiteY39" fmla="*/ 2515635 h 6483075"/>
                <a:gd name="connsiteX40" fmla="*/ 5439605 w 5646974"/>
                <a:gd name="connsiteY40" fmla="*/ 2445317 h 6483075"/>
                <a:gd name="connsiteX41" fmla="*/ 5415532 w 5646974"/>
                <a:gd name="connsiteY41" fmla="*/ 2375896 h 6483075"/>
                <a:gd name="connsiteX42" fmla="*/ 5144564 w 5646974"/>
                <a:gd name="connsiteY42" fmla="*/ 1857138 h 6483075"/>
                <a:gd name="connsiteX43" fmla="*/ 4774838 w 5646974"/>
                <a:gd name="connsiteY43" fmla="*/ 1405450 h 6483075"/>
                <a:gd name="connsiteX44" fmla="*/ 4345769 w 5646974"/>
                <a:gd name="connsiteY44" fmla="*/ 1012323 h 6483075"/>
                <a:gd name="connsiteX45" fmla="*/ 4115334 w 5646974"/>
                <a:gd name="connsiteY45" fmla="*/ 841344 h 6483075"/>
                <a:gd name="connsiteX46" fmla="*/ 3874038 w 5646974"/>
                <a:gd name="connsiteY46" fmla="*/ 691528 h 6483075"/>
                <a:gd name="connsiteX47" fmla="*/ 3359535 w 5646974"/>
                <a:gd name="connsiteY47" fmla="*/ 468819 h 6483075"/>
                <a:gd name="connsiteX48" fmla="*/ 2811105 w 5646974"/>
                <a:gd name="connsiteY48" fmla="*/ 366031 h 6483075"/>
                <a:gd name="connsiteX49" fmla="*/ 2741124 w 5646974"/>
                <a:gd name="connsiteY49" fmla="*/ 361440 h 6483075"/>
                <a:gd name="connsiteX50" fmla="*/ 2671030 w 5646974"/>
                <a:gd name="connsiteY50" fmla="*/ 358417 h 6483075"/>
                <a:gd name="connsiteX51" fmla="*/ 2600713 w 5646974"/>
                <a:gd name="connsiteY51" fmla="*/ 357521 h 6483075"/>
                <a:gd name="connsiteX52" fmla="*/ 2531739 w 5646974"/>
                <a:gd name="connsiteY52" fmla="*/ 358529 h 6483075"/>
                <a:gd name="connsiteX53" fmla="*/ 2259988 w 5646974"/>
                <a:gd name="connsiteY53" fmla="*/ 385289 h 6483075"/>
                <a:gd name="connsiteX54" fmla="*/ 1740670 w 5646974"/>
                <a:gd name="connsiteY54" fmla="*/ 553917 h 6483075"/>
                <a:gd name="connsiteX55" fmla="*/ 1264124 w 5646974"/>
                <a:gd name="connsiteY55" fmla="*/ 853549 h 6483075"/>
                <a:gd name="connsiteX56" fmla="*/ 823074 w 5646974"/>
                <a:gd name="connsiteY56" fmla="*/ 1234136 h 6483075"/>
                <a:gd name="connsiteX57" fmla="*/ 715694 w 5646974"/>
                <a:gd name="connsiteY57" fmla="*/ 1336252 h 6483075"/>
                <a:gd name="connsiteX58" fmla="*/ 606859 w 5646974"/>
                <a:gd name="connsiteY58" fmla="*/ 1440945 h 6483075"/>
                <a:gd name="connsiteX59" fmla="*/ 382023 w 5646974"/>
                <a:gd name="connsiteY59" fmla="*/ 1646074 h 6483075"/>
                <a:gd name="connsiteX60" fmla="*/ 158531 w 5646974"/>
                <a:gd name="connsiteY60" fmla="*/ 1843813 h 6483075"/>
                <a:gd name="connsiteX61" fmla="*/ 0 w 5646974"/>
                <a:gd name="connsiteY61" fmla="*/ 1991775 h 6483075"/>
                <a:gd name="connsiteX62" fmla="*/ 0 w 5646974"/>
                <a:gd name="connsiteY62" fmla="*/ 1074740 h 6483075"/>
                <a:gd name="connsiteX63" fmla="*/ 113897 w 5646974"/>
                <a:gd name="connsiteY63" fmla="*/ 949410 h 6483075"/>
                <a:gd name="connsiteX64" fmla="*/ 2405773 w 5646974"/>
                <a:gd name="connsiteY64" fmla="*/ 0 h 64830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Lst>
              <a:rect l="l" t="t" r="r" b="b"/>
              <a:pathLst>
                <a:path w="5646974" h="6483075">
                  <a:moveTo>
                    <a:pt x="2405773" y="0"/>
                  </a:moveTo>
                  <a:cubicBezTo>
                    <a:pt x="4195841" y="0"/>
                    <a:pt x="5646974" y="1451246"/>
                    <a:pt x="5646974" y="3241538"/>
                  </a:cubicBezTo>
                  <a:cubicBezTo>
                    <a:pt x="5646974" y="5031830"/>
                    <a:pt x="4195841" y="6483075"/>
                    <a:pt x="2405773" y="6483075"/>
                  </a:cubicBezTo>
                  <a:cubicBezTo>
                    <a:pt x="1510739" y="6483075"/>
                    <a:pt x="700439" y="6120264"/>
                    <a:pt x="113897" y="5533666"/>
                  </a:cubicBezTo>
                  <a:lnTo>
                    <a:pt x="0" y="5408336"/>
                  </a:lnTo>
                  <a:lnTo>
                    <a:pt x="0" y="4983659"/>
                  </a:lnTo>
                  <a:lnTo>
                    <a:pt x="155731" y="5176047"/>
                  </a:lnTo>
                  <a:cubicBezTo>
                    <a:pt x="417742" y="5469073"/>
                    <a:pt x="741224" y="5704211"/>
                    <a:pt x="1093706" y="5866903"/>
                  </a:cubicBezTo>
                  <a:cubicBezTo>
                    <a:pt x="1269947" y="5948418"/>
                    <a:pt x="1453018" y="6013137"/>
                    <a:pt x="1639673" y="6059940"/>
                  </a:cubicBezTo>
                  <a:lnTo>
                    <a:pt x="1709990" y="6076287"/>
                  </a:lnTo>
                  <a:cubicBezTo>
                    <a:pt x="1733504" y="6081550"/>
                    <a:pt x="1756570" y="6088156"/>
                    <a:pt x="1780307" y="6091963"/>
                  </a:cubicBezTo>
                  <a:lnTo>
                    <a:pt x="1851072" y="6105176"/>
                  </a:lnTo>
                  <a:lnTo>
                    <a:pt x="1886455" y="6111782"/>
                  </a:lnTo>
                  <a:cubicBezTo>
                    <a:pt x="1898212" y="6114021"/>
                    <a:pt x="1909969" y="6116373"/>
                    <a:pt x="1921949" y="6117716"/>
                  </a:cubicBezTo>
                  <a:cubicBezTo>
                    <a:pt x="1969425" y="6124323"/>
                    <a:pt x="2016676" y="6131489"/>
                    <a:pt x="2064152" y="6137647"/>
                  </a:cubicBezTo>
                  <a:cubicBezTo>
                    <a:pt x="2111851" y="6141790"/>
                    <a:pt x="2159438" y="6146381"/>
                    <a:pt x="2206914" y="6151195"/>
                  </a:cubicBezTo>
                  <a:lnTo>
                    <a:pt x="2350011" y="6158250"/>
                  </a:lnTo>
                  <a:cubicBezTo>
                    <a:pt x="2397711" y="6159593"/>
                    <a:pt x="2445410" y="6159146"/>
                    <a:pt x="2493109" y="6159705"/>
                  </a:cubicBezTo>
                  <a:cubicBezTo>
                    <a:pt x="2589068" y="6158137"/>
                    <a:pt x="2685922" y="6154666"/>
                    <a:pt x="2781321" y="6147277"/>
                  </a:cubicBezTo>
                  <a:cubicBezTo>
                    <a:pt x="2972566" y="6132944"/>
                    <a:pt x="3161348" y="6105288"/>
                    <a:pt x="3345091" y="6060276"/>
                  </a:cubicBezTo>
                  <a:cubicBezTo>
                    <a:pt x="3528834" y="6015375"/>
                    <a:pt x="3707539" y="5952785"/>
                    <a:pt x="3878853" y="5871718"/>
                  </a:cubicBezTo>
                  <a:cubicBezTo>
                    <a:pt x="4050167" y="5790428"/>
                    <a:pt x="4213084" y="5689318"/>
                    <a:pt x="4367267" y="5573093"/>
                  </a:cubicBezTo>
                  <a:lnTo>
                    <a:pt x="4424484" y="5528529"/>
                  </a:lnTo>
                  <a:cubicBezTo>
                    <a:pt x="4443631" y="5513637"/>
                    <a:pt x="4463113" y="5499193"/>
                    <a:pt x="4481252" y="5483069"/>
                  </a:cubicBezTo>
                  <a:lnTo>
                    <a:pt x="4536790" y="5435818"/>
                  </a:lnTo>
                  <a:cubicBezTo>
                    <a:pt x="4555265" y="5419918"/>
                    <a:pt x="4574188" y="5404466"/>
                    <a:pt x="4591543" y="5387671"/>
                  </a:cubicBezTo>
                  <a:cubicBezTo>
                    <a:pt x="4662980" y="5321944"/>
                    <a:pt x="4733074" y="5254650"/>
                    <a:pt x="4794209" y="5181198"/>
                  </a:cubicBezTo>
                  <a:cubicBezTo>
                    <a:pt x="4857808" y="5109089"/>
                    <a:pt x="4910434" y="5029926"/>
                    <a:pt x="4956678" y="4945836"/>
                  </a:cubicBezTo>
                  <a:cubicBezTo>
                    <a:pt x="4967651" y="4924450"/>
                    <a:pt x="4978624" y="4903064"/>
                    <a:pt x="4989262" y="4881453"/>
                  </a:cubicBezTo>
                  <a:lnTo>
                    <a:pt x="5017814" y="4814607"/>
                  </a:lnTo>
                  <a:cubicBezTo>
                    <a:pt x="5027891" y="4792549"/>
                    <a:pt x="5035393" y="4769035"/>
                    <a:pt x="5044127" y="4746193"/>
                  </a:cubicBezTo>
                  <a:cubicBezTo>
                    <a:pt x="5052636" y="4723128"/>
                    <a:pt x="5061146" y="4700174"/>
                    <a:pt x="5068425" y="4676436"/>
                  </a:cubicBezTo>
                  <a:cubicBezTo>
                    <a:pt x="5099552" y="4582717"/>
                    <a:pt x="5126985" y="4486422"/>
                    <a:pt x="5154641" y="4390352"/>
                  </a:cubicBezTo>
                  <a:lnTo>
                    <a:pt x="5196854" y="4246134"/>
                  </a:lnTo>
                  <a:lnTo>
                    <a:pt x="5240299" y="4102140"/>
                  </a:lnTo>
                  <a:cubicBezTo>
                    <a:pt x="5299195" y="3910560"/>
                    <a:pt x="5364697" y="3721330"/>
                    <a:pt x="5432440" y="3532884"/>
                  </a:cubicBezTo>
                  <a:cubicBezTo>
                    <a:pt x="5500294" y="3346902"/>
                    <a:pt x="5533549" y="3148714"/>
                    <a:pt x="5528846" y="2951647"/>
                  </a:cubicBezTo>
                  <a:cubicBezTo>
                    <a:pt x="5526831" y="2853113"/>
                    <a:pt x="5515409" y="2755027"/>
                    <a:pt x="5495927" y="2658733"/>
                  </a:cubicBezTo>
                  <a:cubicBezTo>
                    <a:pt x="5491112" y="2634659"/>
                    <a:pt x="5486297" y="2610585"/>
                    <a:pt x="5480027" y="2586848"/>
                  </a:cubicBezTo>
                  <a:cubicBezTo>
                    <a:pt x="5474205" y="2562998"/>
                    <a:pt x="5468718" y="2539036"/>
                    <a:pt x="5461328" y="2515635"/>
                  </a:cubicBezTo>
                  <a:cubicBezTo>
                    <a:pt x="5454386" y="2492009"/>
                    <a:pt x="5447668" y="2468495"/>
                    <a:pt x="5439605" y="2445317"/>
                  </a:cubicBezTo>
                  <a:cubicBezTo>
                    <a:pt x="5431879" y="2422028"/>
                    <a:pt x="5424378" y="2398738"/>
                    <a:pt x="5415532" y="2375896"/>
                  </a:cubicBezTo>
                  <a:cubicBezTo>
                    <a:pt x="5347790" y="2191817"/>
                    <a:pt x="5254071" y="2018599"/>
                    <a:pt x="5144564" y="1857138"/>
                  </a:cubicBezTo>
                  <a:cubicBezTo>
                    <a:pt x="5034946" y="1695565"/>
                    <a:pt x="4909762" y="1545301"/>
                    <a:pt x="4774838" y="1405450"/>
                  </a:cubicBezTo>
                  <a:cubicBezTo>
                    <a:pt x="4638907" y="1265040"/>
                    <a:pt x="4496145" y="1132131"/>
                    <a:pt x="4345769" y="1012323"/>
                  </a:cubicBezTo>
                  <a:cubicBezTo>
                    <a:pt x="4270749" y="952195"/>
                    <a:pt x="4194273" y="894642"/>
                    <a:pt x="4115334" y="841344"/>
                  </a:cubicBezTo>
                  <a:cubicBezTo>
                    <a:pt x="4037067" y="787263"/>
                    <a:pt x="3956336" y="737548"/>
                    <a:pt x="3874038" y="691528"/>
                  </a:cubicBezTo>
                  <a:cubicBezTo>
                    <a:pt x="3709554" y="599712"/>
                    <a:pt x="3537792" y="523349"/>
                    <a:pt x="3359535" y="468819"/>
                  </a:cubicBezTo>
                  <a:cubicBezTo>
                    <a:pt x="3181278" y="414514"/>
                    <a:pt x="2997311" y="380699"/>
                    <a:pt x="2811105" y="366031"/>
                  </a:cubicBezTo>
                  <a:cubicBezTo>
                    <a:pt x="2787703" y="364575"/>
                    <a:pt x="2764525" y="362448"/>
                    <a:pt x="2741124" y="361440"/>
                  </a:cubicBezTo>
                  <a:lnTo>
                    <a:pt x="2671030" y="358417"/>
                  </a:lnTo>
                  <a:lnTo>
                    <a:pt x="2600713" y="357521"/>
                  </a:lnTo>
                  <a:cubicBezTo>
                    <a:pt x="2577087" y="356961"/>
                    <a:pt x="2554805" y="358305"/>
                    <a:pt x="2531739" y="358529"/>
                  </a:cubicBezTo>
                  <a:cubicBezTo>
                    <a:pt x="2440259" y="360992"/>
                    <a:pt x="2349564" y="370285"/>
                    <a:pt x="2259988" y="385289"/>
                  </a:cubicBezTo>
                  <a:cubicBezTo>
                    <a:pt x="2080723" y="415521"/>
                    <a:pt x="1906945" y="473634"/>
                    <a:pt x="1740670" y="553917"/>
                  </a:cubicBezTo>
                  <a:cubicBezTo>
                    <a:pt x="1574506" y="634647"/>
                    <a:pt x="1415844" y="737100"/>
                    <a:pt x="1264124" y="853549"/>
                  </a:cubicBezTo>
                  <a:cubicBezTo>
                    <a:pt x="1112181" y="969886"/>
                    <a:pt x="966508" y="1099212"/>
                    <a:pt x="823074" y="1234136"/>
                  </a:cubicBezTo>
                  <a:cubicBezTo>
                    <a:pt x="787131" y="1267951"/>
                    <a:pt x="751413" y="1301990"/>
                    <a:pt x="715694" y="1336252"/>
                  </a:cubicBezTo>
                  <a:lnTo>
                    <a:pt x="606859" y="1440945"/>
                  </a:lnTo>
                  <a:cubicBezTo>
                    <a:pt x="532623" y="1511374"/>
                    <a:pt x="457267" y="1579452"/>
                    <a:pt x="382023" y="1646074"/>
                  </a:cubicBezTo>
                  <a:lnTo>
                    <a:pt x="158531" y="1843813"/>
                  </a:lnTo>
                  <a:lnTo>
                    <a:pt x="0" y="1991775"/>
                  </a:lnTo>
                  <a:lnTo>
                    <a:pt x="0" y="1074740"/>
                  </a:lnTo>
                  <a:lnTo>
                    <a:pt x="113897" y="949410"/>
                  </a:lnTo>
                  <a:cubicBezTo>
                    <a:pt x="700439" y="362812"/>
                    <a:pt x="1510739" y="0"/>
                    <a:pt x="2405773" y="0"/>
                  </a:cubicBezTo>
                  <a:close/>
                </a:path>
              </a:pathLst>
            </a:custGeom>
            <a:gradFill>
              <a:gsLst>
                <a:gs pos="2000">
                  <a:schemeClr val="bg1">
                    <a:alpha val="10000"/>
                  </a:schemeClr>
                </a:gs>
                <a:gs pos="16000">
                  <a:schemeClr val="accent6">
                    <a:alpha val="10000"/>
                  </a:schemeClr>
                </a:gs>
                <a:gs pos="100000">
                  <a:schemeClr val="bg1">
                    <a:alpha val="10000"/>
                  </a:schemeClr>
                </a:gs>
                <a:gs pos="74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2" name="Title 1">
            <a:extLst>
              <a:ext uri="{FF2B5EF4-FFF2-40B4-BE49-F238E27FC236}">
                <a16:creationId xmlns:a16="http://schemas.microsoft.com/office/drawing/2014/main" id="{BC377C70-201A-BA30-06A5-71A02005E2D2}"/>
              </a:ext>
            </a:extLst>
          </p:cNvPr>
          <p:cNvSpPr>
            <a:spLocks noGrp="1"/>
          </p:cNvSpPr>
          <p:nvPr>
            <p:ph type="title"/>
          </p:nvPr>
        </p:nvSpPr>
        <p:spPr>
          <a:xfrm>
            <a:off x="804672" y="2053641"/>
            <a:ext cx="3669161" cy="2760098"/>
          </a:xfrm>
        </p:spPr>
        <p:txBody>
          <a:bodyPr>
            <a:normAutofit/>
          </a:bodyPr>
          <a:lstStyle/>
          <a:p>
            <a:pPr>
              <a:spcAft>
                <a:spcPts val="800"/>
              </a:spcAft>
            </a:pPr>
            <a:r>
              <a:rPr lang="en-GB" sz="3400" b="1" kern="0">
                <a:solidFill>
                  <a:schemeClr val="tx2"/>
                </a:solidFill>
                <a:latin typeface="Arial" panose="020B0604020202020204" pitchFamily="34" charset="0"/>
                <a:ea typeface="Times New Roman" panose="02020603050405020304" pitchFamily="18" charset="0"/>
                <a:cs typeface="Arial" panose="020B0604020202020204" pitchFamily="34" charset="0"/>
              </a:rPr>
              <a:t>Here are things you need to start thinking about:</a:t>
            </a:r>
            <a:br>
              <a:rPr lang="en-GB" sz="3400" kern="100">
                <a:solidFill>
                  <a:schemeClr val="tx2"/>
                </a:solidFill>
                <a:latin typeface="Calibri" panose="020F0502020204030204" pitchFamily="34" charset="0"/>
                <a:ea typeface="Calibri" panose="020F0502020204030204" pitchFamily="34" charset="0"/>
                <a:cs typeface="Times New Roman" panose="02020603050405020304" pitchFamily="18" charset="0"/>
              </a:rPr>
            </a:br>
            <a:r>
              <a:rPr lang="en-GB" sz="3400" kern="0">
                <a:solidFill>
                  <a:schemeClr val="tx2"/>
                </a:solidFill>
                <a:latin typeface="Segoe UI" panose="020B0502040204020203" pitchFamily="34" charset="0"/>
                <a:ea typeface="Times New Roman" panose="02020603050405020304" pitchFamily="18" charset="0"/>
                <a:cs typeface="Times New Roman" panose="02020603050405020304" pitchFamily="18" charset="0"/>
              </a:rPr>
              <a:t> </a:t>
            </a:r>
            <a:br>
              <a:rPr lang="en-GB" sz="3400" kern="100">
                <a:solidFill>
                  <a:schemeClr val="tx2"/>
                </a:solidFill>
                <a:latin typeface="Calibri" panose="020F0502020204030204" pitchFamily="34" charset="0"/>
                <a:ea typeface="Calibri" panose="020F0502020204030204" pitchFamily="34" charset="0"/>
                <a:cs typeface="Times New Roman" panose="02020603050405020304" pitchFamily="18" charset="0"/>
              </a:rPr>
            </a:br>
            <a:endParaRPr lang="en-GB" sz="3400">
              <a:solidFill>
                <a:schemeClr val="tx2"/>
              </a:solidFill>
            </a:endParaRPr>
          </a:p>
        </p:txBody>
      </p:sp>
      <p:sp>
        <p:nvSpPr>
          <p:cNvPr id="3" name="Content Placeholder 2">
            <a:extLst>
              <a:ext uri="{FF2B5EF4-FFF2-40B4-BE49-F238E27FC236}">
                <a16:creationId xmlns:a16="http://schemas.microsoft.com/office/drawing/2014/main" id="{0CDEB61D-FA30-3B53-8861-BFC6693537A8}"/>
              </a:ext>
            </a:extLst>
          </p:cNvPr>
          <p:cNvSpPr>
            <a:spLocks noGrp="1"/>
          </p:cNvSpPr>
          <p:nvPr>
            <p:ph idx="1"/>
          </p:nvPr>
        </p:nvSpPr>
        <p:spPr>
          <a:xfrm>
            <a:off x="5216434" y="801865"/>
            <a:ext cx="7062652" cy="5564487"/>
          </a:xfrm>
          <a:noFill/>
          <a:ln>
            <a:noFill/>
          </a:ln>
        </p:spPr>
        <p:txBody>
          <a:bodyPr anchor="ctr">
            <a:normAutofit/>
          </a:bodyPr>
          <a:lstStyle/>
          <a:p>
            <a:pPr marL="342900" lvl="0" indent="-342900">
              <a:spcAft>
                <a:spcPts val="800"/>
              </a:spcAft>
              <a:buFont typeface="+mj-lt"/>
              <a:buAutoNum type="arabicPeriod"/>
              <a:tabLst>
                <a:tab pos="457200" algn="l"/>
              </a:tabLst>
            </a:pPr>
            <a:r>
              <a:rPr lang="en-GB" kern="0" dirty="0">
                <a:solidFill>
                  <a:schemeClr val="tx2"/>
                </a:solidFill>
                <a:effectLst/>
                <a:latin typeface="Arial" panose="020B0604020202020204" pitchFamily="34" charset="0"/>
                <a:ea typeface="Times New Roman" panose="02020603050405020304" pitchFamily="18" charset="0"/>
                <a:cs typeface="Arial" panose="020B0604020202020204" pitchFamily="34" charset="0"/>
              </a:rPr>
              <a:t>Defining the research question</a:t>
            </a:r>
            <a:endParaRPr lang="en-GB" kern="100" dirty="0">
              <a:solidFill>
                <a:schemeClr val="tx2"/>
              </a:solidFill>
              <a:effectLst/>
              <a:latin typeface="Arial" panose="020B0604020202020204" pitchFamily="34" charset="0"/>
              <a:ea typeface="Calibri" panose="020F0502020204030204" pitchFamily="34" charset="0"/>
              <a:cs typeface="Arial" panose="020B0604020202020204" pitchFamily="34" charset="0"/>
            </a:endParaRPr>
          </a:p>
          <a:p>
            <a:pPr marL="342900" lvl="0" indent="-342900">
              <a:spcAft>
                <a:spcPts val="800"/>
              </a:spcAft>
              <a:buFont typeface="+mj-lt"/>
              <a:buAutoNum type="arabicPeriod"/>
              <a:tabLst>
                <a:tab pos="457200" algn="l"/>
              </a:tabLst>
            </a:pPr>
            <a:r>
              <a:rPr lang="en-GB" kern="0" dirty="0">
                <a:solidFill>
                  <a:schemeClr val="tx2"/>
                </a:solidFill>
                <a:effectLst/>
                <a:latin typeface="Arial" panose="020B0604020202020204" pitchFamily="34" charset="0"/>
                <a:ea typeface="Times New Roman" panose="02020603050405020304" pitchFamily="18" charset="0"/>
                <a:cs typeface="Arial" panose="020B0604020202020204" pitchFamily="34" charset="0"/>
              </a:rPr>
              <a:t>Determining inclusion/exclusion criteria</a:t>
            </a:r>
            <a:endParaRPr lang="en-GB" kern="100" dirty="0">
              <a:solidFill>
                <a:schemeClr val="tx2"/>
              </a:solidFill>
              <a:effectLst/>
              <a:latin typeface="Arial" panose="020B0604020202020204" pitchFamily="34" charset="0"/>
              <a:ea typeface="Calibri" panose="020F0502020204030204" pitchFamily="34" charset="0"/>
              <a:cs typeface="Arial" panose="020B0604020202020204" pitchFamily="34" charset="0"/>
            </a:endParaRPr>
          </a:p>
          <a:p>
            <a:pPr marL="342900" lvl="0" indent="-342900">
              <a:spcAft>
                <a:spcPts val="800"/>
              </a:spcAft>
              <a:buFont typeface="+mj-lt"/>
              <a:buAutoNum type="arabicPeriod"/>
              <a:tabLst>
                <a:tab pos="457200" algn="l"/>
              </a:tabLst>
            </a:pPr>
            <a:r>
              <a:rPr lang="en-GB" kern="0" dirty="0">
                <a:solidFill>
                  <a:schemeClr val="tx2"/>
                </a:solidFill>
                <a:effectLst/>
                <a:latin typeface="Arial" panose="020B0604020202020204" pitchFamily="34" charset="0"/>
                <a:ea typeface="Times New Roman" panose="02020603050405020304" pitchFamily="18" charset="0"/>
                <a:cs typeface="Arial" panose="020B0604020202020204" pitchFamily="34" charset="0"/>
              </a:rPr>
              <a:t>Choosing databases and conducting the search</a:t>
            </a:r>
            <a:endParaRPr lang="en-GB" kern="100" dirty="0">
              <a:solidFill>
                <a:schemeClr val="tx2"/>
              </a:solidFill>
              <a:effectLst/>
              <a:latin typeface="Arial" panose="020B0604020202020204" pitchFamily="34" charset="0"/>
              <a:ea typeface="Calibri" panose="020F0502020204030204" pitchFamily="34" charset="0"/>
              <a:cs typeface="Arial" panose="020B0604020202020204" pitchFamily="34" charset="0"/>
            </a:endParaRPr>
          </a:p>
          <a:p>
            <a:pPr marL="342900" lvl="0" indent="-342900">
              <a:spcAft>
                <a:spcPts val="800"/>
              </a:spcAft>
              <a:buFont typeface="+mj-lt"/>
              <a:buAutoNum type="arabicPeriod"/>
              <a:tabLst>
                <a:tab pos="457200" algn="l"/>
              </a:tabLst>
            </a:pPr>
            <a:r>
              <a:rPr lang="en-GB" kern="0" dirty="0">
                <a:solidFill>
                  <a:schemeClr val="tx2"/>
                </a:solidFill>
                <a:effectLst/>
                <a:latin typeface="Arial" panose="020B0604020202020204" pitchFamily="34" charset="0"/>
                <a:ea typeface="Times New Roman" panose="02020603050405020304" pitchFamily="18" charset="0"/>
                <a:cs typeface="Arial" panose="020B0604020202020204" pitchFamily="34" charset="0"/>
              </a:rPr>
              <a:t>Reviewing your results</a:t>
            </a:r>
            <a:endParaRPr lang="en-GB" kern="100" dirty="0">
              <a:solidFill>
                <a:schemeClr val="tx2"/>
              </a:solidFill>
              <a:effectLst/>
              <a:latin typeface="Arial" panose="020B0604020202020204" pitchFamily="34" charset="0"/>
              <a:ea typeface="Calibri" panose="020F0502020204030204" pitchFamily="34" charset="0"/>
              <a:cs typeface="Arial" panose="020B0604020202020204" pitchFamily="34" charset="0"/>
            </a:endParaRPr>
          </a:p>
          <a:p>
            <a:pPr marL="342900" lvl="0" indent="-342900">
              <a:spcAft>
                <a:spcPts val="800"/>
              </a:spcAft>
              <a:buFont typeface="+mj-lt"/>
              <a:buAutoNum type="arabicPeriod"/>
              <a:tabLst>
                <a:tab pos="457200" algn="l"/>
              </a:tabLst>
            </a:pPr>
            <a:r>
              <a:rPr lang="en-GB" kern="0" dirty="0">
                <a:solidFill>
                  <a:schemeClr val="tx2"/>
                </a:solidFill>
                <a:effectLst/>
                <a:latin typeface="Arial" panose="020B0604020202020204" pitchFamily="34" charset="0"/>
                <a:ea typeface="Times New Roman" panose="02020603050405020304" pitchFamily="18" charset="0"/>
                <a:cs typeface="Arial" panose="020B0604020202020204" pitchFamily="34" charset="0"/>
              </a:rPr>
              <a:t>Synthesising the information gathered</a:t>
            </a:r>
            <a:endParaRPr lang="en-GB" kern="100" dirty="0">
              <a:solidFill>
                <a:schemeClr val="tx2"/>
              </a:solidFill>
              <a:effectLst/>
              <a:latin typeface="Arial" panose="020B0604020202020204" pitchFamily="34" charset="0"/>
              <a:ea typeface="Calibri" panose="020F0502020204030204" pitchFamily="34" charset="0"/>
              <a:cs typeface="Arial" panose="020B0604020202020204" pitchFamily="34" charset="0"/>
            </a:endParaRPr>
          </a:p>
          <a:p>
            <a:pPr marL="342900" lvl="0" indent="-342900">
              <a:spcAft>
                <a:spcPts val="800"/>
              </a:spcAft>
              <a:buFont typeface="+mj-lt"/>
              <a:buAutoNum type="arabicPeriod"/>
              <a:tabLst>
                <a:tab pos="457200" algn="l"/>
              </a:tabLst>
            </a:pPr>
            <a:r>
              <a:rPr lang="en-GB" kern="0" dirty="0">
                <a:solidFill>
                  <a:schemeClr val="tx2"/>
                </a:solidFill>
                <a:effectLst/>
                <a:latin typeface="Arial" panose="020B0604020202020204" pitchFamily="34" charset="0"/>
                <a:ea typeface="Times New Roman" panose="02020603050405020304" pitchFamily="18" charset="0"/>
                <a:cs typeface="Arial" panose="020B0604020202020204" pitchFamily="34" charset="0"/>
              </a:rPr>
              <a:t>Analysing the information gathered</a:t>
            </a:r>
            <a:endParaRPr lang="en-GB" kern="100" dirty="0">
              <a:solidFill>
                <a:schemeClr val="tx2"/>
              </a:solidFill>
              <a:effectLst/>
              <a:latin typeface="Arial" panose="020B0604020202020204" pitchFamily="34" charset="0"/>
              <a:ea typeface="Calibri" panose="020F0502020204030204" pitchFamily="34" charset="0"/>
              <a:cs typeface="Arial" panose="020B0604020202020204" pitchFamily="34" charset="0"/>
            </a:endParaRPr>
          </a:p>
          <a:p>
            <a:pPr marL="342900" lvl="0" indent="-342900">
              <a:spcAft>
                <a:spcPts val="800"/>
              </a:spcAft>
              <a:buFont typeface="+mj-lt"/>
              <a:buAutoNum type="arabicPeriod"/>
              <a:tabLst>
                <a:tab pos="457200" algn="l"/>
              </a:tabLst>
            </a:pPr>
            <a:r>
              <a:rPr lang="en-GB" kern="0" dirty="0">
                <a:solidFill>
                  <a:schemeClr val="tx2"/>
                </a:solidFill>
                <a:effectLst/>
                <a:latin typeface="Arial" panose="020B0604020202020204" pitchFamily="34" charset="0"/>
                <a:ea typeface="Times New Roman" panose="02020603050405020304" pitchFamily="18" charset="0"/>
                <a:cs typeface="Arial" panose="020B0604020202020204" pitchFamily="34" charset="0"/>
              </a:rPr>
              <a:t>Writing the literature review</a:t>
            </a:r>
            <a:endParaRPr lang="en-GB" kern="100" dirty="0">
              <a:solidFill>
                <a:schemeClr val="tx2"/>
              </a:solidFill>
              <a:effectLst/>
              <a:latin typeface="Arial" panose="020B0604020202020204" pitchFamily="34" charset="0"/>
              <a:ea typeface="Calibri" panose="020F0502020204030204" pitchFamily="34" charset="0"/>
              <a:cs typeface="Arial" panose="020B0604020202020204" pitchFamily="34" charset="0"/>
            </a:endParaRPr>
          </a:p>
          <a:p>
            <a:endParaRPr lang="en-GB" sz="1800" dirty="0">
              <a:solidFill>
                <a:schemeClr val="tx2"/>
              </a:solidFill>
            </a:endParaRPr>
          </a:p>
        </p:txBody>
      </p:sp>
    </p:spTree>
    <p:extLst>
      <p:ext uri="{BB962C8B-B14F-4D97-AF65-F5344CB8AC3E}">
        <p14:creationId xmlns:p14="http://schemas.microsoft.com/office/powerpoint/2010/main" val="2117615548"/>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Shape 101"/>
        <p:cNvGrpSpPr/>
        <p:nvPr/>
      </p:nvGrpSpPr>
      <p:grpSpPr>
        <a:xfrm>
          <a:off x="0" y="0"/>
          <a:ext cx="0" cy="0"/>
          <a:chOff x="0" y="0"/>
          <a:chExt cx="0" cy="0"/>
        </a:xfrm>
      </p:grpSpPr>
      <p:sp useBgFill="1">
        <p:nvSpPr>
          <p:cNvPr id="31" name="Rectangle 30">
            <a:extLst>
              <a:ext uri="{FF2B5EF4-FFF2-40B4-BE49-F238E27FC236}">
                <a16:creationId xmlns:a16="http://schemas.microsoft.com/office/drawing/2014/main" id="{18873D23-2DCF-4B31-A009-95721C06E8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3" name="Rectangle 32">
            <a:extLst>
              <a:ext uri="{FF2B5EF4-FFF2-40B4-BE49-F238E27FC236}">
                <a16:creationId xmlns:a16="http://schemas.microsoft.com/office/drawing/2014/main" id="{C13EF075-D4EF-4929-ADBC-91B27DA1995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800"/>
          </a:p>
        </p:txBody>
      </p:sp>
      <p:grpSp>
        <p:nvGrpSpPr>
          <p:cNvPr id="35" name="Group 34">
            <a:extLst>
              <a:ext uri="{FF2B5EF4-FFF2-40B4-BE49-F238E27FC236}">
                <a16:creationId xmlns:a16="http://schemas.microsoft.com/office/drawing/2014/main" id="{DAA26DFA-AAB2-4973-9C17-16D587C7B19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1863" y="508838"/>
            <a:ext cx="5217958" cy="6239661"/>
            <a:chOff x="-19221" y="251144"/>
            <a:chExt cx="5217958" cy="6239661"/>
          </a:xfrm>
        </p:grpSpPr>
        <p:sp>
          <p:nvSpPr>
            <p:cNvPr id="36" name="Freeform: Shape 35">
              <a:extLst>
                <a:ext uri="{FF2B5EF4-FFF2-40B4-BE49-F238E27FC236}">
                  <a16:creationId xmlns:a16="http://schemas.microsoft.com/office/drawing/2014/main" id="{3F407F11-7321-4BF6-8536-CCE8E34245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1" y="251144"/>
              <a:ext cx="5187198" cy="6239661"/>
            </a:xfrm>
            <a:custGeom>
              <a:avLst/>
              <a:gdLst>
                <a:gd name="connsiteX0" fmla="*/ 2011811 w 5187198"/>
                <a:gd name="connsiteY0" fmla="*/ 4 h 6239661"/>
                <a:gd name="connsiteX1" fmla="*/ 2617011 w 5187198"/>
                <a:gd name="connsiteY1" fmla="*/ 70590 h 6239661"/>
                <a:gd name="connsiteX2" fmla="*/ 2690321 w 5187198"/>
                <a:gd name="connsiteY2" fmla="*/ 88146 h 6239661"/>
                <a:gd name="connsiteX3" fmla="*/ 2726863 w 5187198"/>
                <a:gd name="connsiteY3" fmla="*/ 97127 h 6239661"/>
                <a:gd name="connsiteX4" fmla="*/ 2762951 w 5187198"/>
                <a:gd name="connsiteY4" fmla="*/ 107375 h 6239661"/>
                <a:gd name="connsiteX5" fmla="*/ 2834843 w 5187198"/>
                <a:gd name="connsiteY5" fmla="*/ 128493 h 6239661"/>
                <a:gd name="connsiteX6" fmla="*/ 2906574 w 5187198"/>
                <a:gd name="connsiteY6" fmla="*/ 151076 h 6239661"/>
                <a:gd name="connsiteX7" fmla="*/ 3049504 w 5187198"/>
                <a:gd name="connsiteY7" fmla="*/ 202124 h 6239661"/>
                <a:gd name="connsiteX8" fmla="*/ 3189518 w 5187198"/>
                <a:gd name="connsiteY8" fmla="*/ 260159 h 6239661"/>
                <a:gd name="connsiteX9" fmla="*/ 3326048 w 5187198"/>
                <a:gd name="connsiteY9" fmla="*/ 325143 h 6239661"/>
                <a:gd name="connsiteX10" fmla="*/ 3459166 w 5187198"/>
                <a:gd name="connsiteY10" fmla="*/ 395936 h 6239661"/>
                <a:gd name="connsiteX11" fmla="*/ 3588578 w 5187198"/>
                <a:gd name="connsiteY11" fmla="*/ 472343 h 6239661"/>
                <a:gd name="connsiteX12" fmla="*/ 3651864 w 5187198"/>
                <a:gd name="connsiteY12" fmla="*/ 512600 h 6239661"/>
                <a:gd name="connsiteX13" fmla="*/ 3714514 w 5187198"/>
                <a:gd name="connsiteY13" fmla="*/ 553499 h 6239661"/>
                <a:gd name="connsiteX14" fmla="*/ 4181221 w 5187198"/>
                <a:gd name="connsiteY14" fmla="*/ 922912 h 6239661"/>
                <a:gd name="connsiteX15" fmla="*/ 4582963 w 5187198"/>
                <a:gd name="connsiteY15" fmla="*/ 1358264 h 6239661"/>
                <a:gd name="connsiteX16" fmla="*/ 4670721 w 5187198"/>
                <a:gd name="connsiteY16" fmla="*/ 1477644 h 6239661"/>
                <a:gd name="connsiteX17" fmla="*/ 4752378 w 5187198"/>
                <a:gd name="connsiteY17" fmla="*/ 1601187 h 6239661"/>
                <a:gd name="connsiteX18" fmla="*/ 4772168 w 5187198"/>
                <a:gd name="connsiteY18" fmla="*/ 1632456 h 6239661"/>
                <a:gd name="connsiteX19" fmla="*/ 4782117 w 5187198"/>
                <a:gd name="connsiteY19" fmla="*/ 1648104 h 6239661"/>
                <a:gd name="connsiteX20" fmla="*/ 4791381 w 5187198"/>
                <a:gd name="connsiteY20" fmla="*/ 1664150 h 6239661"/>
                <a:gd name="connsiteX21" fmla="*/ 4828190 w 5187198"/>
                <a:gd name="connsiteY21" fmla="*/ 1728379 h 6239661"/>
                <a:gd name="connsiteX22" fmla="*/ 4864832 w 5187198"/>
                <a:gd name="connsiteY22" fmla="*/ 1792796 h 6239661"/>
                <a:gd name="connsiteX23" fmla="*/ 4899201 w 5187198"/>
                <a:gd name="connsiteY23" fmla="*/ 1858342 h 6239661"/>
                <a:gd name="connsiteX24" fmla="*/ 4933266 w 5187198"/>
                <a:gd name="connsiteY24" fmla="*/ 1924155 h 6239661"/>
                <a:gd name="connsiteX25" fmla="*/ 4964403 w 5187198"/>
                <a:gd name="connsiteY25" fmla="*/ 1991384 h 6239661"/>
                <a:gd name="connsiteX26" fmla="*/ 4995019 w 5187198"/>
                <a:gd name="connsiteY26" fmla="*/ 2058823 h 6239661"/>
                <a:gd name="connsiteX27" fmla="*/ 5021999 w 5187198"/>
                <a:gd name="connsiteY27" fmla="*/ 2127723 h 6239661"/>
                <a:gd name="connsiteX28" fmla="*/ 5048321 w 5187198"/>
                <a:gd name="connsiteY28" fmla="*/ 2196908 h 6239661"/>
                <a:gd name="connsiteX29" fmla="*/ 5070546 w 5187198"/>
                <a:gd name="connsiteY29" fmla="*/ 2267547 h 6239661"/>
                <a:gd name="connsiteX30" fmla="*/ 5092171 w 5187198"/>
                <a:gd name="connsiteY30" fmla="*/ 2338256 h 6239661"/>
                <a:gd name="connsiteX31" fmla="*/ 5110305 w 5187198"/>
                <a:gd name="connsiteY31" fmla="*/ 2409886 h 6239661"/>
                <a:gd name="connsiteX32" fmla="*/ 5186393 w 5187198"/>
                <a:gd name="connsiteY32" fmla="*/ 2992022 h 6239661"/>
                <a:gd name="connsiteX33" fmla="*/ 5149045 w 5187198"/>
                <a:gd name="connsiteY33" fmla="*/ 3571816 h 6239661"/>
                <a:gd name="connsiteX34" fmla="*/ 5126572 w 5187198"/>
                <a:gd name="connsiteY34" fmla="*/ 3714520 h 6239661"/>
                <a:gd name="connsiteX35" fmla="*/ 5099067 w 5187198"/>
                <a:gd name="connsiteY35" fmla="*/ 3856108 h 6239661"/>
                <a:gd name="connsiteX36" fmla="*/ 5095699 w 5187198"/>
                <a:gd name="connsiteY36" fmla="*/ 3873868 h 6239661"/>
                <a:gd name="connsiteX37" fmla="*/ 5091573 w 5187198"/>
                <a:gd name="connsiteY37" fmla="*/ 3891426 h 6239661"/>
                <a:gd name="connsiteX38" fmla="*/ 5083324 w 5187198"/>
                <a:gd name="connsiteY38" fmla="*/ 3926541 h 6239661"/>
                <a:gd name="connsiteX39" fmla="*/ 5067256 w 5187198"/>
                <a:gd name="connsiteY39" fmla="*/ 3996889 h 6239661"/>
                <a:gd name="connsiteX40" fmla="*/ 5059194 w 5187198"/>
                <a:gd name="connsiteY40" fmla="*/ 4032171 h 6239661"/>
                <a:gd name="connsiteX41" fmla="*/ 5049522 w 5187198"/>
                <a:gd name="connsiteY41" fmla="*/ 4067833 h 6239661"/>
                <a:gd name="connsiteX42" fmla="*/ 5040067 w 5187198"/>
                <a:gd name="connsiteY42" fmla="*/ 4103553 h 6239661"/>
                <a:gd name="connsiteX43" fmla="*/ 5028960 w 5187198"/>
                <a:gd name="connsiteY43" fmla="*/ 4138946 h 6239661"/>
                <a:gd name="connsiteX44" fmla="*/ 4917351 w 5187198"/>
                <a:gd name="connsiteY44" fmla="*/ 4417041 h 6239661"/>
                <a:gd name="connsiteX45" fmla="*/ 4756163 w 5187198"/>
                <a:gd name="connsiteY45" fmla="*/ 4676402 h 6239661"/>
                <a:gd name="connsiteX46" fmla="*/ 4322493 w 5187198"/>
                <a:gd name="connsiteY46" fmla="*/ 5105604 h 6239661"/>
                <a:gd name="connsiteX47" fmla="*/ 3840510 w 5187198"/>
                <a:gd name="connsiteY47" fmla="*/ 5429590 h 6239661"/>
                <a:gd name="connsiteX48" fmla="*/ 3606447 w 5187198"/>
                <a:gd name="connsiteY48" fmla="*/ 5572862 h 6239661"/>
                <a:gd name="connsiteX49" fmla="*/ 3488814 w 5187198"/>
                <a:gd name="connsiteY49" fmla="*/ 5647178 h 6239661"/>
                <a:gd name="connsiteX50" fmla="*/ 3365864 w 5187198"/>
                <a:gd name="connsiteY50" fmla="*/ 5722735 h 6239661"/>
                <a:gd name="connsiteX51" fmla="*/ 2839486 w 5187198"/>
                <a:gd name="connsiteY51" fmla="*/ 5999120 h 6239661"/>
                <a:gd name="connsiteX52" fmla="*/ 2242423 w 5187198"/>
                <a:gd name="connsiteY52" fmla="*/ 6192346 h 6239661"/>
                <a:gd name="connsiteX53" fmla="*/ 1589380 w 5187198"/>
                <a:gd name="connsiteY53" fmla="*/ 6230657 h 6239661"/>
                <a:gd name="connsiteX54" fmla="*/ 1548244 w 5187198"/>
                <a:gd name="connsiteY54" fmla="*/ 6226706 h 6239661"/>
                <a:gd name="connsiteX55" fmla="*/ 1507348 w 5187198"/>
                <a:gd name="connsiteY55" fmla="*/ 6221428 h 6239661"/>
                <a:gd name="connsiteX56" fmla="*/ 1466401 w 5187198"/>
                <a:gd name="connsiteY56" fmla="*/ 6215904 h 6239661"/>
                <a:gd name="connsiteX57" fmla="*/ 1425773 w 5187198"/>
                <a:gd name="connsiteY57" fmla="*/ 6209191 h 6239661"/>
                <a:gd name="connsiteX58" fmla="*/ 1344960 w 5187198"/>
                <a:gd name="connsiteY58" fmla="*/ 6193681 h 6239661"/>
                <a:gd name="connsiteX59" fmla="*/ 1265007 w 5187198"/>
                <a:gd name="connsiteY59" fmla="*/ 6175388 h 6239661"/>
                <a:gd name="connsiteX60" fmla="*/ 1225415 w 5187198"/>
                <a:gd name="connsiteY60" fmla="*/ 6165243 h 6239661"/>
                <a:gd name="connsiteX61" fmla="*/ 1186567 w 5187198"/>
                <a:gd name="connsiteY61" fmla="*/ 6154486 h 6239661"/>
                <a:gd name="connsiteX62" fmla="*/ 1111158 w 5187198"/>
                <a:gd name="connsiteY62" fmla="*/ 6130918 h 6239661"/>
                <a:gd name="connsiteX63" fmla="*/ 1035915 w 5187198"/>
                <a:gd name="connsiteY63" fmla="*/ 6107163 h 6239661"/>
                <a:gd name="connsiteX64" fmla="*/ 961579 w 5187198"/>
                <a:gd name="connsiteY64" fmla="*/ 6079594 h 6239661"/>
                <a:gd name="connsiteX65" fmla="*/ 395297 w 5187198"/>
                <a:gd name="connsiteY65" fmla="*/ 5792812 h 6239661"/>
                <a:gd name="connsiteX66" fmla="*/ 265239 w 5187198"/>
                <a:gd name="connsiteY66" fmla="*/ 5701511 h 6239661"/>
                <a:gd name="connsiteX67" fmla="*/ 233756 w 5187198"/>
                <a:gd name="connsiteY67" fmla="*/ 5677542 h 6239661"/>
                <a:gd name="connsiteX68" fmla="*/ 202800 w 5187198"/>
                <a:gd name="connsiteY68" fmla="*/ 5652902 h 6239661"/>
                <a:gd name="connsiteX69" fmla="*/ 140918 w 5187198"/>
                <a:gd name="connsiteY69" fmla="*/ 5603515 h 6239661"/>
                <a:gd name="connsiteX70" fmla="*/ 110625 w 5187198"/>
                <a:gd name="connsiteY70" fmla="*/ 5578127 h 6239661"/>
                <a:gd name="connsiteX71" fmla="*/ 95631 w 5187198"/>
                <a:gd name="connsiteY71" fmla="*/ 5565299 h 6239661"/>
                <a:gd name="connsiteX72" fmla="*/ 81966 w 5187198"/>
                <a:gd name="connsiteY72" fmla="*/ 5550973 h 6239661"/>
                <a:gd name="connsiteX73" fmla="*/ 27991 w 5187198"/>
                <a:gd name="connsiteY73" fmla="*/ 5493272 h 6239661"/>
                <a:gd name="connsiteX74" fmla="*/ 1454 w 5187198"/>
                <a:gd name="connsiteY74" fmla="*/ 5464252 h 6239661"/>
                <a:gd name="connsiteX75" fmla="*/ 0 w 5187198"/>
                <a:gd name="connsiteY75" fmla="*/ 5462518 h 6239661"/>
                <a:gd name="connsiteX76" fmla="*/ 0 w 5187198"/>
                <a:gd name="connsiteY76" fmla="*/ 4720187 h 6239661"/>
                <a:gd name="connsiteX77" fmla="*/ 109684 w 5187198"/>
                <a:gd name="connsiteY77" fmla="*/ 4836724 h 6239661"/>
                <a:gd name="connsiteX78" fmla="*/ 306959 w 5187198"/>
                <a:gd name="connsiteY78" fmla="*/ 5007200 h 6239661"/>
                <a:gd name="connsiteX79" fmla="*/ 358101 w 5187198"/>
                <a:gd name="connsiteY79" fmla="*/ 5046057 h 6239661"/>
                <a:gd name="connsiteX80" fmla="*/ 383328 w 5187198"/>
                <a:gd name="connsiteY80" fmla="*/ 5065684 h 6239661"/>
                <a:gd name="connsiteX81" fmla="*/ 409503 w 5187198"/>
                <a:gd name="connsiteY81" fmla="*/ 5083942 h 6239661"/>
                <a:gd name="connsiteX82" fmla="*/ 461889 w 5187198"/>
                <a:gd name="connsiteY82" fmla="*/ 5119888 h 6239661"/>
                <a:gd name="connsiteX83" fmla="*/ 474883 w 5187198"/>
                <a:gd name="connsiteY83" fmla="*/ 5128933 h 6239661"/>
                <a:gd name="connsiteX84" fmla="*/ 486410 w 5187198"/>
                <a:gd name="connsiteY84" fmla="*/ 5139557 h 6239661"/>
                <a:gd name="connsiteX85" fmla="*/ 510852 w 5187198"/>
                <a:gd name="connsiteY85" fmla="*/ 5159089 h 6239661"/>
                <a:gd name="connsiteX86" fmla="*/ 560653 w 5187198"/>
                <a:gd name="connsiteY86" fmla="*/ 5196893 h 6239661"/>
                <a:gd name="connsiteX87" fmla="*/ 585485 w 5187198"/>
                <a:gd name="connsiteY87" fmla="*/ 5215834 h 6239661"/>
                <a:gd name="connsiteX88" fmla="*/ 610707 w 5187198"/>
                <a:gd name="connsiteY88" fmla="*/ 5234185 h 6239661"/>
                <a:gd name="connsiteX89" fmla="*/ 714768 w 5187198"/>
                <a:gd name="connsiteY89" fmla="*/ 5303103 h 6239661"/>
                <a:gd name="connsiteX90" fmla="*/ 1166634 w 5187198"/>
                <a:gd name="connsiteY90" fmla="*/ 5513322 h 6239661"/>
                <a:gd name="connsiteX91" fmla="*/ 1225991 w 5187198"/>
                <a:gd name="connsiteY91" fmla="*/ 5533632 h 6239661"/>
                <a:gd name="connsiteX92" fmla="*/ 1286680 w 5187198"/>
                <a:gd name="connsiteY92" fmla="*/ 5550705 h 6239661"/>
                <a:gd name="connsiteX93" fmla="*/ 1347310 w 5187198"/>
                <a:gd name="connsiteY93" fmla="*/ 5567995 h 6239661"/>
                <a:gd name="connsiteX94" fmla="*/ 1377002 w 5187198"/>
                <a:gd name="connsiteY94" fmla="*/ 5575719 h 6239661"/>
                <a:gd name="connsiteX95" fmla="*/ 1406328 w 5187198"/>
                <a:gd name="connsiteY95" fmla="*/ 5582649 h 6239661"/>
                <a:gd name="connsiteX96" fmla="*/ 1465060 w 5187198"/>
                <a:gd name="connsiteY96" fmla="*/ 5594909 h 6239661"/>
                <a:gd name="connsiteX97" fmla="*/ 1523881 w 5187198"/>
                <a:gd name="connsiteY97" fmla="*/ 5605105 h 6239661"/>
                <a:gd name="connsiteX98" fmla="*/ 1553325 w 5187198"/>
                <a:gd name="connsiteY98" fmla="*/ 5609865 h 6239661"/>
                <a:gd name="connsiteX99" fmla="*/ 1582813 w 5187198"/>
                <a:gd name="connsiteY99" fmla="*/ 5613593 h 6239661"/>
                <a:gd name="connsiteX100" fmla="*/ 1612301 w 5187198"/>
                <a:gd name="connsiteY100" fmla="*/ 5617321 h 6239661"/>
                <a:gd name="connsiteX101" fmla="*/ 1641863 w 5187198"/>
                <a:gd name="connsiteY101" fmla="*/ 5619910 h 6239661"/>
                <a:gd name="connsiteX102" fmla="*/ 2117508 w 5187198"/>
                <a:gd name="connsiteY102" fmla="*/ 5595156 h 6239661"/>
                <a:gd name="connsiteX103" fmla="*/ 2597368 w 5187198"/>
                <a:gd name="connsiteY103" fmla="*/ 5447381 h 6239661"/>
                <a:gd name="connsiteX104" fmla="*/ 3082968 w 5187198"/>
                <a:gd name="connsiteY104" fmla="*/ 5223245 h 6239661"/>
                <a:gd name="connsiteX105" fmla="*/ 3334855 w 5187198"/>
                <a:gd name="connsiteY105" fmla="*/ 5097383 h 6239661"/>
                <a:gd name="connsiteX106" fmla="*/ 3599509 w 5187198"/>
                <a:gd name="connsiteY106" fmla="*/ 4976217 h 6239661"/>
                <a:gd name="connsiteX107" fmla="*/ 4112002 w 5187198"/>
                <a:gd name="connsiteY107" fmla="*/ 4766359 h 6239661"/>
                <a:gd name="connsiteX108" fmla="*/ 4348983 w 5187198"/>
                <a:gd name="connsiteY108" fmla="*/ 4649833 h 6239661"/>
                <a:gd name="connsiteX109" fmla="*/ 4560505 w 5187198"/>
                <a:gd name="connsiteY109" fmla="*/ 4501564 h 6239661"/>
                <a:gd name="connsiteX110" fmla="*/ 4731963 w 5187198"/>
                <a:gd name="connsiteY110" fmla="*/ 4309870 h 6239661"/>
                <a:gd name="connsiteX111" fmla="*/ 4852344 w 5187198"/>
                <a:gd name="connsiteY111" fmla="*/ 4078640 h 6239661"/>
                <a:gd name="connsiteX112" fmla="*/ 4863972 w 5187198"/>
                <a:gd name="connsiteY112" fmla="*/ 4047790 h 6239661"/>
                <a:gd name="connsiteX113" fmla="*/ 4874144 w 5187198"/>
                <a:gd name="connsiteY113" fmla="*/ 4016320 h 6239661"/>
                <a:gd name="connsiteX114" fmla="*/ 4884127 w 5187198"/>
                <a:gd name="connsiteY114" fmla="*/ 3984682 h 6239661"/>
                <a:gd name="connsiteX115" fmla="*/ 4892800 w 5187198"/>
                <a:gd name="connsiteY115" fmla="*/ 3951883 h 6239661"/>
                <a:gd name="connsiteX116" fmla="*/ 4909526 w 5187198"/>
                <a:gd name="connsiteY116" fmla="*/ 3886001 h 6239661"/>
                <a:gd name="connsiteX117" fmla="*/ 4917687 w 5187198"/>
                <a:gd name="connsiteY117" fmla="*/ 3852948 h 6239661"/>
                <a:gd name="connsiteX118" fmla="*/ 4921768 w 5187198"/>
                <a:gd name="connsiteY118" fmla="*/ 3836422 h 6239661"/>
                <a:gd name="connsiteX119" fmla="*/ 4924845 w 5187198"/>
                <a:gd name="connsiteY119" fmla="*/ 3819742 h 6239661"/>
                <a:gd name="connsiteX120" fmla="*/ 4948230 w 5187198"/>
                <a:gd name="connsiteY120" fmla="*/ 3685744 h 6239661"/>
                <a:gd name="connsiteX121" fmla="*/ 4962782 w 5187198"/>
                <a:gd name="connsiteY121" fmla="*/ 3550540 h 6239661"/>
                <a:gd name="connsiteX122" fmla="*/ 4939468 w 5187198"/>
                <a:gd name="connsiteY122" fmla="*/ 3010249 h 6239661"/>
                <a:gd name="connsiteX123" fmla="*/ 4816901 w 5187198"/>
                <a:gd name="connsiteY123" fmla="*/ 2488224 h 6239661"/>
                <a:gd name="connsiteX124" fmla="*/ 4797005 w 5187198"/>
                <a:gd name="connsiteY124" fmla="*/ 2424470 h 6239661"/>
                <a:gd name="connsiteX125" fmla="*/ 4774433 w 5187198"/>
                <a:gd name="connsiteY125" fmla="*/ 2361620 h 6239661"/>
                <a:gd name="connsiteX126" fmla="*/ 4752459 w 5187198"/>
                <a:gd name="connsiteY126" fmla="*/ 2298700 h 6239661"/>
                <a:gd name="connsiteX127" fmla="*/ 4728083 w 5187198"/>
                <a:gd name="connsiteY127" fmla="*/ 2236526 h 6239661"/>
                <a:gd name="connsiteX128" fmla="*/ 4704471 w 5187198"/>
                <a:gd name="connsiteY128" fmla="*/ 2174095 h 6239661"/>
                <a:gd name="connsiteX129" fmla="*/ 4678399 w 5187198"/>
                <a:gd name="connsiteY129" fmla="*/ 2112626 h 6239661"/>
                <a:gd name="connsiteX130" fmla="*/ 4652601 w 5187198"/>
                <a:gd name="connsiteY130" fmla="*/ 2050999 h 6239661"/>
                <a:gd name="connsiteX131" fmla="*/ 4624205 w 5187198"/>
                <a:gd name="connsiteY131" fmla="*/ 1990415 h 6239661"/>
                <a:gd name="connsiteX132" fmla="*/ 4595398 w 5187198"/>
                <a:gd name="connsiteY132" fmla="*/ 1930069 h 6239661"/>
                <a:gd name="connsiteX133" fmla="*/ 4563827 w 5187198"/>
                <a:gd name="connsiteY133" fmla="*/ 1870952 h 6239661"/>
                <a:gd name="connsiteX134" fmla="*/ 4531433 w 5187198"/>
                <a:gd name="connsiteY134" fmla="*/ 1812311 h 6239661"/>
                <a:gd name="connsiteX135" fmla="*/ 4523315 w 5187198"/>
                <a:gd name="connsiteY135" fmla="*/ 1797616 h 6239661"/>
                <a:gd name="connsiteX136" fmla="*/ 4514482 w 5187198"/>
                <a:gd name="connsiteY136" fmla="*/ 1783425 h 6239661"/>
                <a:gd name="connsiteX137" fmla="*/ 4496845 w 5187198"/>
                <a:gd name="connsiteY137" fmla="*/ 1754936 h 6239661"/>
                <a:gd name="connsiteX138" fmla="*/ 4461463 w 5187198"/>
                <a:gd name="connsiteY138" fmla="*/ 1697929 h 6239661"/>
                <a:gd name="connsiteX139" fmla="*/ 4452660 w 5187198"/>
                <a:gd name="connsiteY139" fmla="*/ 1683629 h 6239661"/>
                <a:gd name="connsiteX140" fmla="*/ 4443141 w 5187198"/>
                <a:gd name="connsiteY140" fmla="*/ 1669834 h 6239661"/>
                <a:gd name="connsiteX141" fmla="*/ 4424241 w 5187198"/>
                <a:gd name="connsiteY141" fmla="*/ 1642166 h 6239661"/>
                <a:gd name="connsiteX142" fmla="*/ 4346886 w 5187198"/>
                <a:gd name="connsiteY142" fmla="*/ 1532412 h 6239661"/>
                <a:gd name="connsiteX143" fmla="*/ 3985497 w 5187198"/>
                <a:gd name="connsiteY143" fmla="*/ 1134649 h 6239661"/>
                <a:gd name="connsiteX144" fmla="*/ 3545665 w 5187198"/>
                <a:gd name="connsiteY144" fmla="*/ 825877 h 6239661"/>
                <a:gd name="connsiteX145" fmla="*/ 3486190 w 5187198"/>
                <a:gd name="connsiteY145" fmla="*/ 794756 h 6239661"/>
                <a:gd name="connsiteX146" fmla="*/ 3426182 w 5187198"/>
                <a:gd name="connsiteY146" fmla="*/ 764765 h 6239661"/>
                <a:gd name="connsiteX147" fmla="*/ 3365044 w 5187198"/>
                <a:gd name="connsiteY147" fmla="*/ 737255 h 6239661"/>
                <a:gd name="connsiteX148" fmla="*/ 3334529 w 5187198"/>
                <a:gd name="connsiteY148" fmla="*/ 723514 h 6239661"/>
                <a:gd name="connsiteX149" fmla="*/ 3303733 w 5187198"/>
                <a:gd name="connsiteY149" fmla="*/ 710395 h 6239661"/>
                <a:gd name="connsiteX150" fmla="*/ 3179033 w 5187198"/>
                <a:gd name="connsiteY150" fmla="*/ 662259 h 6239661"/>
                <a:gd name="connsiteX151" fmla="*/ 3052408 w 5187198"/>
                <a:gd name="connsiteY151" fmla="*/ 620447 h 6239661"/>
                <a:gd name="connsiteX152" fmla="*/ 2924325 w 5187198"/>
                <a:gd name="connsiteY152" fmla="*/ 584505 h 6239661"/>
                <a:gd name="connsiteX153" fmla="*/ 2859667 w 5187198"/>
                <a:gd name="connsiteY153" fmla="*/ 569266 h 6239661"/>
                <a:gd name="connsiteX154" fmla="*/ 2795226 w 5187198"/>
                <a:gd name="connsiteY154" fmla="*/ 554085 h 6239661"/>
                <a:gd name="connsiteX155" fmla="*/ 2729702 w 5187198"/>
                <a:gd name="connsiteY155" fmla="*/ 540354 h 6239661"/>
                <a:gd name="connsiteX156" fmla="*/ 2663758 w 5187198"/>
                <a:gd name="connsiteY156" fmla="*/ 527322 h 6239661"/>
                <a:gd name="connsiteX157" fmla="*/ 2630927 w 5187198"/>
                <a:gd name="connsiteY157" fmla="*/ 520495 h 6239661"/>
                <a:gd name="connsiteX158" fmla="*/ 2597965 w 5187198"/>
                <a:gd name="connsiteY158" fmla="*/ 515024 h 6239661"/>
                <a:gd name="connsiteX159" fmla="*/ 2532205 w 5187198"/>
                <a:gd name="connsiteY159" fmla="*/ 503895 h 6239661"/>
                <a:gd name="connsiteX160" fmla="*/ 2010064 w 5187198"/>
                <a:gd name="connsiteY160" fmla="*/ 452552 h 6239661"/>
                <a:gd name="connsiteX161" fmla="*/ 1494552 w 5187198"/>
                <a:gd name="connsiteY161" fmla="*/ 485055 h 6239661"/>
                <a:gd name="connsiteX162" fmla="*/ 1366896 w 5187198"/>
                <a:gd name="connsiteY162" fmla="*/ 509389 h 6239661"/>
                <a:gd name="connsiteX163" fmla="*/ 1240175 w 5187198"/>
                <a:gd name="connsiteY163" fmla="*/ 541045 h 6239661"/>
                <a:gd name="connsiteX164" fmla="*/ 1177438 w 5187198"/>
                <a:gd name="connsiteY164" fmla="*/ 560170 h 6239661"/>
                <a:gd name="connsiteX165" fmla="*/ 1145987 w 5187198"/>
                <a:gd name="connsiteY165" fmla="*/ 569826 h 6239661"/>
                <a:gd name="connsiteX166" fmla="*/ 1130315 w 5187198"/>
                <a:gd name="connsiteY166" fmla="*/ 574669 h 6239661"/>
                <a:gd name="connsiteX167" fmla="*/ 1114873 w 5187198"/>
                <a:gd name="connsiteY167" fmla="*/ 580384 h 6239661"/>
                <a:gd name="connsiteX168" fmla="*/ 1052839 w 5187198"/>
                <a:gd name="connsiteY168" fmla="*/ 602943 h 6239661"/>
                <a:gd name="connsiteX169" fmla="*/ 991135 w 5187198"/>
                <a:gd name="connsiteY169" fmla="*/ 626866 h 6239661"/>
                <a:gd name="connsiteX170" fmla="*/ 930179 w 5187198"/>
                <a:gd name="connsiteY170" fmla="*/ 653191 h 6239661"/>
                <a:gd name="connsiteX171" fmla="*/ 869768 w 5187198"/>
                <a:gd name="connsiteY171" fmla="*/ 680937 h 6239661"/>
                <a:gd name="connsiteX172" fmla="*/ 810085 w 5187198"/>
                <a:gd name="connsiteY172" fmla="*/ 710734 h 6239661"/>
                <a:gd name="connsiteX173" fmla="*/ 751220 w 5187198"/>
                <a:gd name="connsiteY173" fmla="*/ 741794 h 6239661"/>
                <a:gd name="connsiteX174" fmla="*/ 532669 w 5187198"/>
                <a:gd name="connsiteY174" fmla="*/ 881688 h 6239661"/>
                <a:gd name="connsiteX175" fmla="*/ 354185 w 5187198"/>
                <a:gd name="connsiteY175" fmla="*/ 1050286 h 6239661"/>
                <a:gd name="connsiteX176" fmla="*/ 315980 w 5187198"/>
                <a:gd name="connsiteY176" fmla="*/ 1098125 h 6239661"/>
                <a:gd name="connsiteX177" fmla="*/ 280345 w 5187198"/>
                <a:gd name="connsiteY177" fmla="*/ 1149782 h 6239661"/>
                <a:gd name="connsiteX178" fmla="*/ 245890 w 5187198"/>
                <a:gd name="connsiteY178" fmla="*/ 1203959 h 6239661"/>
                <a:gd name="connsiteX179" fmla="*/ 212162 w 5187198"/>
                <a:gd name="connsiteY179" fmla="*/ 1260184 h 6239661"/>
                <a:gd name="connsiteX180" fmla="*/ 80716 w 5187198"/>
                <a:gd name="connsiteY180" fmla="*/ 1502476 h 6239661"/>
                <a:gd name="connsiteX181" fmla="*/ 0 w 5187198"/>
                <a:gd name="connsiteY181" fmla="*/ 1648841 h 6239661"/>
                <a:gd name="connsiteX182" fmla="*/ 0 w 5187198"/>
                <a:gd name="connsiteY182" fmla="*/ 954863 h 6239661"/>
                <a:gd name="connsiteX183" fmla="*/ 43491 w 5187198"/>
                <a:gd name="connsiteY183" fmla="*/ 895513 h 6239661"/>
                <a:gd name="connsiteX184" fmla="*/ 93923 w 5187198"/>
                <a:gd name="connsiteY184" fmla="*/ 834489 h 6239661"/>
                <a:gd name="connsiteX185" fmla="*/ 323465 w 5187198"/>
                <a:gd name="connsiteY185" fmla="*/ 617671 h 6239661"/>
                <a:gd name="connsiteX186" fmla="*/ 574777 w 5187198"/>
                <a:gd name="connsiteY186" fmla="*/ 446794 h 6239661"/>
                <a:gd name="connsiteX187" fmla="*/ 638943 w 5187198"/>
                <a:gd name="connsiteY187" fmla="*/ 408925 h 6239661"/>
                <a:gd name="connsiteX188" fmla="*/ 703505 w 5187198"/>
                <a:gd name="connsiteY188" fmla="*/ 371742 h 6239661"/>
                <a:gd name="connsiteX189" fmla="*/ 769262 w 5187198"/>
                <a:gd name="connsiteY189" fmla="*/ 336154 h 6239661"/>
                <a:gd name="connsiteX190" fmla="*/ 835552 w 5187198"/>
                <a:gd name="connsiteY190" fmla="*/ 301173 h 6239661"/>
                <a:gd name="connsiteX191" fmla="*/ 902979 w 5187198"/>
                <a:gd name="connsiteY191" fmla="*/ 268004 h 6239661"/>
                <a:gd name="connsiteX192" fmla="*/ 971127 w 5187198"/>
                <a:gd name="connsiteY192" fmla="*/ 235607 h 6239661"/>
                <a:gd name="connsiteX193" fmla="*/ 988238 w 5187198"/>
                <a:gd name="connsiteY193" fmla="*/ 227556 h 6239661"/>
                <a:gd name="connsiteX194" fmla="*/ 1005744 w 5187198"/>
                <a:gd name="connsiteY194" fmla="*/ 220191 h 6239661"/>
                <a:gd name="connsiteX195" fmla="*/ 1040729 w 5187198"/>
                <a:gd name="connsiteY195" fmla="*/ 205569 h 6239661"/>
                <a:gd name="connsiteX196" fmla="*/ 1110835 w 5187198"/>
                <a:gd name="connsiteY196" fmla="*/ 176248 h 6239661"/>
                <a:gd name="connsiteX197" fmla="*/ 1254256 w 5187198"/>
                <a:gd name="connsiteY197" fmla="*/ 123796 h 6239661"/>
                <a:gd name="connsiteX198" fmla="*/ 1401310 w 5187198"/>
                <a:gd name="connsiteY198" fmla="*/ 79852 h 6239661"/>
                <a:gd name="connsiteX199" fmla="*/ 2011811 w 5187198"/>
                <a:gd name="connsiteY199" fmla="*/ 4 h 62396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Lst>
              <a:rect l="l" t="t" r="r" b="b"/>
              <a:pathLst>
                <a:path w="5187198" h="6239661">
                  <a:moveTo>
                    <a:pt x="2011811" y="4"/>
                  </a:moveTo>
                  <a:cubicBezTo>
                    <a:pt x="2217306" y="120"/>
                    <a:pt x="2420903" y="25925"/>
                    <a:pt x="2617011" y="70590"/>
                  </a:cubicBezTo>
                  <a:lnTo>
                    <a:pt x="2690321" y="88146"/>
                  </a:lnTo>
                  <a:lnTo>
                    <a:pt x="2726863" y="97127"/>
                  </a:lnTo>
                  <a:lnTo>
                    <a:pt x="2762951" y="107375"/>
                  </a:lnTo>
                  <a:lnTo>
                    <a:pt x="2834843" y="128493"/>
                  </a:lnTo>
                  <a:cubicBezTo>
                    <a:pt x="2858788" y="135605"/>
                    <a:pt x="2882632" y="142226"/>
                    <a:pt x="2906574" y="151076"/>
                  </a:cubicBezTo>
                  <a:cubicBezTo>
                    <a:pt x="2954475" y="167852"/>
                    <a:pt x="3002363" y="183813"/>
                    <a:pt x="3049504" y="202124"/>
                  </a:cubicBezTo>
                  <a:lnTo>
                    <a:pt x="3189518" y="260159"/>
                  </a:lnTo>
                  <a:lnTo>
                    <a:pt x="3326048" y="325143"/>
                  </a:lnTo>
                  <a:cubicBezTo>
                    <a:pt x="3370687" y="348464"/>
                    <a:pt x="3414908" y="372485"/>
                    <a:pt x="3459166" y="395936"/>
                  </a:cubicBezTo>
                  <a:cubicBezTo>
                    <a:pt x="3502947" y="420302"/>
                    <a:pt x="3545491" y="447118"/>
                    <a:pt x="3588578" y="472343"/>
                  </a:cubicBezTo>
                  <a:cubicBezTo>
                    <a:pt x="3610346" y="484551"/>
                    <a:pt x="3630797" y="499072"/>
                    <a:pt x="3651864" y="512600"/>
                  </a:cubicBezTo>
                  <a:lnTo>
                    <a:pt x="3714514" y="553499"/>
                  </a:lnTo>
                  <a:cubicBezTo>
                    <a:pt x="3880005" y="664844"/>
                    <a:pt x="4036083" y="788388"/>
                    <a:pt x="4181221" y="922912"/>
                  </a:cubicBezTo>
                  <a:cubicBezTo>
                    <a:pt x="4326221" y="1057515"/>
                    <a:pt x="4461955" y="1202038"/>
                    <a:pt x="4582963" y="1358264"/>
                  </a:cubicBezTo>
                  <a:cubicBezTo>
                    <a:pt x="4614206" y="1396543"/>
                    <a:pt x="4642091" y="1437400"/>
                    <a:pt x="4670721" y="1477644"/>
                  </a:cubicBezTo>
                  <a:cubicBezTo>
                    <a:pt x="4700172" y="1517414"/>
                    <a:pt x="4725864" y="1559538"/>
                    <a:pt x="4752378" y="1601187"/>
                  </a:cubicBezTo>
                  <a:lnTo>
                    <a:pt x="4772168" y="1632456"/>
                  </a:lnTo>
                  <a:lnTo>
                    <a:pt x="4782117" y="1648104"/>
                  </a:lnTo>
                  <a:lnTo>
                    <a:pt x="4791381" y="1664150"/>
                  </a:lnTo>
                  <a:lnTo>
                    <a:pt x="4828190" y="1728379"/>
                  </a:lnTo>
                  <a:cubicBezTo>
                    <a:pt x="4840266" y="1749930"/>
                    <a:pt x="4853470" y="1770740"/>
                    <a:pt x="4864832" y="1792796"/>
                  </a:cubicBezTo>
                  <a:lnTo>
                    <a:pt x="4899201" y="1858342"/>
                  </a:lnTo>
                  <a:cubicBezTo>
                    <a:pt x="4910484" y="1880260"/>
                    <a:pt x="4922532" y="1901920"/>
                    <a:pt x="4933266" y="1924155"/>
                  </a:cubicBezTo>
                  <a:lnTo>
                    <a:pt x="4964403" y="1991384"/>
                  </a:lnTo>
                  <a:cubicBezTo>
                    <a:pt x="4974618" y="2013829"/>
                    <a:pt x="4985323" y="2036171"/>
                    <a:pt x="4995019" y="2058823"/>
                  </a:cubicBezTo>
                  <a:lnTo>
                    <a:pt x="5021999" y="2127723"/>
                  </a:lnTo>
                  <a:lnTo>
                    <a:pt x="5048321" y="2196908"/>
                  </a:lnTo>
                  <a:lnTo>
                    <a:pt x="5070546" y="2267547"/>
                  </a:lnTo>
                  <a:cubicBezTo>
                    <a:pt x="5078054" y="2291004"/>
                    <a:pt x="5085044" y="2314670"/>
                    <a:pt x="5092171" y="2338256"/>
                  </a:cubicBezTo>
                  <a:cubicBezTo>
                    <a:pt x="5098670" y="2362023"/>
                    <a:pt x="5104296" y="2386019"/>
                    <a:pt x="5110305" y="2409886"/>
                  </a:cubicBezTo>
                  <a:cubicBezTo>
                    <a:pt x="5158097" y="2600976"/>
                    <a:pt x="5182068" y="2797044"/>
                    <a:pt x="5186393" y="2992022"/>
                  </a:cubicBezTo>
                  <a:cubicBezTo>
                    <a:pt x="5191013" y="3187195"/>
                    <a:pt x="5175397" y="3380886"/>
                    <a:pt x="5149045" y="3571816"/>
                  </a:cubicBezTo>
                  <a:cubicBezTo>
                    <a:pt x="5141154" y="3619431"/>
                    <a:pt x="5133539" y="3666889"/>
                    <a:pt x="5126572" y="3714520"/>
                  </a:cubicBezTo>
                  <a:cubicBezTo>
                    <a:pt x="5117276" y="3761759"/>
                    <a:pt x="5107793" y="3808831"/>
                    <a:pt x="5099067" y="3856108"/>
                  </a:cubicBezTo>
                  <a:lnTo>
                    <a:pt x="5095699" y="3873868"/>
                  </a:lnTo>
                  <a:lnTo>
                    <a:pt x="5091573" y="3891426"/>
                  </a:lnTo>
                  <a:lnTo>
                    <a:pt x="5083324" y="3926541"/>
                  </a:lnTo>
                  <a:lnTo>
                    <a:pt x="5067256" y="3996889"/>
                  </a:lnTo>
                  <a:cubicBezTo>
                    <a:pt x="5064451" y="4008657"/>
                    <a:pt x="5062244" y="4020353"/>
                    <a:pt x="5059194" y="4032171"/>
                  </a:cubicBezTo>
                  <a:lnTo>
                    <a:pt x="5049522" y="4067833"/>
                  </a:lnTo>
                  <a:lnTo>
                    <a:pt x="5040067" y="4103553"/>
                  </a:lnTo>
                  <a:cubicBezTo>
                    <a:pt x="5036554" y="4115363"/>
                    <a:pt x="5032689" y="4127194"/>
                    <a:pt x="5028960" y="4138946"/>
                  </a:cubicBezTo>
                  <a:cubicBezTo>
                    <a:pt x="4999693" y="4233462"/>
                    <a:pt x="4962869" y="4326764"/>
                    <a:pt x="4917351" y="4417041"/>
                  </a:cubicBezTo>
                  <a:cubicBezTo>
                    <a:pt x="4871860" y="4507209"/>
                    <a:pt x="4817597" y="4594215"/>
                    <a:pt x="4756163" y="4676402"/>
                  </a:cubicBezTo>
                  <a:cubicBezTo>
                    <a:pt x="4632803" y="4840875"/>
                    <a:pt x="4480597" y="4982783"/>
                    <a:pt x="4322493" y="5105604"/>
                  </a:cubicBezTo>
                  <a:cubicBezTo>
                    <a:pt x="4163928" y="5228420"/>
                    <a:pt x="3999564" y="5332640"/>
                    <a:pt x="3840510" y="5429590"/>
                  </a:cubicBezTo>
                  <a:cubicBezTo>
                    <a:pt x="3760954" y="5478172"/>
                    <a:pt x="3682353" y="5524924"/>
                    <a:pt x="3606447" y="5572862"/>
                  </a:cubicBezTo>
                  <a:lnTo>
                    <a:pt x="3488814" y="5647178"/>
                  </a:lnTo>
                  <a:cubicBezTo>
                    <a:pt x="3448270" y="5672597"/>
                    <a:pt x="3407323" y="5697792"/>
                    <a:pt x="3365864" y="5722735"/>
                  </a:cubicBezTo>
                  <a:cubicBezTo>
                    <a:pt x="3200163" y="5822424"/>
                    <a:pt x="3026125" y="5917328"/>
                    <a:pt x="2839486" y="5999120"/>
                  </a:cubicBezTo>
                  <a:cubicBezTo>
                    <a:pt x="2653201" y="6080891"/>
                    <a:pt x="2453560" y="6149344"/>
                    <a:pt x="2242423" y="6192346"/>
                  </a:cubicBezTo>
                  <a:cubicBezTo>
                    <a:pt x="2031719" y="6235463"/>
                    <a:pt x="1808952" y="6251353"/>
                    <a:pt x="1589380" y="6230657"/>
                  </a:cubicBezTo>
                  <a:lnTo>
                    <a:pt x="1548244" y="6226706"/>
                  </a:lnTo>
                  <a:cubicBezTo>
                    <a:pt x="1534528" y="6225117"/>
                    <a:pt x="1520898" y="6223203"/>
                    <a:pt x="1507348" y="6221428"/>
                  </a:cubicBezTo>
                  <a:lnTo>
                    <a:pt x="1466401" y="6215904"/>
                  </a:lnTo>
                  <a:cubicBezTo>
                    <a:pt x="1452772" y="6213991"/>
                    <a:pt x="1439316" y="6211428"/>
                    <a:pt x="1425773" y="6209191"/>
                  </a:cubicBezTo>
                  <a:cubicBezTo>
                    <a:pt x="1398775" y="6204391"/>
                    <a:pt x="1371610" y="6199779"/>
                    <a:pt x="1344960" y="6193681"/>
                  </a:cubicBezTo>
                  <a:cubicBezTo>
                    <a:pt x="1318251" y="6187799"/>
                    <a:pt x="1291260" y="6182538"/>
                    <a:pt x="1265007" y="6175388"/>
                  </a:cubicBezTo>
                  <a:lnTo>
                    <a:pt x="1225415" y="6165243"/>
                  </a:lnTo>
                  <a:cubicBezTo>
                    <a:pt x="1212163" y="6161924"/>
                    <a:pt x="1198939" y="6158496"/>
                    <a:pt x="1186567" y="6154486"/>
                  </a:cubicBezTo>
                  <a:lnTo>
                    <a:pt x="1111158" y="6130918"/>
                  </a:lnTo>
                  <a:lnTo>
                    <a:pt x="1035915" y="6107163"/>
                  </a:lnTo>
                  <a:cubicBezTo>
                    <a:pt x="1010846" y="6099055"/>
                    <a:pt x="986357" y="6088784"/>
                    <a:pt x="961579" y="6079594"/>
                  </a:cubicBezTo>
                  <a:cubicBezTo>
                    <a:pt x="763709" y="6005594"/>
                    <a:pt x="572401" y="5909703"/>
                    <a:pt x="395297" y="5792812"/>
                  </a:cubicBezTo>
                  <a:lnTo>
                    <a:pt x="265239" y="5701511"/>
                  </a:lnTo>
                  <a:cubicBezTo>
                    <a:pt x="254227" y="5694155"/>
                    <a:pt x="244103" y="5685646"/>
                    <a:pt x="233756" y="5677542"/>
                  </a:cubicBezTo>
                  <a:lnTo>
                    <a:pt x="202800" y="5652902"/>
                  </a:lnTo>
                  <a:lnTo>
                    <a:pt x="140918" y="5603515"/>
                  </a:lnTo>
                  <a:cubicBezTo>
                    <a:pt x="130598" y="5595302"/>
                    <a:pt x="120280" y="5587089"/>
                    <a:pt x="110625" y="5578127"/>
                  </a:cubicBezTo>
                  <a:cubicBezTo>
                    <a:pt x="105647" y="5573779"/>
                    <a:pt x="100444" y="5569834"/>
                    <a:pt x="95631" y="5565299"/>
                  </a:cubicBezTo>
                  <a:cubicBezTo>
                    <a:pt x="90955" y="5560684"/>
                    <a:pt x="86505" y="5555666"/>
                    <a:pt x="81966" y="5550973"/>
                  </a:cubicBezTo>
                  <a:lnTo>
                    <a:pt x="27991" y="5493272"/>
                  </a:lnTo>
                  <a:cubicBezTo>
                    <a:pt x="19109" y="5483589"/>
                    <a:pt x="9758" y="5474359"/>
                    <a:pt x="1454" y="5464252"/>
                  </a:cubicBezTo>
                  <a:lnTo>
                    <a:pt x="0" y="5462518"/>
                  </a:lnTo>
                  <a:lnTo>
                    <a:pt x="0" y="4720187"/>
                  </a:lnTo>
                  <a:lnTo>
                    <a:pt x="109684" y="4836724"/>
                  </a:lnTo>
                  <a:cubicBezTo>
                    <a:pt x="173316" y="4897375"/>
                    <a:pt x="239447" y="4954160"/>
                    <a:pt x="306959" y="5007200"/>
                  </a:cubicBezTo>
                  <a:lnTo>
                    <a:pt x="358101" y="5046057"/>
                  </a:lnTo>
                  <a:lnTo>
                    <a:pt x="383328" y="5065684"/>
                  </a:lnTo>
                  <a:cubicBezTo>
                    <a:pt x="391637" y="5072316"/>
                    <a:pt x="400805" y="5077902"/>
                    <a:pt x="409503" y="5083942"/>
                  </a:cubicBezTo>
                  <a:lnTo>
                    <a:pt x="461889" y="5119888"/>
                  </a:lnTo>
                  <a:cubicBezTo>
                    <a:pt x="466184" y="5122893"/>
                    <a:pt x="470616" y="5125820"/>
                    <a:pt x="474883" y="5128933"/>
                  </a:cubicBezTo>
                  <a:cubicBezTo>
                    <a:pt x="478982" y="5132235"/>
                    <a:pt x="482476" y="5136069"/>
                    <a:pt x="486410" y="5139557"/>
                  </a:cubicBezTo>
                  <a:cubicBezTo>
                    <a:pt x="494140" y="5146613"/>
                    <a:pt x="502565" y="5152812"/>
                    <a:pt x="510852" y="5159089"/>
                  </a:cubicBezTo>
                  <a:lnTo>
                    <a:pt x="560653" y="5196893"/>
                  </a:lnTo>
                  <a:lnTo>
                    <a:pt x="585485" y="5215834"/>
                  </a:lnTo>
                  <a:cubicBezTo>
                    <a:pt x="593773" y="5222111"/>
                    <a:pt x="601864" y="5228685"/>
                    <a:pt x="610707" y="5234185"/>
                  </a:cubicBezTo>
                  <a:lnTo>
                    <a:pt x="714768" y="5303103"/>
                  </a:lnTo>
                  <a:cubicBezTo>
                    <a:pt x="856162" y="5390603"/>
                    <a:pt x="1008099" y="5459947"/>
                    <a:pt x="1166634" y="5513322"/>
                  </a:cubicBezTo>
                  <a:cubicBezTo>
                    <a:pt x="1186540" y="5519932"/>
                    <a:pt x="1205774" y="5527751"/>
                    <a:pt x="1225991" y="5533632"/>
                  </a:cubicBezTo>
                  <a:lnTo>
                    <a:pt x="1286680" y="5550705"/>
                  </a:lnTo>
                  <a:lnTo>
                    <a:pt x="1347310" y="5567995"/>
                  </a:lnTo>
                  <a:cubicBezTo>
                    <a:pt x="1357469" y="5571180"/>
                    <a:pt x="1367261" y="5573572"/>
                    <a:pt x="1377002" y="5575719"/>
                  </a:cubicBezTo>
                  <a:lnTo>
                    <a:pt x="1406328" y="5582649"/>
                  </a:lnTo>
                  <a:cubicBezTo>
                    <a:pt x="1425825" y="5587757"/>
                    <a:pt x="1445490" y="5590939"/>
                    <a:pt x="1465060" y="5594909"/>
                  </a:cubicBezTo>
                  <a:cubicBezTo>
                    <a:pt x="1484652" y="5599231"/>
                    <a:pt x="1504324" y="5601952"/>
                    <a:pt x="1523881" y="5605105"/>
                  </a:cubicBezTo>
                  <a:cubicBezTo>
                    <a:pt x="1533660" y="5606682"/>
                    <a:pt x="1543460" y="5608613"/>
                    <a:pt x="1553325" y="5609865"/>
                  </a:cubicBezTo>
                  <a:lnTo>
                    <a:pt x="1582813" y="5613593"/>
                  </a:lnTo>
                  <a:lnTo>
                    <a:pt x="1612301" y="5617321"/>
                  </a:lnTo>
                  <a:lnTo>
                    <a:pt x="1641863" y="5619910"/>
                  </a:lnTo>
                  <a:cubicBezTo>
                    <a:pt x="1799348" y="5633940"/>
                    <a:pt x="1957913" y="5625770"/>
                    <a:pt x="2117508" y="5595156"/>
                  </a:cubicBezTo>
                  <a:cubicBezTo>
                    <a:pt x="2277124" y="5564895"/>
                    <a:pt x="2437004" y="5512449"/>
                    <a:pt x="2597368" y="5447381"/>
                  </a:cubicBezTo>
                  <a:cubicBezTo>
                    <a:pt x="2757791" y="5382096"/>
                    <a:pt x="2918855" y="5304464"/>
                    <a:pt x="3082968" y="5223245"/>
                  </a:cubicBezTo>
                  <a:lnTo>
                    <a:pt x="3334855" y="5097383"/>
                  </a:lnTo>
                  <a:cubicBezTo>
                    <a:pt x="3423528" y="5054142"/>
                    <a:pt x="3511773" y="5013798"/>
                    <a:pt x="3599509" y="4976217"/>
                  </a:cubicBezTo>
                  <a:cubicBezTo>
                    <a:pt x="3774960" y="4900701"/>
                    <a:pt x="3948276" y="4837481"/>
                    <a:pt x="4112002" y="4766359"/>
                  </a:cubicBezTo>
                  <a:cubicBezTo>
                    <a:pt x="4193972" y="4730827"/>
                    <a:pt x="4273429" y="4692997"/>
                    <a:pt x="4348983" y="4649833"/>
                  </a:cubicBezTo>
                  <a:cubicBezTo>
                    <a:pt x="4424508" y="4606778"/>
                    <a:pt x="4496050" y="4558250"/>
                    <a:pt x="4560505" y="4501564"/>
                  </a:cubicBezTo>
                  <a:cubicBezTo>
                    <a:pt x="4625198" y="4445289"/>
                    <a:pt x="4682991" y="4381021"/>
                    <a:pt x="4731963" y="4309870"/>
                  </a:cubicBezTo>
                  <a:cubicBezTo>
                    <a:pt x="4781043" y="4238747"/>
                    <a:pt x="4821275" y="4160848"/>
                    <a:pt x="4852344" y="4078640"/>
                  </a:cubicBezTo>
                  <a:lnTo>
                    <a:pt x="4863972" y="4047790"/>
                  </a:lnTo>
                  <a:lnTo>
                    <a:pt x="4874144" y="4016320"/>
                  </a:lnTo>
                  <a:lnTo>
                    <a:pt x="4884127" y="3984682"/>
                  </a:lnTo>
                  <a:cubicBezTo>
                    <a:pt x="4887242" y="3973925"/>
                    <a:pt x="4889981" y="3962835"/>
                    <a:pt x="4892800" y="3951883"/>
                  </a:cubicBezTo>
                  <a:lnTo>
                    <a:pt x="4909526" y="3886001"/>
                  </a:lnTo>
                  <a:lnTo>
                    <a:pt x="4917687" y="3852948"/>
                  </a:lnTo>
                  <a:lnTo>
                    <a:pt x="4921768" y="3836422"/>
                  </a:lnTo>
                  <a:lnTo>
                    <a:pt x="4924845" y="3819742"/>
                  </a:lnTo>
                  <a:cubicBezTo>
                    <a:pt x="4933092" y="3775120"/>
                    <a:pt x="4941231" y="3730469"/>
                    <a:pt x="4948230" y="3685744"/>
                  </a:cubicBezTo>
                  <a:cubicBezTo>
                    <a:pt x="4953579" y="3640694"/>
                    <a:pt x="4958249" y="3595577"/>
                    <a:pt x="4962782" y="3550540"/>
                  </a:cubicBezTo>
                  <a:cubicBezTo>
                    <a:pt x="4976580" y="3369692"/>
                    <a:pt x="4965812" y="3187942"/>
                    <a:pt x="4939468" y="3010249"/>
                  </a:cubicBezTo>
                  <a:cubicBezTo>
                    <a:pt x="4912965" y="2832281"/>
                    <a:pt x="4870237" y="2658196"/>
                    <a:pt x="4816901" y="2488224"/>
                  </a:cubicBezTo>
                  <a:cubicBezTo>
                    <a:pt x="4810197" y="2466954"/>
                    <a:pt x="4803984" y="2445582"/>
                    <a:pt x="4797005" y="2424470"/>
                  </a:cubicBezTo>
                  <a:cubicBezTo>
                    <a:pt x="4789399" y="2403537"/>
                    <a:pt x="4781686" y="2382574"/>
                    <a:pt x="4774433" y="2361620"/>
                  </a:cubicBezTo>
                  <a:lnTo>
                    <a:pt x="4752459" y="2298700"/>
                  </a:lnTo>
                  <a:lnTo>
                    <a:pt x="4728083" y="2236526"/>
                  </a:lnTo>
                  <a:cubicBezTo>
                    <a:pt x="4719957" y="2215802"/>
                    <a:pt x="4712352" y="2194869"/>
                    <a:pt x="4704471" y="2174095"/>
                  </a:cubicBezTo>
                  <a:lnTo>
                    <a:pt x="4678399" y="2112626"/>
                  </a:lnTo>
                  <a:lnTo>
                    <a:pt x="4652601" y="2050999"/>
                  </a:lnTo>
                  <a:cubicBezTo>
                    <a:pt x="4643711" y="2030533"/>
                    <a:pt x="4633616" y="2010672"/>
                    <a:pt x="4624205" y="1990415"/>
                  </a:cubicBezTo>
                  <a:lnTo>
                    <a:pt x="4595398" y="1930069"/>
                  </a:lnTo>
                  <a:cubicBezTo>
                    <a:pt x="4585714" y="1909969"/>
                    <a:pt x="4574413" y="1890713"/>
                    <a:pt x="4563827" y="1870952"/>
                  </a:cubicBezTo>
                  <a:lnTo>
                    <a:pt x="4531433" y="1812311"/>
                  </a:lnTo>
                  <a:lnTo>
                    <a:pt x="4523315" y="1797616"/>
                  </a:lnTo>
                  <a:lnTo>
                    <a:pt x="4514482" y="1783425"/>
                  </a:lnTo>
                  <a:lnTo>
                    <a:pt x="4496845" y="1754936"/>
                  </a:lnTo>
                  <a:lnTo>
                    <a:pt x="4461463" y="1697929"/>
                  </a:lnTo>
                  <a:lnTo>
                    <a:pt x="4452660" y="1683629"/>
                  </a:lnTo>
                  <a:lnTo>
                    <a:pt x="4443141" y="1669834"/>
                  </a:lnTo>
                  <a:lnTo>
                    <a:pt x="4424241" y="1642166"/>
                  </a:lnTo>
                  <a:cubicBezTo>
                    <a:pt x="4399005" y="1605265"/>
                    <a:pt x="4374512" y="1567751"/>
                    <a:pt x="4346886" y="1532412"/>
                  </a:cubicBezTo>
                  <a:cubicBezTo>
                    <a:pt x="4240477" y="1388328"/>
                    <a:pt x="4120362" y="1253437"/>
                    <a:pt x="3985497" y="1134649"/>
                  </a:cubicBezTo>
                  <a:cubicBezTo>
                    <a:pt x="3850799" y="1015675"/>
                    <a:pt x="3702920" y="911715"/>
                    <a:pt x="3545665" y="825877"/>
                  </a:cubicBezTo>
                  <a:lnTo>
                    <a:pt x="3486190" y="794756"/>
                  </a:lnTo>
                  <a:cubicBezTo>
                    <a:pt x="3466181" y="784640"/>
                    <a:pt x="3446893" y="773560"/>
                    <a:pt x="3426182" y="764765"/>
                  </a:cubicBezTo>
                  <a:lnTo>
                    <a:pt x="3365044" y="737255"/>
                  </a:lnTo>
                  <a:lnTo>
                    <a:pt x="3334529" y="723514"/>
                  </a:lnTo>
                  <a:cubicBezTo>
                    <a:pt x="3324394" y="718943"/>
                    <a:pt x="3314287" y="714265"/>
                    <a:pt x="3303733" y="710395"/>
                  </a:cubicBezTo>
                  <a:cubicBezTo>
                    <a:pt x="3262013" y="694346"/>
                    <a:pt x="3220711" y="677599"/>
                    <a:pt x="3179033" y="662259"/>
                  </a:cubicBezTo>
                  <a:lnTo>
                    <a:pt x="3052408" y="620447"/>
                  </a:lnTo>
                  <a:lnTo>
                    <a:pt x="2924325" y="584505"/>
                  </a:lnTo>
                  <a:cubicBezTo>
                    <a:pt x="2903106" y="578471"/>
                    <a:pt x="2881119" y="574434"/>
                    <a:pt x="2859667" y="569266"/>
                  </a:cubicBezTo>
                  <a:lnTo>
                    <a:pt x="2795226" y="554085"/>
                  </a:lnTo>
                  <a:cubicBezTo>
                    <a:pt x="2774078" y="548652"/>
                    <a:pt x="2751709" y="544744"/>
                    <a:pt x="2729702" y="540354"/>
                  </a:cubicBezTo>
                  <a:lnTo>
                    <a:pt x="2663758" y="527322"/>
                  </a:lnTo>
                  <a:lnTo>
                    <a:pt x="2630927" y="520495"/>
                  </a:lnTo>
                  <a:lnTo>
                    <a:pt x="2597965" y="515024"/>
                  </a:lnTo>
                  <a:cubicBezTo>
                    <a:pt x="2575970" y="511449"/>
                    <a:pt x="2554112" y="507795"/>
                    <a:pt x="2532205" y="503895"/>
                  </a:cubicBezTo>
                  <a:cubicBezTo>
                    <a:pt x="2357016" y="475037"/>
                    <a:pt x="2182954" y="456682"/>
                    <a:pt x="2010064" y="452552"/>
                  </a:cubicBezTo>
                  <a:cubicBezTo>
                    <a:pt x="1837255" y="448558"/>
                    <a:pt x="1665388" y="457916"/>
                    <a:pt x="1494552" y="485055"/>
                  </a:cubicBezTo>
                  <a:cubicBezTo>
                    <a:pt x="1452133" y="492816"/>
                    <a:pt x="1409569" y="501117"/>
                    <a:pt x="1366896" y="509389"/>
                  </a:cubicBezTo>
                  <a:cubicBezTo>
                    <a:pt x="1324862" y="520035"/>
                    <a:pt x="1282333" y="529505"/>
                    <a:pt x="1240175" y="541045"/>
                  </a:cubicBezTo>
                  <a:lnTo>
                    <a:pt x="1177438" y="560170"/>
                  </a:lnTo>
                  <a:lnTo>
                    <a:pt x="1145987" y="569826"/>
                  </a:lnTo>
                  <a:lnTo>
                    <a:pt x="1130315" y="574669"/>
                  </a:lnTo>
                  <a:lnTo>
                    <a:pt x="1114873" y="580384"/>
                  </a:lnTo>
                  <a:lnTo>
                    <a:pt x="1052839" y="602943"/>
                  </a:lnTo>
                  <a:cubicBezTo>
                    <a:pt x="1032151" y="610499"/>
                    <a:pt x="1011255" y="617535"/>
                    <a:pt x="991135" y="626866"/>
                  </a:cubicBezTo>
                  <a:lnTo>
                    <a:pt x="930179" y="653191"/>
                  </a:lnTo>
                  <a:cubicBezTo>
                    <a:pt x="909850" y="662002"/>
                    <a:pt x="889443" y="670676"/>
                    <a:pt x="869768" y="680937"/>
                  </a:cubicBezTo>
                  <a:lnTo>
                    <a:pt x="810085" y="710734"/>
                  </a:lnTo>
                  <a:cubicBezTo>
                    <a:pt x="790331" y="720859"/>
                    <a:pt x="770124" y="730514"/>
                    <a:pt x="751220" y="741794"/>
                  </a:cubicBezTo>
                  <a:cubicBezTo>
                    <a:pt x="673929" y="784955"/>
                    <a:pt x="598827" y="830326"/>
                    <a:pt x="532669" y="881688"/>
                  </a:cubicBezTo>
                  <a:cubicBezTo>
                    <a:pt x="464226" y="931625"/>
                    <a:pt x="406969" y="988270"/>
                    <a:pt x="354185" y="1050286"/>
                  </a:cubicBezTo>
                  <a:lnTo>
                    <a:pt x="315980" y="1098125"/>
                  </a:lnTo>
                  <a:lnTo>
                    <a:pt x="280345" y="1149782"/>
                  </a:lnTo>
                  <a:cubicBezTo>
                    <a:pt x="268144" y="1166335"/>
                    <a:pt x="257438" y="1185955"/>
                    <a:pt x="245890" y="1203959"/>
                  </a:cubicBezTo>
                  <a:cubicBezTo>
                    <a:pt x="234552" y="1222481"/>
                    <a:pt x="223171" y="1240298"/>
                    <a:pt x="212162" y="1260184"/>
                  </a:cubicBezTo>
                  <a:cubicBezTo>
                    <a:pt x="168299" y="1337574"/>
                    <a:pt x="125055" y="1419360"/>
                    <a:pt x="80716" y="1502476"/>
                  </a:cubicBezTo>
                  <a:lnTo>
                    <a:pt x="0" y="1648841"/>
                  </a:lnTo>
                  <a:lnTo>
                    <a:pt x="0" y="954863"/>
                  </a:lnTo>
                  <a:lnTo>
                    <a:pt x="43491" y="895513"/>
                  </a:lnTo>
                  <a:cubicBezTo>
                    <a:pt x="59888" y="874984"/>
                    <a:pt x="77014" y="854766"/>
                    <a:pt x="93923" y="834489"/>
                  </a:cubicBezTo>
                  <a:cubicBezTo>
                    <a:pt x="163245" y="754880"/>
                    <a:pt x="240806" y="679565"/>
                    <a:pt x="323465" y="617671"/>
                  </a:cubicBezTo>
                  <a:cubicBezTo>
                    <a:pt x="405002" y="553042"/>
                    <a:pt x="490132" y="499230"/>
                    <a:pt x="574777" y="446794"/>
                  </a:cubicBezTo>
                  <a:cubicBezTo>
                    <a:pt x="595733" y="433050"/>
                    <a:pt x="617442" y="421248"/>
                    <a:pt x="638943" y="408925"/>
                  </a:cubicBezTo>
                  <a:lnTo>
                    <a:pt x="703505" y="371742"/>
                  </a:lnTo>
                  <a:cubicBezTo>
                    <a:pt x="724798" y="358900"/>
                    <a:pt x="747120" y="347842"/>
                    <a:pt x="769262" y="336154"/>
                  </a:cubicBezTo>
                  <a:lnTo>
                    <a:pt x="835552" y="301173"/>
                  </a:lnTo>
                  <a:cubicBezTo>
                    <a:pt x="857427" y="289183"/>
                    <a:pt x="880470" y="278896"/>
                    <a:pt x="902979" y="268004"/>
                  </a:cubicBezTo>
                  <a:lnTo>
                    <a:pt x="971127" y="235607"/>
                  </a:lnTo>
                  <a:lnTo>
                    <a:pt x="988238" y="227556"/>
                  </a:lnTo>
                  <a:lnTo>
                    <a:pt x="1005744" y="220191"/>
                  </a:lnTo>
                  <a:lnTo>
                    <a:pt x="1040729" y="205569"/>
                  </a:lnTo>
                  <a:lnTo>
                    <a:pt x="1110835" y="176248"/>
                  </a:lnTo>
                  <a:cubicBezTo>
                    <a:pt x="1157999" y="157703"/>
                    <a:pt x="1206322" y="141323"/>
                    <a:pt x="1254256" y="123796"/>
                  </a:cubicBezTo>
                  <a:cubicBezTo>
                    <a:pt x="1302938" y="108671"/>
                    <a:pt x="1352074" y="94017"/>
                    <a:pt x="1401310" y="79852"/>
                  </a:cubicBezTo>
                  <a:cubicBezTo>
                    <a:pt x="1599497" y="26774"/>
                    <a:pt x="1806373" y="-329"/>
                    <a:pt x="2011811" y="4"/>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7" name="Freeform: Shape 36">
              <a:extLst>
                <a:ext uri="{FF2B5EF4-FFF2-40B4-BE49-F238E27FC236}">
                  <a16:creationId xmlns:a16="http://schemas.microsoft.com/office/drawing/2014/main" id="{06AC5DCC-C3CC-4FD5-AD4E-13A1BE5F7F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0" y="297400"/>
              <a:ext cx="5215811" cy="6107388"/>
            </a:xfrm>
            <a:custGeom>
              <a:avLst/>
              <a:gdLst>
                <a:gd name="connsiteX0" fmla="*/ 1869139 w 5215811"/>
                <a:gd name="connsiteY0" fmla="*/ 9 h 6107388"/>
                <a:gd name="connsiteX1" fmla="*/ 2791149 w 5215811"/>
                <a:gd name="connsiteY1" fmla="*/ 130229 h 6107388"/>
                <a:gd name="connsiteX2" fmla="*/ 4760307 w 5215811"/>
                <a:gd name="connsiteY2" fmla="*/ 1608408 h 6107388"/>
                <a:gd name="connsiteX3" fmla="*/ 5108574 w 5215811"/>
                <a:gd name="connsiteY3" fmla="*/ 4050383 h 6107388"/>
                <a:gd name="connsiteX4" fmla="*/ 3434916 w 5215811"/>
                <a:gd name="connsiteY4" fmla="*/ 5503134 h 6107388"/>
                <a:gd name="connsiteX5" fmla="*/ 1137841 w 5215811"/>
                <a:gd name="connsiteY5" fmla="*/ 6033968 h 6107388"/>
                <a:gd name="connsiteX6" fmla="*/ 217555 w 5215811"/>
                <a:gd name="connsiteY6" fmla="*/ 5598945 h 6107388"/>
                <a:gd name="connsiteX7" fmla="*/ 0 w 5215811"/>
                <a:gd name="connsiteY7" fmla="*/ 5419622 h 6107388"/>
                <a:gd name="connsiteX8" fmla="*/ 0 w 5215811"/>
                <a:gd name="connsiteY8" fmla="*/ 4571683 h 6107388"/>
                <a:gd name="connsiteX9" fmla="*/ 18056 w 5215811"/>
                <a:gd name="connsiteY9" fmla="*/ 4599282 h 6107388"/>
                <a:gd name="connsiteX10" fmla="*/ 358324 w 5215811"/>
                <a:gd name="connsiteY10" fmla="*/ 4988154 h 6107388"/>
                <a:gd name="connsiteX11" fmla="*/ 1282741 w 5215811"/>
                <a:gd name="connsiteY11" fmla="*/ 5493193 h 6107388"/>
                <a:gd name="connsiteX12" fmla="*/ 2172794 w 5215811"/>
                <a:gd name="connsiteY12" fmla="*/ 5470630 h 6107388"/>
                <a:gd name="connsiteX13" fmla="*/ 3146893 w 5215811"/>
                <a:gd name="connsiteY13" fmla="*/ 5016296 h 6107388"/>
                <a:gd name="connsiteX14" fmla="*/ 3574114 w 5215811"/>
                <a:gd name="connsiteY14" fmla="*/ 4791124 h 6107388"/>
                <a:gd name="connsiteX15" fmla="*/ 4244948 w 5215811"/>
                <a:gd name="connsiteY15" fmla="*/ 4392664 h 6107388"/>
                <a:gd name="connsiteX16" fmla="*/ 4556385 w 5215811"/>
                <a:gd name="connsiteY16" fmla="*/ 3902656 h 6107388"/>
                <a:gd name="connsiteX17" fmla="*/ 4616354 w 5215811"/>
                <a:gd name="connsiteY17" fmla="*/ 2851680 h 6107388"/>
                <a:gd name="connsiteX18" fmla="*/ 4269266 w 5215811"/>
                <a:gd name="connsiteY18" fmla="*/ 1889625 h 6107388"/>
                <a:gd name="connsiteX19" fmla="*/ 2645976 w 5215811"/>
                <a:gd name="connsiteY19" fmla="*/ 671162 h 6107388"/>
                <a:gd name="connsiteX20" fmla="*/ 1648930 w 5215811"/>
                <a:gd name="connsiteY20" fmla="*/ 573017 h 6107388"/>
                <a:gd name="connsiteX21" fmla="*/ 771768 w 5215811"/>
                <a:gd name="connsiteY21" fmla="*/ 865882 h 6107388"/>
                <a:gd name="connsiteX22" fmla="*/ 433617 w 5215811"/>
                <a:gd name="connsiteY22" fmla="*/ 1119441 h 6107388"/>
                <a:gd name="connsiteX23" fmla="*/ 200571 w 5215811"/>
                <a:gd name="connsiteY23" fmla="*/ 1486480 h 6107388"/>
                <a:gd name="connsiteX24" fmla="*/ 47077 w 5215811"/>
                <a:gd name="connsiteY24" fmla="*/ 1753604 h 6107388"/>
                <a:gd name="connsiteX25" fmla="*/ 0 w 5215811"/>
                <a:gd name="connsiteY25" fmla="*/ 1831655 h 6107388"/>
                <a:gd name="connsiteX26" fmla="*/ 0 w 5215811"/>
                <a:gd name="connsiteY26" fmla="*/ 751112 h 6107388"/>
                <a:gd name="connsiteX27" fmla="*/ 6994 w 5215811"/>
                <a:gd name="connsiteY27" fmla="*/ 742614 h 6107388"/>
                <a:gd name="connsiteX28" fmla="*/ 484047 w 5215811"/>
                <a:gd name="connsiteY28" fmla="*/ 378777 h 6107388"/>
                <a:gd name="connsiteX29" fmla="*/ 1869139 w 5215811"/>
                <a:gd name="connsiteY29" fmla="*/ 9 h 61073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5215811" h="6107388">
                  <a:moveTo>
                    <a:pt x="1869139" y="9"/>
                  </a:moveTo>
                  <a:cubicBezTo>
                    <a:pt x="2160924" y="-706"/>
                    <a:pt x="2465752" y="43039"/>
                    <a:pt x="2791149" y="130229"/>
                  </a:cubicBezTo>
                  <a:cubicBezTo>
                    <a:pt x="3651198" y="360678"/>
                    <a:pt x="4339884" y="907924"/>
                    <a:pt x="4760307" y="1608408"/>
                  </a:cubicBezTo>
                  <a:cubicBezTo>
                    <a:pt x="5188180" y="2321320"/>
                    <a:pt x="5338357" y="3192822"/>
                    <a:pt x="5108574" y="4050383"/>
                  </a:cubicBezTo>
                  <a:cubicBezTo>
                    <a:pt x="4880820" y="4900373"/>
                    <a:pt x="4152841" y="5098512"/>
                    <a:pt x="3434916" y="5503134"/>
                  </a:cubicBezTo>
                  <a:cubicBezTo>
                    <a:pt x="2717099" y="5907783"/>
                    <a:pt x="2005568" y="6266474"/>
                    <a:pt x="1137841" y="6033968"/>
                  </a:cubicBezTo>
                  <a:cubicBezTo>
                    <a:pt x="783079" y="5938910"/>
                    <a:pt x="479573" y="5790114"/>
                    <a:pt x="217555" y="5598945"/>
                  </a:cubicBezTo>
                  <a:lnTo>
                    <a:pt x="0" y="5419622"/>
                  </a:lnTo>
                  <a:lnTo>
                    <a:pt x="0" y="4571683"/>
                  </a:lnTo>
                  <a:lnTo>
                    <a:pt x="18056" y="4599282"/>
                  </a:lnTo>
                  <a:cubicBezTo>
                    <a:pt x="124071" y="4746782"/>
                    <a:pt x="237002" y="4875718"/>
                    <a:pt x="358324" y="4988154"/>
                  </a:cubicBezTo>
                  <a:cubicBezTo>
                    <a:pt x="621323" y="5231809"/>
                    <a:pt x="923667" y="5396979"/>
                    <a:pt x="1282741" y="5493193"/>
                  </a:cubicBezTo>
                  <a:cubicBezTo>
                    <a:pt x="1573894" y="5571207"/>
                    <a:pt x="1856732" y="5563878"/>
                    <a:pt x="2172794" y="5470630"/>
                  </a:cubicBezTo>
                  <a:cubicBezTo>
                    <a:pt x="2498985" y="5374183"/>
                    <a:pt x="2832844" y="5193315"/>
                    <a:pt x="3146893" y="5016296"/>
                  </a:cubicBezTo>
                  <a:cubicBezTo>
                    <a:pt x="3293538" y="4933641"/>
                    <a:pt x="3436182" y="4861160"/>
                    <a:pt x="3574114" y="4791124"/>
                  </a:cubicBezTo>
                  <a:cubicBezTo>
                    <a:pt x="3841238" y="4655550"/>
                    <a:pt x="4071901" y="4538375"/>
                    <a:pt x="4244948" y="4392664"/>
                  </a:cubicBezTo>
                  <a:cubicBezTo>
                    <a:pt x="4405844" y="4257259"/>
                    <a:pt x="4501845" y="4106204"/>
                    <a:pt x="4556385" y="3902656"/>
                  </a:cubicBezTo>
                  <a:cubicBezTo>
                    <a:pt x="4649063" y="3556776"/>
                    <a:pt x="4669271" y="3203187"/>
                    <a:pt x="4616354" y="2851680"/>
                  </a:cubicBezTo>
                  <a:cubicBezTo>
                    <a:pt x="4565198" y="2511774"/>
                    <a:pt x="4448474" y="2188147"/>
                    <a:pt x="4269266" y="1889625"/>
                  </a:cubicBezTo>
                  <a:cubicBezTo>
                    <a:pt x="3907781" y="1287586"/>
                    <a:pt x="3331245" y="854780"/>
                    <a:pt x="2645976" y="671162"/>
                  </a:cubicBezTo>
                  <a:cubicBezTo>
                    <a:pt x="2278249" y="572630"/>
                    <a:pt x="1952074" y="540526"/>
                    <a:pt x="1648930" y="573017"/>
                  </a:cubicBezTo>
                  <a:cubicBezTo>
                    <a:pt x="1351746" y="604901"/>
                    <a:pt x="1064785" y="700731"/>
                    <a:pt x="771768" y="865882"/>
                  </a:cubicBezTo>
                  <a:cubicBezTo>
                    <a:pt x="568061" y="980657"/>
                    <a:pt x="486465" y="1058486"/>
                    <a:pt x="433617" y="1119441"/>
                  </a:cubicBezTo>
                  <a:cubicBezTo>
                    <a:pt x="358307" y="1206256"/>
                    <a:pt x="292149" y="1323808"/>
                    <a:pt x="200571" y="1486480"/>
                  </a:cubicBezTo>
                  <a:cubicBezTo>
                    <a:pt x="156644" y="1564432"/>
                    <a:pt x="106654" y="1653214"/>
                    <a:pt x="47077" y="1753604"/>
                  </a:cubicBezTo>
                  <a:lnTo>
                    <a:pt x="0" y="1831655"/>
                  </a:lnTo>
                  <a:lnTo>
                    <a:pt x="0" y="751112"/>
                  </a:lnTo>
                  <a:lnTo>
                    <a:pt x="6994" y="742614"/>
                  </a:lnTo>
                  <a:cubicBezTo>
                    <a:pt x="117721" y="617683"/>
                    <a:pt x="259696" y="505222"/>
                    <a:pt x="484047" y="378777"/>
                  </a:cubicBezTo>
                  <a:cubicBezTo>
                    <a:pt x="932751" y="125890"/>
                    <a:pt x="1382831" y="1200"/>
                    <a:pt x="1869139" y="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8" name="Freeform: Shape 37">
              <a:extLst>
                <a:ext uri="{FF2B5EF4-FFF2-40B4-BE49-F238E27FC236}">
                  <a16:creationId xmlns:a16="http://schemas.microsoft.com/office/drawing/2014/main" id="{4BBCC2F4-EFA7-4AF4-B538-AC4022D90F4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1" y="319367"/>
              <a:ext cx="5217956" cy="6100079"/>
            </a:xfrm>
            <a:custGeom>
              <a:avLst/>
              <a:gdLst>
                <a:gd name="connsiteX0" fmla="*/ 1951393 w 5217956"/>
                <a:gd name="connsiteY0" fmla="*/ 82 h 6100079"/>
                <a:gd name="connsiteX1" fmla="*/ 2855177 w 5217956"/>
                <a:gd name="connsiteY1" fmla="*/ 125419 h 6100079"/>
                <a:gd name="connsiteX2" fmla="*/ 4779341 w 5217956"/>
                <a:gd name="connsiteY2" fmla="*/ 1591542 h 6100079"/>
                <a:gd name="connsiteX3" fmla="*/ 5108573 w 5217956"/>
                <a:gd name="connsiteY3" fmla="*/ 4028416 h 6100079"/>
                <a:gd name="connsiteX4" fmla="*/ 3459358 w 5217956"/>
                <a:gd name="connsiteY4" fmla="*/ 5487716 h 6100079"/>
                <a:gd name="connsiteX5" fmla="*/ 1203274 w 5217956"/>
                <a:gd name="connsiteY5" fmla="*/ 6029534 h 6100079"/>
                <a:gd name="connsiteX6" fmla="*/ 59920 w 5217956"/>
                <a:gd name="connsiteY6" fmla="*/ 5396467 h 6100079"/>
                <a:gd name="connsiteX7" fmla="*/ 0 w 5217956"/>
                <a:gd name="connsiteY7" fmla="*/ 5333382 h 6100079"/>
                <a:gd name="connsiteX8" fmla="*/ 0 w 5217956"/>
                <a:gd name="connsiteY8" fmla="*/ 4205833 h 6100079"/>
                <a:gd name="connsiteX9" fmla="*/ 58036 w 5217956"/>
                <a:gd name="connsiteY9" fmla="*/ 4310048 h 6100079"/>
                <a:gd name="connsiteX10" fmla="*/ 520779 w 5217956"/>
                <a:gd name="connsiteY10" fmla="*/ 4907591 h 6100079"/>
                <a:gd name="connsiteX11" fmla="*/ 1377154 w 5217956"/>
                <a:gd name="connsiteY11" fmla="*/ 5380604 h 6100079"/>
                <a:gd name="connsiteX12" fmla="*/ 3123340 w 5217956"/>
                <a:gd name="connsiteY12" fmla="*/ 4905715 h 6100079"/>
                <a:gd name="connsiteX13" fmla="*/ 3547863 w 5217956"/>
                <a:gd name="connsiteY13" fmla="*/ 4676342 h 6100079"/>
                <a:gd name="connsiteX14" fmla="*/ 4186753 w 5217956"/>
                <a:gd name="connsiteY14" fmla="*/ 4289376 h 6100079"/>
                <a:gd name="connsiteX15" fmla="*/ 4459565 w 5217956"/>
                <a:gd name="connsiteY15" fmla="*/ 3854399 h 6100079"/>
                <a:gd name="connsiteX16" fmla="*/ 4521015 w 5217956"/>
                <a:gd name="connsiteY16" fmla="*/ 2849377 h 6100079"/>
                <a:gd name="connsiteX17" fmla="*/ 4199723 w 5217956"/>
                <a:gd name="connsiteY17" fmla="*/ 1931213 h 6100079"/>
                <a:gd name="connsiteX18" fmla="*/ 2681217 w 5217956"/>
                <a:gd name="connsiteY18" fmla="*/ 774211 h 6100079"/>
                <a:gd name="connsiteX19" fmla="*/ 926547 w 5217956"/>
                <a:gd name="connsiteY19" fmla="*/ 967112 h 6100079"/>
                <a:gd name="connsiteX20" fmla="*/ 622677 w 5217956"/>
                <a:gd name="connsiteY20" fmla="*/ 1197863 h 6100079"/>
                <a:gd name="connsiteX21" fmla="*/ 404892 w 5217956"/>
                <a:gd name="connsiteY21" fmla="*/ 1547314 h 6100079"/>
                <a:gd name="connsiteX22" fmla="*/ 40135 w 5217956"/>
                <a:gd name="connsiteY22" fmla="*/ 2159090 h 6100079"/>
                <a:gd name="connsiteX23" fmla="*/ 0 w 5217956"/>
                <a:gd name="connsiteY23" fmla="*/ 2219367 h 6100079"/>
                <a:gd name="connsiteX24" fmla="*/ 0 w 5217956"/>
                <a:gd name="connsiteY24" fmla="*/ 915659 h 6100079"/>
                <a:gd name="connsiteX25" fmla="*/ 58609 w 5217956"/>
                <a:gd name="connsiteY25" fmla="*/ 828051 h 6100079"/>
                <a:gd name="connsiteX26" fmla="*/ 590688 w 5217956"/>
                <a:gd name="connsiteY26" fmla="*/ 385385 h 6100079"/>
                <a:gd name="connsiteX27" fmla="*/ 1951393 w 5217956"/>
                <a:gd name="connsiteY27" fmla="*/ 82 h 61000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Lst>
              <a:rect l="l" t="t" r="r" b="b"/>
              <a:pathLst>
                <a:path w="5217956" h="6100079">
                  <a:moveTo>
                    <a:pt x="1951393" y="82"/>
                  </a:moveTo>
                  <a:cubicBezTo>
                    <a:pt x="2237631" y="-2119"/>
                    <a:pt x="2536431" y="40011"/>
                    <a:pt x="2855177" y="125419"/>
                  </a:cubicBezTo>
                  <a:cubicBezTo>
                    <a:pt x="3697704" y="351173"/>
                    <a:pt x="4370490" y="894159"/>
                    <a:pt x="4779341" y="1591542"/>
                  </a:cubicBezTo>
                  <a:cubicBezTo>
                    <a:pt x="5195534" y="2301324"/>
                    <a:pt x="5338356" y="3170855"/>
                    <a:pt x="5108573" y="4028416"/>
                  </a:cubicBezTo>
                  <a:cubicBezTo>
                    <a:pt x="4880819" y="4878406"/>
                    <a:pt x="4165603" y="5079965"/>
                    <a:pt x="3459358" y="5487716"/>
                  </a:cubicBezTo>
                  <a:cubicBezTo>
                    <a:pt x="2753114" y="5895466"/>
                    <a:pt x="2053264" y="6257288"/>
                    <a:pt x="1203274" y="6029534"/>
                  </a:cubicBezTo>
                  <a:cubicBezTo>
                    <a:pt x="739884" y="5905369"/>
                    <a:pt x="366399" y="5685345"/>
                    <a:pt x="59920" y="5396467"/>
                  </a:cubicBezTo>
                  <a:lnTo>
                    <a:pt x="0" y="5333382"/>
                  </a:lnTo>
                  <a:lnTo>
                    <a:pt x="0" y="4205833"/>
                  </a:lnTo>
                  <a:lnTo>
                    <a:pt x="58036" y="4310048"/>
                  </a:lnTo>
                  <a:cubicBezTo>
                    <a:pt x="197935" y="4550245"/>
                    <a:pt x="350594" y="4747142"/>
                    <a:pt x="520779" y="4907591"/>
                  </a:cubicBezTo>
                  <a:cubicBezTo>
                    <a:pt x="763600" y="5136565"/>
                    <a:pt x="1043821" y="5291288"/>
                    <a:pt x="1377154" y="5380604"/>
                  </a:cubicBezTo>
                  <a:cubicBezTo>
                    <a:pt x="1963029" y="5537589"/>
                    <a:pt x="2470519" y="5282804"/>
                    <a:pt x="3123340" y="4905715"/>
                  </a:cubicBezTo>
                  <a:cubicBezTo>
                    <a:pt x="3269800" y="4821157"/>
                    <a:pt x="3411134" y="4747512"/>
                    <a:pt x="3547863" y="4676342"/>
                  </a:cubicBezTo>
                  <a:cubicBezTo>
                    <a:pt x="3804497" y="4542710"/>
                    <a:pt x="4026085" y="4427393"/>
                    <a:pt x="4186753" y="4289376"/>
                  </a:cubicBezTo>
                  <a:cubicBezTo>
                    <a:pt x="4329009" y="4167293"/>
                    <a:pt x="4410589" y="4037181"/>
                    <a:pt x="4459565" y="3854399"/>
                  </a:cubicBezTo>
                  <a:cubicBezTo>
                    <a:pt x="4548302" y="3523229"/>
                    <a:pt x="4568981" y="3185183"/>
                    <a:pt x="4521015" y="2849377"/>
                  </a:cubicBezTo>
                  <a:cubicBezTo>
                    <a:pt x="4474709" y="2524680"/>
                    <a:pt x="4366564" y="2215756"/>
                    <a:pt x="4199723" y="1931213"/>
                  </a:cubicBezTo>
                  <a:cubicBezTo>
                    <a:pt x="3863270" y="1357325"/>
                    <a:pt x="3323982" y="946439"/>
                    <a:pt x="2681217" y="774211"/>
                  </a:cubicBezTo>
                  <a:cubicBezTo>
                    <a:pt x="2001139" y="591984"/>
                    <a:pt x="1476322" y="649699"/>
                    <a:pt x="926547" y="967112"/>
                  </a:cubicBezTo>
                  <a:cubicBezTo>
                    <a:pt x="740730" y="1074393"/>
                    <a:pt x="668642" y="1143989"/>
                    <a:pt x="622677" y="1197863"/>
                  </a:cubicBezTo>
                  <a:cubicBezTo>
                    <a:pt x="555599" y="1276450"/>
                    <a:pt x="492360" y="1390031"/>
                    <a:pt x="404892" y="1547314"/>
                  </a:cubicBezTo>
                  <a:cubicBezTo>
                    <a:pt x="317047" y="1705133"/>
                    <a:pt x="204816" y="1906756"/>
                    <a:pt x="40135" y="2159090"/>
                  </a:cubicBezTo>
                  <a:lnTo>
                    <a:pt x="0" y="2219367"/>
                  </a:lnTo>
                  <a:lnTo>
                    <a:pt x="0" y="915659"/>
                  </a:lnTo>
                  <a:lnTo>
                    <a:pt x="58609" y="828051"/>
                  </a:lnTo>
                  <a:cubicBezTo>
                    <a:pt x="177453" y="670481"/>
                    <a:pt x="325846" y="538291"/>
                    <a:pt x="590688" y="385385"/>
                  </a:cubicBezTo>
                  <a:cubicBezTo>
                    <a:pt x="1032158" y="130559"/>
                    <a:pt x="1474329" y="3750"/>
                    <a:pt x="1951393" y="8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9" name="Freeform: Shape 38">
              <a:extLst>
                <a:ext uri="{FF2B5EF4-FFF2-40B4-BE49-F238E27FC236}">
                  <a16:creationId xmlns:a16="http://schemas.microsoft.com/office/drawing/2014/main" id="{2A9D1364-B6A3-44CB-9FBA-C528F0CE90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0" y="319367"/>
              <a:ext cx="5217957" cy="6100079"/>
            </a:xfrm>
            <a:custGeom>
              <a:avLst/>
              <a:gdLst>
                <a:gd name="connsiteX0" fmla="*/ 1951394 w 5217957"/>
                <a:gd name="connsiteY0" fmla="*/ 82 h 6100079"/>
                <a:gd name="connsiteX1" fmla="*/ 2855178 w 5217957"/>
                <a:gd name="connsiteY1" fmla="*/ 125419 h 6100079"/>
                <a:gd name="connsiteX2" fmla="*/ 4779341 w 5217957"/>
                <a:gd name="connsiteY2" fmla="*/ 1591542 h 6100079"/>
                <a:gd name="connsiteX3" fmla="*/ 5108574 w 5217957"/>
                <a:gd name="connsiteY3" fmla="*/ 4028416 h 6100079"/>
                <a:gd name="connsiteX4" fmla="*/ 3459359 w 5217957"/>
                <a:gd name="connsiteY4" fmla="*/ 5487716 h 6100079"/>
                <a:gd name="connsiteX5" fmla="*/ 1203275 w 5217957"/>
                <a:gd name="connsiteY5" fmla="*/ 6029534 h 6100079"/>
                <a:gd name="connsiteX6" fmla="*/ 59921 w 5217957"/>
                <a:gd name="connsiteY6" fmla="*/ 5396467 h 6100079"/>
                <a:gd name="connsiteX7" fmla="*/ 0 w 5217957"/>
                <a:gd name="connsiteY7" fmla="*/ 5333381 h 6100079"/>
                <a:gd name="connsiteX8" fmla="*/ 0 w 5217957"/>
                <a:gd name="connsiteY8" fmla="*/ 4427327 h 6100079"/>
                <a:gd name="connsiteX9" fmla="*/ 112056 w 5217957"/>
                <a:gd name="connsiteY9" fmla="*/ 4602502 h 6100079"/>
                <a:gd name="connsiteX10" fmla="*/ 443875 w 5217957"/>
                <a:gd name="connsiteY10" fmla="*/ 4989110 h 6100079"/>
                <a:gd name="connsiteX11" fmla="*/ 1348175 w 5217957"/>
                <a:gd name="connsiteY11" fmla="*/ 5488759 h 6100079"/>
                <a:gd name="connsiteX12" fmla="*/ 2221463 w 5217957"/>
                <a:gd name="connsiteY12" fmla="*/ 5461704 h 6100079"/>
                <a:gd name="connsiteX13" fmla="*/ 3179339 w 5217957"/>
                <a:gd name="connsiteY13" fmla="*/ 5003023 h 6100079"/>
                <a:gd name="connsiteX14" fmla="*/ 3599638 w 5217957"/>
                <a:gd name="connsiteY14" fmla="*/ 4775996 h 6100079"/>
                <a:gd name="connsiteX15" fmla="*/ 4259765 w 5217957"/>
                <a:gd name="connsiteY15" fmla="*/ 4374667 h 6100079"/>
                <a:gd name="connsiteX16" fmla="*/ 4567742 w 5217957"/>
                <a:gd name="connsiteY16" fmla="*/ 3883732 h 6100079"/>
                <a:gd name="connsiteX17" fmla="*/ 4631929 w 5217957"/>
                <a:gd name="connsiteY17" fmla="*/ 2833886 h 6100079"/>
                <a:gd name="connsiteX18" fmla="*/ 4296412 w 5217957"/>
                <a:gd name="connsiteY18" fmla="*/ 1874932 h 6100079"/>
                <a:gd name="connsiteX19" fmla="*/ 2710219 w 5217957"/>
                <a:gd name="connsiteY19" fmla="*/ 666410 h 6100079"/>
                <a:gd name="connsiteX20" fmla="*/ 1732642 w 5217957"/>
                <a:gd name="connsiteY20" fmla="*/ 573480 h 6100079"/>
                <a:gd name="connsiteX21" fmla="*/ 870621 w 5217957"/>
                <a:gd name="connsiteY21" fmla="*/ 870402 h 6100079"/>
                <a:gd name="connsiteX22" fmla="*/ 537555 w 5217957"/>
                <a:gd name="connsiteY22" fmla="*/ 1125324 h 6100079"/>
                <a:gd name="connsiteX23" fmla="*/ 306995 w 5217957"/>
                <a:gd name="connsiteY23" fmla="*/ 1493030 h 6100079"/>
                <a:gd name="connsiteX24" fmla="*/ 23579 w 5217957"/>
                <a:gd name="connsiteY24" fmla="*/ 1977465 h 6100079"/>
                <a:gd name="connsiteX25" fmla="*/ 0 w 5217957"/>
                <a:gd name="connsiteY25" fmla="*/ 2014291 h 6100079"/>
                <a:gd name="connsiteX26" fmla="*/ 0 w 5217957"/>
                <a:gd name="connsiteY26" fmla="*/ 915660 h 6100079"/>
                <a:gd name="connsiteX27" fmla="*/ 58609 w 5217957"/>
                <a:gd name="connsiteY27" fmla="*/ 828051 h 6100079"/>
                <a:gd name="connsiteX28" fmla="*/ 590689 w 5217957"/>
                <a:gd name="connsiteY28" fmla="*/ 385385 h 6100079"/>
                <a:gd name="connsiteX29" fmla="*/ 1951394 w 5217957"/>
                <a:gd name="connsiteY29" fmla="*/ 82 h 61000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5217957" h="6100079">
                  <a:moveTo>
                    <a:pt x="1951394" y="82"/>
                  </a:moveTo>
                  <a:cubicBezTo>
                    <a:pt x="2237632" y="-2119"/>
                    <a:pt x="2536431" y="40011"/>
                    <a:pt x="2855178" y="125419"/>
                  </a:cubicBezTo>
                  <a:cubicBezTo>
                    <a:pt x="3697704" y="351173"/>
                    <a:pt x="4370491" y="894159"/>
                    <a:pt x="4779341" y="1591542"/>
                  </a:cubicBezTo>
                  <a:cubicBezTo>
                    <a:pt x="5195535" y="2301324"/>
                    <a:pt x="5338357" y="3170855"/>
                    <a:pt x="5108574" y="4028416"/>
                  </a:cubicBezTo>
                  <a:cubicBezTo>
                    <a:pt x="4880820" y="4878406"/>
                    <a:pt x="4165604" y="5079965"/>
                    <a:pt x="3459359" y="5487716"/>
                  </a:cubicBezTo>
                  <a:cubicBezTo>
                    <a:pt x="2753115" y="5895466"/>
                    <a:pt x="2053265" y="6257288"/>
                    <a:pt x="1203275" y="6029534"/>
                  </a:cubicBezTo>
                  <a:cubicBezTo>
                    <a:pt x="739885" y="5905369"/>
                    <a:pt x="366400" y="5685345"/>
                    <a:pt x="59921" y="5396467"/>
                  </a:cubicBezTo>
                  <a:lnTo>
                    <a:pt x="0" y="5333381"/>
                  </a:lnTo>
                  <a:lnTo>
                    <a:pt x="0" y="4427327"/>
                  </a:lnTo>
                  <a:lnTo>
                    <a:pt x="112056" y="4602502"/>
                  </a:lnTo>
                  <a:cubicBezTo>
                    <a:pt x="215300" y="4749260"/>
                    <a:pt x="325419" y="4877443"/>
                    <a:pt x="443875" y="4989110"/>
                  </a:cubicBezTo>
                  <a:cubicBezTo>
                    <a:pt x="700709" y="5231113"/>
                    <a:pt x="996455" y="5394516"/>
                    <a:pt x="1348175" y="5488759"/>
                  </a:cubicBezTo>
                  <a:cubicBezTo>
                    <a:pt x="1633379" y="5565179"/>
                    <a:pt x="1910917" y="5556430"/>
                    <a:pt x="2221463" y="5461704"/>
                  </a:cubicBezTo>
                  <a:cubicBezTo>
                    <a:pt x="2541923" y="5363721"/>
                    <a:pt x="2870374" y="5181404"/>
                    <a:pt x="3179339" y="5003023"/>
                  </a:cubicBezTo>
                  <a:cubicBezTo>
                    <a:pt x="3323713" y="4919760"/>
                    <a:pt x="3463978" y="4846641"/>
                    <a:pt x="3599638" y="4775996"/>
                  </a:cubicBezTo>
                  <a:cubicBezTo>
                    <a:pt x="3862436" y="4639263"/>
                    <a:pt x="4089314" y="4521074"/>
                    <a:pt x="4259765" y="4374667"/>
                  </a:cubicBezTo>
                  <a:cubicBezTo>
                    <a:pt x="4418282" y="4238625"/>
                    <a:pt x="4513201" y="4087280"/>
                    <a:pt x="4567742" y="3883732"/>
                  </a:cubicBezTo>
                  <a:cubicBezTo>
                    <a:pt x="4660420" y="3537853"/>
                    <a:pt x="4682033" y="3184640"/>
                    <a:pt x="4631929" y="2833886"/>
                  </a:cubicBezTo>
                  <a:cubicBezTo>
                    <a:pt x="4583584" y="2494734"/>
                    <a:pt x="4470646" y="2172121"/>
                    <a:pt x="4296412" y="1874932"/>
                  </a:cubicBezTo>
                  <a:cubicBezTo>
                    <a:pt x="3944879" y="1275559"/>
                    <a:pt x="3381537" y="846289"/>
                    <a:pt x="2710219" y="666410"/>
                  </a:cubicBezTo>
                  <a:cubicBezTo>
                    <a:pt x="2349955" y="569877"/>
                    <a:pt x="2030161" y="539483"/>
                    <a:pt x="1732642" y="573480"/>
                  </a:cubicBezTo>
                  <a:cubicBezTo>
                    <a:pt x="1440866" y="606814"/>
                    <a:pt x="1158880" y="703976"/>
                    <a:pt x="870621" y="870402"/>
                  </a:cubicBezTo>
                  <a:cubicBezTo>
                    <a:pt x="670160" y="986048"/>
                    <a:pt x="589753" y="1064195"/>
                    <a:pt x="537555" y="1125324"/>
                  </a:cubicBezTo>
                  <a:cubicBezTo>
                    <a:pt x="463218" y="1212400"/>
                    <a:pt x="397708" y="1330125"/>
                    <a:pt x="306995" y="1493030"/>
                  </a:cubicBezTo>
                  <a:cubicBezTo>
                    <a:pt x="234596" y="1623167"/>
                    <a:pt x="145436" y="1783409"/>
                    <a:pt x="23579" y="1977465"/>
                  </a:cubicBezTo>
                  <a:lnTo>
                    <a:pt x="0" y="2014291"/>
                  </a:lnTo>
                  <a:lnTo>
                    <a:pt x="0" y="915660"/>
                  </a:lnTo>
                  <a:lnTo>
                    <a:pt x="58609" y="828051"/>
                  </a:lnTo>
                  <a:cubicBezTo>
                    <a:pt x="177453" y="670481"/>
                    <a:pt x="325847" y="538291"/>
                    <a:pt x="590689" y="385385"/>
                  </a:cubicBezTo>
                  <a:cubicBezTo>
                    <a:pt x="1032159" y="130559"/>
                    <a:pt x="1474330" y="3750"/>
                    <a:pt x="1951394" y="8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12" name="Title 11"/>
          <p:cNvSpPr>
            <a:spLocks noGrp="1"/>
          </p:cNvSpPr>
          <p:nvPr>
            <p:ph type="title"/>
          </p:nvPr>
        </p:nvSpPr>
        <p:spPr>
          <a:xfrm>
            <a:off x="640080" y="1243013"/>
            <a:ext cx="3855720" cy="4371974"/>
          </a:xfrm>
        </p:spPr>
        <p:txBody>
          <a:bodyPr>
            <a:normAutofit/>
          </a:bodyPr>
          <a:lstStyle/>
          <a:p>
            <a:r>
              <a:rPr lang="en-US" sz="3600" b="1">
                <a:solidFill>
                  <a:schemeClr val="tx2"/>
                </a:solidFill>
              </a:rPr>
              <a:t>Issues to consider before starting your literature review </a:t>
            </a:r>
          </a:p>
        </p:txBody>
      </p:sp>
      <p:sp>
        <p:nvSpPr>
          <p:cNvPr id="13" name="Content Placeholder 12"/>
          <p:cNvSpPr>
            <a:spLocks noGrp="1"/>
          </p:cNvSpPr>
          <p:nvPr>
            <p:ph idx="1"/>
          </p:nvPr>
        </p:nvSpPr>
        <p:spPr>
          <a:xfrm>
            <a:off x="5434149" y="804672"/>
            <a:ext cx="6566262" cy="5230368"/>
          </a:xfrm>
        </p:spPr>
        <p:txBody>
          <a:bodyPr anchor="ctr">
            <a:normAutofit/>
          </a:bodyPr>
          <a:lstStyle/>
          <a:p>
            <a:pPr lvl="0">
              <a:buNone/>
            </a:pPr>
            <a:r>
              <a:rPr lang="en-US" sz="3200" dirty="0">
                <a:solidFill>
                  <a:schemeClr val="tx2"/>
                </a:solidFill>
              </a:rPr>
              <a:t>1 – Choose your Topic</a:t>
            </a:r>
          </a:p>
          <a:p>
            <a:pPr lvl="0">
              <a:buNone/>
            </a:pPr>
            <a:r>
              <a:rPr lang="en-US" sz="3200" dirty="0">
                <a:solidFill>
                  <a:schemeClr val="tx2"/>
                </a:solidFill>
              </a:rPr>
              <a:t>2 – Think about your Intended Purpose</a:t>
            </a:r>
          </a:p>
          <a:p>
            <a:pPr lvl="0">
              <a:buNone/>
            </a:pPr>
            <a:r>
              <a:rPr lang="en-US" sz="3200" dirty="0">
                <a:solidFill>
                  <a:schemeClr val="tx2"/>
                </a:solidFill>
              </a:rPr>
              <a:t>3 – Think about your Intended Audience </a:t>
            </a:r>
          </a:p>
          <a:p>
            <a:pPr lvl="0">
              <a:buNone/>
            </a:pPr>
            <a:r>
              <a:rPr lang="en-US" sz="3200" dirty="0">
                <a:solidFill>
                  <a:schemeClr val="tx2"/>
                </a:solidFill>
              </a:rPr>
              <a:t>4 – Where will I find the Literature?</a:t>
            </a:r>
          </a:p>
          <a:p>
            <a:pPr lvl="0">
              <a:buNone/>
            </a:pPr>
            <a:r>
              <a:rPr lang="en-US" sz="3200" dirty="0">
                <a:solidFill>
                  <a:schemeClr val="tx2"/>
                </a:solidFill>
              </a:rPr>
              <a:t>5 – What will the literature, and the data, look like?</a:t>
            </a:r>
          </a:p>
        </p:txBody>
      </p:sp>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Shape 109"/>
        <p:cNvGrpSpPr/>
        <p:nvPr/>
      </p:nvGrpSpPr>
      <p:grpSpPr>
        <a:xfrm>
          <a:off x="0" y="0"/>
          <a:ext cx="0" cy="0"/>
          <a:chOff x="0" y="0"/>
          <a:chExt cx="0" cy="0"/>
        </a:xfrm>
      </p:grpSpPr>
      <p:sp useBgFill="1">
        <p:nvSpPr>
          <p:cNvPr id="18" name="Rectangle 17">
            <a:extLst>
              <a:ext uri="{FF2B5EF4-FFF2-40B4-BE49-F238E27FC236}">
                <a16:creationId xmlns:a16="http://schemas.microsoft.com/office/drawing/2014/main" id="{3BD466F8-64FB-4944-BC45-C2ED33C758A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19">
            <a:extLst>
              <a:ext uri="{FF2B5EF4-FFF2-40B4-BE49-F238E27FC236}">
                <a16:creationId xmlns:a16="http://schemas.microsoft.com/office/drawing/2014/main" id="{A1829D23-8396-4D91-BFAA-40924F31D11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11" y="-1"/>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2" name="Group 21">
            <a:extLst>
              <a:ext uri="{FF2B5EF4-FFF2-40B4-BE49-F238E27FC236}">
                <a16:creationId xmlns:a16="http://schemas.microsoft.com/office/drawing/2014/main" id="{F317B19D-7906-41CF-A544-B1E81CE69F1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9221" y="69891"/>
            <a:ext cx="5409178" cy="6482325"/>
            <a:chOff x="-19221" y="69891"/>
            <a:chExt cx="5409178" cy="6482325"/>
          </a:xfrm>
        </p:grpSpPr>
        <p:sp>
          <p:nvSpPr>
            <p:cNvPr id="23" name="Freeform: Shape 22">
              <a:extLst>
                <a:ext uri="{FF2B5EF4-FFF2-40B4-BE49-F238E27FC236}">
                  <a16:creationId xmlns:a16="http://schemas.microsoft.com/office/drawing/2014/main" id="{4B974EF1-A734-4E6A-8BF5-794FDA9515B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0" y="231851"/>
              <a:ext cx="5380971" cy="6158554"/>
            </a:xfrm>
            <a:custGeom>
              <a:avLst/>
              <a:gdLst>
                <a:gd name="connsiteX0" fmla="*/ 2369925 w 5380971"/>
                <a:gd name="connsiteY0" fmla="*/ 1452 h 6158554"/>
                <a:gd name="connsiteX1" fmla="*/ 2674292 w 5380971"/>
                <a:gd name="connsiteY1" fmla="*/ 5969 h 6158554"/>
                <a:gd name="connsiteX2" fmla="*/ 3277239 w 5380971"/>
                <a:gd name="connsiteY2" fmla="*/ 99590 h 6158554"/>
                <a:gd name="connsiteX3" fmla="*/ 3850935 w 5380971"/>
                <a:gd name="connsiteY3" fmla="*/ 316872 h 6158554"/>
                <a:gd name="connsiteX4" fmla="*/ 4359245 w 5380971"/>
                <a:gd name="connsiteY4" fmla="*/ 662333 h 6158554"/>
                <a:gd name="connsiteX5" fmla="*/ 4765689 w 5380971"/>
                <a:gd name="connsiteY5" fmla="*/ 1120048 h 6158554"/>
                <a:gd name="connsiteX6" fmla="*/ 4809507 w 5380971"/>
                <a:gd name="connsiteY6" fmla="*/ 1182613 h 6158554"/>
                <a:gd name="connsiteX7" fmla="*/ 4851517 w 5380971"/>
                <a:gd name="connsiteY7" fmla="*/ 1246306 h 6158554"/>
                <a:gd name="connsiteX8" fmla="*/ 4892286 w 5380971"/>
                <a:gd name="connsiteY8" fmla="*/ 1310678 h 6158554"/>
                <a:gd name="connsiteX9" fmla="*/ 4931587 w 5380971"/>
                <a:gd name="connsiteY9" fmla="*/ 1375953 h 6158554"/>
                <a:gd name="connsiteX10" fmla="*/ 5075124 w 5380971"/>
                <a:gd name="connsiteY10" fmla="*/ 1644507 h 6158554"/>
                <a:gd name="connsiteX11" fmla="*/ 5271626 w 5380971"/>
                <a:gd name="connsiteY11" fmla="*/ 2218203 h 6158554"/>
                <a:gd name="connsiteX12" fmla="*/ 5317703 w 5380971"/>
                <a:gd name="connsiteY12" fmla="*/ 2516684 h 6158554"/>
                <a:gd name="connsiteX13" fmla="*/ 5347630 w 5380971"/>
                <a:gd name="connsiteY13" fmla="*/ 2815391 h 6158554"/>
                <a:gd name="connsiteX14" fmla="*/ 5371458 w 5380971"/>
                <a:gd name="connsiteY14" fmla="*/ 3114097 h 6158554"/>
                <a:gd name="connsiteX15" fmla="*/ 5376315 w 5380971"/>
                <a:gd name="connsiteY15" fmla="*/ 3188971 h 6158554"/>
                <a:gd name="connsiteX16" fmla="*/ 5378461 w 5380971"/>
                <a:gd name="connsiteY16" fmla="*/ 3227481 h 6158554"/>
                <a:gd name="connsiteX17" fmla="*/ 5380041 w 5380971"/>
                <a:gd name="connsiteY17" fmla="*/ 3266669 h 6158554"/>
                <a:gd name="connsiteX18" fmla="*/ 5377896 w 5380971"/>
                <a:gd name="connsiteY18" fmla="*/ 3424548 h 6158554"/>
                <a:gd name="connsiteX19" fmla="*/ 5217080 w 5380971"/>
                <a:gd name="connsiteY19" fmla="*/ 4044661 h 6158554"/>
                <a:gd name="connsiteX20" fmla="*/ 4859649 w 5380971"/>
                <a:gd name="connsiteY20" fmla="*/ 4571265 h 6158554"/>
                <a:gd name="connsiteX21" fmla="*/ 4641802 w 5380971"/>
                <a:gd name="connsiteY21" fmla="*/ 4790806 h 6158554"/>
                <a:gd name="connsiteX22" fmla="*/ 4414695 w 5380971"/>
                <a:gd name="connsiteY22" fmla="*/ 4990358 h 6158554"/>
                <a:gd name="connsiteX23" fmla="*/ 3953365 w 5380971"/>
                <a:gd name="connsiteY23" fmla="*/ 5349935 h 6158554"/>
                <a:gd name="connsiteX24" fmla="*/ 3837271 w 5380971"/>
                <a:gd name="connsiteY24" fmla="*/ 5437683 h 6158554"/>
                <a:gd name="connsiteX25" fmla="*/ 3718014 w 5380971"/>
                <a:gd name="connsiteY25" fmla="*/ 5525996 h 6158554"/>
                <a:gd name="connsiteX26" fmla="*/ 3595821 w 5380971"/>
                <a:gd name="connsiteY26" fmla="*/ 5613180 h 6158554"/>
                <a:gd name="connsiteX27" fmla="*/ 3469788 w 5380971"/>
                <a:gd name="connsiteY27" fmla="*/ 5697880 h 6158554"/>
                <a:gd name="connsiteX28" fmla="*/ 3205188 w 5380971"/>
                <a:gd name="connsiteY28" fmla="*/ 5856889 h 6158554"/>
                <a:gd name="connsiteX29" fmla="*/ 2920598 w 5380971"/>
                <a:gd name="connsiteY29" fmla="*/ 5992069 h 6158554"/>
                <a:gd name="connsiteX30" fmla="*/ 2301276 w 5380971"/>
                <a:gd name="connsiteY30" fmla="*/ 6147577 h 6158554"/>
                <a:gd name="connsiteX31" fmla="*/ 2141815 w 5380971"/>
                <a:gd name="connsiteY31" fmla="*/ 6157628 h 6158554"/>
                <a:gd name="connsiteX32" fmla="*/ 2101950 w 5380971"/>
                <a:gd name="connsiteY32" fmla="*/ 6158531 h 6158554"/>
                <a:gd name="connsiteX33" fmla="*/ 2062198 w 5380971"/>
                <a:gd name="connsiteY33" fmla="*/ 6158306 h 6158554"/>
                <a:gd name="connsiteX34" fmla="*/ 2022558 w 5380971"/>
                <a:gd name="connsiteY34" fmla="*/ 6157853 h 6158554"/>
                <a:gd name="connsiteX35" fmla="*/ 1984048 w 5380971"/>
                <a:gd name="connsiteY35" fmla="*/ 6156385 h 6158554"/>
                <a:gd name="connsiteX36" fmla="*/ 1676420 w 5380971"/>
                <a:gd name="connsiteY36" fmla="*/ 6131879 h 6158554"/>
                <a:gd name="connsiteX37" fmla="*/ 1370712 w 5380971"/>
                <a:gd name="connsiteY37" fmla="*/ 6077898 h 6158554"/>
                <a:gd name="connsiteX38" fmla="*/ 1070425 w 5380971"/>
                <a:gd name="connsiteY38" fmla="*/ 5993311 h 6158554"/>
                <a:gd name="connsiteX39" fmla="*/ 495598 w 5380971"/>
                <a:gd name="connsiteY39" fmla="*/ 5738987 h 6158554"/>
                <a:gd name="connsiteX40" fmla="*/ 11118 w 5380971"/>
                <a:gd name="connsiteY40" fmla="*/ 5343046 h 6158554"/>
                <a:gd name="connsiteX41" fmla="*/ 0 w 5380971"/>
                <a:gd name="connsiteY41" fmla="*/ 5330343 h 6158554"/>
                <a:gd name="connsiteX42" fmla="*/ 0 w 5380971"/>
                <a:gd name="connsiteY42" fmla="*/ 4710800 h 6158554"/>
                <a:gd name="connsiteX43" fmla="*/ 122158 w 5380971"/>
                <a:gd name="connsiteY43" fmla="*/ 4852227 h 6158554"/>
                <a:gd name="connsiteX44" fmla="*/ 313438 w 5380971"/>
                <a:gd name="connsiteY44" fmla="*/ 5049308 h 6158554"/>
                <a:gd name="connsiteX45" fmla="*/ 512086 w 5380971"/>
                <a:gd name="connsiteY45" fmla="*/ 5232936 h 6158554"/>
                <a:gd name="connsiteX46" fmla="*/ 720108 w 5380971"/>
                <a:gd name="connsiteY46" fmla="*/ 5402222 h 6158554"/>
                <a:gd name="connsiteX47" fmla="*/ 1184825 w 5380971"/>
                <a:gd name="connsiteY47" fmla="*/ 5669985 h 6158554"/>
                <a:gd name="connsiteX48" fmla="*/ 1444796 w 5380971"/>
                <a:gd name="connsiteY48" fmla="*/ 5745650 h 6158554"/>
                <a:gd name="connsiteX49" fmla="*/ 1511426 w 5380971"/>
                <a:gd name="connsiteY49" fmla="*/ 5758976 h 6158554"/>
                <a:gd name="connsiteX50" fmla="*/ 1578621 w 5380971"/>
                <a:gd name="connsiteY50" fmla="*/ 5770157 h 6158554"/>
                <a:gd name="connsiteX51" fmla="*/ 1714253 w 5380971"/>
                <a:gd name="connsiteY51" fmla="*/ 5786193 h 6158554"/>
                <a:gd name="connsiteX52" fmla="*/ 1782464 w 5380971"/>
                <a:gd name="connsiteY52" fmla="*/ 5791387 h 6158554"/>
                <a:gd name="connsiteX53" fmla="*/ 1850901 w 5380971"/>
                <a:gd name="connsiteY53" fmla="*/ 5795001 h 6158554"/>
                <a:gd name="connsiteX54" fmla="*/ 1919564 w 5380971"/>
                <a:gd name="connsiteY54" fmla="*/ 5796583 h 6158554"/>
                <a:gd name="connsiteX55" fmla="*/ 1988340 w 5380971"/>
                <a:gd name="connsiteY55" fmla="*/ 5796244 h 6158554"/>
                <a:gd name="connsiteX56" fmla="*/ 2022784 w 5380971"/>
                <a:gd name="connsiteY56" fmla="*/ 5795905 h 6158554"/>
                <a:gd name="connsiteX57" fmla="*/ 2055986 w 5380971"/>
                <a:gd name="connsiteY57" fmla="*/ 5794437 h 6158554"/>
                <a:gd name="connsiteX58" fmla="*/ 2089076 w 5380971"/>
                <a:gd name="connsiteY58" fmla="*/ 5792743 h 6158554"/>
                <a:gd name="connsiteX59" fmla="*/ 2122052 w 5380971"/>
                <a:gd name="connsiteY59" fmla="*/ 5790032 h 6158554"/>
                <a:gd name="connsiteX60" fmla="*/ 2252828 w 5380971"/>
                <a:gd name="connsiteY60" fmla="*/ 5773883 h 6158554"/>
                <a:gd name="connsiteX61" fmla="*/ 2750973 w 5380971"/>
                <a:gd name="connsiteY61" fmla="*/ 5610357 h 6158554"/>
                <a:gd name="connsiteX62" fmla="*/ 3211173 w 5380971"/>
                <a:gd name="connsiteY62" fmla="*/ 5323621 h 6158554"/>
                <a:gd name="connsiteX63" fmla="*/ 3322750 w 5380971"/>
                <a:gd name="connsiteY63" fmla="*/ 5239374 h 6158554"/>
                <a:gd name="connsiteX64" fmla="*/ 3434328 w 5380971"/>
                <a:gd name="connsiteY64" fmla="*/ 5152303 h 6158554"/>
                <a:gd name="connsiteX65" fmla="*/ 3660306 w 5380971"/>
                <a:gd name="connsiteY65" fmla="*/ 4971611 h 6158554"/>
                <a:gd name="connsiteX66" fmla="*/ 4124797 w 5380971"/>
                <a:gd name="connsiteY66" fmla="*/ 4621859 h 6158554"/>
                <a:gd name="connsiteX67" fmla="*/ 4557554 w 5380971"/>
                <a:gd name="connsiteY67" fmla="*/ 4274027 h 6158554"/>
                <a:gd name="connsiteX68" fmla="*/ 4903579 w 5380971"/>
                <a:gd name="connsiteY68" fmla="*/ 3875375 h 6158554"/>
                <a:gd name="connsiteX69" fmla="*/ 5021481 w 5380971"/>
                <a:gd name="connsiteY69" fmla="*/ 3643638 h 6158554"/>
                <a:gd name="connsiteX70" fmla="*/ 5093306 w 5380971"/>
                <a:gd name="connsiteY70" fmla="*/ 3390443 h 6158554"/>
                <a:gd name="connsiteX71" fmla="*/ 5113182 w 5380971"/>
                <a:gd name="connsiteY71" fmla="*/ 3257634 h 6158554"/>
                <a:gd name="connsiteX72" fmla="*/ 5116457 w 5380971"/>
                <a:gd name="connsiteY72" fmla="*/ 3223980 h 6158554"/>
                <a:gd name="connsiteX73" fmla="*/ 5118941 w 5380971"/>
                <a:gd name="connsiteY73" fmla="*/ 3189649 h 6158554"/>
                <a:gd name="connsiteX74" fmla="*/ 5122555 w 5380971"/>
                <a:gd name="connsiteY74" fmla="*/ 3118727 h 6158554"/>
                <a:gd name="connsiteX75" fmla="*/ 5116344 w 5380971"/>
                <a:gd name="connsiteY75" fmla="*/ 2835154 h 6158554"/>
                <a:gd name="connsiteX76" fmla="*/ 5076479 w 5380971"/>
                <a:gd name="connsiteY76" fmla="*/ 2555081 h 6158554"/>
                <a:gd name="connsiteX77" fmla="*/ 5008832 w 5380971"/>
                <a:gd name="connsiteY77" fmla="*/ 2281785 h 6158554"/>
                <a:gd name="connsiteX78" fmla="*/ 4834126 w 5380971"/>
                <a:gd name="connsiteY78" fmla="*/ 1751566 h 6158554"/>
                <a:gd name="connsiteX79" fmla="*/ 4715095 w 5380971"/>
                <a:gd name="connsiteY79" fmla="*/ 1499840 h 6158554"/>
                <a:gd name="connsiteX80" fmla="*/ 4680425 w 5380971"/>
                <a:gd name="connsiteY80" fmla="*/ 1439534 h 6158554"/>
                <a:gd name="connsiteX81" fmla="*/ 4643947 w 5380971"/>
                <a:gd name="connsiteY81" fmla="*/ 1380357 h 6158554"/>
                <a:gd name="connsiteX82" fmla="*/ 4605325 w 5380971"/>
                <a:gd name="connsiteY82" fmla="*/ 1322536 h 6158554"/>
                <a:gd name="connsiteX83" fmla="*/ 4565008 w 5380971"/>
                <a:gd name="connsiteY83" fmla="*/ 1265957 h 6158554"/>
                <a:gd name="connsiteX84" fmla="*/ 4183296 w 5380971"/>
                <a:gd name="connsiteY84" fmla="*/ 867644 h 6158554"/>
                <a:gd name="connsiteX85" fmla="*/ 3723774 w 5380971"/>
                <a:gd name="connsiteY85" fmla="*/ 567469 h 6158554"/>
                <a:gd name="connsiteX86" fmla="*/ 3206656 w 5380971"/>
                <a:gd name="connsiteY86" fmla="*/ 378985 h 6158554"/>
                <a:gd name="connsiteX87" fmla="*/ 2657917 w 5380971"/>
                <a:gd name="connsiteY87" fmla="*/ 300836 h 6158554"/>
                <a:gd name="connsiteX88" fmla="*/ 2101837 w 5380971"/>
                <a:gd name="connsiteY88" fmla="*/ 320712 h 6158554"/>
                <a:gd name="connsiteX89" fmla="*/ 1556034 w 5380971"/>
                <a:gd name="connsiteY89" fmla="*/ 435451 h 6158554"/>
                <a:gd name="connsiteX90" fmla="*/ 1033947 w 5380971"/>
                <a:gd name="connsiteY90" fmla="*/ 635116 h 6158554"/>
                <a:gd name="connsiteX91" fmla="*/ 101012 w 5380971"/>
                <a:gd name="connsiteY91" fmla="*/ 1248565 h 6158554"/>
                <a:gd name="connsiteX92" fmla="*/ 0 w 5380971"/>
                <a:gd name="connsiteY92" fmla="*/ 1348112 h 6158554"/>
                <a:gd name="connsiteX93" fmla="*/ 0 w 5380971"/>
                <a:gd name="connsiteY93" fmla="*/ 968874 h 6158554"/>
                <a:gd name="connsiteX94" fmla="*/ 138873 w 5380971"/>
                <a:gd name="connsiteY94" fmla="*/ 845566 h 6158554"/>
                <a:gd name="connsiteX95" fmla="*/ 380746 w 5380971"/>
                <a:gd name="connsiteY95" fmla="*/ 663462 h 6158554"/>
                <a:gd name="connsiteX96" fmla="*/ 904188 w 5380971"/>
                <a:gd name="connsiteY96" fmla="*/ 359222 h 6158554"/>
                <a:gd name="connsiteX97" fmla="*/ 2066151 w 5380971"/>
                <a:gd name="connsiteY97" fmla="*/ 23699 h 6158554"/>
                <a:gd name="connsiteX98" fmla="*/ 2369925 w 5380971"/>
                <a:gd name="connsiteY98" fmla="*/ 1452 h 61585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Lst>
              <a:rect l="l" t="t" r="r" b="b"/>
              <a:pathLst>
                <a:path w="5380971" h="6158554">
                  <a:moveTo>
                    <a:pt x="2369925" y="1452"/>
                  </a:moveTo>
                  <a:cubicBezTo>
                    <a:pt x="2471494" y="-1484"/>
                    <a:pt x="2573161" y="40"/>
                    <a:pt x="2674292" y="5969"/>
                  </a:cubicBezTo>
                  <a:cubicBezTo>
                    <a:pt x="2876893" y="18279"/>
                    <a:pt x="3079381" y="48431"/>
                    <a:pt x="3277239" y="99590"/>
                  </a:cubicBezTo>
                  <a:cubicBezTo>
                    <a:pt x="3475096" y="150635"/>
                    <a:pt x="3668324" y="222912"/>
                    <a:pt x="3850935" y="316872"/>
                  </a:cubicBezTo>
                  <a:cubicBezTo>
                    <a:pt x="4033322" y="410832"/>
                    <a:pt x="4205995" y="525684"/>
                    <a:pt x="4359245" y="662333"/>
                  </a:cubicBezTo>
                  <a:cubicBezTo>
                    <a:pt x="4512607" y="798868"/>
                    <a:pt x="4647448" y="954376"/>
                    <a:pt x="4765689" y="1120048"/>
                  </a:cubicBezTo>
                  <a:lnTo>
                    <a:pt x="4809507" y="1182613"/>
                  </a:lnTo>
                  <a:lnTo>
                    <a:pt x="4851517" y="1246306"/>
                  </a:lnTo>
                  <a:cubicBezTo>
                    <a:pt x="4865069" y="1267764"/>
                    <a:pt x="4878960" y="1289108"/>
                    <a:pt x="4892286" y="1310678"/>
                  </a:cubicBezTo>
                  <a:lnTo>
                    <a:pt x="4931587" y="1375953"/>
                  </a:lnTo>
                  <a:cubicBezTo>
                    <a:pt x="4982971" y="1463589"/>
                    <a:pt x="5031419" y="1552918"/>
                    <a:pt x="5075124" y="1644507"/>
                  </a:cubicBezTo>
                  <a:cubicBezTo>
                    <a:pt x="5162759" y="1827683"/>
                    <a:pt x="5230293" y="2020459"/>
                    <a:pt x="5271626" y="2218203"/>
                  </a:cubicBezTo>
                  <a:cubicBezTo>
                    <a:pt x="5292180" y="2317132"/>
                    <a:pt x="5306522" y="2416852"/>
                    <a:pt x="5317703" y="2516684"/>
                  </a:cubicBezTo>
                  <a:cubicBezTo>
                    <a:pt x="5329109" y="2616404"/>
                    <a:pt x="5338256" y="2716010"/>
                    <a:pt x="5347630" y="2815391"/>
                  </a:cubicBezTo>
                  <a:cubicBezTo>
                    <a:pt x="5356552" y="2914884"/>
                    <a:pt x="5364457" y="3014378"/>
                    <a:pt x="5371458" y="3114097"/>
                  </a:cubicBezTo>
                  <a:lnTo>
                    <a:pt x="5376315" y="3188971"/>
                  </a:lnTo>
                  <a:cubicBezTo>
                    <a:pt x="5377218" y="3201281"/>
                    <a:pt x="5377783" y="3214494"/>
                    <a:pt x="5378461" y="3227481"/>
                  </a:cubicBezTo>
                  <a:cubicBezTo>
                    <a:pt x="5379138" y="3240468"/>
                    <a:pt x="5379816" y="3253569"/>
                    <a:pt x="5380041" y="3266669"/>
                  </a:cubicBezTo>
                  <a:cubicBezTo>
                    <a:pt x="5381736" y="3318957"/>
                    <a:pt x="5381171" y="3371696"/>
                    <a:pt x="5377896" y="3424548"/>
                  </a:cubicBezTo>
                  <a:cubicBezTo>
                    <a:pt x="5365699" y="3636071"/>
                    <a:pt x="5308894" y="3849175"/>
                    <a:pt x="5217080" y="4044661"/>
                  </a:cubicBezTo>
                  <a:cubicBezTo>
                    <a:pt x="5125492" y="4240712"/>
                    <a:pt x="4999233" y="4416660"/>
                    <a:pt x="4859649" y="4571265"/>
                  </a:cubicBezTo>
                  <a:cubicBezTo>
                    <a:pt x="4789856" y="4648850"/>
                    <a:pt x="4716563" y="4721578"/>
                    <a:pt x="4641802" y="4790806"/>
                  </a:cubicBezTo>
                  <a:cubicBezTo>
                    <a:pt x="4567040" y="4860033"/>
                    <a:pt x="4491263" y="4926664"/>
                    <a:pt x="4414695" y="4990358"/>
                  </a:cubicBezTo>
                  <a:cubicBezTo>
                    <a:pt x="4261897" y="5118310"/>
                    <a:pt x="4105711" y="5234969"/>
                    <a:pt x="3953365" y="5349935"/>
                  </a:cubicBezTo>
                  <a:lnTo>
                    <a:pt x="3837271" y="5437683"/>
                  </a:lnTo>
                  <a:cubicBezTo>
                    <a:pt x="3797970" y="5467159"/>
                    <a:pt x="3758331" y="5496860"/>
                    <a:pt x="3718014" y="5525996"/>
                  </a:cubicBezTo>
                  <a:cubicBezTo>
                    <a:pt x="3677810" y="5555246"/>
                    <a:pt x="3637154" y="5584382"/>
                    <a:pt x="3595821" y="5613180"/>
                  </a:cubicBezTo>
                  <a:cubicBezTo>
                    <a:pt x="3554375" y="5641752"/>
                    <a:pt x="3512590" y="5670098"/>
                    <a:pt x="3469788" y="5697880"/>
                  </a:cubicBezTo>
                  <a:cubicBezTo>
                    <a:pt x="3384637" y="5753555"/>
                    <a:pt x="3296776" y="5807537"/>
                    <a:pt x="3205188" y="5856889"/>
                  </a:cubicBezTo>
                  <a:cubicBezTo>
                    <a:pt x="3113712" y="5906466"/>
                    <a:pt x="3019075" y="5952542"/>
                    <a:pt x="2920598" y="5992069"/>
                  </a:cubicBezTo>
                  <a:cubicBezTo>
                    <a:pt x="2724547" y="6072251"/>
                    <a:pt x="2513928" y="6126346"/>
                    <a:pt x="2301276" y="6147577"/>
                  </a:cubicBezTo>
                  <a:cubicBezTo>
                    <a:pt x="2248085" y="6152659"/>
                    <a:pt x="2194893" y="6156498"/>
                    <a:pt x="2141815" y="6157628"/>
                  </a:cubicBezTo>
                  <a:lnTo>
                    <a:pt x="2101950" y="6158531"/>
                  </a:lnTo>
                  <a:cubicBezTo>
                    <a:pt x="2088737" y="6158644"/>
                    <a:pt x="2075411" y="6158306"/>
                    <a:pt x="2062198" y="6158306"/>
                  </a:cubicBezTo>
                  <a:lnTo>
                    <a:pt x="2022558" y="6157853"/>
                  </a:lnTo>
                  <a:lnTo>
                    <a:pt x="1984048" y="6156385"/>
                  </a:lnTo>
                  <a:cubicBezTo>
                    <a:pt x="1881506" y="6153111"/>
                    <a:pt x="1778737" y="6144979"/>
                    <a:pt x="1676420" y="6131879"/>
                  </a:cubicBezTo>
                  <a:cubicBezTo>
                    <a:pt x="1573991" y="6119457"/>
                    <a:pt x="1471787" y="6101613"/>
                    <a:pt x="1370712" y="6077898"/>
                  </a:cubicBezTo>
                  <a:cubicBezTo>
                    <a:pt x="1269751" y="6053955"/>
                    <a:pt x="1169579" y="6025610"/>
                    <a:pt x="1070425" y="5993311"/>
                  </a:cubicBezTo>
                  <a:cubicBezTo>
                    <a:pt x="872454" y="5928149"/>
                    <a:pt x="676742" y="5847064"/>
                    <a:pt x="495598" y="5738987"/>
                  </a:cubicBezTo>
                  <a:cubicBezTo>
                    <a:pt x="314342" y="5631136"/>
                    <a:pt x="152509" y="5494375"/>
                    <a:pt x="11118" y="5343046"/>
                  </a:cubicBezTo>
                  <a:lnTo>
                    <a:pt x="0" y="5330343"/>
                  </a:lnTo>
                  <a:lnTo>
                    <a:pt x="0" y="4710800"/>
                  </a:lnTo>
                  <a:lnTo>
                    <a:pt x="122158" y="4852227"/>
                  </a:lnTo>
                  <a:cubicBezTo>
                    <a:pt x="184751" y="4920058"/>
                    <a:pt x="248841" y="4985558"/>
                    <a:pt x="313438" y="5049308"/>
                  </a:cubicBezTo>
                  <a:cubicBezTo>
                    <a:pt x="378374" y="5112776"/>
                    <a:pt x="444440" y="5174099"/>
                    <a:pt x="512086" y="5232936"/>
                  </a:cubicBezTo>
                  <a:cubicBezTo>
                    <a:pt x="579733" y="5291775"/>
                    <a:pt x="648622" y="5348692"/>
                    <a:pt x="720108" y="5402222"/>
                  </a:cubicBezTo>
                  <a:cubicBezTo>
                    <a:pt x="862516" y="5509508"/>
                    <a:pt x="1016104" y="5605388"/>
                    <a:pt x="1184825" y="5669985"/>
                  </a:cubicBezTo>
                  <a:cubicBezTo>
                    <a:pt x="1268960" y="5702284"/>
                    <a:pt x="1356144" y="5727016"/>
                    <a:pt x="1444796" y="5745650"/>
                  </a:cubicBezTo>
                  <a:cubicBezTo>
                    <a:pt x="1467043" y="5750054"/>
                    <a:pt x="1489065" y="5755137"/>
                    <a:pt x="1511426" y="5758976"/>
                  </a:cubicBezTo>
                  <a:lnTo>
                    <a:pt x="1578621" y="5770157"/>
                  </a:lnTo>
                  <a:cubicBezTo>
                    <a:pt x="1623681" y="5776142"/>
                    <a:pt x="1668741" y="5782466"/>
                    <a:pt x="1714253" y="5786193"/>
                  </a:cubicBezTo>
                  <a:cubicBezTo>
                    <a:pt x="1736952" y="5788339"/>
                    <a:pt x="1759652" y="5790371"/>
                    <a:pt x="1782464" y="5791387"/>
                  </a:cubicBezTo>
                  <a:cubicBezTo>
                    <a:pt x="1805276" y="5792517"/>
                    <a:pt x="1827976" y="5794324"/>
                    <a:pt x="1850901" y="5795001"/>
                  </a:cubicBezTo>
                  <a:lnTo>
                    <a:pt x="1919564" y="5796583"/>
                  </a:lnTo>
                  <a:cubicBezTo>
                    <a:pt x="1942376" y="5797147"/>
                    <a:pt x="1965415" y="5796356"/>
                    <a:pt x="1988340" y="5796244"/>
                  </a:cubicBezTo>
                  <a:lnTo>
                    <a:pt x="2022784" y="5795905"/>
                  </a:lnTo>
                  <a:cubicBezTo>
                    <a:pt x="2033965" y="5795567"/>
                    <a:pt x="2044919" y="5794888"/>
                    <a:pt x="2055986" y="5794437"/>
                  </a:cubicBezTo>
                  <a:cubicBezTo>
                    <a:pt x="2067054" y="5793872"/>
                    <a:pt x="2078121" y="5793533"/>
                    <a:pt x="2089076" y="5792743"/>
                  </a:cubicBezTo>
                  <a:lnTo>
                    <a:pt x="2122052" y="5790032"/>
                  </a:lnTo>
                  <a:cubicBezTo>
                    <a:pt x="2165983" y="5786531"/>
                    <a:pt x="2209575" y="5780659"/>
                    <a:pt x="2252828" y="5773883"/>
                  </a:cubicBezTo>
                  <a:cubicBezTo>
                    <a:pt x="2425953" y="5745198"/>
                    <a:pt x="2592416" y="5689071"/>
                    <a:pt x="2750973" y="5610357"/>
                  </a:cubicBezTo>
                  <a:cubicBezTo>
                    <a:pt x="2910095" y="5532546"/>
                    <a:pt x="3061537" y="5432940"/>
                    <a:pt x="3211173" y="5323621"/>
                  </a:cubicBezTo>
                  <a:cubicBezTo>
                    <a:pt x="3248554" y="5296404"/>
                    <a:pt x="3285709" y="5268059"/>
                    <a:pt x="3322750" y="5239374"/>
                  </a:cubicBezTo>
                  <a:cubicBezTo>
                    <a:pt x="3360018" y="5210802"/>
                    <a:pt x="3397173" y="5181778"/>
                    <a:pt x="3434328" y="5152303"/>
                  </a:cubicBezTo>
                  <a:lnTo>
                    <a:pt x="3660306" y="4971611"/>
                  </a:lnTo>
                  <a:cubicBezTo>
                    <a:pt x="3815362" y="4848627"/>
                    <a:pt x="3971886" y="4734114"/>
                    <a:pt x="4124797" y="4621859"/>
                  </a:cubicBezTo>
                  <a:cubicBezTo>
                    <a:pt x="4277594" y="4509604"/>
                    <a:pt x="4424633" y="4396220"/>
                    <a:pt x="4557554" y="4274027"/>
                  </a:cubicBezTo>
                  <a:cubicBezTo>
                    <a:pt x="4690476" y="4152060"/>
                    <a:pt x="4810523" y="4022074"/>
                    <a:pt x="4903579" y="3875375"/>
                  </a:cubicBezTo>
                  <a:cubicBezTo>
                    <a:pt x="4950107" y="3802082"/>
                    <a:pt x="4989860" y="3724836"/>
                    <a:pt x="5021481" y="3643638"/>
                  </a:cubicBezTo>
                  <a:cubicBezTo>
                    <a:pt x="5053328" y="3562552"/>
                    <a:pt x="5076253" y="3477627"/>
                    <a:pt x="5093306" y="3390443"/>
                  </a:cubicBezTo>
                  <a:cubicBezTo>
                    <a:pt x="5101776" y="3346851"/>
                    <a:pt x="5108552" y="3302468"/>
                    <a:pt x="5113182" y="3257634"/>
                  </a:cubicBezTo>
                  <a:cubicBezTo>
                    <a:pt x="5114537" y="3246454"/>
                    <a:pt x="5115441" y="3235161"/>
                    <a:pt x="5116457" y="3223980"/>
                  </a:cubicBezTo>
                  <a:cubicBezTo>
                    <a:pt x="5117360" y="3212687"/>
                    <a:pt x="5118490" y="3201620"/>
                    <a:pt x="5118941" y="3189649"/>
                  </a:cubicBezTo>
                  <a:lnTo>
                    <a:pt x="5122555" y="3118727"/>
                  </a:lnTo>
                  <a:cubicBezTo>
                    <a:pt x="5125830" y="3024090"/>
                    <a:pt x="5123798" y="2929340"/>
                    <a:pt x="5116344" y="2835154"/>
                  </a:cubicBezTo>
                  <a:cubicBezTo>
                    <a:pt x="5109116" y="2740855"/>
                    <a:pt x="5095226" y="2647347"/>
                    <a:pt x="5076479" y="2555081"/>
                  </a:cubicBezTo>
                  <a:cubicBezTo>
                    <a:pt x="5057506" y="2462815"/>
                    <a:pt x="5033791" y="2371792"/>
                    <a:pt x="5008832" y="2281785"/>
                  </a:cubicBezTo>
                  <a:cubicBezTo>
                    <a:pt x="4959029" y="2101657"/>
                    <a:pt x="4904031" y="1923901"/>
                    <a:pt x="4834126" y="1751566"/>
                  </a:cubicBezTo>
                  <a:cubicBezTo>
                    <a:pt x="4799117" y="1665512"/>
                    <a:pt x="4760042" y="1581038"/>
                    <a:pt x="4715095" y="1499840"/>
                  </a:cubicBezTo>
                  <a:cubicBezTo>
                    <a:pt x="4704141" y="1479399"/>
                    <a:pt x="4692057" y="1459523"/>
                    <a:pt x="4680425" y="1439534"/>
                  </a:cubicBezTo>
                  <a:cubicBezTo>
                    <a:pt x="4668454" y="1419658"/>
                    <a:pt x="4656031" y="1400121"/>
                    <a:pt x="4643947" y="1380357"/>
                  </a:cubicBezTo>
                  <a:lnTo>
                    <a:pt x="4605325" y="1322536"/>
                  </a:lnTo>
                  <a:lnTo>
                    <a:pt x="4565008" y="1265957"/>
                  </a:lnTo>
                  <a:cubicBezTo>
                    <a:pt x="4454673" y="1117225"/>
                    <a:pt x="4325139" y="984190"/>
                    <a:pt x="4183296" y="867644"/>
                  </a:cubicBezTo>
                  <a:cubicBezTo>
                    <a:pt x="4041792" y="750759"/>
                    <a:pt x="3888090" y="649119"/>
                    <a:pt x="3723774" y="567469"/>
                  </a:cubicBezTo>
                  <a:cubicBezTo>
                    <a:pt x="3559570" y="485593"/>
                    <a:pt x="3385767" y="422803"/>
                    <a:pt x="3206656" y="378985"/>
                  </a:cubicBezTo>
                  <a:cubicBezTo>
                    <a:pt x="3027545" y="335054"/>
                    <a:pt x="2843465" y="309757"/>
                    <a:pt x="2657917" y="300836"/>
                  </a:cubicBezTo>
                  <a:cubicBezTo>
                    <a:pt x="2472030" y="291462"/>
                    <a:pt x="2286369" y="297674"/>
                    <a:pt x="2101837" y="320712"/>
                  </a:cubicBezTo>
                  <a:cubicBezTo>
                    <a:pt x="1917418" y="343863"/>
                    <a:pt x="1734694" y="382599"/>
                    <a:pt x="1556034" y="435451"/>
                  </a:cubicBezTo>
                  <a:cubicBezTo>
                    <a:pt x="1377262" y="488078"/>
                    <a:pt x="1202894" y="556176"/>
                    <a:pt x="1033947" y="635116"/>
                  </a:cubicBezTo>
                  <a:cubicBezTo>
                    <a:pt x="695037" y="791301"/>
                    <a:pt x="378600" y="998420"/>
                    <a:pt x="101012" y="1248565"/>
                  </a:cubicBezTo>
                  <a:lnTo>
                    <a:pt x="0" y="1348112"/>
                  </a:lnTo>
                  <a:lnTo>
                    <a:pt x="0" y="968874"/>
                  </a:lnTo>
                  <a:lnTo>
                    <a:pt x="138873" y="845566"/>
                  </a:lnTo>
                  <a:cubicBezTo>
                    <a:pt x="217050" y="781674"/>
                    <a:pt x="297797" y="720945"/>
                    <a:pt x="380746" y="663462"/>
                  </a:cubicBezTo>
                  <a:cubicBezTo>
                    <a:pt x="546869" y="548609"/>
                    <a:pt x="721689" y="446293"/>
                    <a:pt x="904188" y="359222"/>
                  </a:cubicBezTo>
                  <a:cubicBezTo>
                    <a:pt x="1269637" y="186322"/>
                    <a:pt x="1663094" y="72034"/>
                    <a:pt x="2066151" y="23699"/>
                  </a:cubicBezTo>
                  <a:cubicBezTo>
                    <a:pt x="2166887" y="11785"/>
                    <a:pt x="2268356" y="4388"/>
                    <a:pt x="2369925" y="145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4" name="Freeform: Shape 23">
              <a:extLst>
                <a:ext uri="{FF2B5EF4-FFF2-40B4-BE49-F238E27FC236}">
                  <a16:creationId xmlns:a16="http://schemas.microsoft.com/office/drawing/2014/main" id="{179617A2-E6D2-4F17-9111-CFDF36BA7BF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1" y="273734"/>
              <a:ext cx="5364004" cy="6074639"/>
            </a:xfrm>
            <a:custGeom>
              <a:avLst/>
              <a:gdLst>
                <a:gd name="connsiteX0" fmla="*/ 2548484 w 5364004"/>
                <a:gd name="connsiteY0" fmla="*/ 0 h 6074639"/>
                <a:gd name="connsiteX1" fmla="*/ 5364004 w 5364004"/>
                <a:gd name="connsiteY1" fmla="*/ 3182664 h 6074639"/>
                <a:gd name="connsiteX2" fmla="*/ 3886170 w 5364004"/>
                <a:gd name="connsiteY2" fmla="*/ 5260508 h 6074639"/>
                <a:gd name="connsiteX3" fmla="*/ 2075975 w 5364004"/>
                <a:gd name="connsiteY3" fmla="*/ 6074639 h 6074639"/>
                <a:gd name="connsiteX4" fmla="*/ 21919 w 5364004"/>
                <a:gd name="connsiteY4" fmla="*/ 5139637 h 6074639"/>
                <a:gd name="connsiteX5" fmla="*/ 0 w 5364004"/>
                <a:gd name="connsiteY5" fmla="*/ 5113592 h 6074639"/>
                <a:gd name="connsiteX6" fmla="*/ 0 w 5364004"/>
                <a:gd name="connsiteY6" fmla="*/ 4169527 h 6074639"/>
                <a:gd name="connsiteX7" fmla="*/ 45364 w 5364004"/>
                <a:gd name="connsiteY7" fmla="*/ 4232131 h 6074639"/>
                <a:gd name="connsiteX8" fmla="*/ 149459 w 5364004"/>
                <a:gd name="connsiteY8" fmla="*/ 4381216 h 6074639"/>
                <a:gd name="connsiteX9" fmla="*/ 2075975 w 5364004"/>
                <a:gd name="connsiteY9" fmla="*/ 5509977 h 6074639"/>
                <a:gd name="connsiteX10" fmla="*/ 3538451 w 5364004"/>
                <a:gd name="connsiteY10" fmla="*/ 4815555 h 6074639"/>
                <a:gd name="connsiteX11" fmla="*/ 3716432 w 5364004"/>
                <a:gd name="connsiteY11" fmla="*/ 4677664 h 6074639"/>
                <a:gd name="connsiteX12" fmla="*/ 4525932 w 5364004"/>
                <a:gd name="connsiteY12" fmla="*/ 3956816 h 6074639"/>
                <a:gd name="connsiteX13" fmla="*/ 4799342 w 5364004"/>
                <a:gd name="connsiteY13" fmla="*/ 3182664 h 6074639"/>
                <a:gd name="connsiteX14" fmla="*/ 4185667 w 5364004"/>
                <a:gd name="connsiteY14" fmla="*/ 1295110 h 6074639"/>
                <a:gd name="connsiteX15" fmla="*/ 3495197 w 5364004"/>
                <a:gd name="connsiteY15" fmla="*/ 762181 h 6074639"/>
                <a:gd name="connsiteX16" fmla="*/ 2548484 w 5364004"/>
                <a:gd name="connsiteY16" fmla="*/ 564663 h 6074639"/>
                <a:gd name="connsiteX17" fmla="*/ 1443440 w 5364004"/>
                <a:gd name="connsiteY17" fmla="*/ 777089 h 6074639"/>
                <a:gd name="connsiteX18" fmla="*/ 461830 w 5364004"/>
                <a:gd name="connsiteY18" fmla="*/ 1360949 h 6074639"/>
                <a:gd name="connsiteX19" fmla="*/ 73272 w 5364004"/>
                <a:gd name="connsiteY19" fmla="*/ 1759206 h 6074639"/>
                <a:gd name="connsiteX20" fmla="*/ 0 w 5364004"/>
                <a:gd name="connsiteY20" fmla="*/ 1859770 h 6074639"/>
                <a:gd name="connsiteX21" fmla="*/ 0 w 5364004"/>
                <a:gd name="connsiteY21" fmla="*/ 1020639 h 6074639"/>
                <a:gd name="connsiteX22" fmla="*/ 94433 w 5364004"/>
                <a:gd name="connsiteY22" fmla="*/ 932159 h 6074639"/>
                <a:gd name="connsiteX23" fmla="*/ 2548484 w 5364004"/>
                <a:gd name="connsiteY23" fmla="*/ 0 h 60746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5364004" h="6074639">
                  <a:moveTo>
                    <a:pt x="2548484" y="0"/>
                  </a:moveTo>
                  <a:cubicBezTo>
                    <a:pt x="4313619" y="0"/>
                    <a:pt x="5364004" y="1424869"/>
                    <a:pt x="5364004" y="3182664"/>
                  </a:cubicBezTo>
                  <a:cubicBezTo>
                    <a:pt x="5364004" y="4199734"/>
                    <a:pt x="4631750" y="4677890"/>
                    <a:pt x="3886170" y="5260508"/>
                  </a:cubicBezTo>
                  <a:cubicBezTo>
                    <a:pt x="3343077" y="5684909"/>
                    <a:pt x="2819861" y="6074639"/>
                    <a:pt x="2075975" y="6074639"/>
                  </a:cubicBezTo>
                  <a:cubicBezTo>
                    <a:pt x="1179686" y="6074639"/>
                    <a:pt x="538816" y="5724911"/>
                    <a:pt x="21919" y="5139637"/>
                  </a:cubicBezTo>
                  <a:lnTo>
                    <a:pt x="0" y="5113592"/>
                  </a:lnTo>
                  <a:lnTo>
                    <a:pt x="0" y="4169527"/>
                  </a:lnTo>
                  <a:lnTo>
                    <a:pt x="45364" y="4232131"/>
                  </a:lnTo>
                  <a:cubicBezTo>
                    <a:pt x="79610" y="4280001"/>
                    <a:pt x="114337" y="4329437"/>
                    <a:pt x="149459" y="4381216"/>
                  </a:cubicBezTo>
                  <a:cubicBezTo>
                    <a:pt x="686227" y="5172421"/>
                    <a:pt x="1262409" y="5509977"/>
                    <a:pt x="2075975" y="5509977"/>
                  </a:cubicBezTo>
                  <a:cubicBezTo>
                    <a:pt x="2609920" y="5509977"/>
                    <a:pt x="3001682" y="5234986"/>
                    <a:pt x="3538451" y="4815555"/>
                  </a:cubicBezTo>
                  <a:cubicBezTo>
                    <a:pt x="3598418" y="4768688"/>
                    <a:pt x="3658385" y="4722385"/>
                    <a:pt x="3716432" y="4677664"/>
                  </a:cubicBezTo>
                  <a:cubicBezTo>
                    <a:pt x="4031062" y="4434972"/>
                    <a:pt x="4328187" y="4205719"/>
                    <a:pt x="4525932" y="3956816"/>
                  </a:cubicBezTo>
                  <a:cubicBezTo>
                    <a:pt x="4714982" y="3718867"/>
                    <a:pt x="4799342" y="3480128"/>
                    <a:pt x="4799342" y="3182664"/>
                  </a:cubicBezTo>
                  <a:cubicBezTo>
                    <a:pt x="4799342" y="2437196"/>
                    <a:pt x="4581382" y="1766829"/>
                    <a:pt x="4185667" y="1295110"/>
                  </a:cubicBezTo>
                  <a:cubicBezTo>
                    <a:pt x="3991988" y="1064389"/>
                    <a:pt x="3759685" y="885052"/>
                    <a:pt x="3495197" y="762181"/>
                  </a:cubicBezTo>
                  <a:cubicBezTo>
                    <a:pt x="3212979" y="631180"/>
                    <a:pt x="2894509" y="564663"/>
                    <a:pt x="2548484" y="564663"/>
                  </a:cubicBezTo>
                  <a:cubicBezTo>
                    <a:pt x="2181567" y="564663"/>
                    <a:pt x="1809680" y="636036"/>
                    <a:pt x="1443440" y="777089"/>
                  </a:cubicBezTo>
                  <a:cubicBezTo>
                    <a:pt x="1086912" y="914189"/>
                    <a:pt x="747550" y="1116112"/>
                    <a:pt x="461830" y="1360949"/>
                  </a:cubicBezTo>
                  <a:cubicBezTo>
                    <a:pt x="316486" y="1485458"/>
                    <a:pt x="186699" y="1618549"/>
                    <a:pt x="73272" y="1759206"/>
                  </a:cubicBezTo>
                  <a:lnTo>
                    <a:pt x="0" y="1859770"/>
                  </a:lnTo>
                  <a:lnTo>
                    <a:pt x="0" y="1020639"/>
                  </a:lnTo>
                  <a:lnTo>
                    <a:pt x="94433" y="932159"/>
                  </a:lnTo>
                  <a:cubicBezTo>
                    <a:pt x="766607" y="356217"/>
                    <a:pt x="1660722" y="0"/>
                    <a:pt x="2548484" y="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5" name="Freeform: Shape 24">
              <a:extLst>
                <a:ext uri="{FF2B5EF4-FFF2-40B4-BE49-F238E27FC236}">
                  <a16:creationId xmlns:a16="http://schemas.microsoft.com/office/drawing/2014/main" id="{55FC05EF-E815-49BA-AA7E-2AE79ECE8A7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1" y="273734"/>
              <a:ext cx="5364004" cy="6074639"/>
            </a:xfrm>
            <a:custGeom>
              <a:avLst/>
              <a:gdLst>
                <a:gd name="connsiteX0" fmla="*/ 2548484 w 5364004"/>
                <a:gd name="connsiteY0" fmla="*/ 0 h 6074639"/>
                <a:gd name="connsiteX1" fmla="*/ 5364004 w 5364004"/>
                <a:gd name="connsiteY1" fmla="*/ 3182664 h 6074639"/>
                <a:gd name="connsiteX2" fmla="*/ 3886170 w 5364004"/>
                <a:gd name="connsiteY2" fmla="*/ 5260508 h 6074639"/>
                <a:gd name="connsiteX3" fmla="*/ 2075975 w 5364004"/>
                <a:gd name="connsiteY3" fmla="*/ 6074639 h 6074639"/>
                <a:gd name="connsiteX4" fmla="*/ 21919 w 5364004"/>
                <a:gd name="connsiteY4" fmla="*/ 5139637 h 6074639"/>
                <a:gd name="connsiteX5" fmla="*/ 0 w 5364004"/>
                <a:gd name="connsiteY5" fmla="*/ 5113592 h 6074639"/>
                <a:gd name="connsiteX6" fmla="*/ 0 w 5364004"/>
                <a:gd name="connsiteY6" fmla="*/ 3976968 h 6074639"/>
                <a:gd name="connsiteX7" fmla="*/ 35397 w 5364004"/>
                <a:gd name="connsiteY7" fmla="*/ 4025931 h 6074639"/>
                <a:gd name="connsiteX8" fmla="*/ 242967 w 5364004"/>
                <a:gd name="connsiteY8" fmla="*/ 4317861 h 6074639"/>
                <a:gd name="connsiteX9" fmla="*/ 1034850 w 5364004"/>
                <a:gd name="connsiteY9" fmla="*/ 5126232 h 6074639"/>
                <a:gd name="connsiteX10" fmla="*/ 2075975 w 5364004"/>
                <a:gd name="connsiteY10" fmla="*/ 5397044 h 6074639"/>
                <a:gd name="connsiteX11" fmla="*/ 2745664 w 5364004"/>
                <a:gd name="connsiteY11" fmla="*/ 5224596 h 6074639"/>
                <a:gd name="connsiteX12" fmla="*/ 3468884 w 5364004"/>
                <a:gd name="connsiteY12" fmla="*/ 4726677 h 6074639"/>
                <a:gd name="connsiteX13" fmla="*/ 3647430 w 5364004"/>
                <a:gd name="connsiteY13" fmla="*/ 4588334 h 6074639"/>
                <a:gd name="connsiteX14" fmla="*/ 4437506 w 5364004"/>
                <a:gd name="connsiteY14" fmla="*/ 3886572 h 6074639"/>
                <a:gd name="connsiteX15" fmla="*/ 4686409 w 5364004"/>
                <a:gd name="connsiteY15" fmla="*/ 3182664 h 6074639"/>
                <a:gd name="connsiteX16" fmla="*/ 4099047 w 5364004"/>
                <a:gd name="connsiteY16" fmla="*/ 1367726 h 6074639"/>
                <a:gd name="connsiteX17" fmla="*/ 3447540 w 5364004"/>
                <a:gd name="connsiteY17" fmla="*/ 864611 h 6074639"/>
                <a:gd name="connsiteX18" fmla="*/ 2548484 w 5364004"/>
                <a:gd name="connsiteY18" fmla="*/ 677595 h 6074639"/>
                <a:gd name="connsiteX19" fmla="*/ 1483982 w 5364004"/>
                <a:gd name="connsiteY19" fmla="*/ 882455 h 6074639"/>
                <a:gd name="connsiteX20" fmla="*/ 535349 w 5364004"/>
                <a:gd name="connsiteY20" fmla="*/ 1446665 h 6074639"/>
                <a:gd name="connsiteX21" fmla="*/ 10097 w 5364004"/>
                <a:gd name="connsiteY21" fmla="*/ 2038206 h 6074639"/>
                <a:gd name="connsiteX22" fmla="*/ 0 w 5364004"/>
                <a:gd name="connsiteY22" fmla="*/ 2055433 h 6074639"/>
                <a:gd name="connsiteX23" fmla="*/ 0 w 5364004"/>
                <a:gd name="connsiteY23" fmla="*/ 1020639 h 6074639"/>
                <a:gd name="connsiteX24" fmla="*/ 94433 w 5364004"/>
                <a:gd name="connsiteY24" fmla="*/ 932159 h 6074639"/>
                <a:gd name="connsiteX25" fmla="*/ 2548484 w 5364004"/>
                <a:gd name="connsiteY25" fmla="*/ 0 h 60746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Lst>
              <a:rect l="l" t="t" r="r" b="b"/>
              <a:pathLst>
                <a:path w="5364004" h="6074639">
                  <a:moveTo>
                    <a:pt x="2548484" y="0"/>
                  </a:moveTo>
                  <a:cubicBezTo>
                    <a:pt x="4313619" y="0"/>
                    <a:pt x="5364004" y="1424869"/>
                    <a:pt x="5364004" y="3182664"/>
                  </a:cubicBezTo>
                  <a:cubicBezTo>
                    <a:pt x="5364004" y="4199734"/>
                    <a:pt x="4631750" y="4677890"/>
                    <a:pt x="3886170" y="5260508"/>
                  </a:cubicBezTo>
                  <a:cubicBezTo>
                    <a:pt x="3343077" y="5684909"/>
                    <a:pt x="2819861" y="6074639"/>
                    <a:pt x="2075975" y="6074639"/>
                  </a:cubicBezTo>
                  <a:cubicBezTo>
                    <a:pt x="1179686" y="6074639"/>
                    <a:pt x="538816" y="5724911"/>
                    <a:pt x="21919" y="5139637"/>
                  </a:cubicBezTo>
                  <a:lnTo>
                    <a:pt x="0" y="5113592"/>
                  </a:lnTo>
                  <a:lnTo>
                    <a:pt x="0" y="3976968"/>
                  </a:lnTo>
                  <a:lnTo>
                    <a:pt x="35397" y="4025931"/>
                  </a:lnTo>
                  <a:cubicBezTo>
                    <a:pt x="102366" y="4117745"/>
                    <a:pt x="171594" y="4212721"/>
                    <a:pt x="242967" y="4317861"/>
                  </a:cubicBezTo>
                  <a:cubicBezTo>
                    <a:pt x="495371" y="4689861"/>
                    <a:pt x="754326" y="4954349"/>
                    <a:pt x="1034850" y="5126232"/>
                  </a:cubicBezTo>
                  <a:cubicBezTo>
                    <a:pt x="1332201" y="5308505"/>
                    <a:pt x="1672806" y="5397044"/>
                    <a:pt x="2075975" y="5397044"/>
                  </a:cubicBezTo>
                  <a:cubicBezTo>
                    <a:pt x="2304776" y="5397044"/>
                    <a:pt x="2517541" y="5342272"/>
                    <a:pt x="2745664" y="5224596"/>
                  </a:cubicBezTo>
                  <a:cubicBezTo>
                    <a:pt x="2979886" y="5103758"/>
                    <a:pt x="3211737" y="4927584"/>
                    <a:pt x="3468884" y="4726677"/>
                  </a:cubicBezTo>
                  <a:cubicBezTo>
                    <a:pt x="3529190" y="4679584"/>
                    <a:pt x="3589270" y="4633169"/>
                    <a:pt x="3647430" y="4588334"/>
                  </a:cubicBezTo>
                  <a:cubicBezTo>
                    <a:pt x="3956414" y="4349934"/>
                    <a:pt x="4248231" y="4124747"/>
                    <a:pt x="4437506" y="3886572"/>
                  </a:cubicBezTo>
                  <a:cubicBezTo>
                    <a:pt x="4611987" y="3667031"/>
                    <a:pt x="4686409" y="3456525"/>
                    <a:pt x="4686409" y="3182664"/>
                  </a:cubicBezTo>
                  <a:cubicBezTo>
                    <a:pt x="4686409" y="2463735"/>
                    <a:pt x="4477823" y="1819117"/>
                    <a:pt x="4099047" y="1367726"/>
                  </a:cubicBezTo>
                  <a:cubicBezTo>
                    <a:pt x="3916097" y="1149766"/>
                    <a:pt x="3697008" y="980480"/>
                    <a:pt x="3447540" y="864611"/>
                  </a:cubicBezTo>
                  <a:cubicBezTo>
                    <a:pt x="3180454" y="740498"/>
                    <a:pt x="2877908" y="677595"/>
                    <a:pt x="2548484" y="677595"/>
                  </a:cubicBezTo>
                  <a:cubicBezTo>
                    <a:pt x="2200426" y="677595"/>
                    <a:pt x="1832266" y="748404"/>
                    <a:pt x="1483982" y="882455"/>
                  </a:cubicBezTo>
                  <a:cubicBezTo>
                    <a:pt x="1139425" y="1015037"/>
                    <a:pt x="811356" y="1210185"/>
                    <a:pt x="535349" y="1446665"/>
                  </a:cubicBezTo>
                  <a:cubicBezTo>
                    <a:pt x="328598" y="1623772"/>
                    <a:pt x="150116" y="1825208"/>
                    <a:pt x="10097" y="2038206"/>
                  </a:cubicBezTo>
                  <a:lnTo>
                    <a:pt x="0" y="2055433"/>
                  </a:lnTo>
                  <a:lnTo>
                    <a:pt x="0" y="1020639"/>
                  </a:lnTo>
                  <a:lnTo>
                    <a:pt x="94433" y="932159"/>
                  </a:lnTo>
                  <a:cubicBezTo>
                    <a:pt x="766607" y="356217"/>
                    <a:pt x="1660722" y="0"/>
                    <a:pt x="2548484" y="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6" name="Freeform: Shape 25">
              <a:extLst>
                <a:ext uri="{FF2B5EF4-FFF2-40B4-BE49-F238E27FC236}">
                  <a16:creationId xmlns:a16="http://schemas.microsoft.com/office/drawing/2014/main" id="{510A5372-D19A-45DA-8E40-54D23FFB19F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0" y="69891"/>
              <a:ext cx="5409177" cy="6482325"/>
            </a:xfrm>
            <a:custGeom>
              <a:avLst/>
              <a:gdLst>
                <a:gd name="connsiteX0" fmla="*/ 2168015 w 5409177"/>
                <a:gd name="connsiteY0" fmla="*/ 0 h 6482325"/>
                <a:gd name="connsiteX1" fmla="*/ 5409177 w 5409177"/>
                <a:gd name="connsiteY1" fmla="*/ 3241163 h 6482325"/>
                <a:gd name="connsiteX2" fmla="*/ 2168015 w 5409177"/>
                <a:gd name="connsiteY2" fmla="*/ 6482325 h 6482325"/>
                <a:gd name="connsiteX3" fmla="*/ 106314 w 5409177"/>
                <a:gd name="connsiteY3" fmla="*/ 5742217 h 6482325"/>
                <a:gd name="connsiteX4" fmla="*/ 0 w 5409177"/>
                <a:gd name="connsiteY4" fmla="*/ 5645593 h 6482325"/>
                <a:gd name="connsiteX5" fmla="*/ 0 w 5409177"/>
                <a:gd name="connsiteY5" fmla="*/ 5278200 h 6482325"/>
                <a:gd name="connsiteX6" fmla="*/ 61824 w 5409177"/>
                <a:gd name="connsiteY6" fmla="*/ 5347778 h 6482325"/>
                <a:gd name="connsiteX7" fmla="*/ 163802 w 5409177"/>
                <a:gd name="connsiteY7" fmla="*/ 5453397 h 6482325"/>
                <a:gd name="connsiteX8" fmla="*/ 617000 w 5409177"/>
                <a:gd name="connsiteY8" fmla="*/ 5817379 h 6482325"/>
                <a:gd name="connsiteX9" fmla="*/ 866580 w 5409177"/>
                <a:gd name="connsiteY9" fmla="*/ 5953688 h 6482325"/>
                <a:gd name="connsiteX10" fmla="*/ 866806 w 5409177"/>
                <a:gd name="connsiteY10" fmla="*/ 5953801 h 6482325"/>
                <a:gd name="connsiteX11" fmla="*/ 867032 w 5409177"/>
                <a:gd name="connsiteY11" fmla="*/ 5953914 h 6482325"/>
                <a:gd name="connsiteX12" fmla="*/ 1130504 w 5409177"/>
                <a:gd name="connsiteY12" fmla="*/ 6056909 h 6482325"/>
                <a:gd name="connsiteX13" fmla="*/ 1405607 w 5409177"/>
                <a:gd name="connsiteY13" fmla="*/ 6128169 h 6482325"/>
                <a:gd name="connsiteX14" fmla="*/ 1545192 w 5409177"/>
                <a:gd name="connsiteY14" fmla="*/ 6151659 h 6482325"/>
                <a:gd name="connsiteX15" fmla="*/ 1685341 w 5409177"/>
                <a:gd name="connsiteY15" fmla="*/ 6167582 h 6482325"/>
                <a:gd name="connsiteX16" fmla="*/ 1975465 w 5409177"/>
                <a:gd name="connsiteY16" fmla="*/ 6180231 h 6482325"/>
                <a:gd name="connsiteX17" fmla="*/ 1990033 w 5409177"/>
                <a:gd name="connsiteY17" fmla="*/ 6180231 h 6482325"/>
                <a:gd name="connsiteX18" fmla="*/ 2009232 w 5409177"/>
                <a:gd name="connsiteY18" fmla="*/ 6180344 h 6482325"/>
                <a:gd name="connsiteX19" fmla="*/ 2046612 w 5409177"/>
                <a:gd name="connsiteY19" fmla="*/ 6179779 h 6482325"/>
                <a:gd name="connsiteX20" fmla="*/ 2046951 w 5409177"/>
                <a:gd name="connsiteY20" fmla="*/ 6179779 h 6482325"/>
                <a:gd name="connsiteX21" fmla="*/ 2047290 w 5409177"/>
                <a:gd name="connsiteY21" fmla="*/ 6179779 h 6482325"/>
                <a:gd name="connsiteX22" fmla="*/ 2082412 w 5409177"/>
                <a:gd name="connsiteY22" fmla="*/ 6178876 h 6482325"/>
                <a:gd name="connsiteX23" fmla="*/ 2117760 w 5409177"/>
                <a:gd name="connsiteY23" fmla="*/ 6177068 h 6482325"/>
                <a:gd name="connsiteX24" fmla="*/ 2256215 w 5409177"/>
                <a:gd name="connsiteY24" fmla="*/ 6164985 h 6482325"/>
                <a:gd name="connsiteX25" fmla="*/ 2791515 w 5409177"/>
                <a:gd name="connsiteY25" fmla="*/ 6020319 h 6482325"/>
                <a:gd name="connsiteX26" fmla="*/ 3045726 w 5409177"/>
                <a:gd name="connsiteY26" fmla="*/ 5894286 h 6482325"/>
                <a:gd name="connsiteX27" fmla="*/ 3292371 w 5409177"/>
                <a:gd name="connsiteY27" fmla="*/ 5740246 h 6482325"/>
                <a:gd name="connsiteX28" fmla="*/ 3533482 w 5409177"/>
                <a:gd name="connsiteY28" fmla="*/ 5565088 h 6482325"/>
                <a:gd name="connsiteX29" fmla="*/ 3652512 w 5409177"/>
                <a:gd name="connsiteY29" fmla="*/ 5472257 h 6482325"/>
                <a:gd name="connsiteX30" fmla="*/ 3773915 w 5409177"/>
                <a:gd name="connsiteY30" fmla="*/ 5375135 h 6482325"/>
                <a:gd name="connsiteX31" fmla="*/ 3978549 w 5409177"/>
                <a:gd name="connsiteY31" fmla="*/ 5214884 h 6482325"/>
                <a:gd name="connsiteX32" fmla="*/ 4260428 w 5409177"/>
                <a:gd name="connsiteY32" fmla="*/ 4992633 h 6482325"/>
                <a:gd name="connsiteX33" fmla="*/ 4698154 w 5409177"/>
                <a:gd name="connsiteY33" fmla="*/ 4594207 h 6482325"/>
                <a:gd name="connsiteX34" fmla="*/ 4879185 w 5409177"/>
                <a:gd name="connsiteY34" fmla="*/ 4374440 h 6482325"/>
                <a:gd name="connsiteX35" fmla="*/ 5022383 w 5409177"/>
                <a:gd name="connsiteY35" fmla="*/ 4135136 h 6482325"/>
                <a:gd name="connsiteX36" fmla="*/ 5172019 w 5409177"/>
                <a:gd name="connsiteY36" fmla="*/ 3599271 h 6482325"/>
                <a:gd name="connsiteX37" fmla="*/ 5180489 w 5409177"/>
                <a:gd name="connsiteY37" fmla="*/ 3456412 h 6482325"/>
                <a:gd name="connsiteX38" fmla="*/ 5180602 w 5409177"/>
                <a:gd name="connsiteY38" fmla="*/ 3450878 h 6482325"/>
                <a:gd name="connsiteX39" fmla="*/ 5180940 w 5409177"/>
                <a:gd name="connsiteY39" fmla="*/ 3382667 h 6482325"/>
                <a:gd name="connsiteX40" fmla="*/ 5180828 w 5409177"/>
                <a:gd name="connsiteY40" fmla="*/ 3361097 h 6482325"/>
                <a:gd name="connsiteX41" fmla="*/ 5180150 w 5409177"/>
                <a:gd name="connsiteY41" fmla="*/ 3307002 h 6482325"/>
                <a:gd name="connsiteX42" fmla="*/ 5165243 w 5409177"/>
                <a:gd name="connsiteY42" fmla="*/ 3005698 h 6482325"/>
                <a:gd name="connsiteX43" fmla="*/ 5074445 w 5409177"/>
                <a:gd name="connsiteY43" fmla="*/ 2409076 h 6482325"/>
                <a:gd name="connsiteX44" fmla="*/ 4891947 w 5409177"/>
                <a:gd name="connsiteY44" fmla="*/ 1834362 h 6482325"/>
                <a:gd name="connsiteX45" fmla="*/ 4831076 w 5409177"/>
                <a:gd name="connsiteY45" fmla="*/ 1696585 h 6482325"/>
                <a:gd name="connsiteX46" fmla="*/ 4763316 w 5409177"/>
                <a:gd name="connsiteY46" fmla="*/ 1561743 h 6482325"/>
                <a:gd name="connsiteX47" fmla="*/ 4608147 w 5409177"/>
                <a:gd name="connsiteY47" fmla="*/ 1303693 h 6482325"/>
                <a:gd name="connsiteX48" fmla="*/ 4221015 w 5409177"/>
                <a:gd name="connsiteY48" fmla="*/ 848123 h 6482325"/>
                <a:gd name="connsiteX49" fmla="*/ 3990632 w 5409177"/>
                <a:gd name="connsiteY49" fmla="*/ 659413 h 6482325"/>
                <a:gd name="connsiteX50" fmla="*/ 3738680 w 5409177"/>
                <a:gd name="connsiteY50" fmla="*/ 502098 h 6482325"/>
                <a:gd name="connsiteX51" fmla="*/ 3189150 w 5409177"/>
                <a:gd name="connsiteY51" fmla="*/ 289220 h 6482325"/>
                <a:gd name="connsiteX52" fmla="*/ 2901398 w 5409177"/>
                <a:gd name="connsiteY52" fmla="*/ 232867 h 6482325"/>
                <a:gd name="connsiteX53" fmla="*/ 2611162 w 5409177"/>
                <a:gd name="connsiteY53" fmla="*/ 207570 h 6482325"/>
                <a:gd name="connsiteX54" fmla="*/ 2484451 w 5409177"/>
                <a:gd name="connsiteY54" fmla="*/ 204860 h 6482325"/>
                <a:gd name="connsiteX55" fmla="*/ 2027414 w 5409177"/>
                <a:gd name="connsiteY55" fmla="*/ 238852 h 6482325"/>
                <a:gd name="connsiteX56" fmla="*/ 1740452 w 5409177"/>
                <a:gd name="connsiteY56" fmla="*/ 294867 h 6482325"/>
                <a:gd name="connsiteX57" fmla="*/ 1458686 w 5409177"/>
                <a:gd name="connsiteY57" fmla="*/ 375049 h 6482325"/>
                <a:gd name="connsiteX58" fmla="*/ 1183695 w 5409177"/>
                <a:gd name="connsiteY58" fmla="*/ 477366 h 6482325"/>
                <a:gd name="connsiteX59" fmla="*/ 916723 w 5409177"/>
                <a:gd name="connsiteY59" fmla="*/ 601140 h 6482325"/>
                <a:gd name="connsiteX60" fmla="*/ 410333 w 5409177"/>
                <a:gd name="connsiteY60" fmla="*/ 905154 h 6482325"/>
                <a:gd name="connsiteX61" fmla="*/ 290625 w 5409177"/>
                <a:gd name="connsiteY61" fmla="*/ 992677 h 6482325"/>
                <a:gd name="connsiteX62" fmla="*/ 290399 w 5409177"/>
                <a:gd name="connsiteY62" fmla="*/ 992902 h 6482325"/>
                <a:gd name="connsiteX63" fmla="*/ 290173 w 5409177"/>
                <a:gd name="connsiteY63" fmla="*/ 993128 h 6482325"/>
                <a:gd name="connsiteX64" fmla="*/ 241047 w 5409177"/>
                <a:gd name="connsiteY64" fmla="*/ 1030735 h 6482325"/>
                <a:gd name="connsiteX65" fmla="*/ 231109 w 5409177"/>
                <a:gd name="connsiteY65" fmla="*/ 1038527 h 6482325"/>
                <a:gd name="connsiteX66" fmla="*/ 173514 w 5409177"/>
                <a:gd name="connsiteY66" fmla="*/ 1084491 h 6482325"/>
                <a:gd name="connsiteX67" fmla="*/ 55330 w 5409177"/>
                <a:gd name="connsiteY67" fmla="*/ 1184549 h 6482325"/>
                <a:gd name="connsiteX68" fmla="*/ 0 w 5409177"/>
                <a:gd name="connsiteY68" fmla="*/ 1235015 h 6482325"/>
                <a:gd name="connsiteX69" fmla="*/ 0 w 5409177"/>
                <a:gd name="connsiteY69" fmla="*/ 836733 h 6482325"/>
                <a:gd name="connsiteX70" fmla="*/ 106314 w 5409177"/>
                <a:gd name="connsiteY70" fmla="*/ 740109 h 6482325"/>
                <a:gd name="connsiteX71" fmla="*/ 2168015 w 5409177"/>
                <a:gd name="connsiteY71" fmla="*/ 0 h 64823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Lst>
              <a:rect l="l" t="t" r="r" b="b"/>
              <a:pathLst>
                <a:path w="5409177" h="6482325">
                  <a:moveTo>
                    <a:pt x="2168015" y="0"/>
                  </a:moveTo>
                  <a:cubicBezTo>
                    <a:pt x="3958108" y="0"/>
                    <a:pt x="5409177" y="1451070"/>
                    <a:pt x="5409177" y="3241163"/>
                  </a:cubicBezTo>
                  <a:cubicBezTo>
                    <a:pt x="5409177" y="5031256"/>
                    <a:pt x="3958108" y="6482325"/>
                    <a:pt x="2168015" y="6482325"/>
                  </a:cubicBezTo>
                  <a:cubicBezTo>
                    <a:pt x="1384849" y="6482325"/>
                    <a:pt x="666575" y="6204582"/>
                    <a:pt x="106314" y="5742217"/>
                  </a:cubicBezTo>
                  <a:lnTo>
                    <a:pt x="0" y="5645593"/>
                  </a:lnTo>
                  <a:lnTo>
                    <a:pt x="0" y="5278200"/>
                  </a:lnTo>
                  <a:lnTo>
                    <a:pt x="61824" y="5347778"/>
                  </a:lnTo>
                  <a:cubicBezTo>
                    <a:pt x="95675" y="5384339"/>
                    <a:pt x="129753" y="5419631"/>
                    <a:pt x="163802" y="5453397"/>
                  </a:cubicBezTo>
                  <a:cubicBezTo>
                    <a:pt x="308807" y="5596483"/>
                    <a:pt x="461379" y="5719015"/>
                    <a:pt x="617000" y="5817379"/>
                  </a:cubicBezTo>
                  <a:cubicBezTo>
                    <a:pt x="705087" y="5872603"/>
                    <a:pt x="786624" y="5917211"/>
                    <a:pt x="866580" y="5953688"/>
                  </a:cubicBezTo>
                  <a:lnTo>
                    <a:pt x="866806" y="5953801"/>
                  </a:lnTo>
                  <a:lnTo>
                    <a:pt x="867032" y="5953914"/>
                  </a:lnTo>
                  <a:cubicBezTo>
                    <a:pt x="948344" y="5992198"/>
                    <a:pt x="1036996" y="6026868"/>
                    <a:pt x="1130504" y="6056909"/>
                  </a:cubicBezTo>
                  <a:cubicBezTo>
                    <a:pt x="1216558" y="6084577"/>
                    <a:pt x="1309163" y="6108631"/>
                    <a:pt x="1405607" y="6128169"/>
                  </a:cubicBezTo>
                  <a:cubicBezTo>
                    <a:pt x="1449990" y="6136977"/>
                    <a:pt x="1497083" y="6144883"/>
                    <a:pt x="1545192" y="6151659"/>
                  </a:cubicBezTo>
                  <a:cubicBezTo>
                    <a:pt x="1590365" y="6157983"/>
                    <a:pt x="1637571" y="6163291"/>
                    <a:pt x="1685341" y="6167582"/>
                  </a:cubicBezTo>
                  <a:cubicBezTo>
                    <a:pt x="1776704" y="6175939"/>
                    <a:pt x="1871567" y="6180005"/>
                    <a:pt x="1975465" y="6180231"/>
                  </a:cubicBezTo>
                  <a:lnTo>
                    <a:pt x="1990033" y="6180231"/>
                  </a:lnTo>
                  <a:cubicBezTo>
                    <a:pt x="1996470" y="6180344"/>
                    <a:pt x="2002794" y="6180344"/>
                    <a:pt x="2009232" y="6180344"/>
                  </a:cubicBezTo>
                  <a:cubicBezTo>
                    <a:pt x="2024703" y="6180344"/>
                    <a:pt x="2036222" y="6180231"/>
                    <a:pt x="2046612" y="6179779"/>
                  </a:cubicBezTo>
                  <a:lnTo>
                    <a:pt x="2046951" y="6179779"/>
                  </a:lnTo>
                  <a:lnTo>
                    <a:pt x="2047290" y="6179779"/>
                  </a:lnTo>
                  <a:lnTo>
                    <a:pt x="2082412" y="6178876"/>
                  </a:lnTo>
                  <a:lnTo>
                    <a:pt x="2117760" y="6177068"/>
                  </a:lnTo>
                  <a:cubicBezTo>
                    <a:pt x="2157963" y="6175262"/>
                    <a:pt x="2200765" y="6171535"/>
                    <a:pt x="2256215" y="6164985"/>
                  </a:cubicBezTo>
                  <a:cubicBezTo>
                    <a:pt x="2436342" y="6142963"/>
                    <a:pt x="2616469" y="6094289"/>
                    <a:pt x="2791515" y="6020319"/>
                  </a:cubicBezTo>
                  <a:cubicBezTo>
                    <a:pt x="2871810" y="5986777"/>
                    <a:pt x="2954928" y="5945557"/>
                    <a:pt x="3045726" y="5894286"/>
                  </a:cubicBezTo>
                  <a:cubicBezTo>
                    <a:pt x="3123876" y="5850468"/>
                    <a:pt x="3204509" y="5800100"/>
                    <a:pt x="3292371" y="5740246"/>
                  </a:cubicBezTo>
                  <a:cubicBezTo>
                    <a:pt x="3364647" y="5691007"/>
                    <a:pt x="3441329" y="5635332"/>
                    <a:pt x="3533482" y="5565088"/>
                  </a:cubicBezTo>
                  <a:cubicBezTo>
                    <a:pt x="3573911" y="5534370"/>
                    <a:pt x="3614680" y="5502184"/>
                    <a:pt x="3652512" y="5472257"/>
                  </a:cubicBezTo>
                  <a:lnTo>
                    <a:pt x="3773915" y="5375135"/>
                  </a:lnTo>
                  <a:cubicBezTo>
                    <a:pt x="3842239" y="5320928"/>
                    <a:pt x="3911580" y="5267059"/>
                    <a:pt x="3978549" y="5214884"/>
                  </a:cubicBezTo>
                  <a:cubicBezTo>
                    <a:pt x="4071831" y="5142268"/>
                    <a:pt x="4168388" y="5067168"/>
                    <a:pt x="4260428" y="4992633"/>
                  </a:cubicBezTo>
                  <a:cubicBezTo>
                    <a:pt x="4447557" y="4841190"/>
                    <a:pt x="4582624" y="4718207"/>
                    <a:pt x="4698154" y="4594207"/>
                  </a:cubicBezTo>
                  <a:cubicBezTo>
                    <a:pt x="4768511" y="4518203"/>
                    <a:pt x="4827801" y="4446265"/>
                    <a:pt x="4879185" y="4374440"/>
                  </a:cubicBezTo>
                  <a:cubicBezTo>
                    <a:pt x="4937120" y="4292790"/>
                    <a:pt x="4983874" y="4214641"/>
                    <a:pt x="5022383" y="4135136"/>
                  </a:cubicBezTo>
                  <a:cubicBezTo>
                    <a:pt x="5102904" y="3970932"/>
                    <a:pt x="5153273" y="3790579"/>
                    <a:pt x="5172019" y="3599271"/>
                  </a:cubicBezTo>
                  <a:cubicBezTo>
                    <a:pt x="5176424" y="3553873"/>
                    <a:pt x="5179247" y="3505651"/>
                    <a:pt x="5180489" y="3456412"/>
                  </a:cubicBezTo>
                  <a:lnTo>
                    <a:pt x="5180602" y="3450878"/>
                  </a:lnTo>
                  <a:cubicBezTo>
                    <a:pt x="5180940" y="3428743"/>
                    <a:pt x="5181280" y="3406044"/>
                    <a:pt x="5180940" y="3382667"/>
                  </a:cubicBezTo>
                  <a:cubicBezTo>
                    <a:pt x="5180940" y="3375440"/>
                    <a:pt x="5180828" y="3368325"/>
                    <a:pt x="5180828" y="3361097"/>
                  </a:cubicBezTo>
                  <a:cubicBezTo>
                    <a:pt x="5180828" y="3343366"/>
                    <a:pt x="5180715" y="3325184"/>
                    <a:pt x="5180150" y="3307002"/>
                  </a:cubicBezTo>
                  <a:cubicBezTo>
                    <a:pt x="5178230" y="3204008"/>
                    <a:pt x="5173148" y="3102595"/>
                    <a:pt x="5165243" y="3005698"/>
                  </a:cubicBezTo>
                  <a:cubicBezTo>
                    <a:pt x="5147513" y="2795418"/>
                    <a:pt x="5117021" y="2594737"/>
                    <a:pt x="5074445" y="2409076"/>
                  </a:cubicBezTo>
                  <a:cubicBezTo>
                    <a:pt x="5027804" y="2206136"/>
                    <a:pt x="4966369" y="2012796"/>
                    <a:pt x="4891947" y="1834362"/>
                  </a:cubicBezTo>
                  <a:cubicBezTo>
                    <a:pt x="4872635" y="1787834"/>
                    <a:pt x="4852081" y="1741419"/>
                    <a:pt x="4831076" y="1696585"/>
                  </a:cubicBezTo>
                  <a:cubicBezTo>
                    <a:pt x="4810522" y="1653219"/>
                    <a:pt x="4787709" y="1607933"/>
                    <a:pt x="4763316" y="1561743"/>
                  </a:cubicBezTo>
                  <a:cubicBezTo>
                    <a:pt x="4717466" y="1475124"/>
                    <a:pt x="4665517" y="1388392"/>
                    <a:pt x="4608147" y="1303693"/>
                  </a:cubicBezTo>
                  <a:cubicBezTo>
                    <a:pt x="4496457" y="1136666"/>
                    <a:pt x="4366133" y="983303"/>
                    <a:pt x="4221015" y="848123"/>
                  </a:cubicBezTo>
                  <a:cubicBezTo>
                    <a:pt x="4147721" y="780364"/>
                    <a:pt x="4070137" y="716783"/>
                    <a:pt x="3990632" y="659413"/>
                  </a:cubicBezTo>
                  <a:cubicBezTo>
                    <a:pt x="3906159" y="599220"/>
                    <a:pt x="3821459" y="546367"/>
                    <a:pt x="3738680" y="502098"/>
                  </a:cubicBezTo>
                  <a:cubicBezTo>
                    <a:pt x="3569281" y="410397"/>
                    <a:pt x="3384411" y="338797"/>
                    <a:pt x="3189150" y="289220"/>
                  </a:cubicBezTo>
                  <a:cubicBezTo>
                    <a:pt x="3095868" y="265504"/>
                    <a:pt x="2999085" y="246532"/>
                    <a:pt x="2901398" y="232867"/>
                  </a:cubicBezTo>
                  <a:cubicBezTo>
                    <a:pt x="2806422" y="219654"/>
                    <a:pt x="2708848" y="211184"/>
                    <a:pt x="2611162" y="207570"/>
                  </a:cubicBezTo>
                  <a:cubicBezTo>
                    <a:pt x="2569151" y="205763"/>
                    <a:pt x="2526575" y="204860"/>
                    <a:pt x="2484451" y="204860"/>
                  </a:cubicBezTo>
                  <a:cubicBezTo>
                    <a:pt x="2333912" y="204860"/>
                    <a:pt x="2179985" y="216266"/>
                    <a:pt x="2027414" y="238852"/>
                  </a:cubicBezTo>
                  <a:cubicBezTo>
                    <a:pt x="1928146" y="254098"/>
                    <a:pt x="1831589" y="272958"/>
                    <a:pt x="1740452" y="294867"/>
                  </a:cubicBezTo>
                  <a:cubicBezTo>
                    <a:pt x="1642427" y="318808"/>
                    <a:pt x="1547563" y="345799"/>
                    <a:pt x="1458686" y="375049"/>
                  </a:cubicBezTo>
                  <a:cubicBezTo>
                    <a:pt x="1365742" y="405541"/>
                    <a:pt x="1273251" y="439985"/>
                    <a:pt x="1183695" y="477366"/>
                  </a:cubicBezTo>
                  <a:cubicBezTo>
                    <a:pt x="1093801" y="515085"/>
                    <a:pt x="1004019" y="556757"/>
                    <a:pt x="916723" y="601140"/>
                  </a:cubicBezTo>
                  <a:cubicBezTo>
                    <a:pt x="741226" y="690469"/>
                    <a:pt x="570810" y="792673"/>
                    <a:pt x="410333" y="905154"/>
                  </a:cubicBezTo>
                  <a:cubicBezTo>
                    <a:pt x="377244" y="928531"/>
                    <a:pt x="333765" y="959587"/>
                    <a:pt x="290625" y="992677"/>
                  </a:cubicBezTo>
                  <a:lnTo>
                    <a:pt x="290399" y="992902"/>
                  </a:lnTo>
                  <a:lnTo>
                    <a:pt x="290173" y="993128"/>
                  </a:lnTo>
                  <a:cubicBezTo>
                    <a:pt x="273685" y="1005325"/>
                    <a:pt x="257084" y="1018199"/>
                    <a:pt x="241047" y="1030735"/>
                  </a:cubicBezTo>
                  <a:lnTo>
                    <a:pt x="231109" y="1038527"/>
                  </a:lnTo>
                  <a:cubicBezTo>
                    <a:pt x="210217" y="1054451"/>
                    <a:pt x="190341" y="1070713"/>
                    <a:pt x="173514" y="1084491"/>
                  </a:cubicBezTo>
                  <a:cubicBezTo>
                    <a:pt x="131729" y="1118710"/>
                    <a:pt x="92513" y="1151912"/>
                    <a:pt x="55330" y="1184549"/>
                  </a:cubicBezTo>
                  <a:lnTo>
                    <a:pt x="0" y="1235015"/>
                  </a:lnTo>
                  <a:lnTo>
                    <a:pt x="0" y="836733"/>
                  </a:lnTo>
                  <a:lnTo>
                    <a:pt x="106314" y="740109"/>
                  </a:lnTo>
                  <a:cubicBezTo>
                    <a:pt x="666575" y="277744"/>
                    <a:pt x="1384849" y="0"/>
                    <a:pt x="2168015" y="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12" name="Title 11"/>
          <p:cNvSpPr>
            <a:spLocks noGrp="1"/>
          </p:cNvSpPr>
          <p:nvPr>
            <p:ph type="title"/>
          </p:nvPr>
        </p:nvSpPr>
        <p:spPr>
          <a:xfrm>
            <a:off x="804672" y="2053641"/>
            <a:ext cx="3669161" cy="2760098"/>
          </a:xfrm>
        </p:spPr>
        <p:txBody>
          <a:bodyPr>
            <a:normAutofit/>
          </a:bodyPr>
          <a:lstStyle/>
          <a:p>
            <a:r>
              <a:rPr lang="en-US" sz="3600">
                <a:solidFill>
                  <a:schemeClr val="tx2"/>
                </a:solidFill>
              </a:rPr>
              <a:t>Some common types of review questions (1 of 2)</a:t>
            </a:r>
          </a:p>
        </p:txBody>
      </p:sp>
      <p:sp>
        <p:nvSpPr>
          <p:cNvPr id="28" name="Rectangle 27">
            <a:extLst>
              <a:ext uri="{FF2B5EF4-FFF2-40B4-BE49-F238E27FC236}">
                <a16:creationId xmlns:a16="http://schemas.microsoft.com/office/drawing/2014/main" id="{AFEDA996-5744-4A88-B0DD-EC49C6D873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85581" y="804672"/>
            <a:ext cx="4977975" cy="1979514"/>
          </a:xfrm>
          <a:prstGeom prst="rect">
            <a:avLst/>
          </a:prstGeom>
          <a:solidFill>
            <a:srgbClr val="FFFFFF"/>
          </a:solidFill>
          <a:ln>
            <a:solidFill>
              <a:schemeClr val="bg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Content Placeholder 12"/>
          <p:cNvSpPr>
            <a:spLocks noGrp="1"/>
          </p:cNvSpPr>
          <p:nvPr>
            <p:ph idx="1"/>
          </p:nvPr>
        </p:nvSpPr>
        <p:spPr>
          <a:xfrm>
            <a:off x="5521234" y="804671"/>
            <a:ext cx="6522720" cy="5211333"/>
          </a:xfrm>
        </p:spPr>
        <p:txBody>
          <a:bodyPr anchor="ctr">
            <a:normAutofit/>
          </a:bodyPr>
          <a:lstStyle/>
          <a:p>
            <a:pPr lvl="0"/>
            <a:r>
              <a:rPr lang="en-US" b="1" dirty="0">
                <a:solidFill>
                  <a:schemeClr val="tx2"/>
                </a:solidFill>
              </a:rPr>
              <a:t>Effect(</a:t>
            </a:r>
            <a:r>
              <a:rPr lang="en-US" b="1" dirty="0" err="1">
                <a:solidFill>
                  <a:schemeClr val="tx2"/>
                </a:solidFill>
              </a:rPr>
              <a:t>iveness</a:t>
            </a:r>
            <a:r>
              <a:rPr lang="en-US" b="1" dirty="0">
                <a:solidFill>
                  <a:schemeClr val="tx2"/>
                </a:solidFill>
              </a:rPr>
              <a:t>) questions: </a:t>
            </a:r>
            <a:r>
              <a:rPr lang="en-US" dirty="0">
                <a:solidFill>
                  <a:schemeClr val="tx2"/>
                </a:solidFill>
              </a:rPr>
              <a:t>What effect does &lt;intervention X&gt;, compared with &lt;intervention y&gt;, have on &lt;outcome Z&gt; in a real-world setting? What are the relative &lt;cost-benefits of X versus Y&gt;?</a:t>
            </a:r>
          </a:p>
          <a:p>
            <a:pPr lvl="0"/>
            <a:r>
              <a:rPr lang="en-US" b="1" dirty="0">
                <a:solidFill>
                  <a:schemeClr val="tx2"/>
                </a:solidFill>
              </a:rPr>
              <a:t>Methodology questions: </a:t>
            </a:r>
            <a:r>
              <a:rPr lang="en-US" dirty="0">
                <a:solidFill>
                  <a:schemeClr val="tx2"/>
                </a:solidFill>
              </a:rPr>
              <a:t>What research methods are used to investigate &lt;focus of interest X&gt;? What are the respective strengths and weaknesses of &lt;research methods A and B&gt;?</a:t>
            </a:r>
          </a:p>
        </p:txBody>
      </p:sp>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Shape 109"/>
        <p:cNvGrpSpPr/>
        <p:nvPr/>
      </p:nvGrpSpPr>
      <p:grpSpPr>
        <a:xfrm>
          <a:off x="0" y="0"/>
          <a:ext cx="0" cy="0"/>
          <a:chOff x="0" y="0"/>
          <a:chExt cx="0" cy="0"/>
        </a:xfrm>
      </p:grpSpPr>
      <p:sp useBgFill="1">
        <p:nvSpPr>
          <p:cNvPr id="18" name="Rectangle 17">
            <a:extLst>
              <a:ext uri="{FF2B5EF4-FFF2-40B4-BE49-F238E27FC236}">
                <a16:creationId xmlns:a16="http://schemas.microsoft.com/office/drawing/2014/main" id="{3BD466F8-64FB-4944-BC45-C2ED33C758A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19">
            <a:extLst>
              <a:ext uri="{FF2B5EF4-FFF2-40B4-BE49-F238E27FC236}">
                <a16:creationId xmlns:a16="http://schemas.microsoft.com/office/drawing/2014/main" id="{A1829D23-8396-4D91-BFAA-40924F31D11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11" y="-1"/>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2" name="Group 21">
            <a:extLst>
              <a:ext uri="{FF2B5EF4-FFF2-40B4-BE49-F238E27FC236}">
                <a16:creationId xmlns:a16="http://schemas.microsoft.com/office/drawing/2014/main" id="{F317B19D-7906-41CF-A544-B1E81CE69F1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9221" y="69891"/>
            <a:ext cx="5409178" cy="6482325"/>
            <a:chOff x="-19221" y="69891"/>
            <a:chExt cx="5409178" cy="6482325"/>
          </a:xfrm>
        </p:grpSpPr>
        <p:sp>
          <p:nvSpPr>
            <p:cNvPr id="23" name="Freeform: Shape 22">
              <a:extLst>
                <a:ext uri="{FF2B5EF4-FFF2-40B4-BE49-F238E27FC236}">
                  <a16:creationId xmlns:a16="http://schemas.microsoft.com/office/drawing/2014/main" id="{4B974EF1-A734-4E6A-8BF5-794FDA9515B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0" y="231851"/>
              <a:ext cx="5380971" cy="6158554"/>
            </a:xfrm>
            <a:custGeom>
              <a:avLst/>
              <a:gdLst>
                <a:gd name="connsiteX0" fmla="*/ 2369925 w 5380971"/>
                <a:gd name="connsiteY0" fmla="*/ 1452 h 6158554"/>
                <a:gd name="connsiteX1" fmla="*/ 2674292 w 5380971"/>
                <a:gd name="connsiteY1" fmla="*/ 5969 h 6158554"/>
                <a:gd name="connsiteX2" fmla="*/ 3277239 w 5380971"/>
                <a:gd name="connsiteY2" fmla="*/ 99590 h 6158554"/>
                <a:gd name="connsiteX3" fmla="*/ 3850935 w 5380971"/>
                <a:gd name="connsiteY3" fmla="*/ 316872 h 6158554"/>
                <a:gd name="connsiteX4" fmla="*/ 4359245 w 5380971"/>
                <a:gd name="connsiteY4" fmla="*/ 662333 h 6158554"/>
                <a:gd name="connsiteX5" fmla="*/ 4765689 w 5380971"/>
                <a:gd name="connsiteY5" fmla="*/ 1120048 h 6158554"/>
                <a:gd name="connsiteX6" fmla="*/ 4809507 w 5380971"/>
                <a:gd name="connsiteY6" fmla="*/ 1182613 h 6158554"/>
                <a:gd name="connsiteX7" fmla="*/ 4851517 w 5380971"/>
                <a:gd name="connsiteY7" fmla="*/ 1246306 h 6158554"/>
                <a:gd name="connsiteX8" fmla="*/ 4892286 w 5380971"/>
                <a:gd name="connsiteY8" fmla="*/ 1310678 h 6158554"/>
                <a:gd name="connsiteX9" fmla="*/ 4931587 w 5380971"/>
                <a:gd name="connsiteY9" fmla="*/ 1375953 h 6158554"/>
                <a:gd name="connsiteX10" fmla="*/ 5075124 w 5380971"/>
                <a:gd name="connsiteY10" fmla="*/ 1644507 h 6158554"/>
                <a:gd name="connsiteX11" fmla="*/ 5271626 w 5380971"/>
                <a:gd name="connsiteY11" fmla="*/ 2218203 h 6158554"/>
                <a:gd name="connsiteX12" fmla="*/ 5317703 w 5380971"/>
                <a:gd name="connsiteY12" fmla="*/ 2516684 h 6158554"/>
                <a:gd name="connsiteX13" fmla="*/ 5347630 w 5380971"/>
                <a:gd name="connsiteY13" fmla="*/ 2815391 h 6158554"/>
                <a:gd name="connsiteX14" fmla="*/ 5371458 w 5380971"/>
                <a:gd name="connsiteY14" fmla="*/ 3114097 h 6158554"/>
                <a:gd name="connsiteX15" fmla="*/ 5376315 w 5380971"/>
                <a:gd name="connsiteY15" fmla="*/ 3188971 h 6158554"/>
                <a:gd name="connsiteX16" fmla="*/ 5378461 w 5380971"/>
                <a:gd name="connsiteY16" fmla="*/ 3227481 h 6158554"/>
                <a:gd name="connsiteX17" fmla="*/ 5380041 w 5380971"/>
                <a:gd name="connsiteY17" fmla="*/ 3266669 h 6158554"/>
                <a:gd name="connsiteX18" fmla="*/ 5377896 w 5380971"/>
                <a:gd name="connsiteY18" fmla="*/ 3424548 h 6158554"/>
                <a:gd name="connsiteX19" fmla="*/ 5217080 w 5380971"/>
                <a:gd name="connsiteY19" fmla="*/ 4044661 h 6158554"/>
                <a:gd name="connsiteX20" fmla="*/ 4859649 w 5380971"/>
                <a:gd name="connsiteY20" fmla="*/ 4571265 h 6158554"/>
                <a:gd name="connsiteX21" fmla="*/ 4641802 w 5380971"/>
                <a:gd name="connsiteY21" fmla="*/ 4790806 h 6158554"/>
                <a:gd name="connsiteX22" fmla="*/ 4414695 w 5380971"/>
                <a:gd name="connsiteY22" fmla="*/ 4990358 h 6158554"/>
                <a:gd name="connsiteX23" fmla="*/ 3953365 w 5380971"/>
                <a:gd name="connsiteY23" fmla="*/ 5349935 h 6158554"/>
                <a:gd name="connsiteX24" fmla="*/ 3837271 w 5380971"/>
                <a:gd name="connsiteY24" fmla="*/ 5437683 h 6158554"/>
                <a:gd name="connsiteX25" fmla="*/ 3718014 w 5380971"/>
                <a:gd name="connsiteY25" fmla="*/ 5525996 h 6158554"/>
                <a:gd name="connsiteX26" fmla="*/ 3595821 w 5380971"/>
                <a:gd name="connsiteY26" fmla="*/ 5613180 h 6158554"/>
                <a:gd name="connsiteX27" fmla="*/ 3469788 w 5380971"/>
                <a:gd name="connsiteY27" fmla="*/ 5697880 h 6158554"/>
                <a:gd name="connsiteX28" fmla="*/ 3205188 w 5380971"/>
                <a:gd name="connsiteY28" fmla="*/ 5856889 h 6158554"/>
                <a:gd name="connsiteX29" fmla="*/ 2920598 w 5380971"/>
                <a:gd name="connsiteY29" fmla="*/ 5992069 h 6158554"/>
                <a:gd name="connsiteX30" fmla="*/ 2301276 w 5380971"/>
                <a:gd name="connsiteY30" fmla="*/ 6147577 h 6158554"/>
                <a:gd name="connsiteX31" fmla="*/ 2141815 w 5380971"/>
                <a:gd name="connsiteY31" fmla="*/ 6157628 h 6158554"/>
                <a:gd name="connsiteX32" fmla="*/ 2101950 w 5380971"/>
                <a:gd name="connsiteY32" fmla="*/ 6158531 h 6158554"/>
                <a:gd name="connsiteX33" fmla="*/ 2062198 w 5380971"/>
                <a:gd name="connsiteY33" fmla="*/ 6158306 h 6158554"/>
                <a:gd name="connsiteX34" fmla="*/ 2022558 w 5380971"/>
                <a:gd name="connsiteY34" fmla="*/ 6157853 h 6158554"/>
                <a:gd name="connsiteX35" fmla="*/ 1984048 w 5380971"/>
                <a:gd name="connsiteY35" fmla="*/ 6156385 h 6158554"/>
                <a:gd name="connsiteX36" fmla="*/ 1676420 w 5380971"/>
                <a:gd name="connsiteY36" fmla="*/ 6131879 h 6158554"/>
                <a:gd name="connsiteX37" fmla="*/ 1370712 w 5380971"/>
                <a:gd name="connsiteY37" fmla="*/ 6077898 h 6158554"/>
                <a:gd name="connsiteX38" fmla="*/ 1070425 w 5380971"/>
                <a:gd name="connsiteY38" fmla="*/ 5993311 h 6158554"/>
                <a:gd name="connsiteX39" fmla="*/ 495598 w 5380971"/>
                <a:gd name="connsiteY39" fmla="*/ 5738987 h 6158554"/>
                <a:gd name="connsiteX40" fmla="*/ 11118 w 5380971"/>
                <a:gd name="connsiteY40" fmla="*/ 5343046 h 6158554"/>
                <a:gd name="connsiteX41" fmla="*/ 0 w 5380971"/>
                <a:gd name="connsiteY41" fmla="*/ 5330343 h 6158554"/>
                <a:gd name="connsiteX42" fmla="*/ 0 w 5380971"/>
                <a:gd name="connsiteY42" fmla="*/ 4710800 h 6158554"/>
                <a:gd name="connsiteX43" fmla="*/ 122158 w 5380971"/>
                <a:gd name="connsiteY43" fmla="*/ 4852227 h 6158554"/>
                <a:gd name="connsiteX44" fmla="*/ 313438 w 5380971"/>
                <a:gd name="connsiteY44" fmla="*/ 5049308 h 6158554"/>
                <a:gd name="connsiteX45" fmla="*/ 512086 w 5380971"/>
                <a:gd name="connsiteY45" fmla="*/ 5232936 h 6158554"/>
                <a:gd name="connsiteX46" fmla="*/ 720108 w 5380971"/>
                <a:gd name="connsiteY46" fmla="*/ 5402222 h 6158554"/>
                <a:gd name="connsiteX47" fmla="*/ 1184825 w 5380971"/>
                <a:gd name="connsiteY47" fmla="*/ 5669985 h 6158554"/>
                <a:gd name="connsiteX48" fmla="*/ 1444796 w 5380971"/>
                <a:gd name="connsiteY48" fmla="*/ 5745650 h 6158554"/>
                <a:gd name="connsiteX49" fmla="*/ 1511426 w 5380971"/>
                <a:gd name="connsiteY49" fmla="*/ 5758976 h 6158554"/>
                <a:gd name="connsiteX50" fmla="*/ 1578621 w 5380971"/>
                <a:gd name="connsiteY50" fmla="*/ 5770157 h 6158554"/>
                <a:gd name="connsiteX51" fmla="*/ 1714253 w 5380971"/>
                <a:gd name="connsiteY51" fmla="*/ 5786193 h 6158554"/>
                <a:gd name="connsiteX52" fmla="*/ 1782464 w 5380971"/>
                <a:gd name="connsiteY52" fmla="*/ 5791387 h 6158554"/>
                <a:gd name="connsiteX53" fmla="*/ 1850901 w 5380971"/>
                <a:gd name="connsiteY53" fmla="*/ 5795001 h 6158554"/>
                <a:gd name="connsiteX54" fmla="*/ 1919564 w 5380971"/>
                <a:gd name="connsiteY54" fmla="*/ 5796583 h 6158554"/>
                <a:gd name="connsiteX55" fmla="*/ 1988340 w 5380971"/>
                <a:gd name="connsiteY55" fmla="*/ 5796244 h 6158554"/>
                <a:gd name="connsiteX56" fmla="*/ 2022784 w 5380971"/>
                <a:gd name="connsiteY56" fmla="*/ 5795905 h 6158554"/>
                <a:gd name="connsiteX57" fmla="*/ 2055986 w 5380971"/>
                <a:gd name="connsiteY57" fmla="*/ 5794437 h 6158554"/>
                <a:gd name="connsiteX58" fmla="*/ 2089076 w 5380971"/>
                <a:gd name="connsiteY58" fmla="*/ 5792743 h 6158554"/>
                <a:gd name="connsiteX59" fmla="*/ 2122052 w 5380971"/>
                <a:gd name="connsiteY59" fmla="*/ 5790032 h 6158554"/>
                <a:gd name="connsiteX60" fmla="*/ 2252828 w 5380971"/>
                <a:gd name="connsiteY60" fmla="*/ 5773883 h 6158554"/>
                <a:gd name="connsiteX61" fmla="*/ 2750973 w 5380971"/>
                <a:gd name="connsiteY61" fmla="*/ 5610357 h 6158554"/>
                <a:gd name="connsiteX62" fmla="*/ 3211173 w 5380971"/>
                <a:gd name="connsiteY62" fmla="*/ 5323621 h 6158554"/>
                <a:gd name="connsiteX63" fmla="*/ 3322750 w 5380971"/>
                <a:gd name="connsiteY63" fmla="*/ 5239374 h 6158554"/>
                <a:gd name="connsiteX64" fmla="*/ 3434328 w 5380971"/>
                <a:gd name="connsiteY64" fmla="*/ 5152303 h 6158554"/>
                <a:gd name="connsiteX65" fmla="*/ 3660306 w 5380971"/>
                <a:gd name="connsiteY65" fmla="*/ 4971611 h 6158554"/>
                <a:gd name="connsiteX66" fmla="*/ 4124797 w 5380971"/>
                <a:gd name="connsiteY66" fmla="*/ 4621859 h 6158554"/>
                <a:gd name="connsiteX67" fmla="*/ 4557554 w 5380971"/>
                <a:gd name="connsiteY67" fmla="*/ 4274027 h 6158554"/>
                <a:gd name="connsiteX68" fmla="*/ 4903579 w 5380971"/>
                <a:gd name="connsiteY68" fmla="*/ 3875375 h 6158554"/>
                <a:gd name="connsiteX69" fmla="*/ 5021481 w 5380971"/>
                <a:gd name="connsiteY69" fmla="*/ 3643638 h 6158554"/>
                <a:gd name="connsiteX70" fmla="*/ 5093306 w 5380971"/>
                <a:gd name="connsiteY70" fmla="*/ 3390443 h 6158554"/>
                <a:gd name="connsiteX71" fmla="*/ 5113182 w 5380971"/>
                <a:gd name="connsiteY71" fmla="*/ 3257634 h 6158554"/>
                <a:gd name="connsiteX72" fmla="*/ 5116457 w 5380971"/>
                <a:gd name="connsiteY72" fmla="*/ 3223980 h 6158554"/>
                <a:gd name="connsiteX73" fmla="*/ 5118941 w 5380971"/>
                <a:gd name="connsiteY73" fmla="*/ 3189649 h 6158554"/>
                <a:gd name="connsiteX74" fmla="*/ 5122555 w 5380971"/>
                <a:gd name="connsiteY74" fmla="*/ 3118727 h 6158554"/>
                <a:gd name="connsiteX75" fmla="*/ 5116344 w 5380971"/>
                <a:gd name="connsiteY75" fmla="*/ 2835154 h 6158554"/>
                <a:gd name="connsiteX76" fmla="*/ 5076479 w 5380971"/>
                <a:gd name="connsiteY76" fmla="*/ 2555081 h 6158554"/>
                <a:gd name="connsiteX77" fmla="*/ 5008832 w 5380971"/>
                <a:gd name="connsiteY77" fmla="*/ 2281785 h 6158554"/>
                <a:gd name="connsiteX78" fmla="*/ 4834126 w 5380971"/>
                <a:gd name="connsiteY78" fmla="*/ 1751566 h 6158554"/>
                <a:gd name="connsiteX79" fmla="*/ 4715095 w 5380971"/>
                <a:gd name="connsiteY79" fmla="*/ 1499840 h 6158554"/>
                <a:gd name="connsiteX80" fmla="*/ 4680425 w 5380971"/>
                <a:gd name="connsiteY80" fmla="*/ 1439534 h 6158554"/>
                <a:gd name="connsiteX81" fmla="*/ 4643947 w 5380971"/>
                <a:gd name="connsiteY81" fmla="*/ 1380357 h 6158554"/>
                <a:gd name="connsiteX82" fmla="*/ 4605325 w 5380971"/>
                <a:gd name="connsiteY82" fmla="*/ 1322536 h 6158554"/>
                <a:gd name="connsiteX83" fmla="*/ 4565008 w 5380971"/>
                <a:gd name="connsiteY83" fmla="*/ 1265957 h 6158554"/>
                <a:gd name="connsiteX84" fmla="*/ 4183296 w 5380971"/>
                <a:gd name="connsiteY84" fmla="*/ 867644 h 6158554"/>
                <a:gd name="connsiteX85" fmla="*/ 3723774 w 5380971"/>
                <a:gd name="connsiteY85" fmla="*/ 567469 h 6158554"/>
                <a:gd name="connsiteX86" fmla="*/ 3206656 w 5380971"/>
                <a:gd name="connsiteY86" fmla="*/ 378985 h 6158554"/>
                <a:gd name="connsiteX87" fmla="*/ 2657917 w 5380971"/>
                <a:gd name="connsiteY87" fmla="*/ 300836 h 6158554"/>
                <a:gd name="connsiteX88" fmla="*/ 2101837 w 5380971"/>
                <a:gd name="connsiteY88" fmla="*/ 320712 h 6158554"/>
                <a:gd name="connsiteX89" fmla="*/ 1556034 w 5380971"/>
                <a:gd name="connsiteY89" fmla="*/ 435451 h 6158554"/>
                <a:gd name="connsiteX90" fmla="*/ 1033947 w 5380971"/>
                <a:gd name="connsiteY90" fmla="*/ 635116 h 6158554"/>
                <a:gd name="connsiteX91" fmla="*/ 101012 w 5380971"/>
                <a:gd name="connsiteY91" fmla="*/ 1248565 h 6158554"/>
                <a:gd name="connsiteX92" fmla="*/ 0 w 5380971"/>
                <a:gd name="connsiteY92" fmla="*/ 1348112 h 6158554"/>
                <a:gd name="connsiteX93" fmla="*/ 0 w 5380971"/>
                <a:gd name="connsiteY93" fmla="*/ 968874 h 6158554"/>
                <a:gd name="connsiteX94" fmla="*/ 138873 w 5380971"/>
                <a:gd name="connsiteY94" fmla="*/ 845566 h 6158554"/>
                <a:gd name="connsiteX95" fmla="*/ 380746 w 5380971"/>
                <a:gd name="connsiteY95" fmla="*/ 663462 h 6158554"/>
                <a:gd name="connsiteX96" fmla="*/ 904188 w 5380971"/>
                <a:gd name="connsiteY96" fmla="*/ 359222 h 6158554"/>
                <a:gd name="connsiteX97" fmla="*/ 2066151 w 5380971"/>
                <a:gd name="connsiteY97" fmla="*/ 23699 h 6158554"/>
                <a:gd name="connsiteX98" fmla="*/ 2369925 w 5380971"/>
                <a:gd name="connsiteY98" fmla="*/ 1452 h 61585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Lst>
              <a:rect l="l" t="t" r="r" b="b"/>
              <a:pathLst>
                <a:path w="5380971" h="6158554">
                  <a:moveTo>
                    <a:pt x="2369925" y="1452"/>
                  </a:moveTo>
                  <a:cubicBezTo>
                    <a:pt x="2471494" y="-1484"/>
                    <a:pt x="2573161" y="40"/>
                    <a:pt x="2674292" y="5969"/>
                  </a:cubicBezTo>
                  <a:cubicBezTo>
                    <a:pt x="2876893" y="18279"/>
                    <a:pt x="3079381" y="48431"/>
                    <a:pt x="3277239" y="99590"/>
                  </a:cubicBezTo>
                  <a:cubicBezTo>
                    <a:pt x="3475096" y="150635"/>
                    <a:pt x="3668324" y="222912"/>
                    <a:pt x="3850935" y="316872"/>
                  </a:cubicBezTo>
                  <a:cubicBezTo>
                    <a:pt x="4033322" y="410832"/>
                    <a:pt x="4205995" y="525684"/>
                    <a:pt x="4359245" y="662333"/>
                  </a:cubicBezTo>
                  <a:cubicBezTo>
                    <a:pt x="4512607" y="798868"/>
                    <a:pt x="4647448" y="954376"/>
                    <a:pt x="4765689" y="1120048"/>
                  </a:cubicBezTo>
                  <a:lnTo>
                    <a:pt x="4809507" y="1182613"/>
                  </a:lnTo>
                  <a:lnTo>
                    <a:pt x="4851517" y="1246306"/>
                  </a:lnTo>
                  <a:cubicBezTo>
                    <a:pt x="4865069" y="1267764"/>
                    <a:pt x="4878960" y="1289108"/>
                    <a:pt x="4892286" y="1310678"/>
                  </a:cubicBezTo>
                  <a:lnTo>
                    <a:pt x="4931587" y="1375953"/>
                  </a:lnTo>
                  <a:cubicBezTo>
                    <a:pt x="4982971" y="1463589"/>
                    <a:pt x="5031419" y="1552918"/>
                    <a:pt x="5075124" y="1644507"/>
                  </a:cubicBezTo>
                  <a:cubicBezTo>
                    <a:pt x="5162759" y="1827683"/>
                    <a:pt x="5230293" y="2020459"/>
                    <a:pt x="5271626" y="2218203"/>
                  </a:cubicBezTo>
                  <a:cubicBezTo>
                    <a:pt x="5292180" y="2317132"/>
                    <a:pt x="5306522" y="2416852"/>
                    <a:pt x="5317703" y="2516684"/>
                  </a:cubicBezTo>
                  <a:cubicBezTo>
                    <a:pt x="5329109" y="2616404"/>
                    <a:pt x="5338256" y="2716010"/>
                    <a:pt x="5347630" y="2815391"/>
                  </a:cubicBezTo>
                  <a:cubicBezTo>
                    <a:pt x="5356552" y="2914884"/>
                    <a:pt x="5364457" y="3014378"/>
                    <a:pt x="5371458" y="3114097"/>
                  </a:cubicBezTo>
                  <a:lnTo>
                    <a:pt x="5376315" y="3188971"/>
                  </a:lnTo>
                  <a:cubicBezTo>
                    <a:pt x="5377218" y="3201281"/>
                    <a:pt x="5377783" y="3214494"/>
                    <a:pt x="5378461" y="3227481"/>
                  </a:cubicBezTo>
                  <a:cubicBezTo>
                    <a:pt x="5379138" y="3240468"/>
                    <a:pt x="5379816" y="3253569"/>
                    <a:pt x="5380041" y="3266669"/>
                  </a:cubicBezTo>
                  <a:cubicBezTo>
                    <a:pt x="5381736" y="3318957"/>
                    <a:pt x="5381171" y="3371696"/>
                    <a:pt x="5377896" y="3424548"/>
                  </a:cubicBezTo>
                  <a:cubicBezTo>
                    <a:pt x="5365699" y="3636071"/>
                    <a:pt x="5308894" y="3849175"/>
                    <a:pt x="5217080" y="4044661"/>
                  </a:cubicBezTo>
                  <a:cubicBezTo>
                    <a:pt x="5125492" y="4240712"/>
                    <a:pt x="4999233" y="4416660"/>
                    <a:pt x="4859649" y="4571265"/>
                  </a:cubicBezTo>
                  <a:cubicBezTo>
                    <a:pt x="4789856" y="4648850"/>
                    <a:pt x="4716563" y="4721578"/>
                    <a:pt x="4641802" y="4790806"/>
                  </a:cubicBezTo>
                  <a:cubicBezTo>
                    <a:pt x="4567040" y="4860033"/>
                    <a:pt x="4491263" y="4926664"/>
                    <a:pt x="4414695" y="4990358"/>
                  </a:cubicBezTo>
                  <a:cubicBezTo>
                    <a:pt x="4261897" y="5118310"/>
                    <a:pt x="4105711" y="5234969"/>
                    <a:pt x="3953365" y="5349935"/>
                  </a:cubicBezTo>
                  <a:lnTo>
                    <a:pt x="3837271" y="5437683"/>
                  </a:lnTo>
                  <a:cubicBezTo>
                    <a:pt x="3797970" y="5467159"/>
                    <a:pt x="3758331" y="5496860"/>
                    <a:pt x="3718014" y="5525996"/>
                  </a:cubicBezTo>
                  <a:cubicBezTo>
                    <a:pt x="3677810" y="5555246"/>
                    <a:pt x="3637154" y="5584382"/>
                    <a:pt x="3595821" y="5613180"/>
                  </a:cubicBezTo>
                  <a:cubicBezTo>
                    <a:pt x="3554375" y="5641752"/>
                    <a:pt x="3512590" y="5670098"/>
                    <a:pt x="3469788" y="5697880"/>
                  </a:cubicBezTo>
                  <a:cubicBezTo>
                    <a:pt x="3384637" y="5753555"/>
                    <a:pt x="3296776" y="5807537"/>
                    <a:pt x="3205188" y="5856889"/>
                  </a:cubicBezTo>
                  <a:cubicBezTo>
                    <a:pt x="3113712" y="5906466"/>
                    <a:pt x="3019075" y="5952542"/>
                    <a:pt x="2920598" y="5992069"/>
                  </a:cubicBezTo>
                  <a:cubicBezTo>
                    <a:pt x="2724547" y="6072251"/>
                    <a:pt x="2513928" y="6126346"/>
                    <a:pt x="2301276" y="6147577"/>
                  </a:cubicBezTo>
                  <a:cubicBezTo>
                    <a:pt x="2248085" y="6152659"/>
                    <a:pt x="2194893" y="6156498"/>
                    <a:pt x="2141815" y="6157628"/>
                  </a:cubicBezTo>
                  <a:lnTo>
                    <a:pt x="2101950" y="6158531"/>
                  </a:lnTo>
                  <a:cubicBezTo>
                    <a:pt x="2088737" y="6158644"/>
                    <a:pt x="2075411" y="6158306"/>
                    <a:pt x="2062198" y="6158306"/>
                  </a:cubicBezTo>
                  <a:lnTo>
                    <a:pt x="2022558" y="6157853"/>
                  </a:lnTo>
                  <a:lnTo>
                    <a:pt x="1984048" y="6156385"/>
                  </a:lnTo>
                  <a:cubicBezTo>
                    <a:pt x="1881506" y="6153111"/>
                    <a:pt x="1778737" y="6144979"/>
                    <a:pt x="1676420" y="6131879"/>
                  </a:cubicBezTo>
                  <a:cubicBezTo>
                    <a:pt x="1573991" y="6119457"/>
                    <a:pt x="1471787" y="6101613"/>
                    <a:pt x="1370712" y="6077898"/>
                  </a:cubicBezTo>
                  <a:cubicBezTo>
                    <a:pt x="1269751" y="6053955"/>
                    <a:pt x="1169579" y="6025610"/>
                    <a:pt x="1070425" y="5993311"/>
                  </a:cubicBezTo>
                  <a:cubicBezTo>
                    <a:pt x="872454" y="5928149"/>
                    <a:pt x="676742" y="5847064"/>
                    <a:pt x="495598" y="5738987"/>
                  </a:cubicBezTo>
                  <a:cubicBezTo>
                    <a:pt x="314342" y="5631136"/>
                    <a:pt x="152509" y="5494375"/>
                    <a:pt x="11118" y="5343046"/>
                  </a:cubicBezTo>
                  <a:lnTo>
                    <a:pt x="0" y="5330343"/>
                  </a:lnTo>
                  <a:lnTo>
                    <a:pt x="0" y="4710800"/>
                  </a:lnTo>
                  <a:lnTo>
                    <a:pt x="122158" y="4852227"/>
                  </a:lnTo>
                  <a:cubicBezTo>
                    <a:pt x="184751" y="4920058"/>
                    <a:pt x="248841" y="4985558"/>
                    <a:pt x="313438" y="5049308"/>
                  </a:cubicBezTo>
                  <a:cubicBezTo>
                    <a:pt x="378374" y="5112776"/>
                    <a:pt x="444440" y="5174099"/>
                    <a:pt x="512086" y="5232936"/>
                  </a:cubicBezTo>
                  <a:cubicBezTo>
                    <a:pt x="579733" y="5291775"/>
                    <a:pt x="648622" y="5348692"/>
                    <a:pt x="720108" y="5402222"/>
                  </a:cubicBezTo>
                  <a:cubicBezTo>
                    <a:pt x="862516" y="5509508"/>
                    <a:pt x="1016104" y="5605388"/>
                    <a:pt x="1184825" y="5669985"/>
                  </a:cubicBezTo>
                  <a:cubicBezTo>
                    <a:pt x="1268960" y="5702284"/>
                    <a:pt x="1356144" y="5727016"/>
                    <a:pt x="1444796" y="5745650"/>
                  </a:cubicBezTo>
                  <a:cubicBezTo>
                    <a:pt x="1467043" y="5750054"/>
                    <a:pt x="1489065" y="5755137"/>
                    <a:pt x="1511426" y="5758976"/>
                  </a:cubicBezTo>
                  <a:lnTo>
                    <a:pt x="1578621" y="5770157"/>
                  </a:lnTo>
                  <a:cubicBezTo>
                    <a:pt x="1623681" y="5776142"/>
                    <a:pt x="1668741" y="5782466"/>
                    <a:pt x="1714253" y="5786193"/>
                  </a:cubicBezTo>
                  <a:cubicBezTo>
                    <a:pt x="1736952" y="5788339"/>
                    <a:pt x="1759652" y="5790371"/>
                    <a:pt x="1782464" y="5791387"/>
                  </a:cubicBezTo>
                  <a:cubicBezTo>
                    <a:pt x="1805276" y="5792517"/>
                    <a:pt x="1827976" y="5794324"/>
                    <a:pt x="1850901" y="5795001"/>
                  </a:cubicBezTo>
                  <a:lnTo>
                    <a:pt x="1919564" y="5796583"/>
                  </a:lnTo>
                  <a:cubicBezTo>
                    <a:pt x="1942376" y="5797147"/>
                    <a:pt x="1965415" y="5796356"/>
                    <a:pt x="1988340" y="5796244"/>
                  </a:cubicBezTo>
                  <a:lnTo>
                    <a:pt x="2022784" y="5795905"/>
                  </a:lnTo>
                  <a:cubicBezTo>
                    <a:pt x="2033965" y="5795567"/>
                    <a:pt x="2044919" y="5794888"/>
                    <a:pt x="2055986" y="5794437"/>
                  </a:cubicBezTo>
                  <a:cubicBezTo>
                    <a:pt x="2067054" y="5793872"/>
                    <a:pt x="2078121" y="5793533"/>
                    <a:pt x="2089076" y="5792743"/>
                  </a:cubicBezTo>
                  <a:lnTo>
                    <a:pt x="2122052" y="5790032"/>
                  </a:lnTo>
                  <a:cubicBezTo>
                    <a:pt x="2165983" y="5786531"/>
                    <a:pt x="2209575" y="5780659"/>
                    <a:pt x="2252828" y="5773883"/>
                  </a:cubicBezTo>
                  <a:cubicBezTo>
                    <a:pt x="2425953" y="5745198"/>
                    <a:pt x="2592416" y="5689071"/>
                    <a:pt x="2750973" y="5610357"/>
                  </a:cubicBezTo>
                  <a:cubicBezTo>
                    <a:pt x="2910095" y="5532546"/>
                    <a:pt x="3061537" y="5432940"/>
                    <a:pt x="3211173" y="5323621"/>
                  </a:cubicBezTo>
                  <a:cubicBezTo>
                    <a:pt x="3248554" y="5296404"/>
                    <a:pt x="3285709" y="5268059"/>
                    <a:pt x="3322750" y="5239374"/>
                  </a:cubicBezTo>
                  <a:cubicBezTo>
                    <a:pt x="3360018" y="5210802"/>
                    <a:pt x="3397173" y="5181778"/>
                    <a:pt x="3434328" y="5152303"/>
                  </a:cubicBezTo>
                  <a:lnTo>
                    <a:pt x="3660306" y="4971611"/>
                  </a:lnTo>
                  <a:cubicBezTo>
                    <a:pt x="3815362" y="4848627"/>
                    <a:pt x="3971886" y="4734114"/>
                    <a:pt x="4124797" y="4621859"/>
                  </a:cubicBezTo>
                  <a:cubicBezTo>
                    <a:pt x="4277594" y="4509604"/>
                    <a:pt x="4424633" y="4396220"/>
                    <a:pt x="4557554" y="4274027"/>
                  </a:cubicBezTo>
                  <a:cubicBezTo>
                    <a:pt x="4690476" y="4152060"/>
                    <a:pt x="4810523" y="4022074"/>
                    <a:pt x="4903579" y="3875375"/>
                  </a:cubicBezTo>
                  <a:cubicBezTo>
                    <a:pt x="4950107" y="3802082"/>
                    <a:pt x="4989860" y="3724836"/>
                    <a:pt x="5021481" y="3643638"/>
                  </a:cubicBezTo>
                  <a:cubicBezTo>
                    <a:pt x="5053328" y="3562552"/>
                    <a:pt x="5076253" y="3477627"/>
                    <a:pt x="5093306" y="3390443"/>
                  </a:cubicBezTo>
                  <a:cubicBezTo>
                    <a:pt x="5101776" y="3346851"/>
                    <a:pt x="5108552" y="3302468"/>
                    <a:pt x="5113182" y="3257634"/>
                  </a:cubicBezTo>
                  <a:cubicBezTo>
                    <a:pt x="5114537" y="3246454"/>
                    <a:pt x="5115441" y="3235161"/>
                    <a:pt x="5116457" y="3223980"/>
                  </a:cubicBezTo>
                  <a:cubicBezTo>
                    <a:pt x="5117360" y="3212687"/>
                    <a:pt x="5118490" y="3201620"/>
                    <a:pt x="5118941" y="3189649"/>
                  </a:cubicBezTo>
                  <a:lnTo>
                    <a:pt x="5122555" y="3118727"/>
                  </a:lnTo>
                  <a:cubicBezTo>
                    <a:pt x="5125830" y="3024090"/>
                    <a:pt x="5123798" y="2929340"/>
                    <a:pt x="5116344" y="2835154"/>
                  </a:cubicBezTo>
                  <a:cubicBezTo>
                    <a:pt x="5109116" y="2740855"/>
                    <a:pt x="5095226" y="2647347"/>
                    <a:pt x="5076479" y="2555081"/>
                  </a:cubicBezTo>
                  <a:cubicBezTo>
                    <a:pt x="5057506" y="2462815"/>
                    <a:pt x="5033791" y="2371792"/>
                    <a:pt x="5008832" y="2281785"/>
                  </a:cubicBezTo>
                  <a:cubicBezTo>
                    <a:pt x="4959029" y="2101657"/>
                    <a:pt x="4904031" y="1923901"/>
                    <a:pt x="4834126" y="1751566"/>
                  </a:cubicBezTo>
                  <a:cubicBezTo>
                    <a:pt x="4799117" y="1665512"/>
                    <a:pt x="4760042" y="1581038"/>
                    <a:pt x="4715095" y="1499840"/>
                  </a:cubicBezTo>
                  <a:cubicBezTo>
                    <a:pt x="4704141" y="1479399"/>
                    <a:pt x="4692057" y="1459523"/>
                    <a:pt x="4680425" y="1439534"/>
                  </a:cubicBezTo>
                  <a:cubicBezTo>
                    <a:pt x="4668454" y="1419658"/>
                    <a:pt x="4656031" y="1400121"/>
                    <a:pt x="4643947" y="1380357"/>
                  </a:cubicBezTo>
                  <a:lnTo>
                    <a:pt x="4605325" y="1322536"/>
                  </a:lnTo>
                  <a:lnTo>
                    <a:pt x="4565008" y="1265957"/>
                  </a:lnTo>
                  <a:cubicBezTo>
                    <a:pt x="4454673" y="1117225"/>
                    <a:pt x="4325139" y="984190"/>
                    <a:pt x="4183296" y="867644"/>
                  </a:cubicBezTo>
                  <a:cubicBezTo>
                    <a:pt x="4041792" y="750759"/>
                    <a:pt x="3888090" y="649119"/>
                    <a:pt x="3723774" y="567469"/>
                  </a:cubicBezTo>
                  <a:cubicBezTo>
                    <a:pt x="3559570" y="485593"/>
                    <a:pt x="3385767" y="422803"/>
                    <a:pt x="3206656" y="378985"/>
                  </a:cubicBezTo>
                  <a:cubicBezTo>
                    <a:pt x="3027545" y="335054"/>
                    <a:pt x="2843465" y="309757"/>
                    <a:pt x="2657917" y="300836"/>
                  </a:cubicBezTo>
                  <a:cubicBezTo>
                    <a:pt x="2472030" y="291462"/>
                    <a:pt x="2286369" y="297674"/>
                    <a:pt x="2101837" y="320712"/>
                  </a:cubicBezTo>
                  <a:cubicBezTo>
                    <a:pt x="1917418" y="343863"/>
                    <a:pt x="1734694" y="382599"/>
                    <a:pt x="1556034" y="435451"/>
                  </a:cubicBezTo>
                  <a:cubicBezTo>
                    <a:pt x="1377262" y="488078"/>
                    <a:pt x="1202894" y="556176"/>
                    <a:pt x="1033947" y="635116"/>
                  </a:cubicBezTo>
                  <a:cubicBezTo>
                    <a:pt x="695037" y="791301"/>
                    <a:pt x="378600" y="998420"/>
                    <a:pt x="101012" y="1248565"/>
                  </a:cubicBezTo>
                  <a:lnTo>
                    <a:pt x="0" y="1348112"/>
                  </a:lnTo>
                  <a:lnTo>
                    <a:pt x="0" y="968874"/>
                  </a:lnTo>
                  <a:lnTo>
                    <a:pt x="138873" y="845566"/>
                  </a:lnTo>
                  <a:cubicBezTo>
                    <a:pt x="217050" y="781674"/>
                    <a:pt x="297797" y="720945"/>
                    <a:pt x="380746" y="663462"/>
                  </a:cubicBezTo>
                  <a:cubicBezTo>
                    <a:pt x="546869" y="548609"/>
                    <a:pt x="721689" y="446293"/>
                    <a:pt x="904188" y="359222"/>
                  </a:cubicBezTo>
                  <a:cubicBezTo>
                    <a:pt x="1269637" y="186322"/>
                    <a:pt x="1663094" y="72034"/>
                    <a:pt x="2066151" y="23699"/>
                  </a:cubicBezTo>
                  <a:cubicBezTo>
                    <a:pt x="2166887" y="11785"/>
                    <a:pt x="2268356" y="4388"/>
                    <a:pt x="2369925" y="145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4" name="Freeform: Shape 23">
              <a:extLst>
                <a:ext uri="{FF2B5EF4-FFF2-40B4-BE49-F238E27FC236}">
                  <a16:creationId xmlns:a16="http://schemas.microsoft.com/office/drawing/2014/main" id="{179617A2-E6D2-4F17-9111-CFDF36BA7BF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1" y="273734"/>
              <a:ext cx="5364004" cy="6074639"/>
            </a:xfrm>
            <a:custGeom>
              <a:avLst/>
              <a:gdLst>
                <a:gd name="connsiteX0" fmla="*/ 2548484 w 5364004"/>
                <a:gd name="connsiteY0" fmla="*/ 0 h 6074639"/>
                <a:gd name="connsiteX1" fmla="*/ 5364004 w 5364004"/>
                <a:gd name="connsiteY1" fmla="*/ 3182664 h 6074639"/>
                <a:gd name="connsiteX2" fmla="*/ 3886170 w 5364004"/>
                <a:gd name="connsiteY2" fmla="*/ 5260508 h 6074639"/>
                <a:gd name="connsiteX3" fmla="*/ 2075975 w 5364004"/>
                <a:gd name="connsiteY3" fmla="*/ 6074639 h 6074639"/>
                <a:gd name="connsiteX4" fmla="*/ 21919 w 5364004"/>
                <a:gd name="connsiteY4" fmla="*/ 5139637 h 6074639"/>
                <a:gd name="connsiteX5" fmla="*/ 0 w 5364004"/>
                <a:gd name="connsiteY5" fmla="*/ 5113592 h 6074639"/>
                <a:gd name="connsiteX6" fmla="*/ 0 w 5364004"/>
                <a:gd name="connsiteY6" fmla="*/ 4169527 h 6074639"/>
                <a:gd name="connsiteX7" fmla="*/ 45364 w 5364004"/>
                <a:gd name="connsiteY7" fmla="*/ 4232131 h 6074639"/>
                <a:gd name="connsiteX8" fmla="*/ 149459 w 5364004"/>
                <a:gd name="connsiteY8" fmla="*/ 4381216 h 6074639"/>
                <a:gd name="connsiteX9" fmla="*/ 2075975 w 5364004"/>
                <a:gd name="connsiteY9" fmla="*/ 5509977 h 6074639"/>
                <a:gd name="connsiteX10" fmla="*/ 3538451 w 5364004"/>
                <a:gd name="connsiteY10" fmla="*/ 4815555 h 6074639"/>
                <a:gd name="connsiteX11" fmla="*/ 3716432 w 5364004"/>
                <a:gd name="connsiteY11" fmla="*/ 4677664 h 6074639"/>
                <a:gd name="connsiteX12" fmla="*/ 4525932 w 5364004"/>
                <a:gd name="connsiteY12" fmla="*/ 3956816 h 6074639"/>
                <a:gd name="connsiteX13" fmla="*/ 4799342 w 5364004"/>
                <a:gd name="connsiteY13" fmla="*/ 3182664 h 6074639"/>
                <a:gd name="connsiteX14" fmla="*/ 4185667 w 5364004"/>
                <a:gd name="connsiteY14" fmla="*/ 1295110 h 6074639"/>
                <a:gd name="connsiteX15" fmla="*/ 3495197 w 5364004"/>
                <a:gd name="connsiteY15" fmla="*/ 762181 h 6074639"/>
                <a:gd name="connsiteX16" fmla="*/ 2548484 w 5364004"/>
                <a:gd name="connsiteY16" fmla="*/ 564663 h 6074639"/>
                <a:gd name="connsiteX17" fmla="*/ 1443440 w 5364004"/>
                <a:gd name="connsiteY17" fmla="*/ 777089 h 6074639"/>
                <a:gd name="connsiteX18" fmla="*/ 461830 w 5364004"/>
                <a:gd name="connsiteY18" fmla="*/ 1360949 h 6074639"/>
                <a:gd name="connsiteX19" fmla="*/ 73272 w 5364004"/>
                <a:gd name="connsiteY19" fmla="*/ 1759206 h 6074639"/>
                <a:gd name="connsiteX20" fmla="*/ 0 w 5364004"/>
                <a:gd name="connsiteY20" fmla="*/ 1859770 h 6074639"/>
                <a:gd name="connsiteX21" fmla="*/ 0 w 5364004"/>
                <a:gd name="connsiteY21" fmla="*/ 1020639 h 6074639"/>
                <a:gd name="connsiteX22" fmla="*/ 94433 w 5364004"/>
                <a:gd name="connsiteY22" fmla="*/ 932159 h 6074639"/>
                <a:gd name="connsiteX23" fmla="*/ 2548484 w 5364004"/>
                <a:gd name="connsiteY23" fmla="*/ 0 h 60746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5364004" h="6074639">
                  <a:moveTo>
                    <a:pt x="2548484" y="0"/>
                  </a:moveTo>
                  <a:cubicBezTo>
                    <a:pt x="4313619" y="0"/>
                    <a:pt x="5364004" y="1424869"/>
                    <a:pt x="5364004" y="3182664"/>
                  </a:cubicBezTo>
                  <a:cubicBezTo>
                    <a:pt x="5364004" y="4199734"/>
                    <a:pt x="4631750" y="4677890"/>
                    <a:pt x="3886170" y="5260508"/>
                  </a:cubicBezTo>
                  <a:cubicBezTo>
                    <a:pt x="3343077" y="5684909"/>
                    <a:pt x="2819861" y="6074639"/>
                    <a:pt x="2075975" y="6074639"/>
                  </a:cubicBezTo>
                  <a:cubicBezTo>
                    <a:pt x="1179686" y="6074639"/>
                    <a:pt x="538816" y="5724911"/>
                    <a:pt x="21919" y="5139637"/>
                  </a:cubicBezTo>
                  <a:lnTo>
                    <a:pt x="0" y="5113592"/>
                  </a:lnTo>
                  <a:lnTo>
                    <a:pt x="0" y="4169527"/>
                  </a:lnTo>
                  <a:lnTo>
                    <a:pt x="45364" y="4232131"/>
                  </a:lnTo>
                  <a:cubicBezTo>
                    <a:pt x="79610" y="4280001"/>
                    <a:pt x="114337" y="4329437"/>
                    <a:pt x="149459" y="4381216"/>
                  </a:cubicBezTo>
                  <a:cubicBezTo>
                    <a:pt x="686227" y="5172421"/>
                    <a:pt x="1262409" y="5509977"/>
                    <a:pt x="2075975" y="5509977"/>
                  </a:cubicBezTo>
                  <a:cubicBezTo>
                    <a:pt x="2609920" y="5509977"/>
                    <a:pt x="3001682" y="5234986"/>
                    <a:pt x="3538451" y="4815555"/>
                  </a:cubicBezTo>
                  <a:cubicBezTo>
                    <a:pt x="3598418" y="4768688"/>
                    <a:pt x="3658385" y="4722385"/>
                    <a:pt x="3716432" y="4677664"/>
                  </a:cubicBezTo>
                  <a:cubicBezTo>
                    <a:pt x="4031062" y="4434972"/>
                    <a:pt x="4328187" y="4205719"/>
                    <a:pt x="4525932" y="3956816"/>
                  </a:cubicBezTo>
                  <a:cubicBezTo>
                    <a:pt x="4714982" y="3718867"/>
                    <a:pt x="4799342" y="3480128"/>
                    <a:pt x="4799342" y="3182664"/>
                  </a:cubicBezTo>
                  <a:cubicBezTo>
                    <a:pt x="4799342" y="2437196"/>
                    <a:pt x="4581382" y="1766829"/>
                    <a:pt x="4185667" y="1295110"/>
                  </a:cubicBezTo>
                  <a:cubicBezTo>
                    <a:pt x="3991988" y="1064389"/>
                    <a:pt x="3759685" y="885052"/>
                    <a:pt x="3495197" y="762181"/>
                  </a:cubicBezTo>
                  <a:cubicBezTo>
                    <a:pt x="3212979" y="631180"/>
                    <a:pt x="2894509" y="564663"/>
                    <a:pt x="2548484" y="564663"/>
                  </a:cubicBezTo>
                  <a:cubicBezTo>
                    <a:pt x="2181567" y="564663"/>
                    <a:pt x="1809680" y="636036"/>
                    <a:pt x="1443440" y="777089"/>
                  </a:cubicBezTo>
                  <a:cubicBezTo>
                    <a:pt x="1086912" y="914189"/>
                    <a:pt x="747550" y="1116112"/>
                    <a:pt x="461830" y="1360949"/>
                  </a:cubicBezTo>
                  <a:cubicBezTo>
                    <a:pt x="316486" y="1485458"/>
                    <a:pt x="186699" y="1618549"/>
                    <a:pt x="73272" y="1759206"/>
                  </a:cubicBezTo>
                  <a:lnTo>
                    <a:pt x="0" y="1859770"/>
                  </a:lnTo>
                  <a:lnTo>
                    <a:pt x="0" y="1020639"/>
                  </a:lnTo>
                  <a:lnTo>
                    <a:pt x="94433" y="932159"/>
                  </a:lnTo>
                  <a:cubicBezTo>
                    <a:pt x="766607" y="356217"/>
                    <a:pt x="1660722" y="0"/>
                    <a:pt x="2548484" y="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5" name="Freeform: Shape 24">
              <a:extLst>
                <a:ext uri="{FF2B5EF4-FFF2-40B4-BE49-F238E27FC236}">
                  <a16:creationId xmlns:a16="http://schemas.microsoft.com/office/drawing/2014/main" id="{55FC05EF-E815-49BA-AA7E-2AE79ECE8A7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1" y="273734"/>
              <a:ext cx="5364004" cy="6074639"/>
            </a:xfrm>
            <a:custGeom>
              <a:avLst/>
              <a:gdLst>
                <a:gd name="connsiteX0" fmla="*/ 2548484 w 5364004"/>
                <a:gd name="connsiteY0" fmla="*/ 0 h 6074639"/>
                <a:gd name="connsiteX1" fmla="*/ 5364004 w 5364004"/>
                <a:gd name="connsiteY1" fmla="*/ 3182664 h 6074639"/>
                <a:gd name="connsiteX2" fmla="*/ 3886170 w 5364004"/>
                <a:gd name="connsiteY2" fmla="*/ 5260508 h 6074639"/>
                <a:gd name="connsiteX3" fmla="*/ 2075975 w 5364004"/>
                <a:gd name="connsiteY3" fmla="*/ 6074639 h 6074639"/>
                <a:gd name="connsiteX4" fmla="*/ 21919 w 5364004"/>
                <a:gd name="connsiteY4" fmla="*/ 5139637 h 6074639"/>
                <a:gd name="connsiteX5" fmla="*/ 0 w 5364004"/>
                <a:gd name="connsiteY5" fmla="*/ 5113592 h 6074639"/>
                <a:gd name="connsiteX6" fmla="*/ 0 w 5364004"/>
                <a:gd name="connsiteY6" fmla="*/ 3976968 h 6074639"/>
                <a:gd name="connsiteX7" fmla="*/ 35397 w 5364004"/>
                <a:gd name="connsiteY7" fmla="*/ 4025931 h 6074639"/>
                <a:gd name="connsiteX8" fmla="*/ 242967 w 5364004"/>
                <a:gd name="connsiteY8" fmla="*/ 4317861 h 6074639"/>
                <a:gd name="connsiteX9" fmla="*/ 1034850 w 5364004"/>
                <a:gd name="connsiteY9" fmla="*/ 5126232 h 6074639"/>
                <a:gd name="connsiteX10" fmla="*/ 2075975 w 5364004"/>
                <a:gd name="connsiteY10" fmla="*/ 5397044 h 6074639"/>
                <a:gd name="connsiteX11" fmla="*/ 2745664 w 5364004"/>
                <a:gd name="connsiteY11" fmla="*/ 5224596 h 6074639"/>
                <a:gd name="connsiteX12" fmla="*/ 3468884 w 5364004"/>
                <a:gd name="connsiteY12" fmla="*/ 4726677 h 6074639"/>
                <a:gd name="connsiteX13" fmla="*/ 3647430 w 5364004"/>
                <a:gd name="connsiteY13" fmla="*/ 4588334 h 6074639"/>
                <a:gd name="connsiteX14" fmla="*/ 4437506 w 5364004"/>
                <a:gd name="connsiteY14" fmla="*/ 3886572 h 6074639"/>
                <a:gd name="connsiteX15" fmla="*/ 4686409 w 5364004"/>
                <a:gd name="connsiteY15" fmla="*/ 3182664 h 6074639"/>
                <a:gd name="connsiteX16" fmla="*/ 4099047 w 5364004"/>
                <a:gd name="connsiteY16" fmla="*/ 1367726 h 6074639"/>
                <a:gd name="connsiteX17" fmla="*/ 3447540 w 5364004"/>
                <a:gd name="connsiteY17" fmla="*/ 864611 h 6074639"/>
                <a:gd name="connsiteX18" fmla="*/ 2548484 w 5364004"/>
                <a:gd name="connsiteY18" fmla="*/ 677595 h 6074639"/>
                <a:gd name="connsiteX19" fmla="*/ 1483982 w 5364004"/>
                <a:gd name="connsiteY19" fmla="*/ 882455 h 6074639"/>
                <a:gd name="connsiteX20" fmla="*/ 535349 w 5364004"/>
                <a:gd name="connsiteY20" fmla="*/ 1446665 h 6074639"/>
                <a:gd name="connsiteX21" fmla="*/ 10097 w 5364004"/>
                <a:gd name="connsiteY21" fmla="*/ 2038206 h 6074639"/>
                <a:gd name="connsiteX22" fmla="*/ 0 w 5364004"/>
                <a:gd name="connsiteY22" fmla="*/ 2055433 h 6074639"/>
                <a:gd name="connsiteX23" fmla="*/ 0 w 5364004"/>
                <a:gd name="connsiteY23" fmla="*/ 1020639 h 6074639"/>
                <a:gd name="connsiteX24" fmla="*/ 94433 w 5364004"/>
                <a:gd name="connsiteY24" fmla="*/ 932159 h 6074639"/>
                <a:gd name="connsiteX25" fmla="*/ 2548484 w 5364004"/>
                <a:gd name="connsiteY25" fmla="*/ 0 h 60746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Lst>
              <a:rect l="l" t="t" r="r" b="b"/>
              <a:pathLst>
                <a:path w="5364004" h="6074639">
                  <a:moveTo>
                    <a:pt x="2548484" y="0"/>
                  </a:moveTo>
                  <a:cubicBezTo>
                    <a:pt x="4313619" y="0"/>
                    <a:pt x="5364004" y="1424869"/>
                    <a:pt x="5364004" y="3182664"/>
                  </a:cubicBezTo>
                  <a:cubicBezTo>
                    <a:pt x="5364004" y="4199734"/>
                    <a:pt x="4631750" y="4677890"/>
                    <a:pt x="3886170" y="5260508"/>
                  </a:cubicBezTo>
                  <a:cubicBezTo>
                    <a:pt x="3343077" y="5684909"/>
                    <a:pt x="2819861" y="6074639"/>
                    <a:pt x="2075975" y="6074639"/>
                  </a:cubicBezTo>
                  <a:cubicBezTo>
                    <a:pt x="1179686" y="6074639"/>
                    <a:pt x="538816" y="5724911"/>
                    <a:pt x="21919" y="5139637"/>
                  </a:cubicBezTo>
                  <a:lnTo>
                    <a:pt x="0" y="5113592"/>
                  </a:lnTo>
                  <a:lnTo>
                    <a:pt x="0" y="3976968"/>
                  </a:lnTo>
                  <a:lnTo>
                    <a:pt x="35397" y="4025931"/>
                  </a:lnTo>
                  <a:cubicBezTo>
                    <a:pt x="102366" y="4117745"/>
                    <a:pt x="171594" y="4212721"/>
                    <a:pt x="242967" y="4317861"/>
                  </a:cubicBezTo>
                  <a:cubicBezTo>
                    <a:pt x="495371" y="4689861"/>
                    <a:pt x="754326" y="4954349"/>
                    <a:pt x="1034850" y="5126232"/>
                  </a:cubicBezTo>
                  <a:cubicBezTo>
                    <a:pt x="1332201" y="5308505"/>
                    <a:pt x="1672806" y="5397044"/>
                    <a:pt x="2075975" y="5397044"/>
                  </a:cubicBezTo>
                  <a:cubicBezTo>
                    <a:pt x="2304776" y="5397044"/>
                    <a:pt x="2517541" y="5342272"/>
                    <a:pt x="2745664" y="5224596"/>
                  </a:cubicBezTo>
                  <a:cubicBezTo>
                    <a:pt x="2979886" y="5103758"/>
                    <a:pt x="3211737" y="4927584"/>
                    <a:pt x="3468884" y="4726677"/>
                  </a:cubicBezTo>
                  <a:cubicBezTo>
                    <a:pt x="3529190" y="4679584"/>
                    <a:pt x="3589270" y="4633169"/>
                    <a:pt x="3647430" y="4588334"/>
                  </a:cubicBezTo>
                  <a:cubicBezTo>
                    <a:pt x="3956414" y="4349934"/>
                    <a:pt x="4248231" y="4124747"/>
                    <a:pt x="4437506" y="3886572"/>
                  </a:cubicBezTo>
                  <a:cubicBezTo>
                    <a:pt x="4611987" y="3667031"/>
                    <a:pt x="4686409" y="3456525"/>
                    <a:pt x="4686409" y="3182664"/>
                  </a:cubicBezTo>
                  <a:cubicBezTo>
                    <a:pt x="4686409" y="2463735"/>
                    <a:pt x="4477823" y="1819117"/>
                    <a:pt x="4099047" y="1367726"/>
                  </a:cubicBezTo>
                  <a:cubicBezTo>
                    <a:pt x="3916097" y="1149766"/>
                    <a:pt x="3697008" y="980480"/>
                    <a:pt x="3447540" y="864611"/>
                  </a:cubicBezTo>
                  <a:cubicBezTo>
                    <a:pt x="3180454" y="740498"/>
                    <a:pt x="2877908" y="677595"/>
                    <a:pt x="2548484" y="677595"/>
                  </a:cubicBezTo>
                  <a:cubicBezTo>
                    <a:pt x="2200426" y="677595"/>
                    <a:pt x="1832266" y="748404"/>
                    <a:pt x="1483982" y="882455"/>
                  </a:cubicBezTo>
                  <a:cubicBezTo>
                    <a:pt x="1139425" y="1015037"/>
                    <a:pt x="811356" y="1210185"/>
                    <a:pt x="535349" y="1446665"/>
                  </a:cubicBezTo>
                  <a:cubicBezTo>
                    <a:pt x="328598" y="1623772"/>
                    <a:pt x="150116" y="1825208"/>
                    <a:pt x="10097" y="2038206"/>
                  </a:cubicBezTo>
                  <a:lnTo>
                    <a:pt x="0" y="2055433"/>
                  </a:lnTo>
                  <a:lnTo>
                    <a:pt x="0" y="1020639"/>
                  </a:lnTo>
                  <a:lnTo>
                    <a:pt x="94433" y="932159"/>
                  </a:lnTo>
                  <a:cubicBezTo>
                    <a:pt x="766607" y="356217"/>
                    <a:pt x="1660722" y="0"/>
                    <a:pt x="2548484" y="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6" name="Freeform: Shape 25">
              <a:extLst>
                <a:ext uri="{FF2B5EF4-FFF2-40B4-BE49-F238E27FC236}">
                  <a16:creationId xmlns:a16="http://schemas.microsoft.com/office/drawing/2014/main" id="{510A5372-D19A-45DA-8E40-54D23FFB19F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0" y="69891"/>
              <a:ext cx="5409177" cy="6482325"/>
            </a:xfrm>
            <a:custGeom>
              <a:avLst/>
              <a:gdLst>
                <a:gd name="connsiteX0" fmla="*/ 2168015 w 5409177"/>
                <a:gd name="connsiteY0" fmla="*/ 0 h 6482325"/>
                <a:gd name="connsiteX1" fmla="*/ 5409177 w 5409177"/>
                <a:gd name="connsiteY1" fmla="*/ 3241163 h 6482325"/>
                <a:gd name="connsiteX2" fmla="*/ 2168015 w 5409177"/>
                <a:gd name="connsiteY2" fmla="*/ 6482325 h 6482325"/>
                <a:gd name="connsiteX3" fmla="*/ 106314 w 5409177"/>
                <a:gd name="connsiteY3" fmla="*/ 5742217 h 6482325"/>
                <a:gd name="connsiteX4" fmla="*/ 0 w 5409177"/>
                <a:gd name="connsiteY4" fmla="*/ 5645593 h 6482325"/>
                <a:gd name="connsiteX5" fmla="*/ 0 w 5409177"/>
                <a:gd name="connsiteY5" fmla="*/ 5278200 h 6482325"/>
                <a:gd name="connsiteX6" fmla="*/ 61824 w 5409177"/>
                <a:gd name="connsiteY6" fmla="*/ 5347778 h 6482325"/>
                <a:gd name="connsiteX7" fmla="*/ 163802 w 5409177"/>
                <a:gd name="connsiteY7" fmla="*/ 5453397 h 6482325"/>
                <a:gd name="connsiteX8" fmla="*/ 617000 w 5409177"/>
                <a:gd name="connsiteY8" fmla="*/ 5817379 h 6482325"/>
                <a:gd name="connsiteX9" fmla="*/ 866580 w 5409177"/>
                <a:gd name="connsiteY9" fmla="*/ 5953688 h 6482325"/>
                <a:gd name="connsiteX10" fmla="*/ 866806 w 5409177"/>
                <a:gd name="connsiteY10" fmla="*/ 5953801 h 6482325"/>
                <a:gd name="connsiteX11" fmla="*/ 867032 w 5409177"/>
                <a:gd name="connsiteY11" fmla="*/ 5953914 h 6482325"/>
                <a:gd name="connsiteX12" fmla="*/ 1130504 w 5409177"/>
                <a:gd name="connsiteY12" fmla="*/ 6056909 h 6482325"/>
                <a:gd name="connsiteX13" fmla="*/ 1405607 w 5409177"/>
                <a:gd name="connsiteY13" fmla="*/ 6128169 h 6482325"/>
                <a:gd name="connsiteX14" fmla="*/ 1545192 w 5409177"/>
                <a:gd name="connsiteY14" fmla="*/ 6151659 h 6482325"/>
                <a:gd name="connsiteX15" fmla="*/ 1685341 w 5409177"/>
                <a:gd name="connsiteY15" fmla="*/ 6167582 h 6482325"/>
                <a:gd name="connsiteX16" fmla="*/ 1975465 w 5409177"/>
                <a:gd name="connsiteY16" fmla="*/ 6180231 h 6482325"/>
                <a:gd name="connsiteX17" fmla="*/ 1990033 w 5409177"/>
                <a:gd name="connsiteY17" fmla="*/ 6180231 h 6482325"/>
                <a:gd name="connsiteX18" fmla="*/ 2009232 w 5409177"/>
                <a:gd name="connsiteY18" fmla="*/ 6180344 h 6482325"/>
                <a:gd name="connsiteX19" fmla="*/ 2046612 w 5409177"/>
                <a:gd name="connsiteY19" fmla="*/ 6179779 h 6482325"/>
                <a:gd name="connsiteX20" fmla="*/ 2046951 w 5409177"/>
                <a:gd name="connsiteY20" fmla="*/ 6179779 h 6482325"/>
                <a:gd name="connsiteX21" fmla="*/ 2047290 w 5409177"/>
                <a:gd name="connsiteY21" fmla="*/ 6179779 h 6482325"/>
                <a:gd name="connsiteX22" fmla="*/ 2082412 w 5409177"/>
                <a:gd name="connsiteY22" fmla="*/ 6178876 h 6482325"/>
                <a:gd name="connsiteX23" fmla="*/ 2117760 w 5409177"/>
                <a:gd name="connsiteY23" fmla="*/ 6177068 h 6482325"/>
                <a:gd name="connsiteX24" fmla="*/ 2256215 w 5409177"/>
                <a:gd name="connsiteY24" fmla="*/ 6164985 h 6482325"/>
                <a:gd name="connsiteX25" fmla="*/ 2791515 w 5409177"/>
                <a:gd name="connsiteY25" fmla="*/ 6020319 h 6482325"/>
                <a:gd name="connsiteX26" fmla="*/ 3045726 w 5409177"/>
                <a:gd name="connsiteY26" fmla="*/ 5894286 h 6482325"/>
                <a:gd name="connsiteX27" fmla="*/ 3292371 w 5409177"/>
                <a:gd name="connsiteY27" fmla="*/ 5740246 h 6482325"/>
                <a:gd name="connsiteX28" fmla="*/ 3533482 w 5409177"/>
                <a:gd name="connsiteY28" fmla="*/ 5565088 h 6482325"/>
                <a:gd name="connsiteX29" fmla="*/ 3652512 w 5409177"/>
                <a:gd name="connsiteY29" fmla="*/ 5472257 h 6482325"/>
                <a:gd name="connsiteX30" fmla="*/ 3773915 w 5409177"/>
                <a:gd name="connsiteY30" fmla="*/ 5375135 h 6482325"/>
                <a:gd name="connsiteX31" fmla="*/ 3978549 w 5409177"/>
                <a:gd name="connsiteY31" fmla="*/ 5214884 h 6482325"/>
                <a:gd name="connsiteX32" fmla="*/ 4260428 w 5409177"/>
                <a:gd name="connsiteY32" fmla="*/ 4992633 h 6482325"/>
                <a:gd name="connsiteX33" fmla="*/ 4698154 w 5409177"/>
                <a:gd name="connsiteY33" fmla="*/ 4594207 h 6482325"/>
                <a:gd name="connsiteX34" fmla="*/ 4879185 w 5409177"/>
                <a:gd name="connsiteY34" fmla="*/ 4374440 h 6482325"/>
                <a:gd name="connsiteX35" fmla="*/ 5022383 w 5409177"/>
                <a:gd name="connsiteY35" fmla="*/ 4135136 h 6482325"/>
                <a:gd name="connsiteX36" fmla="*/ 5172019 w 5409177"/>
                <a:gd name="connsiteY36" fmla="*/ 3599271 h 6482325"/>
                <a:gd name="connsiteX37" fmla="*/ 5180489 w 5409177"/>
                <a:gd name="connsiteY37" fmla="*/ 3456412 h 6482325"/>
                <a:gd name="connsiteX38" fmla="*/ 5180602 w 5409177"/>
                <a:gd name="connsiteY38" fmla="*/ 3450878 h 6482325"/>
                <a:gd name="connsiteX39" fmla="*/ 5180940 w 5409177"/>
                <a:gd name="connsiteY39" fmla="*/ 3382667 h 6482325"/>
                <a:gd name="connsiteX40" fmla="*/ 5180828 w 5409177"/>
                <a:gd name="connsiteY40" fmla="*/ 3361097 h 6482325"/>
                <a:gd name="connsiteX41" fmla="*/ 5180150 w 5409177"/>
                <a:gd name="connsiteY41" fmla="*/ 3307002 h 6482325"/>
                <a:gd name="connsiteX42" fmla="*/ 5165243 w 5409177"/>
                <a:gd name="connsiteY42" fmla="*/ 3005698 h 6482325"/>
                <a:gd name="connsiteX43" fmla="*/ 5074445 w 5409177"/>
                <a:gd name="connsiteY43" fmla="*/ 2409076 h 6482325"/>
                <a:gd name="connsiteX44" fmla="*/ 4891947 w 5409177"/>
                <a:gd name="connsiteY44" fmla="*/ 1834362 h 6482325"/>
                <a:gd name="connsiteX45" fmla="*/ 4831076 w 5409177"/>
                <a:gd name="connsiteY45" fmla="*/ 1696585 h 6482325"/>
                <a:gd name="connsiteX46" fmla="*/ 4763316 w 5409177"/>
                <a:gd name="connsiteY46" fmla="*/ 1561743 h 6482325"/>
                <a:gd name="connsiteX47" fmla="*/ 4608147 w 5409177"/>
                <a:gd name="connsiteY47" fmla="*/ 1303693 h 6482325"/>
                <a:gd name="connsiteX48" fmla="*/ 4221015 w 5409177"/>
                <a:gd name="connsiteY48" fmla="*/ 848123 h 6482325"/>
                <a:gd name="connsiteX49" fmla="*/ 3990632 w 5409177"/>
                <a:gd name="connsiteY49" fmla="*/ 659413 h 6482325"/>
                <a:gd name="connsiteX50" fmla="*/ 3738680 w 5409177"/>
                <a:gd name="connsiteY50" fmla="*/ 502098 h 6482325"/>
                <a:gd name="connsiteX51" fmla="*/ 3189150 w 5409177"/>
                <a:gd name="connsiteY51" fmla="*/ 289220 h 6482325"/>
                <a:gd name="connsiteX52" fmla="*/ 2901398 w 5409177"/>
                <a:gd name="connsiteY52" fmla="*/ 232867 h 6482325"/>
                <a:gd name="connsiteX53" fmla="*/ 2611162 w 5409177"/>
                <a:gd name="connsiteY53" fmla="*/ 207570 h 6482325"/>
                <a:gd name="connsiteX54" fmla="*/ 2484451 w 5409177"/>
                <a:gd name="connsiteY54" fmla="*/ 204860 h 6482325"/>
                <a:gd name="connsiteX55" fmla="*/ 2027414 w 5409177"/>
                <a:gd name="connsiteY55" fmla="*/ 238852 h 6482325"/>
                <a:gd name="connsiteX56" fmla="*/ 1740452 w 5409177"/>
                <a:gd name="connsiteY56" fmla="*/ 294867 h 6482325"/>
                <a:gd name="connsiteX57" fmla="*/ 1458686 w 5409177"/>
                <a:gd name="connsiteY57" fmla="*/ 375049 h 6482325"/>
                <a:gd name="connsiteX58" fmla="*/ 1183695 w 5409177"/>
                <a:gd name="connsiteY58" fmla="*/ 477366 h 6482325"/>
                <a:gd name="connsiteX59" fmla="*/ 916723 w 5409177"/>
                <a:gd name="connsiteY59" fmla="*/ 601140 h 6482325"/>
                <a:gd name="connsiteX60" fmla="*/ 410333 w 5409177"/>
                <a:gd name="connsiteY60" fmla="*/ 905154 h 6482325"/>
                <a:gd name="connsiteX61" fmla="*/ 290625 w 5409177"/>
                <a:gd name="connsiteY61" fmla="*/ 992677 h 6482325"/>
                <a:gd name="connsiteX62" fmla="*/ 290399 w 5409177"/>
                <a:gd name="connsiteY62" fmla="*/ 992902 h 6482325"/>
                <a:gd name="connsiteX63" fmla="*/ 290173 w 5409177"/>
                <a:gd name="connsiteY63" fmla="*/ 993128 h 6482325"/>
                <a:gd name="connsiteX64" fmla="*/ 241047 w 5409177"/>
                <a:gd name="connsiteY64" fmla="*/ 1030735 h 6482325"/>
                <a:gd name="connsiteX65" fmla="*/ 231109 w 5409177"/>
                <a:gd name="connsiteY65" fmla="*/ 1038527 h 6482325"/>
                <a:gd name="connsiteX66" fmla="*/ 173514 w 5409177"/>
                <a:gd name="connsiteY66" fmla="*/ 1084491 h 6482325"/>
                <a:gd name="connsiteX67" fmla="*/ 55330 w 5409177"/>
                <a:gd name="connsiteY67" fmla="*/ 1184549 h 6482325"/>
                <a:gd name="connsiteX68" fmla="*/ 0 w 5409177"/>
                <a:gd name="connsiteY68" fmla="*/ 1235015 h 6482325"/>
                <a:gd name="connsiteX69" fmla="*/ 0 w 5409177"/>
                <a:gd name="connsiteY69" fmla="*/ 836733 h 6482325"/>
                <a:gd name="connsiteX70" fmla="*/ 106314 w 5409177"/>
                <a:gd name="connsiteY70" fmla="*/ 740109 h 6482325"/>
                <a:gd name="connsiteX71" fmla="*/ 2168015 w 5409177"/>
                <a:gd name="connsiteY71" fmla="*/ 0 h 64823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Lst>
              <a:rect l="l" t="t" r="r" b="b"/>
              <a:pathLst>
                <a:path w="5409177" h="6482325">
                  <a:moveTo>
                    <a:pt x="2168015" y="0"/>
                  </a:moveTo>
                  <a:cubicBezTo>
                    <a:pt x="3958108" y="0"/>
                    <a:pt x="5409177" y="1451070"/>
                    <a:pt x="5409177" y="3241163"/>
                  </a:cubicBezTo>
                  <a:cubicBezTo>
                    <a:pt x="5409177" y="5031256"/>
                    <a:pt x="3958108" y="6482325"/>
                    <a:pt x="2168015" y="6482325"/>
                  </a:cubicBezTo>
                  <a:cubicBezTo>
                    <a:pt x="1384849" y="6482325"/>
                    <a:pt x="666575" y="6204582"/>
                    <a:pt x="106314" y="5742217"/>
                  </a:cubicBezTo>
                  <a:lnTo>
                    <a:pt x="0" y="5645593"/>
                  </a:lnTo>
                  <a:lnTo>
                    <a:pt x="0" y="5278200"/>
                  </a:lnTo>
                  <a:lnTo>
                    <a:pt x="61824" y="5347778"/>
                  </a:lnTo>
                  <a:cubicBezTo>
                    <a:pt x="95675" y="5384339"/>
                    <a:pt x="129753" y="5419631"/>
                    <a:pt x="163802" y="5453397"/>
                  </a:cubicBezTo>
                  <a:cubicBezTo>
                    <a:pt x="308807" y="5596483"/>
                    <a:pt x="461379" y="5719015"/>
                    <a:pt x="617000" y="5817379"/>
                  </a:cubicBezTo>
                  <a:cubicBezTo>
                    <a:pt x="705087" y="5872603"/>
                    <a:pt x="786624" y="5917211"/>
                    <a:pt x="866580" y="5953688"/>
                  </a:cubicBezTo>
                  <a:lnTo>
                    <a:pt x="866806" y="5953801"/>
                  </a:lnTo>
                  <a:lnTo>
                    <a:pt x="867032" y="5953914"/>
                  </a:lnTo>
                  <a:cubicBezTo>
                    <a:pt x="948344" y="5992198"/>
                    <a:pt x="1036996" y="6026868"/>
                    <a:pt x="1130504" y="6056909"/>
                  </a:cubicBezTo>
                  <a:cubicBezTo>
                    <a:pt x="1216558" y="6084577"/>
                    <a:pt x="1309163" y="6108631"/>
                    <a:pt x="1405607" y="6128169"/>
                  </a:cubicBezTo>
                  <a:cubicBezTo>
                    <a:pt x="1449990" y="6136977"/>
                    <a:pt x="1497083" y="6144883"/>
                    <a:pt x="1545192" y="6151659"/>
                  </a:cubicBezTo>
                  <a:cubicBezTo>
                    <a:pt x="1590365" y="6157983"/>
                    <a:pt x="1637571" y="6163291"/>
                    <a:pt x="1685341" y="6167582"/>
                  </a:cubicBezTo>
                  <a:cubicBezTo>
                    <a:pt x="1776704" y="6175939"/>
                    <a:pt x="1871567" y="6180005"/>
                    <a:pt x="1975465" y="6180231"/>
                  </a:cubicBezTo>
                  <a:lnTo>
                    <a:pt x="1990033" y="6180231"/>
                  </a:lnTo>
                  <a:cubicBezTo>
                    <a:pt x="1996470" y="6180344"/>
                    <a:pt x="2002794" y="6180344"/>
                    <a:pt x="2009232" y="6180344"/>
                  </a:cubicBezTo>
                  <a:cubicBezTo>
                    <a:pt x="2024703" y="6180344"/>
                    <a:pt x="2036222" y="6180231"/>
                    <a:pt x="2046612" y="6179779"/>
                  </a:cubicBezTo>
                  <a:lnTo>
                    <a:pt x="2046951" y="6179779"/>
                  </a:lnTo>
                  <a:lnTo>
                    <a:pt x="2047290" y="6179779"/>
                  </a:lnTo>
                  <a:lnTo>
                    <a:pt x="2082412" y="6178876"/>
                  </a:lnTo>
                  <a:lnTo>
                    <a:pt x="2117760" y="6177068"/>
                  </a:lnTo>
                  <a:cubicBezTo>
                    <a:pt x="2157963" y="6175262"/>
                    <a:pt x="2200765" y="6171535"/>
                    <a:pt x="2256215" y="6164985"/>
                  </a:cubicBezTo>
                  <a:cubicBezTo>
                    <a:pt x="2436342" y="6142963"/>
                    <a:pt x="2616469" y="6094289"/>
                    <a:pt x="2791515" y="6020319"/>
                  </a:cubicBezTo>
                  <a:cubicBezTo>
                    <a:pt x="2871810" y="5986777"/>
                    <a:pt x="2954928" y="5945557"/>
                    <a:pt x="3045726" y="5894286"/>
                  </a:cubicBezTo>
                  <a:cubicBezTo>
                    <a:pt x="3123876" y="5850468"/>
                    <a:pt x="3204509" y="5800100"/>
                    <a:pt x="3292371" y="5740246"/>
                  </a:cubicBezTo>
                  <a:cubicBezTo>
                    <a:pt x="3364647" y="5691007"/>
                    <a:pt x="3441329" y="5635332"/>
                    <a:pt x="3533482" y="5565088"/>
                  </a:cubicBezTo>
                  <a:cubicBezTo>
                    <a:pt x="3573911" y="5534370"/>
                    <a:pt x="3614680" y="5502184"/>
                    <a:pt x="3652512" y="5472257"/>
                  </a:cubicBezTo>
                  <a:lnTo>
                    <a:pt x="3773915" y="5375135"/>
                  </a:lnTo>
                  <a:cubicBezTo>
                    <a:pt x="3842239" y="5320928"/>
                    <a:pt x="3911580" y="5267059"/>
                    <a:pt x="3978549" y="5214884"/>
                  </a:cubicBezTo>
                  <a:cubicBezTo>
                    <a:pt x="4071831" y="5142268"/>
                    <a:pt x="4168388" y="5067168"/>
                    <a:pt x="4260428" y="4992633"/>
                  </a:cubicBezTo>
                  <a:cubicBezTo>
                    <a:pt x="4447557" y="4841190"/>
                    <a:pt x="4582624" y="4718207"/>
                    <a:pt x="4698154" y="4594207"/>
                  </a:cubicBezTo>
                  <a:cubicBezTo>
                    <a:pt x="4768511" y="4518203"/>
                    <a:pt x="4827801" y="4446265"/>
                    <a:pt x="4879185" y="4374440"/>
                  </a:cubicBezTo>
                  <a:cubicBezTo>
                    <a:pt x="4937120" y="4292790"/>
                    <a:pt x="4983874" y="4214641"/>
                    <a:pt x="5022383" y="4135136"/>
                  </a:cubicBezTo>
                  <a:cubicBezTo>
                    <a:pt x="5102904" y="3970932"/>
                    <a:pt x="5153273" y="3790579"/>
                    <a:pt x="5172019" y="3599271"/>
                  </a:cubicBezTo>
                  <a:cubicBezTo>
                    <a:pt x="5176424" y="3553873"/>
                    <a:pt x="5179247" y="3505651"/>
                    <a:pt x="5180489" y="3456412"/>
                  </a:cubicBezTo>
                  <a:lnTo>
                    <a:pt x="5180602" y="3450878"/>
                  </a:lnTo>
                  <a:cubicBezTo>
                    <a:pt x="5180940" y="3428743"/>
                    <a:pt x="5181280" y="3406044"/>
                    <a:pt x="5180940" y="3382667"/>
                  </a:cubicBezTo>
                  <a:cubicBezTo>
                    <a:pt x="5180940" y="3375440"/>
                    <a:pt x="5180828" y="3368325"/>
                    <a:pt x="5180828" y="3361097"/>
                  </a:cubicBezTo>
                  <a:cubicBezTo>
                    <a:pt x="5180828" y="3343366"/>
                    <a:pt x="5180715" y="3325184"/>
                    <a:pt x="5180150" y="3307002"/>
                  </a:cubicBezTo>
                  <a:cubicBezTo>
                    <a:pt x="5178230" y="3204008"/>
                    <a:pt x="5173148" y="3102595"/>
                    <a:pt x="5165243" y="3005698"/>
                  </a:cubicBezTo>
                  <a:cubicBezTo>
                    <a:pt x="5147513" y="2795418"/>
                    <a:pt x="5117021" y="2594737"/>
                    <a:pt x="5074445" y="2409076"/>
                  </a:cubicBezTo>
                  <a:cubicBezTo>
                    <a:pt x="5027804" y="2206136"/>
                    <a:pt x="4966369" y="2012796"/>
                    <a:pt x="4891947" y="1834362"/>
                  </a:cubicBezTo>
                  <a:cubicBezTo>
                    <a:pt x="4872635" y="1787834"/>
                    <a:pt x="4852081" y="1741419"/>
                    <a:pt x="4831076" y="1696585"/>
                  </a:cubicBezTo>
                  <a:cubicBezTo>
                    <a:pt x="4810522" y="1653219"/>
                    <a:pt x="4787709" y="1607933"/>
                    <a:pt x="4763316" y="1561743"/>
                  </a:cubicBezTo>
                  <a:cubicBezTo>
                    <a:pt x="4717466" y="1475124"/>
                    <a:pt x="4665517" y="1388392"/>
                    <a:pt x="4608147" y="1303693"/>
                  </a:cubicBezTo>
                  <a:cubicBezTo>
                    <a:pt x="4496457" y="1136666"/>
                    <a:pt x="4366133" y="983303"/>
                    <a:pt x="4221015" y="848123"/>
                  </a:cubicBezTo>
                  <a:cubicBezTo>
                    <a:pt x="4147721" y="780364"/>
                    <a:pt x="4070137" y="716783"/>
                    <a:pt x="3990632" y="659413"/>
                  </a:cubicBezTo>
                  <a:cubicBezTo>
                    <a:pt x="3906159" y="599220"/>
                    <a:pt x="3821459" y="546367"/>
                    <a:pt x="3738680" y="502098"/>
                  </a:cubicBezTo>
                  <a:cubicBezTo>
                    <a:pt x="3569281" y="410397"/>
                    <a:pt x="3384411" y="338797"/>
                    <a:pt x="3189150" y="289220"/>
                  </a:cubicBezTo>
                  <a:cubicBezTo>
                    <a:pt x="3095868" y="265504"/>
                    <a:pt x="2999085" y="246532"/>
                    <a:pt x="2901398" y="232867"/>
                  </a:cubicBezTo>
                  <a:cubicBezTo>
                    <a:pt x="2806422" y="219654"/>
                    <a:pt x="2708848" y="211184"/>
                    <a:pt x="2611162" y="207570"/>
                  </a:cubicBezTo>
                  <a:cubicBezTo>
                    <a:pt x="2569151" y="205763"/>
                    <a:pt x="2526575" y="204860"/>
                    <a:pt x="2484451" y="204860"/>
                  </a:cubicBezTo>
                  <a:cubicBezTo>
                    <a:pt x="2333912" y="204860"/>
                    <a:pt x="2179985" y="216266"/>
                    <a:pt x="2027414" y="238852"/>
                  </a:cubicBezTo>
                  <a:cubicBezTo>
                    <a:pt x="1928146" y="254098"/>
                    <a:pt x="1831589" y="272958"/>
                    <a:pt x="1740452" y="294867"/>
                  </a:cubicBezTo>
                  <a:cubicBezTo>
                    <a:pt x="1642427" y="318808"/>
                    <a:pt x="1547563" y="345799"/>
                    <a:pt x="1458686" y="375049"/>
                  </a:cubicBezTo>
                  <a:cubicBezTo>
                    <a:pt x="1365742" y="405541"/>
                    <a:pt x="1273251" y="439985"/>
                    <a:pt x="1183695" y="477366"/>
                  </a:cubicBezTo>
                  <a:cubicBezTo>
                    <a:pt x="1093801" y="515085"/>
                    <a:pt x="1004019" y="556757"/>
                    <a:pt x="916723" y="601140"/>
                  </a:cubicBezTo>
                  <a:cubicBezTo>
                    <a:pt x="741226" y="690469"/>
                    <a:pt x="570810" y="792673"/>
                    <a:pt x="410333" y="905154"/>
                  </a:cubicBezTo>
                  <a:cubicBezTo>
                    <a:pt x="377244" y="928531"/>
                    <a:pt x="333765" y="959587"/>
                    <a:pt x="290625" y="992677"/>
                  </a:cubicBezTo>
                  <a:lnTo>
                    <a:pt x="290399" y="992902"/>
                  </a:lnTo>
                  <a:lnTo>
                    <a:pt x="290173" y="993128"/>
                  </a:lnTo>
                  <a:cubicBezTo>
                    <a:pt x="273685" y="1005325"/>
                    <a:pt x="257084" y="1018199"/>
                    <a:pt x="241047" y="1030735"/>
                  </a:cubicBezTo>
                  <a:lnTo>
                    <a:pt x="231109" y="1038527"/>
                  </a:lnTo>
                  <a:cubicBezTo>
                    <a:pt x="210217" y="1054451"/>
                    <a:pt x="190341" y="1070713"/>
                    <a:pt x="173514" y="1084491"/>
                  </a:cubicBezTo>
                  <a:cubicBezTo>
                    <a:pt x="131729" y="1118710"/>
                    <a:pt x="92513" y="1151912"/>
                    <a:pt x="55330" y="1184549"/>
                  </a:cubicBezTo>
                  <a:lnTo>
                    <a:pt x="0" y="1235015"/>
                  </a:lnTo>
                  <a:lnTo>
                    <a:pt x="0" y="836733"/>
                  </a:lnTo>
                  <a:lnTo>
                    <a:pt x="106314" y="740109"/>
                  </a:lnTo>
                  <a:cubicBezTo>
                    <a:pt x="666575" y="277744"/>
                    <a:pt x="1384849" y="0"/>
                    <a:pt x="2168015" y="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12" name="Title 11"/>
          <p:cNvSpPr>
            <a:spLocks noGrp="1"/>
          </p:cNvSpPr>
          <p:nvPr>
            <p:ph type="title"/>
          </p:nvPr>
        </p:nvSpPr>
        <p:spPr>
          <a:xfrm>
            <a:off x="804672" y="2053641"/>
            <a:ext cx="3669161" cy="2760098"/>
          </a:xfrm>
        </p:spPr>
        <p:txBody>
          <a:bodyPr>
            <a:normAutofit/>
          </a:bodyPr>
          <a:lstStyle/>
          <a:p>
            <a:r>
              <a:rPr lang="en-US" sz="3600">
                <a:solidFill>
                  <a:schemeClr val="tx2"/>
                </a:solidFill>
              </a:rPr>
              <a:t>Some common types of review questions (2 of 2)</a:t>
            </a:r>
          </a:p>
        </p:txBody>
      </p:sp>
      <p:sp>
        <p:nvSpPr>
          <p:cNvPr id="28" name="Rectangle 27">
            <a:extLst>
              <a:ext uri="{FF2B5EF4-FFF2-40B4-BE49-F238E27FC236}">
                <a16:creationId xmlns:a16="http://schemas.microsoft.com/office/drawing/2014/main" id="{AFEDA996-5744-4A88-B0DD-EC49C6D873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85581" y="804672"/>
            <a:ext cx="4977975" cy="1979514"/>
          </a:xfrm>
          <a:prstGeom prst="rect">
            <a:avLst/>
          </a:prstGeom>
          <a:solidFill>
            <a:srgbClr val="FFFFFF"/>
          </a:solidFill>
          <a:ln>
            <a:solidFill>
              <a:schemeClr val="bg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Content Placeholder 12"/>
          <p:cNvSpPr>
            <a:spLocks noGrp="1"/>
          </p:cNvSpPr>
          <p:nvPr>
            <p:ph idx="1"/>
          </p:nvPr>
        </p:nvSpPr>
        <p:spPr>
          <a:xfrm>
            <a:off x="5521234" y="574767"/>
            <a:ext cx="6548846" cy="5441238"/>
          </a:xfrm>
        </p:spPr>
        <p:txBody>
          <a:bodyPr anchor="ctr">
            <a:noAutofit/>
          </a:bodyPr>
          <a:lstStyle/>
          <a:p>
            <a:pPr lvl="0"/>
            <a:r>
              <a:rPr lang="en-US" b="1" dirty="0">
                <a:solidFill>
                  <a:schemeClr val="tx2"/>
                </a:solidFill>
              </a:rPr>
              <a:t>Conceptual questions: </a:t>
            </a:r>
            <a:r>
              <a:rPr lang="en-US" dirty="0">
                <a:solidFill>
                  <a:schemeClr val="tx2"/>
                </a:solidFill>
              </a:rPr>
              <a:t>How has &lt;focus of interest X&gt; been identified and defined? Which theories are used to explain &lt;focus of interest X&gt;? Does &lt;theory A&gt; or &lt;theory B&gt; provide the best fit to findings from research studies? What are the main unresolved controversies? What assumptions about knowledge and evidence underpin the topic/discipline?</a:t>
            </a:r>
          </a:p>
          <a:p>
            <a:pPr lvl="0"/>
            <a:r>
              <a:rPr lang="en-US" b="1" dirty="0">
                <a:solidFill>
                  <a:schemeClr val="tx2"/>
                </a:solidFill>
              </a:rPr>
              <a:t>Consider whether your review question is similar to the above. </a:t>
            </a:r>
            <a:r>
              <a:rPr lang="en-US" dirty="0">
                <a:solidFill>
                  <a:schemeClr val="tx2"/>
                </a:solidFill>
              </a:rPr>
              <a:t>Try replacing the items in &lt;brackets&gt; with concepts from your review.</a:t>
            </a:r>
          </a:p>
        </p:txBody>
      </p:sp>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Shape 117"/>
        <p:cNvGrpSpPr/>
        <p:nvPr/>
      </p:nvGrpSpPr>
      <p:grpSpPr>
        <a:xfrm>
          <a:off x="0" y="0"/>
          <a:ext cx="0" cy="0"/>
          <a:chOff x="0" y="0"/>
          <a:chExt cx="0" cy="0"/>
        </a:xfrm>
      </p:grpSpPr>
      <p:sp>
        <p:nvSpPr>
          <p:cNvPr id="22" name="Title 21"/>
          <p:cNvSpPr>
            <a:spLocks noGrp="1"/>
          </p:cNvSpPr>
          <p:nvPr>
            <p:ph type="title"/>
          </p:nvPr>
        </p:nvSpPr>
        <p:spPr>
          <a:xfrm>
            <a:off x="800100" y="120196"/>
            <a:ext cx="10515600" cy="1325563"/>
          </a:xfrm>
        </p:spPr>
        <p:txBody>
          <a:bodyPr>
            <a:normAutofit fontScale="90000"/>
          </a:bodyPr>
          <a:lstStyle/>
          <a:p>
            <a:pPr>
              <a:lnSpc>
                <a:spcPct val="100000"/>
              </a:lnSpc>
            </a:pPr>
            <a:r>
              <a:rPr lang="en-US" dirty="0"/>
              <a:t>Which of the following best captures your reason(s) for conducting a literature review?</a:t>
            </a:r>
          </a:p>
        </p:txBody>
      </p:sp>
      <p:sp>
        <p:nvSpPr>
          <p:cNvPr id="25" name="Content Placeholder 24"/>
          <p:cNvSpPr>
            <a:spLocks noGrp="1"/>
          </p:cNvSpPr>
          <p:nvPr>
            <p:ph sz="half" idx="1"/>
          </p:nvPr>
        </p:nvSpPr>
        <p:spPr>
          <a:xfrm>
            <a:off x="800100" y="1621801"/>
            <a:ext cx="5181600" cy="4351338"/>
          </a:xfrm>
        </p:spPr>
        <p:txBody>
          <a:bodyPr>
            <a:normAutofit fontScale="85000" lnSpcReduction="20000"/>
          </a:bodyPr>
          <a:lstStyle/>
          <a:p>
            <a:pPr lvl="0"/>
            <a:r>
              <a:rPr lang="en-US" dirty="0"/>
              <a:t>to place each work in the context of how it contributes an understanding of the subject under review;</a:t>
            </a:r>
          </a:p>
          <a:p>
            <a:pPr lvl="0"/>
            <a:r>
              <a:rPr lang="en-US" dirty="0"/>
              <a:t>to describe how each work relates to the others under consideration;</a:t>
            </a:r>
          </a:p>
          <a:p>
            <a:pPr lvl="0"/>
            <a:r>
              <a:rPr lang="en-US" dirty="0"/>
              <a:t>to identify new ways to interpret, and shed light on gaps in, previous research;</a:t>
            </a:r>
          </a:p>
          <a:p>
            <a:pPr lvl="0"/>
            <a:r>
              <a:rPr lang="en-US" dirty="0"/>
              <a:t>to identify and resolve conflicts across seemingly contradictory previous studies; </a:t>
            </a:r>
          </a:p>
          <a:p>
            <a:pPr lvl="0"/>
            <a:r>
              <a:rPr lang="en-US" dirty="0"/>
              <a:t>to integrate what others have done and said;</a:t>
            </a:r>
          </a:p>
        </p:txBody>
      </p:sp>
      <p:sp>
        <p:nvSpPr>
          <p:cNvPr id="26" name="Content Placeholder 25"/>
          <p:cNvSpPr>
            <a:spLocks noGrp="1"/>
          </p:cNvSpPr>
          <p:nvPr>
            <p:ph sz="half" idx="2"/>
          </p:nvPr>
        </p:nvSpPr>
        <p:spPr>
          <a:xfrm>
            <a:off x="6134100" y="1621801"/>
            <a:ext cx="5181600" cy="4351338"/>
          </a:xfrm>
        </p:spPr>
        <p:txBody>
          <a:bodyPr>
            <a:normAutofit fontScale="85000" lnSpcReduction="20000"/>
          </a:bodyPr>
          <a:lstStyle/>
          <a:p>
            <a:pPr lvl="0"/>
            <a:r>
              <a:rPr lang="en-US" dirty="0"/>
              <a:t>to </a:t>
            </a:r>
            <a:r>
              <a:rPr lang="en-US" dirty="0" err="1"/>
              <a:t>criticise</a:t>
            </a:r>
            <a:r>
              <a:rPr lang="en-US" dirty="0"/>
              <a:t> previous studies; </a:t>
            </a:r>
          </a:p>
          <a:p>
            <a:pPr lvl="0"/>
            <a:r>
              <a:rPr lang="en-US" dirty="0"/>
              <a:t>to make connections with related topics; and </a:t>
            </a:r>
          </a:p>
          <a:p>
            <a:pPr lvl="0"/>
            <a:r>
              <a:rPr lang="en-US" dirty="0"/>
              <a:t>to identify research gaps.</a:t>
            </a:r>
          </a:p>
          <a:p>
            <a:pPr lvl="0"/>
            <a:r>
              <a:rPr lang="en-US" dirty="0"/>
              <a:t>to identify what has been covered by previous scholars to prevent you needlessly duplicating their effort;</a:t>
            </a:r>
          </a:p>
          <a:p>
            <a:pPr lvl="0"/>
            <a:r>
              <a:rPr lang="en-US" dirty="0"/>
              <a:t>to signpost the way forward for further research; and</a:t>
            </a:r>
          </a:p>
          <a:p>
            <a:pPr lvl="0"/>
            <a:r>
              <a:rPr lang="en-US" dirty="0"/>
              <a:t>to locate your original work within the existing literature.</a:t>
            </a:r>
          </a:p>
        </p:txBody>
      </p:sp>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2237" y="168389"/>
            <a:ext cx="10515600" cy="538389"/>
          </a:xfrm>
        </p:spPr>
        <p:txBody>
          <a:bodyPr>
            <a:normAutofit fontScale="90000"/>
          </a:bodyPr>
          <a:lstStyle/>
          <a:p>
            <a:pPr>
              <a:lnSpc>
                <a:spcPct val="100000"/>
              </a:lnSpc>
            </a:pPr>
            <a:r>
              <a:rPr lang="en-US" dirty="0"/>
              <a:t>Milestones in the history of research synthesis</a:t>
            </a:r>
          </a:p>
        </p:txBody>
      </p:sp>
      <p:graphicFrame>
        <p:nvGraphicFramePr>
          <p:cNvPr id="8" name="Table 2"/>
          <p:cNvGraphicFramePr/>
          <p:nvPr>
            <p:extLst>
              <p:ext uri="{D42A27DB-BD31-4B8C-83A1-F6EECF244321}">
                <p14:modId xmlns:p14="http://schemas.microsoft.com/office/powerpoint/2010/main" val="1118880862"/>
              </p:ext>
            </p:extLst>
          </p:nvPr>
        </p:nvGraphicFramePr>
        <p:xfrm>
          <a:off x="832237" y="868830"/>
          <a:ext cx="10270671" cy="4815540"/>
        </p:xfrm>
        <a:graphic>
          <a:graphicData uri="http://schemas.openxmlformats.org/drawingml/2006/table">
            <a:tbl>
              <a:tblPr/>
              <a:tblGrid>
                <a:gridCol w="2128677">
                  <a:extLst>
                    <a:ext uri="{9D8B030D-6E8A-4147-A177-3AD203B41FA5}">
                      <a16:colId xmlns:a16="http://schemas.microsoft.com/office/drawing/2014/main" val="20000"/>
                    </a:ext>
                  </a:extLst>
                </a:gridCol>
                <a:gridCol w="8141994">
                  <a:extLst>
                    <a:ext uri="{9D8B030D-6E8A-4147-A177-3AD203B41FA5}">
                      <a16:colId xmlns:a16="http://schemas.microsoft.com/office/drawing/2014/main" val="20001"/>
                    </a:ext>
                  </a:extLst>
                </a:gridCol>
              </a:tblGrid>
              <a:tr h="304800">
                <a:tc>
                  <a:txBody>
                    <a:bodyPr/>
                    <a:lstStyle/>
                    <a:p>
                      <a:pPr marL="0" lvl="0" indent="0" algn="l" rtl="0">
                        <a:lnSpc>
                          <a:spcPct val="100000"/>
                        </a:lnSpc>
                        <a:spcBef>
                          <a:spcPts val="1200"/>
                        </a:spcBef>
                        <a:spcAft>
                          <a:spcPts val="0"/>
                        </a:spcAft>
                        <a:buNone/>
                      </a:pPr>
                      <a:r>
                        <a:rPr lang="en-GB" sz="1600" b="1" dirty="0">
                          <a:latin typeface="+mn-lt"/>
                        </a:rPr>
                        <a:t>Date</a:t>
                      </a:r>
                      <a:endParaRPr sz="1600" b="1" dirty="0">
                        <a:latin typeface="+mn-lt"/>
                      </a:endParaRPr>
                    </a:p>
                  </a:txBody>
                  <a:tcPr marL="51431" marR="51431" marT="91425" marB="91425"/>
                </a:tc>
                <a:tc>
                  <a:txBody>
                    <a:bodyPr/>
                    <a:lstStyle/>
                    <a:p>
                      <a:pPr marL="0" lvl="0" indent="0" algn="l" rtl="0">
                        <a:lnSpc>
                          <a:spcPct val="100000"/>
                        </a:lnSpc>
                        <a:spcBef>
                          <a:spcPts val="1200"/>
                        </a:spcBef>
                        <a:spcAft>
                          <a:spcPts val="0"/>
                        </a:spcAft>
                        <a:buNone/>
                      </a:pPr>
                      <a:r>
                        <a:rPr lang="en-GB" sz="1600" b="1" dirty="0">
                          <a:latin typeface="+mn-lt"/>
                        </a:rPr>
                        <a:t>Milestones</a:t>
                      </a:r>
                      <a:endParaRPr sz="1600" b="1" dirty="0">
                        <a:latin typeface="+mn-lt"/>
                      </a:endParaRPr>
                    </a:p>
                  </a:txBody>
                  <a:tcPr marL="51431" marR="51431" marT="91425" marB="91425"/>
                </a:tc>
                <a:extLst>
                  <a:ext uri="{0D108BD9-81ED-4DB2-BD59-A6C34878D82A}">
                    <a16:rowId xmlns:a16="http://schemas.microsoft.com/office/drawing/2014/main" val="10000"/>
                  </a:ext>
                </a:extLst>
              </a:tr>
              <a:tr h="0">
                <a:tc>
                  <a:txBody>
                    <a:bodyPr/>
                    <a:lstStyle/>
                    <a:p>
                      <a:pPr marL="0" lvl="0" indent="0" algn="l" rtl="0">
                        <a:lnSpc>
                          <a:spcPct val="100000"/>
                        </a:lnSpc>
                        <a:spcBef>
                          <a:spcPts val="1200"/>
                        </a:spcBef>
                        <a:spcAft>
                          <a:spcPts val="0"/>
                        </a:spcAft>
                        <a:buNone/>
                      </a:pPr>
                      <a:r>
                        <a:rPr lang="en-GB" sz="2000" dirty="0">
                          <a:latin typeface="+mn-lt"/>
                        </a:rPr>
                        <a:t>1753</a:t>
                      </a:r>
                      <a:endParaRPr sz="2000" dirty="0">
                        <a:latin typeface="+mn-lt"/>
                      </a:endParaRPr>
                    </a:p>
                  </a:txBody>
                  <a:tcPr marL="51431" marR="51431" marT="91425" marB="91425"/>
                </a:tc>
                <a:tc>
                  <a:txBody>
                    <a:bodyPr/>
                    <a:lstStyle/>
                    <a:p>
                      <a:pPr marL="0" lvl="0" indent="0" algn="l" rtl="0">
                        <a:lnSpc>
                          <a:spcPct val="100000"/>
                        </a:lnSpc>
                        <a:spcBef>
                          <a:spcPts val="1200"/>
                        </a:spcBef>
                        <a:spcAft>
                          <a:spcPts val="0"/>
                        </a:spcAft>
                        <a:buNone/>
                      </a:pPr>
                      <a:r>
                        <a:rPr lang="en-GB" sz="2000" dirty="0">
                          <a:latin typeface="+mn-lt"/>
                        </a:rPr>
                        <a:t>James Lind published first ‘systematic review’</a:t>
                      </a:r>
                      <a:endParaRPr sz="2000" dirty="0">
                        <a:latin typeface="+mn-lt"/>
                      </a:endParaRPr>
                    </a:p>
                  </a:txBody>
                  <a:tcPr marL="51431" marR="51431" marT="91425" marB="91425"/>
                </a:tc>
                <a:extLst>
                  <a:ext uri="{0D108BD9-81ED-4DB2-BD59-A6C34878D82A}">
                    <a16:rowId xmlns:a16="http://schemas.microsoft.com/office/drawing/2014/main" val="10001"/>
                  </a:ext>
                </a:extLst>
              </a:tr>
              <a:tr h="457260">
                <a:tc>
                  <a:txBody>
                    <a:bodyPr/>
                    <a:lstStyle/>
                    <a:p>
                      <a:pPr marL="0" lvl="0" indent="0" algn="l" rtl="0">
                        <a:lnSpc>
                          <a:spcPct val="100000"/>
                        </a:lnSpc>
                        <a:spcBef>
                          <a:spcPts val="1200"/>
                        </a:spcBef>
                        <a:spcAft>
                          <a:spcPts val="0"/>
                        </a:spcAft>
                        <a:buNone/>
                      </a:pPr>
                      <a:r>
                        <a:rPr lang="en-GB" sz="2000" dirty="0">
                          <a:latin typeface="+mn-lt"/>
                        </a:rPr>
                        <a:t>1904</a:t>
                      </a:r>
                      <a:endParaRPr sz="2000" dirty="0">
                        <a:latin typeface="+mn-lt"/>
                      </a:endParaRPr>
                    </a:p>
                  </a:txBody>
                  <a:tcPr marL="51431" marR="51431" marT="91425" marB="91425"/>
                </a:tc>
                <a:tc>
                  <a:txBody>
                    <a:bodyPr/>
                    <a:lstStyle/>
                    <a:p>
                      <a:pPr marL="0" lvl="0" indent="0" algn="l" rtl="0">
                        <a:lnSpc>
                          <a:spcPct val="100000"/>
                        </a:lnSpc>
                        <a:spcBef>
                          <a:spcPts val="1200"/>
                        </a:spcBef>
                        <a:spcAft>
                          <a:spcPts val="0"/>
                        </a:spcAft>
                        <a:buNone/>
                      </a:pPr>
                      <a:r>
                        <a:rPr lang="en-GB" sz="2000" dirty="0">
                          <a:latin typeface="+mn-lt"/>
                        </a:rPr>
                        <a:t>Pearson published landmark review on effects of vaccines against typhoid</a:t>
                      </a:r>
                      <a:endParaRPr sz="2000" dirty="0">
                        <a:latin typeface="+mn-lt"/>
                      </a:endParaRPr>
                    </a:p>
                  </a:txBody>
                  <a:tcPr marL="51431" marR="51431" marT="91425" marB="91425"/>
                </a:tc>
                <a:extLst>
                  <a:ext uri="{0D108BD9-81ED-4DB2-BD59-A6C34878D82A}">
                    <a16:rowId xmlns:a16="http://schemas.microsoft.com/office/drawing/2014/main" val="10002"/>
                  </a:ext>
                </a:extLst>
              </a:tr>
              <a:tr h="0">
                <a:tc>
                  <a:txBody>
                    <a:bodyPr/>
                    <a:lstStyle/>
                    <a:p>
                      <a:pPr marL="0" lvl="0" indent="0" algn="l" rtl="0">
                        <a:lnSpc>
                          <a:spcPct val="100000"/>
                        </a:lnSpc>
                        <a:spcBef>
                          <a:spcPts val="1200"/>
                        </a:spcBef>
                        <a:spcAft>
                          <a:spcPts val="0"/>
                        </a:spcAft>
                        <a:buNone/>
                      </a:pPr>
                      <a:r>
                        <a:rPr lang="en-GB" sz="2000" dirty="0">
                          <a:latin typeface="+mn-lt"/>
                        </a:rPr>
                        <a:t>1976</a:t>
                      </a:r>
                      <a:endParaRPr sz="2000" dirty="0">
                        <a:latin typeface="+mn-lt"/>
                      </a:endParaRPr>
                    </a:p>
                  </a:txBody>
                  <a:tcPr marL="51431" marR="51431" marT="91425" marB="91425"/>
                </a:tc>
                <a:tc>
                  <a:txBody>
                    <a:bodyPr/>
                    <a:lstStyle/>
                    <a:p>
                      <a:pPr marL="0" lvl="0" indent="0" algn="l" rtl="0">
                        <a:lnSpc>
                          <a:spcPct val="100000"/>
                        </a:lnSpc>
                        <a:spcBef>
                          <a:spcPts val="1200"/>
                        </a:spcBef>
                        <a:spcAft>
                          <a:spcPts val="0"/>
                        </a:spcAft>
                        <a:buNone/>
                      </a:pPr>
                      <a:r>
                        <a:rPr lang="en-GB" sz="2000" dirty="0">
                          <a:latin typeface="+mn-lt"/>
                        </a:rPr>
                        <a:t>Glass coined term ‘meta-analysis’</a:t>
                      </a:r>
                      <a:endParaRPr sz="2000" dirty="0">
                        <a:latin typeface="+mn-lt"/>
                      </a:endParaRPr>
                    </a:p>
                  </a:txBody>
                  <a:tcPr marL="51431" marR="51431" marT="91425" marB="91425"/>
                </a:tc>
                <a:extLst>
                  <a:ext uri="{0D108BD9-81ED-4DB2-BD59-A6C34878D82A}">
                    <a16:rowId xmlns:a16="http://schemas.microsoft.com/office/drawing/2014/main" val="10003"/>
                  </a:ext>
                </a:extLst>
              </a:tr>
              <a:tr h="304920">
                <a:tc>
                  <a:txBody>
                    <a:bodyPr/>
                    <a:lstStyle/>
                    <a:p>
                      <a:pPr marL="0" lvl="0" indent="0" algn="l" rtl="0">
                        <a:lnSpc>
                          <a:spcPct val="100000"/>
                        </a:lnSpc>
                        <a:spcBef>
                          <a:spcPts val="1200"/>
                        </a:spcBef>
                        <a:spcAft>
                          <a:spcPts val="0"/>
                        </a:spcAft>
                        <a:buNone/>
                      </a:pPr>
                      <a:r>
                        <a:rPr lang="en-GB" sz="2000">
                          <a:latin typeface="+mn-lt"/>
                        </a:rPr>
                        <a:t>1984</a:t>
                      </a:r>
                      <a:endParaRPr sz="2000">
                        <a:latin typeface="+mn-lt"/>
                      </a:endParaRPr>
                    </a:p>
                  </a:txBody>
                  <a:tcPr marL="51431" marR="51431" marT="91425" marB="91425"/>
                </a:tc>
                <a:tc>
                  <a:txBody>
                    <a:bodyPr/>
                    <a:lstStyle/>
                    <a:p>
                      <a:pPr marL="0" lvl="0" indent="0" algn="l" rtl="0">
                        <a:lnSpc>
                          <a:spcPct val="100000"/>
                        </a:lnSpc>
                        <a:spcBef>
                          <a:spcPts val="1200"/>
                        </a:spcBef>
                        <a:spcAft>
                          <a:spcPts val="0"/>
                        </a:spcAft>
                        <a:buNone/>
                      </a:pPr>
                      <a:r>
                        <a:rPr lang="en-GB" sz="2000" dirty="0">
                          <a:latin typeface="+mn-lt"/>
                        </a:rPr>
                        <a:t>Light and </a:t>
                      </a:r>
                      <a:r>
                        <a:rPr lang="en-GB" sz="2000" dirty="0" err="1">
                          <a:latin typeface="+mn-lt"/>
                        </a:rPr>
                        <a:t>Pillemer</a:t>
                      </a:r>
                      <a:r>
                        <a:rPr lang="en-GB" sz="2000" dirty="0">
                          <a:latin typeface="+mn-lt"/>
                        </a:rPr>
                        <a:t> </a:t>
                      </a:r>
                      <a:r>
                        <a:rPr lang="en-GB" sz="2000" i="1" dirty="0">
                          <a:latin typeface="+mn-lt"/>
                        </a:rPr>
                        <a:t>Summing Up</a:t>
                      </a:r>
                      <a:endParaRPr sz="2000" i="1" dirty="0">
                        <a:latin typeface="+mn-lt"/>
                      </a:endParaRPr>
                    </a:p>
                  </a:txBody>
                  <a:tcPr marL="51431" marR="51431" marT="91425" marB="91425"/>
                </a:tc>
                <a:extLst>
                  <a:ext uri="{0D108BD9-81ED-4DB2-BD59-A6C34878D82A}">
                    <a16:rowId xmlns:a16="http://schemas.microsoft.com/office/drawing/2014/main" val="10004"/>
                  </a:ext>
                </a:extLst>
              </a:tr>
              <a:tr h="374136">
                <a:tc>
                  <a:txBody>
                    <a:bodyPr/>
                    <a:lstStyle/>
                    <a:p>
                      <a:pPr marL="0" lvl="0" indent="0" algn="l" rtl="0">
                        <a:lnSpc>
                          <a:spcPct val="100000"/>
                        </a:lnSpc>
                        <a:spcBef>
                          <a:spcPts val="1200"/>
                        </a:spcBef>
                        <a:spcAft>
                          <a:spcPts val="0"/>
                        </a:spcAft>
                        <a:buNone/>
                      </a:pPr>
                      <a:r>
                        <a:rPr lang="en-GB" sz="2000">
                          <a:latin typeface="+mn-lt"/>
                        </a:rPr>
                        <a:t>1987</a:t>
                      </a:r>
                      <a:endParaRPr sz="2000">
                        <a:latin typeface="+mn-lt"/>
                      </a:endParaRPr>
                    </a:p>
                  </a:txBody>
                  <a:tcPr marL="51431" marR="51431" marT="91425" marB="91425"/>
                </a:tc>
                <a:tc>
                  <a:txBody>
                    <a:bodyPr/>
                    <a:lstStyle/>
                    <a:p>
                      <a:pPr marL="0" lvl="0" indent="0" algn="l" rtl="0">
                        <a:lnSpc>
                          <a:spcPct val="100000"/>
                        </a:lnSpc>
                        <a:spcBef>
                          <a:spcPts val="1200"/>
                        </a:spcBef>
                        <a:spcAft>
                          <a:spcPts val="0"/>
                        </a:spcAft>
                        <a:buNone/>
                      </a:pPr>
                      <a:r>
                        <a:rPr lang="en-GB" sz="2000" dirty="0" err="1">
                          <a:latin typeface="+mn-lt"/>
                        </a:rPr>
                        <a:t>Mulrow</a:t>
                      </a:r>
                      <a:r>
                        <a:rPr lang="en-GB" sz="2000" dirty="0">
                          <a:latin typeface="+mn-lt"/>
                        </a:rPr>
                        <a:t> The Medical Review Article: State of the Science</a:t>
                      </a:r>
                      <a:endParaRPr sz="2000" dirty="0">
                        <a:latin typeface="+mn-lt"/>
                      </a:endParaRPr>
                    </a:p>
                  </a:txBody>
                  <a:tcPr marL="51431" marR="51431" marT="91425" marB="91425"/>
                </a:tc>
                <a:extLst>
                  <a:ext uri="{0D108BD9-81ED-4DB2-BD59-A6C34878D82A}">
                    <a16:rowId xmlns:a16="http://schemas.microsoft.com/office/drawing/2014/main" val="10005"/>
                  </a:ext>
                </a:extLst>
              </a:tr>
              <a:tr h="381000">
                <a:tc>
                  <a:txBody>
                    <a:bodyPr/>
                    <a:lstStyle/>
                    <a:p>
                      <a:pPr marL="0" lvl="0" indent="0" algn="l" rtl="0">
                        <a:lnSpc>
                          <a:spcPct val="100000"/>
                        </a:lnSpc>
                        <a:spcBef>
                          <a:spcPts val="1200"/>
                        </a:spcBef>
                        <a:spcAft>
                          <a:spcPts val="0"/>
                        </a:spcAft>
                        <a:buNone/>
                      </a:pPr>
                      <a:r>
                        <a:rPr lang="en-GB" sz="2000" dirty="0">
                          <a:latin typeface="+mn-lt"/>
                        </a:rPr>
                        <a:t>1992</a:t>
                      </a:r>
                      <a:endParaRPr sz="2000" dirty="0">
                        <a:latin typeface="+mn-lt"/>
                      </a:endParaRPr>
                    </a:p>
                  </a:txBody>
                  <a:tcPr marL="51431" marR="51431" marT="91425" marB="91425"/>
                </a:tc>
                <a:tc>
                  <a:txBody>
                    <a:bodyPr/>
                    <a:lstStyle/>
                    <a:p>
                      <a:pPr marL="0" lvl="0" indent="0" algn="l" rtl="0">
                        <a:lnSpc>
                          <a:spcPct val="100000"/>
                        </a:lnSpc>
                        <a:spcBef>
                          <a:spcPts val="1200"/>
                        </a:spcBef>
                        <a:spcAft>
                          <a:spcPts val="0"/>
                        </a:spcAft>
                        <a:buNone/>
                      </a:pPr>
                      <a:r>
                        <a:rPr lang="en-GB" sz="2000" dirty="0" err="1">
                          <a:latin typeface="+mn-lt"/>
                        </a:rPr>
                        <a:t>Antman</a:t>
                      </a:r>
                      <a:r>
                        <a:rPr lang="en-GB" sz="2000" dirty="0">
                          <a:latin typeface="+mn-lt"/>
                        </a:rPr>
                        <a:t> and colleagues illustrated value of </a:t>
                      </a:r>
                      <a:r>
                        <a:rPr lang="en-GB" sz="2000" dirty="0" err="1">
                          <a:latin typeface="+mn-lt"/>
                        </a:rPr>
                        <a:t>cumulation</a:t>
                      </a:r>
                      <a:r>
                        <a:rPr lang="en-GB" sz="2000" dirty="0">
                          <a:latin typeface="+mn-lt"/>
                        </a:rPr>
                        <a:t> of findings</a:t>
                      </a:r>
                      <a:endParaRPr sz="2000" dirty="0">
                        <a:latin typeface="+mn-lt"/>
                      </a:endParaRPr>
                    </a:p>
                  </a:txBody>
                  <a:tcPr marL="51431" marR="51431" marT="91425" marB="91425"/>
                </a:tc>
                <a:extLst>
                  <a:ext uri="{0D108BD9-81ED-4DB2-BD59-A6C34878D82A}">
                    <a16:rowId xmlns:a16="http://schemas.microsoft.com/office/drawing/2014/main" val="10006"/>
                  </a:ext>
                </a:extLst>
              </a:tr>
              <a:tr h="343920">
                <a:tc>
                  <a:txBody>
                    <a:bodyPr/>
                    <a:lstStyle/>
                    <a:p>
                      <a:pPr marL="0" lvl="0" indent="0" algn="l" rtl="0">
                        <a:lnSpc>
                          <a:spcPct val="100000"/>
                        </a:lnSpc>
                        <a:spcBef>
                          <a:spcPts val="1200"/>
                        </a:spcBef>
                        <a:spcAft>
                          <a:spcPts val="0"/>
                        </a:spcAft>
                        <a:buNone/>
                      </a:pPr>
                      <a:r>
                        <a:rPr lang="en-GB" sz="2000">
                          <a:latin typeface="+mn-lt"/>
                        </a:rPr>
                        <a:t>1993</a:t>
                      </a:r>
                      <a:endParaRPr sz="2000">
                        <a:latin typeface="+mn-lt"/>
                      </a:endParaRPr>
                    </a:p>
                  </a:txBody>
                  <a:tcPr marL="51431" marR="51431" marT="91425" marB="91425"/>
                </a:tc>
                <a:tc>
                  <a:txBody>
                    <a:bodyPr/>
                    <a:lstStyle/>
                    <a:p>
                      <a:pPr marL="0" lvl="0" indent="0" algn="l" rtl="0">
                        <a:lnSpc>
                          <a:spcPct val="100000"/>
                        </a:lnSpc>
                        <a:spcBef>
                          <a:spcPts val="1200"/>
                        </a:spcBef>
                        <a:spcAft>
                          <a:spcPts val="0"/>
                        </a:spcAft>
                        <a:buNone/>
                      </a:pPr>
                      <a:r>
                        <a:rPr lang="en-GB" sz="2000" dirty="0">
                          <a:latin typeface="+mn-lt"/>
                        </a:rPr>
                        <a:t>Launch of Cochrane Collaboration</a:t>
                      </a:r>
                      <a:endParaRPr sz="2000" dirty="0">
                        <a:latin typeface="+mn-lt"/>
                      </a:endParaRPr>
                    </a:p>
                  </a:txBody>
                  <a:tcPr marL="51431" marR="51431" marT="91425" marB="91425"/>
                </a:tc>
                <a:extLst>
                  <a:ext uri="{0D108BD9-81ED-4DB2-BD59-A6C34878D82A}">
                    <a16:rowId xmlns:a16="http://schemas.microsoft.com/office/drawing/2014/main" val="10007"/>
                  </a:ext>
                </a:extLst>
              </a:tr>
              <a:tr h="396270">
                <a:tc>
                  <a:txBody>
                    <a:bodyPr/>
                    <a:lstStyle/>
                    <a:p>
                      <a:pPr marL="0" lvl="0" indent="0" algn="l" rtl="0">
                        <a:lnSpc>
                          <a:spcPct val="100000"/>
                        </a:lnSpc>
                        <a:spcBef>
                          <a:spcPts val="1200"/>
                        </a:spcBef>
                        <a:spcAft>
                          <a:spcPts val="0"/>
                        </a:spcAft>
                        <a:buNone/>
                      </a:pPr>
                      <a:r>
                        <a:rPr lang="en-GB" sz="2000" dirty="0">
                          <a:latin typeface="+mn-lt"/>
                        </a:rPr>
                        <a:t>1994</a:t>
                      </a:r>
                      <a:endParaRPr sz="2000" dirty="0">
                        <a:latin typeface="+mn-lt"/>
                      </a:endParaRPr>
                    </a:p>
                  </a:txBody>
                  <a:tcPr marL="51431" marR="51431" marT="91425" marB="91425"/>
                </a:tc>
                <a:tc>
                  <a:txBody>
                    <a:bodyPr/>
                    <a:lstStyle/>
                    <a:p>
                      <a:pPr marL="0" lvl="0" indent="0" algn="l" rtl="0">
                        <a:lnSpc>
                          <a:spcPct val="100000"/>
                        </a:lnSpc>
                        <a:spcBef>
                          <a:spcPts val="1200"/>
                        </a:spcBef>
                        <a:spcAft>
                          <a:spcPts val="0"/>
                        </a:spcAft>
                        <a:buNone/>
                      </a:pPr>
                      <a:r>
                        <a:rPr lang="en-GB" sz="2000" dirty="0">
                          <a:latin typeface="+mn-lt"/>
                        </a:rPr>
                        <a:t>Establishment of the UK NHS Centre for Reviews and Dissemination</a:t>
                      </a:r>
                      <a:endParaRPr sz="2000" dirty="0">
                        <a:latin typeface="+mn-lt"/>
                      </a:endParaRPr>
                    </a:p>
                  </a:txBody>
                  <a:tcPr marL="51431" marR="51431" marT="91425" marB="91425"/>
                </a:tc>
                <a:extLst>
                  <a:ext uri="{0D108BD9-81ED-4DB2-BD59-A6C34878D82A}">
                    <a16:rowId xmlns:a16="http://schemas.microsoft.com/office/drawing/2014/main" val="10008"/>
                  </a:ext>
                </a:extLst>
              </a:tr>
              <a:tr h="343920">
                <a:tc>
                  <a:txBody>
                    <a:bodyPr/>
                    <a:lstStyle/>
                    <a:p>
                      <a:pPr marL="0" lvl="0" indent="0" algn="l" rtl="0">
                        <a:lnSpc>
                          <a:spcPct val="100000"/>
                        </a:lnSpc>
                        <a:spcBef>
                          <a:spcPts val="1200"/>
                        </a:spcBef>
                        <a:spcAft>
                          <a:spcPts val="0"/>
                        </a:spcAft>
                        <a:buNone/>
                      </a:pPr>
                      <a:r>
                        <a:rPr lang="en-GB" sz="2000">
                          <a:latin typeface="+mn-lt"/>
                        </a:rPr>
                        <a:t>2000</a:t>
                      </a:r>
                      <a:endParaRPr sz="2000">
                        <a:latin typeface="+mn-lt"/>
                      </a:endParaRPr>
                    </a:p>
                  </a:txBody>
                  <a:tcPr marL="51431" marR="51431" marT="91425" marB="91425"/>
                </a:tc>
                <a:tc>
                  <a:txBody>
                    <a:bodyPr/>
                    <a:lstStyle/>
                    <a:p>
                      <a:pPr marL="0" lvl="0" indent="0" algn="l" rtl="0">
                        <a:lnSpc>
                          <a:spcPct val="100000"/>
                        </a:lnSpc>
                        <a:spcBef>
                          <a:spcPts val="1200"/>
                        </a:spcBef>
                        <a:spcAft>
                          <a:spcPts val="0"/>
                        </a:spcAft>
                        <a:buNone/>
                      </a:pPr>
                      <a:r>
                        <a:rPr lang="en-GB" sz="2000" dirty="0">
                          <a:latin typeface="+mn-lt"/>
                        </a:rPr>
                        <a:t>Founding of Campbell Collaboration</a:t>
                      </a:r>
                      <a:endParaRPr sz="2000" dirty="0">
                        <a:latin typeface="+mn-lt"/>
                      </a:endParaRPr>
                    </a:p>
                  </a:txBody>
                  <a:tcPr marL="51431" marR="51431" marT="91425" marB="91425"/>
                </a:tc>
                <a:extLst>
                  <a:ext uri="{0D108BD9-81ED-4DB2-BD59-A6C34878D82A}">
                    <a16:rowId xmlns:a16="http://schemas.microsoft.com/office/drawing/2014/main" val="10009"/>
                  </a:ext>
                </a:extLst>
              </a:tr>
            </a:tbl>
          </a:graphicData>
        </a:graphic>
      </p:graphicFrame>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Shape 134"/>
        <p:cNvGrpSpPr/>
        <p:nvPr/>
      </p:nvGrpSpPr>
      <p:grpSpPr>
        <a:xfrm>
          <a:off x="0" y="0"/>
          <a:ext cx="0" cy="0"/>
          <a:chOff x="0" y="0"/>
          <a:chExt cx="0" cy="0"/>
        </a:xfrm>
      </p:grpSpPr>
      <p:sp>
        <p:nvSpPr>
          <p:cNvPr id="12" name="Title 11"/>
          <p:cNvSpPr>
            <a:spLocks noGrp="1"/>
          </p:cNvSpPr>
          <p:nvPr>
            <p:ph type="title"/>
          </p:nvPr>
        </p:nvSpPr>
        <p:spPr>
          <a:xfrm>
            <a:off x="881743" y="156162"/>
            <a:ext cx="10515600" cy="696232"/>
          </a:xfrm>
        </p:spPr>
        <p:txBody>
          <a:bodyPr>
            <a:normAutofit fontScale="90000"/>
          </a:bodyPr>
          <a:lstStyle/>
          <a:p>
            <a:pPr>
              <a:lnSpc>
                <a:spcPct val="100000"/>
              </a:lnSpc>
            </a:pPr>
            <a:r>
              <a:rPr lang="en-US" dirty="0"/>
              <a:t>The role of theory in the literature review</a:t>
            </a:r>
          </a:p>
        </p:txBody>
      </p:sp>
      <p:graphicFrame>
        <p:nvGraphicFramePr>
          <p:cNvPr id="138" name="Table 2"/>
          <p:cNvGraphicFramePr/>
          <p:nvPr>
            <p:extLst>
              <p:ext uri="{D42A27DB-BD31-4B8C-83A1-F6EECF244321}">
                <p14:modId xmlns:p14="http://schemas.microsoft.com/office/powerpoint/2010/main" val="1983783733"/>
              </p:ext>
            </p:extLst>
          </p:nvPr>
        </p:nvGraphicFramePr>
        <p:xfrm>
          <a:off x="422988" y="936395"/>
          <a:ext cx="10839061" cy="5546844"/>
        </p:xfrm>
        <a:graphic>
          <a:graphicData uri="http://schemas.openxmlformats.org/drawingml/2006/table">
            <a:tbl>
              <a:tblPr>
                <a:noFill/>
              </a:tblPr>
              <a:tblGrid>
                <a:gridCol w="10839061">
                  <a:extLst>
                    <a:ext uri="{9D8B030D-6E8A-4147-A177-3AD203B41FA5}">
                      <a16:colId xmlns:a16="http://schemas.microsoft.com/office/drawing/2014/main" val="20000"/>
                    </a:ext>
                  </a:extLst>
                </a:gridCol>
              </a:tblGrid>
              <a:tr h="618707">
                <a:tc>
                  <a:txBody>
                    <a:bodyPr/>
                    <a:lstStyle/>
                    <a:p>
                      <a:pPr marL="0" lvl="0" indent="0" algn="l" rtl="0">
                        <a:lnSpc>
                          <a:spcPct val="100000"/>
                        </a:lnSpc>
                        <a:spcBef>
                          <a:spcPts val="1200"/>
                        </a:spcBef>
                        <a:spcAft>
                          <a:spcPts val="0"/>
                        </a:spcAft>
                        <a:buNone/>
                      </a:pPr>
                      <a:r>
                        <a:rPr lang="en-GB" sz="2400" b="1" dirty="0"/>
                        <a:t>Type of review - purpose</a:t>
                      </a:r>
                      <a:endParaRPr sz="2400" b="1" dirty="0"/>
                    </a:p>
                  </a:txBody>
                  <a:tcPr marL="51431" marR="51431" marT="91425" marB="91425">
                    <a:lnL w="12575" cap="flat" cmpd="sng">
                      <a:solidFill>
                        <a:srgbClr val="000000"/>
                      </a:solidFill>
                      <a:prstDash val="solid"/>
                      <a:round/>
                      <a:headEnd type="none" w="sm" len="sm"/>
                      <a:tailEnd type="none" w="sm" len="sm"/>
                    </a:lnL>
                    <a:lnR w="12575" cap="flat" cmpd="sng">
                      <a:solidFill>
                        <a:srgbClr val="000000"/>
                      </a:solidFill>
                      <a:prstDash val="solid"/>
                      <a:round/>
                      <a:headEnd type="none" w="sm" len="sm"/>
                      <a:tailEnd type="none" w="sm" len="sm"/>
                    </a:lnR>
                    <a:lnT w="12575" cap="flat" cmpd="sng">
                      <a:solidFill>
                        <a:srgbClr val="000000"/>
                      </a:solidFill>
                      <a:prstDash val="solid"/>
                      <a:round/>
                      <a:headEnd type="none" w="sm" len="sm"/>
                      <a:tailEnd type="none" w="sm" len="sm"/>
                    </a:lnT>
                    <a:lnB w="12575" cap="flat" cmpd="sng">
                      <a:solidFill>
                        <a:srgbClr val="000000"/>
                      </a:solidFill>
                      <a:prstDash val="solid"/>
                      <a:round/>
                      <a:headEnd type="none" w="sm" len="sm"/>
                      <a:tailEnd type="none" w="sm" len="sm"/>
                    </a:lnB>
                    <a:solidFill>
                      <a:schemeClr val="lt1"/>
                    </a:solidFill>
                  </a:tcPr>
                </a:tc>
                <a:extLst>
                  <a:ext uri="{0D108BD9-81ED-4DB2-BD59-A6C34878D82A}">
                    <a16:rowId xmlns:a16="http://schemas.microsoft.com/office/drawing/2014/main" val="10000"/>
                  </a:ext>
                </a:extLst>
              </a:tr>
              <a:tr h="536301">
                <a:tc>
                  <a:txBody>
                    <a:bodyPr/>
                    <a:lstStyle/>
                    <a:p>
                      <a:pPr marL="0" lvl="0" indent="0" algn="l" rtl="0">
                        <a:lnSpc>
                          <a:spcPct val="100000"/>
                        </a:lnSpc>
                        <a:spcBef>
                          <a:spcPts val="1200"/>
                        </a:spcBef>
                        <a:spcAft>
                          <a:spcPts val="0"/>
                        </a:spcAft>
                        <a:buNone/>
                      </a:pPr>
                      <a:r>
                        <a:rPr lang="en-GB" sz="2400" b="1" dirty="0"/>
                        <a:t>Concept analysis </a:t>
                      </a:r>
                      <a:r>
                        <a:rPr lang="en-GB" sz="2400" dirty="0"/>
                        <a:t>- identifying definitions</a:t>
                      </a:r>
                      <a:endParaRPr sz="2400" dirty="0"/>
                    </a:p>
                  </a:txBody>
                  <a:tcPr marL="51431" marR="51431" marT="91425" marB="91425">
                    <a:lnL w="12575" cap="flat" cmpd="sng">
                      <a:solidFill>
                        <a:srgbClr val="000000"/>
                      </a:solidFill>
                      <a:prstDash val="solid"/>
                      <a:round/>
                      <a:headEnd type="none" w="sm" len="sm"/>
                      <a:tailEnd type="none" w="sm" len="sm"/>
                    </a:lnL>
                    <a:lnR w="12575" cap="flat" cmpd="sng">
                      <a:solidFill>
                        <a:srgbClr val="000000"/>
                      </a:solidFill>
                      <a:prstDash val="solid"/>
                      <a:round/>
                      <a:headEnd type="none" w="sm" len="sm"/>
                      <a:tailEnd type="none" w="sm" len="sm"/>
                    </a:lnR>
                    <a:lnT w="12575" cap="flat" cmpd="sng">
                      <a:solidFill>
                        <a:srgbClr val="000000"/>
                      </a:solidFill>
                      <a:prstDash val="solid"/>
                      <a:round/>
                      <a:headEnd type="none" w="sm" len="sm"/>
                      <a:tailEnd type="none" w="sm" len="sm"/>
                    </a:lnT>
                    <a:lnB w="12575" cap="flat" cmpd="sng">
                      <a:solidFill>
                        <a:srgbClr val="000000"/>
                      </a:solidFill>
                      <a:prstDash val="solid"/>
                      <a:round/>
                      <a:headEnd type="none" w="sm" len="sm"/>
                      <a:tailEnd type="none" w="sm" len="sm"/>
                    </a:lnB>
                    <a:solidFill>
                      <a:schemeClr val="lt1"/>
                    </a:solidFill>
                  </a:tcPr>
                </a:tc>
                <a:extLst>
                  <a:ext uri="{0D108BD9-81ED-4DB2-BD59-A6C34878D82A}">
                    <a16:rowId xmlns:a16="http://schemas.microsoft.com/office/drawing/2014/main" val="10001"/>
                  </a:ext>
                </a:extLst>
              </a:tr>
              <a:tr h="536301">
                <a:tc>
                  <a:txBody>
                    <a:bodyPr/>
                    <a:lstStyle/>
                    <a:p>
                      <a:pPr marL="0" lvl="0" indent="0" algn="l" rtl="0">
                        <a:lnSpc>
                          <a:spcPct val="100000"/>
                        </a:lnSpc>
                        <a:spcBef>
                          <a:spcPts val="1200"/>
                        </a:spcBef>
                        <a:spcAft>
                          <a:spcPts val="0"/>
                        </a:spcAft>
                        <a:buNone/>
                      </a:pPr>
                      <a:r>
                        <a:rPr lang="en-GB" sz="2400" b="1" dirty="0"/>
                        <a:t>Creation of meta-model </a:t>
                      </a:r>
                      <a:r>
                        <a:rPr lang="en-GB" sz="2400" dirty="0"/>
                        <a:t>- merging multiple models</a:t>
                      </a:r>
                      <a:endParaRPr sz="2400" dirty="0"/>
                    </a:p>
                  </a:txBody>
                  <a:tcPr marL="51431" marR="51431" marT="91425" marB="91425">
                    <a:lnL w="12575" cap="flat" cmpd="sng">
                      <a:solidFill>
                        <a:srgbClr val="000000"/>
                      </a:solidFill>
                      <a:prstDash val="solid"/>
                      <a:round/>
                      <a:headEnd type="none" w="sm" len="sm"/>
                      <a:tailEnd type="none" w="sm" len="sm"/>
                    </a:lnL>
                    <a:lnR w="12575" cap="flat" cmpd="sng">
                      <a:solidFill>
                        <a:srgbClr val="000000"/>
                      </a:solidFill>
                      <a:prstDash val="solid"/>
                      <a:round/>
                      <a:headEnd type="none" w="sm" len="sm"/>
                      <a:tailEnd type="none" w="sm" len="sm"/>
                    </a:lnR>
                    <a:lnT w="12575" cap="flat" cmpd="sng">
                      <a:solidFill>
                        <a:srgbClr val="000000"/>
                      </a:solidFill>
                      <a:prstDash val="solid"/>
                      <a:round/>
                      <a:headEnd type="none" w="sm" len="sm"/>
                      <a:tailEnd type="none" w="sm" len="sm"/>
                    </a:lnT>
                    <a:lnB w="12575" cap="flat" cmpd="sng">
                      <a:solidFill>
                        <a:srgbClr val="000000"/>
                      </a:solidFill>
                      <a:prstDash val="solid"/>
                      <a:round/>
                      <a:headEnd type="none" w="sm" len="sm"/>
                      <a:tailEnd type="none" w="sm" len="sm"/>
                    </a:lnB>
                    <a:solidFill>
                      <a:schemeClr val="lt1"/>
                    </a:solidFill>
                  </a:tcPr>
                </a:tc>
                <a:extLst>
                  <a:ext uri="{0D108BD9-81ED-4DB2-BD59-A6C34878D82A}">
                    <a16:rowId xmlns:a16="http://schemas.microsoft.com/office/drawing/2014/main" val="10002"/>
                  </a:ext>
                </a:extLst>
              </a:tr>
              <a:tr h="722107">
                <a:tc>
                  <a:txBody>
                    <a:bodyPr/>
                    <a:lstStyle/>
                    <a:p>
                      <a:pPr marL="0" lvl="0" indent="0" algn="l" rtl="0">
                        <a:lnSpc>
                          <a:spcPct val="100000"/>
                        </a:lnSpc>
                        <a:spcBef>
                          <a:spcPts val="1200"/>
                        </a:spcBef>
                        <a:spcAft>
                          <a:spcPts val="0"/>
                        </a:spcAft>
                        <a:buNone/>
                      </a:pPr>
                      <a:r>
                        <a:rPr lang="en-GB" sz="2400" b="1" dirty="0"/>
                        <a:t>Meta-ethnography</a:t>
                      </a:r>
                      <a:r>
                        <a:rPr lang="en-GB" sz="2400" dirty="0"/>
                        <a:t> - generating a line of argument from qualitative research studies</a:t>
                      </a:r>
                      <a:endParaRPr sz="2400" dirty="0"/>
                    </a:p>
                  </a:txBody>
                  <a:tcPr marL="51431" marR="51431" marT="91425" marB="91425">
                    <a:lnL w="12575" cap="flat" cmpd="sng">
                      <a:solidFill>
                        <a:srgbClr val="000000"/>
                      </a:solidFill>
                      <a:prstDash val="solid"/>
                      <a:round/>
                      <a:headEnd type="none" w="sm" len="sm"/>
                      <a:tailEnd type="none" w="sm" len="sm"/>
                    </a:lnL>
                    <a:lnR w="12575" cap="flat" cmpd="sng">
                      <a:solidFill>
                        <a:srgbClr val="000000"/>
                      </a:solidFill>
                      <a:prstDash val="solid"/>
                      <a:round/>
                      <a:headEnd type="none" w="sm" len="sm"/>
                      <a:tailEnd type="none" w="sm" len="sm"/>
                    </a:lnR>
                    <a:lnT w="12575" cap="flat" cmpd="sng">
                      <a:solidFill>
                        <a:srgbClr val="000000"/>
                      </a:solidFill>
                      <a:prstDash val="solid"/>
                      <a:round/>
                      <a:headEnd type="none" w="sm" len="sm"/>
                      <a:tailEnd type="none" w="sm" len="sm"/>
                    </a:lnT>
                    <a:lnB w="12575" cap="flat" cmpd="sng">
                      <a:solidFill>
                        <a:srgbClr val="000000"/>
                      </a:solidFill>
                      <a:prstDash val="solid"/>
                      <a:round/>
                      <a:headEnd type="none" w="sm" len="sm"/>
                      <a:tailEnd type="none" w="sm" len="sm"/>
                    </a:lnB>
                    <a:solidFill>
                      <a:schemeClr val="lt1"/>
                    </a:solidFill>
                  </a:tcPr>
                </a:tc>
                <a:extLst>
                  <a:ext uri="{0D108BD9-81ED-4DB2-BD59-A6C34878D82A}">
                    <a16:rowId xmlns:a16="http://schemas.microsoft.com/office/drawing/2014/main" val="10003"/>
                  </a:ext>
                </a:extLst>
              </a:tr>
              <a:tr h="722107">
                <a:tc>
                  <a:txBody>
                    <a:bodyPr/>
                    <a:lstStyle/>
                    <a:p>
                      <a:pPr marL="0" lvl="0" indent="0" algn="l" rtl="0">
                        <a:lnSpc>
                          <a:spcPct val="100000"/>
                        </a:lnSpc>
                        <a:spcBef>
                          <a:spcPts val="1200"/>
                        </a:spcBef>
                        <a:spcAft>
                          <a:spcPts val="0"/>
                        </a:spcAft>
                        <a:buNone/>
                      </a:pPr>
                      <a:r>
                        <a:rPr lang="en-GB" sz="2400" b="1" dirty="0"/>
                        <a:t>Realist review</a:t>
                      </a:r>
                      <a:r>
                        <a:rPr lang="en-GB" sz="2400" dirty="0"/>
                        <a:t> (to complement an effectiveness review) - explaining how interventions work</a:t>
                      </a:r>
                      <a:endParaRPr sz="2400" dirty="0"/>
                    </a:p>
                  </a:txBody>
                  <a:tcPr marL="51431" marR="51431" marT="91425" marB="91425">
                    <a:lnL w="12575" cap="flat" cmpd="sng">
                      <a:solidFill>
                        <a:srgbClr val="000000"/>
                      </a:solidFill>
                      <a:prstDash val="solid"/>
                      <a:round/>
                      <a:headEnd type="none" w="sm" len="sm"/>
                      <a:tailEnd type="none" w="sm" len="sm"/>
                    </a:lnL>
                    <a:lnR w="12575" cap="flat" cmpd="sng">
                      <a:solidFill>
                        <a:srgbClr val="000000"/>
                      </a:solidFill>
                      <a:prstDash val="solid"/>
                      <a:round/>
                      <a:headEnd type="none" w="sm" len="sm"/>
                      <a:tailEnd type="none" w="sm" len="sm"/>
                    </a:lnR>
                    <a:lnT w="12575" cap="flat" cmpd="sng">
                      <a:solidFill>
                        <a:srgbClr val="000000"/>
                      </a:solidFill>
                      <a:prstDash val="solid"/>
                      <a:round/>
                      <a:headEnd type="none" w="sm" len="sm"/>
                      <a:tailEnd type="none" w="sm" len="sm"/>
                    </a:lnT>
                    <a:lnB w="12575" cap="flat" cmpd="sng">
                      <a:solidFill>
                        <a:srgbClr val="000000"/>
                      </a:solidFill>
                      <a:prstDash val="solid"/>
                      <a:round/>
                      <a:headEnd type="none" w="sm" len="sm"/>
                      <a:tailEnd type="none" w="sm" len="sm"/>
                    </a:lnB>
                    <a:solidFill>
                      <a:schemeClr val="lt1"/>
                    </a:solidFill>
                  </a:tcPr>
                </a:tc>
                <a:extLst>
                  <a:ext uri="{0D108BD9-81ED-4DB2-BD59-A6C34878D82A}">
                    <a16:rowId xmlns:a16="http://schemas.microsoft.com/office/drawing/2014/main" val="10004"/>
                  </a:ext>
                </a:extLst>
              </a:tr>
              <a:tr h="536301">
                <a:tc>
                  <a:txBody>
                    <a:bodyPr/>
                    <a:lstStyle/>
                    <a:p>
                      <a:pPr marL="0" lvl="0" indent="0" algn="l" rtl="0">
                        <a:lnSpc>
                          <a:spcPct val="100000"/>
                        </a:lnSpc>
                        <a:spcBef>
                          <a:spcPts val="1200"/>
                        </a:spcBef>
                        <a:spcAft>
                          <a:spcPts val="0"/>
                        </a:spcAft>
                        <a:buNone/>
                      </a:pPr>
                      <a:r>
                        <a:rPr lang="en-GB" sz="2400" b="1" dirty="0"/>
                        <a:t>Review of theories </a:t>
                      </a:r>
                      <a:r>
                        <a:rPr lang="en-GB" sz="2400" dirty="0"/>
                        <a:t>- mapping concepts and constructs</a:t>
                      </a:r>
                      <a:endParaRPr sz="2400" dirty="0"/>
                    </a:p>
                  </a:txBody>
                  <a:tcPr marL="51431" marR="51431" marT="91425" marB="91425">
                    <a:lnL w="12575" cap="flat" cmpd="sng">
                      <a:solidFill>
                        <a:srgbClr val="000000"/>
                      </a:solidFill>
                      <a:prstDash val="solid"/>
                      <a:round/>
                      <a:headEnd type="none" w="sm" len="sm"/>
                      <a:tailEnd type="none" w="sm" len="sm"/>
                    </a:lnL>
                    <a:lnR w="12575" cap="flat" cmpd="sng">
                      <a:solidFill>
                        <a:srgbClr val="000000"/>
                      </a:solidFill>
                      <a:prstDash val="solid"/>
                      <a:round/>
                      <a:headEnd type="none" w="sm" len="sm"/>
                      <a:tailEnd type="none" w="sm" len="sm"/>
                    </a:lnR>
                    <a:lnT w="12575" cap="flat" cmpd="sng">
                      <a:solidFill>
                        <a:srgbClr val="000000"/>
                      </a:solidFill>
                      <a:prstDash val="solid"/>
                      <a:round/>
                      <a:headEnd type="none" w="sm" len="sm"/>
                      <a:tailEnd type="none" w="sm" len="sm"/>
                    </a:lnT>
                    <a:lnB w="12575" cap="flat" cmpd="sng">
                      <a:solidFill>
                        <a:srgbClr val="000000"/>
                      </a:solidFill>
                      <a:prstDash val="solid"/>
                      <a:round/>
                      <a:headEnd type="none" w="sm" len="sm"/>
                      <a:tailEnd type="none" w="sm" len="sm"/>
                    </a:lnB>
                    <a:solidFill>
                      <a:schemeClr val="lt1"/>
                    </a:solidFill>
                  </a:tcPr>
                </a:tc>
                <a:extLst>
                  <a:ext uri="{0D108BD9-81ED-4DB2-BD59-A6C34878D82A}">
                    <a16:rowId xmlns:a16="http://schemas.microsoft.com/office/drawing/2014/main" val="10005"/>
                  </a:ext>
                </a:extLst>
              </a:tr>
              <a:tr h="536301">
                <a:tc>
                  <a:txBody>
                    <a:bodyPr/>
                    <a:lstStyle/>
                    <a:p>
                      <a:pPr marL="0" lvl="0" indent="0" algn="l" rtl="0">
                        <a:lnSpc>
                          <a:spcPct val="100000"/>
                        </a:lnSpc>
                        <a:spcBef>
                          <a:spcPts val="1200"/>
                        </a:spcBef>
                        <a:spcAft>
                          <a:spcPts val="0"/>
                        </a:spcAft>
                        <a:buNone/>
                      </a:pPr>
                      <a:r>
                        <a:rPr lang="en-GB" sz="2400" b="1" dirty="0"/>
                        <a:t>Review of use of theory</a:t>
                      </a:r>
                      <a:r>
                        <a:rPr lang="en-GB" sz="2400" dirty="0"/>
                        <a:t> - documenting how theory has been applied</a:t>
                      </a:r>
                      <a:endParaRPr sz="2400" dirty="0"/>
                    </a:p>
                  </a:txBody>
                  <a:tcPr marL="51431" marR="51431" marT="91425" marB="91425">
                    <a:lnL w="12575" cap="flat" cmpd="sng">
                      <a:solidFill>
                        <a:srgbClr val="000000"/>
                      </a:solidFill>
                      <a:prstDash val="solid"/>
                      <a:round/>
                      <a:headEnd type="none" w="sm" len="sm"/>
                      <a:tailEnd type="none" w="sm" len="sm"/>
                    </a:lnL>
                    <a:lnR w="12575" cap="flat" cmpd="sng">
                      <a:solidFill>
                        <a:srgbClr val="000000"/>
                      </a:solidFill>
                      <a:prstDash val="solid"/>
                      <a:round/>
                      <a:headEnd type="none" w="sm" len="sm"/>
                      <a:tailEnd type="none" w="sm" len="sm"/>
                    </a:lnR>
                    <a:lnT w="12575" cap="flat" cmpd="sng">
                      <a:solidFill>
                        <a:srgbClr val="000000"/>
                      </a:solidFill>
                      <a:prstDash val="solid"/>
                      <a:round/>
                      <a:headEnd type="none" w="sm" len="sm"/>
                      <a:tailEnd type="none" w="sm" len="sm"/>
                    </a:lnT>
                    <a:lnB w="12575" cap="flat" cmpd="sng">
                      <a:solidFill>
                        <a:srgbClr val="000000"/>
                      </a:solidFill>
                      <a:prstDash val="solid"/>
                      <a:round/>
                      <a:headEnd type="none" w="sm" len="sm"/>
                      <a:tailEnd type="none" w="sm" len="sm"/>
                    </a:lnB>
                    <a:solidFill>
                      <a:schemeClr val="lt1"/>
                    </a:solidFill>
                  </a:tcPr>
                </a:tc>
                <a:extLst>
                  <a:ext uri="{0D108BD9-81ED-4DB2-BD59-A6C34878D82A}">
                    <a16:rowId xmlns:a16="http://schemas.microsoft.com/office/drawing/2014/main" val="10006"/>
                  </a:ext>
                </a:extLst>
              </a:tr>
              <a:tr h="536301">
                <a:tc>
                  <a:txBody>
                    <a:bodyPr/>
                    <a:lstStyle/>
                    <a:p>
                      <a:pPr marL="0" lvl="0" indent="0" algn="l" rtl="0">
                        <a:lnSpc>
                          <a:spcPct val="100000"/>
                        </a:lnSpc>
                        <a:spcBef>
                          <a:spcPts val="1200"/>
                        </a:spcBef>
                        <a:spcAft>
                          <a:spcPts val="0"/>
                        </a:spcAft>
                        <a:buNone/>
                      </a:pPr>
                      <a:r>
                        <a:rPr lang="en-GB" sz="2400" b="1" dirty="0"/>
                        <a:t>Scoping review</a:t>
                      </a:r>
                      <a:r>
                        <a:rPr lang="en-GB" sz="2400" dirty="0"/>
                        <a:t> - documenting conceptual coverage of a topic area</a:t>
                      </a:r>
                      <a:endParaRPr sz="2400" dirty="0"/>
                    </a:p>
                  </a:txBody>
                  <a:tcPr marL="51431" marR="51431" marT="91425" marB="91425">
                    <a:lnL w="12575" cap="flat" cmpd="sng">
                      <a:solidFill>
                        <a:srgbClr val="000000"/>
                      </a:solidFill>
                      <a:prstDash val="solid"/>
                      <a:round/>
                      <a:headEnd type="none" w="sm" len="sm"/>
                      <a:tailEnd type="none" w="sm" len="sm"/>
                    </a:lnL>
                    <a:lnR w="12575" cap="flat" cmpd="sng">
                      <a:solidFill>
                        <a:srgbClr val="000000"/>
                      </a:solidFill>
                      <a:prstDash val="solid"/>
                      <a:round/>
                      <a:headEnd type="none" w="sm" len="sm"/>
                      <a:tailEnd type="none" w="sm" len="sm"/>
                    </a:lnR>
                    <a:lnT w="12575" cap="flat" cmpd="sng">
                      <a:solidFill>
                        <a:srgbClr val="000000"/>
                      </a:solidFill>
                      <a:prstDash val="solid"/>
                      <a:round/>
                      <a:headEnd type="none" w="sm" len="sm"/>
                      <a:tailEnd type="none" w="sm" len="sm"/>
                    </a:lnT>
                    <a:lnB w="12575" cap="flat" cmpd="sng">
                      <a:solidFill>
                        <a:srgbClr val="000000"/>
                      </a:solidFill>
                      <a:prstDash val="solid"/>
                      <a:round/>
                      <a:headEnd type="none" w="sm" len="sm"/>
                      <a:tailEnd type="none" w="sm" len="sm"/>
                    </a:lnB>
                    <a:solidFill>
                      <a:schemeClr val="lt1"/>
                    </a:solidFill>
                  </a:tcPr>
                </a:tc>
                <a:extLst>
                  <a:ext uri="{0D108BD9-81ED-4DB2-BD59-A6C34878D82A}">
                    <a16:rowId xmlns:a16="http://schemas.microsoft.com/office/drawing/2014/main" val="10007"/>
                  </a:ext>
                </a:extLst>
              </a:tr>
              <a:tr h="536301">
                <a:tc>
                  <a:txBody>
                    <a:bodyPr/>
                    <a:lstStyle/>
                    <a:p>
                      <a:pPr marL="0" lvl="0" indent="0" algn="l" rtl="0">
                        <a:lnSpc>
                          <a:spcPct val="100000"/>
                        </a:lnSpc>
                        <a:spcBef>
                          <a:spcPts val="1200"/>
                        </a:spcBef>
                        <a:spcAft>
                          <a:spcPts val="0"/>
                        </a:spcAft>
                        <a:buNone/>
                      </a:pPr>
                      <a:r>
                        <a:rPr lang="en-GB" sz="2400" b="1" dirty="0"/>
                        <a:t>As precursor to conceptual work </a:t>
                      </a:r>
                      <a:r>
                        <a:rPr lang="en-GB" sz="2400" dirty="0"/>
                        <a:t>- exploring the theoretical legacy</a:t>
                      </a:r>
                      <a:endParaRPr sz="2400" dirty="0"/>
                    </a:p>
                  </a:txBody>
                  <a:tcPr marL="51431" marR="51431" marT="91425" marB="91425">
                    <a:lnL w="12575" cap="flat" cmpd="sng">
                      <a:solidFill>
                        <a:srgbClr val="000000"/>
                      </a:solidFill>
                      <a:prstDash val="solid"/>
                      <a:round/>
                      <a:headEnd type="none" w="sm" len="sm"/>
                      <a:tailEnd type="none" w="sm" len="sm"/>
                    </a:lnL>
                    <a:lnR w="12575" cap="flat" cmpd="sng">
                      <a:solidFill>
                        <a:srgbClr val="000000"/>
                      </a:solidFill>
                      <a:prstDash val="solid"/>
                      <a:round/>
                      <a:headEnd type="none" w="sm" len="sm"/>
                      <a:tailEnd type="none" w="sm" len="sm"/>
                    </a:lnR>
                    <a:lnT w="12575" cap="flat" cmpd="sng">
                      <a:solidFill>
                        <a:srgbClr val="000000"/>
                      </a:solidFill>
                      <a:prstDash val="solid"/>
                      <a:round/>
                      <a:headEnd type="none" w="sm" len="sm"/>
                      <a:tailEnd type="none" w="sm" len="sm"/>
                    </a:lnT>
                    <a:lnB w="12575" cap="flat" cmpd="sng">
                      <a:solidFill>
                        <a:srgbClr val="000000"/>
                      </a:solidFill>
                      <a:prstDash val="solid"/>
                      <a:round/>
                      <a:headEnd type="none" w="sm" len="sm"/>
                      <a:tailEnd type="none" w="sm" len="sm"/>
                    </a:lnB>
                    <a:solidFill>
                      <a:schemeClr val="lt1"/>
                    </a:solidFill>
                  </a:tcPr>
                </a:tc>
                <a:extLst>
                  <a:ext uri="{0D108BD9-81ED-4DB2-BD59-A6C34878D82A}">
                    <a16:rowId xmlns:a16="http://schemas.microsoft.com/office/drawing/2014/main" val="10008"/>
                  </a:ext>
                </a:extLst>
              </a:tr>
            </a:tbl>
          </a:graphicData>
        </a:graphic>
      </p:graphicFrame>
    </p:spTree>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Shape 142"/>
        <p:cNvGrpSpPr/>
        <p:nvPr/>
      </p:nvGrpSpPr>
      <p:grpSpPr>
        <a:xfrm>
          <a:off x="0" y="0"/>
          <a:ext cx="0" cy="0"/>
          <a:chOff x="0" y="0"/>
          <a:chExt cx="0" cy="0"/>
        </a:xfrm>
      </p:grpSpPr>
      <p:sp>
        <p:nvSpPr>
          <p:cNvPr id="14" name="Title 13"/>
          <p:cNvSpPr>
            <a:spLocks noGrp="1"/>
          </p:cNvSpPr>
          <p:nvPr>
            <p:ph type="title"/>
          </p:nvPr>
        </p:nvSpPr>
        <p:spPr>
          <a:xfrm>
            <a:off x="838200" y="267154"/>
            <a:ext cx="10515600" cy="543832"/>
          </a:xfrm>
        </p:spPr>
        <p:txBody>
          <a:bodyPr>
            <a:normAutofit fontScale="90000"/>
          </a:bodyPr>
          <a:lstStyle/>
          <a:p>
            <a:r>
              <a:rPr lang="en-US" dirty="0"/>
              <a:t>What does ‘systematic’ look like?</a:t>
            </a:r>
          </a:p>
        </p:txBody>
      </p:sp>
      <p:sp>
        <p:nvSpPr>
          <p:cNvPr id="17" name="Content Placeholder 16"/>
          <p:cNvSpPr>
            <a:spLocks noGrp="1"/>
          </p:cNvSpPr>
          <p:nvPr>
            <p:ph sz="half" idx="1"/>
          </p:nvPr>
        </p:nvSpPr>
        <p:spPr>
          <a:xfrm>
            <a:off x="292358" y="1296112"/>
            <a:ext cx="5648131" cy="4812327"/>
          </a:xfrm>
        </p:spPr>
        <p:txBody>
          <a:bodyPr>
            <a:normAutofit lnSpcReduction="10000"/>
          </a:bodyPr>
          <a:lstStyle/>
          <a:p>
            <a:pPr lvl="0"/>
            <a:r>
              <a:rPr lang="en-US" dirty="0"/>
              <a:t>A priori specification of planned review methods/protocol</a:t>
            </a:r>
          </a:p>
          <a:p>
            <a:pPr lvl="0"/>
            <a:r>
              <a:rPr lang="en-US" dirty="0"/>
              <a:t>A clearly focused question</a:t>
            </a:r>
          </a:p>
          <a:p>
            <a:pPr lvl="0"/>
            <a:r>
              <a:rPr lang="en-US" dirty="0"/>
              <a:t>Clear explicit criteria for inclusion and exclusion</a:t>
            </a:r>
          </a:p>
          <a:p>
            <a:pPr lvl="0"/>
            <a:r>
              <a:rPr lang="en-US" dirty="0"/>
              <a:t>Documentation of search process: sources and strategies</a:t>
            </a:r>
          </a:p>
          <a:p>
            <a:pPr lvl="0"/>
            <a:r>
              <a:rPr lang="en-US" dirty="0"/>
              <a:t>Use of tables and boxes to make methods explicit</a:t>
            </a:r>
          </a:p>
          <a:p>
            <a:pPr lvl="0"/>
            <a:r>
              <a:rPr lang="en-US" dirty="0"/>
              <a:t>Use of tables to </a:t>
            </a:r>
            <a:r>
              <a:rPr lang="en-US" dirty="0" err="1"/>
              <a:t>summarise</a:t>
            </a:r>
            <a:r>
              <a:rPr lang="en-US" dirty="0"/>
              <a:t> study characteristics</a:t>
            </a:r>
          </a:p>
        </p:txBody>
      </p:sp>
      <p:sp>
        <p:nvSpPr>
          <p:cNvPr id="18" name="Content Placeholder 17"/>
          <p:cNvSpPr>
            <a:spLocks noGrp="1"/>
          </p:cNvSpPr>
          <p:nvPr>
            <p:ph sz="half" idx="2"/>
          </p:nvPr>
        </p:nvSpPr>
        <p:spPr>
          <a:xfrm>
            <a:off x="5784980" y="1439183"/>
            <a:ext cx="5568820" cy="4669256"/>
          </a:xfrm>
        </p:spPr>
        <p:txBody>
          <a:bodyPr>
            <a:normAutofit lnSpcReduction="10000"/>
          </a:bodyPr>
          <a:lstStyle/>
          <a:p>
            <a:pPr lvl="0"/>
            <a:r>
              <a:rPr lang="en-US" dirty="0"/>
              <a:t>An explicit mechanism to handle quality assessment</a:t>
            </a:r>
          </a:p>
          <a:p>
            <a:pPr lvl="0"/>
            <a:r>
              <a:rPr lang="en-US" dirty="0"/>
              <a:t>Exploration of assumptions, limitations and areas of uncertainty</a:t>
            </a:r>
          </a:p>
          <a:p>
            <a:pPr lvl="0"/>
            <a:r>
              <a:rPr lang="en-US" dirty="0"/>
              <a:t>Use of tables and graphics to support an interpretation of data</a:t>
            </a:r>
          </a:p>
          <a:p>
            <a:pPr lvl="0"/>
            <a:r>
              <a:rPr lang="en-US" dirty="0"/>
              <a:t>Appendices including search strategies, data extraction and quality assessment tools</a:t>
            </a:r>
          </a:p>
          <a:p>
            <a:pPr lvl="0"/>
            <a:r>
              <a:rPr lang="en-US" dirty="0"/>
              <a:t>Explicit Declarations of Interest</a:t>
            </a:r>
          </a:p>
        </p:txBody>
      </p:sp>
    </p:spTree>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Shape 151"/>
        <p:cNvGrpSpPr/>
        <p:nvPr/>
      </p:nvGrpSpPr>
      <p:grpSpPr>
        <a:xfrm>
          <a:off x="0" y="0"/>
          <a:ext cx="0" cy="0"/>
          <a:chOff x="0" y="0"/>
          <a:chExt cx="0" cy="0"/>
        </a:xfrm>
      </p:grpSpPr>
      <p:sp useBgFill="1">
        <p:nvSpPr>
          <p:cNvPr id="18" name="Rectangle 17">
            <a:extLst>
              <a:ext uri="{FF2B5EF4-FFF2-40B4-BE49-F238E27FC236}">
                <a16:creationId xmlns:a16="http://schemas.microsoft.com/office/drawing/2014/main" id="{3BD466F8-64FB-4944-BC45-C2ED33C758A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19">
            <a:extLst>
              <a:ext uri="{FF2B5EF4-FFF2-40B4-BE49-F238E27FC236}">
                <a16:creationId xmlns:a16="http://schemas.microsoft.com/office/drawing/2014/main" id="{A1829D23-8396-4D91-BFAA-40924F31D11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11" y="-1"/>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2" name="Group 21">
            <a:extLst>
              <a:ext uri="{FF2B5EF4-FFF2-40B4-BE49-F238E27FC236}">
                <a16:creationId xmlns:a16="http://schemas.microsoft.com/office/drawing/2014/main" id="{F317B19D-7906-41CF-A544-B1E81CE69F1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9221" y="69891"/>
            <a:ext cx="5409178" cy="6482325"/>
            <a:chOff x="-19221" y="69891"/>
            <a:chExt cx="5409178" cy="6482325"/>
          </a:xfrm>
        </p:grpSpPr>
        <p:sp>
          <p:nvSpPr>
            <p:cNvPr id="23" name="Freeform: Shape 22">
              <a:extLst>
                <a:ext uri="{FF2B5EF4-FFF2-40B4-BE49-F238E27FC236}">
                  <a16:creationId xmlns:a16="http://schemas.microsoft.com/office/drawing/2014/main" id="{4B974EF1-A734-4E6A-8BF5-794FDA9515B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0" y="231851"/>
              <a:ext cx="5380971" cy="6158554"/>
            </a:xfrm>
            <a:custGeom>
              <a:avLst/>
              <a:gdLst>
                <a:gd name="connsiteX0" fmla="*/ 2369925 w 5380971"/>
                <a:gd name="connsiteY0" fmla="*/ 1452 h 6158554"/>
                <a:gd name="connsiteX1" fmla="*/ 2674292 w 5380971"/>
                <a:gd name="connsiteY1" fmla="*/ 5969 h 6158554"/>
                <a:gd name="connsiteX2" fmla="*/ 3277239 w 5380971"/>
                <a:gd name="connsiteY2" fmla="*/ 99590 h 6158554"/>
                <a:gd name="connsiteX3" fmla="*/ 3850935 w 5380971"/>
                <a:gd name="connsiteY3" fmla="*/ 316872 h 6158554"/>
                <a:gd name="connsiteX4" fmla="*/ 4359245 w 5380971"/>
                <a:gd name="connsiteY4" fmla="*/ 662333 h 6158554"/>
                <a:gd name="connsiteX5" fmla="*/ 4765689 w 5380971"/>
                <a:gd name="connsiteY5" fmla="*/ 1120048 h 6158554"/>
                <a:gd name="connsiteX6" fmla="*/ 4809507 w 5380971"/>
                <a:gd name="connsiteY6" fmla="*/ 1182613 h 6158554"/>
                <a:gd name="connsiteX7" fmla="*/ 4851517 w 5380971"/>
                <a:gd name="connsiteY7" fmla="*/ 1246306 h 6158554"/>
                <a:gd name="connsiteX8" fmla="*/ 4892286 w 5380971"/>
                <a:gd name="connsiteY8" fmla="*/ 1310678 h 6158554"/>
                <a:gd name="connsiteX9" fmla="*/ 4931587 w 5380971"/>
                <a:gd name="connsiteY9" fmla="*/ 1375953 h 6158554"/>
                <a:gd name="connsiteX10" fmla="*/ 5075124 w 5380971"/>
                <a:gd name="connsiteY10" fmla="*/ 1644507 h 6158554"/>
                <a:gd name="connsiteX11" fmla="*/ 5271626 w 5380971"/>
                <a:gd name="connsiteY11" fmla="*/ 2218203 h 6158554"/>
                <a:gd name="connsiteX12" fmla="*/ 5317703 w 5380971"/>
                <a:gd name="connsiteY12" fmla="*/ 2516684 h 6158554"/>
                <a:gd name="connsiteX13" fmla="*/ 5347630 w 5380971"/>
                <a:gd name="connsiteY13" fmla="*/ 2815391 h 6158554"/>
                <a:gd name="connsiteX14" fmla="*/ 5371458 w 5380971"/>
                <a:gd name="connsiteY14" fmla="*/ 3114097 h 6158554"/>
                <a:gd name="connsiteX15" fmla="*/ 5376315 w 5380971"/>
                <a:gd name="connsiteY15" fmla="*/ 3188971 h 6158554"/>
                <a:gd name="connsiteX16" fmla="*/ 5378461 w 5380971"/>
                <a:gd name="connsiteY16" fmla="*/ 3227481 h 6158554"/>
                <a:gd name="connsiteX17" fmla="*/ 5380041 w 5380971"/>
                <a:gd name="connsiteY17" fmla="*/ 3266669 h 6158554"/>
                <a:gd name="connsiteX18" fmla="*/ 5377896 w 5380971"/>
                <a:gd name="connsiteY18" fmla="*/ 3424548 h 6158554"/>
                <a:gd name="connsiteX19" fmla="*/ 5217080 w 5380971"/>
                <a:gd name="connsiteY19" fmla="*/ 4044661 h 6158554"/>
                <a:gd name="connsiteX20" fmla="*/ 4859649 w 5380971"/>
                <a:gd name="connsiteY20" fmla="*/ 4571265 h 6158554"/>
                <a:gd name="connsiteX21" fmla="*/ 4641802 w 5380971"/>
                <a:gd name="connsiteY21" fmla="*/ 4790806 h 6158554"/>
                <a:gd name="connsiteX22" fmla="*/ 4414695 w 5380971"/>
                <a:gd name="connsiteY22" fmla="*/ 4990358 h 6158554"/>
                <a:gd name="connsiteX23" fmla="*/ 3953365 w 5380971"/>
                <a:gd name="connsiteY23" fmla="*/ 5349935 h 6158554"/>
                <a:gd name="connsiteX24" fmla="*/ 3837271 w 5380971"/>
                <a:gd name="connsiteY24" fmla="*/ 5437683 h 6158554"/>
                <a:gd name="connsiteX25" fmla="*/ 3718014 w 5380971"/>
                <a:gd name="connsiteY25" fmla="*/ 5525996 h 6158554"/>
                <a:gd name="connsiteX26" fmla="*/ 3595821 w 5380971"/>
                <a:gd name="connsiteY26" fmla="*/ 5613180 h 6158554"/>
                <a:gd name="connsiteX27" fmla="*/ 3469788 w 5380971"/>
                <a:gd name="connsiteY27" fmla="*/ 5697880 h 6158554"/>
                <a:gd name="connsiteX28" fmla="*/ 3205188 w 5380971"/>
                <a:gd name="connsiteY28" fmla="*/ 5856889 h 6158554"/>
                <a:gd name="connsiteX29" fmla="*/ 2920598 w 5380971"/>
                <a:gd name="connsiteY29" fmla="*/ 5992069 h 6158554"/>
                <a:gd name="connsiteX30" fmla="*/ 2301276 w 5380971"/>
                <a:gd name="connsiteY30" fmla="*/ 6147577 h 6158554"/>
                <a:gd name="connsiteX31" fmla="*/ 2141815 w 5380971"/>
                <a:gd name="connsiteY31" fmla="*/ 6157628 h 6158554"/>
                <a:gd name="connsiteX32" fmla="*/ 2101950 w 5380971"/>
                <a:gd name="connsiteY32" fmla="*/ 6158531 h 6158554"/>
                <a:gd name="connsiteX33" fmla="*/ 2062198 w 5380971"/>
                <a:gd name="connsiteY33" fmla="*/ 6158306 h 6158554"/>
                <a:gd name="connsiteX34" fmla="*/ 2022558 w 5380971"/>
                <a:gd name="connsiteY34" fmla="*/ 6157853 h 6158554"/>
                <a:gd name="connsiteX35" fmla="*/ 1984048 w 5380971"/>
                <a:gd name="connsiteY35" fmla="*/ 6156385 h 6158554"/>
                <a:gd name="connsiteX36" fmla="*/ 1676420 w 5380971"/>
                <a:gd name="connsiteY36" fmla="*/ 6131879 h 6158554"/>
                <a:gd name="connsiteX37" fmla="*/ 1370712 w 5380971"/>
                <a:gd name="connsiteY37" fmla="*/ 6077898 h 6158554"/>
                <a:gd name="connsiteX38" fmla="*/ 1070425 w 5380971"/>
                <a:gd name="connsiteY38" fmla="*/ 5993311 h 6158554"/>
                <a:gd name="connsiteX39" fmla="*/ 495598 w 5380971"/>
                <a:gd name="connsiteY39" fmla="*/ 5738987 h 6158554"/>
                <a:gd name="connsiteX40" fmla="*/ 11118 w 5380971"/>
                <a:gd name="connsiteY40" fmla="*/ 5343046 h 6158554"/>
                <a:gd name="connsiteX41" fmla="*/ 0 w 5380971"/>
                <a:gd name="connsiteY41" fmla="*/ 5330343 h 6158554"/>
                <a:gd name="connsiteX42" fmla="*/ 0 w 5380971"/>
                <a:gd name="connsiteY42" fmla="*/ 4710800 h 6158554"/>
                <a:gd name="connsiteX43" fmla="*/ 122158 w 5380971"/>
                <a:gd name="connsiteY43" fmla="*/ 4852227 h 6158554"/>
                <a:gd name="connsiteX44" fmla="*/ 313438 w 5380971"/>
                <a:gd name="connsiteY44" fmla="*/ 5049308 h 6158554"/>
                <a:gd name="connsiteX45" fmla="*/ 512086 w 5380971"/>
                <a:gd name="connsiteY45" fmla="*/ 5232936 h 6158554"/>
                <a:gd name="connsiteX46" fmla="*/ 720108 w 5380971"/>
                <a:gd name="connsiteY46" fmla="*/ 5402222 h 6158554"/>
                <a:gd name="connsiteX47" fmla="*/ 1184825 w 5380971"/>
                <a:gd name="connsiteY47" fmla="*/ 5669985 h 6158554"/>
                <a:gd name="connsiteX48" fmla="*/ 1444796 w 5380971"/>
                <a:gd name="connsiteY48" fmla="*/ 5745650 h 6158554"/>
                <a:gd name="connsiteX49" fmla="*/ 1511426 w 5380971"/>
                <a:gd name="connsiteY49" fmla="*/ 5758976 h 6158554"/>
                <a:gd name="connsiteX50" fmla="*/ 1578621 w 5380971"/>
                <a:gd name="connsiteY50" fmla="*/ 5770157 h 6158554"/>
                <a:gd name="connsiteX51" fmla="*/ 1714253 w 5380971"/>
                <a:gd name="connsiteY51" fmla="*/ 5786193 h 6158554"/>
                <a:gd name="connsiteX52" fmla="*/ 1782464 w 5380971"/>
                <a:gd name="connsiteY52" fmla="*/ 5791387 h 6158554"/>
                <a:gd name="connsiteX53" fmla="*/ 1850901 w 5380971"/>
                <a:gd name="connsiteY53" fmla="*/ 5795001 h 6158554"/>
                <a:gd name="connsiteX54" fmla="*/ 1919564 w 5380971"/>
                <a:gd name="connsiteY54" fmla="*/ 5796583 h 6158554"/>
                <a:gd name="connsiteX55" fmla="*/ 1988340 w 5380971"/>
                <a:gd name="connsiteY55" fmla="*/ 5796244 h 6158554"/>
                <a:gd name="connsiteX56" fmla="*/ 2022784 w 5380971"/>
                <a:gd name="connsiteY56" fmla="*/ 5795905 h 6158554"/>
                <a:gd name="connsiteX57" fmla="*/ 2055986 w 5380971"/>
                <a:gd name="connsiteY57" fmla="*/ 5794437 h 6158554"/>
                <a:gd name="connsiteX58" fmla="*/ 2089076 w 5380971"/>
                <a:gd name="connsiteY58" fmla="*/ 5792743 h 6158554"/>
                <a:gd name="connsiteX59" fmla="*/ 2122052 w 5380971"/>
                <a:gd name="connsiteY59" fmla="*/ 5790032 h 6158554"/>
                <a:gd name="connsiteX60" fmla="*/ 2252828 w 5380971"/>
                <a:gd name="connsiteY60" fmla="*/ 5773883 h 6158554"/>
                <a:gd name="connsiteX61" fmla="*/ 2750973 w 5380971"/>
                <a:gd name="connsiteY61" fmla="*/ 5610357 h 6158554"/>
                <a:gd name="connsiteX62" fmla="*/ 3211173 w 5380971"/>
                <a:gd name="connsiteY62" fmla="*/ 5323621 h 6158554"/>
                <a:gd name="connsiteX63" fmla="*/ 3322750 w 5380971"/>
                <a:gd name="connsiteY63" fmla="*/ 5239374 h 6158554"/>
                <a:gd name="connsiteX64" fmla="*/ 3434328 w 5380971"/>
                <a:gd name="connsiteY64" fmla="*/ 5152303 h 6158554"/>
                <a:gd name="connsiteX65" fmla="*/ 3660306 w 5380971"/>
                <a:gd name="connsiteY65" fmla="*/ 4971611 h 6158554"/>
                <a:gd name="connsiteX66" fmla="*/ 4124797 w 5380971"/>
                <a:gd name="connsiteY66" fmla="*/ 4621859 h 6158554"/>
                <a:gd name="connsiteX67" fmla="*/ 4557554 w 5380971"/>
                <a:gd name="connsiteY67" fmla="*/ 4274027 h 6158554"/>
                <a:gd name="connsiteX68" fmla="*/ 4903579 w 5380971"/>
                <a:gd name="connsiteY68" fmla="*/ 3875375 h 6158554"/>
                <a:gd name="connsiteX69" fmla="*/ 5021481 w 5380971"/>
                <a:gd name="connsiteY69" fmla="*/ 3643638 h 6158554"/>
                <a:gd name="connsiteX70" fmla="*/ 5093306 w 5380971"/>
                <a:gd name="connsiteY70" fmla="*/ 3390443 h 6158554"/>
                <a:gd name="connsiteX71" fmla="*/ 5113182 w 5380971"/>
                <a:gd name="connsiteY71" fmla="*/ 3257634 h 6158554"/>
                <a:gd name="connsiteX72" fmla="*/ 5116457 w 5380971"/>
                <a:gd name="connsiteY72" fmla="*/ 3223980 h 6158554"/>
                <a:gd name="connsiteX73" fmla="*/ 5118941 w 5380971"/>
                <a:gd name="connsiteY73" fmla="*/ 3189649 h 6158554"/>
                <a:gd name="connsiteX74" fmla="*/ 5122555 w 5380971"/>
                <a:gd name="connsiteY74" fmla="*/ 3118727 h 6158554"/>
                <a:gd name="connsiteX75" fmla="*/ 5116344 w 5380971"/>
                <a:gd name="connsiteY75" fmla="*/ 2835154 h 6158554"/>
                <a:gd name="connsiteX76" fmla="*/ 5076479 w 5380971"/>
                <a:gd name="connsiteY76" fmla="*/ 2555081 h 6158554"/>
                <a:gd name="connsiteX77" fmla="*/ 5008832 w 5380971"/>
                <a:gd name="connsiteY77" fmla="*/ 2281785 h 6158554"/>
                <a:gd name="connsiteX78" fmla="*/ 4834126 w 5380971"/>
                <a:gd name="connsiteY78" fmla="*/ 1751566 h 6158554"/>
                <a:gd name="connsiteX79" fmla="*/ 4715095 w 5380971"/>
                <a:gd name="connsiteY79" fmla="*/ 1499840 h 6158554"/>
                <a:gd name="connsiteX80" fmla="*/ 4680425 w 5380971"/>
                <a:gd name="connsiteY80" fmla="*/ 1439534 h 6158554"/>
                <a:gd name="connsiteX81" fmla="*/ 4643947 w 5380971"/>
                <a:gd name="connsiteY81" fmla="*/ 1380357 h 6158554"/>
                <a:gd name="connsiteX82" fmla="*/ 4605325 w 5380971"/>
                <a:gd name="connsiteY82" fmla="*/ 1322536 h 6158554"/>
                <a:gd name="connsiteX83" fmla="*/ 4565008 w 5380971"/>
                <a:gd name="connsiteY83" fmla="*/ 1265957 h 6158554"/>
                <a:gd name="connsiteX84" fmla="*/ 4183296 w 5380971"/>
                <a:gd name="connsiteY84" fmla="*/ 867644 h 6158554"/>
                <a:gd name="connsiteX85" fmla="*/ 3723774 w 5380971"/>
                <a:gd name="connsiteY85" fmla="*/ 567469 h 6158554"/>
                <a:gd name="connsiteX86" fmla="*/ 3206656 w 5380971"/>
                <a:gd name="connsiteY86" fmla="*/ 378985 h 6158554"/>
                <a:gd name="connsiteX87" fmla="*/ 2657917 w 5380971"/>
                <a:gd name="connsiteY87" fmla="*/ 300836 h 6158554"/>
                <a:gd name="connsiteX88" fmla="*/ 2101837 w 5380971"/>
                <a:gd name="connsiteY88" fmla="*/ 320712 h 6158554"/>
                <a:gd name="connsiteX89" fmla="*/ 1556034 w 5380971"/>
                <a:gd name="connsiteY89" fmla="*/ 435451 h 6158554"/>
                <a:gd name="connsiteX90" fmla="*/ 1033947 w 5380971"/>
                <a:gd name="connsiteY90" fmla="*/ 635116 h 6158554"/>
                <a:gd name="connsiteX91" fmla="*/ 101012 w 5380971"/>
                <a:gd name="connsiteY91" fmla="*/ 1248565 h 6158554"/>
                <a:gd name="connsiteX92" fmla="*/ 0 w 5380971"/>
                <a:gd name="connsiteY92" fmla="*/ 1348112 h 6158554"/>
                <a:gd name="connsiteX93" fmla="*/ 0 w 5380971"/>
                <a:gd name="connsiteY93" fmla="*/ 968874 h 6158554"/>
                <a:gd name="connsiteX94" fmla="*/ 138873 w 5380971"/>
                <a:gd name="connsiteY94" fmla="*/ 845566 h 6158554"/>
                <a:gd name="connsiteX95" fmla="*/ 380746 w 5380971"/>
                <a:gd name="connsiteY95" fmla="*/ 663462 h 6158554"/>
                <a:gd name="connsiteX96" fmla="*/ 904188 w 5380971"/>
                <a:gd name="connsiteY96" fmla="*/ 359222 h 6158554"/>
                <a:gd name="connsiteX97" fmla="*/ 2066151 w 5380971"/>
                <a:gd name="connsiteY97" fmla="*/ 23699 h 6158554"/>
                <a:gd name="connsiteX98" fmla="*/ 2369925 w 5380971"/>
                <a:gd name="connsiteY98" fmla="*/ 1452 h 61585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Lst>
              <a:rect l="l" t="t" r="r" b="b"/>
              <a:pathLst>
                <a:path w="5380971" h="6158554">
                  <a:moveTo>
                    <a:pt x="2369925" y="1452"/>
                  </a:moveTo>
                  <a:cubicBezTo>
                    <a:pt x="2471494" y="-1484"/>
                    <a:pt x="2573161" y="40"/>
                    <a:pt x="2674292" y="5969"/>
                  </a:cubicBezTo>
                  <a:cubicBezTo>
                    <a:pt x="2876893" y="18279"/>
                    <a:pt x="3079381" y="48431"/>
                    <a:pt x="3277239" y="99590"/>
                  </a:cubicBezTo>
                  <a:cubicBezTo>
                    <a:pt x="3475096" y="150635"/>
                    <a:pt x="3668324" y="222912"/>
                    <a:pt x="3850935" y="316872"/>
                  </a:cubicBezTo>
                  <a:cubicBezTo>
                    <a:pt x="4033322" y="410832"/>
                    <a:pt x="4205995" y="525684"/>
                    <a:pt x="4359245" y="662333"/>
                  </a:cubicBezTo>
                  <a:cubicBezTo>
                    <a:pt x="4512607" y="798868"/>
                    <a:pt x="4647448" y="954376"/>
                    <a:pt x="4765689" y="1120048"/>
                  </a:cubicBezTo>
                  <a:lnTo>
                    <a:pt x="4809507" y="1182613"/>
                  </a:lnTo>
                  <a:lnTo>
                    <a:pt x="4851517" y="1246306"/>
                  </a:lnTo>
                  <a:cubicBezTo>
                    <a:pt x="4865069" y="1267764"/>
                    <a:pt x="4878960" y="1289108"/>
                    <a:pt x="4892286" y="1310678"/>
                  </a:cubicBezTo>
                  <a:lnTo>
                    <a:pt x="4931587" y="1375953"/>
                  </a:lnTo>
                  <a:cubicBezTo>
                    <a:pt x="4982971" y="1463589"/>
                    <a:pt x="5031419" y="1552918"/>
                    <a:pt x="5075124" y="1644507"/>
                  </a:cubicBezTo>
                  <a:cubicBezTo>
                    <a:pt x="5162759" y="1827683"/>
                    <a:pt x="5230293" y="2020459"/>
                    <a:pt x="5271626" y="2218203"/>
                  </a:cubicBezTo>
                  <a:cubicBezTo>
                    <a:pt x="5292180" y="2317132"/>
                    <a:pt x="5306522" y="2416852"/>
                    <a:pt x="5317703" y="2516684"/>
                  </a:cubicBezTo>
                  <a:cubicBezTo>
                    <a:pt x="5329109" y="2616404"/>
                    <a:pt x="5338256" y="2716010"/>
                    <a:pt x="5347630" y="2815391"/>
                  </a:cubicBezTo>
                  <a:cubicBezTo>
                    <a:pt x="5356552" y="2914884"/>
                    <a:pt x="5364457" y="3014378"/>
                    <a:pt x="5371458" y="3114097"/>
                  </a:cubicBezTo>
                  <a:lnTo>
                    <a:pt x="5376315" y="3188971"/>
                  </a:lnTo>
                  <a:cubicBezTo>
                    <a:pt x="5377218" y="3201281"/>
                    <a:pt x="5377783" y="3214494"/>
                    <a:pt x="5378461" y="3227481"/>
                  </a:cubicBezTo>
                  <a:cubicBezTo>
                    <a:pt x="5379138" y="3240468"/>
                    <a:pt x="5379816" y="3253569"/>
                    <a:pt x="5380041" y="3266669"/>
                  </a:cubicBezTo>
                  <a:cubicBezTo>
                    <a:pt x="5381736" y="3318957"/>
                    <a:pt x="5381171" y="3371696"/>
                    <a:pt x="5377896" y="3424548"/>
                  </a:cubicBezTo>
                  <a:cubicBezTo>
                    <a:pt x="5365699" y="3636071"/>
                    <a:pt x="5308894" y="3849175"/>
                    <a:pt x="5217080" y="4044661"/>
                  </a:cubicBezTo>
                  <a:cubicBezTo>
                    <a:pt x="5125492" y="4240712"/>
                    <a:pt x="4999233" y="4416660"/>
                    <a:pt x="4859649" y="4571265"/>
                  </a:cubicBezTo>
                  <a:cubicBezTo>
                    <a:pt x="4789856" y="4648850"/>
                    <a:pt x="4716563" y="4721578"/>
                    <a:pt x="4641802" y="4790806"/>
                  </a:cubicBezTo>
                  <a:cubicBezTo>
                    <a:pt x="4567040" y="4860033"/>
                    <a:pt x="4491263" y="4926664"/>
                    <a:pt x="4414695" y="4990358"/>
                  </a:cubicBezTo>
                  <a:cubicBezTo>
                    <a:pt x="4261897" y="5118310"/>
                    <a:pt x="4105711" y="5234969"/>
                    <a:pt x="3953365" y="5349935"/>
                  </a:cubicBezTo>
                  <a:lnTo>
                    <a:pt x="3837271" y="5437683"/>
                  </a:lnTo>
                  <a:cubicBezTo>
                    <a:pt x="3797970" y="5467159"/>
                    <a:pt x="3758331" y="5496860"/>
                    <a:pt x="3718014" y="5525996"/>
                  </a:cubicBezTo>
                  <a:cubicBezTo>
                    <a:pt x="3677810" y="5555246"/>
                    <a:pt x="3637154" y="5584382"/>
                    <a:pt x="3595821" y="5613180"/>
                  </a:cubicBezTo>
                  <a:cubicBezTo>
                    <a:pt x="3554375" y="5641752"/>
                    <a:pt x="3512590" y="5670098"/>
                    <a:pt x="3469788" y="5697880"/>
                  </a:cubicBezTo>
                  <a:cubicBezTo>
                    <a:pt x="3384637" y="5753555"/>
                    <a:pt x="3296776" y="5807537"/>
                    <a:pt x="3205188" y="5856889"/>
                  </a:cubicBezTo>
                  <a:cubicBezTo>
                    <a:pt x="3113712" y="5906466"/>
                    <a:pt x="3019075" y="5952542"/>
                    <a:pt x="2920598" y="5992069"/>
                  </a:cubicBezTo>
                  <a:cubicBezTo>
                    <a:pt x="2724547" y="6072251"/>
                    <a:pt x="2513928" y="6126346"/>
                    <a:pt x="2301276" y="6147577"/>
                  </a:cubicBezTo>
                  <a:cubicBezTo>
                    <a:pt x="2248085" y="6152659"/>
                    <a:pt x="2194893" y="6156498"/>
                    <a:pt x="2141815" y="6157628"/>
                  </a:cubicBezTo>
                  <a:lnTo>
                    <a:pt x="2101950" y="6158531"/>
                  </a:lnTo>
                  <a:cubicBezTo>
                    <a:pt x="2088737" y="6158644"/>
                    <a:pt x="2075411" y="6158306"/>
                    <a:pt x="2062198" y="6158306"/>
                  </a:cubicBezTo>
                  <a:lnTo>
                    <a:pt x="2022558" y="6157853"/>
                  </a:lnTo>
                  <a:lnTo>
                    <a:pt x="1984048" y="6156385"/>
                  </a:lnTo>
                  <a:cubicBezTo>
                    <a:pt x="1881506" y="6153111"/>
                    <a:pt x="1778737" y="6144979"/>
                    <a:pt x="1676420" y="6131879"/>
                  </a:cubicBezTo>
                  <a:cubicBezTo>
                    <a:pt x="1573991" y="6119457"/>
                    <a:pt x="1471787" y="6101613"/>
                    <a:pt x="1370712" y="6077898"/>
                  </a:cubicBezTo>
                  <a:cubicBezTo>
                    <a:pt x="1269751" y="6053955"/>
                    <a:pt x="1169579" y="6025610"/>
                    <a:pt x="1070425" y="5993311"/>
                  </a:cubicBezTo>
                  <a:cubicBezTo>
                    <a:pt x="872454" y="5928149"/>
                    <a:pt x="676742" y="5847064"/>
                    <a:pt x="495598" y="5738987"/>
                  </a:cubicBezTo>
                  <a:cubicBezTo>
                    <a:pt x="314342" y="5631136"/>
                    <a:pt x="152509" y="5494375"/>
                    <a:pt x="11118" y="5343046"/>
                  </a:cubicBezTo>
                  <a:lnTo>
                    <a:pt x="0" y="5330343"/>
                  </a:lnTo>
                  <a:lnTo>
                    <a:pt x="0" y="4710800"/>
                  </a:lnTo>
                  <a:lnTo>
                    <a:pt x="122158" y="4852227"/>
                  </a:lnTo>
                  <a:cubicBezTo>
                    <a:pt x="184751" y="4920058"/>
                    <a:pt x="248841" y="4985558"/>
                    <a:pt x="313438" y="5049308"/>
                  </a:cubicBezTo>
                  <a:cubicBezTo>
                    <a:pt x="378374" y="5112776"/>
                    <a:pt x="444440" y="5174099"/>
                    <a:pt x="512086" y="5232936"/>
                  </a:cubicBezTo>
                  <a:cubicBezTo>
                    <a:pt x="579733" y="5291775"/>
                    <a:pt x="648622" y="5348692"/>
                    <a:pt x="720108" y="5402222"/>
                  </a:cubicBezTo>
                  <a:cubicBezTo>
                    <a:pt x="862516" y="5509508"/>
                    <a:pt x="1016104" y="5605388"/>
                    <a:pt x="1184825" y="5669985"/>
                  </a:cubicBezTo>
                  <a:cubicBezTo>
                    <a:pt x="1268960" y="5702284"/>
                    <a:pt x="1356144" y="5727016"/>
                    <a:pt x="1444796" y="5745650"/>
                  </a:cubicBezTo>
                  <a:cubicBezTo>
                    <a:pt x="1467043" y="5750054"/>
                    <a:pt x="1489065" y="5755137"/>
                    <a:pt x="1511426" y="5758976"/>
                  </a:cubicBezTo>
                  <a:lnTo>
                    <a:pt x="1578621" y="5770157"/>
                  </a:lnTo>
                  <a:cubicBezTo>
                    <a:pt x="1623681" y="5776142"/>
                    <a:pt x="1668741" y="5782466"/>
                    <a:pt x="1714253" y="5786193"/>
                  </a:cubicBezTo>
                  <a:cubicBezTo>
                    <a:pt x="1736952" y="5788339"/>
                    <a:pt x="1759652" y="5790371"/>
                    <a:pt x="1782464" y="5791387"/>
                  </a:cubicBezTo>
                  <a:cubicBezTo>
                    <a:pt x="1805276" y="5792517"/>
                    <a:pt x="1827976" y="5794324"/>
                    <a:pt x="1850901" y="5795001"/>
                  </a:cubicBezTo>
                  <a:lnTo>
                    <a:pt x="1919564" y="5796583"/>
                  </a:lnTo>
                  <a:cubicBezTo>
                    <a:pt x="1942376" y="5797147"/>
                    <a:pt x="1965415" y="5796356"/>
                    <a:pt x="1988340" y="5796244"/>
                  </a:cubicBezTo>
                  <a:lnTo>
                    <a:pt x="2022784" y="5795905"/>
                  </a:lnTo>
                  <a:cubicBezTo>
                    <a:pt x="2033965" y="5795567"/>
                    <a:pt x="2044919" y="5794888"/>
                    <a:pt x="2055986" y="5794437"/>
                  </a:cubicBezTo>
                  <a:cubicBezTo>
                    <a:pt x="2067054" y="5793872"/>
                    <a:pt x="2078121" y="5793533"/>
                    <a:pt x="2089076" y="5792743"/>
                  </a:cubicBezTo>
                  <a:lnTo>
                    <a:pt x="2122052" y="5790032"/>
                  </a:lnTo>
                  <a:cubicBezTo>
                    <a:pt x="2165983" y="5786531"/>
                    <a:pt x="2209575" y="5780659"/>
                    <a:pt x="2252828" y="5773883"/>
                  </a:cubicBezTo>
                  <a:cubicBezTo>
                    <a:pt x="2425953" y="5745198"/>
                    <a:pt x="2592416" y="5689071"/>
                    <a:pt x="2750973" y="5610357"/>
                  </a:cubicBezTo>
                  <a:cubicBezTo>
                    <a:pt x="2910095" y="5532546"/>
                    <a:pt x="3061537" y="5432940"/>
                    <a:pt x="3211173" y="5323621"/>
                  </a:cubicBezTo>
                  <a:cubicBezTo>
                    <a:pt x="3248554" y="5296404"/>
                    <a:pt x="3285709" y="5268059"/>
                    <a:pt x="3322750" y="5239374"/>
                  </a:cubicBezTo>
                  <a:cubicBezTo>
                    <a:pt x="3360018" y="5210802"/>
                    <a:pt x="3397173" y="5181778"/>
                    <a:pt x="3434328" y="5152303"/>
                  </a:cubicBezTo>
                  <a:lnTo>
                    <a:pt x="3660306" y="4971611"/>
                  </a:lnTo>
                  <a:cubicBezTo>
                    <a:pt x="3815362" y="4848627"/>
                    <a:pt x="3971886" y="4734114"/>
                    <a:pt x="4124797" y="4621859"/>
                  </a:cubicBezTo>
                  <a:cubicBezTo>
                    <a:pt x="4277594" y="4509604"/>
                    <a:pt x="4424633" y="4396220"/>
                    <a:pt x="4557554" y="4274027"/>
                  </a:cubicBezTo>
                  <a:cubicBezTo>
                    <a:pt x="4690476" y="4152060"/>
                    <a:pt x="4810523" y="4022074"/>
                    <a:pt x="4903579" y="3875375"/>
                  </a:cubicBezTo>
                  <a:cubicBezTo>
                    <a:pt x="4950107" y="3802082"/>
                    <a:pt x="4989860" y="3724836"/>
                    <a:pt x="5021481" y="3643638"/>
                  </a:cubicBezTo>
                  <a:cubicBezTo>
                    <a:pt x="5053328" y="3562552"/>
                    <a:pt x="5076253" y="3477627"/>
                    <a:pt x="5093306" y="3390443"/>
                  </a:cubicBezTo>
                  <a:cubicBezTo>
                    <a:pt x="5101776" y="3346851"/>
                    <a:pt x="5108552" y="3302468"/>
                    <a:pt x="5113182" y="3257634"/>
                  </a:cubicBezTo>
                  <a:cubicBezTo>
                    <a:pt x="5114537" y="3246454"/>
                    <a:pt x="5115441" y="3235161"/>
                    <a:pt x="5116457" y="3223980"/>
                  </a:cubicBezTo>
                  <a:cubicBezTo>
                    <a:pt x="5117360" y="3212687"/>
                    <a:pt x="5118490" y="3201620"/>
                    <a:pt x="5118941" y="3189649"/>
                  </a:cubicBezTo>
                  <a:lnTo>
                    <a:pt x="5122555" y="3118727"/>
                  </a:lnTo>
                  <a:cubicBezTo>
                    <a:pt x="5125830" y="3024090"/>
                    <a:pt x="5123798" y="2929340"/>
                    <a:pt x="5116344" y="2835154"/>
                  </a:cubicBezTo>
                  <a:cubicBezTo>
                    <a:pt x="5109116" y="2740855"/>
                    <a:pt x="5095226" y="2647347"/>
                    <a:pt x="5076479" y="2555081"/>
                  </a:cubicBezTo>
                  <a:cubicBezTo>
                    <a:pt x="5057506" y="2462815"/>
                    <a:pt x="5033791" y="2371792"/>
                    <a:pt x="5008832" y="2281785"/>
                  </a:cubicBezTo>
                  <a:cubicBezTo>
                    <a:pt x="4959029" y="2101657"/>
                    <a:pt x="4904031" y="1923901"/>
                    <a:pt x="4834126" y="1751566"/>
                  </a:cubicBezTo>
                  <a:cubicBezTo>
                    <a:pt x="4799117" y="1665512"/>
                    <a:pt x="4760042" y="1581038"/>
                    <a:pt x="4715095" y="1499840"/>
                  </a:cubicBezTo>
                  <a:cubicBezTo>
                    <a:pt x="4704141" y="1479399"/>
                    <a:pt x="4692057" y="1459523"/>
                    <a:pt x="4680425" y="1439534"/>
                  </a:cubicBezTo>
                  <a:cubicBezTo>
                    <a:pt x="4668454" y="1419658"/>
                    <a:pt x="4656031" y="1400121"/>
                    <a:pt x="4643947" y="1380357"/>
                  </a:cubicBezTo>
                  <a:lnTo>
                    <a:pt x="4605325" y="1322536"/>
                  </a:lnTo>
                  <a:lnTo>
                    <a:pt x="4565008" y="1265957"/>
                  </a:lnTo>
                  <a:cubicBezTo>
                    <a:pt x="4454673" y="1117225"/>
                    <a:pt x="4325139" y="984190"/>
                    <a:pt x="4183296" y="867644"/>
                  </a:cubicBezTo>
                  <a:cubicBezTo>
                    <a:pt x="4041792" y="750759"/>
                    <a:pt x="3888090" y="649119"/>
                    <a:pt x="3723774" y="567469"/>
                  </a:cubicBezTo>
                  <a:cubicBezTo>
                    <a:pt x="3559570" y="485593"/>
                    <a:pt x="3385767" y="422803"/>
                    <a:pt x="3206656" y="378985"/>
                  </a:cubicBezTo>
                  <a:cubicBezTo>
                    <a:pt x="3027545" y="335054"/>
                    <a:pt x="2843465" y="309757"/>
                    <a:pt x="2657917" y="300836"/>
                  </a:cubicBezTo>
                  <a:cubicBezTo>
                    <a:pt x="2472030" y="291462"/>
                    <a:pt x="2286369" y="297674"/>
                    <a:pt x="2101837" y="320712"/>
                  </a:cubicBezTo>
                  <a:cubicBezTo>
                    <a:pt x="1917418" y="343863"/>
                    <a:pt x="1734694" y="382599"/>
                    <a:pt x="1556034" y="435451"/>
                  </a:cubicBezTo>
                  <a:cubicBezTo>
                    <a:pt x="1377262" y="488078"/>
                    <a:pt x="1202894" y="556176"/>
                    <a:pt x="1033947" y="635116"/>
                  </a:cubicBezTo>
                  <a:cubicBezTo>
                    <a:pt x="695037" y="791301"/>
                    <a:pt x="378600" y="998420"/>
                    <a:pt x="101012" y="1248565"/>
                  </a:cubicBezTo>
                  <a:lnTo>
                    <a:pt x="0" y="1348112"/>
                  </a:lnTo>
                  <a:lnTo>
                    <a:pt x="0" y="968874"/>
                  </a:lnTo>
                  <a:lnTo>
                    <a:pt x="138873" y="845566"/>
                  </a:lnTo>
                  <a:cubicBezTo>
                    <a:pt x="217050" y="781674"/>
                    <a:pt x="297797" y="720945"/>
                    <a:pt x="380746" y="663462"/>
                  </a:cubicBezTo>
                  <a:cubicBezTo>
                    <a:pt x="546869" y="548609"/>
                    <a:pt x="721689" y="446293"/>
                    <a:pt x="904188" y="359222"/>
                  </a:cubicBezTo>
                  <a:cubicBezTo>
                    <a:pt x="1269637" y="186322"/>
                    <a:pt x="1663094" y="72034"/>
                    <a:pt x="2066151" y="23699"/>
                  </a:cubicBezTo>
                  <a:cubicBezTo>
                    <a:pt x="2166887" y="11785"/>
                    <a:pt x="2268356" y="4388"/>
                    <a:pt x="2369925" y="145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4" name="Freeform: Shape 23">
              <a:extLst>
                <a:ext uri="{FF2B5EF4-FFF2-40B4-BE49-F238E27FC236}">
                  <a16:creationId xmlns:a16="http://schemas.microsoft.com/office/drawing/2014/main" id="{179617A2-E6D2-4F17-9111-CFDF36BA7BF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1" y="273734"/>
              <a:ext cx="5364004" cy="6074639"/>
            </a:xfrm>
            <a:custGeom>
              <a:avLst/>
              <a:gdLst>
                <a:gd name="connsiteX0" fmla="*/ 2548484 w 5364004"/>
                <a:gd name="connsiteY0" fmla="*/ 0 h 6074639"/>
                <a:gd name="connsiteX1" fmla="*/ 5364004 w 5364004"/>
                <a:gd name="connsiteY1" fmla="*/ 3182664 h 6074639"/>
                <a:gd name="connsiteX2" fmla="*/ 3886170 w 5364004"/>
                <a:gd name="connsiteY2" fmla="*/ 5260508 h 6074639"/>
                <a:gd name="connsiteX3" fmla="*/ 2075975 w 5364004"/>
                <a:gd name="connsiteY3" fmla="*/ 6074639 h 6074639"/>
                <a:gd name="connsiteX4" fmla="*/ 21919 w 5364004"/>
                <a:gd name="connsiteY4" fmla="*/ 5139637 h 6074639"/>
                <a:gd name="connsiteX5" fmla="*/ 0 w 5364004"/>
                <a:gd name="connsiteY5" fmla="*/ 5113592 h 6074639"/>
                <a:gd name="connsiteX6" fmla="*/ 0 w 5364004"/>
                <a:gd name="connsiteY6" fmla="*/ 4169527 h 6074639"/>
                <a:gd name="connsiteX7" fmla="*/ 45364 w 5364004"/>
                <a:gd name="connsiteY7" fmla="*/ 4232131 h 6074639"/>
                <a:gd name="connsiteX8" fmla="*/ 149459 w 5364004"/>
                <a:gd name="connsiteY8" fmla="*/ 4381216 h 6074639"/>
                <a:gd name="connsiteX9" fmla="*/ 2075975 w 5364004"/>
                <a:gd name="connsiteY9" fmla="*/ 5509977 h 6074639"/>
                <a:gd name="connsiteX10" fmla="*/ 3538451 w 5364004"/>
                <a:gd name="connsiteY10" fmla="*/ 4815555 h 6074639"/>
                <a:gd name="connsiteX11" fmla="*/ 3716432 w 5364004"/>
                <a:gd name="connsiteY11" fmla="*/ 4677664 h 6074639"/>
                <a:gd name="connsiteX12" fmla="*/ 4525932 w 5364004"/>
                <a:gd name="connsiteY12" fmla="*/ 3956816 h 6074639"/>
                <a:gd name="connsiteX13" fmla="*/ 4799342 w 5364004"/>
                <a:gd name="connsiteY13" fmla="*/ 3182664 h 6074639"/>
                <a:gd name="connsiteX14" fmla="*/ 4185667 w 5364004"/>
                <a:gd name="connsiteY14" fmla="*/ 1295110 h 6074639"/>
                <a:gd name="connsiteX15" fmla="*/ 3495197 w 5364004"/>
                <a:gd name="connsiteY15" fmla="*/ 762181 h 6074639"/>
                <a:gd name="connsiteX16" fmla="*/ 2548484 w 5364004"/>
                <a:gd name="connsiteY16" fmla="*/ 564663 h 6074639"/>
                <a:gd name="connsiteX17" fmla="*/ 1443440 w 5364004"/>
                <a:gd name="connsiteY17" fmla="*/ 777089 h 6074639"/>
                <a:gd name="connsiteX18" fmla="*/ 461830 w 5364004"/>
                <a:gd name="connsiteY18" fmla="*/ 1360949 h 6074639"/>
                <a:gd name="connsiteX19" fmla="*/ 73272 w 5364004"/>
                <a:gd name="connsiteY19" fmla="*/ 1759206 h 6074639"/>
                <a:gd name="connsiteX20" fmla="*/ 0 w 5364004"/>
                <a:gd name="connsiteY20" fmla="*/ 1859770 h 6074639"/>
                <a:gd name="connsiteX21" fmla="*/ 0 w 5364004"/>
                <a:gd name="connsiteY21" fmla="*/ 1020639 h 6074639"/>
                <a:gd name="connsiteX22" fmla="*/ 94433 w 5364004"/>
                <a:gd name="connsiteY22" fmla="*/ 932159 h 6074639"/>
                <a:gd name="connsiteX23" fmla="*/ 2548484 w 5364004"/>
                <a:gd name="connsiteY23" fmla="*/ 0 h 60746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5364004" h="6074639">
                  <a:moveTo>
                    <a:pt x="2548484" y="0"/>
                  </a:moveTo>
                  <a:cubicBezTo>
                    <a:pt x="4313619" y="0"/>
                    <a:pt x="5364004" y="1424869"/>
                    <a:pt x="5364004" y="3182664"/>
                  </a:cubicBezTo>
                  <a:cubicBezTo>
                    <a:pt x="5364004" y="4199734"/>
                    <a:pt x="4631750" y="4677890"/>
                    <a:pt x="3886170" y="5260508"/>
                  </a:cubicBezTo>
                  <a:cubicBezTo>
                    <a:pt x="3343077" y="5684909"/>
                    <a:pt x="2819861" y="6074639"/>
                    <a:pt x="2075975" y="6074639"/>
                  </a:cubicBezTo>
                  <a:cubicBezTo>
                    <a:pt x="1179686" y="6074639"/>
                    <a:pt x="538816" y="5724911"/>
                    <a:pt x="21919" y="5139637"/>
                  </a:cubicBezTo>
                  <a:lnTo>
                    <a:pt x="0" y="5113592"/>
                  </a:lnTo>
                  <a:lnTo>
                    <a:pt x="0" y="4169527"/>
                  </a:lnTo>
                  <a:lnTo>
                    <a:pt x="45364" y="4232131"/>
                  </a:lnTo>
                  <a:cubicBezTo>
                    <a:pt x="79610" y="4280001"/>
                    <a:pt x="114337" y="4329437"/>
                    <a:pt x="149459" y="4381216"/>
                  </a:cubicBezTo>
                  <a:cubicBezTo>
                    <a:pt x="686227" y="5172421"/>
                    <a:pt x="1262409" y="5509977"/>
                    <a:pt x="2075975" y="5509977"/>
                  </a:cubicBezTo>
                  <a:cubicBezTo>
                    <a:pt x="2609920" y="5509977"/>
                    <a:pt x="3001682" y="5234986"/>
                    <a:pt x="3538451" y="4815555"/>
                  </a:cubicBezTo>
                  <a:cubicBezTo>
                    <a:pt x="3598418" y="4768688"/>
                    <a:pt x="3658385" y="4722385"/>
                    <a:pt x="3716432" y="4677664"/>
                  </a:cubicBezTo>
                  <a:cubicBezTo>
                    <a:pt x="4031062" y="4434972"/>
                    <a:pt x="4328187" y="4205719"/>
                    <a:pt x="4525932" y="3956816"/>
                  </a:cubicBezTo>
                  <a:cubicBezTo>
                    <a:pt x="4714982" y="3718867"/>
                    <a:pt x="4799342" y="3480128"/>
                    <a:pt x="4799342" y="3182664"/>
                  </a:cubicBezTo>
                  <a:cubicBezTo>
                    <a:pt x="4799342" y="2437196"/>
                    <a:pt x="4581382" y="1766829"/>
                    <a:pt x="4185667" y="1295110"/>
                  </a:cubicBezTo>
                  <a:cubicBezTo>
                    <a:pt x="3991988" y="1064389"/>
                    <a:pt x="3759685" y="885052"/>
                    <a:pt x="3495197" y="762181"/>
                  </a:cubicBezTo>
                  <a:cubicBezTo>
                    <a:pt x="3212979" y="631180"/>
                    <a:pt x="2894509" y="564663"/>
                    <a:pt x="2548484" y="564663"/>
                  </a:cubicBezTo>
                  <a:cubicBezTo>
                    <a:pt x="2181567" y="564663"/>
                    <a:pt x="1809680" y="636036"/>
                    <a:pt x="1443440" y="777089"/>
                  </a:cubicBezTo>
                  <a:cubicBezTo>
                    <a:pt x="1086912" y="914189"/>
                    <a:pt x="747550" y="1116112"/>
                    <a:pt x="461830" y="1360949"/>
                  </a:cubicBezTo>
                  <a:cubicBezTo>
                    <a:pt x="316486" y="1485458"/>
                    <a:pt x="186699" y="1618549"/>
                    <a:pt x="73272" y="1759206"/>
                  </a:cubicBezTo>
                  <a:lnTo>
                    <a:pt x="0" y="1859770"/>
                  </a:lnTo>
                  <a:lnTo>
                    <a:pt x="0" y="1020639"/>
                  </a:lnTo>
                  <a:lnTo>
                    <a:pt x="94433" y="932159"/>
                  </a:lnTo>
                  <a:cubicBezTo>
                    <a:pt x="766607" y="356217"/>
                    <a:pt x="1660722" y="0"/>
                    <a:pt x="2548484" y="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5" name="Freeform: Shape 24">
              <a:extLst>
                <a:ext uri="{FF2B5EF4-FFF2-40B4-BE49-F238E27FC236}">
                  <a16:creationId xmlns:a16="http://schemas.microsoft.com/office/drawing/2014/main" id="{55FC05EF-E815-49BA-AA7E-2AE79ECE8A7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1" y="273734"/>
              <a:ext cx="5364004" cy="6074639"/>
            </a:xfrm>
            <a:custGeom>
              <a:avLst/>
              <a:gdLst>
                <a:gd name="connsiteX0" fmla="*/ 2548484 w 5364004"/>
                <a:gd name="connsiteY0" fmla="*/ 0 h 6074639"/>
                <a:gd name="connsiteX1" fmla="*/ 5364004 w 5364004"/>
                <a:gd name="connsiteY1" fmla="*/ 3182664 h 6074639"/>
                <a:gd name="connsiteX2" fmla="*/ 3886170 w 5364004"/>
                <a:gd name="connsiteY2" fmla="*/ 5260508 h 6074639"/>
                <a:gd name="connsiteX3" fmla="*/ 2075975 w 5364004"/>
                <a:gd name="connsiteY3" fmla="*/ 6074639 h 6074639"/>
                <a:gd name="connsiteX4" fmla="*/ 21919 w 5364004"/>
                <a:gd name="connsiteY4" fmla="*/ 5139637 h 6074639"/>
                <a:gd name="connsiteX5" fmla="*/ 0 w 5364004"/>
                <a:gd name="connsiteY5" fmla="*/ 5113592 h 6074639"/>
                <a:gd name="connsiteX6" fmla="*/ 0 w 5364004"/>
                <a:gd name="connsiteY6" fmla="*/ 3976968 h 6074639"/>
                <a:gd name="connsiteX7" fmla="*/ 35397 w 5364004"/>
                <a:gd name="connsiteY7" fmla="*/ 4025931 h 6074639"/>
                <a:gd name="connsiteX8" fmla="*/ 242967 w 5364004"/>
                <a:gd name="connsiteY8" fmla="*/ 4317861 h 6074639"/>
                <a:gd name="connsiteX9" fmla="*/ 1034850 w 5364004"/>
                <a:gd name="connsiteY9" fmla="*/ 5126232 h 6074639"/>
                <a:gd name="connsiteX10" fmla="*/ 2075975 w 5364004"/>
                <a:gd name="connsiteY10" fmla="*/ 5397044 h 6074639"/>
                <a:gd name="connsiteX11" fmla="*/ 2745664 w 5364004"/>
                <a:gd name="connsiteY11" fmla="*/ 5224596 h 6074639"/>
                <a:gd name="connsiteX12" fmla="*/ 3468884 w 5364004"/>
                <a:gd name="connsiteY12" fmla="*/ 4726677 h 6074639"/>
                <a:gd name="connsiteX13" fmla="*/ 3647430 w 5364004"/>
                <a:gd name="connsiteY13" fmla="*/ 4588334 h 6074639"/>
                <a:gd name="connsiteX14" fmla="*/ 4437506 w 5364004"/>
                <a:gd name="connsiteY14" fmla="*/ 3886572 h 6074639"/>
                <a:gd name="connsiteX15" fmla="*/ 4686409 w 5364004"/>
                <a:gd name="connsiteY15" fmla="*/ 3182664 h 6074639"/>
                <a:gd name="connsiteX16" fmla="*/ 4099047 w 5364004"/>
                <a:gd name="connsiteY16" fmla="*/ 1367726 h 6074639"/>
                <a:gd name="connsiteX17" fmla="*/ 3447540 w 5364004"/>
                <a:gd name="connsiteY17" fmla="*/ 864611 h 6074639"/>
                <a:gd name="connsiteX18" fmla="*/ 2548484 w 5364004"/>
                <a:gd name="connsiteY18" fmla="*/ 677595 h 6074639"/>
                <a:gd name="connsiteX19" fmla="*/ 1483982 w 5364004"/>
                <a:gd name="connsiteY19" fmla="*/ 882455 h 6074639"/>
                <a:gd name="connsiteX20" fmla="*/ 535349 w 5364004"/>
                <a:gd name="connsiteY20" fmla="*/ 1446665 h 6074639"/>
                <a:gd name="connsiteX21" fmla="*/ 10097 w 5364004"/>
                <a:gd name="connsiteY21" fmla="*/ 2038206 h 6074639"/>
                <a:gd name="connsiteX22" fmla="*/ 0 w 5364004"/>
                <a:gd name="connsiteY22" fmla="*/ 2055433 h 6074639"/>
                <a:gd name="connsiteX23" fmla="*/ 0 w 5364004"/>
                <a:gd name="connsiteY23" fmla="*/ 1020639 h 6074639"/>
                <a:gd name="connsiteX24" fmla="*/ 94433 w 5364004"/>
                <a:gd name="connsiteY24" fmla="*/ 932159 h 6074639"/>
                <a:gd name="connsiteX25" fmla="*/ 2548484 w 5364004"/>
                <a:gd name="connsiteY25" fmla="*/ 0 h 60746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Lst>
              <a:rect l="l" t="t" r="r" b="b"/>
              <a:pathLst>
                <a:path w="5364004" h="6074639">
                  <a:moveTo>
                    <a:pt x="2548484" y="0"/>
                  </a:moveTo>
                  <a:cubicBezTo>
                    <a:pt x="4313619" y="0"/>
                    <a:pt x="5364004" y="1424869"/>
                    <a:pt x="5364004" y="3182664"/>
                  </a:cubicBezTo>
                  <a:cubicBezTo>
                    <a:pt x="5364004" y="4199734"/>
                    <a:pt x="4631750" y="4677890"/>
                    <a:pt x="3886170" y="5260508"/>
                  </a:cubicBezTo>
                  <a:cubicBezTo>
                    <a:pt x="3343077" y="5684909"/>
                    <a:pt x="2819861" y="6074639"/>
                    <a:pt x="2075975" y="6074639"/>
                  </a:cubicBezTo>
                  <a:cubicBezTo>
                    <a:pt x="1179686" y="6074639"/>
                    <a:pt x="538816" y="5724911"/>
                    <a:pt x="21919" y="5139637"/>
                  </a:cubicBezTo>
                  <a:lnTo>
                    <a:pt x="0" y="5113592"/>
                  </a:lnTo>
                  <a:lnTo>
                    <a:pt x="0" y="3976968"/>
                  </a:lnTo>
                  <a:lnTo>
                    <a:pt x="35397" y="4025931"/>
                  </a:lnTo>
                  <a:cubicBezTo>
                    <a:pt x="102366" y="4117745"/>
                    <a:pt x="171594" y="4212721"/>
                    <a:pt x="242967" y="4317861"/>
                  </a:cubicBezTo>
                  <a:cubicBezTo>
                    <a:pt x="495371" y="4689861"/>
                    <a:pt x="754326" y="4954349"/>
                    <a:pt x="1034850" y="5126232"/>
                  </a:cubicBezTo>
                  <a:cubicBezTo>
                    <a:pt x="1332201" y="5308505"/>
                    <a:pt x="1672806" y="5397044"/>
                    <a:pt x="2075975" y="5397044"/>
                  </a:cubicBezTo>
                  <a:cubicBezTo>
                    <a:pt x="2304776" y="5397044"/>
                    <a:pt x="2517541" y="5342272"/>
                    <a:pt x="2745664" y="5224596"/>
                  </a:cubicBezTo>
                  <a:cubicBezTo>
                    <a:pt x="2979886" y="5103758"/>
                    <a:pt x="3211737" y="4927584"/>
                    <a:pt x="3468884" y="4726677"/>
                  </a:cubicBezTo>
                  <a:cubicBezTo>
                    <a:pt x="3529190" y="4679584"/>
                    <a:pt x="3589270" y="4633169"/>
                    <a:pt x="3647430" y="4588334"/>
                  </a:cubicBezTo>
                  <a:cubicBezTo>
                    <a:pt x="3956414" y="4349934"/>
                    <a:pt x="4248231" y="4124747"/>
                    <a:pt x="4437506" y="3886572"/>
                  </a:cubicBezTo>
                  <a:cubicBezTo>
                    <a:pt x="4611987" y="3667031"/>
                    <a:pt x="4686409" y="3456525"/>
                    <a:pt x="4686409" y="3182664"/>
                  </a:cubicBezTo>
                  <a:cubicBezTo>
                    <a:pt x="4686409" y="2463735"/>
                    <a:pt x="4477823" y="1819117"/>
                    <a:pt x="4099047" y="1367726"/>
                  </a:cubicBezTo>
                  <a:cubicBezTo>
                    <a:pt x="3916097" y="1149766"/>
                    <a:pt x="3697008" y="980480"/>
                    <a:pt x="3447540" y="864611"/>
                  </a:cubicBezTo>
                  <a:cubicBezTo>
                    <a:pt x="3180454" y="740498"/>
                    <a:pt x="2877908" y="677595"/>
                    <a:pt x="2548484" y="677595"/>
                  </a:cubicBezTo>
                  <a:cubicBezTo>
                    <a:pt x="2200426" y="677595"/>
                    <a:pt x="1832266" y="748404"/>
                    <a:pt x="1483982" y="882455"/>
                  </a:cubicBezTo>
                  <a:cubicBezTo>
                    <a:pt x="1139425" y="1015037"/>
                    <a:pt x="811356" y="1210185"/>
                    <a:pt x="535349" y="1446665"/>
                  </a:cubicBezTo>
                  <a:cubicBezTo>
                    <a:pt x="328598" y="1623772"/>
                    <a:pt x="150116" y="1825208"/>
                    <a:pt x="10097" y="2038206"/>
                  </a:cubicBezTo>
                  <a:lnTo>
                    <a:pt x="0" y="2055433"/>
                  </a:lnTo>
                  <a:lnTo>
                    <a:pt x="0" y="1020639"/>
                  </a:lnTo>
                  <a:lnTo>
                    <a:pt x="94433" y="932159"/>
                  </a:lnTo>
                  <a:cubicBezTo>
                    <a:pt x="766607" y="356217"/>
                    <a:pt x="1660722" y="0"/>
                    <a:pt x="2548484" y="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6" name="Freeform: Shape 25">
              <a:extLst>
                <a:ext uri="{FF2B5EF4-FFF2-40B4-BE49-F238E27FC236}">
                  <a16:creationId xmlns:a16="http://schemas.microsoft.com/office/drawing/2014/main" id="{510A5372-D19A-45DA-8E40-54D23FFB19F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0" y="69891"/>
              <a:ext cx="5409177" cy="6482325"/>
            </a:xfrm>
            <a:custGeom>
              <a:avLst/>
              <a:gdLst>
                <a:gd name="connsiteX0" fmla="*/ 2168015 w 5409177"/>
                <a:gd name="connsiteY0" fmla="*/ 0 h 6482325"/>
                <a:gd name="connsiteX1" fmla="*/ 5409177 w 5409177"/>
                <a:gd name="connsiteY1" fmla="*/ 3241163 h 6482325"/>
                <a:gd name="connsiteX2" fmla="*/ 2168015 w 5409177"/>
                <a:gd name="connsiteY2" fmla="*/ 6482325 h 6482325"/>
                <a:gd name="connsiteX3" fmla="*/ 106314 w 5409177"/>
                <a:gd name="connsiteY3" fmla="*/ 5742217 h 6482325"/>
                <a:gd name="connsiteX4" fmla="*/ 0 w 5409177"/>
                <a:gd name="connsiteY4" fmla="*/ 5645593 h 6482325"/>
                <a:gd name="connsiteX5" fmla="*/ 0 w 5409177"/>
                <a:gd name="connsiteY5" fmla="*/ 5278200 h 6482325"/>
                <a:gd name="connsiteX6" fmla="*/ 61824 w 5409177"/>
                <a:gd name="connsiteY6" fmla="*/ 5347778 h 6482325"/>
                <a:gd name="connsiteX7" fmla="*/ 163802 w 5409177"/>
                <a:gd name="connsiteY7" fmla="*/ 5453397 h 6482325"/>
                <a:gd name="connsiteX8" fmla="*/ 617000 w 5409177"/>
                <a:gd name="connsiteY8" fmla="*/ 5817379 h 6482325"/>
                <a:gd name="connsiteX9" fmla="*/ 866580 w 5409177"/>
                <a:gd name="connsiteY9" fmla="*/ 5953688 h 6482325"/>
                <a:gd name="connsiteX10" fmla="*/ 866806 w 5409177"/>
                <a:gd name="connsiteY10" fmla="*/ 5953801 h 6482325"/>
                <a:gd name="connsiteX11" fmla="*/ 867032 w 5409177"/>
                <a:gd name="connsiteY11" fmla="*/ 5953914 h 6482325"/>
                <a:gd name="connsiteX12" fmla="*/ 1130504 w 5409177"/>
                <a:gd name="connsiteY12" fmla="*/ 6056909 h 6482325"/>
                <a:gd name="connsiteX13" fmla="*/ 1405607 w 5409177"/>
                <a:gd name="connsiteY13" fmla="*/ 6128169 h 6482325"/>
                <a:gd name="connsiteX14" fmla="*/ 1545192 w 5409177"/>
                <a:gd name="connsiteY14" fmla="*/ 6151659 h 6482325"/>
                <a:gd name="connsiteX15" fmla="*/ 1685341 w 5409177"/>
                <a:gd name="connsiteY15" fmla="*/ 6167582 h 6482325"/>
                <a:gd name="connsiteX16" fmla="*/ 1975465 w 5409177"/>
                <a:gd name="connsiteY16" fmla="*/ 6180231 h 6482325"/>
                <a:gd name="connsiteX17" fmla="*/ 1990033 w 5409177"/>
                <a:gd name="connsiteY17" fmla="*/ 6180231 h 6482325"/>
                <a:gd name="connsiteX18" fmla="*/ 2009232 w 5409177"/>
                <a:gd name="connsiteY18" fmla="*/ 6180344 h 6482325"/>
                <a:gd name="connsiteX19" fmla="*/ 2046612 w 5409177"/>
                <a:gd name="connsiteY19" fmla="*/ 6179779 h 6482325"/>
                <a:gd name="connsiteX20" fmla="*/ 2046951 w 5409177"/>
                <a:gd name="connsiteY20" fmla="*/ 6179779 h 6482325"/>
                <a:gd name="connsiteX21" fmla="*/ 2047290 w 5409177"/>
                <a:gd name="connsiteY21" fmla="*/ 6179779 h 6482325"/>
                <a:gd name="connsiteX22" fmla="*/ 2082412 w 5409177"/>
                <a:gd name="connsiteY22" fmla="*/ 6178876 h 6482325"/>
                <a:gd name="connsiteX23" fmla="*/ 2117760 w 5409177"/>
                <a:gd name="connsiteY23" fmla="*/ 6177068 h 6482325"/>
                <a:gd name="connsiteX24" fmla="*/ 2256215 w 5409177"/>
                <a:gd name="connsiteY24" fmla="*/ 6164985 h 6482325"/>
                <a:gd name="connsiteX25" fmla="*/ 2791515 w 5409177"/>
                <a:gd name="connsiteY25" fmla="*/ 6020319 h 6482325"/>
                <a:gd name="connsiteX26" fmla="*/ 3045726 w 5409177"/>
                <a:gd name="connsiteY26" fmla="*/ 5894286 h 6482325"/>
                <a:gd name="connsiteX27" fmla="*/ 3292371 w 5409177"/>
                <a:gd name="connsiteY27" fmla="*/ 5740246 h 6482325"/>
                <a:gd name="connsiteX28" fmla="*/ 3533482 w 5409177"/>
                <a:gd name="connsiteY28" fmla="*/ 5565088 h 6482325"/>
                <a:gd name="connsiteX29" fmla="*/ 3652512 w 5409177"/>
                <a:gd name="connsiteY29" fmla="*/ 5472257 h 6482325"/>
                <a:gd name="connsiteX30" fmla="*/ 3773915 w 5409177"/>
                <a:gd name="connsiteY30" fmla="*/ 5375135 h 6482325"/>
                <a:gd name="connsiteX31" fmla="*/ 3978549 w 5409177"/>
                <a:gd name="connsiteY31" fmla="*/ 5214884 h 6482325"/>
                <a:gd name="connsiteX32" fmla="*/ 4260428 w 5409177"/>
                <a:gd name="connsiteY32" fmla="*/ 4992633 h 6482325"/>
                <a:gd name="connsiteX33" fmla="*/ 4698154 w 5409177"/>
                <a:gd name="connsiteY33" fmla="*/ 4594207 h 6482325"/>
                <a:gd name="connsiteX34" fmla="*/ 4879185 w 5409177"/>
                <a:gd name="connsiteY34" fmla="*/ 4374440 h 6482325"/>
                <a:gd name="connsiteX35" fmla="*/ 5022383 w 5409177"/>
                <a:gd name="connsiteY35" fmla="*/ 4135136 h 6482325"/>
                <a:gd name="connsiteX36" fmla="*/ 5172019 w 5409177"/>
                <a:gd name="connsiteY36" fmla="*/ 3599271 h 6482325"/>
                <a:gd name="connsiteX37" fmla="*/ 5180489 w 5409177"/>
                <a:gd name="connsiteY37" fmla="*/ 3456412 h 6482325"/>
                <a:gd name="connsiteX38" fmla="*/ 5180602 w 5409177"/>
                <a:gd name="connsiteY38" fmla="*/ 3450878 h 6482325"/>
                <a:gd name="connsiteX39" fmla="*/ 5180940 w 5409177"/>
                <a:gd name="connsiteY39" fmla="*/ 3382667 h 6482325"/>
                <a:gd name="connsiteX40" fmla="*/ 5180828 w 5409177"/>
                <a:gd name="connsiteY40" fmla="*/ 3361097 h 6482325"/>
                <a:gd name="connsiteX41" fmla="*/ 5180150 w 5409177"/>
                <a:gd name="connsiteY41" fmla="*/ 3307002 h 6482325"/>
                <a:gd name="connsiteX42" fmla="*/ 5165243 w 5409177"/>
                <a:gd name="connsiteY42" fmla="*/ 3005698 h 6482325"/>
                <a:gd name="connsiteX43" fmla="*/ 5074445 w 5409177"/>
                <a:gd name="connsiteY43" fmla="*/ 2409076 h 6482325"/>
                <a:gd name="connsiteX44" fmla="*/ 4891947 w 5409177"/>
                <a:gd name="connsiteY44" fmla="*/ 1834362 h 6482325"/>
                <a:gd name="connsiteX45" fmla="*/ 4831076 w 5409177"/>
                <a:gd name="connsiteY45" fmla="*/ 1696585 h 6482325"/>
                <a:gd name="connsiteX46" fmla="*/ 4763316 w 5409177"/>
                <a:gd name="connsiteY46" fmla="*/ 1561743 h 6482325"/>
                <a:gd name="connsiteX47" fmla="*/ 4608147 w 5409177"/>
                <a:gd name="connsiteY47" fmla="*/ 1303693 h 6482325"/>
                <a:gd name="connsiteX48" fmla="*/ 4221015 w 5409177"/>
                <a:gd name="connsiteY48" fmla="*/ 848123 h 6482325"/>
                <a:gd name="connsiteX49" fmla="*/ 3990632 w 5409177"/>
                <a:gd name="connsiteY49" fmla="*/ 659413 h 6482325"/>
                <a:gd name="connsiteX50" fmla="*/ 3738680 w 5409177"/>
                <a:gd name="connsiteY50" fmla="*/ 502098 h 6482325"/>
                <a:gd name="connsiteX51" fmla="*/ 3189150 w 5409177"/>
                <a:gd name="connsiteY51" fmla="*/ 289220 h 6482325"/>
                <a:gd name="connsiteX52" fmla="*/ 2901398 w 5409177"/>
                <a:gd name="connsiteY52" fmla="*/ 232867 h 6482325"/>
                <a:gd name="connsiteX53" fmla="*/ 2611162 w 5409177"/>
                <a:gd name="connsiteY53" fmla="*/ 207570 h 6482325"/>
                <a:gd name="connsiteX54" fmla="*/ 2484451 w 5409177"/>
                <a:gd name="connsiteY54" fmla="*/ 204860 h 6482325"/>
                <a:gd name="connsiteX55" fmla="*/ 2027414 w 5409177"/>
                <a:gd name="connsiteY55" fmla="*/ 238852 h 6482325"/>
                <a:gd name="connsiteX56" fmla="*/ 1740452 w 5409177"/>
                <a:gd name="connsiteY56" fmla="*/ 294867 h 6482325"/>
                <a:gd name="connsiteX57" fmla="*/ 1458686 w 5409177"/>
                <a:gd name="connsiteY57" fmla="*/ 375049 h 6482325"/>
                <a:gd name="connsiteX58" fmla="*/ 1183695 w 5409177"/>
                <a:gd name="connsiteY58" fmla="*/ 477366 h 6482325"/>
                <a:gd name="connsiteX59" fmla="*/ 916723 w 5409177"/>
                <a:gd name="connsiteY59" fmla="*/ 601140 h 6482325"/>
                <a:gd name="connsiteX60" fmla="*/ 410333 w 5409177"/>
                <a:gd name="connsiteY60" fmla="*/ 905154 h 6482325"/>
                <a:gd name="connsiteX61" fmla="*/ 290625 w 5409177"/>
                <a:gd name="connsiteY61" fmla="*/ 992677 h 6482325"/>
                <a:gd name="connsiteX62" fmla="*/ 290399 w 5409177"/>
                <a:gd name="connsiteY62" fmla="*/ 992902 h 6482325"/>
                <a:gd name="connsiteX63" fmla="*/ 290173 w 5409177"/>
                <a:gd name="connsiteY63" fmla="*/ 993128 h 6482325"/>
                <a:gd name="connsiteX64" fmla="*/ 241047 w 5409177"/>
                <a:gd name="connsiteY64" fmla="*/ 1030735 h 6482325"/>
                <a:gd name="connsiteX65" fmla="*/ 231109 w 5409177"/>
                <a:gd name="connsiteY65" fmla="*/ 1038527 h 6482325"/>
                <a:gd name="connsiteX66" fmla="*/ 173514 w 5409177"/>
                <a:gd name="connsiteY66" fmla="*/ 1084491 h 6482325"/>
                <a:gd name="connsiteX67" fmla="*/ 55330 w 5409177"/>
                <a:gd name="connsiteY67" fmla="*/ 1184549 h 6482325"/>
                <a:gd name="connsiteX68" fmla="*/ 0 w 5409177"/>
                <a:gd name="connsiteY68" fmla="*/ 1235015 h 6482325"/>
                <a:gd name="connsiteX69" fmla="*/ 0 w 5409177"/>
                <a:gd name="connsiteY69" fmla="*/ 836733 h 6482325"/>
                <a:gd name="connsiteX70" fmla="*/ 106314 w 5409177"/>
                <a:gd name="connsiteY70" fmla="*/ 740109 h 6482325"/>
                <a:gd name="connsiteX71" fmla="*/ 2168015 w 5409177"/>
                <a:gd name="connsiteY71" fmla="*/ 0 h 64823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Lst>
              <a:rect l="l" t="t" r="r" b="b"/>
              <a:pathLst>
                <a:path w="5409177" h="6482325">
                  <a:moveTo>
                    <a:pt x="2168015" y="0"/>
                  </a:moveTo>
                  <a:cubicBezTo>
                    <a:pt x="3958108" y="0"/>
                    <a:pt x="5409177" y="1451070"/>
                    <a:pt x="5409177" y="3241163"/>
                  </a:cubicBezTo>
                  <a:cubicBezTo>
                    <a:pt x="5409177" y="5031256"/>
                    <a:pt x="3958108" y="6482325"/>
                    <a:pt x="2168015" y="6482325"/>
                  </a:cubicBezTo>
                  <a:cubicBezTo>
                    <a:pt x="1384849" y="6482325"/>
                    <a:pt x="666575" y="6204582"/>
                    <a:pt x="106314" y="5742217"/>
                  </a:cubicBezTo>
                  <a:lnTo>
                    <a:pt x="0" y="5645593"/>
                  </a:lnTo>
                  <a:lnTo>
                    <a:pt x="0" y="5278200"/>
                  </a:lnTo>
                  <a:lnTo>
                    <a:pt x="61824" y="5347778"/>
                  </a:lnTo>
                  <a:cubicBezTo>
                    <a:pt x="95675" y="5384339"/>
                    <a:pt x="129753" y="5419631"/>
                    <a:pt x="163802" y="5453397"/>
                  </a:cubicBezTo>
                  <a:cubicBezTo>
                    <a:pt x="308807" y="5596483"/>
                    <a:pt x="461379" y="5719015"/>
                    <a:pt x="617000" y="5817379"/>
                  </a:cubicBezTo>
                  <a:cubicBezTo>
                    <a:pt x="705087" y="5872603"/>
                    <a:pt x="786624" y="5917211"/>
                    <a:pt x="866580" y="5953688"/>
                  </a:cubicBezTo>
                  <a:lnTo>
                    <a:pt x="866806" y="5953801"/>
                  </a:lnTo>
                  <a:lnTo>
                    <a:pt x="867032" y="5953914"/>
                  </a:lnTo>
                  <a:cubicBezTo>
                    <a:pt x="948344" y="5992198"/>
                    <a:pt x="1036996" y="6026868"/>
                    <a:pt x="1130504" y="6056909"/>
                  </a:cubicBezTo>
                  <a:cubicBezTo>
                    <a:pt x="1216558" y="6084577"/>
                    <a:pt x="1309163" y="6108631"/>
                    <a:pt x="1405607" y="6128169"/>
                  </a:cubicBezTo>
                  <a:cubicBezTo>
                    <a:pt x="1449990" y="6136977"/>
                    <a:pt x="1497083" y="6144883"/>
                    <a:pt x="1545192" y="6151659"/>
                  </a:cubicBezTo>
                  <a:cubicBezTo>
                    <a:pt x="1590365" y="6157983"/>
                    <a:pt x="1637571" y="6163291"/>
                    <a:pt x="1685341" y="6167582"/>
                  </a:cubicBezTo>
                  <a:cubicBezTo>
                    <a:pt x="1776704" y="6175939"/>
                    <a:pt x="1871567" y="6180005"/>
                    <a:pt x="1975465" y="6180231"/>
                  </a:cubicBezTo>
                  <a:lnTo>
                    <a:pt x="1990033" y="6180231"/>
                  </a:lnTo>
                  <a:cubicBezTo>
                    <a:pt x="1996470" y="6180344"/>
                    <a:pt x="2002794" y="6180344"/>
                    <a:pt x="2009232" y="6180344"/>
                  </a:cubicBezTo>
                  <a:cubicBezTo>
                    <a:pt x="2024703" y="6180344"/>
                    <a:pt x="2036222" y="6180231"/>
                    <a:pt x="2046612" y="6179779"/>
                  </a:cubicBezTo>
                  <a:lnTo>
                    <a:pt x="2046951" y="6179779"/>
                  </a:lnTo>
                  <a:lnTo>
                    <a:pt x="2047290" y="6179779"/>
                  </a:lnTo>
                  <a:lnTo>
                    <a:pt x="2082412" y="6178876"/>
                  </a:lnTo>
                  <a:lnTo>
                    <a:pt x="2117760" y="6177068"/>
                  </a:lnTo>
                  <a:cubicBezTo>
                    <a:pt x="2157963" y="6175262"/>
                    <a:pt x="2200765" y="6171535"/>
                    <a:pt x="2256215" y="6164985"/>
                  </a:cubicBezTo>
                  <a:cubicBezTo>
                    <a:pt x="2436342" y="6142963"/>
                    <a:pt x="2616469" y="6094289"/>
                    <a:pt x="2791515" y="6020319"/>
                  </a:cubicBezTo>
                  <a:cubicBezTo>
                    <a:pt x="2871810" y="5986777"/>
                    <a:pt x="2954928" y="5945557"/>
                    <a:pt x="3045726" y="5894286"/>
                  </a:cubicBezTo>
                  <a:cubicBezTo>
                    <a:pt x="3123876" y="5850468"/>
                    <a:pt x="3204509" y="5800100"/>
                    <a:pt x="3292371" y="5740246"/>
                  </a:cubicBezTo>
                  <a:cubicBezTo>
                    <a:pt x="3364647" y="5691007"/>
                    <a:pt x="3441329" y="5635332"/>
                    <a:pt x="3533482" y="5565088"/>
                  </a:cubicBezTo>
                  <a:cubicBezTo>
                    <a:pt x="3573911" y="5534370"/>
                    <a:pt x="3614680" y="5502184"/>
                    <a:pt x="3652512" y="5472257"/>
                  </a:cubicBezTo>
                  <a:lnTo>
                    <a:pt x="3773915" y="5375135"/>
                  </a:lnTo>
                  <a:cubicBezTo>
                    <a:pt x="3842239" y="5320928"/>
                    <a:pt x="3911580" y="5267059"/>
                    <a:pt x="3978549" y="5214884"/>
                  </a:cubicBezTo>
                  <a:cubicBezTo>
                    <a:pt x="4071831" y="5142268"/>
                    <a:pt x="4168388" y="5067168"/>
                    <a:pt x="4260428" y="4992633"/>
                  </a:cubicBezTo>
                  <a:cubicBezTo>
                    <a:pt x="4447557" y="4841190"/>
                    <a:pt x="4582624" y="4718207"/>
                    <a:pt x="4698154" y="4594207"/>
                  </a:cubicBezTo>
                  <a:cubicBezTo>
                    <a:pt x="4768511" y="4518203"/>
                    <a:pt x="4827801" y="4446265"/>
                    <a:pt x="4879185" y="4374440"/>
                  </a:cubicBezTo>
                  <a:cubicBezTo>
                    <a:pt x="4937120" y="4292790"/>
                    <a:pt x="4983874" y="4214641"/>
                    <a:pt x="5022383" y="4135136"/>
                  </a:cubicBezTo>
                  <a:cubicBezTo>
                    <a:pt x="5102904" y="3970932"/>
                    <a:pt x="5153273" y="3790579"/>
                    <a:pt x="5172019" y="3599271"/>
                  </a:cubicBezTo>
                  <a:cubicBezTo>
                    <a:pt x="5176424" y="3553873"/>
                    <a:pt x="5179247" y="3505651"/>
                    <a:pt x="5180489" y="3456412"/>
                  </a:cubicBezTo>
                  <a:lnTo>
                    <a:pt x="5180602" y="3450878"/>
                  </a:lnTo>
                  <a:cubicBezTo>
                    <a:pt x="5180940" y="3428743"/>
                    <a:pt x="5181280" y="3406044"/>
                    <a:pt x="5180940" y="3382667"/>
                  </a:cubicBezTo>
                  <a:cubicBezTo>
                    <a:pt x="5180940" y="3375440"/>
                    <a:pt x="5180828" y="3368325"/>
                    <a:pt x="5180828" y="3361097"/>
                  </a:cubicBezTo>
                  <a:cubicBezTo>
                    <a:pt x="5180828" y="3343366"/>
                    <a:pt x="5180715" y="3325184"/>
                    <a:pt x="5180150" y="3307002"/>
                  </a:cubicBezTo>
                  <a:cubicBezTo>
                    <a:pt x="5178230" y="3204008"/>
                    <a:pt x="5173148" y="3102595"/>
                    <a:pt x="5165243" y="3005698"/>
                  </a:cubicBezTo>
                  <a:cubicBezTo>
                    <a:pt x="5147513" y="2795418"/>
                    <a:pt x="5117021" y="2594737"/>
                    <a:pt x="5074445" y="2409076"/>
                  </a:cubicBezTo>
                  <a:cubicBezTo>
                    <a:pt x="5027804" y="2206136"/>
                    <a:pt x="4966369" y="2012796"/>
                    <a:pt x="4891947" y="1834362"/>
                  </a:cubicBezTo>
                  <a:cubicBezTo>
                    <a:pt x="4872635" y="1787834"/>
                    <a:pt x="4852081" y="1741419"/>
                    <a:pt x="4831076" y="1696585"/>
                  </a:cubicBezTo>
                  <a:cubicBezTo>
                    <a:pt x="4810522" y="1653219"/>
                    <a:pt x="4787709" y="1607933"/>
                    <a:pt x="4763316" y="1561743"/>
                  </a:cubicBezTo>
                  <a:cubicBezTo>
                    <a:pt x="4717466" y="1475124"/>
                    <a:pt x="4665517" y="1388392"/>
                    <a:pt x="4608147" y="1303693"/>
                  </a:cubicBezTo>
                  <a:cubicBezTo>
                    <a:pt x="4496457" y="1136666"/>
                    <a:pt x="4366133" y="983303"/>
                    <a:pt x="4221015" y="848123"/>
                  </a:cubicBezTo>
                  <a:cubicBezTo>
                    <a:pt x="4147721" y="780364"/>
                    <a:pt x="4070137" y="716783"/>
                    <a:pt x="3990632" y="659413"/>
                  </a:cubicBezTo>
                  <a:cubicBezTo>
                    <a:pt x="3906159" y="599220"/>
                    <a:pt x="3821459" y="546367"/>
                    <a:pt x="3738680" y="502098"/>
                  </a:cubicBezTo>
                  <a:cubicBezTo>
                    <a:pt x="3569281" y="410397"/>
                    <a:pt x="3384411" y="338797"/>
                    <a:pt x="3189150" y="289220"/>
                  </a:cubicBezTo>
                  <a:cubicBezTo>
                    <a:pt x="3095868" y="265504"/>
                    <a:pt x="2999085" y="246532"/>
                    <a:pt x="2901398" y="232867"/>
                  </a:cubicBezTo>
                  <a:cubicBezTo>
                    <a:pt x="2806422" y="219654"/>
                    <a:pt x="2708848" y="211184"/>
                    <a:pt x="2611162" y="207570"/>
                  </a:cubicBezTo>
                  <a:cubicBezTo>
                    <a:pt x="2569151" y="205763"/>
                    <a:pt x="2526575" y="204860"/>
                    <a:pt x="2484451" y="204860"/>
                  </a:cubicBezTo>
                  <a:cubicBezTo>
                    <a:pt x="2333912" y="204860"/>
                    <a:pt x="2179985" y="216266"/>
                    <a:pt x="2027414" y="238852"/>
                  </a:cubicBezTo>
                  <a:cubicBezTo>
                    <a:pt x="1928146" y="254098"/>
                    <a:pt x="1831589" y="272958"/>
                    <a:pt x="1740452" y="294867"/>
                  </a:cubicBezTo>
                  <a:cubicBezTo>
                    <a:pt x="1642427" y="318808"/>
                    <a:pt x="1547563" y="345799"/>
                    <a:pt x="1458686" y="375049"/>
                  </a:cubicBezTo>
                  <a:cubicBezTo>
                    <a:pt x="1365742" y="405541"/>
                    <a:pt x="1273251" y="439985"/>
                    <a:pt x="1183695" y="477366"/>
                  </a:cubicBezTo>
                  <a:cubicBezTo>
                    <a:pt x="1093801" y="515085"/>
                    <a:pt x="1004019" y="556757"/>
                    <a:pt x="916723" y="601140"/>
                  </a:cubicBezTo>
                  <a:cubicBezTo>
                    <a:pt x="741226" y="690469"/>
                    <a:pt x="570810" y="792673"/>
                    <a:pt x="410333" y="905154"/>
                  </a:cubicBezTo>
                  <a:cubicBezTo>
                    <a:pt x="377244" y="928531"/>
                    <a:pt x="333765" y="959587"/>
                    <a:pt x="290625" y="992677"/>
                  </a:cubicBezTo>
                  <a:lnTo>
                    <a:pt x="290399" y="992902"/>
                  </a:lnTo>
                  <a:lnTo>
                    <a:pt x="290173" y="993128"/>
                  </a:lnTo>
                  <a:cubicBezTo>
                    <a:pt x="273685" y="1005325"/>
                    <a:pt x="257084" y="1018199"/>
                    <a:pt x="241047" y="1030735"/>
                  </a:cubicBezTo>
                  <a:lnTo>
                    <a:pt x="231109" y="1038527"/>
                  </a:lnTo>
                  <a:cubicBezTo>
                    <a:pt x="210217" y="1054451"/>
                    <a:pt x="190341" y="1070713"/>
                    <a:pt x="173514" y="1084491"/>
                  </a:cubicBezTo>
                  <a:cubicBezTo>
                    <a:pt x="131729" y="1118710"/>
                    <a:pt x="92513" y="1151912"/>
                    <a:pt x="55330" y="1184549"/>
                  </a:cubicBezTo>
                  <a:lnTo>
                    <a:pt x="0" y="1235015"/>
                  </a:lnTo>
                  <a:lnTo>
                    <a:pt x="0" y="836733"/>
                  </a:lnTo>
                  <a:lnTo>
                    <a:pt x="106314" y="740109"/>
                  </a:lnTo>
                  <a:cubicBezTo>
                    <a:pt x="666575" y="277744"/>
                    <a:pt x="1384849" y="0"/>
                    <a:pt x="2168015" y="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12" name="Title 11"/>
          <p:cNvSpPr>
            <a:spLocks noGrp="1"/>
          </p:cNvSpPr>
          <p:nvPr>
            <p:ph type="title"/>
          </p:nvPr>
        </p:nvSpPr>
        <p:spPr>
          <a:xfrm>
            <a:off x="804672" y="2053641"/>
            <a:ext cx="3669161" cy="2760098"/>
          </a:xfrm>
        </p:spPr>
        <p:txBody>
          <a:bodyPr>
            <a:normAutofit/>
          </a:bodyPr>
          <a:lstStyle/>
          <a:p>
            <a:r>
              <a:rPr lang="en-US" sz="3600">
                <a:solidFill>
                  <a:schemeClr val="tx2"/>
                </a:solidFill>
              </a:rPr>
              <a:t>Three key questions (TQM) for planning your review</a:t>
            </a:r>
          </a:p>
        </p:txBody>
      </p:sp>
      <p:sp>
        <p:nvSpPr>
          <p:cNvPr id="28" name="Rectangle 27">
            <a:extLst>
              <a:ext uri="{FF2B5EF4-FFF2-40B4-BE49-F238E27FC236}">
                <a16:creationId xmlns:a16="http://schemas.microsoft.com/office/drawing/2014/main" id="{AFEDA996-5744-4A88-B0DD-EC49C6D873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85581" y="804672"/>
            <a:ext cx="4977975" cy="1979514"/>
          </a:xfrm>
          <a:prstGeom prst="rect">
            <a:avLst/>
          </a:prstGeom>
          <a:solidFill>
            <a:srgbClr val="FFFFFF"/>
          </a:solidFill>
          <a:ln>
            <a:solidFill>
              <a:schemeClr val="bg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Content Placeholder 12"/>
          <p:cNvSpPr>
            <a:spLocks noGrp="1"/>
          </p:cNvSpPr>
          <p:nvPr>
            <p:ph idx="1"/>
          </p:nvPr>
        </p:nvSpPr>
        <p:spPr>
          <a:xfrm>
            <a:off x="5556069" y="644435"/>
            <a:ext cx="5507090" cy="5408894"/>
          </a:xfrm>
        </p:spPr>
        <p:txBody>
          <a:bodyPr anchor="ctr">
            <a:normAutofit/>
          </a:bodyPr>
          <a:lstStyle/>
          <a:p>
            <a:pPr lvl="0"/>
            <a:r>
              <a:rPr lang="en-US" dirty="0">
                <a:solidFill>
                  <a:schemeClr val="tx2"/>
                </a:solidFill>
              </a:rPr>
              <a:t>How much </a:t>
            </a:r>
            <a:r>
              <a:rPr lang="en-US" b="1" dirty="0">
                <a:solidFill>
                  <a:schemeClr val="tx2"/>
                </a:solidFill>
              </a:rPr>
              <a:t>Time</a:t>
            </a:r>
            <a:r>
              <a:rPr lang="en-US" dirty="0">
                <a:solidFill>
                  <a:schemeClr val="tx2"/>
                </a:solidFill>
              </a:rPr>
              <a:t> must I allocate to critical activities that must be done (and that cannot be abbreviated)?</a:t>
            </a:r>
          </a:p>
          <a:p>
            <a:pPr lvl="0"/>
            <a:r>
              <a:rPr lang="en-US" dirty="0">
                <a:solidFill>
                  <a:schemeClr val="tx2"/>
                </a:solidFill>
              </a:rPr>
              <a:t>What </a:t>
            </a:r>
            <a:r>
              <a:rPr lang="en-US" b="1" dirty="0">
                <a:solidFill>
                  <a:schemeClr val="tx2"/>
                </a:solidFill>
              </a:rPr>
              <a:t>Quality</a:t>
            </a:r>
            <a:r>
              <a:rPr lang="en-US" dirty="0">
                <a:solidFill>
                  <a:schemeClr val="tx2"/>
                </a:solidFill>
              </a:rPr>
              <a:t> is required for the key stages of the review and what scope do these offer for flexibility or possible negotiation?</a:t>
            </a:r>
          </a:p>
          <a:p>
            <a:pPr lvl="0"/>
            <a:r>
              <a:rPr lang="en-US" dirty="0">
                <a:solidFill>
                  <a:schemeClr val="tx2"/>
                </a:solidFill>
              </a:rPr>
              <a:t>Where can I save </a:t>
            </a:r>
            <a:r>
              <a:rPr lang="en-US" b="1" dirty="0">
                <a:solidFill>
                  <a:schemeClr val="tx2"/>
                </a:solidFill>
              </a:rPr>
              <a:t>Time</a:t>
            </a:r>
            <a:r>
              <a:rPr lang="en-US" dirty="0">
                <a:solidFill>
                  <a:schemeClr val="tx2"/>
                </a:solidFill>
              </a:rPr>
              <a:t> (and, by implication, </a:t>
            </a:r>
            <a:r>
              <a:rPr lang="en-US" b="1" dirty="0">
                <a:solidFill>
                  <a:schemeClr val="tx2"/>
                </a:solidFill>
              </a:rPr>
              <a:t>Money</a:t>
            </a:r>
            <a:r>
              <a:rPr lang="en-US" dirty="0">
                <a:solidFill>
                  <a:schemeClr val="tx2"/>
                </a:solidFill>
              </a:rPr>
              <a:t>) by efficiencies; either by one reviewer multitasking or by members of a review team dividing up the workload?</a:t>
            </a:r>
          </a:p>
        </p:txBody>
      </p:sp>
    </p:spTree>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Shape 167"/>
        <p:cNvGrpSpPr/>
        <p:nvPr/>
      </p:nvGrpSpPr>
      <p:grpSpPr>
        <a:xfrm>
          <a:off x="0" y="0"/>
          <a:ext cx="0" cy="0"/>
          <a:chOff x="0" y="0"/>
          <a:chExt cx="0" cy="0"/>
        </a:xfrm>
      </p:grpSpPr>
      <p:sp useBgFill="1">
        <p:nvSpPr>
          <p:cNvPr id="18" name="Rectangle 17">
            <a:extLst>
              <a:ext uri="{FF2B5EF4-FFF2-40B4-BE49-F238E27FC236}">
                <a16:creationId xmlns:a16="http://schemas.microsoft.com/office/drawing/2014/main" id="{3BD466F8-64FB-4944-BC45-C2ED33C758A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19">
            <a:extLst>
              <a:ext uri="{FF2B5EF4-FFF2-40B4-BE49-F238E27FC236}">
                <a16:creationId xmlns:a16="http://schemas.microsoft.com/office/drawing/2014/main" id="{A1829D23-8396-4D91-BFAA-40924F31D11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11" y="-1"/>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2" name="Group 21">
            <a:extLst>
              <a:ext uri="{FF2B5EF4-FFF2-40B4-BE49-F238E27FC236}">
                <a16:creationId xmlns:a16="http://schemas.microsoft.com/office/drawing/2014/main" id="{F317B19D-7906-41CF-A544-B1E81CE69F1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9221" y="69891"/>
            <a:ext cx="5409178" cy="6482325"/>
            <a:chOff x="-19221" y="69891"/>
            <a:chExt cx="5409178" cy="6482325"/>
          </a:xfrm>
        </p:grpSpPr>
        <p:sp>
          <p:nvSpPr>
            <p:cNvPr id="23" name="Freeform: Shape 22">
              <a:extLst>
                <a:ext uri="{FF2B5EF4-FFF2-40B4-BE49-F238E27FC236}">
                  <a16:creationId xmlns:a16="http://schemas.microsoft.com/office/drawing/2014/main" id="{4B974EF1-A734-4E6A-8BF5-794FDA9515B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0" y="231851"/>
              <a:ext cx="5380971" cy="6158554"/>
            </a:xfrm>
            <a:custGeom>
              <a:avLst/>
              <a:gdLst>
                <a:gd name="connsiteX0" fmla="*/ 2369925 w 5380971"/>
                <a:gd name="connsiteY0" fmla="*/ 1452 h 6158554"/>
                <a:gd name="connsiteX1" fmla="*/ 2674292 w 5380971"/>
                <a:gd name="connsiteY1" fmla="*/ 5969 h 6158554"/>
                <a:gd name="connsiteX2" fmla="*/ 3277239 w 5380971"/>
                <a:gd name="connsiteY2" fmla="*/ 99590 h 6158554"/>
                <a:gd name="connsiteX3" fmla="*/ 3850935 w 5380971"/>
                <a:gd name="connsiteY3" fmla="*/ 316872 h 6158554"/>
                <a:gd name="connsiteX4" fmla="*/ 4359245 w 5380971"/>
                <a:gd name="connsiteY4" fmla="*/ 662333 h 6158554"/>
                <a:gd name="connsiteX5" fmla="*/ 4765689 w 5380971"/>
                <a:gd name="connsiteY5" fmla="*/ 1120048 h 6158554"/>
                <a:gd name="connsiteX6" fmla="*/ 4809507 w 5380971"/>
                <a:gd name="connsiteY6" fmla="*/ 1182613 h 6158554"/>
                <a:gd name="connsiteX7" fmla="*/ 4851517 w 5380971"/>
                <a:gd name="connsiteY7" fmla="*/ 1246306 h 6158554"/>
                <a:gd name="connsiteX8" fmla="*/ 4892286 w 5380971"/>
                <a:gd name="connsiteY8" fmla="*/ 1310678 h 6158554"/>
                <a:gd name="connsiteX9" fmla="*/ 4931587 w 5380971"/>
                <a:gd name="connsiteY9" fmla="*/ 1375953 h 6158554"/>
                <a:gd name="connsiteX10" fmla="*/ 5075124 w 5380971"/>
                <a:gd name="connsiteY10" fmla="*/ 1644507 h 6158554"/>
                <a:gd name="connsiteX11" fmla="*/ 5271626 w 5380971"/>
                <a:gd name="connsiteY11" fmla="*/ 2218203 h 6158554"/>
                <a:gd name="connsiteX12" fmla="*/ 5317703 w 5380971"/>
                <a:gd name="connsiteY12" fmla="*/ 2516684 h 6158554"/>
                <a:gd name="connsiteX13" fmla="*/ 5347630 w 5380971"/>
                <a:gd name="connsiteY13" fmla="*/ 2815391 h 6158554"/>
                <a:gd name="connsiteX14" fmla="*/ 5371458 w 5380971"/>
                <a:gd name="connsiteY14" fmla="*/ 3114097 h 6158554"/>
                <a:gd name="connsiteX15" fmla="*/ 5376315 w 5380971"/>
                <a:gd name="connsiteY15" fmla="*/ 3188971 h 6158554"/>
                <a:gd name="connsiteX16" fmla="*/ 5378461 w 5380971"/>
                <a:gd name="connsiteY16" fmla="*/ 3227481 h 6158554"/>
                <a:gd name="connsiteX17" fmla="*/ 5380041 w 5380971"/>
                <a:gd name="connsiteY17" fmla="*/ 3266669 h 6158554"/>
                <a:gd name="connsiteX18" fmla="*/ 5377896 w 5380971"/>
                <a:gd name="connsiteY18" fmla="*/ 3424548 h 6158554"/>
                <a:gd name="connsiteX19" fmla="*/ 5217080 w 5380971"/>
                <a:gd name="connsiteY19" fmla="*/ 4044661 h 6158554"/>
                <a:gd name="connsiteX20" fmla="*/ 4859649 w 5380971"/>
                <a:gd name="connsiteY20" fmla="*/ 4571265 h 6158554"/>
                <a:gd name="connsiteX21" fmla="*/ 4641802 w 5380971"/>
                <a:gd name="connsiteY21" fmla="*/ 4790806 h 6158554"/>
                <a:gd name="connsiteX22" fmla="*/ 4414695 w 5380971"/>
                <a:gd name="connsiteY22" fmla="*/ 4990358 h 6158554"/>
                <a:gd name="connsiteX23" fmla="*/ 3953365 w 5380971"/>
                <a:gd name="connsiteY23" fmla="*/ 5349935 h 6158554"/>
                <a:gd name="connsiteX24" fmla="*/ 3837271 w 5380971"/>
                <a:gd name="connsiteY24" fmla="*/ 5437683 h 6158554"/>
                <a:gd name="connsiteX25" fmla="*/ 3718014 w 5380971"/>
                <a:gd name="connsiteY25" fmla="*/ 5525996 h 6158554"/>
                <a:gd name="connsiteX26" fmla="*/ 3595821 w 5380971"/>
                <a:gd name="connsiteY26" fmla="*/ 5613180 h 6158554"/>
                <a:gd name="connsiteX27" fmla="*/ 3469788 w 5380971"/>
                <a:gd name="connsiteY27" fmla="*/ 5697880 h 6158554"/>
                <a:gd name="connsiteX28" fmla="*/ 3205188 w 5380971"/>
                <a:gd name="connsiteY28" fmla="*/ 5856889 h 6158554"/>
                <a:gd name="connsiteX29" fmla="*/ 2920598 w 5380971"/>
                <a:gd name="connsiteY29" fmla="*/ 5992069 h 6158554"/>
                <a:gd name="connsiteX30" fmla="*/ 2301276 w 5380971"/>
                <a:gd name="connsiteY30" fmla="*/ 6147577 h 6158554"/>
                <a:gd name="connsiteX31" fmla="*/ 2141815 w 5380971"/>
                <a:gd name="connsiteY31" fmla="*/ 6157628 h 6158554"/>
                <a:gd name="connsiteX32" fmla="*/ 2101950 w 5380971"/>
                <a:gd name="connsiteY32" fmla="*/ 6158531 h 6158554"/>
                <a:gd name="connsiteX33" fmla="*/ 2062198 w 5380971"/>
                <a:gd name="connsiteY33" fmla="*/ 6158306 h 6158554"/>
                <a:gd name="connsiteX34" fmla="*/ 2022558 w 5380971"/>
                <a:gd name="connsiteY34" fmla="*/ 6157853 h 6158554"/>
                <a:gd name="connsiteX35" fmla="*/ 1984048 w 5380971"/>
                <a:gd name="connsiteY35" fmla="*/ 6156385 h 6158554"/>
                <a:gd name="connsiteX36" fmla="*/ 1676420 w 5380971"/>
                <a:gd name="connsiteY36" fmla="*/ 6131879 h 6158554"/>
                <a:gd name="connsiteX37" fmla="*/ 1370712 w 5380971"/>
                <a:gd name="connsiteY37" fmla="*/ 6077898 h 6158554"/>
                <a:gd name="connsiteX38" fmla="*/ 1070425 w 5380971"/>
                <a:gd name="connsiteY38" fmla="*/ 5993311 h 6158554"/>
                <a:gd name="connsiteX39" fmla="*/ 495598 w 5380971"/>
                <a:gd name="connsiteY39" fmla="*/ 5738987 h 6158554"/>
                <a:gd name="connsiteX40" fmla="*/ 11118 w 5380971"/>
                <a:gd name="connsiteY40" fmla="*/ 5343046 h 6158554"/>
                <a:gd name="connsiteX41" fmla="*/ 0 w 5380971"/>
                <a:gd name="connsiteY41" fmla="*/ 5330343 h 6158554"/>
                <a:gd name="connsiteX42" fmla="*/ 0 w 5380971"/>
                <a:gd name="connsiteY42" fmla="*/ 4710800 h 6158554"/>
                <a:gd name="connsiteX43" fmla="*/ 122158 w 5380971"/>
                <a:gd name="connsiteY43" fmla="*/ 4852227 h 6158554"/>
                <a:gd name="connsiteX44" fmla="*/ 313438 w 5380971"/>
                <a:gd name="connsiteY44" fmla="*/ 5049308 h 6158554"/>
                <a:gd name="connsiteX45" fmla="*/ 512086 w 5380971"/>
                <a:gd name="connsiteY45" fmla="*/ 5232936 h 6158554"/>
                <a:gd name="connsiteX46" fmla="*/ 720108 w 5380971"/>
                <a:gd name="connsiteY46" fmla="*/ 5402222 h 6158554"/>
                <a:gd name="connsiteX47" fmla="*/ 1184825 w 5380971"/>
                <a:gd name="connsiteY47" fmla="*/ 5669985 h 6158554"/>
                <a:gd name="connsiteX48" fmla="*/ 1444796 w 5380971"/>
                <a:gd name="connsiteY48" fmla="*/ 5745650 h 6158554"/>
                <a:gd name="connsiteX49" fmla="*/ 1511426 w 5380971"/>
                <a:gd name="connsiteY49" fmla="*/ 5758976 h 6158554"/>
                <a:gd name="connsiteX50" fmla="*/ 1578621 w 5380971"/>
                <a:gd name="connsiteY50" fmla="*/ 5770157 h 6158554"/>
                <a:gd name="connsiteX51" fmla="*/ 1714253 w 5380971"/>
                <a:gd name="connsiteY51" fmla="*/ 5786193 h 6158554"/>
                <a:gd name="connsiteX52" fmla="*/ 1782464 w 5380971"/>
                <a:gd name="connsiteY52" fmla="*/ 5791387 h 6158554"/>
                <a:gd name="connsiteX53" fmla="*/ 1850901 w 5380971"/>
                <a:gd name="connsiteY53" fmla="*/ 5795001 h 6158554"/>
                <a:gd name="connsiteX54" fmla="*/ 1919564 w 5380971"/>
                <a:gd name="connsiteY54" fmla="*/ 5796583 h 6158554"/>
                <a:gd name="connsiteX55" fmla="*/ 1988340 w 5380971"/>
                <a:gd name="connsiteY55" fmla="*/ 5796244 h 6158554"/>
                <a:gd name="connsiteX56" fmla="*/ 2022784 w 5380971"/>
                <a:gd name="connsiteY56" fmla="*/ 5795905 h 6158554"/>
                <a:gd name="connsiteX57" fmla="*/ 2055986 w 5380971"/>
                <a:gd name="connsiteY57" fmla="*/ 5794437 h 6158554"/>
                <a:gd name="connsiteX58" fmla="*/ 2089076 w 5380971"/>
                <a:gd name="connsiteY58" fmla="*/ 5792743 h 6158554"/>
                <a:gd name="connsiteX59" fmla="*/ 2122052 w 5380971"/>
                <a:gd name="connsiteY59" fmla="*/ 5790032 h 6158554"/>
                <a:gd name="connsiteX60" fmla="*/ 2252828 w 5380971"/>
                <a:gd name="connsiteY60" fmla="*/ 5773883 h 6158554"/>
                <a:gd name="connsiteX61" fmla="*/ 2750973 w 5380971"/>
                <a:gd name="connsiteY61" fmla="*/ 5610357 h 6158554"/>
                <a:gd name="connsiteX62" fmla="*/ 3211173 w 5380971"/>
                <a:gd name="connsiteY62" fmla="*/ 5323621 h 6158554"/>
                <a:gd name="connsiteX63" fmla="*/ 3322750 w 5380971"/>
                <a:gd name="connsiteY63" fmla="*/ 5239374 h 6158554"/>
                <a:gd name="connsiteX64" fmla="*/ 3434328 w 5380971"/>
                <a:gd name="connsiteY64" fmla="*/ 5152303 h 6158554"/>
                <a:gd name="connsiteX65" fmla="*/ 3660306 w 5380971"/>
                <a:gd name="connsiteY65" fmla="*/ 4971611 h 6158554"/>
                <a:gd name="connsiteX66" fmla="*/ 4124797 w 5380971"/>
                <a:gd name="connsiteY66" fmla="*/ 4621859 h 6158554"/>
                <a:gd name="connsiteX67" fmla="*/ 4557554 w 5380971"/>
                <a:gd name="connsiteY67" fmla="*/ 4274027 h 6158554"/>
                <a:gd name="connsiteX68" fmla="*/ 4903579 w 5380971"/>
                <a:gd name="connsiteY68" fmla="*/ 3875375 h 6158554"/>
                <a:gd name="connsiteX69" fmla="*/ 5021481 w 5380971"/>
                <a:gd name="connsiteY69" fmla="*/ 3643638 h 6158554"/>
                <a:gd name="connsiteX70" fmla="*/ 5093306 w 5380971"/>
                <a:gd name="connsiteY70" fmla="*/ 3390443 h 6158554"/>
                <a:gd name="connsiteX71" fmla="*/ 5113182 w 5380971"/>
                <a:gd name="connsiteY71" fmla="*/ 3257634 h 6158554"/>
                <a:gd name="connsiteX72" fmla="*/ 5116457 w 5380971"/>
                <a:gd name="connsiteY72" fmla="*/ 3223980 h 6158554"/>
                <a:gd name="connsiteX73" fmla="*/ 5118941 w 5380971"/>
                <a:gd name="connsiteY73" fmla="*/ 3189649 h 6158554"/>
                <a:gd name="connsiteX74" fmla="*/ 5122555 w 5380971"/>
                <a:gd name="connsiteY74" fmla="*/ 3118727 h 6158554"/>
                <a:gd name="connsiteX75" fmla="*/ 5116344 w 5380971"/>
                <a:gd name="connsiteY75" fmla="*/ 2835154 h 6158554"/>
                <a:gd name="connsiteX76" fmla="*/ 5076479 w 5380971"/>
                <a:gd name="connsiteY76" fmla="*/ 2555081 h 6158554"/>
                <a:gd name="connsiteX77" fmla="*/ 5008832 w 5380971"/>
                <a:gd name="connsiteY77" fmla="*/ 2281785 h 6158554"/>
                <a:gd name="connsiteX78" fmla="*/ 4834126 w 5380971"/>
                <a:gd name="connsiteY78" fmla="*/ 1751566 h 6158554"/>
                <a:gd name="connsiteX79" fmla="*/ 4715095 w 5380971"/>
                <a:gd name="connsiteY79" fmla="*/ 1499840 h 6158554"/>
                <a:gd name="connsiteX80" fmla="*/ 4680425 w 5380971"/>
                <a:gd name="connsiteY80" fmla="*/ 1439534 h 6158554"/>
                <a:gd name="connsiteX81" fmla="*/ 4643947 w 5380971"/>
                <a:gd name="connsiteY81" fmla="*/ 1380357 h 6158554"/>
                <a:gd name="connsiteX82" fmla="*/ 4605325 w 5380971"/>
                <a:gd name="connsiteY82" fmla="*/ 1322536 h 6158554"/>
                <a:gd name="connsiteX83" fmla="*/ 4565008 w 5380971"/>
                <a:gd name="connsiteY83" fmla="*/ 1265957 h 6158554"/>
                <a:gd name="connsiteX84" fmla="*/ 4183296 w 5380971"/>
                <a:gd name="connsiteY84" fmla="*/ 867644 h 6158554"/>
                <a:gd name="connsiteX85" fmla="*/ 3723774 w 5380971"/>
                <a:gd name="connsiteY85" fmla="*/ 567469 h 6158554"/>
                <a:gd name="connsiteX86" fmla="*/ 3206656 w 5380971"/>
                <a:gd name="connsiteY86" fmla="*/ 378985 h 6158554"/>
                <a:gd name="connsiteX87" fmla="*/ 2657917 w 5380971"/>
                <a:gd name="connsiteY87" fmla="*/ 300836 h 6158554"/>
                <a:gd name="connsiteX88" fmla="*/ 2101837 w 5380971"/>
                <a:gd name="connsiteY88" fmla="*/ 320712 h 6158554"/>
                <a:gd name="connsiteX89" fmla="*/ 1556034 w 5380971"/>
                <a:gd name="connsiteY89" fmla="*/ 435451 h 6158554"/>
                <a:gd name="connsiteX90" fmla="*/ 1033947 w 5380971"/>
                <a:gd name="connsiteY90" fmla="*/ 635116 h 6158554"/>
                <a:gd name="connsiteX91" fmla="*/ 101012 w 5380971"/>
                <a:gd name="connsiteY91" fmla="*/ 1248565 h 6158554"/>
                <a:gd name="connsiteX92" fmla="*/ 0 w 5380971"/>
                <a:gd name="connsiteY92" fmla="*/ 1348112 h 6158554"/>
                <a:gd name="connsiteX93" fmla="*/ 0 w 5380971"/>
                <a:gd name="connsiteY93" fmla="*/ 968874 h 6158554"/>
                <a:gd name="connsiteX94" fmla="*/ 138873 w 5380971"/>
                <a:gd name="connsiteY94" fmla="*/ 845566 h 6158554"/>
                <a:gd name="connsiteX95" fmla="*/ 380746 w 5380971"/>
                <a:gd name="connsiteY95" fmla="*/ 663462 h 6158554"/>
                <a:gd name="connsiteX96" fmla="*/ 904188 w 5380971"/>
                <a:gd name="connsiteY96" fmla="*/ 359222 h 6158554"/>
                <a:gd name="connsiteX97" fmla="*/ 2066151 w 5380971"/>
                <a:gd name="connsiteY97" fmla="*/ 23699 h 6158554"/>
                <a:gd name="connsiteX98" fmla="*/ 2369925 w 5380971"/>
                <a:gd name="connsiteY98" fmla="*/ 1452 h 61585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Lst>
              <a:rect l="l" t="t" r="r" b="b"/>
              <a:pathLst>
                <a:path w="5380971" h="6158554">
                  <a:moveTo>
                    <a:pt x="2369925" y="1452"/>
                  </a:moveTo>
                  <a:cubicBezTo>
                    <a:pt x="2471494" y="-1484"/>
                    <a:pt x="2573161" y="40"/>
                    <a:pt x="2674292" y="5969"/>
                  </a:cubicBezTo>
                  <a:cubicBezTo>
                    <a:pt x="2876893" y="18279"/>
                    <a:pt x="3079381" y="48431"/>
                    <a:pt x="3277239" y="99590"/>
                  </a:cubicBezTo>
                  <a:cubicBezTo>
                    <a:pt x="3475096" y="150635"/>
                    <a:pt x="3668324" y="222912"/>
                    <a:pt x="3850935" y="316872"/>
                  </a:cubicBezTo>
                  <a:cubicBezTo>
                    <a:pt x="4033322" y="410832"/>
                    <a:pt x="4205995" y="525684"/>
                    <a:pt x="4359245" y="662333"/>
                  </a:cubicBezTo>
                  <a:cubicBezTo>
                    <a:pt x="4512607" y="798868"/>
                    <a:pt x="4647448" y="954376"/>
                    <a:pt x="4765689" y="1120048"/>
                  </a:cubicBezTo>
                  <a:lnTo>
                    <a:pt x="4809507" y="1182613"/>
                  </a:lnTo>
                  <a:lnTo>
                    <a:pt x="4851517" y="1246306"/>
                  </a:lnTo>
                  <a:cubicBezTo>
                    <a:pt x="4865069" y="1267764"/>
                    <a:pt x="4878960" y="1289108"/>
                    <a:pt x="4892286" y="1310678"/>
                  </a:cubicBezTo>
                  <a:lnTo>
                    <a:pt x="4931587" y="1375953"/>
                  </a:lnTo>
                  <a:cubicBezTo>
                    <a:pt x="4982971" y="1463589"/>
                    <a:pt x="5031419" y="1552918"/>
                    <a:pt x="5075124" y="1644507"/>
                  </a:cubicBezTo>
                  <a:cubicBezTo>
                    <a:pt x="5162759" y="1827683"/>
                    <a:pt x="5230293" y="2020459"/>
                    <a:pt x="5271626" y="2218203"/>
                  </a:cubicBezTo>
                  <a:cubicBezTo>
                    <a:pt x="5292180" y="2317132"/>
                    <a:pt x="5306522" y="2416852"/>
                    <a:pt x="5317703" y="2516684"/>
                  </a:cubicBezTo>
                  <a:cubicBezTo>
                    <a:pt x="5329109" y="2616404"/>
                    <a:pt x="5338256" y="2716010"/>
                    <a:pt x="5347630" y="2815391"/>
                  </a:cubicBezTo>
                  <a:cubicBezTo>
                    <a:pt x="5356552" y="2914884"/>
                    <a:pt x="5364457" y="3014378"/>
                    <a:pt x="5371458" y="3114097"/>
                  </a:cubicBezTo>
                  <a:lnTo>
                    <a:pt x="5376315" y="3188971"/>
                  </a:lnTo>
                  <a:cubicBezTo>
                    <a:pt x="5377218" y="3201281"/>
                    <a:pt x="5377783" y="3214494"/>
                    <a:pt x="5378461" y="3227481"/>
                  </a:cubicBezTo>
                  <a:cubicBezTo>
                    <a:pt x="5379138" y="3240468"/>
                    <a:pt x="5379816" y="3253569"/>
                    <a:pt x="5380041" y="3266669"/>
                  </a:cubicBezTo>
                  <a:cubicBezTo>
                    <a:pt x="5381736" y="3318957"/>
                    <a:pt x="5381171" y="3371696"/>
                    <a:pt x="5377896" y="3424548"/>
                  </a:cubicBezTo>
                  <a:cubicBezTo>
                    <a:pt x="5365699" y="3636071"/>
                    <a:pt x="5308894" y="3849175"/>
                    <a:pt x="5217080" y="4044661"/>
                  </a:cubicBezTo>
                  <a:cubicBezTo>
                    <a:pt x="5125492" y="4240712"/>
                    <a:pt x="4999233" y="4416660"/>
                    <a:pt x="4859649" y="4571265"/>
                  </a:cubicBezTo>
                  <a:cubicBezTo>
                    <a:pt x="4789856" y="4648850"/>
                    <a:pt x="4716563" y="4721578"/>
                    <a:pt x="4641802" y="4790806"/>
                  </a:cubicBezTo>
                  <a:cubicBezTo>
                    <a:pt x="4567040" y="4860033"/>
                    <a:pt x="4491263" y="4926664"/>
                    <a:pt x="4414695" y="4990358"/>
                  </a:cubicBezTo>
                  <a:cubicBezTo>
                    <a:pt x="4261897" y="5118310"/>
                    <a:pt x="4105711" y="5234969"/>
                    <a:pt x="3953365" y="5349935"/>
                  </a:cubicBezTo>
                  <a:lnTo>
                    <a:pt x="3837271" y="5437683"/>
                  </a:lnTo>
                  <a:cubicBezTo>
                    <a:pt x="3797970" y="5467159"/>
                    <a:pt x="3758331" y="5496860"/>
                    <a:pt x="3718014" y="5525996"/>
                  </a:cubicBezTo>
                  <a:cubicBezTo>
                    <a:pt x="3677810" y="5555246"/>
                    <a:pt x="3637154" y="5584382"/>
                    <a:pt x="3595821" y="5613180"/>
                  </a:cubicBezTo>
                  <a:cubicBezTo>
                    <a:pt x="3554375" y="5641752"/>
                    <a:pt x="3512590" y="5670098"/>
                    <a:pt x="3469788" y="5697880"/>
                  </a:cubicBezTo>
                  <a:cubicBezTo>
                    <a:pt x="3384637" y="5753555"/>
                    <a:pt x="3296776" y="5807537"/>
                    <a:pt x="3205188" y="5856889"/>
                  </a:cubicBezTo>
                  <a:cubicBezTo>
                    <a:pt x="3113712" y="5906466"/>
                    <a:pt x="3019075" y="5952542"/>
                    <a:pt x="2920598" y="5992069"/>
                  </a:cubicBezTo>
                  <a:cubicBezTo>
                    <a:pt x="2724547" y="6072251"/>
                    <a:pt x="2513928" y="6126346"/>
                    <a:pt x="2301276" y="6147577"/>
                  </a:cubicBezTo>
                  <a:cubicBezTo>
                    <a:pt x="2248085" y="6152659"/>
                    <a:pt x="2194893" y="6156498"/>
                    <a:pt x="2141815" y="6157628"/>
                  </a:cubicBezTo>
                  <a:lnTo>
                    <a:pt x="2101950" y="6158531"/>
                  </a:lnTo>
                  <a:cubicBezTo>
                    <a:pt x="2088737" y="6158644"/>
                    <a:pt x="2075411" y="6158306"/>
                    <a:pt x="2062198" y="6158306"/>
                  </a:cubicBezTo>
                  <a:lnTo>
                    <a:pt x="2022558" y="6157853"/>
                  </a:lnTo>
                  <a:lnTo>
                    <a:pt x="1984048" y="6156385"/>
                  </a:lnTo>
                  <a:cubicBezTo>
                    <a:pt x="1881506" y="6153111"/>
                    <a:pt x="1778737" y="6144979"/>
                    <a:pt x="1676420" y="6131879"/>
                  </a:cubicBezTo>
                  <a:cubicBezTo>
                    <a:pt x="1573991" y="6119457"/>
                    <a:pt x="1471787" y="6101613"/>
                    <a:pt x="1370712" y="6077898"/>
                  </a:cubicBezTo>
                  <a:cubicBezTo>
                    <a:pt x="1269751" y="6053955"/>
                    <a:pt x="1169579" y="6025610"/>
                    <a:pt x="1070425" y="5993311"/>
                  </a:cubicBezTo>
                  <a:cubicBezTo>
                    <a:pt x="872454" y="5928149"/>
                    <a:pt x="676742" y="5847064"/>
                    <a:pt x="495598" y="5738987"/>
                  </a:cubicBezTo>
                  <a:cubicBezTo>
                    <a:pt x="314342" y="5631136"/>
                    <a:pt x="152509" y="5494375"/>
                    <a:pt x="11118" y="5343046"/>
                  </a:cubicBezTo>
                  <a:lnTo>
                    <a:pt x="0" y="5330343"/>
                  </a:lnTo>
                  <a:lnTo>
                    <a:pt x="0" y="4710800"/>
                  </a:lnTo>
                  <a:lnTo>
                    <a:pt x="122158" y="4852227"/>
                  </a:lnTo>
                  <a:cubicBezTo>
                    <a:pt x="184751" y="4920058"/>
                    <a:pt x="248841" y="4985558"/>
                    <a:pt x="313438" y="5049308"/>
                  </a:cubicBezTo>
                  <a:cubicBezTo>
                    <a:pt x="378374" y="5112776"/>
                    <a:pt x="444440" y="5174099"/>
                    <a:pt x="512086" y="5232936"/>
                  </a:cubicBezTo>
                  <a:cubicBezTo>
                    <a:pt x="579733" y="5291775"/>
                    <a:pt x="648622" y="5348692"/>
                    <a:pt x="720108" y="5402222"/>
                  </a:cubicBezTo>
                  <a:cubicBezTo>
                    <a:pt x="862516" y="5509508"/>
                    <a:pt x="1016104" y="5605388"/>
                    <a:pt x="1184825" y="5669985"/>
                  </a:cubicBezTo>
                  <a:cubicBezTo>
                    <a:pt x="1268960" y="5702284"/>
                    <a:pt x="1356144" y="5727016"/>
                    <a:pt x="1444796" y="5745650"/>
                  </a:cubicBezTo>
                  <a:cubicBezTo>
                    <a:pt x="1467043" y="5750054"/>
                    <a:pt x="1489065" y="5755137"/>
                    <a:pt x="1511426" y="5758976"/>
                  </a:cubicBezTo>
                  <a:lnTo>
                    <a:pt x="1578621" y="5770157"/>
                  </a:lnTo>
                  <a:cubicBezTo>
                    <a:pt x="1623681" y="5776142"/>
                    <a:pt x="1668741" y="5782466"/>
                    <a:pt x="1714253" y="5786193"/>
                  </a:cubicBezTo>
                  <a:cubicBezTo>
                    <a:pt x="1736952" y="5788339"/>
                    <a:pt x="1759652" y="5790371"/>
                    <a:pt x="1782464" y="5791387"/>
                  </a:cubicBezTo>
                  <a:cubicBezTo>
                    <a:pt x="1805276" y="5792517"/>
                    <a:pt x="1827976" y="5794324"/>
                    <a:pt x="1850901" y="5795001"/>
                  </a:cubicBezTo>
                  <a:lnTo>
                    <a:pt x="1919564" y="5796583"/>
                  </a:lnTo>
                  <a:cubicBezTo>
                    <a:pt x="1942376" y="5797147"/>
                    <a:pt x="1965415" y="5796356"/>
                    <a:pt x="1988340" y="5796244"/>
                  </a:cubicBezTo>
                  <a:lnTo>
                    <a:pt x="2022784" y="5795905"/>
                  </a:lnTo>
                  <a:cubicBezTo>
                    <a:pt x="2033965" y="5795567"/>
                    <a:pt x="2044919" y="5794888"/>
                    <a:pt x="2055986" y="5794437"/>
                  </a:cubicBezTo>
                  <a:cubicBezTo>
                    <a:pt x="2067054" y="5793872"/>
                    <a:pt x="2078121" y="5793533"/>
                    <a:pt x="2089076" y="5792743"/>
                  </a:cubicBezTo>
                  <a:lnTo>
                    <a:pt x="2122052" y="5790032"/>
                  </a:lnTo>
                  <a:cubicBezTo>
                    <a:pt x="2165983" y="5786531"/>
                    <a:pt x="2209575" y="5780659"/>
                    <a:pt x="2252828" y="5773883"/>
                  </a:cubicBezTo>
                  <a:cubicBezTo>
                    <a:pt x="2425953" y="5745198"/>
                    <a:pt x="2592416" y="5689071"/>
                    <a:pt x="2750973" y="5610357"/>
                  </a:cubicBezTo>
                  <a:cubicBezTo>
                    <a:pt x="2910095" y="5532546"/>
                    <a:pt x="3061537" y="5432940"/>
                    <a:pt x="3211173" y="5323621"/>
                  </a:cubicBezTo>
                  <a:cubicBezTo>
                    <a:pt x="3248554" y="5296404"/>
                    <a:pt x="3285709" y="5268059"/>
                    <a:pt x="3322750" y="5239374"/>
                  </a:cubicBezTo>
                  <a:cubicBezTo>
                    <a:pt x="3360018" y="5210802"/>
                    <a:pt x="3397173" y="5181778"/>
                    <a:pt x="3434328" y="5152303"/>
                  </a:cubicBezTo>
                  <a:lnTo>
                    <a:pt x="3660306" y="4971611"/>
                  </a:lnTo>
                  <a:cubicBezTo>
                    <a:pt x="3815362" y="4848627"/>
                    <a:pt x="3971886" y="4734114"/>
                    <a:pt x="4124797" y="4621859"/>
                  </a:cubicBezTo>
                  <a:cubicBezTo>
                    <a:pt x="4277594" y="4509604"/>
                    <a:pt x="4424633" y="4396220"/>
                    <a:pt x="4557554" y="4274027"/>
                  </a:cubicBezTo>
                  <a:cubicBezTo>
                    <a:pt x="4690476" y="4152060"/>
                    <a:pt x="4810523" y="4022074"/>
                    <a:pt x="4903579" y="3875375"/>
                  </a:cubicBezTo>
                  <a:cubicBezTo>
                    <a:pt x="4950107" y="3802082"/>
                    <a:pt x="4989860" y="3724836"/>
                    <a:pt x="5021481" y="3643638"/>
                  </a:cubicBezTo>
                  <a:cubicBezTo>
                    <a:pt x="5053328" y="3562552"/>
                    <a:pt x="5076253" y="3477627"/>
                    <a:pt x="5093306" y="3390443"/>
                  </a:cubicBezTo>
                  <a:cubicBezTo>
                    <a:pt x="5101776" y="3346851"/>
                    <a:pt x="5108552" y="3302468"/>
                    <a:pt x="5113182" y="3257634"/>
                  </a:cubicBezTo>
                  <a:cubicBezTo>
                    <a:pt x="5114537" y="3246454"/>
                    <a:pt x="5115441" y="3235161"/>
                    <a:pt x="5116457" y="3223980"/>
                  </a:cubicBezTo>
                  <a:cubicBezTo>
                    <a:pt x="5117360" y="3212687"/>
                    <a:pt x="5118490" y="3201620"/>
                    <a:pt x="5118941" y="3189649"/>
                  </a:cubicBezTo>
                  <a:lnTo>
                    <a:pt x="5122555" y="3118727"/>
                  </a:lnTo>
                  <a:cubicBezTo>
                    <a:pt x="5125830" y="3024090"/>
                    <a:pt x="5123798" y="2929340"/>
                    <a:pt x="5116344" y="2835154"/>
                  </a:cubicBezTo>
                  <a:cubicBezTo>
                    <a:pt x="5109116" y="2740855"/>
                    <a:pt x="5095226" y="2647347"/>
                    <a:pt x="5076479" y="2555081"/>
                  </a:cubicBezTo>
                  <a:cubicBezTo>
                    <a:pt x="5057506" y="2462815"/>
                    <a:pt x="5033791" y="2371792"/>
                    <a:pt x="5008832" y="2281785"/>
                  </a:cubicBezTo>
                  <a:cubicBezTo>
                    <a:pt x="4959029" y="2101657"/>
                    <a:pt x="4904031" y="1923901"/>
                    <a:pt x="4834126" y="1751566"/>
                  </a:cubicBezTo>
                  <a:cubicBezTo>
                    <a:pt x="4799117" y="1665512"/>
                    <a:pt x="4760042" y="1581038"/>
                    <a:pt x="4715095" y="1499840"/>
                  </a:cubicBezTo>
                  <a:cubicBezTo>
                    <a:pt x="4704141" y="1479399"/>
                    <a:pt x="4692057" y="1459523"/>
                    <a:pt x="4680425" y="1439534"/>
                  </a:cubicBezTo>
                  <a:cubicBezTo>
                    <a:pt x="4668454" y="1419658"/>
                    <a:pt x="4656031" y="1400121"/>
                    <a:pt x="4643947" y="1380357"/>
                  </a:cubicBezTo>
                  <a:lnTo>
                    <a:pt x="4605325" y="1322536"/>
                  </a:lnTo>
                  <a:lnTo>
                    <a:pt x="4565008" y="1265957"/>
                  </a:lnTo>
                  <a:cubicBezTo>
                    <a:pt x="4454673" y="1117225"/>
                    <a:pt x="4325139" y="984190"/>
                    <a:pt x="4183296" y="867644"/>
                  </a:cubicBezTo>
                  <a:cubicBezTo>
                    <a:pt x="4041792" y="750759"/>
                    <a:pt x="3888090" y="649119"/>
                    <a:pt x="3723774" y="567469"/>
                  </a:cubicBezTo>
                  <a:cubicBezTo>
                    <a:pt x="3559570" y="485593"/>
                    <a:pt x="3385767" y="422803"/>
                    <a:pt x="3206656" y="378985"/>
                  </a:cubicBezTo>
                  <a:cubicBezTo>
                    <a:pt x="3027545" y="335054"/>
                    <a:pt x="2843465" y="309757"/>
                    <a:pt x="2657917" y="300836"/>
                  </a:cubicBezTo>
                  <a:cubicBezTo>
                    <a:pt x="2472030" y="291462"/>
                    <a:pt x="2286369" y="297674"/>
                    <a:pt x="2101837" y="320712"/>
                  </a:cubicBezTo>
                  <a:cubicBezTo>
                    <a:pt x="1917418" y="343863"/>
                    <a:pt x="1734694" y="382599"/>
                    <a:pt x="1556034" y="435451"/>
                  </a:cubicBezTo>
                  <a:cubicBezTo>
                    <a:pt x="1377262" y="488078"/>
                    <a:pt x="1202894" y="556176"/>
                    <a:pt x="1033947" y="635116"/>
                  </a:cubicBezTo>
                  <a:cubicBezTo>
                    <a:pt x="695037" y="791301"/>
                    <a:pt x="378600" y="998420"/>
                    <a:pt x="101012" y="1248565"/>
                  </a:cubicBezTo>
                  <a:lnTo>
                    <a:pt x="0" y="1348112"/>
                  </a:lnTo>
                  <a:lnTo>
                    <a:pt x="0" y="968874"/>
                  </a:lnTo>
                  <a:lnTo>
                    <a:pt x="138873" y="845566"/>
                  </a:lnTo>
                  <a:cubicBezTo>
                    <a:pt x="217050" y="781674"/>
                    <a:pt x="297797" y="720945"/>
                    <a:pt x="380746" y="663462"/>
                  </a:cubicBezTo>
                  <a:cubicBezTo>
                    <a:pt x="546869" y="548609"/>
                    <a:pt x="721689" y="446293"/>
                    <a:pt x="904188" y="359222"/>
                  </a:cubicBezTo>
                  <a:cubicBezTo>
                    <a:pt x="1269637" y="186322"/>
                    <a:pt x="1663094" y="72034"/>
                    <a:pt x="2066151" y="23699"/>
                  </a:cubicBezTo>
                  <a:cubicBezTo>
                    <a:pt x="2166887" y="11785"/>
                    <a:pt x="2268356" y="4388"/>
                    <a:pt x="2369925" y="145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4" name="Freeform: Shape 23">
              <a:extLst>
                <a:ext uri="{FF2B5EF4-FFF2-40B4-BE49-F238E27FC236}">
                  <a16:creationId xmlns:a16="http://schemas.microsoft.com/office/drawing/2014/main" id="{179617A2-E6D2-4F17-9111-CFDF36BA7BF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1" y="273734"/>
              <a:ext cx="5364004" cy="6074639"/>
            </a:xfrm>
            <a:custGeom>
              <a:avLst/>
              <a:gdLst>
                <a:gd name="connsiteX0" fmla="*/ 2548484 w 5364004"/>
                <a:gd name="connsiteY0" fmla="*/ 0 h 6074639"/>
                <a:gd name="connsiteX1" fmla="*/ 5364004 w 5364004"/>
                <a:gd name="connsiteY1" fmla="*/ 3182664 h 6074639"/>
                <a:gd name="connsiteX2" fmla="*/ 3886170 w 5364004"/>
                <a:gd name="connsiteY2" fmla="*/ 5260508 h 6074639"/>
                <a:gd name="connsiteX3" fmla="*/ 2075975 w 5364004"/>
                <a:gd name="connsiteY3" fmla="*/ 6074639 h 6074639"/>
                <a:gd name="connsiteX4" fmla="*/ 21919 w 5364004"/>
                <a:gd name="connsiteY4" fmla="*/ 5139637 h 6074639"/>
                <a:gd name="connsiteX5" fmla="*/ 0 w 5364004"/>
                <a:gd name="connsiteY5" fmla="*/ 5113592 h 6074639"/>
                <a:gd name="connsiteX6" fmla="*/ 0 w 5364004"/>
                <a:gd name="connsiteY6" fmla="*/ 4169527 h 6074639"/>
                <a:gd name="connsiteX7" fmla="*/ 45364 w 5364004"/>
                <a:gd name="connsiteY7" fmla="*/ 4232131 h 6074639"/>
                <a:gd name="connsiteX8" fmla="*/ 149459 w 5364004"/>
                <a:gd name="connsiteY8" fmla="*/ 4381216 h 6074639"/>
                <a:gd name="connsiteX9" fmla="*/ 2075975 w 5364004"/>
                <a:gd name="connsiteY9" fmla="*/ 5509977 h 6074639"/>
                <a:gd name="connsiteX10" fmla="*/ 3538451 w 5364004"/>
                <a:gd name="connsiteY10" fmla="*/ 4815555 h 6074639"/>
                <a:gd name="connsiteX11" fmla="*/ 3716432 w 5364004"/>
                <a:gd name="connsiteY11" fmla="*/ 4677664 h 6074639"/>
                <a:gd name="connsiteX12" fmla="*/ 4525932 w 5364004"/>
                <a:gd name="connsiteY12" fmla="*/ 3956816 h 6074639"/>
                <a:gd name="connsiteX13" fmla="*/ 4799342 w 5364004"/>
                <a:gd name="connsiteY13" fmla="*/ 3182664 h 6074639"/>
                <a:gd name="connsiteX14" fmla="*/ 4185667 w 5364004"/>
                <a:gd name="connsiteY14" fmla="*/ 1295110 h 6074639"/>
                <a:gd name="connsiteX15" fmla="*/ 3495197 w 5364004"/>
                <a:gd name="connsiteY15" fmla="*/ 762181 h 6074639"/>
                <a:gd name="connsiteX16" fmla="*/ 2548484 w 5364004"/>
                <a:gd name="connsiteY16" fmla="*/ 564663 h 6074639"/>
                <a:gd name="connsiteX17" fmla="*/ 1443440 w 5364004"/>
                <a:gd name="connsiteY17" fmla="*/ 777089 h 6074639"/>
                <a:gd name="connsiteX18" fmla="*/ 461830 w 5364004"/>
                <a:gd name="connsiteY18" fmla="*/ 1360949 h 6074639"/>
                <a:gd name="connsiteX19" fmla="*/ 73272 w 5364004"/>
                <a:gd name="connsiteY19" fmla="*/ 1759206 h 6074639"/>
                <a:gd name="connsiteX20" fmla="*/ 0 w 5364004"/>
                <a:gd name="connsiteY20" fmla="*/ 1859770 h 6074639"/>
                <a:gd name="connsiteX21" fmla="*/ 0 w 5364004"/>
                <a:gd name="connsiteY21" fmla="*/ 1020639 h 6074639"/>
                <a:gd name="connsiteX22" fmla="*/ 94433 w 5364004"/>
                <a:gd name="connsiteY22" fmla="*/ 932159 h 6074639"/>
                <a:gd name="connsiteX23" fmla="*/ 2548484 w 5364004"/>
                <a:gd name="connsiteY23" fmla="*/ 0 h 60746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5364004" h="6074639">
                  <a:moveTo>
                    <a:pt x="2548484" y="0"/>
                  </a:moveTo>
                  <a:cubicBezTo>
                    <a:pt x="4313619" y="0"/>
                    <a:pt x="5364004" y="1424869"/>
                    <a:pt x="5364004" y="3182664"/>
                  </a:cubicBezTo>
                  <a:cubicBezTo>
                    <a:pt x="5364004" y="4199734"/>
                    <a:pt x="4631750" y="4677890"/>
                    <a:pt x="3886170" y="5260508"/>
                  </a:cubicBezTo>
                  <a:cubicBezTo>
                    <a:pt x="3343077" y="5684909"/>
                    <a:pt x="2819861" y="6074639"/>
                    <a:pt x="2075975" y="6074639"/>
                  </a:cubicBezTo>
                  <a:cubicBezTo>
                    <a:pt x="1179686" y="6074639"/>
                    <a:pt x="538816" y="5724911"/>
                    <a:pt x="21919" y="5139637"/>
                  </a:cubicBezTo>
                  <a:lnTo>
                    <a:pt x="0" y="5113592"/>
                  </a:lnTo>
                  <a:lnTo>
                    <a:pt x="0" y="4169527"/>
                  </a:lnTo>
                  <a:lnTo>
                    <a:pt x="45364" y="4232131"/>
                  </a:lnTo>
                  <a:cubicBezTo>
                    <a:pt x="79610" y="4280001"/>
                    <a:pt x="114337" y="4329437"/>
                    <a:pt x="149459" y="4381216"/>
                  </a:cubicBezTo>
                  <a:cubicBezTo>
                    <a:pt x="686227" y="5172421"/>
                    <a:pt x="1262409" y="5509977"/>
                    <a:pt x="2075975" y="5509977"/>
                  </a:cubicBezTo>
                  <a:cubicBezTo>
                    <a:pt x="2609920" y="5509977"/>
                    <a:pt x="3001682" y="5234986"/>
                    <a:pt x="3538451" y="4815555"/>
                  </a:cubicBezTo>
                  <a:cubicBezTo>
                    <a:pt x="3598418" y="4768688"/>
                    <a:pt x="3658385" y="4722385"/>
                    <a:pt x="3716432" y="4677664"/>
                  </a:cubicBezTo>
                  <a:cubicBezTo>
                    <a:pt x="4031062" y="4434972"/>
                    <a:pt x="4328187" y="4205719"/>
                    <a:pt x="4525932" y="3956816"/>
                  </a:cubicBezTo>
                  <a:cubicBezTo>
                    <a:pt x="4714982" y="3718867"/>
                    <a:pt x="4799342" y="3480128"/>
                    <a:pt x="4799342" y="3182664"/>
                  </a:cubicBezTo>
                  <a:cubicBezTo>
                    <a:pt x="4799342" y="2437196"/>
                    <a:pt x="4581382" y="1766829"/>
                    <a:pt x="4185667" y="1295110"/>
                  </a:cubicBezTo>
                  <a:cubicBezTo>
                    <a:pt x="3991988" y="1064389"/>
                    <a:pt x="3759685" y="885052"/>
                    <a:pt x="3495197" y="762181"/>
                  </a:cubicBezTo>
                  <a:cubicBezTo>
                    <a:pt x="3212979" y="631180"/>
                    <a:pt x="2894509" y="564663"/>
                    <a:pt x="2548484" y="564663"/>
                  </a:cubicBezTo>
                  <a:cubicBezTo>
                    <a:pt x="2181567" y="564663"/>
                    <a:pt x="1809680" y="636036"/>
                    <a:pt x="1443440" y="777089"/>
                  </a:cubicBezTo>
                  <a:cubicBezTo>
                    <a:pt x="1086912" y="914189"/>
                    <a:pt x="747550" y="1116112"/>
                    <a:pt x="461830" y="1360949"/>
                  </a:cubicBezTo>
                  <a:cubicBezTo>
                    <a:pt x="316486" y="1485458"/>
                    <a:pt x="186699" y="1618549"/>
                    <a:pt x="73272" y="1759206"/>
                  </a:cubicBezTo>
                  <a:lnTo>
                    <a:pt x="0" y="1859770"/>
                  </a:lnTo>
                  <a:lnTo>
                    <a:pt x="0" y="1020639"/>
                  </a:lnTo>
                  <a:lnTo>
                    <a:pt x="94433" y="932159"/>
                  </a:lnTo>
                  <a:cubicBezTo>
                    <a:pt x="766607" y="356217"/>
                    <a:pt x="1660722" y="0"/>
                    <a:pt x="2548484" y="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5" name="Freeform: Shape 24">
              <a:extLst>
                <a:ext uri="{FF2B5EF4-FFF2-40B4-BE49-F238E27FC236}">
                  <a16:creationId xmlns:a16="http://schemas.microsoft.com/office/drawing/2014/main" id="{55FC05EF-E815-49BA-AA7E-2AE79ECE8A7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1" y="273734"/>
              <a:ext cx="5364004" cy="6074639"/>
            </a:xfrm>
            <a:custGeom>
              <a:avLst/>
              <a:gdLst>
                <a:gd name="connsiteX0" fmla="*/ 2548484 w 5364004"/>
                <a:gd name="connsiteY0" fmla="*/ 0 h 6074639"/>
                <a:gd name="connsiteX1" fmla="*/ 5364004 w 5364004"/>
                <a:gd name="connsiteY1" fmla="*/ 3182664 h 6074639"/>
                <a:gd name="connsiteX2" fmla="*/ 3886170 w 5364004"/>
                <a:gd name="connsiteY2" fmla="*/ 5260508 h 6074639"/>
                <a:gd name="connsiteX3" fmla="*/ 2075975 w 5364004"/>
                <a:gd name="connsiteY3" fmla="*/ 6074639 h 6074639"/>
                <a:gd name="connsiteX4" fmla="*/ 21919 w 5364004"/>
                <a:gd name="connsiteY4" fmla="*/ 5139637 h 6074639"/>
                <a:gd name="connsiteX5" fmla="*/ 0 w 5364004"/>
                <a:gd name="connsiteY5" fmla="*/ 5113592 h 6074639"/>
                <a:gd name="connsiteX6" fmla="*/ 0 w 5364004"/>
                <a:gd name="connsiteY6" fmla="*/ 3976968 h 6074639"/>
                <a:gd name="connsiteX7" fmla="*/ 35397 w 5364004"/>
                <a:gd name="connsiteY7" fmla="*/ 4025931 h 6074639"/>
                <a:gd name="connsiteX8" fmla="*/ 242967 w 5364004"/>
                <a:gd name="connsiteY8" fmla="*/ 4317861 h 6074639"/>
                <a:gd name="connsiteX9" fmla="*/ 1034850 w 5364004"/>
                <a:gd name="connsiteY9" fmla="*/ 5126232 h 6074639"/>
                <a:gd name="connsiteX10" fmla="*/ 2075975 w 5364004"/>
                <a:gd name="connsiteY10" fmla="*/ 5397044 h 6074639"/>
                <a:gd name="connsiteX11" fmla="*/ 2745664 w 5364004"/>
                <a:gd name="connsiteY11" fmla="*/ 5224596 h 6074639"/>
                <a:gd name="connsiteX12" fmla="*/ 3468884 w 5364004"/>
                <a:gd name="connsiteY12" fmla="*/ 4726677 h 6074639"/>
                <a:gd name="connsiteX13" fmla="*/ 3647430 w 5364004"/>
                <a:gd name="connsiteY13" fmla="*/ 4588334 h 6074639"/>
                <a:gd name="connsiteX14" fmla="*/ 4437506 w 5364004"/>
                <a:gd name="connsiteY14" fmla="*/ 3886572 h 6074639"/>
                <a:gd name="connsiteX15" fmla="*/ 4686409 w 5364004"/>
                <a:gd name="connsiteY15" fmla="*/ 3182664 h 6074639"/>
                <a:gd name="connsiteX16" fmla="*/ 4099047 w 5364004"/>
                <a:gd name="connsiteY16" fmla="*/ 1367726 h 6074639"/>
                <a:gd name="connsiteX17" fmla="*/ 3447540 w 5364004"/>
                <a:gd name="connsiteY17" fmla="*/ 864611 h 6074639"/>
                <a:gd name="connsiteX18" fmla="*/ 2548484 w 5364004"/>
                <a:gd name="connsiteY18" fmla="*/ 677595 h 6074639"/>
                <a:gd name="connsiteX19" fmla="*/ 1483982 w 5364004"/>
                <a:gd name="connsiteY19" fmla="*/ 882455 h 6074639"/>
                <a:gd name="connsiteX20" fmla="*/ 535349 w 5364004"/>
                <a:gd name="connsiteY20" fmla="*/ 1446665 h 6074639"/>
                <a:gd name="connsiteX21" fmla="*/ 10097 w 5364004"/>
                <a:gd name="connsiteY21" fmla="*/ 2038206 h 6074639"/>
                <a:gd name="connsiteX22" fmla="*/ 0 w 5364004"/>
                <a:gd name="connsiteY22" fmla="*/ 2055433 h 6074639"/>
                <a:gd name="connsiteX23" fmla="*/ 0 w 5364004"/>
                <a:gd name="connsiteY23" fmla="*/ 1020639 h 6074639"/>
                <a:gd name="connsiteX24" fmla="*/ 94433 w 5364004"/>
                <a:gd name="connsiteY24" fmla="*/ 932159 h 6074639"/>
                <a:gd name="connsiteX25" fmla="*/ 2548484 w 5364004"/>
                <a:gd name="connsiteY25" fmla="*/ 0 h 60746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Lst>
              <a:rect l="l" t="t" r="r" b="b"/>
              <a:pathLst>
                <a:path w="5364004" h="6074639">
                  <a:moveTo>
                    <a:pt x="2548484" y="0"/>
                  </a:moveTo>
                  <a:cubicBezTo>
                    <a:pt x="4313619" y="0"/>
                    <a:pt x="5364004" y="1424869"/>
                    <a:pt x="5364004" y="3182664"/>
                  </a:cubicBezTo>
                  <a:cubicBezTo>
                    <a:pt x="5364004" y="4199734"/>
                    <a:pt x="4631750" y="4677890"/>
                    <a:pt x="3886170" y="5260508"/>
                  </a:cubicBezTo>
                  <a:cubicBezTo>
                    <a:pt x="3343077" y="5684909"/>
                    <a:pt x="2819861" y="6074639"/>
                    <a:pt x="2075975" y="6074639"/>
                  </a:cubicBezTo>
                  <a:cubicBezTo>
                    <a:pt x="1179686" y="6074639"/>
                    <a:pt x="538816" y="5724911"/>
                    <a:pt x="21919" y="5139637"/>
                  </a:cubicBezTo>
                  <a:lnTo>
                    <a:pt x="0" y="5113592"/>
                  </a:lnTo>
                  <a:lnTo>
                    <a:pt x="0" y="3976968"/>
                  </a:lnTo>
                  <a:lnTo>
                    <a:pt x="35397" y="4025931"/>
                  </a:lnTo>
                  <a:cubicBezTo>
                    <a:pt x="102366" y="4117745"/>
                    <a:pt x="171594" y="4212721"/>
                    <a:pt x="242967" y="4317861"/>
                  </a:cubicBezTo>
                  <a:cubicBezTo>
                    <a:pt x="495371" y="4689861"/>
                    <a:pt x="754326" y="4954349"/>
                    <a:pt x="1034850" y="5126232"/>
                  </a:cubicBezTo>
                  <a:cubicBezTo>
                    <a:pt x="1332201" y="5308505"/>
                    <a:pt x="1672806" y="5397044"/>
                    <a:pt x="2075975" y="5397044"/>
                  </a:cubicBezTo>
                  <a:cubicBezTo>
                    <a:pt x="2304776" y="5397044"/>
                    <a:pt x="2517541" y="5342272"/>
                    <a:pt x="2745664" y="5224596"/>
                  </a:cubicBezTo>
                  <a:cubicBezTo>
                    <a:pt x="2979886" y="5103758"/>
                    <a:pt x="3211737" y="4927584"/>
                    <a:pt x="3468884" y="4726677"/>
                  </a:cubicBezTo>
                  <a:cubicBezTo>
                    <a:pt x="3529190" y="4679584"/>
                    <a:pt x="3589270" y="4633169"/>
                    <a:pt x="3647430" y="4588334"/>
                  </a:cubicBezTo>
                  <a:cubicBezTo>
                    <a:pt x="3956414" y="4349934"/>
                    <a:pt x="4248231" y="4124747"/>
                    <a:pt x="4437506" y="3886572"/>
                  </a:cubicBezTo>
                  <a:cubicBezTo>
                    <a:pt x="4611987" y="3667031"/>
                    <a:pt x="4686409" y="3456525"/>
                    <a:pt x="4686409" y="3182664"/>
                  </a:cubicBezTo>
                  <a:cubicBezTo>
                    <a:pt x="4686409" y="2463735"/>
                    <a:pt x="4477823" y="1819117"/>
                    <a:pt x="4099047" y="1367726"/>
                  </a:cubicBezTo>
                  <a:cubicBezTo>
                    <a:pt x="3916097" y="1149766"/>
                    <a:pt x="3697008" y="980480"/>
                    <a:pt x="3447540" y="864611"/>
                  </a:cubicBezTo>
                  <a:cubicBezTo>
                    <a:pt x="3180454" y="740498"/>
                    <a:pt x="2877908" y="677595"/>
                    <a:pt x="2548484" y="677595"/>
                  </a:cubicBezTo>
                  <a:cubicBezTo>
                    <a:pt x="2200426" y="677595"/>
                    <a:pt x="1832266" y="748404"/>
                    <a:pt x="1483982" y="882455"/>
                  </a:cubicBezTo>
                  <a:cubicBezTo>
                    <a:pt x="1139425" y="1015037"/>
                    <a:pt x="811356" y="1210185"/>
                    <a:pt x="535349" y="1446665"/>
                  </a:cubicBezTo>
                  <a:cubicBezTo>
                    <a:pt x="328598" y="1623772"/>
                    <a:pt x="150116" y="1825208"/>
                    <a:pt x="10097" y="2038206"/>
                  </a:cubicBezTo>
                  <a:lnTo>
                    <a:pt x="0" y="2055433"/>
                  </a:lnTo>
                  <a:lnTo>
                    <a:pt x="0" y="1020639"/>
                  </a:lnTo>
                  <a:lnTo>
                    <a:pt x="94433" y="932159"/>
                  </a:lnTo>
                  <a:cubicBezTo>
                    <a:pt x="766607" y="356217"/>
                    <a:pt x="1660722" y="0"/>
                    <a:pt x="2548484" y="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6" name="Freeform: Shape 25">
              <a:extLst>
                <a:ext uri="{FF2B5EF4-FFF2-40B4-BE49-F238E27FC236}">
                  <a16:creationId xmlns:a16="http://schemas.microsoft.com/office/drawing/2014/main" id="{510A5372-D19A-45DA-8E40-54D23FFB19F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0" y="69891"/>
              <a:ext cx="5409177" cy="6482325"/>
            </a:xfrm>
            <a:custGeom>
              <a:avLst/>
              <a:gdLst>
                <a:gd name="connsiteX0" fmla="*/ 2168015 w 5409177"/>
                <a:gd name="connsiteY0" fmla="*/ 0 h 6482325"/>
                <a:gd name="connsiteX1" fmla="*/ 5409177 w 5409177"/>
                <a:gd name="connsiteY1" fmla="*/ 3241163 h 6482325"/>
                <a:gd name="connsiteX2" fmla="*/ 2168015 w 5409177"/>
                <a:gd name="connsiteY2" fmla="*/ 6482325 h 6482325"/>
                <a:gd name="connsiteX3" fmla="*/ 106314 w 5409177"/>
                <a:gd name="connsiteY3" fmla="*/ 5742217 h 6482325"/>
                <a:gd name="connsiteX4" fmla="*/ 0 w 5409177"/>
                <a:gd name="connsiteY4" fmla="*/ 5645593 h 6482325"/>
                <a:gd name="connsiteX5" fmla="*/ 0 w 5409177"/>
                <a:gd name="connsiteY5" fmla="*/ 5278200 h 6482325"/>
                <a:gd name="connsiteX6" fmla="*/ 61824 w 5409177"/>
                <a:gd name="connsiteY6" fmla="*/ 5347778 h 6482325"/>
                <a:gd name="connsiteX7" fmla="*/ 163802 w 5409177"/>
                <a:gd name="connsiteY7" fmla="*/ 5453397 h 6482325"/>
                <a:gd name="connsiteX8" fmla="*/ 617000 w 5409177"/>
                <a:gd name="connsiteY8" fmla="*/ 5817379 h 6482325"/>
                <a:gd name="connsiteX9" fmla="*/ 866580 w 5409177"/>
                <a:gd name="connsiteY9" fmla="*/ 5953688 h 6482325"/>
                <a:gd name="connsiteX10" fmla="*/ 866806 w 5409177"/>
                <a:gd name="connsiteY10" fmla="*/ 5953801 h 6482325"/>
                <a:gd name="connsiteX11" fmla="*/ 867032 w 5409177"/>
                <a:gd name="connsiteY11" fmla="*/ 5953914 h 6482325"/>
                <a:gd name="connsiteX12" fmla="*/ 1130504 w 5409177"/>
                <a:gd name="connsiteY12" fmla="*/ 6056909 h 6482325"/>
                <a:gd name="connsiteX13" fmla="*/ 1405607 w 5409177"/>
                <a:gd name="connsiteY13" fmla="*/ 6128169 h 6482325"/>
                <a:gd name="connsiteX14" fmla="*/ 1545192 w 5409177"/>
                <a:gd name="connsiteY14" fmla="*/ 6151659 h 6482325"/>
                <a:gd name="connsiteX15" fmla="*/ 1685341 w 5409177"/>
                <a:gd name="connsiteY15" fmla="*/ 6167582 h 6482325"/>
                <a:gd name="connsiteX16" fmla="*/ 1975465 w 5409177"/>
                <a:gd name="connsiteY16" fmla="*/ 6180231 h 6482325"/>
                <a:gd name="connsiteX17" fmla="*/ 1990033 w 5409177"/>
                <a:gd name="connsiteY17" fmla="*/ 6180231 h 6482325"/>
                <a:gd name="connsiteX18" fmla="*/ 2009232 w 5409177"/>
                <a:gd name="connsiteY18" fmla="*/ 6180344 h 6482325"/>
                <a:gd name="connsiteX19" fmla="*/ 2046612 w 5409177"/>
                <a:gd name="connsiteY19" fmla="*/ 6179779 h 6482325"/>
                <a:gd name="connsiteX20" fmla="*/ 2046951 w 5409177"/>
                <a:gd name="connsiteY20" fmla="*/ 6179779 h 6482325"/>
                <a:gd name="connsiteX21" fmla="*/ 2047290 w 5409177"/>
                <a:gd name="connsiteY21" fmla="*/ 6179779 h 6482325"/>
                <a:gd name="connsiteX22" fmla="*/ 2082412 w 5409177"/>
                <a:gd name="connsiteY22" fmla="*/ 6178876 h 6482325"/>
                <a:gd name="connsiteX23" fmla="*/ 2117760 w 5409177"/>
                <a:gd name="connsiteY23" fmla="*/ 6177068 h 6482325"/>
                <a:gd name="connsiteX24" fmla="*/ 2256215 w 5409177"/>
                <a:gd name="connsiteY24" fmla="*/ 6164985 h 6482325"/>
                <a:gd name="connsiteX25" fmla="*/ 2791515 w 5409177"/>
                <a:gd name="connsiteY25" fmla="*/ 6020319 h 6482325"/>
                <a:gd name="connsiteX26" fmla="*/ 3045726 w 5409177"/>
                <a:gd name="connsiteY26" fmla="*/ 5894286 h 6482325"/>
                <a:gd name="connsiteX27" fmla="*/ 3292371 w 5409177"/>
                <a:gd name="connsiteY27" fmla="*/ 5740246 h 6482325"/>
                <a:gd name="connsiteX28" fmla="*/ 3533482 w 5409177"/>
                <a:gd name="connsiteY28" fmla="*/ 5565088 h 6482325"/>
                <a:gd name="connsiteX29" fmla="*/ 3652512 w 5409177"/>
                <a:gd name="connsiteY29" fmla="*/ 5472257 h 6482325"/>
                <a:gd name="connsiteX30" fmla="*/ 3773915 w 5409177"/>
                <a:gd name="connsiteY30" fmla="*/ 5375135 h 6482325"/>
                <a:gd name="connsiteX31" fmla="*/ 3978549 w 5409177"/>
                <a:gd name="connsiteY31" fmla="*/ 5214884 h 6482325"/>
                <a:gd name="connsiteX32" fmla="*/ 4260428 w 5409177"/>
                <a:gd name="connsiteY32" fmla="*/ 4992633 h 6482325"/>
                <a:gd name="connsiteX33" fmla="*/ 4698154 w 5409177"/>
                <a:gd name="connsiteY33" fmla="*/ 4594207 h 6482325"/>
                <a:gd name="connsiteX34" fmla="*/ 4879185 w 5409177"/>
                <a:gd name="connsiteY34" fmla="*/ 4374440 h 6482325"/>
                <a:gd name="connsiteX35" fmla="*/ 5022383 w 5409177"/>
                <a:gd name="connsiteY35" fmla="*/ 4135136 h 6482325"/>
                <a:gd name="connsiteX36" fmla="*/ 5172019 w 5409177"/>
                <a:gd name="connsiteY36" fmla="*/ 3599271 h 6482325"/>
                <a:gd name="connsiteX37" fmla="*/ 5180489 w 5409177"/>
                <a:gd name="connsiteY37" fmla="*/ 3456412 h 6482325"/>
                <a:gd name="connsiteX38" fmla="*/ 5180602 w 5409177"/>
                <a:gd name="connsiteY38" fmla="*/ 3450878 h 6482325"/>
                <a:gd name="connsiteX39" fmla="*/ 5180940 w 5409177"/>
                <a:gd name="connsiteY39" fmla="*/ 3382667 h 6482325"/>
                <a:gd name="connsiteX40" fmla="*/ 5180828 w 5409177"/>
                <a:gd name="connsiteY40" fmla="*/ 3361097 h 6482325"/>
                <a:gd name="connsiteX41" fmla="*/ 5180150 w 5409177"/>
                <a:gd name="connsiteY41" fmla="*/ 3307002 h 6482325"/>
                <a:gd name="connsiteX42" fmla="*/ 5165243 w 5409177"/>
                <a:gd name="connsiteY42" fmla="*/ 3005698 h 6482325"/>
                <a:gd name="connsiteX43" fmla="*/ 5074445 w 5409177"/>
                <a:gd name="connsiteY43" fmla="*/ 2409076 h 6482325"/>
                <a:gd name="connsiteX44" fmla="*/ 4891947 w 5409177"/>
                <a:gd name="connsiteY44" fmla="*/ 1834362 h 6482325"/>
                <a:gd name="connsiteX45" fmla="*/ 4831076 w 5409177"/>
                <a:gd name="connsiteY45" fmla="*/ 1696585 h 6482325"/>
                <a:gd name="connsiteX46" fmla="*/ 4763316 w 5409177"/>
                <a:gd name="connsiteY46" fmla="*/ 1561743 h 6482325"/>
                <a:gd name="connsiteX47" fmla="*/ 4608147 w 5409177"/>
                <a:gd name="connsiteY47" fmla="*/ 1303693 h 6482325"/>
                <a:gd name="connsiteX48" fmla="*/ 4221015 w 5409177"/>
                <a:gd name="connsiteY48" fmla="*/ 848123 h 6482325"/>
                <a:gd name="connsiteX49" fmla="*/ 3990632 w 5409177"/>
                <a:gd name="connsiteY49" fmla="*/ 659413 h 6482325"/>
                <a:gd name="connsiteX50" fmla="*/ 3738680 w 5409177"/>
                <a:gd name="connsiteY50" fmla="*/ 502098 h 6482325"/>
                <a:gd name="connsiteX51" fmla="*/ 3189150 w 5409177"/>
                <a:gd name="connsiteY51" fmla="*/ 289220 h 6482325"/>
                <a:gd name="connsiteX52" fmla="*/ 2901398 w 5409177"/>
                <a:gd name="connsiteY52" fmla="*/ 232867 h 6482325"/>
                <a:gd name="connsiteX53" fmla="*/ 2611162 w 5409177"/>
                <a:gd name="connsiteY53" fmla="*/ 207570 h 6482325"/>
                <a:gd name="connsiteX54" fmla="*/ 2484451 w 5409177"/>
                <a:gd name="connsiteY54" fmla="*/ 204860 h 6482325"/>
                <a:gd name="connsiteX55" fmla="*/ 2027414 w 5409177"/>
                <a:gd name="connsiteY55" fmla="*/ 238852 h 6482325"/>
                <a:gd name="connsiteX56" fmla="*/ 1740452 w 5409177"/>
                <a:gd name="connsiteY56" fmla="*/ 294867 h 6482325"/>
                <a:gd name="connsiteX57" fmla="*/ 1458686 w 5409177"/>
                <a:gd name="connsiteY57" fmla="*/ 375049 h 6482325"/>
                <a:gd name="connsiteX58" fmla="*/ 1183695 w 5409177"/>
                <a:gd name="connsiteY58" fmla="*/ 477366 h 6482325"/>
                <a:gd name="connsiteX59" fmla="*/ 916723 w 5409177"/>
                <a:gd name="connsiteY59" fmla="*/ 601140 h 6482325"/>
                <a:gd name="connsiteX60" fmla="*/ 410333 w 5409177"/>
                <a:gd name="connsiteY60" fmla="*/ 905154 h 6482325"/>
                <a:gd name="connsiteX61" fmla="*/ 290625 w 5409177"/>
                <a:gd name="connsiteY61" fmla="*/ 992677 h 6482325"/>
                <a:gd name="connsiteX62" fmla="*/ 290399 w 5409177"/>
                <a:gd name="connsiteY62" fmla="*/ 992902 h 6482325"/>
                <a:gd name="connsiteX63" fmla="*/ 290173 w 5409177"/>
                <a:gd name="connsiteY63" fmla="*/ 993128 h 6482325"/>
                <a:gd name="connsiteX64" fmla="*/ 241047 w 5409177"/>
                <a:gd name="connsiteY64" fmla="*/ 1030735 h 6482325"/>
                <a:gd name="connsiteX65" fmla="*/ 231109 w 5409177"/>
                <a:gd name="connsiteY65" fmla="*/ 1038527 h 6482325"/>
                <a:gd name="connsiteX66" fmla="*/ 173514 w 5409177"/>
                <a:gd name="connsiteY66" fmla="*/ 1084491 h 6482325"/>
                <a:gd name="connsiteX67" fmla="*/ 55330 w 5409177"/>
                <a:gd name="connsiteY67" fmla="*/ 1184549 h 6482325"/>
                <a:gd name="connsiteX68" fmla="*/ 0 w 5409177"/>
                <a:gd name="connsiteY68" fmla="*/ 1235015 h 6482325"/>
                <a:gd name="connsiteX69" fmla="*/ 0 w 5409177"/>
                <a:gd name="connsiteY69" fmla="*/ 836733 h 6482325"/>
                <a:gd name="connsiteX70" fmla="*/ 106314 w 5409177"/>
                <a:gd name="connsiteY70" fmla="*/ 740109 h 6482325"/>
                <a:gd name="connsiteX71" fmla="*/ 2168015 w 5409177"/>
                <a:gd name="connsiteY71" fmla="*/ 0 h 64823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Lst>
              <a:rect l="l" t="t" r="r" b="b"/>
              <a:pathLst>
                <a:path w="5409177" h="6482325">
                  <a:moveTo>
                    <a:pt x="2168015" y="0"/>
                  </a:moveTo>
                  <a:cubicBezTo>
                    <a:pt x="3958108" y="0"/>
                    <a:pt x="5409177" y="1451070"/>
                    <a:pt x="5409177" y="3241163"/>
                  </a:cubicBezTo>
                  <a:cubicBezTo>
                    <a:pt x="5409177" y="5031256"/>
                    <a:pt x="3958108" y="6482325"/>
                    <a:pt x="2168015" y="6482325"/>
                  </a:cubicBezTo>
                  <a:cubicBezTo>
                    <a:pt x="1384849" y="6482325"/>
                    <a:pt x="666575" y="6204582"/>
                    <a:pt x="106314" y="5742217"/>
                  </a:cubicBezTo>
                  <a:lnTo>
                    <a:pt x="0" y="5645593"/>
                  </a:lnTo>
                  <a:lnTo>
                    <a:pt x="0" y="5278200"/>
                  </a:lnTo>
                  <a:lnTo>
                    <a:pt x="61824" y="5347778"/>
                  </a:lnTo>
                  <a:cubicBezTo>
                    <a:pt x="95675" y="5384339"/>
                    <a:pt x="129753" y="5419631"/>
                    <a:pt x="163802" y="5453397"/>
                  </a:cubicBezTo>
                  <a:cubicBezTo>
                    <a:pt x="308807" y="5596483"/>
                    <a:pt x="461379" y="5719015"/>
                    <a:pt x="617000" y="5817379"/>
                  </a:cubicBezTo>
                  <a:cubicBezTo>
                    <a:pt x="705087" y="5872603"/>
                    <a:pt x="786624" y="5917211"/>
                    <a:pt x="866580" y="5953688"/>
                  </a:cubicBezTo>
                  <a:lnTo>
                    <a:pt x="866806" y="5953801"/>
                  </a:lnTo>
                  <a:lnTo>
                    <a:pt x="867032" y="5953914"/>
                  </a:lnTo>
                  <a:cubicBezTo>
                    <a:pt x="948344" y="5992198"/>
                    <a:pt x="1036996" y="6026868"/>
                    <a:pt x="1130504" y="6056909"/>
                  </a:cubicBezTo>
                  <a:cubicBezTo>
                    <a:pt x="1216558" y="6084577"/>
                    <a:pt x="1309163" y="6108631"/>
                    <a:pt x="1405607" y="6128169"/>
                  </a:cubicBezTo>
                  <a:cubicBezTo>
                    <a:pt x="1449990" y="6136977"/>
                    <a:pt x="1497083" y="6144883"/>
                    <a:pt x="1545192" y="6151659"/>
                  </a:cubicBezTo>
                  <a:cubicBezTo>
                    <a:pt x="1590365" y="6157983"/>
                    <a:pt x="1637571" y="6163291"/>
                    <a:pt x="1685341" y="6167582"/>
                  </a:cubicBezTo>
                  <a:cubicBezTo>
                    <a:pt x="1776704" y="6175939"/>
                    <a:pt x="1871567" y="6180005"/>
                    <a:pt x="1975465" y="6180231"/>
                  </a:cubicBezTo>
                  <a:lnTo>
                    <a:pt x="1990033" y="6180231"/>
                  </a:lnTo>
                  <a:cubicBezTo>
                    <a:pt x="1996470" y="6180344"/>
                    <a:pt x="2002794" y="6180344"/>
                    <a:pt x="2009232" y="6180344"/>
                  </a:cubicBezTo>
                  <a:cubicBezTo>
                    <a:pt x="2024703" y="6180344"/>
                    <a:pt x="2036222" y="6180231"/>
                    <a:pt x="2046612" y="6179779"/>
                  </a:cubicBezTo>
                  <a:lnTo>
                    <a:pt x="2046951" y="6179779"/>
                  </a:lnTo>
                  <a:lnTo>
                    <a:pt x="2047290" y="6179779"/>
                  </a:lnTo>
                  <a:lnTo>
                    <a:pt x="2082412" y="6178876"/>
                  </a:lnTo>
                  <a:lnTo>
                    <a:pt x="2117760" y="6177068"/>
                  </a:lnTo>
                  <a:cubicBezTo>
                    <a:pt x="2157963" y="6175262"/>
                    <a:pt x="2200765" y="6171535"/>
                    <a:pt x="2256215" y="6164985"/>
                  </a:cubicBezTo>
                  <a:cubicBezTo>
                    <a:pt x="2436342" y="6142963"/>
                    <a:pt x="2616469" y="6094289"/>
                    <a:pt x="2791515" y="6020319"/>
                  </a:cubicBezTo>
                  <a:cubicBezTo>
                    <a:pt x="2871810" y="5986777"/>
                    <a:pt x="2954928" y="5945557"/>
                    <a:pt x="3045726" y="5894286"/>
                  </a:cubicBezTo>
                  <a:cubicBezTo>
                    <a:pt x="3123876" y="5850468"/>
                    <a:pt x="3204509" y="5800100"/>
                    <a:pt x="3292371" y="5740246"/>
                  </a:cubicBezTo>
                  <a:cubicBezTo>
                    <a:pt x="3364647" y="5691007"/>
                    <a:pt x="3441329" y="5635332"/>
                    <a:pt x="3533482" y="5565088"/>
                  </a:cubicBezTo>
                  <a:cubicBezTo>
                    <a:pt x="3573911" y="5534370"/>
                    <a:pt x="3614680" y="5502184"/>
                    <a:pt x="3652512" y="5472257"/>
                  </a:cubicBezTo>
                  <a:lnTo>
                    <a:pt x="3773915" y="5375135"/>
                  </a:lnTo>
                  <a:cubicBezTo>
                    <a:pt x="3842239" y="5320928"/>
                    <a:pt x="3911580" y="5267059"/>
                    <a:pt x="3978549" y="5214884"/>
                  </a:cubicBezTo>
                  <a:cubicBezTo>
                    <a:pt x="4071831" y="5142268"/>
                    <a:pt x="4168388" y="5067168"/>
                    <a:pt x="4260428" y="4992633"/>
                  </a:cubicBezTo>
                  <a:cubicBezTo>
                    <a:pt x="4447557" y="4841190"/>
                    <a:pt x="4582624" y="4718207"/>
                    <a:pt x="4698154" y="4594207"/>
                  </a:cubicBezTo>
                  <a:cubicBezTo>
                    <a:pt x="4768511" y="4518203"/>
                    <a:pt x="4827801" y="4446265"/>
                    <a:pt x="4879185" y="4374440"/>
                  </a:cubicBezTo>
                  <a:cubicBezTo>
                    <a:pt x="4937120" y="4292790"/>
                    <a:pt x="4983874" y="4214641"/>
                    <a:pt x="5022383" y="4135136"/>
                  </a:cubicBezTo>
                  <a:cubicBezTo>
                    <a:pt x="5102904" y="3970932"/>
                    <a:pt x="5153273" y="3790579"/>
                    <a:pt x="5172019" y="3599271"/>
                  </a:cubicBezTo>
                  <a:cubicBezTo>
                    <a:pt x="5176424" y="3553873"/>
                    <a:pt x="5179247" y="3505651"/>
                    <a:pt x="5180489" y="3456412"/>
                  </a:cubicBezTo>
                  <a:lnTo>
                    <a:pt x="5180602" y="3450878"/>
                  </a:lnTo>
                  <a:cubicBezTo>
                    <a:pt x="5180940" y="3428743"/>
                    <a:pt x="5181280" y="3406044"/>
                    <a:pt x="5180940" y="3382667"/>
                  </a:cubicBezTo>
                  <a:cubicBezTo>
                    <a:pt x="5180940" y="3375440"/>
                    <a:pt x="5180828" y="3368325"/>
                    <a:pt x="5180828" y="3361097"/>
                  </a:cubicBezTo>
                  <a:cubicBezTo>
                    <a:pt x="5180828" y="3343366"/>
                    <a:pt x="5180715" y="3325184"/>
                    <a:pt x="5180150" y="3307002"/>
                  </a:cubicBezTo>
                  <a:cubicBezTo>
                    <a:pt x="5178230" y="3204008"/>
                    <a:pt x="5173148" y="3102595"/>
                    <a:pt x="5165243" y="3005698"/>
                  </a:cubicBezTo>
                  <a:cubicBezTo>
                    <a:pt x="5147513" y="2795418"/>
                    <a:pt x="5117021" y="2594737"/>
                    <a:pt x="5074445" y="2409076"/>
                  </a:cubicBezTo>
                  <a:cubicBezTo>
                    <a:pt x="5027804" y="2206136"/>
                    <a:pt x="4966369" y="2012796"/>
                    <a:pt x="4891947" y="1834362"/>
                  </a:cubicBezTo>
                  <a:cubicBezTo>
                    <a:pt x="4872635" y="1787834"/>
                    <a:pt x="4852081" y="1741419"/>
                    <a:pt x="4831076" y="1696585"/>
                  </a:cubicBezTo>
                  <a:cubicBezTo>
                    <a:pt x="4810522" y="1653219"/>
                    <a:pt x="4787709" y="1607933"/>
                    <a:pt x="4763316" y="1561743"/>
                  </a:cubicBezTo>
                  <a:cubicBezTo>
                    <a:pt x="4717466" y="1475124"/>
                    <a:pt x="4665517" y="1388392"/>
                    <a:pt x="4608147" y="1303693"/>
                  </a:cubicBezTo>
                  <a:cubicBezTo>
                    <a:pt x="4496457" y="1136666"/>
                    <a:pt x="4366133" y="983303"/>
                    <a:pt x="4221015" y="848123"/>
                  </a:cubicBezTo>
                  <a:cubicBezTo>
                    <a:pt x="4147721" y="780364"/>
                    <a:pt x="4070137" y="716783"/>
                    <a:pt x="3990632" y="659413"/>
                  </a:cubicBezTo>
                  <a:cubicBezTo>
                    <a:pt x="3906159" y="599220"/>
                    <a:pt x="3821459" y="546367"/>
                    <a:pt x="3738680" y="502098"/>
                  </a:cubicBezTo>
                  <a:cubicBezTo>
                    <a:pt x="3569281" y="410397"/>
                    <a:pt x="3384411" y="338797"/>
                    <a:pt x="3189150" y="289220"/>
                  </a:cubicBezTo>
                  <a:cubicBezTo>
                    <a:pt x="3095868" y="265504"/>
                    <a:pt x="2999085" y="246532"/>
                    <a:pt x="2901398" y="232867"/>
                  </a:cubicBezTo>
                  <a:cubicBezTo>
                    <a:pt x="2806422" y="219654"/>
                    <a:pt x="2708848" y="211184"/>
                    <a:pt x="2611162" y="207570"/>
                  </a:cubicBezTo>
                  <a:cubicBezTo>
                    <a:pt x="2569151" y="205763"/>
                    <a:pt x="2526575" y="204860"/>
                    <a:pt x="2484451" y="204860"/>
                  </a:cubicBezTo>
                  <a:cubicBezTo>
                    <a:pt x="2333912" y="204860"/>
                    <a:pt x="2179985" y="216266"/>
                    <a:pt x="2027414" y="238852"/>
                  </a:cubicBezTo>
                  <a:cubicBezTo>
                    <a:pt x="1928146" y="254098"/>
                    <a:pt x="1831589" y="272958"/>
                    <a:pt x="1740452" y="294867"/>
                  </a:cubicBezTo>
                  <a:cubicBezTo>
                    <a:pt x="1642427" y="318808"/>
                    <a:pt x="1547563" y="345799"/>
                    <a:pt x="1458686" y="375049"/>
                  </a:cubicBezTo>
                  <a:cubicBezTo>
                    <a:pt x="1365742" y="405541"/>
                    <a:pt x="1273251" y="439985"/>
                    <a:pt x="1183695" y="477366"/>
                  </a:cubicBezTo>
                  <a:cubicBezTo>
                    <a:pt x="1093801" y="515085"/>
                    <a:pt x="1004019" y="556757"/>
                    <a:pt x="916723" y="601140"/>
                  </a:cubicBezTo>
                  <a:cubicBezTo>
                    <a:pt x="741226" y="690469"/>
                    <a:pt x="570810" y="792673"/>
                    <a:pt x="410333" y="905154"/>
                  </a:cubicBezTo>
                  <a:cubicBezTo>
                    <a:pt x="377244" y="928531"/>
                    <a:pt x="333765" y="959587"/>
                    <a:pt x="290625" y="992677"/>
                  </a:cubicBezTo>
                  <a:lnTo>
                    <a:pt x="290399" y="992902"/>
                  </a:lnTo>
                  <a:lnTo>
                    <a:pt x="290173" y="993128"/>
                  </a:lnTo>
                  <a:cubicBezTo>
                    <a:pt x="273685" y="1005325"/>
                    <a:pt x="257084" y="1018199"/>
                    <a:pt x="241047" y="1030735"/>
                  </a:cubicBezTo>
                  <a:lnTo>
                    <a:pt x="231109" y="1038527"/>
                  </a:lnTo>
                  <a:cubicBezTo>
                    <a:pt x="210217" y="1054451"/>
                    <a:pt x="190341" y="1070713"/>
                    <a:pt x="173514" y="1084491"/>
                  </a:cubicBezTo>
                  <a:cubicBezTo>
                    <a:pt x="131729" y="1118710"/>
                    <a:pt x="92513" y="1151912"/>
                    <a:pt x="55330" y="1184549"/>
                  </a:cubicBezTo>
                  <a:lnTo>
                    <a:pt x="0" y="1235015"/>
                  </a:lnTo>
                  <a:lnTo>
                    <a:pt x="0" y="836733"/>
                  </a:lnTo>
                  <a:lnTo>
                    <a:pt x="106314" y="740109"/>
                  </a:lnTo>
                  <a:cubicBezTo>
                    <a:pt x="666575" y="277744"/>
                    <a:pt x="1384849" y="0"/>
                    <a:pt x="2168015" y="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12" name="Title 11"/>
          <p:cNvSpPr>
            <a:spLocks noGrp="1"/>
          </p:cNvSpPr>
          <p:nvPr>
            <p:ph type="title"/>
          </p:nvPr>
        </p:nvSpPr>
        <p:spPr>
          <a:xfrm>
            <a:off x="804672" y="2053641"/>
            <a:ext cx="3669161" cy="2760098"/>
          </a:xfrm>
        </p:spPr>
        <p:txBody>
          <a:bodyPr>
            <a:normAutofit/>
          </a:bodyPr>
          <a:lstStyle/>
          <a:p>
            <a:r>
              <a:rPr lang="en-GB" sz="3600">
                <a:solidFill>
                  <a:schemeClr val="tx2"/>
                </a:solidFill>
              </a:rPr>
              <a:t>Stakeholder engagement</a:t>
            </a:r>
            <a:endParaRPr lang="en-US" sz="3600">
              <a:solidFill>
                <a:schemeClr val="tx2"/>
              </a:solidFill>
            </a:endParaRPr>
          </a:p>
        </p:txBody>
      </p:sp>
      <p:sp>
        <p:nvSpPr>
          <p:cNvPr id="28" name="Rectangle 27">
            <a:extLst>
              <a:ext uri="{FF2B5EF4-FFF2-40B4-BE49-F238E27FC236}">
                <a16:creationId xmlns:a16="http://schemas.microsoft.com/office/drawing/2014/main" id="{AFEDA996-5744-4A88-B0DD-EC49C6D873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85581" y="804672"/>
            <a:ext cx="4977975" cy="1979514"/>
          </a:xfrm>
          <a:prstGeom prst="rect">
            <a:avLst/>
          </a:prstGeom>
          <a:solidFill>
            <a:srgbClr val="FFFFFF"/>
          </a:solidFill>
          <a:ln>
            <a:solidFill>
              <a:schemeClr val="bg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Content Placeholder 12"/>
          <p:cNvSpPr>
            <a:spLocks noGrp="1"/>
          </p:cNvSpPr>
          <p:nvPr>
            <p:ph idx="1"/>
          </p:nvPr>
        </p:nvSpPr>
        <p:spPr>
          <a:xfrm>
            <a:off x="5399565" y="418011"/>
            <a:ext cx="6444091" cy="5597993"/>
          </a:xfrm>
        </p:spPr>
        <p:txBody>
          <a:bodyPr anchor="ctr">
            <a:normAutofit/>
          </a:bodyPr>
          <a:lstStyle/>
          <a:p>
            <a:pPr lvl="0" algn="just"/>
            <a:r>
              <a:rPr lang="en-US" dirty="0">
                <a:solidFill>
                  <a:schemeClr val="tx2"/>
                </a:solidFill>
              </a:rPr>
              <a:t>Working interactively (knowledge brokering) on your protocol with stakeholders helps policymakers to better understand your review proposal. You will understand why they have commissioned the ...review and the relevant context for the questions, scope, methods, and report conclusions. </a:t>
            </a:r>
          </a:p>
          <a:p>
            <a:pPr marL="274320" algn="just"/>
            <a:r>
              <a:rPr lang="en-US" dirty="0">
                <a:solidFill>
                  <a:schemeClr val="tx2"/>
                </a:solidFill>
              </a:rPr>
              <a:t>Sharing your protocol will make you more confident that you are meeting policymaker needs. (</a:t>
            </a:r>
            <a:r>
              <a:rPr lang="en-US" dirty="0" err="1">
                <a:solidFill>
                  <a:schemeClr val="tx2"/>
                </a:solidFill>
              </a:rPr>
              <a:t>Garritty</a:t>
            </a:r>
            <a:r>
              <a:rPr lang="en-US" dirty="0">
                <a:solidFill>
                  <a:schemeClr val="tx2"/>
                </a:solidFill>
              </a:rPr>
              <a:t> et al., 2021)</a:t>
            </a:r>
          </a:p>
        </p:txBody>
      </p:sp>
    </p:spTree>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Shape 159"/>
        <p:cNvGrpSpPr/>
        <p:nvPr/>
      </p:nvGrpSpPr>
      <p:grpSpPr>
        <a:xfrm>
          <a:off x="0" y="0"/>
          <a:ext cx="0" cy="0"/>
          <a:chOff x="0" y="0"/>
          <a:chExt cx="0" cy="0"/>
        </a:xfrm>
      </p:grpSpPr>
      <p:sp>
        <p:nvSpPr>
          <p:cNvPr id="12" name="Title 11"/>
          <p:cNvSpPr>
            <a:spLocks noGrp="1"/>
          </p:cNvSpPr>
          <p:nvPr>
            <p:ph type="title"/>
          </p:nvPr>
        </p:nvSpPr>
        <p:spPr>
          <a:xfrm>
            <a:off x="838200" y="365126"/>
            <a:ext cx="10515600" cy="654616"/>
          </a:xfrm>
        </p:spPr>
        <p:txBody>
          <a:bodyPr>
            <a:normAutofit fontScale="90000"/>
          </a:bodyPr>
          <a:lstStyle/>
          <a:p>
            <a:r>
              <a:rPr lang="en-GB" dirty="0"/>
              <a:t>Rapid reviews</a:t>
            </a:r>
            <a:endParaRPr lang="en-US" dirty="0"/>
          </a:p>
        </p:txBody>
      </p:sp>
      <p:sp>
        <p:nvSpPr>
          <p:cNvPr id="13" name="Content Placeholder 12"/>
          <p:cNvSpPr>
            <a:spLocks noGrp="1"/>
          </p:cNvSpPr>
          <p:nvPr>
            <p:ph idx="1"/>
          </p:nvPr>
        </p:nvSpPr>
        <p:spPr>
          <a:xfrm>
            <a:off x="897551" y="1390196"/>
            <a:ext cx="10515600" cy="4351338"/>
          </a:xfrm>
        </p:spPr>
        <p:txBody>
          <a:bodyPr>
            <a:normAutofit/>
          </a:bodyPr>
          <a:lstStyle/>
          <a:p>
            <a:pPr marL="274320" algn="just">
              <a:buNone/>
            </a:pPr>
            <a:r>
              <a:rPr lang="en-US" dirty="0"/>
              <a:t>‘A rapid review is a form of knowledge synthesis that accelerates the process of conducting a traditional systematic review through streamlining or omitting various methods to produce evidence for stakeholders in a resource-efficient manner.’ (Hamel et al., 2020)</a:t>
            </a:r>
          </a:p>
          <a:p>
            <a:pPr marL="274320" algn="just">
              <a:buNone/>
            </a:pPr>
            <a:r>
              <a:rPr lang="en-US" dirty="0"/>
              <a:t>Rapid reviews (RRs) are considered ‘an efficient tool to get evidence to decision-makers more quickly and are now considered part of the knowledge synthesis family’ (</a:t>
            </a:r>
            <a:r>
              <a:rPr lang="en-US" dirty="0" err="1"/>
              <a:t>Garritty</a:t>
            </a:r>
            <a:r>
              <a:rPr lang="en-US" dirty="0"/>
              <a:t> et al., 2020).</a:t>
            </a:r>
          </a:p>
          <a:p>
            <a:pPr marL="274320" algn="just"/>
            <a:r>
              <a:rPr lang="en-US" dirty="0"/>
              <a:t>More research is required on how different shortcuts impact the methodological quality of the resultant review (</a:t>
            </a:r>
            <a:r>
              <a:rPr lang="en-US" dirty="0" err="1"/>
              <a:t>Schünemann</a:t>
            </a:r>
            <a:r>
              <a:rPr lang="en-US" dirty="0"/>
              <a:t> &amp; </a:t>
            </a:r>
            <a:r>
              <a:rPr lang="en-US" dirty="0" err="1"/>
              <a:t>Moja</a:t>
            </a:r>
            <a:r>
              <a:rPr lang="en-US" dirty="0"/>
              <a:t>, 2015; </a:t>
            </a:r>
            <a:r>
              <a:rPr lang="en-US" dirty="0" err="1"/>
              <a:t>Polisena</a:t>
            </a:r>
            <a:r>
              <a:rPr lang="en-US" dirty="0"/>
              <a:t> et al., 2015).</a:t>
            </a:r>
          </a:p>
        </p:txBody>
      </p:sp>
    </p:spTree>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BF1D045-455E-B23C-3306-44528413C654}"/>
              </a:ext>
            </a:extLst>
          </p:cNvPr>
          <p:cNvSpPr>
            <a:spLocks noGrp="1"/>
          </p:cNvSpPr>
          <p:nvPr>
            <p:ph type="title"/>
          </p:nvPr>
        </p:nvSpPr>
        <p:spPr>
          <a:xfrm>
            <a:off x="429986" y="141969"/>
            <a:ext cx="10515600" cy="1146434"/>
          </a:xfrm>
        </p:spPr>
        <p:txBody>
          <a:bodyPr>
            <a:normAutofit/>
          </a:bodyPr>
          <a:lstStyle/>
          <a:p>
            <a:r>
              <a:rPr lang="en-GB" sz="3600" b="1" kern="0" dirty="0">
                <a:solidFill>
                  <a:srgbClr val="313D41"/>
                </a:solidFill>
                <a:latin typeface="Arial" panose="020B0604020202020204" pitchFamily="34" charset="0"/>
                <a:ea typeface="Times New Roman" panose="02020603050405020304" pitchFamily="18" charset="0"/>
                <a:cs typeface="Times New Roman" panose="02020603050405020304" pitchFamily="18" charset="0"/>
              </a:rPr>
              <a:t>Four Common Literature Review Structures</a:t>
            </a:r>
            <a:br>
              <a:rPr lang="en-GB" sz="3600" kern="100" dirty="0">
                <a:latin typeface="Calibri" panose="020F0502020204030204" pitchFamily="34" charset="0"/>
                <a:ea typeface="Calibri" panose="020F0502020204030204" pitchFamily="34" charset="0"/>
                <a:cs typeface="Times New Roman" panose="02020603050405020304" pitchFamily="18" charset="0"/>
              </a:rPr>
            </a:br>
            <a:endParaRPr lang="en-GB" sz="3600" dirty="0"/>
          </a:p>
        </p:txBody>
      </p:sp>
      <p:sp>
        <p:nvSpPr>
          <p:cNvPr id="3" name="Content Placeholder 2">
            <a:extLst>
              <a:ext uri="{FF2B5EF4-FFF2-40B4-BE49-F238E27FC236}">
                <a16:creationId xmlns:a16="http://schemas.microsoft.com/office/drawing/2014/main" id="{FB27A386-8877-1647-0A3A-DBB7BBB45380}"/>
              </a:ext>
            </a:extLst>
          </p:cNvPr>
          <p:cNvSpPr>
            <a:spLocks noGrp="1"/>
          </p:cNvSpPr>
          <p:nvPr>
            <p:ph idx="1"/>
          </p:nvPr>
        </p:nvSpPr>
        <p:spPr>
          <a:xfrm>
            <a:off x="594050" y="808093"/>
            <a:ext cx="11318032" cy="5682343"/>
          </a:xfrm>
        </p:spPr>
        <p:txBody>
          <a:bodyPr>
            <a:normAutofit fontScale="85000" lnSpcReduction="20000"/>
          </a:bodyPr>
          <a:lstStyle/>
          <a:p>
            <a:pPr marL="0" indent="0">
              <a:lnSpc>
                <a:spcPct val="107000"/>
              </a:lnSpc>
              <a:spcAft>
                <a:spcPts val="800"/>
              </a:spcAft>
              <a:buNone/>
            </a:pPr>
            <a:r>
              <a:rPr lang="en-GB" b="1" i="1" kern="0" dirty="0">
                <a:solidFill>
                  <a:srgbClr val="313D41"/>
                </a:solidFill>
                <a:effectLst/>
                <a:latin typeface="Arial" panose="020B0604020202020204" pitchFamily="34" charset="0"/>
                <a:ea typeface="Times New Roman" panose="02020603050405020304" pitchFamily="18" charset="0"/>
                <a:cs typeface="Times New Roman" panose="02020603050405020304" pitchFamily="18" charset="0"/>
              </a:rPr>
              <a:t>1. Theoretical </a:t>
            </a:r>
            <a:endParaRPr lang="en-GB" kern="1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lnSpc>
                <a:spcPct val="107000"/>
              </a:lnSpc>
              <a:spcAft>
                <a:spcPts val="800"/>
              </a:spcAft>
              <a:buNone/>
            </a:pPr>
            <a:r>
              <a:rPr lang="en-GB" kern="0" dirty="0">
                <a:solidFill>
                  <a:srgbClr val="313D41"/>
                </a:solidFill>
                <a:effectLst/>
                <a:latin typeface="Arial" panose="020B0604020202020204" pitchFamily="34" charset="0"/>
                <a:ea typeface="Times New Roman" panose="02020603050405020304" pitchFamily="18" charset="0"/>
                <a:cs typeface="Times New Roman" panose="02020603050405020304" pitchFamily="18" charset="0"/>
              </a:rPr>
              <a:t>A theoretical literature review is a comprehensive </a:t>
            </a:r>
            <a:r>
              <a:rPr lang="en-GB" kern="0" dirty="0">
                <a:solidFill>
                  <a:srgbClr val="FF0000"/>
                </a:solidFill>
                <a:effectLst/>
                <a:latin typeface="Arial" panose="020B0604020202020204" pitchFamily="34" charset="0"/>
                <a:ea typeface="Times New Roman" panose="02020603050405020304" pitchFamily="18" charset="0"/>
                <a:cs typeface="Times New Roman" panose="02020603050405020304" pitchFamily="18" charset="0"/>
              </a:rPr>
              <a:t>survey of all the theories </a:t>
            </a:r>
            <a:r>
              <a:rPr lang="en-GB" kern="0" dirty="0">
                <a:solidFill>
                  <a:srgbClr val="313D41"/>
                </a:solidFill>
                <a:effectLst/>
                <a:latin typeface="Arial" panose="020B0604020202020204" pitchFamily="34" charset="0"/>
                <a:ea typeface="Times New Roman" panose="02020603050405020304" pitchFamily="18" charset="0"/>
                <a:cs typeface="Times New Roman" panose="02020603050405020304" pitchFamily="18" charset="0"/>
              </a:rPr>
              <a:t>that relate to a particular area of research. It includes both published and unpublished works and covers both classic and contemporary theory. </a:t>
            </a:r>
            <a:endParaRPr lang="en-GB" kern="1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lnSpc>
                <a:spcPct val="107000"/>
              </a:lnSpc>
              <a:spcAft>
                <a:spcPts val="800"/>
              </a:spcAft>
              <a:buNone/>
            </a:pPr>
            <a:r>
              <a:rPr lang="en-GB" kern="0" dirty="0">
                <a:solidFill>
                  <a:srgbClr val="313D41"/>
                </a:solidFill>
                <a:effectLst/>
                <a:latin typeface="Arial" panose="020B0604020202020204" pitchFamily="34" charset="0"/>
                <a:ea typeface="Times New Roman" panose="02020603050405020304" pitchFamily="18" charset="0"/>
                <a:cs typeface="Times New Roman" panose="02020603050405020304" pitchFamily="18" charset="0"/>
              </a:rPr>
              <a:t>Theoretical literature reviews can be divided into two main types: those that focus on a specific theory, and those that adopt a more general approach. In the former case, the review will critically assess the chosen theory and evaluate its strengths and weaknesses. In the latter case, the review will survey all the major theories in the field and identify common themes and areas of disagreement. </a:t>
            </a:r>
            <a:endParaRPr lang="en-GB" kern="1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lnSpc>
                <a:spcPct val="107000"/>
              </a:lnSpc>
              <a:spcAft>
                <a:spcPts val="800"/>
              </a:spcAft>
              <a:buNone/>
            </a:pPr>
            <a:r>
              <a:rPr lang="en-GB" kern="0" dirty="0">
                <a:solidFill>
                  <a:srgbClr val="313D41"/>
                </a:solidFill>
                <a:effectLst/>
                <a:latin typeface="Arial" panose="020B0604020202020204" pitchFamily="34" charset="0"/>
                <a:ea typeface="Times New Roman" panose="02020603050405020304" pitchFamily="18" charset="0"/>
                <a:cs typeface="Times New Roman" panose="02020603050405020304" pitchFamily="18" charset="0"/>
              </a:rPr>
              <a:t>Theoretical literature reviews can be conducted at any stage in a research project, but they are usually most helpful when </a:t>
            </a:r>
            <a:r>
              <a:rPr lang="en-GB" kern="0" dirty="0">
                <a:solidFill>
                  <a:srgbClr val="FF0000"/>
                </a:solidFill>
                <a:effectLst/>
                <a:latin typeface="Arial" panose="020B0604020202020204" pitchFamily="34" charset="0"/>
                <a:ea typeface="Times New Roman" panose="02020603050405020304" pitchFamily="18" charset="0"/>
                <a:cs typeface="Times New Roman" panose="02020603050405020304" pitchFamily="18" charset="0"/>
              </a:rPr>
              <a:t>developing your research question and methodology</a:t>
            </a:r>
            <a:r>
              <a:rPr lang="en-GB" kern="0" dirty="0">
                <a:solidFill>
                  <a:srgbClr val="313D41"/>
                </a:solidFill>
                <a:effectLst/>
                <a:latin typeface="Arial" panose="020B0604020202020204" pitchFamily="34" charset="0"/>
                <a:ea typeface="Times New Roman" panose="02020603050405020304" pitchFamily="18" charset="0"/>
                <a:cs typeface="Times New Roman" panose="02020603050405020304" pitchFamily="18" charset="0"/>
              </a:rPr>
              <a:t>. A good theoretical literature review will help to situate your research within the wider field, and to identify the gaps in current knowledge that your research aims to fill.</a:t>
            </a:r>
            <a:endParaRPr lang="en-GB" kern="1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grpSp>
        <p:nvGrpSpPr>
          <p:cNvPr id="4" name="Group 3">
            <a:extLst>
              <a:ext uri="{FF2B5EF4-FFF2-40B4-BE49-F238E27FC236}">
                <a16:creationId xmlns:a16="http://schemas.microsoft.com/office/drawing/2014/main" id="{D730CAB0-345F-BE39-A747-FA5C677CDC9E}"/>
              </a:ext>
            </a:extLst>
          </p:cNvPr>
          <p:cNvGrpSpPr/>
          <p:nvPr/>
        </p:nvGrpSpPr>
        <p:grpSpPr>
          <a:xfrm>
            <a:off x="0" y="6122874"/>
            <a:ext cx="12192000" cy="735126"/>
            <a:chOff x="0" y="5909266"/>
            <a:chExt cx="12192000" cy="948734"/>
          </a:xfrm>
        </p:grpSpPr>
        <p:grpSp>
          <p:nvGrpSpPr>
            <p:cNvPr id="5" name="Group 4">
              <a:extLst>
                <a:ext uri="{FF2B5EF4-FFF2-40B4-BE49-F238E27FC236}">
                  <a16:creationId xmlns:a16="http://schemas.microsoft.com/office/drawing/2014/main" id="{DBB3E1B9-6CD4-33E7-164E-EA0DD9AAE902}"/>
                </a:ext>
              </a:extLst>
            </p:cNvPr>
            <p:cNvGrpSpPr/>
            <p:nvPr/>
          </p:nvGrpSpPr>
          <p:grpSpPr>
            <a:xfrm>
              <a:off x="5152445" y="5909266"/>
              <a:ext cx="7039555" cy="948733"/>
              <a:chOff x="5152445" y="5578608"/>
              <a:chExt cx="7039555" cy="1279392"/>
            </a:xfrm>
          </p:grpSpPr>
          <p:pic>
            <p:nvPicPr>
              <p:cNvPr id="7" name="Picture 6">
                <a:extLst>
                  <a:ext uri="{FF2B5EF4-FFF2-40B4-BE49-F238E27FC236}">
                    <a16:creationId xmlns:a16="http://schemas.microsoft.com/office/drawing/2014/main" id="{481B7512-6979-13D3-F3F8-A015DCCD4680}"/>
                  </a:ext>
                </a:extLst>
              </p:cNvPr>
              <p:cNvPicPr>
                <a:picLocks noChangeAspect="1"/>
              </p:cNvPicPr>
              <p:nvPr/>
            </p:nvPicPr>
            <p:blipFill rotWithShape="1">
              <a:blip r:embed="rId2"/>
              <a:srcRect l="35783" t="36155" r="37774" b="45189"/>
              <a:stretch/>
            </p:blipFill>
            <p:spPr>
              <a:xfrm>
                <a:off x="9471853" y="5578608"/>
                <a:ext cx="2720147" cy="1279392"/>
              </a:xfrm>
              <a:prstGeom prst="rect">
                <a:avLst/>
              </a:prstGeom>
            </p:spPr>
          </p:pic>
          <p:pic>
            <p:nvPicPr>
              <p:cNvPr id="8" name="Picture 7">
                <a:extLst>
                  <a:ext uri="{FF2B5EF4-FFF2-40B4-BE49-F238E27FC236}">
                    <a16:creationId xmlns:a16="http://schemas.microsoft.com/office/drawing/2014/main" id="{3DC8947E-9D93-742C-01C5-D37DFAA34E88}"/>
                  </a:ext>
                </a:extLst>
              </p:cNvPr>
              <p:cNvPicPr>
                <a:picLocks noChangeAspect="1"/>
              </p:cNvPicPr>
              <p:nvPr/>
            </p:nvPicPr>
            <p:blipFill rotWithShape="1">
              <a:blip r:embed="rId3"/>
              <a:srcRect l="40286" t="48724" r="8390" b="19509"/>
              <a:stretch/>
            </p:blipFill>
            <p:spPr>
              <a:xfrm>
                <a:off x="5152445" y="5578608"/>
                <a:ext cx="4319407" cy="1279392"/>
              </a:xfrm>
              <a:prstGeom prst="rect">
                <a:avLst/>
              </a:prstGeom>
            </p:spPr>
          </p:pic>
        </p:grpSp>
        <p:pic>
          <p:nvPicPr>
            <p:cNvPr id="6" name="Picture 5">
              <a:extLst>
                <a:ext uri="{FF2B5EF4-FFF2-40B4-BE49-F238E27FC236}">
                  <a16:creationId xmlns:a16="http://schemas.microsoft.com/office/drawing/2014/main" id="{EEAEDF86-D66A-8A24-B5FF-405E54D494ED}"/>
                </a:ext>
              </a:extLst>
            </p:cNvPr>
            <p:cNvPicPr>
              <a:picLocks noChangeAspect="1"/>
            </p:cNvPicPr>
            <p:nvPr/>
          </p:nvPicPr>
          <p:blipFill rotWithShape="1">
            <a:blip r:embed="rId4"/>
            <a:srcRect l="44460" t="53448" r="30342" b="33142"/>
            <a:stretch/>
          </p:blipFill>
          <p:spPr>
            <a:xfrm>
              <a:off x="0" y="5909267"/>
              <a:ext cx="5263763" cy="948733"/>
            </a:xfrm>
            <a:prstGeom prst="rect">
              <a:avLst/>
            </a:prstGeom>
          </p:spPr>
        </p:pic>
      </p:grpSp>
    </p:spTree>
    <p:extLst>
      <p:ext uri="{BB962C8B-B14F-4D97-AF65-F5344CB8AC3E}">
        <p14:creationId xmlns:p14="http://schemas.microsoft.com/office/powerpoint/2010/main" val="1887354889"/>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F3A393-0007-2762-8ED2-D0926D443997}"/>
              </a:ext>
            </a:extLst>
          </p:cNvPr>
          <p:cNvSpPr>
            <a:spLocks noGrp="1"/>
          </p:cNvSpPr>
          <p:nvPr>
            <p:ph type="title"/>
          </p:nvPr>
        </p:nvSpPr>
        <p:spPr/>
        <p:txBody>
          <a:bodyPr>
            <a:normAutofit/>
          </a:bodyPr>
          <a:lstStyle/>
          <a:p>
            <a:r>
              <a:rPr lang="en-GB" sz="3200" b="1" i="1" kern="0" dirty="0">
                <a:solidFill>
                  <a:srgbClr val="313D41"/>
                </a:solidFill>
                <a:latin typeface="Arial" panose="020B0604020202020204" pitchFamily="34" charset="0"/>
                <a:ea typeface="Times New Roman" panose="02020603050405020304" pitchFamily="18" charset="0"/>
                <a:cs typeface="Times New Roman" panose="02020603050405020304" pitchFamily="18" charset="0"/>
              </a:rPr>
              <a:t>2. Thematic</a:t>
            </a:r>
            <a:br>
              <a:rPr lang="en-GB" sz="3200" kern="100" dirty="0">
                <a:latin typeface="Calibri" panose="020F0502020204030204" pitchFamily="34" charset="0"/>
                <a:ea typeface="Calibri" panose="020F0502020204030204" pitchFamily="34" charset="0"/>
                <a:cs typeface="Times New Roman" panose="02020603050405020304" pitchFamily="18" charset="0"/>
              </a:rPr>
            </a:br>
            <a:endParaRPr lang="en-GB" sz="3200" dirty="0"/>
          </a:p>
        </p:txBody>
      </p:sp>
      <p:sp>
        <p:nvSpPr>
          <p:cNvPr id="3" name="Content Placeholder 2">
            <a:extLst>
              <a:ext uri="{FF2B5EF4-FFF2-40B4-BE49-F238E27FC236}">
                <a16:creationId xmlns:a16="http://schemas.microsoft.com/office/drawing/2014/main" id="{4B3E9DFF-A115-B954-1023-846E12917771}"/>
              </a:ext>
            </a:extLst>
          </p:cNvPr>
          <p:cNvSpPr>
            <a:spLocks noGrp="1"/>
          </p:cNvSpPr>
          <p:nvPr>
            <p:ph idx="1"/>
          </p:nvPr>
        </p:nvSpPr>
        <p:spPr>
          <a:xfrm>
            <a:off x="838200" y="1250302"/>
            <a:ext cx="10515600" cy="5242573"/>
          </a:xfrm>
        </p:spPr>
        <p:txBody>
          <a:bodyPr>
            <a:normAutofit/>
          </a:bodyPr>
          <a:lstStyle/>
          <a:p>
            <a:pPr marL="0" indent="0" algn="just">
              <a:lnSpc>
                <a:spcPct val="107000"/>
              </a:lnSpc>
              <a:spcAft>
                <a:spcPts val="800"/>
              </a:spcAft>
              <a:buNone/>
            </a:pPr>
            <a:r>
              <a:rPr lang="en-GB" kern="0" dirty="0">
                <a:solidFill>
                  <a:srgbClr val="313D41"/>
                </a:solidFill>
                <a:effectLst/>
                <a:latin typeface="Arial" panose="020B0604020202020204" pitchFamily="34" charset="0"/>
                <a:ea typeface="Times New Roman" panose="02020603050405020304" pitchFamily="18" charset="0"/>
                <a:cs typeface="Times New Roman" panose="02020603050405020304" pitchFamily="18" charset="0"/>
              </a:rPr>
              <a:t>A thematic literature review is an evaluation of existing research on a particular topic, with a focus on </a:t>
            </a:r>
            <a:r>
              <a:rPr lang="en-GB" kern="0" dirty="0">
                <a:solidFill>
                  <a:srgbClr val="FF0000"/>
                </a:solidFill>
                <a:effectLst/>
                <a:latin typeface="Arial" panose="020B0604020202020204" pitchFamily="34" charset="0"/>
                <a:ea typeface="Times New Roman" panose="02020603050405020304" pitchFamily="18" charset="0"/>
                <a:cs typeface="Times New Roman" panose="02020603050405020304" pitchFamily="18" charset="0"/>
              </a:rPr>
              <a:t>themes or patterns </a:t>
            </a:r>
            <a:r>
              <a:rPr lang="en-GB" kern="0" dirty="0">
                <a:solidFill>
                  <a:srgbClr val="313D41"/>
                </a:solidFill>
                <a:effectLst/>
                <a:latin typeface="Arial" panose="020B0604020202020204" pitchFamily="34" charset="0"/>
                <a:ea typeface="Times New Roman" panose="02020603050405020304" pitchFamily="18" charset="0"/>
                <a:cs typeface="Times New Roman" panose="02020603050405020304" pitchFamily="18" charset="0"/>
              </a:rPr>
              <a:t>that emerge from the work as a whole. This type of review can be helpful in identifying gaps in the current body of knowledge, or in pointing out areas where future research may be needed. In order to write a successful thematic literature review, it is important to </a:t>
            </a:r>
            <a:r>
              <a:rPr lang="en-GB" kern="0" dirty="0">
                <a:solidFill>
                  <a:srgbClr val="FF0000"/>
                </a:solidFill>
                <a:effectLst/>
                <a:latin typeface="Arial" panose="020B0604020202020204" pitchFamily="34" charset="0"/>
                <a:ea typeface="Times New Roman" panose="02020603050405020304" pitchFamily="18" charset="0"/>
                <a:cs typeface="Times New Roman" panose="02020603050405020304" pitchFamily="18" charset="0"/>
              </a:rPr>
              <a:t>select a manageable topic and to carefully read </a:t>
            </a:r>
            <a:r>
              <a:rPr lang="en-GB" kern="0" dirty="0">
                <a:solidFill>
                  <a:srgbClr val="313D41"/>
                </a:solidFill>
                <a:effectLst/>
                <a:latin typeface="Arial" panose="020B0604020202020204" pitchFamily="34" charset="0"/>
                <a:ea typeface="Times New Roman" panose="02020603050405020304" pitchFamily="18" charset="0"/>
                <a:cs typeface="Times New Roman" panose="02020603050405020304" pitchFamily="18" charset="0"/>
              </a:rPr>
              <a:t>and analyse the existing body of work on that topic. It is also crucial to identify and articulate the main theme or pattern that emerges from the literature; this will be the focus of your review.</a:t>
            </a:r>
            <a:endParaRPr lang="en-GB" kern="1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grpSp>
        <p:nvGrpSpPr>
          <p:cNvPr id="4" name="Group 3">
            <a:extLst>
              <a:ext uri="{FF2B5EF4-FFF2-40B4-BE49-F238E27FC236}">
                <a16:creationId xmlns:a16="http://schemas.microsoft.com/office/drawing/2014/main" id="{5AF2B93A-3B90-BC30-41E5-32530554CD36}"/>
              </a:ext>
            </a:extLst>
          </p:cNvPr>
          <p:cNvGrpSpPr/>
          <p:nvPr/>
        </p:nvGrpSpPr>
        <p:grpSpPr>
          <a:xfrm>
            <a:off x="0" y="6122874"/>
            <a:ext cx="12192000" cy="735126"/>
            <a:chOff x="0" y="5909266"/>
            <a:chExt cx="12192000" cy="948734"/>
          </a:xfrm>
        </p:grpSpPr>
        <p:grpSp>
          <p:nvGrpSpPr>
            <p:cNvPr id="5" name="Group 4">
              <a:extLst>
                <a:ext uri="{FF2B5EF4-FFF2-40B4-BE49-F238E27FC236}">
                  <a16:creationId xmlns:a16="http://schemas.microsoft.com/office/drawing/2014/main" id="{9DFDBED2-6715-0B50-263E-9356E13A9868}"/>
                </a:ext>
              </a:extLst>
            </p:cNvPr>
            <p:cNvGrpSpPr/>
            <p:nvPr/>
          </p:nvGrpSpPr>
          <p:grpSpPr>
            <a:xfrm>
              <a:off x="5152445" y="5909266"/>
              <a:ext cx="7039555" cy="948733"/>
              <a:chOff x="5152445" y="5578608"/>
              <a:chExt cx="7039555" cy="1279392"/>
            </a:xfrm>
          </p:grpSpPr>
          <p:pic>
            <p:nvPicPr>
              <p:cNvPr id="7" name="Picture 6">
                <a:extLst>
                  <a:ext uri="{FF2B5EF4-FFF2-40B4-BE49-F238E27FC236}">
                    <a16:creationId xmlns:a16="http://schemas.microsoft.com/office/drawing/2014/main" id="{25B715EF-BBDC-4A32-7DC3-164B5D144000}"/>
                  </a:ext>
                </a:extLst>
              </p:cNvPr>
              <p:cNvPicPr>
                <a:picLocks noChangeAspect="1"/>
              </p:cNvPicPr>
              <p:nvPr/>
            </p:nvPicPr>
            <p:blipFill rotWithShape="1">
              <a:blip r:embed="rId2"/>
              <a:srcRect l="35783" t="36155" r="37774" b="45189"/>
              <a:stretch/>
            </p:blipFill>
            <p:spPr>
              <a:xfrm>
                <a:off x="9471853" y="5578608"/>
                <a:ext cx="2720147" cy="1279392"/>
              </a:xfrm>
              <a:prstGeom prst="rect">
                <a:avLst/>
              </a:prstGeom>
            </p:spPr>
          </p:pic>
          <p:pic>
            <p:nvPicPr>
              <p:cNvPr id="8" name="Picture 7">
                <a:extLst>
                  <a:ext uri="{FF2B5EF4-FFF2-40B4-BE49-F238E27FC236}">
                    <a16:creationId xmlns:a16="http://schemas.microsoft.com/office/drawing/2014/main" id="{8F490A85-D3E6-AEB1-E366-492065550F6F}"/>
                  </a:ext>
                </a:extLst>
              </p:cNvPr>
              <p:cNvPicPr>
                <a:picLocks noChangeAspect="1"/>
              </p:cNvPicPr>
              <p:nvPr/>
            </p:nvPicPr>
            <p:blipFill rotWithShape="1">
              <a:blip r:embed="rId3"/>
              <a:srcRect l="40286" t="48724" r="8390" b="19509"/>
              <a:stretch/>
            </p:blipFill>
            <p:spPr>
              <a:xfrm>
                <a:off x="5152445" y="5578608"/>
                <a:ext cx="4319407" cy="1279392"/>
              </a:xfrm>
              <a:prstGeom prst="rect">
                <a:avLst/>
              </a:prstGeom>
            </p:spPr>
          </p:pic>
        </p:grpSp>
        <p:pic>
          <p:nvPicPr>
            <p:cNvPr id="6" name="Picture 5">
              <a:extLst>
                <a:ext uri="{FF2B5EF4-FFF2-40B4-BE49-F238E27FC236}">
                  <a16:creationId xmlns:a16="http://schemas.microsoft.com/office/drawing/2014/main" id="{20C15FBE-755C-E017-44C6-9E2BB36C66AA}"/>
                </a:ext>
              </a:extLst>
            </p:cNvPr>
            <p:cNvPicPr>
              <a:picLocks noChangeAspect="1"/>
            </p:cNvPicPr>
            <p:nvPr/>
          </p:nvPicPr>
          <p:blipFill rotWithShape="1">
            <a:blip r:embed="rId4"/>
            <a:srcRect l="44460" t="53448" r="30342" b="33142"/>
            <a:stretch/>
          </p:blipFill>
          <p:spPr>
            <a:xfrm>
              <a:off x="0" y="5909267"/>
              <a:ext cx="5263763" cy="948733"/>
            </a:xfrm>
            <a:prstGeom prst="rect">
              <a:avLst/>
            </a:prstGeom>
          </p:spPr>
        </p:pic>
      </p:grpSp>
    </p:spTree>
    <p:extLst>
      <p:ext uri="{BB962C8B-B14F-4D97-AF65-F5344CB8AC3E}">
        <p14:creationId xmlns:p14="http://schemas.microsoft.com/office/powerpoint/2010/main" val="445587051"/>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9648582-8B7A-BF58-2F23-CF4635D40702}"/>
              </a:ext>
            </a:extLst>
          </p:cNvPr>
          <p:cNvSpPr>
            <a:spLocks noGrp="1"/>
          </p:cNvSpPr>
          <p:nvPr>
            <p:ph type="title"/>
          </p:nvPr>
        </p:nvSpPr>
        <p:spPr/>
        <p:txBody>
          <a:bodyPr/>
          <a:lstStyle/>
          <a:p>
            <a:r>
              <a:rPr lang="en-GB" sz="2800" b="1" i="1" kern="0" dirty="0">
                <a:solidFill>
                  <a:srgbClr val="313D41"/>
                </a:solidFill>
                <a:latin typeface="Arial" panose="020B0604020202020204" pitchFamily="34" charset="0"/>
                <a:ea typeface="Times New Roman" panose="02020603050405020304" pitchFamily="18" charset="0"/>
                <a:cs typeface="Times New Roman" panose="02020603050405020304" pitchFamily="18" charset="0"/>
              </a:rPr>
              <a:t>3. Methodological </a:t>
            </a:r>
            <a:br>
              <a:rPr lang="en-GB" kern="100" dirty="0">
                <a:latin typeface="Calibri" panose="020F0502020204030204" pitchFamily="34" charset="0"/>
                <a:ea typeface="Calibri" panose="020F0502020204030204" pitchFamily="34" charset="0"/>
                <a:cs typeface="Times New Roman" panose="02020603050405020304" pitchFamily="18" charset="0"/>
              </a:rPr>
            </a:br>
            <a:endParaRPr lang="en-GB" dirty="0"/>
          </a:p>
        </p:txBody>
      </p:sp>
      <p:sp>
        <p:nvSpPr>
          <p:cNvPr id="3" name="Content Placeholder 2">
            <a:extLst>
              <a:ext uri="{FF2B5EF4-FFF2-40B4-BE49-F238E27FC236}">
                <a16:creationId xmlns:a16="http://schemas.microsoft.com/office/drawing/2014/main" id="{C5A4A3F8-524A-FEA3-3F35-53C84AF90778}"/>
              </a:ext>
            </a:extLst>
          </p:cNvPr>
          <p:cNvSpPr>
            <a:spLocks noGrp="1"/>
          </p:cNvSpPr>
          <p:nvPr>
            <p:ph idx="1"/>
          </p:nvPr>
        </p:nvSpPr>
        <p:spPr>
          <a:xfrm>
            <a:off x="838200" y="1129004"/>
            <a:ext cx="10834396" cy="5047959"/>
          </a:xfrm>
        </p:spPr>
        <p:txBody>
          <a:bodyPr>
            <a:normAutofit fontScale="85000" lnSpcReduction="20000"/>
          </a:bodyPr>
          <a:lstStyle/>
          <a:p>
            <a:pPr marL="0" indent="0" algn="just">
              <a:lnSpc>
                <a:spcPct val="107000"/>
              </a:lnSpc>
              <a:spcAft>
                <a:spcPts val="800"/>
              </a:spcAft>
              <a:buNone/>
            </a:pPr>
            <a:r>
              <a:rPr lang="en-GB" kern="0" dirty="0">
                <a:solidFill>
                  <a:srgbClr val="313D41"/>
                </a:solidFill>
                <a:effectLst/>
                <a:latin typeface="Arial" panose="020B0604020202020204" pitchFamily="34" charset="0"/>
                <a:ea typeface="Times New Roman" panose="02020603050405020304" pitchFamily="18" charset="0"/>
                <a:cs typeface="Times New Roman" panose="02020603050405020304" pitchFamily="18" charset="0"/>
              </a:rPr>
              <a:t>A methodological literature review is a detailed and comprehensive assessment of all the </a:t>
            </a:r>
            <a:r>
              <a:rPr lang="en-GB" kern="0" dirty="0">
                <a:solidFill>
                  <a:srgbClr val="FF0000"/>
                </a:solidFill>
                <a:effectLst/>
                <a:latin typeface="Arial" panose="020B0604020202020204" pitchFamily="34" charset="0"/>
                <a:ea typeface="Times New Roman" panose="02020603050405020304" pitchFamily="18" charset="0"/>
                <a:cs typeface="Times New Roman" panose="02020603050405020304" pitchFamily="18" charset="0"/>
              </a:rPr>
              <a:t>research methods </a:t>
            </a:r>
            <a:r>
              <a:rPr lang="en-GB" kern="0" dirty="0">
                <a:solidFill>
                  <a:srgbClr val="313D41"/>
                </a:solidFill>
                <a:effectLst/>
                <a:latin typeface="Arial" panose="020B0604020202020204" pitchFamily="34" charset="0"/>
                <a:ea typeface="Times New Roman" panose="02020603050405020304" pitchFamily="18" charset="0"/>
                <a:cs typeface="Times New Roman" panose="02020603050405020304" pitchFamily="18" charset="0"/>
              </a:rPr>
              <a:t>used in a particular area of study. It involves critically evaluating the strengths and weaknesses of different research methods, and determining which method is best suited to answering a specific research question. A methodological literature review is an important tool for any researcher, as it helps to identify the most appropriate research methods for their particular area of inquiry.</a:t>
            </a:r>
            <a:endParaRPr lang="en-GB" kern="1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lgn="just">
              <a:lnSpc>
                <a:spcPct val="107000"/>
              </a:lnSpc>
              <a:spcAft>
                <a:spcPts val="800"/>
              </a:spcAft>
              <a:buNone/>
            </a:pPr>
            <a:r>
              <a:rPr lang="en-GB" kern="0" dirty="0">
                <a:solidFill>
                  <a:srgbClr val="313D41"/>
                </a:solidFill>
                <a:effectLst/>
                <a:latin typeface="Arial" panose="020B0604020202020204" pitchFamily="34" charset="0"/>
                <a:ea typeface="Times New Roman" panose="02020603050405020304" pitchFamily="18" charset="0"/>
                <a:cs typeface="Times New Roman" panose="02020603050405020304" pitchFamily="18" charset="0"/>
              </a:rPr>
              <a:t>Research methods can be broadly classified into two categories: qualitative and quantitative. Qualitative methods are those that aim to gather an in-depth understanding of a phenomenon, often through interviews, observations, or case studies. Quantitative methods, on the other hand, focus on collecting large amounts of data that can be analysed statistically. A methodological literature review might compare the findings of a single approach or compare the results that have emerged in both approaches. </a:t>
            </a:r>
            <a:endParaRPr lang="en-GB" kern="1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spTree>
    <p:extLst>
      <p:ext uri="{BB962C8B-B14F-4D97-AF65-F5344CB8AC3E}">
        <p14:creationId xmlns:p14="http://schemas.microsoft.com/office/powerpoint/2010/main" val="149611176"/>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 name="Rectangle 19">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22" name="Rectangle 21">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Rectangle 23">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Rectangle 25">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Rectangle 27">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0" name="Freeform: Shape 29">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32" name="Rectangle 31">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99C6462-C84E-4062-296C-C8EB054ACD3E}"/>
              </a:ext>
            </a:extLst>
          </p:cNvPr>
          <p:cNvSpPr>
            <a:spLocks noGrp="1"/>
          </p:cNvSpPr>
          <p:nvPr>
            <p:ph type="title"/>
          </p:nvPr>
        </p:nvSpPr>
        <p:spPr>
          <a:xfrm>
            <a:off x="100961" y="2071619"/>
            <a:ext cx="3635015" cy="2023632"/>
          </a:xfrm>
        </p:spPr>
        <p:txBody>
          <a:bodyPr anchor="b">
            <a:normAutofit/>
          </a:bodyPr>
          <a:lstStyle/>
          <a:p>
            <a:pPr algn="r"/>
            <a:r>
              <a:rPr lang="en-GB" sz="3400" b="1" i="1" kern="0" dirty="0">
                <a:solidFill>
                  <a:srgbClr val="FFFFFF"/>
                </a:solidFill>
                <a:latin typeface="Arial" panose="020B0604020202020204" pitchFamily="34" charset="0"/>
                <a:ea typeface="Times New Roman" panose="02020603050405020304" pitchFamily="18" charset="0"/>
                <a:cs typeface="Times New Roman" panose="02020603050405020304" pitchFamily="18" charset="0"/>
              </a:rPr>
              <a:t>4. Chronological </a:t>
            </a:r>
            <a:br>
              <a:rPr lang="en-GB" sz="3400" kern="100" dirty="0">
                <a:solidFill>
                  <a:srgbClr val="FFFFFF"/>
                </a:solidFill>
                <a:latin typeface="Calibri" panose="020F0502020204030204" pitchFamily="34" charset="0"/>
                <a:ea typeface="Calibri" panose="020F0502020204030204" pitchFamily="34" charset="0"/>
                <a:cs typeface="Times New Roman" panose="02020603050405020304" pitchFamily="18" charset="0"/>
              </a:rPr>
            </a:br>
            <a:endParaRPr lang="en-GB" sz="3400" dirty="0">
              <a:solidFill>
                <a:srgbClr val="FFFFFF"/>
              </a:solidFill>
            </a:endParaRPr>
          </a:p>
        </p:txBody>
      </p:sp>
      <p:sp>
        <p:nvSpPr>
          <p:cNvPr id="3" name="Content Placeholder 2">
            <a:extLst>
              <a:ext uri="{FF2B5EF4-FFF2-40B4-BE49-F238E27FC236}">
                <a16:creationId xmlns:a16="http://schemas.microsoft.com/office/drawing/2014/main" id="{39675888-6F56-1620-900F-D4C7F6387FB3}"/>
              </a:ext>
            </a:extLst>
          </p:cNvPr>
          <p:cNvSpPr>
            <a:spLocks noGrp="1"/>
          </p:cNvSpPr>
          <p:nvPr>
            <p:ph idx="1"/>
          </p:nvPr>
        </p:nvSpPr>
        <p:spPr>
          <a:xfrm>
            <a:off x="4504548" y="649480"/>
            <a:ext cx="7347817" cy="5546047"/>
          </a:xfrm>
        </p:spPr>
        <p:txBody>
          <a:bodyPr anchor="ctr">
            <a:normAutofit/>
          </a:bodyPr>
          <a:lstStyle/>
          <a:p>
            <a:pPr marL="0" indent="0" algn="just">
              <a:spcAft>
                <a:spcPts val="800"/>
              </a:spcAft>
              <a:buNone/>
            </a:pPr>
            <a:r>
              <a:rPr lang="en-GB" sz="2400" kern="0" dirty="0">
                <a:effectLst/>
                <a:latin typeface="Arial" panose="020B0604020202020204" pitchFamily="34" charset="0"/>
                <a:ea typeface="Times New Roman" panose="02020603050405020304" pitchFamily="18" charset="0"/>
                <a:cs typeface="Arial" panose="020B0604020202020204" pitchFamily="34" charset="0"/>
              </a:rPr>
              <a:t>A chronological literature review is a type of review that looks at the development of a particular topic or idea over time. This can be helpful in understanding how an issue has evolved or changed over time and provide insights into current debates on the topic. </a:t>
            </a:r>
          </a:p>
          <a:p>
            <a:pPr marL="0" indent="0">
              <a:spcAft>
                <a:spcPts val="800"/>
              </a:spcAft>
              <a:buNone/>
            </a:pPr>
            <a:endParaRPr lang="en-GB" sz="2400" kern="0" dirty="0">
              <a:latin typeface="Arial" panose="020B0604020202020204" pitchFamily="34" charset="0"/>
              <a:ea typeface="Times New Roman" panose="02020603050405020304" pitchFamily="18" charset="0"/>
              <a:cs typeface="Arial" panose="020B0604020202020204" pitchFamily="34" charset="0"/>
            </a:endParaRPr>
          </a:p>
          <a:p>
            <a:pPr marL="0" indent="0" algn="just">
              <a:spcAft>
                <a:spcPts val="800"/>
              </a:spcAft>
              <a:buNone/>
            </a:pPr>
            <a:r>
              <a:rPr lang="en-GB" sz="2400" kern="0" dirty="0">
                <a:effectLst/>
                <a:latin typeface="Arial" panose="020B0604020202020204" pitchFamily="34" charset="0"/>
                <a:ea typeface="Times New Roman" panose="02020603050405020304" pitchFamily="18" charset="0"/>
                <a:cs typeface="Arial" panose="020B0604020202020204" pitchFamily="34" charset="0"/>
              </a:rPr>
              <a:t>In order to write a chronological literature review, you will need to identify and locate relevant sources that cover the topic in question. Once you have gathered your sources, you will need to read and analyse them in order to identify key trends and developments. Finally, you will need to synthesize this information in a way that tells a coherent story about the evolution of the topic.</a:t>
            </a:r>
            <a:endParaRPr lang="en-GB" sz="2400" kern="100" dirty="0">
              <a:effectLst/>
              <a:latin typeface="Arial" panose="020B0604020202020204" pitchFamily="34" charset="0"/>
              <a:ea typeface="Calibri" panose="020F0502020204030204" pitchFamily="34" charset="0"/>
              <a:cs typeface="Arial" panose="020B0604020202020204" pitchFamily="34" charset="0"/>
            </a:endParaRPr>
          </a:p>
          <a:p>
            <a:endParaRPr lang="en-GB" sz="2000" dirty="0"/>
          </a:p>
        </p:txBody>
      </p:sp>
    </p:spTree>
    <p:extLst>
      <p:ext uri="{BB962C8B-B14F-4D97-AF65-F5344CB8AC3E}">
        <p14:creationId xmlns:p14="http://schemas.microsoft.com/office/powerpoint/2010/main" val="280053627"/>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BA449B-166D-A209-355F-C85EF1DC09BD}"/>
              </a:ext>
            </a:extLst>
          </p:cNvPr>
          <p:cNvSpPr>
            <a:spLocks noGrp="1"/>
          </p:cNvSpPr>
          <p:nvPr>
            <p:ph type="title"/>
          </p:nvPr>
        </p:nvSpPr>
        <p:spPr/>
        <p:txBody>
          <a:bodyPr>
            <a:normAutofit fontScale="90000"/>
          </a:bodyPr>
          <a:lstStyle/>
          <a:p>
            <a:r>
              <a:rPr lang="en-GB" sz="3600" b="1" kern="0" dirty="0">
                <a:solidFill>
                  <a:srgbClr val="313D41"/>
                </a:solidFill>
                <a:latin typeface="Arial" panose="020B0604020202020204" pitchFamily="34" charset="0"/>
                <a:ea typeface="Times New Roman" panose="02020603050405020304" pitchFamily="18" charset="0"/>
                <a:cs typeface="Times New Roman" panose="02020603050405020304" pitchFamily="18" charset="0"/>
              </a:rPr>
              <a:t>Factors to Consider When Choosing a Literature Review Structure</a:t>
            </a:r>
            <a:br>
              <a:rPr lang="en-GB" kern="100" dirty="0">
                <a:latin typeface="Calibri" panose="020F0502020204030204" pitchFamily="34" charset="0"/>
                <a:ea typeface="Calibri" panose="020F0502020204030204" pitchFamily="34" charset="0"/>
                <a:cs typeface="Times New Roman" panose="02020603050405020304" pitchFamily="18" charset="0"/>
              </a:rPr>
            </a:br>
            <a:endParaRPr lang="en-GB" dirty="0"/>
          </a:p>
        </p:txBody>
      </p:sp>
      <p:sp>
        <p:nvSpPr>
          <p:cNvPr id="3" name="Content Placeholder 2">
            <a:extLst>
              <a:ext uri="{FF2B5EF4-FFF2-40B4-BE49-F238E27FC236}">
                <a16:creationId xmlns:a16="http://schemas.microsoft.com/office/drawing/2014/main" id="{DDA23867-9BAD-CED3-558F-B47A8D5952DB}"/>
              </a:ext>
            </a:extLst>
          </p:cNvPr>
          <p:cNvSpPr>
            <a:spLocks noGrp="1"/>
          </p:cNvSpPr>
          <p:nvPr>
            <p:ph idx="1"/>
          </p:nvPr>
        </p:nvSpPr>
        <p:spPr>
          <a:xfrm>
            <a:off x="671804" y="1520890"/>
            <a:ext cx="10681996" cy="4656073"/>
          </a:xfrm>
        </p:spPr>
        <p:txBody>
          <a:bodyPr>
            <a:normAutofit/>
          </a:bodyPr>
          <a:lstStyle/>
          <a:p>
            <a:pPr marL="0" indent="0" algn="just">
              <a:lnSpc>
                <a:spcPct val="107000"/>
              </a:lnSpc>
              <a:spcAft>
                <a:spcPts val="800"/>
              </a:spcAft>
              <a:buNone/>
            </a:pPr>
            <a:r>
              <a:rPr lang="en-GB" sz="1800" kern="0" dirty="0">
                <a:solidFill>
                  <a:srgbClr val="313D41"/>
                </a:solidFill>
                <a:effectLst/>
                <a:latin typeface="Arial" panose="020B0604020202020204" pitchFamily="34" charset="0"/>
                <a:ea typeface="Times New Roman" panose="02020603050405020304" pitchFamily="18" charset="0"/>
                <a:cs typeface="Times New Roman" panose="02020603050405020304" pitchFamily="18" charset="0"/>
              </a:rPr>
              <a:t>When choosing a literature review structure, there are several factors to consider. </a:t>
            </a:r>
            <a:endParaRPr lang="en-GB" sz="1800" kern="1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lgn="just">
              <a:lnSpc>
                <a:spcPct val="107000"/>
              </a:lnSpc>
              <a:spcAft>
                <a:spcPts val="800"/>
              </a:spcAft>
              <a:buNone/>
            </a:pPr>
            <a:r>
              <a:rPr lang="en-GB" sz="1800" kern="0" dirty="0">
                <a:solidFill>
                  <a:srgbClr val="313D41"/>
                </a:solidFill>
                <a:effectLst/>
                <a:latin typeface="Arial" panose="020B0604020202020204" pitchFamily="34" charset="0"/>
                <a:ea typeface="Times New Roman" panose="02020603050405020304" pitchFamily="18" charset="0"/>
                <a:cs typeface="Times New Roman" panose="02020603050405020304" pitchFamily="18" charset="0"/>
              </a:rPr>
              <a:t>1. Purpose of the literature review. Is it to provide an overview of the field, or is it to evaluate a specific theory or research methodology? </a:t>
            </a:r>
            <a:endParaRPr lang="en-GB" sz="1800" kern="1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lgn="just">
              <a:lnSpc>
                <a:spcPct val="107000"/>
              </a:lnSpc>
              <a:spcAft>
                <a:spcPts val="800"/>
              </a:spcAft>
              <a:buNone/>
            </a:pPr>
            <a:r>
              <a:rPr lang="en-GB" sz="1800" kern="0" dirty="0">
                <a:solidFill>
                  <a:srgbClr val="313D41"/>
                </a:solidFill>
                <a:effectLst/>
                <a:latin typeface="Arial" panose="020B0604020202020204" pitchFamily="34" charset="0"/>
                <a:ea typeface="Times New Roman" panose="02020603050405020304" pitchFamily="18" charset="0"/>
                <a:cs typeface="Times New Roman" panose="02020603050405020304" pitchFamily="18" charset="0"/>
              </a:rPr>
              <a:t>2. Audience for the literature review. Will it be read by scholars in the field, or is it intended for a general audience? </a:t>
            </a:r>
            <a:endParaRPr lang="en-GB" sz="1800" kern="1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lgn="just">
              <a:lnSpc>
                <a:spcPct val="107000"/>
              </a:lnSpc>
              <a:spcAft>
                <a:spcPts val="800"/>
              </a:spcAft>
              <a:buNone/>
            </a:pPr>
            <a:r>
              <a:rPr lang="en-GB" sz="1800" kern="0" dirty="0">
                <a:solidFill>
                  <a:srgbClr val="313D41"/>
                </a:solidFill>
                <a:effectLst/>
                <a:latin typeface="Arial" panose="020B0604020202020204" pitchFamily="34" charset="0"/>
                <a:ea typeface="Times New Roman" panose="02020603050405020304" pitchFamily="18" charset="0"/>
                <a:cs typeface="Times New Roman" panose="02020603050405020304" pitchFamily="18" charset="0"/>
              </a:rPr>
              <a:t>3. Scope of the literature review. What time period should the sources cover? What types of sources do you need to identify? Are you focusing on a specific research method or theory?</a:t>
            </a:r>
            <a:endParaRPr lang="en-GB" sz="1800" kern="1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lgn="just">
              <a:lnSpc>
                <a:spcPct val="107000"/>
              </a:lnSpc>
              <a:spcAft>
                <a:spcPts val="800"/>
              </a:spcAft>
              <a:buNone/>
            </a:pPr>
            <a:r>
              <a:rPr lang="en-GB" sz="1800" kern="0" dirty="0">
                <a:solidFill>
                  <a:srgbClr val="313D41"/>
                </a:solidFill>
                <a:effectLst/>
                <a:latin typeface="Arial" panose="020B0604020202020204" pitchFamily="34" charset="0"/>
                <a:ea typeface="Times New Roman" panose="02020603050405020304" pitchFamily="18" charset="0"/>
                <a:cs typeface="Times New Roman" panose="02020603050405020304" pitchFamily="18" charset="0"/>
              </a:rPr>
              <a:t>4. Resources available. What sources will be used, and how will they be accessed? Will you include grey literature? Will you evaluate the quality of the sources?</a:t>
            </a:r>
            <a:endParaRPr lang="en-GB" sz="1800" kern="1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lgn="just">
              <a:lnSpc>
                <a:spcPct val="107000"/>
              </a:lnSpc>
              <a:spcAft>
                <a:spcPts val="800"/>
              </a:spcAft>
              <a:buNone/>
            </a:pPr>
            <a:r>
              <a:rPr lang="en-GB" sz="1800" kern="0" dirty="0">
                <a:solidFill>
                  <a:srgbClr val="313D41"/>
                </a:solidFill>
                <a:effectLst/>
                <a:latin typeface="Arial" panose="020B0604020202020204" pitchFamily="34" charset="0"/>
                <a:ea typeface="Times New Roman" panose="02020603050405020304" pitchFamily="18" charset="0"/>
                <a:cs typeface="Times New Roman" panose="02020603050405020304" pitchFamily="18" charset="0"/>
              </a:rPr>
              <a:t>With these considerations in mind, you can choose a literature review structure that best suits your needs.</a:t>
            </a:r>
            <a:endParaRPr lang="en-GB" sz="1800" kern="1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grpSp>
        <p:nvGrpSpPr>
          <p:cNvPr id="4" name="Group 3">
            <a:extLst>
              <a:ext uri="{FF2B5EF4-FFF2-40B4-BE49-F238E27FC236}">
                <a16:creationId xmlns:a16="http://schemas.microsoft.com/office/drawing/2014/main" id="{137A1671-7C42-4861-50EA-26D50AD116F1}"/>
              </a:ext>
            </a:extLst>
          </p:cNvPr>
          <p:cNvGrpSpPr/>
          <p:nvPr/>
        </p:nvGrpSpPr>
        <p:grpSpPr>
          <a:xfrm>
            <a:off x="0" y="6122874"/>
            <a:ext cx="12192000" cy="735126"/>
            <a:chOff x="0" y="5909266"/>
            <a:chExt cx="12192000" cy="948734"/>
          </a:xfrm>
        </p:grpSpPr>
        <p:grpSp>
          <p:nvGrpSpPr>
            <p:cNvPr id="5" name="Group 4">
              <a:extLst>
                <a:ext uri="{FF2B5EF4-FFF2-40B4-BE49-F238E27FC236}">
                  <a16:creationId xmlns:a16="http://schemas.microsoft.com/office/drawing/2014/main" id="{E0AC4DC1-F9B0-5313-F38B-FC4D53886A4E}"/>
                </a:ext>
              </a:extLst>
            </p:cNvPr>
            <p:cNvGrpSpPr/>
            <p:nvPr/>
          </p:nvGrpSpPr>
          <p:grpSpPr>
            <a:xfrm>
              <a:off x="5152445" y="5909266"/>
              <a:ext cx="7039555" cy="948733"/>
              <a:chOff x="5152445" y="5578608"/>
              <a:chExt cx="7039555" cy="1279392"/>
            </a:xfrm>
          </p:grpSpPr>
          <p:pic>
            <p:nvPicPr>
              <p:cNvPr id="7" name="Picture 6">
                <a:extLst>
                  <a:ext uri="{FF2B5EF4-FFF2-40B4-BE49-F238E27FC236}">
                    <a16:creationId xmlns:a16="http://schemas.microsoft.com/office/drawing/2014/main" id="{150068FC-02A0-E784-B4B3-023D0A854B55}"/>
                  </a:ext>
                </a:extLst>
              </p:cNvPr>
              <p:cNvPicPr>
                <a:picLocks noChangeAspect="1"/>
              </p:cNvPicPr>
              <p:nvPr/>
            </p:nvPicPr>
            <p:blipFill rotWithShape="1">
              <a:blip r:embed="rId2"/>
              <a:srcRect l="35783" t="36155" r="37774" b="45189"/>
              <a:stretch/>
            </p:blipFill>
            <p:spPr>
              <a:xfrm>
                <a:off x="9471853" y="5578608"/>
                <a:ext cx="2720147" cy="1279392"/>
              </a:xfrm>
              <a:prstGeom prst="rect">
                <a:avLst/>
              </a:prstGeom>
            </p:spPr>
          </p:pic>
          <p:pic>
            <p:nvPicPr>
              <p:cNvPr id="8" name="Picture 7">
                <a:extLst>
                  <a:ext uri="{FF2B5EF4-FFF2-40B4-BE49-F238E27FC236}">
                    <a16:creationId xmlns:a16="http://schemas.microsoft.com/office/drawing/2014/main" id="{31D0303F-F33A-C8D5-D6F8-538240CF8AA3}"/>
                  </a:ext>
                </a:extLst>
              </p:cNvPr>
              <p:cNvPicPr>
                <a:picLocks noChangeAspect="1"/>
              </p:cNvPicPr>
              <p:nvPr/>
            </p:nvPicPr>
            <p:blipFill rotWithShape="1">
              <a:blip r:embed="rId3"/>
              <a:srcRect l="40286" t="48724" r="8390" b="19509"/>
              <a:stretch/>
            </p:blipFill>
            <p:spPr>
              <a:xfrm>
                <a:off x="5152445" y="5578608"/>
                <a:ext cx="4319407" cy="1279392"/>
              </a:xfrm>
              <a:prstGeom prst="rect">
                <a:avLst/>
              </a:prstGeom>
            </p:spPr>
          </p:pic>
        </p:grpSp>
        <p:pic>
          <p:nvPicPr>
            <p:cNvPr id="6" name="Picture 5">
              <a:extLst>
                <a:ext uri="{FF2B5EF4-FFF2-40B4-BE49-F238E27FC236}">
                  <a16:creationId xmlns:a16="http://schemas.microsoft.com/office/drawing/2014/main" id="{4C6BDEAB-B2F0-F165-4E52-DFFDC90CFAA5}"/>
                </a:ext>
              </a:extLst>
            </p:cNvPr>
            <p:cNvPicPr>
              <a:picLocks noChangeAspect="1"/>
            </p:cNvPicPr>
            <p:nvPr/>
          </p:nvPicPr>
          <p:blipFill rotWithShape="1">
            <a:blip r:embed="rId4"/>
            <a:srcRect l="44460" t="53448" r="30342" b="33142"/>
            <a:stretch/>
          </p:blipFill>
          <p:spPr>
            <a:xfrm>
              <a:off x="0" y="5909267"/>
              <a:ext cx="5263763" cy="948733"/>
            </a:xfrm>
            <a:prstGeom prst="rect">
              <a:avLst/>
            </a:prstGeom>
          </p:spPr>
        </p:pic>
      </p:grpSp>
    </p:spTree>
    <p:extLst>
      <p:ext uri="{BB962C8B-B14F-4D97-AF65-F5344CB8AC3E}">
        <p14:creationId xmlns:p14="http://schemas.microsoft.com/office/powerpoint/2010/main" val="359864440"/>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696D6A-FE32-132D-0AB9-ACFB73FB2792}"/>
              </a:ext>
            </a:extLst>
          </p:cNvPr>
          <p:cNvSpPr>
            <a:spLocks noGrp="1"/>
          </p:cNvSpPr>
          <p:nvPr>
            <p:ph type="title"/>
          </p:nvPr>
        </p:nvSpPr>
        <p:spPr>
          <a:xfrm>
            <a:off x="255036" y="111968"/>
            <a:ext cx="4627984" cy="5510504"/>
          </a:xfrm>
        </p:spPr>
        <p:txBody>
          <a:bodyPr>
            <a:normAutofit fontScale="90000"/>
          </a:bodyPr>
          <a:lstStyle/>
          <a:p>
            <a:r>
              <a:rPr lang="en-GB" sz="2800" kern="0" dirty="0">
                <a:solidFill>
                  <a:srgbClr val="313D41"/>
                </a:solidFill>
                <a:effectLst/>
                <a:latin typeface="Arial" panose="020B0604020202020204" pitchFamily="34" charset="0"/>
                <a:ea typeface="Times New Roman" panose="02020603050405020304" pitchFamily="18" charset="0"/>
              </a:rPr>
              <a:t>Literature reviews are an essential part of any research project. Understanding the different types of structures and how to select the best structure for your specific project is key to ensuring that you create the most effective review possible. </a:t>
            </a:r>
            <a:br>
              <a:rPr lang="en-GB" sz="1800" kern="0" dirty="0">
                <a:solidFill>
                  <a:srgbClr val="313D41"/>
                </a:solidFill>
                <a:effectLst/>
                <a:latin typeface="Arial" panose="020B0604020202020204" pitchFamily="34" charset="0"/>
                <a:ea typeface="Times New Roman" panose="02020603050405020304" pitchFamily="18" charset="0"/>
              </a:rPr>
            </a:br>
            <a:br>
              <a:rPr lang="en-GB" sz="1800" kern="0" dirty="0">
                <a:solidFill>
                  <a:srgbClr val="313D41"/>
                </a:solidFill>
                <a:effectLst/>
                <a:latin typeface="Arial" panose="020B0604020202020204" pitchFamily="34" charset="0"/>
                <a:ea typeface="Times New Roman" panose="02020603050405020304" pitchFamily="18" charset="0"/>
              </a:rPr>
            </a:br>
            <a:r>
              <a:rPr lang="en-GB" sz="1800" kern="100" dirty="0">
                <a:solidFill>
                  <a:srgbClr val="212121"/>
                </a:solidFill>
                <a:effectLst/>
                <a:latin typeface="Arial" panose="020B0604020202020204" pitchFamily="34" charset="0"/>
                <a:ea typeface="Calibri" panose="020F0502020204030204" pitchFamily="34" charset="0"/>
                <a:cs typeface="Times New Roman" panose="02020603050405020304" pitchFamily="18" charset="0"/>
              </a:rPr>
              <a:t>Leite D.F.B., Padilha, M.A.S. &amp; Cecatti J.G. *(2019) Approaching literature review for academic purposes: The Literature Review Checklist. </a:t>
            </a:r>
            <a:r>
              <a:rPr lang="en-GB" sz="1800" i="1" kern="100" dirty="0">
                <a:solidFill>
                  <a:srgbClr val="212121"/>
                </a:solidFill>
                <a:effectLst/>
                <a:latin typeface="Arial" panose="020B0604020202020204" pitchFamily="34" charset="0"/>
                <a:ea typeface="Calibri" panose="020F0502020204030204" pitchFamily="34" charset="0"/>
                <a:cs typeface="Times New Roman" panose="02020603050405020304" pitchFamily="18" charset="0"/>
              </a:rPr>
              <a:t>Clinics</a:t>
            </a:r>
            <a:r>
              <a:rPr lang="en-GB" sz="1800" kern="100" dirty="0">
                <a:solidFill>
                  <a:srgbClr val="212121"/>
                </a:solidFill>
                <a:effectLst/>
                <a:latin typeface="Arial" panose="020B0604020202020204" pitchFamily="34" charset="0"/>
                <a:ea typeface="Calibri" panose="020F0502020204030204" pitchFamily="34" charset="0"/>
                <a:cs typeface="Times New Roman" panose="02020603050405020304" pitchFamily="18" charset="0"/>
              </a:rPr>
              <a:t> (Sao Paulo). 2019 Nov 25;74:e1403. doi: 10.6061/clinics/2019/e1403.  PMID: 31778435; PMCID: PMC6862708.</a:t>
            </a:r>
            <a:r>
              <a:rPr lang="en-GB" sz="1800" kern="100" dirty="0">
                <a:effectLst/>
                <a:latin typeface="Arial" panose="020B0604020202020204" pitchFamily="34" charset="0"/>
                <a:ea typeface="Calibri" panose="020F0502020204030204" pitchFamily="34" charset="0"/>
                <a:cs typeface="Times New Roman" panose="02020603050405020304" pitchFamily="18" charset="0"/>
              </a:rPr>
              <a:t> </a:t>
            </a:r>
            <a:r>
              <a:rPr lang="en-GB" sz="1800" u="sng" kern="100" dirty="0">
                <a:solidFill>
                  <a:srgbClr val="0563C1"/>
                </a:solidFill>
                <a:effectLst/>
                <a:latin typeface="Arial" panose="020B0604020202020204" pitchFamily="34" charset="0"/>
                <a:ea typeface="Calibri" panose="020F0502020204030204" pitchFamily="34" charset="0"/>
                <a:cs typeface="Times New Roman" panose="02020603050405020304" pitchFamily="18" charset="0"/>
                <a:hlinkClick r:id="rId2"/>
              </a:rPr>
              <a:t>https://www.ncbi.nlm.nih.gov/pmc/articles/PMC6862708/</a:t>
            </a:r>
            <a:br>
              <a:rPr lang="en-GB" sz="1800" kern="100" dirty="0">
                <a:effectLst/>
                <a:latin typeface="Calibri" panose="020F0502020204030204" pitchFamily="34" charset="0"/>
                <a:ea typeface="Calibri" panose="020F0502020204030204" pitchFamily="34" charset="0"/>
                <a:cs typeface="Times New Roman" panose="02020603050405020304" pitchFamily="18" charset="0"/>
              </a:rPr>
            </a:br>
            <a:endParaRPr lang="en-GB" dirty="0"/>
          </a:p>
        </p:txBody>
      </p:sp>
      <p:pic>
        <p:nvPicPr>
          <p:cNvPr id="4" name="Content Placeholder 3">
            <a:extLst>
              <a:ext uri="{FF2B5EF4-FFF2-40B4-BE49-F238E27FC236}">
                <a16:creationId xmlns:a16="http://schemas.microsoft.com/office/drawing/2014/main" id="{2ABEC8DF-7EF3-C37A-0CA0-BFEAF5DA3812}"/>
              </a:ext>
            </a:extLst>
          </p:cNvPr>
          <p:cNvPicPr>
            <a:picLocks noGrp="1" noChangeAspect="1"/>
          </p:cNvPicPr>
          <p:nvPr>
            <p:ph idx="1"/>
          </p:nvPr>
        </p:nvPicPr>
        <p:blipFill>
          <a:blip r:embed="rId3">
            <a:extLst>
              <a:ext uri="{28A0092B-C50C-407E-A947-70E740481C1C}">
                <a14:useLocalDpi xmlns:a14="http://schemas.microsoft.com/office/drawing/2010/main" val="0"/>
              </a:ext>
            </a:extLst>
          </a:blip>
          <a:srcRect/>
          <a:stretch>
            <a:fillRect/>
          </a:stretch>
        </p:blipFill>
        <p:spPr bwMode="auto">
          <a:xfrm>
            <a:off x="4584441" y="351452"/>
            <a:ext cx="6873551" cy="6055567"/>
          </a:xfrm>
          <a:prstGeom prst="rect">
            <a:avLst/>
          </a:prstGeom>
          <a:noFill/>
        </p:spPr>
      </p:pic>
      <p:grpSp>
        <p:nvGrpSpPr>
          <p:cNvPr id="3" name="Group 2">
            <a:extLst>
              <a:ext uri="{FF2B5EF4-FFF2-40B4-BE49-F238E27FC236}">
                <a16:creationId xmlns:a16="http://schemas.microsoft.com/office/drawing/2014/main" id="{5A7C4EDE-8983-E572-0C77-F31E52D885EA}"/>
              </a:ext>
            </a:extLst>
          </p:cNvPr>
          <p:cNvGrpSpPr/>
          <p:nvPr/>
        </p:nvGrpSpPr>
        <p:grpSpPr>
          <a:xfrm>
            <a:off x="0" y="6138984"/>
            <a:ext cx="12192000" cy="735125"/>
            <a:chOff x="-576943" y="7018341"/>
            <a:chExt cx="12257314" cy="948733"/>
          </a:xfrm>
        </p:grpSpPr>
        <p:grpSp>
          <p:nvGrpSpPr>
            <p:cNvPr id="5" name="Group 4">
              <a:extLst>
                <a:ext uri="{FF2B5EF4-FFF2-40B4-BE49-F238E27FC236}">
                  <a16:creationId xmlns:a16="http://schemas.microsoft.com/office/drawing/2014/main" id="{A1276713-0D0A-39E1-FF16-510D2A8917E8}"/>
                </a:ext>
              </a:extLst>
            </p:cNvPr>
            <p:cNvGrpSpPr/>
            <p:nvPr/>
          </p:nvGrpSpPr>
          <p:grpSpPr>
            <a:xfrm>
              <a:off x="4640817" y="7018341"/>
              <a:ext cx="7039554" cy="948733"/>
              <a:chOff x="4640817" y="7074226"/>
              <a:chExt cx="7039554" cy="1279392"/>
            </a:xfrm>
          </p:grpSpPr>
          <p:pic>
            <p:nvPicPr>
              <p:cNvPr id="7" name="Picture 6">
                <a:extLst>
                  <a:ext uri="{FF2B5EF4-FFF2-40B4-BE49-F238E27FC236}">
                    <a16:creationId xmlns:a16="http://schemas.microsoft.com/office/drawing/2014/main" id="{F94F2927-F5EB-69AF-905B-BCBC17132B7A}"/>
                  </a:ext>
                </a:extLst>
              </p:cNvPr>
              <p:cNvPicPr>
                <a:picLocks noChangeAspect="1"/>
              </p:cNvPicPr>
              <p:nvPr/>
            </p:nvPicPr>
            <p:blipFill rotWithShape="1">
              <a:blip r:embed="rId4"/>
              <a:srcRect l="35783" t="36155" r="37774" b="45189"/>
              <a:stretch/>
            </p:blipFill>
            <p:spPr>
              <a:xfrm>
                <a:off x="8960224" y="7074226"/>
                <a:ext cx="2720147" cy="1279392"/>
              </a:xfrm>
              <a:prstGeom prst="rect">
                <a:avLst/>
              </a:prstGeom>
            </p:spPr>
          </p:pic>
          <p:pic>
            <p:nvPicPr>
              <p:cNvPr id="8" name="Picture 7">
                <a:extLst>
                  <a:ext uri="{FF2B5EF4-FFF2-40B4-BE49-F238E27FC236}">
                    <a16:creationId xmlns:a16="http://schemas.microsoft.com/office/drawing/2014/main" id="{CA0758C2-3544-E1C7-E6B1-E6C5BA50CA86}"/>
                  </a:ext>
                </a:extLst>
              </p:cNvPr>
              <p:cNvPicPr>
                <a:picLocks noChangeAspect="1"/>
              </p:cNvPicPr>
              <p:nvPr/>
            </p:nvPicPr>
            <p:blipFill rotWithShape="1">
              <a:blip r:embed="rId5"/>
              <a:srcRect l="40286" t="48724" r="8390" b="19509"/>
              <a:stretch/>
            </p:blipFill>
            <p:spPr>
              <a:xfrm>
                <a:off x="4640817" y="7074226"/>
                <a:ext cx="4319407" cy="1279392"/>
              </a:xfrm>
              <a:prstGeom prst="rect">
                <a:avLst/>
              </a:prstGeom>
            </p:spPr>
          </p:pic>
        </p:grpSp>
        <p:pic>
          <p:nvPicPr>
            <p:cNvPr id="6" name="Picture 5">
              <a:extLst>
                <a:ext uri="{FF2B5EF4-FFF2-40B4-BE49-F238E27FC236}">
                  <a16:creationId xmlns:a16="http://schemas.microsoft.com/office/drawing/2014/main" id="{C88C3C66-E3DC-1657-CB15-F04C999ED68F}"/>
                </a:ext>
              </a:extLst>
            </p:cNvPr>
            <p:cNvPicPr>
              <a:picLocks noChangeAspect="1"/>
            </p:cNvPicPr>
            <p:nvPr/>
          </p:nvPicPr>
          <p:blipFill rotWithShape="1">
            <a:blip r:embed="rId6"/>
            <a:srcRect l="44460" t="53448" r="30342" b="33142"/>
            <a:stretch/>
          </p:blipFill>
          <p:spPr>
            <a:xfrm>
              <a:off x="-576943" y="7018341"/>
              <a:ext cx="5263763" cy="948733"/>
            </a:xfrm>
            <a:prstGeom prst="rect">
              <a:avLst/>
            </a:prstGeom>
          </p:spPr>
        </p:pic>
      </p:grpSp>
    </p:spTree>
    <p:extLst>
      <p:ext uri="{BB962C8B-B14F-4D97-AF65-F5344CB8AC3E}">
        <p14:creationId xmlns:p14="http://schemas.microsoft.com/office/powerpoint/2010/main" val="221580475"/>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CD770B-2F5B-2782-D13E-139644FA763F}"/>
              </a:ext>
            </a:extLst>
          </p:cNvPr>
          <p:cNvSpPr>
            <a:spLocks noGrp="1"/>
          </p:cNvSpPr>
          <p:nvPr>
            <p:ph type="title"/>
          </p:nvPr>
        </p:nvSpPr>
        <p:spPr>
          <a:xfrm>
            <a:off x="661695" y="710293"/>
            <a:ext cx="10515600" cy="1115332"/>
          </a:xfrm>
        </p:spPr>
        <p:txBody>
          <a:bodyPr>
            <a:normAutofit fontScale="90000"/>
          </a:bodyPr>
          <a:lstStyle/>
          <a:p>
            <a:pPr>
              <a:lnSpc>
                <a:spcPct val="107000"/>
              </a:lnSpc>
              <a:spcAft>
                <a:spcPts val="800"/>
              </a:spcAft>
            </a:pPr>
            <a:br>
              <a:rPr lang="en-GB" sz="1800" kern="100" dirty="0">
                <a:effectLst/>
                <a:latin typeface="Calibri" panose="020F0502020204030204" pitchFamily="34" charset="0"/>
                <a:ea typeface="Calibri" panose="020F0502020204030204" pitchFamily="34" charset="0"/>
                <a:cs typeface="Times New Roman" panose="02020603050405020304" pitchFamily="18" charset="0"/>
              </a:rPr>
            </a:br>
            <a:r>
              <a:rPr lang="en-GB" sz="3600" kern="100" dirty="0">
                <a:effectLst/>
                <a:latin typeface="Arial" panose="020B0604020202020204" pitchFamily="34" charset="0"/>
                <a:ea typeface="Calibri" panose="020F0502020204030204" pitchFamily="34" charset="0"/>
                <a:cs typeface="Arial" panose="020B0604020202020204" pitchFamily="34" charset="0"/>
              </a:rPr>
              <a:t>I quite like </a:t>
            </a:r>
            <a:r>
              <a:rPr lang="en-GB" sz="3600" kern="0" dirty="0">
                <a:effectLst/>
                <a:latin typeface="Arial" panose="020B0604020202020204" pitchFamily="34" charset="0"/>
                <a:ea typeface="Times New Roman" panose="02020603050405020304" pitchFamily="18" charset="0"/>
                <a:cs typeface="Arial" panose="020B0604020202020204" pitchFamily="34" charset="0"/>
              </a:rPr>
              <a:t>Dr Miguel’s videos on research methods, particularly his advice on doing the literature review. (14mins)</a:t>
            </a:r>
            <a:br>
              <a:rPr lang="en-GB" sz="3600" kern="0" dirty="0">
                <a:effectLst/>
                <a:latin typeface="Arial" panose="020B0604020202020204" pitchFamily="34" charset="0"/>
                <a:ea typeface="Times New Roman" panose="02020603050405020304" pitchFamily="18" charset="0"/>
                <a:cs typeface="Arial" panose="020B0604020202020204" pitchFamily="34" charset="0"/>
              </a:rPr>
            </a:br>
            <a:br>
              <a:rPr lang="en-GB" sz="3600" kern="100" dirty="0">
                <a:effectLst/>
                <a:latin typeface="Arial" panose="020B0604020202020204" pitchFamily="34" charset="0"/>
                <a:ea typeface="Calibri" panose="020F0502020204030204" pitchFamily="34" charset="0"/>
                <a:cs typeface="Arial" panose="020B0604020202020204" pitchFamily="34" charset="0"/>
              </a:rPr>
            </a:br>
            <a:r>
              <a:rPr lang="en-GB" sz="3600" u="sng" kern="100" dirty="0">
                <a:solidFill>
                  <a:srgbClr val="0563C1"/>
                </a:solidFill>
                <a:latin typeface="Arial" panose="020B0604020202020204" pitchFamily="34" charset="0"/>
                <a:ea typeface="Calibri" panose="020F0502020204030204" pitchFamily="34" charset="0"/>
                <a:cs typeface="Arial" panose="020B0604020202020204" pitchFamily="34" charset="0"/>
                <a:hlinkClick r:id="rId2"/>
              </a:rPr>
              <a:t>https://www.youtube.com/watch?v=tfNctJuFV0k</a:t>
            </a:r>
            <a:r>
              <a:rPr lang="en-GB" sz="3600" kern="100" dirty="0">
                <a:latin typeface="Arial" panose="020B0604020202020204" pitchFamily="34" charset="0"/>
                <a:ea typeface="Calibri" panose="020F0502020204030204" pitchFamily="34" charset="0"/>
                <a:cs typeface="Arial" panose="020B0604020202020204" pitchFamily="34" charset="0"/>
              </a:rPr>
              <a:t> </a:t>
            </a:r>
            <a:endParaRPr lang="en-GB" sz="3600"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C6BA4BD7-822A-5A28-6101-C1451DF1E1B8}"/>
              </a:ext>
            </a:extLst>
          </p:cNvPr>
          <p:cNvSpPr>
            <a:spLocks noGrp="1"/>
          </p:cNvSpPr>
          <p:nvPr>
            <p:ph idx="1"/>
          </p:nvPr>
        </p:nvSpPr>
        <p:spPr>
          <a:xfrm>
            <a:off x="838200" y="1825625"/>
            <a:ext cx="6296025" cy="4351338"/>
          </a:xfrm>
        </p:spPr>
        <p:txBody>
          <a:bodyPr>
            <a:normAutofit fontScale="92500" lnSpcReduction="20000"/>
          </a:bodyPr>
          <a:lstStyle/>
          <a:p>
            <a:pPr marL="0" indent="0">
              <a:buNone/>
            </a:pPr>
            <a:endParaRPr lang="en-GB" kern="100" dirty="0">
              <a:solidFill>
                <a:srgbClr val="131313"/>
              </a:solidFill>
              <a:effectLst/>
              <a:latin typeface="Arial" panose="020B0604020202020204" pitchFamily="34" charset="0"/>
              <a:ea typeface="Calibri" panose="020F0502020204030204" pitchFamily="34" charset="0"/>
              <a:cs typeface="Times New Roman" panose="02020603050405020304" pitchFamily="18" charset="0"/>
            </a:endParaRPr>
          </a:p>
          <a:p>
            <a:pPr marL="0" indent="0">
              <a:buNone/>
            </a:pPr>
            <a:endParaRPr lang="en-GB" kern="100" dirty="0">
              <a:solidFill>
                <a:srgbClr val="131313"/>
              </a:solidFill>
              <a:effectLst/>
              <a:latin typeface="Arial" panose="020B0604020202020204" pitchFamily="34" charset="0"/>
              <a:ea typeface="Calibri" panose="020F0502020204030204" pitchFamily="34" charset="0"/>
              <a:cs typeface="Times New Roman" panose="02020603050405020304" pitchFamily="18" charset="0"/>
            </a:endParaRPr>
          </a:p>
          <a:p>
            <a:pPr marL="0" indent="0">
              <a:buNone/>
            </a:pPr>
            <a:endParaRPr lang="en-GB" b="1" kern="1800" dirty="0">
              <a:latin typeface="Arial" panose="020B0604020202020204" pitchFamily="34" charset="0"/>
              <a:ea typeface="Times New Roman" panose="02020603050405020304" pitchFamily="18" charset="0"/>
              <a:cs typeface="Times New Roman" panose="02020603050405020304" pitchFamily="18" charset="0"/>
            </a:endParaRPr>
          </a:p>
          <a:p>
            <a:pPr marL="0" indent="0">
              <a:buNone/>
            </a:pPr>
            <a:r>
              <a:rPr lang="en-GB" b="1" kern="1800" dirty="0">
                <a:latin typeface="Arial" panose="020B0604020202020204" pitchFamily="34" charset="0"/>
                <a:ea typeface="Times New Roman" panose="02020603050405020304" pitchFamily="18" charset="0"/>
                <a:cs typeface="Times New Roman" panose="02020603050405020304" pitchFamily="18" charset="0"/>
              </a:rPr>
              <a:t>How to write a CRITICAL Literature Review: You MUST follow these 3 STEPS!</a:t>
            </a:r>
            <a:endParaRPr lang="en-GB" kern="100" dirty="0">
              <a:latin typeface="Calibri" panose="020F0502020204030204" pitchFamily="34" charset="0"/>
              <a:ea typeface="Calibri" panose="020F0502020204030204" pitchFamily="34" charset="0"/>
              <a:cs typeface="Times New Roman" panose="02020603050405020304" pitchFamily="18" charset="0"/>
            </a:endParaRPr>
          </a:p>
          <a:p>
            <a:pPr marL="0" indent="0">
              <a:buNone/>
            </a:pPr>
            <a:endParaRPr lang="en-GB" kern="100" dirty="0">
              <a:solidFill>
                <a:srgbClr val="131313"/>
              </a:solidFill>
              <a:latin typeface="Arial" panose="020B0604020202020204" pitchFamily="34" charset="0"/>
              <a:ea typeface="Calibri" panose="020F0502020204030204" pitchFamily="34" charset="0"/>
              <a:cs typeface="Times New Roman" panose="02020603050405020304" pitchFamily="18" charset="0"/>
            </a:endParaRPr>
          </a:p>
          <a:p>
            <a:pPr marL="0" indent="0">
              <a:buNone/>
            </a:pPr>
            <a:r>
              <a:rPr lang="en-GB" kern="100" dirty="0">
                <a:solidFill>
                  <a:srgbClr val="131313"/>
                </a:solidFill>
                <a:effectLst/>
                <a:latin typeface="Arial" panose="020B0604020202020204" pitchFamily="34" charset="0"/>
                <a:ea typeface="Calibri" panose="020F0502020204030204" pitchFamily="34" charset="0"/>
                <a:cs typeface="Times New Roman" panose="02020603050405020304" pitchFamily="18" charset="0"/>
              </a:rPr>
              <a:t>Dr. Miguel Moital explains the ‘intellectual ladder’ which an intuitive and effective way is to explain how to do a critical literature review.</a:t>
            </a:r>
            <a:endParaRPr lang="en-GB" kern="1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buNone/>
            </a:pPr>
            <a:r>
              <a:rPr lang="en-GB" sz="1800" b="1" kern="1800" dirty="0">
                <a:effectLst/>
                <a:latin typeface="Arial" panose="020B0604020202020204" pitchFamily="34" charset="0"/>
                <a:ea typeface="Times New Roman" panose="02020603050405020304" pitchFamily="18" charset="0"/>
                <a:cs typeface="Times New Roman" panose="02020603050405020304" pitchFamily="18" charset="0"/>
                <a:hlinkClick r:id="rId3"/>
              </a:rPr>
              <a:t>https://staffprofiles.bournemouth.ac.uk/display/mmoital</a:t>
            </a:r>
            <a:r>
              <a:rPr lang="en-GB" sz="1800" b="1" kern="1800" dirty="0">
                <a:effectLst/>
                <a:latin typeface="Arial" panose="020B0604020202020204" pitchFamily="34" charset="0"/>
                <a:ea typeface="Times New Roman" panose="02020603050405020304" pitchFamily="18" charset="0"/>
                <a:cs typeface="Times New Roman" panose="02020603050405020304" pitchFamily="18" charset="0"/>
              </a:rPr>
              <a:t> </a:t>
            </a:r>
          </a:p>
          <a:p>
            <a:endParaRPr lang="en-GB" dirty="0"/>
          </a:p>
        </p:txBody>
      </p:sp>
      <p:pic>
        <p:nvPicPr>
          <p:cNvPr id="4" name="Picture 3">
            <a:extLst>
              <a:ext uri="{FF2B5EF4-FFF2-40B4-BE49-F238E27FC236}">
                <a16:creationId xmlns:a16="http://schemas.microsoft.com/office/drawing/2014/main" id="{397820B9-3717-2858-3883-1D6FB09AAA4D}"/>
              </a:ext>
            </a:extLst>
          </p:cNvPr>
          <p:cNvPicPr>
            <a:picLocks noChangeAspect="1"/>
          </p:cNvPicPr>
          <p:nvPr/>
        </p:nvPicPr>
        <p:blipFill>
          <a:blip r:embed="rId4"/>
          <a:stretch>
            <a:fillRect/>
          </a:stretch>
        </p:blipFill>
        <p:spPr>
          <a:xfrm>
            <a:off x="7753739" y="2767012"/>
            <a:ext cx="3405673" cy="3810000"/>
          </a:xfrm>
          <a:prstGeom prst="rect">
            <a:avLst/>
          </a:prstGeom>
        </p:spPr>
      </p:pic>
    </p:spTree>
    <p:extLst>
      <p:ext uri="{BB962C8B-B14F-4D97-AF65-F5344CB8AC3E}">
        <p14:creationId xmlns:p14="http://schemas.microsoft.com/office/powerpoint/2010/main" val="3652167434"/>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8D53B6-2D71-C861-FAB7-7F8983D42F73}"/>
              </a:ext>
            </a:extLst>
          </p:cNvPr>
          <p:cNvSpPr>
            <a:spLocks noGrp="1"/>
          </p:cNvSpPr>
          <p:nvPr>
            <p:ph type="title"/>
          </p:nvPr>
        </p:nvSpPr>
        <p:spPr/>
        <p:txBody>
          <a:bodyPr>
            <a:normAutofit/>
          </a:bodyPr>
          <a:lstStyle/>
          <a:p>
            <a:r>
              <a:rPr lang="en-GB" sz="3600" b="1" kern="0" dirty="0">
                <a:solidFill>
                  <a:srgbClr val="000000"/>
                </a:solidFill>
                <a:latin typeface="Arial" panose="020B0604020202020204" pitchFamily="34" charset="0"/>
                <a:ea typeface="Times New Roman" panose="02020603050405020304" pitchFamily="18" charset="0"/>
                <a:cs typeface="Times New Roman" panose="02020603050405020304" pitchFamily="18" charset="0"/>
              </a:rPr>
              <a:t>The 6 Cs of academic writing excellence.</a:t>
            </a:r>
            <a:br>
              <a:rPr lang="en-GB" kern="100" dirty="0">
                <a:latin typeface="Calibri" panose="020F0502020204030204" pitchFamily="34" charset="0"/>
                <a:ea typeface="Calibri" panose="020F0502020204030204" pitchFamily="34" charset="0"/>
                <a:cs typeface="Times New Roman" panose="02020603050405020304" pitchFamily="18" charset="0"/>
              </a:rPr>
            </a:br>
            <a:endParaRPr lang="en-GB" dirty="0"/>
          </a:p>
        </p:txBody>
      </p:sp>
      <p:sp>
        <p:nvSpPr>
          <p:cNvPr id="3" name="Content Placeholder 2">
            <a:extLst>
              <a:ext uri="{FF2B5EF4-FFF2-40B4-BE49-F238E27FC236}">
                <a16:creationId xmlns:a16="http://schemas.microsoft.com/office/drawing/2014/main" id="{AAD554EB-AE99-72BF-7EAD-2EF566B6F2E2}"/>
              </a:ext>
            </a:extLst>
          </p:cNvPr>
          <p:cNvSpPr>
            <a:spLocks noGrp="1"/>
          </p:cNvSpPr>
          <p:nvPr>
            <p:ph idx="1"/>
          </p:nvPr>
        </p:nvSpPr>
        <p:spPr>
          <a:xfrm>
            <a:off x="597159" y="1250302"/>
            <a:ext cx="11187404" cy="5242573"/>
          </a:xfrm>
        </p:spPr>
        <p:txBody>
          <a:bodyPr>
            <a:normAutofit fontScale="47500" lnSpcReduction="20000"/>
          </a:bodyPr>
          <a:lstStyle/>
          <a:p>
            <a:pPr fontAlgn="base">
              <a:lnSpc>
                <a:spcPct val="107000"/>
              </a:lnSpc>
              <a:spcAft>
                <a:spcPts val="800"/>
              </a:spcAft>
            </a:pPr>
            <a:r>
              <a:rPr lang="en-GB" sz="7000" kern="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Confined (to the aim and objectives of the study).</a:t>
            </a:r>
            <a:endParaRPr lang="en-GB" sz="7000" kern="100" dirty="0">
              <a:latin typeface="Calibri" panose="020F0502020204030204" pitchFamily="34" charset="0"/>
              <a:ea typeface="Calibri" panose="020F0502020204030204" pitchFamily="34" charset="0"/>
              <a:cs typeface="Times New Roman" panose="02020603050405020304" pitchFamily="18" charset="0"/>
            </a:endParaRPr>
          </a:p>
          <a:p>
            <a:pPr fontAlgn="base">
              <a:lnSpc>
                <a:spcPct val="107000"/>
              </a:lnSpc>
              <a:spcAft>
                <a:spcPts val="800"/>
              </a:spcAft>
            </a:pPr>
            <a:r>
              <a:rPr lang="en-GB" sz="7000" kern="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Corroborated </a:t>
            </a:r>
            <a:r>
              <a:rPr lang="en-GB" sz="7000" i="1" kern="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(by evidence).</a:t>
            </a:r>
            <a:endParaRPr lang="en-GB" sz="7000" i="1" kern="100" dirty="0">
              <a:latin typeface="Calibri" panose="020F0502020204030204" pitchFamily="34" charset="0"/>
              <a:ea typeface="Calibri" panose="020F0502020204030204" pitchFamily="34" charset="0"/>
              <a:cs typeface="Times New Roman" panose="02020603050405020304" pitchFamily="18" charset="0"/>
            </a:endParaRPr>
          </a:p>
          <a:p>
            <a:pPr fontAlgn="base">
              <a:lnSpc>
                <a:spcPct val="107000"/>
              </a:lnSpc>
              <a:spcAft>
                <a:spcPts val="800"/>
              </a:spcAft>
            </a:pPr>
            <a:r>
              <a:rPr lang="en-GB" sz="7000" kern="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Critical </a:t>
            </a:r>
            <a:r>
              <a:rPr lang="en-GB" sz="7000" i="1" kern="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(Actively engages with, rather than passively accepts, information).</a:t>
            </a:r>
            <a:endParaRPr lang="en-GB" sz="7000" i="1" kern="100" dirty="0">
              <a:latin typeface="Calibri" panose="020F0502020204030204" pitchFamily="34" charset="0"/>
              <a:ea typeface="Calibri" panose="020F0502020204030204" pitchFamily="34" charset="0"/>
              <a:cs typeface="Times New Roman" panose="02020603050405020304" pitchFamily="18" charset="0"/>
            </a:endParaRPr>
          </a:p>
          <a:p>
            <a:pPr fontAlgn="base">
              <a:lnSpc>
                <a:spcPct val="107000"/>
              </a:lnSpc>
              <a:spcAft>
                <a:spcPts val="800"/>
              </a:spcAft>
            </a:pPr>
            <a:r>
              <a:rPr lang="en-GB" sz="7000" kern="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Coherent </a:t>
            </a:r>
            <a:r>
              <a:rPr lang="en-GB" sz="7000" i="1" kern="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(Logical and consistent).</a:t>
            </a:r>
            <a:endParaRPr lang="en-GB" sz="7000" i="1" kern="100" dirty="0">
              <a:latin typeface="Calibri" panose="020F0502020204030204" pitchFamily="34" charset="0"/>
              <a:ea typeface="Calibri" panose="020F0502020204030204" pitchFamily="34" charset="0"/>
              <a:cs typeface="Times New Roman" panose="02020603050405020304" pitchFamily="18" charset="0"/>
            </a:endParaRPr>
          </a:p>
          <a:p>
            <a:pPr fontAlgn="base">
              <a:lnSpc>
                <a:spcPct val="107000"/>
              </a:lnSpc>
              <a:spcAft>
                <a:spcPts val="800"/>
              </a:spcAft>
            </a:pPr>
            <a:r>
              <a:rPr lang="en-GB" sz="7000" kern="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Concise </a:t>
            </a:r>
            <a:r>
              <a:rPr lang="en-GB" sz="7000" i="1" kern="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(Written in a brief, but comprehensive way).</a:t>
            </a:r>
            <a:endParaRPr lang="en-GB" sz="7000" kern="100" dirty="0">
              <a:effectLst/>
              <a:latin typeface="Calibri" panose="020F0502020204030204" pitchFamily="34" charset="0"/>
              <a:ea typeface="Calibri" panose="020F0502020204030204" pitchFamily="34" charset="0"/>
              <a:cs typeface="Times New Roman" panose="02020603050405020304" pitchFamily="18" charset="0"/>
            </a:endParaRPr>
          </a:p>
          <a:p>
            <a:pPr fontAlgn="base">
              <a:lnSpc>
                <a:spcPct val="107000"/>
              </a:lnSpc>
              <a:spcAft>
                <a:spcPts val="800"/>
              </a:spcAft>
            </a:pPr>
            <a:r>
              <a:rPr lang="en-GB" sz="7000" kern="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Captivating </a:t>
            </a:r>
            <a:r>
              <a:rPr lang="en-GB" sz="7000" i="1" kern="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(Able to capture and hold the attention of the reader).</a:t>
            </a:r>
            <a:endParaRPr lang="en-GB" sz="7000" kern="1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spTree>
    <p:extLst>
      <p:ext uri="{BB962C8B-B14F-4D97-AF65-F5344CB8AC3E}">
        <p14:creationId xmlns:p14="http://schemas.microsoft.com/office/powerpoint/2010/main" val="2058983439"/>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Shape 175"/>
        <p:cNvGrpSpPr/>
        <p:nvPr/>
      </p:nvGrpSpPr>
      <p:grpSpPr>
        <a:xfrm>
          <a:off x="0" y="0"/>
          <a:ext cx="0" cy="0"/>
          <a:chOff x="0" y="0"/>
          <a:chExt cx="0" cy="0"/>
        </a:xfrm>
      </p:grpSpPr>
      <p:sp>
        <p:nvSpPr>
          <p:cNvPr id="12" name="Title 11"/>
          <p:cNvSpPr>
            <a:spLocks noGrp="1"/>
          </p:cNvSpPr>
          <p:nvPr>
            <p:ph type="title"/>
          </p:nvPr>
        </p:nvSpPr>
        <p:spPr/>
        <p:txBody>
          <a:bodyPr/>
          <a:lstStyle/>
          <a:p>
            <a:r>
              <a:rPr lang="en-GB" dirty="0"/>
              <a:t>“Take homes”</a:t>
            </a:r>
            <a:endParaRPr lang="en-US" dirty="0"/>
          </a:p>
        </p:txBody>
      </p:sp>
      <p:sp>
        <p:nvSpPr>
          <p:cNvPr id="13" name="Content Placeholder 12"/>
          <p:cNvSpPr>
            <a:spLocks noGrp="1"/>
          </p:cNvSpPr>
          <p:nvPr>
            <p:ph idx="1"/>
          </p:nvPr>
        </p:nvSpPr>
        <p:spPr/>
        <p:txBody>
          <a:bodyPr/>
          <a:lstStyle/>
          <a:p>
            <a:pPr lvl="0"/>
            <a:r>
              <a:rPr lang="en-US" dirty="0"/>
              <a:t>Systematic approaches to the literature attempt to offer greater clarity, internal validity, and audibility.</a:t>
            </a:r>
          </a:p>
          <a:p>
            <a:pPr lvl="0"/>
            <a:r>
              <a:rPr lang="en-US" dirty="0"/>
              <a:t>You can identify different types of review from how they undertake the four steps of </a:t>
            </a:r>
            <a:r>
              <a:rPr lang="en-US" b="1" dirty="0"/>
              <a:t>Search, Appraisal, Synthesis and Analysis (SALSA). </a:t>
            </a:r>
          </a:p>
          <a:p>
            <a:pPr lvl="0"/>
            <a:r>
              <a:rPr lang="en-US" dirty="0"/>
              <a:t>Planning a systematic review requires good project management skills.</a:t>
            </a:r>
          </a:p>
          <a:p>
            <a:pPr lvl="0"/>
            <a:r>
              <a:rPr lang="en-US" dirty="0"/>
              <a:t>You should construct a project timetable around milestones and deliverables and </a:t>
            </a:r>
            <a:r>
              <a:rPr lang="en-US" b="1" dirty="0"/>
              <a:t>stakeholder engagement</a:t>
            </a:r>
          </a:p>
        </p:txBody>
      </p:sp>
      <p:grpSp>
        <p:nvGrpSpPr>
          <p:cNvPr id="2" name="Group 1">
            <a:extLst>
              <a:ext uri="{FF2B5EF4-FFF2-40B4-BE49-F238E27FC236}">
                <a16:creationId xmlns:a16="http://schemas.microsoft.com/office/drawing/2014/main" id="{DFE74BD0-13D3-E6B1-7D6F-D779C825E541}"/>
              </a:ext>
            </a:extLst>
          </p:cNvPr>
          <p:cNvGrpSpPr/>
          <p:nvPr/>
        </p:nvGrpSpPr>
        <p:grpSpPr>
          <a:xfrm>
            <a:off x="0" y="6122874"/>
            <a:ext cx="12192000" cy="735126"/>
            <a:chOff x="0" y="5909266"/>
            <a:chExt cx="12192000" cy="948734"/>
          </a:xfrm>
        </p:grpSpPr>
        <p:grpSp>
          <p:nvGrpSpPr>
            <p:cNvPr id="3" name="Group 2">
              <a:extLst>
                <a:ext uri="{FF2B5EF4-FFF2-40B4-BE49-F238E27FC236}">
                  <a16:creationId xmlns:a16="http://schemas.microsoft.com/office/drawing/2014/main" id="{B6DDCE25-564D-9446-D71D-C4E6C7E42C15}"/>
                </a:ext>
              </a:extLst>
            </p:cNvPr>
            <p:cNvGrpSpPr/>
            <p:nvPr/>
          </p:nvGrpSpPr>
          <p:grpSpPr>
            <a:xfrm>
              <a:off x="5152445" y="5909266"/>
              <a:ext cx="7039555" cy="948733"/>
              <a:chOff x="5152445" y="5578608"/>
              <a:chExt cx="7039555" cy="1279392"/>
            </a:xfrm>
          </p:grpSpPr>
          <p:pic>
            <p:nvPicPr>
              <p:cNvPr id="5" name="Picture 4">
                <a:extLst>
                  <a:ext uri="{FF2B5EF4-FFF2-40B4-BE49-F238E27FC236}">
                    <a16:creationId xmlns:a16="http://schemas.microsoft.com/office/drawing/2014/main" id="{3DDF6139-6106-1022-3BCD-F49991CE89F1}"/>
                  </a:ext>
                </a:extLst>
              </p:cNvPr>
              <p:cNvPicPr>
                <a:picLocks noChangeAspect="1"/>
              </p:cNvPicPr>
              <p:nvPr/>
            </p:nvPicPr>
            <p:blipFill rotWithShape="1">
              <a:blip r:embed="rId3"/>
              <a:srcRect l="35783" t="36155" r="37774" b="45189"/>
              <a:stretch/>
            </p:blipFill>
            <p:spPr>
              <a:xfrm>
                <a:off x="9471853" y="5578608"/>
                <a:ext cx="2720147" cy="1279392"/>
              </a:xfrm>
              <a:prstGeom prst="rect">
                <a:avLst/>
              </a:prstGeom>
            </p:spPr>
          </p:pic>
          <p:pic>
            <p:nvPicPr>
              <p:cNvPr id="6" name="Picture 5">
                <a:extLst>
                  <a:ext uri="{FF2B5EF4-FFF2-40B4-BE49-F238E27FC236}">
                    <a16:creationId xmlns:a16="http://schemas.microsoft.com/office/drawing/2014/main" id="{2441EF75-87B5-AD64-8F46-5E3A3A92DE82}"/>
                  </a:ext>
                </a:extLst>
              </p:cNvPr>
              <p:cNvPicPr>
                <a:picLocks noChangeAspect="1"/>
              </p:cNvPicPr>
              <p:nvPr/>
            </p:nvPicPr>
            <p:blipFill rotWithShape="1">
              <a:blip r:embed="rId4"/>
              <a:srcRect l="40286" t="48724" r="8390" b="19509"/>
              <a:stretch/>
            </p:blipFill>
            <p:spPr>
              <a:xfrm>
                <a:off x="5152445" y="5578608"/>
                <a:ext cx="4319407" cy="1279392"/>
              </a:xfrm>
              <a:prstGeom prst="rect">
                <a:avLst/>
              </a:prstGeom>
            </p:spPr>
          </p:pic>
        </p:grpSp>
        <p:pic>
          <p:nvPicPr>
            <p:cNvPr id="4" name="Picture 3">
              <a:extLst>
                <a:ext uri="{FF2B5EF4-FFF2-40B4-BE49-F238E27FC236}">
                  <a16:creationId xmlns:a16="http://schemas.microsoft.com/office/drawing/2014/main" id="{D86E1985-211F-0E09-42FF-9F328489A162}"/>
                </a:ext>
              </a:extLst>
            </p:cNvPr>
            <p:cNvPicPr>
              <a:picLocks noChangeAspect="1"/>
            </p:cNvPicPr>
            <p:nvPr/>
          </p:nvPicPr>
          <p:blipFill rotWithShape="1">
            <a:blip r:embed="rId5"/>
            <a:srcRect l="44460" t="53448" r="30342" b="33142"/>
            <a:stretch/>
          </p:blipFill>
          <p:spPr>
            <a:xfrm>
              <a:off x="0" y="5909267"/>
              <a:ext cx="5263763" cy="948733"/>
            </a:xfrm>
            <a:prstGeom prst="rect">
              <a:avLst/>
            </a:prstGeom>
          </p:spPr>
        </p:pic>
      </p:grpSp>
    </p:spTree>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Shape 183"/>
        <p:cNvGrpSpPr/>
        <p:nvPr/>
      </p:nvGrpSpPr>
      <p:grpSpPr>
        <a:xfrm>
          <a:off x="0" y="0"/>
          <a:ext cx="0" cy="0"/>
          <a:chOff x="0" y="0"/>
          <a:chExt cx="0" cy="0"/>
        </a:xfrm>
      </p:grpSpPr>
      <p:sp>
        <p:nvSpPr>
          <p:cNvPr id="12" name="Title 11"/>
          <p:cNvSpPr>
            <a:spLocks noGrp="1"/>
          </p:cNvSpPr>
          <p:nvPr>
            <p:ph type="title"/>
          </p:nvPr>
        </p:nvSpPr>
        <p:spPr>
          <a:xfrm>
            <a:off x="713792" y="106192"/>
            <a:ext cx="10515600" cy="766989"/>
          </a:xfrm>
        </p:spPr>
        <p:txBody>
          <a:bodyPr/>
          <a:lstStyle/>
          <a:p>
            <a:r>
              <a:rPr lang="en-GB" dirty="0"/>
              <a:t>References</a:t>
            </a:r>
            <a:endParaRPr lang="en-US" dirty="0"/>
          </a:p>
        </p:txBody>
      </p:sp>
      <p:sp>
        <p:nvSpPr>
          <p:cNvPr id="13" name="Content Placeholder 12"/>
          <p:cNvSpPr>
            <a:spLocks noGrp="1"/>
          </p:cNvSpPr>
          <p:nvPr>
            <p:ph idx="1"/>
          </p:nvPr>
        </p:nvSpPr>
        <p:spPr>
          <a:xfrm>
            <a:off x="615820" y="783771"/>
            <a:ext cx="10737980" cy="4995863"/>
          </a:xfrm>
        </p:spPr>
        <p:txBody>
          <a:bodyPr/>
          <a:lstStyle/>
          <a:p>
            <a:pPr lvl="0"/>
            <a:r>
              <a:rPr lang="en-US" dirty="0"/>
              <a:t>Chapter 2 of the Sage Book: Getting Started on Your Literature Review In: </a:t>
            </a:r>
            <a:r>
              <a:rPr lang="en-US" b="1" dirty="0"/>
              <a:t>Systematic Approaches to a Successful Literature Review,</a:t>
            </a:r>
            <a:r>
              <a:rPr lang="en-US" dirty="0"/>
              <a:t> 3</a:t>
            </a:r>
            <a:r>
              <a:rPr lang="en-US" baseline="30000" dirty="0"/>
              <a:t>rd</a:t>
            </a:r>
            <a:r>
              <a:rPr lang="en-US" dirty="0"/>
              <a:t> </a:t>
            </a:r>
            <a:r>
              <a:rPr lang="en-US" dirty="0" err="1"/>
              <a:t>ed</a:t>
            </a:r>
            <a:r>
              <a:rPr lang="en-US" dirty="0"/>
              <a:t>, 2021.</a:t>
            </a:r>
          </a:p>
          <a:p>
            <a:pPr lvl="0"/>
            <a:r>
              <a:rPr lang="en-US" dirty="0"/>
              <a:t>You might also find the following useful: </a:t>
            </a:r>
          </a:p>
          <a:p>
            <a:pPr marL="0" lvl="0" indent="0">
              <a:buNone/>
            </a:pPr>
            <a:r>
              <a:rPr lang="en-US" dirty="0"/>
              <a:t>Byrne, J.A. Improving the peer review of narrative literature reviews. </a:t>
            </a:r>
            <a:r>
              <a:rPr lang="en-US" i="1" dirty="0"/>
              <a:t>Res </a:t>
            </a:r>
            <a:r>
              <a:rPr lang="en-US" i="1" dirty="0" err="1"/>
              <a:t>Integr</a:t>
            </a:r>
            <a:r>
              <a:rPr lang="en-US" i="1" dirty="0"/>
              <a:t> Peer Rev </a:t>
            </a:r>
            <a:r>
              <a:rPr lang="en-US" dirty="0"/>
              <a:t>1, 12 (2016). </a:t>
            </a:r>
            <a:r>
              <a:rPr lang="en-US" dirty="0">
                <a:hlinkClick r:id="rId3"/>
              </a:rPr>
              <a:t>https://doi.org/10.1186/s41073-016-0019-2</a:t>
            </a:r>
            <a:endParaRPr lang="en-US" dirty="0"/>
          </a:p>
          <a:p>
            <a:pPr marL="0" lvl="0" indent="0">
              <a:buNone/>
            </a:pPr>
            <a:r>
              <a:rPr lang="en-US" dirty="0" err="1"/>
              <a:t>Baethge</a:t>
            </a:r>
            <a:r>
              <a:rPr lang="en-US" dirty="0"/>
              <a:t>, C., Goldbeck-Wood, S. &amp; </a:t>
            </a:r>
            <a:r>
              <a:rPr lang="en-US" dirty="0" err="1"/>
              <a:t>Mertens</a:t>
            </a:r>
            <a:r>
              <a:rPr lang="en-US" dirty="0"/>
              <a:t>, S. SANRA—a scale for the quality assessment of narrative review articles. </a:t>
            </a:r>
            <a:r>
              <a:rPr lang="en-US" i="1" dirty="0"/>
              <a:t>Res </a:t>
            </a:r>
            <a:r>
              <a:rPr lang="en-US" i="1" dirty="0" err="1"/>
              <a:t>Integr</a:t>
            </a:r>
            <a:r>
              <a:rPr lang="en-US" i="1" dirty="0"/>
              <a:t> Peer Rev </a:t>
            </a:r>
            <a:r>
              <a:rPr lang="en-US" dirty="0"/>
              <a:t>4, 5 (2019). </a:t>
            </a:r>
            <a:r>
              <a:rPr lang="en-US" dirty="0">
                <a:hlinkClick r:id="rId4"/>
              </a:rPr>
              <a:t>https://doi.org/10.1186/s41073-019-0064-8</a:t>
            </a:r>
            <a:endParaRPr lang="en-US" dirty="0"/>
          </a:p>
        </p:txBody>
      </p:sp>
      <p:grpSp>
        <p:nvGrpSpPr>
          <p:cNvPr id="2" name="Group 1">
            <a:extLst>
              <a:ext uri="{FF2B5EF4-FFF2-40B4-BE49-F238E27FC236}">
                <a16:creationId xmlns:a16="http://schemas.microsoft.com/office/drawing/2014/main" id="{F06464FA-A385-53AC-FD4B-2DB434AD5824}"/>
              </a:ext>
            </a:extLst>
          </p:cNvPr>
          <p:cNvGrpSpPr/>
          <p:nvPr/>
        </p:nvGrpSpPr>
        <p:grpSpPr>
          <a:xfrm>
            <a:off x="0" y="6122874"/>
            <a:ext cx="12192000" cy="735126"/>
            <a:chOff x="0" y="5909266"/>
            <a:chExt cx="12192000" cy="948734"/>
          </a:xfrm>
        </p:grpSpPr>
        <p:grpSp>
          <p:nvGrpSpPr>
            <p:cNvPr id="3" name="Group 2">
              <a:extLst>
                <a:ext uri="{FF2B5EF4-FFF2-40B4-BE49-F238E27FC236}">
                  <a16:creationId xmlns:a16="http://schemas.microsoft.com/office/drawing/2014/main" id="{9A095E07-8D08-D0B2-D013-2823C37A4C66}"/>
                </a:ext>
              </a:extLst>
            </p:cNvPr>
            <p:cNvGrpSpPr/>
            <p:nvPr/>
          </p:nvGrpSpPr>
          <p:grpSpPr>
            <a:xfrm>
              <a:off x="5152445" y="5909266"/>
              <a:ext cx="7039555" cy="948733"/>
              <a:chOff x="5152445" y="5578608"/>
              <a:chExt cx="7039555" cy="1279392"/>
            </a:xfrm>
          </p:grpSpPr>
          <p:pic>
            <p:nvPicPr>
              <p:cNvPr id="5" name="Picture 4">
                <a:extLst>
                  <a:ext uri="{FF2B5EF4-FFF2-40B4-BE49-F238E27FC236}">
                    <a16:creationId xmlns:a16="http://schemas.microsoft.com/office/drawing/2014/main" id="{CA6C16A1-0307-7787-83BC-E4BF9FDA4F89}"/>
                  </a:ext>
                </a:extLst>
              </p:cNvPr>
              <p:cNvPicPr>
                <a:picLocks noChangeAspect="1"/>
              </p:cNvPicPr>
              <p:nvPr/>
            </p:nvPicPr>
            <p:blipFill rotWithShape="1">
              <a:blip r:embed="rId5"/>
              <a:srcRect l="35783" t="36155" r="37774" b="45189"/>
              <a:stretch/>
            </p:blipFill>
            <p:spPr>
              <a:xfrm>
                <a:off x="9471853" y="5578608"/>
                <a:ext cx="2720147" cy="1279392"/>
              </a:xfrm>
              <a:prstGeom prst="rect">
                <a:avLst/>
              </a:prstGeom>
            </p:spPr>
          </p:pic>
          <p:pic>
            <p:nvPicPr>
              <p:cNvPr id="6" name="Picture 5">
                <a:extLst>
                  <a:ext uri="{FF2B5EF4-FFF2-40B4-BE49-F238E27FC236}">
                    <a16:creationId xmlns:a16="http://schemas.microsoft.com/office/drawing/2014/main" id="{C786B83D-7F59-4ADE-C8E4-6BD2796F1B47}"/>
                  </a:ext>
                </a:extLst>
              </p:cNvPr>
              <p:cNvPicPr>
                <a:picLocks noChangeAspect="1"/>
              </p:cNvPicPr>
              <p:nvPr/>
            </p:nvPicPr>
            <p:blipFill rotWithShape="1">
              <a:blip r:embed="rId6"/>
              <a:srcRect l="40286" t="48724" r="8390" b="19509"/>
              <a:stretch/>
            </p:blipFill>
            <p:spPr>
              <a:xfrm>
                <a:off x="5152445" y="5578608"/>
                <a:ext cx="4319407" cy="1279392"/>
              </a:xfrm>
              <a:prstGeom prst="rect">
                <a:avLst/>
              </a:prstGeom>
            </p:spPr>
          </p:pic>
        </p:grpSp>
        <p:pic>
          <p:nvPicPr>
            <p:cNvPr id="4" name="Picture 3">
              <a:extLst>
                <a:ext uri="{FF2B5EF4-FFF2-40B4-BE49-F238E27FC236}">
                  <a16:creationId xmlns:a16="http://schemas.microsoft.com/office/drawing/2014/main" id="{D3A8237C-475B-25C4-4BA9-ECB036A22336}"/>
                </a:ext>
              </a:extLst>
            </p:cNvPr>
            <p:cNvPicPr>
              <a:picLocks noChangeAspect="1"/>
            </p:cNvPicPr>
            <p:nvPr/>
          </p:nvPicPr>
          <p:blipFill rotWithShape="1">
            <a:blip r:embed="rId7"/>
            <a:srcRect l="44460" t="53448" r="30342" b="33142"/>
            <a:stretch/>
          </p:blipFill>
          <p:spPr>
            <a:xfrm>
              <a:off x="0" y="5909267"/>
              <a:ext cx="5263763" cy="948733"/>
            </a:xfrm>
            <a:prstGeom prst="rect">
              <a:avLst/>
            </a:prstGeom>
          </p:spPr>
        </p:pic>
      </p:grpSp>
    </p:spTree>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8495B60-6E93-0800-06F1-B1160EBE8768}"/>
              </a:ext>
            </a:extLst>
          </p:cNvPr>
          <p:cNvSpPr>
            <a:spLocks noGrp="1"/>
          </p:cNvSpPr>
          <p:nvPr>
            <p:ph type="title"/>
          </p:nvPr>
        </p:nvSpPr>
        <p:spPr/>
        <p:txBody>
          <a:bodyPr/>
          <a:lstStyle/>
          <a:p>
            <a:r>
              <a:rPr lang="en-US" dirty="0"/>
              <a:t>References</a:t>
            </a:r>
            <a:endParaRPr lang="en-GB" dirty="0"/>
          </a:p>
        </p:txBody>
      </p:sp>
      <p:sp>
        <p:nvSpPr>
          <p:cNvPr id="3" name="Content Placeholder 2">
            <a:extLst>
              <a:ext uri="{FF2B5EF4-FFF2-40B4-BE49-F238E27FC236}">
                <a16:creationId xmlns:a16="http://schemas.microsoft.com/office/drawing/2014/main" id="{D4D13DD0-D231-FE57-7B0A-F50222A8750B}"/>
              </a:ext>
            </a:extLst>
          </p:cNvPr>
          <p:cNvSpPr>
            <a:spLocks noGrp="1"/>
          </p:cNvSpPr>
          <p:nvPr>
            <p:ph idx="1"/>
          </p:nvPr>
        </p:nvSpPr>
        <p:spPr/>
        <p:txBody>
          <a:bodyPr/>
          <a:lstStyle/>
          <a:p>
            <a:pPr marL="0" indent="0">
              <a:buNone/>
            </a:pPr>
            <a:r>
              <a:rPr lang="en-GB" dirty="0">
                <a:hlinkClick r:id="rId2"/>
              </a:rPr>
              <a:t>Research Gap with </a:t>
            </a:r>
            <a:r>
              <a:rPr lang="en-GB" dirty="0" err="1">
                <a:hlinkClick r:id="rId2"/>
              </a:rPr>
              <a:t>litmaps</a:t>
            </a:r>
            <a:endParaRPr lang="en-GB" dirty="0">
              <a:hlinkClick r:id="rId2"/>
            </a:endParaRPr>
          </a:p>
          <a:p>
            <a:r>
              <a:rPr lang="en-GB" dirty="0">
                <a:hlinkClick r:id="rId2"/>
              </a:rPr>
              <a:t>https://www.youtube.com/watch?v=rLsLsQr3VaA</a:t>
            </a:r>
            <a:endParaRPr lang="en-GB" dirty="0"/>
          </a:p>
          <a:p>
            <a:endParaRPr lang="en-GB" dirty="0"/>
          </a:p>
        </p:txBody>
      </p:sp>
      <p:grpSp>
        <p:nvGrpSpPr>
          <p:cNvPr id="4" name="Group 3">
            <a:extLst>
              <a:ext uri="{FF2B5EF4-FFF2-40B4-BE49-F238E27FC236}">
                <a16:creationId xmlns:a16="http://schemas.microsoft.com/office/drawing/2014/main" id="{706CFDBA-45C8-2CAF-2A02-34BAC4D8A856}"/>
              </a:ext>
            </a:extLst>
          </p:cNvPr>
          <p:cNvGrpSpPr/>
          <p:nvPr/>
        </p:nvGrpSpPr>
        <p:grpSpPr>
          <a:xfrm>
            <a:off x="0" y="6122874"/>
            <a:ext cx="12192000" cy="735126"/>
            <a:chOff x="0" y="5909266"/>
            <a:chExt cx="12192000" cy="948734"/>
          </a:xfrm>
        </p:grpSpPr>
        <p:grpSp>
          <p:nvGrpSpPr>
            <p:cNvPr id="5" name="Group 4">
              <a:extLst>
                <a:ext uri="{FF2B5EF4-FFF2-40B4-BE49-F238E27FC236}">
                  <a16:creationId xmlns:a16="http://schemas.microsoft.com/office/drawing/2014/main" id="{AA99E98F-7BA0-1CA7-A345-557335F5AC2A}"/>
                </a:ext>
              </a:extLst>
            </p:cNvPr>
            <p:cNvGrpSpPr/>
            <p:nvPr/>
          </p:nvGrpSpPr>
          <p:grpSpPr>
            <a:xfrm>
              <a:off x="5152445" y="5909266"/>
              <a:ext cx="7039555" cy="948733"/>
              <a:chOff x="5152445" y="5578608"/>
              <a:chExt cx="7039555" cy="1279392"/>
            </a:xfrm>
          </p:grpSpPr>
          <p:pic>
            <p:nvPicPr>
              <p:cNvPr id="7" name="Picture 6">
                <a:extLst>
                  <a:ext uri="{FF2B5EF4-FFF2-40B4-BE49-F238E27FC236}">
                    <a16:creationId xmlns:a16="http://schemas.microsoft.com/office/drawing/2014/main" id="{A2B77709-1FD9-36CB-B268-3A6160643814}"/>
                  </a:ext>
                </a:extLst>
              </p:cNvPr>
              <p:cNvPicPr>
                <a:picLocks noChangeAspect="1"/>
              </p:cNvPicPr>
              <p:nvPr/>
            </p:nvPicPr>
            <p:blipFill rotWithShape="1">
              <a:blip r:embed="rId3"/>
              <a:srcRect l="35783" t="36155" r="37774" b="45189"/>
              <a:stretch/>
            </p:blipFill>
            <p:spPr>
              <a:xfrm>
                <a:off x="9471853" y="5578608"/>
                <a:ext cx="2720147" cy="1279392"/>
              </a:xfrm>
              <a:prstGeom prst="rect">
                <a:avLst/>
              </a:prstGeom>
            </p:spPr>
          </p:pic>
          <p:pic>
            <p:nvPicPr>
              <p:cNvPr id="8" name="Picture 7">
                <a:extLst>
                  <a:ext uri="{FF2B5EF4-FFF2-40B4-BE49-F238E27FC236}">
                    <a16:creationId xmlns:a16="http://schemas.microsoft.com/office/drawing/2014/main" id="{F3EBFC30-B234-1F3A-801C-555E0EF5BF36}"/>
                  </a:ext>
                </a:extLst>
              </p:cNvPr>
              <p:cNvPicPr>
                <a:picLocks noChangeAspect="1"/>
              </p:cNvPicPr>
              <p:nvPr/>
            </p:nvPicPr>
            <p:blipFill rotWithShape="1">
              <a:blip r:embed="rId4"/>
              <a:srcRect l="40286" t="48724" r="8390" b="19509"/>
              <a:stretch/>
            </p:blipFill>
            <p:spPr>
              <a:xfrm>
                <a:off x="5152445" y="5578608"/>
                <a:ext cx="4319407" cy="1279392"/>
              </a:xfrm>
              <a:prstGeom prst="rect">
                <a:avLst/>
              </a:prstGeom>
            </p:spPr>
          </p:pic>
        </p:grpSp>
        <p:pic>
          <p:nvPicPr>
            <p:cNvPr id="6" name="Picture 5">
              <a:extLst>
                <a:ext uri="{FF2B5EF4-FFF2-40B4-BE49-F238E27FC236}">
                  <a16:creationId xmlns:a16="http://schemas.microsoft.com/office/drawing/2014/main" id="{35AEEBAB-A60D-A005-94F6-808B6DF0AFF3}"/>
                </a:ext>
              </a:extLst>
            </p:cNvPr>
            <p:cNvPicPr>
              <a:picLocks noChangeAspect="1"/>
            </p:cNvPicPr>
            <p:nvPr/>
          </p:nvPicPr>
          <p:blipFill rotWithShape="1">
            <a:blip r:embed="rId5"/>
            <a:srcRect l="44460" t="53448" r="30342" b="33142"/>
            <a:stretch/>
          </p:blipFill>
          <p:spPr>
            <a:xfrm>
              <a:off x="0" y="5909267"/>
              <a:ext cx="5263763" cy="948733"/>
            </a:xfrm>
            <a:prstGeom prst="rect">
              <a:avLst/>
            </a:prstGeom>
          </p:spPr>
        </p:pic>
      </p:grpSp>
    </p:spTree>
    <p:extLst>
      <p:ext uri="{BB962C8B-B14F-4D97-AF65-F5344CB8AC3E}">
        <p14:creationId xmlns:p14="http://schemas.microsoft.com/office/powerpoint/2010/main" val="1729679365"/>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5C9A27-7E9C-7A76-2185-ACB998816D2B}"/>
              </a:ext>
            </a:extLst>
          </p:cNvPr>
          <p:cNvSpPr>
            <a:spLocks noGrp="1"/>
          </p:cNvSpPr>
          <p:nvPr>
            <p:ph type="title"/>
          </p:nvPr>
        </p:nvSpPr>
        <p:spPr>
          <a:xfrm>
            <a:off x="838200" y="365125"/>
            <a:ext cx="10515600" cy="1537318"/>
          </a:xfrm>
        </p:spPr>
        <p:txBody>
          <a:bodyPr/>
          <a:lstStyle/>
          <a:p>
            <a:r>
              <a:rPr lang="en-US" dirty="0" err="1"/>
              <a:t>Visualise</a:t>
            </a:r>
            <a:r>
              <a:rPr lang="en-US" dirty="0"/>
              <a:t> your literature review </a:t>
            </a:r>
            <a:endParaRPr lang="en-GB" dirty="0"/>
          </a:p>
        </p:txBody>
      </p:sp>
      <p:sp>
        <p:nvSpPr>
          <p:cNvPr id="7" name="TextBox 6">
            <a:extLst>
              <a:ext uri="{FF2B5EF4-FFF2-40B4-BE49-F238E27FC236}">
                <a16:creationId xmlns:a16="http://schemas.microsoft.com/office/drawing/2014/main" id="{BBF1B21D-2B87-8815-FFC4-047E07B36567}"/>
              </a:ext>
            </a:extLst>
          </p:cNvPr>
          <p:cNvSpPr txBox="1"/>
          <p:nvPr/>
        </p:nvSpPr>
        <p:spPr>
          <a:xfrm>
            <a:off x="411173" y="2638874"/>
            <a:ext cx="10843925" cy="800219"/>
          </a:xfrm>
          <a:prstGeom prst="rect">
            <a:avLst/>
          </a:prstGeom>
          <a:noFill/>
        </p:spPr>
        <p:txBody>
          <a:bodyPr wrap="square">
            <a:spAutoFit/>
          </a:bodyPr>
          <a:lstStyle/>
          <a:p>
            <a:r>
              <a:rPr lang="en-GB" sz="2800" dirty="0">
                <a:hlinkClick r:id="rId2"/>
              </a:rPr>
              <a:t>https://app.litmaps.com/shared/8ed4f9ff-1044-4c28-95fd-8d7316b569af</a:t>
            </a:r>
            <a:endParaRPr lang="en-GB" sz="2800" dirty="0"/>
          </a:p>
          <a:p>
            <a:endParaRPr lang="en-GB" dirty="0"/>
          </a:p>
        </p:txBody>
      </p:sp>
      <p:grpSp>
        <p:nvGrpSpPr>
          <p:cNvPr id="8" name="Group 7">
            <a:extLst>
              <a:ext uri="{FF2B5EF4-FFF2-40B4-BE49-F238E27FC236}">
                <a16:creationId xmlns:a16="http://schemas.microsoft.com/office/drawing/2014/main" id="{34866858-4F9F-1669-154C-EC4B2763D5D1}"/>
              </a:ext>
            </a:extLst>
          </p:cNvPr>
          <p:cNvGrpSpPr/>
          <p:nvPr/>
        </p:nvGrpSpPr>
        <p:grpSpPr>
          <a:xfrm>
            <a:off x="0" y="6122874"/>
            <a:ext cx="12192000" cy="735126"/>
            <a:chOff x="0" y="5909266"/>
            <a:chExt cx="12192000" cy="948734"/>
          </a:xfrm>
        </p:grpSpPr>
        <p:grpSp>
          <p:nvGrpSpPr>
            <p:cNvPr id="9" name="Group 8">
              <a:extLst>
                <a:ext uri="{FF2B5EF4-FFF2-40B4-BE49-F238E27FC236}">
                  <a16:creationId xmlns:a16="http://schemas.microsoft.com/office/drawing/2014/main" id="{F275A90C-73A9-E4B5-BEEB-175CEA7A434B}"/>
                </a:ext>
              </a:extLst>
            </p:cNvPr>
            <p:cNvGrpSpPr/>
            <p:nvPr/>
          </p:nvGrpSpPr>
          <p:grpSpPr>
            <a:xfrm>
              <a:off x="5152445" y="5909266"/>
              <a:ext cx="7039555" cy="948733"/>
              <a:chOff x="5152445" y="5578608"/>
              <a:chExt cx="7039555" cy="1279392"/>
            </a:xfrm>
          </p:grpSpPr>
          <p:pic>
            <p:nvPicPr>
              <p:cNvPr id="11" name="Picture 10">
                <a:extLst>
                  <a:ext uri="{FF2B5EF4-FFF2-40B4-BE49-F238E27FC236}">
                    <a16:creationId xmlns:a16="http://schemas.microsoft.com/office/drawing/2014/main" id="{9D4149D4-E7EB-86D7-9A6E-0A7EDEF105A3}"/>
                  </a:ext>
                </a:extLst>
              </p:cNvPr>
              <p:cNvPicPr>
                <a:picLocks noChangeAspect="1"/>
              </p:cNvPicPr>
              <p:nvPr/>
            </p:nvPicPr>
            <p:blipFill rotWithShape="1">
              <a:blip r:embed="rId3"/>
              <a:srcRect l="35783" t="36155" r="37774" b="45189"/>
              <a:stretch/>
            </p:blipFill>
            <p:spPr>
              <a:xfrm>
                <a:off x="9471853" y="5578608"/>
                <a:ext cx="2720147" cy="1279392"/>
              </a:xfrm>
              <a:prstGeom prst="rect">
                <a:avLst/>
              </a:prstGeom>
            </p:spPr>
          </p:pic>
          <p:pic>
            <p:nvPicPr>
              <p:cNvPr id="12" name="Picture 11">
                <a:extLst>
                  <a:ext uri="{FF2B5EF4-FFF2-40B4-BE49-F238E27FC236}">
                    <a16:creationId xmlns:a16="http://schemas.microsoft.com/office/drawing/2014/main" id="{E97F3F87-86DF-76F5-7A98-2AB676F97AD3}"/>
                  </a:ext>
                </a:extLst>
              </p:cNvPr>
              <p:cNvPicPr>
                <a:picLocks noChangeAspect="1"/>
              </p:cNvPicPr>
              <p:nvPr/>
            </p:nvPicPr>
            <p:blipFill rotWithShape="1">
              <a:blip r:embed="rId4"/>
              <a:srcRect l="40286" t="48724" r="8390" b="19509"/>
              <a:stretch/>
            </p:blipFill>
            <p:spPr>
              <a:xfrm>
                <a:off x="5152445" y="5578608"/>
                <a:ext cx="4319407" cy="1279392"/>
              </a:xfrm>
              <a:prstGeom prst="rect">
                <a:avLst/>
              </a:prstGeom>
            </p:spPr>
          </p:pic>
        </p:grpSp>
        <p:pic>
          <p:nvPicPr>
            <p:cNvPr id="10" name="Picture 9">
              <a:extLst>
                <a:ext uri="{FF2B5EF4-FFF2-40B4-BE49-F238E27FC236}">
                  <a16:creationId xmlns:a16="http://schemas.microsoft.com/office/drawing/2014/main" id="{1EB0B72F-4717-F6B6-281B-1F9A5878B5DF}"/>
                </a:ext>
              </a:extLst>
            </p:cNvPr>
            <p:cNvPicPr>
              <a:picLocks noChangeAspect="1"/>
            </p:cNvPicPr>
            <p:nvPr/>
          </p:nvPicPr>
          <p:blipFill rotWithShape="1">
            <a:blip r:embed="rId5"/>
            <a:srcRect l="44460" t="53448" r="30342" b="33142"/>
            <a:stretch/>
          </p:blipFill>
          <p:spPr>
            <a:xfrm>
              <a:off x="0" y="5909267"/>
              <a:ext cx="5263763" cy="948733"/>
            </a:xfrm>
            <a:prstGeom prst="rect">
              <a:avLst/>
            </a:prstGeom>
          </p:spPr>
        </p:pic>
      </p:grpSp>
    </p:spTree>
    <p:extLst>
      <p:ext uri="{BB962C8B-B14F-4D97-AF65-F5344CB8AC3E}">
        <p14:creationId xmlns:p14="http://schemas.microsoft.com/office/powerpoint/2010/main" val="4271156695"/>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247D77B-3E90-2B80-CF74-BD7D07477E95}"/>
              </a:ext>
            </a:extLst>
          </p:cNvPr>
          <p:cNvSpPr>
            <a:spLocks noGrp="1"/>
          </p:cNvSpPr>
          <p:nvPr>
            <p:ph type="title"/>
          </p:nvPr>
        </p:nvSpPr>
        <p:spPr>
          <a:xfrm>
            <a:off x="678640" y="76690"/>
            <a:ext cx="10515600" cy="721109"/>
          </a:xfrm>
        </p:spPr>
        <p:txBody>
          <a:bodyPr/>
          <a:lstStyle/>
          <a:p>
            <a:r>
              <a:rPr lang="en-US" dirty="0"/>
              <a:t>In-class activity </a:t>
            </a:r>
            <a:endParaRPr lang="en-GB" dirty="0"/>
          </a:p>
        </p:txBody>
      </p:sp>
      <p:sp>
        <p:nvSpPr>
          <p:cNvPr id="3" name="Content Placeholder 2">
            <a:extLst>
              <a:ext uri="{FF2B5EF4-FFF2-40B4-BE49-F238E27FC236}">
                <a16:creationId xmlns:a16="http://schemas.microsoft.com/office/drawing/2014/main" id="{841F0A15-6F05-E8E7-7F32-29854CF10AB9}"/>
              </a:ext>
            </a:extLst>
          </p:cNvPr>
          <p:cNvSpPr>
            <a:spLocks noGrp="1"/>
          </p:cNvSpPr>
          <p:nvPr>
            <p:ph idx="1"/>
          </p:nvPr>
        </p:nvSpPr>
        <p:spPr>
          <a:xfrm>
            <a:off x="429208" y="1163216"/>
            <a:ext cx="11445551" cy="4808376"/>
          </a:xfrm>
        </p:spPr>
        <p:txBody>
          <a:bodyPr>
            <a:normAutofit fontScale="92500" lnSpcReduction="20000"/>
          </a:bodyPr>
          <a:lstStyle/>
          <a:p>
            <a:pPr marL="0" indent="0">
              <a:buNone/>
            </a:pPr>
            <a:r>
              <a:rPr lang="en-US" sz="4000" dirty="0"/>
              <a:t>Please select a theme and read 5 journals to </a:t>
            </a:r>
            <a:r>
              <a:rPr lang="en-US" sz="4000" dirty="0" err="1"/>
              <a:t>summarise</a:t>
            </a:r>
            <a:r>
              <a:rPr lang="en-US" sz="4000" dirty="0"/>
              <a:t> your findings on the excel list according to your chosen approach: </a:t>
            </a:r>
          </a:p>
          <a:p>
            <a:pPr marL="0" indent="0">
              <a:buNone/>
            </a:pPr>
            <a:endParaRPr lang="en-US" sz="4000" dirty="0"/>
          </a:p>
          <a:p>
            <a:pPr marL="571500" indent="-571500">
              <a:buFont typeface="Arial" panose="020B0604020202020204" pitchFamily="34" charset="0"/>
              <a:buAutoNum type="romanLcPeriod"/>
            </a:pPr>
            <a:r>
              <a:rPr lang="en-US" sz="4000" dirty="0"/>
              <a:t>Theme 1 - Food and culture </a:t>
            </a:r>
          </a:p>
          <a:p>
            <a:pPr marL="571500" indent="-571500">
              <a:buFont typeface="Arial" panose="020B0604020202020204" pitchFamily="34" charset="0"/>
              <a:buAutoNum type="romanLcPeriod"/>
            </a:pPr>
            <a:r>
              <a:rPr lang="en-US" sz="4000" dirty="0"/>
              <a:t>Theme 2 - Hybrid work and management </a:t>
            </a:r>
          </a:p>
          <a:p>
            <a:pPr marL="571500" indent="-571500">
              <a:buFont typeface="Arial" panose="020B0604020202020204" pitchFamily="34" charset="0"/>
              <a:buAutoNum type="romanLcPeriod"/>
            </a:pPr>
            <a:r>
              <a:rPr lang="en-US" sz="4000" dirty="0"/>
              <a:t>Theme 3 - Consumer </a:t>
            </a:r>
            <a:r>
              <a:rPr lang="en-US" sz="4000" dirty="0" err="1"/>
              <a:t>behaviour</a:t>
            </a:r>
            <a:r>
              <a:rPr lang="en-US" sz="4000" dirty="0"/>
              <a:t> and service </a:t>
            </a:r>
          </a:p>
          <a:p>
            <a:pPr marL="571500" indent="-571500">
              <a:buAutoNum type="romanLcPeriod"/>
            </a:pPr>
            <a:r>
              <a:rPr lang="en-US" sz="4000" dirty="0"/>
              <a:t>Theme 4 - Technology and digital well-being </a:t>
            </a:r>
          </a:p>
          <a:p>
            <a:pPr marL="571500" indent="-571500">
              <a:buAutoNum type="romanLcPeriod"/>
            </a:pPr>
            <a:r>
              <a:rPr lang="en-US" sz="4000" dirty="0"/>
              <a:t>Others (</a:t>
            </a:r>
            <a:r>
              <a:rPr lang="en-US" sz="4000" dirty="0" err="1"/>
              <a:t>Organisation</a:t>
            </a:r>
            <a:r>
              <a:rPr lang="en-US" sz="4000" dirty="0"/>
              <a:t> Management; Leadership ….. </a:t>
            </a:r>
            <a:r>
              <a:rPr lang="en-US" sz="4000"/>
              <a:t>)</a:t>
            </a:r>
            <a:endParaRPr lang="en-US" sz="4000" dirty="0"/>
          </a:p>
          <a:p>
            <a:pPr marL="571500" indent="-571500">
              <a:buAutoNum type="romanLcPeriod"/>
            </a:pPr>
            <a:endParaRPr lang="en-US" sz="4000" dirty="0"/>
          </a:p>
          <a:p>
            <a:pPr marL="571500" indent="-571500">
              <a:buAutoNum type="romanLcPeriod"/>
            </a:pPr>
            <a:endParaRPr lang="en-US" sz="4000" dirty="0"/>
          </a:p>
          <a:p>
            <a:pPr marL="0" indent="0">
              <a:buNone/>
            </a:pPr>
            <a:endParaRPr lang="en-US" sz="4000" dirty="0"/>
          </a:p>
          <a:p>
            <a:pPr marL="571500" indent="-571500">
              <a:buAutoNum type="romanLcPeriod"/>
            </a:pPr>
            <a:endParaRPr lang="en-US" sz="4000" dirty="0"/>
          </a:p>
          <a:p>
            <a:pPr marL="571500" indent="-571500">
              <a:buAutoNum type="romanLcPeriod"/>
            </a:pPr>
            <a:endParaRPr lang="en-US" sz="4000" dirty="0"/>
          </a:p>
          <a:p>
            <a:pPr marL="0" indent="0">
              <a:buNone/>
            </a:pPr>
            <a:endParaRPr lang="en-US" sz="3600" dirty="0"/>
          </a:p>
          <a:p>
            <a:pPr marL="571500" indent="-571500">
              <a:buAutoNum type="romanLcPeriod"/>
            </a:pPr>
            <a:endParaRPr lang="en-GB" dirty="0"/>
          </a:p>
        </p:txBody>
      </p:sp>
    </p:spTree>
    <p:extLst>
      <p:ext uri="{BB962C8B-B14F-4D97-AF65-F5344CB8AC3E}">
        <p14:creationId xmlns:p14="http://schemas.microsoft.com/office/powerpoint/2010/main" val="2655976576"/>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C232D2-59EB-95BA-D4C8-1BF3DF4D5BDB}"/>
              </a:ext>
            </a:extLst>
          </p:cNvPr>
          <p:cNvSpPr>
            <a:spLocks noGrp="1"/>
          </p:cNvSpPr>
          <p:nvPr>
            <p:ph type="title"/>
          </p:nvPr>
        </p:nvSpPr>
        <p:spPr/>
        <p:txBody>
          <a:bodyPr/>
          <a:lstStyle/>
          <a:p>
            <a:r>
              <a:rPr lang="en-GB" b="1" dirty="0"/>
              <a:t>Literature Review as a research Methodology</a:t>
            </a:r>
            <a:endParaRPr lang="en-GB" dirty="0"/>
          </a:p>
        </p:txBody>
      </p:sp>
      <p:sp>
        <p:nvSpPr>
          <p:cNvPr id="3" name="Content Placeholder 2">
            <a:extLst>
              <a:ext uri="{FF2B5EF4-FFF2-40B4-BE49-F238E27FC236}">
                <a16:creationId xmlns:a16="http://schemas.microsoft.com/office/drawing/2014/main" id="{25B6F60D-7DBE-478C-E542-6F8D4AF44F8E}"/>
              </a:ext>
            </a:extLst>
          </p:cNvPr>
          <p:cNvSpPr>
            <a:spLocks noGrp="1"/>
          </p:cNvSpPr>
          <p:nvPr>
            <p:ph idx="1"/>
          </p:nvPr>
        </p:nvSpPr>
        <p:spPr/>
        <p:txBody>
          <a:bodyPr>
            <a:normAutofit fontScale="85000" lnSpcReduction="10000"/>
          </a:bodyPr>
          <a:lstStyle/>
          <a:p>
            <a:r>
              <a:rPr lang="en-US" dirty="0"/>
              <a:t>We have looked at the issues of Reproducibility, Transparency and Theoretical saturation within Literature Reviews, and here are some helpful readings for you on these themes.</a:t>
            </a:r>
          </a:p>
          <a:p>
            <a:r>
              <a:rPr lang="en-US" dirty="0"/>
              <a:t>CRAM, W.A., TEMPLIER, M. and PARE, G., 2020. (Re)considering the Concept of Literature Review </a:t>
            </a:r>
            <a:r>
              <a:rPr lang="en-US" b="1" dirty="0"/>
              <a:t>Reproducibility</a:t>
            </a:r>
            <a:r>
              <a:rPr lang="en-US" dirty="0"/>
              <a:t>. </a:t>
            </a:r>
            <a:r>
              <a:rPr lang="en-US" i="1" dirty="0"/>
              <a:t>Journal of the Association for Information Systems, </a:t>
            </a:r>
            <a:r>
              <a:rPr lang="en-US" dirty="0"/>
              <a:t>21(5), pp. 10.</a:t>
            </a:r>
          </a:p>
          <a:p>
            <a:r>
              <a:rPr lang="en-US" dirty="0"/>
              <a:t>Rowlands, Waddell, N., &amp; McKenna, B. (2016). Are We There Yet? A Technique to Determine </a:t>
            </a:r>
            <a:r>
              <a:rPr lang="en-US" b="1" dirty="0"/>
              <a:t>Theoretical Saturation</a:t>
            </a:r>
            <a:r>
              <a:rPr lang="en-US" dirty="0"/>
              <a:t>. The Journal of Computer Information Systems, 56(1), 40–47. </a:t>
            </a:r>
            <a:r>
              <a:rPr lang="en-US" dirty="0">
                <a:hlinkClick r:id="rId2" tooltip="https://doi.org/10.1080/08874417.2015.11645799"/>
              </a:rPr>
              <a:t>https://doi.org/10.1080/08874417.2015.11645799</a:t>
            </a:r>
            <a:endParaRPr lang="en-US" dirty="0"/>
          </a:p>
          <a:p>
            <a:r>
              <a:rPr lang="en-US" dirty="0"/>
              <a:t>Paré, Tate, M., Johnstone, D., &amp; </a:t>
            </a:r>
            <a:r>
              <a:rPr lang="en-US" dirty="0" err="1"/>
              <a:t>Kitsiou</a:t>
            </a:r>
            <a:r>
              <a:rPr lang="en-US" dirty="0"/>
              <a:t>, S. (2016). Contextualizing the twin concepts of systematicity and </a:t>
            </a:r>
            <a:r>
              <a:rPr lang="en-US" b="1" dirty="0"/>
              <a:t>transparency</a:t>
            </a:r>
            <a:r>
              <a:rPr lang="en-US" dirty="0"/>
              <a:t> in information systems literature reviews. European Journal of Information Systems, 25(6), 493–508. https://doi.org/10.1057/s41303-016-0020-3</a:t>
            </a:r>
          </a:p>
          <a:p>
            <a:endParaRPr lang="en-GB" dirty="0"/>
          </a:p>
        </p:txBody>
      </p:sp>
    </p:spTree>
    <p:extLst>
      <p:ext uri="{BB962C8B-B14F-4D97-AF65-F5344CB8AC3E}">
        <p14:creationId xmlns:p14="http://schemas.microsoft.com/office/powerpoint/2010/main" val="3167335737"/>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0</TotalTime>
  <Words>3363</Words>
  <Application>Microsoft Office PowerPoint</Application>
  <PresentationFormat>Widescreen</PresentationFormat>
  <Paragraphs>225</Paragraphs>
  <Slides>43</Slides>
  <Notes>14</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43</vt:i4>
      </vt:variant>
    </vt:vector>
  </HeadingPairs>
  <TitlesOfParts>
    <vt:vector size="51" baseType="lpstr">
      <vt:lpstr>Aptos</vt:lpstr>
      <vt:lpstr>Arial</vt:lpstr>
      <vt:lpstr>Calibri</vt:lpstr>
      <vt:lpstr>Calibri Light</vt:lpstr>
      <vt:lpstr>Segoe UI</vt:lpstr>
      <vt:lpstr>Symbol</vt:lpstr>
      <vt:lpstr>Times New Roman</vt:lpstr>
      <vt:lpstr>Office Theme</vt:lpstr>
      <vt:lpstr>BMMB7009 Critical Literature Review for Doctoral Students  Week 1 – Module Overview and Introduction to Literature Review </vt:lpstr>
      <vt:lpstr>Agenda </vt:lpstr>
      <vt:lpstr>LCDB7009 Critical Literature Review for Doctoral Students</vt:lpstr>
      <vt:lpstr>PowerPoint Presentation</vt:lpstr>
      <vt:lpstr>Module Overview </vt:lpstr>
      <vt:lpstr>Module Overview </vt:lpstr>
      <vt:lpstr>How did you do your literature review ?</vt:lpstr>
      <vt:lpstr>One In-class activity (Only one class activity today) </vt:lpstr>
      <vt:lpstr>PowerPoint Presentation</vt:lpstr>
      <vt:lpstr>What is a Literature Review? </vt:lpstr>
      <vt:lpstr>Why write a literature review? (This answer covers Part 1 of the assessment). </vt:lpstr>
      <vt:lpstr>What does it look like? (For section 2 of the assessment).</vt:lpstr>
      <vt:lpstr>Start broad (wide angle) then get more specific (narrow down on what you are really interested in).</vt:lpstr>
      <vt:lpstr>Narrowing down:</vt:lpstr>
      <vt:lpstr>A literature review demonstrates to your reader that you are able to:</vt:lpstr>
      <vt:lpstr>Why literature review is needed ?</vt:lpstr>
      <vt:lpstr>Literature Review as a research Methodology</vt:lpstr>
      <vt:lpstr>Literature Review as a research Methodology</vt:lpstr>
      <vt:lpstr>Here are things you need to start thinking about:   </vt:lpstr>
      <vt:lpstr>Issues to consider before starting your literature review </vt:lpstr>
      <vt:lpstr>Some common types of review questions (1 of 2)</vt:lpstr>
      <vt:lpstr>Some common types of review questions (2 of 2)</vt:lpstr>
      <vt:lpstr>Which of the following best captures your reason(s) for conducting a literature review?</vt:lpstr>
      <vt:lpstr>Milestones in the history of research synthesis</vt:lpstr>
      <vt:lpstr>The role of theory in the literature review</vt:lpstr>
      <vt:lpstr>What does ‘systematic’ look like?</vt:lpstr>
      <vt:lpstr>Three key questions (TQM) for planning your review</vt:lpstr>
      <vt:lpstr>Stakeholder engagement</vt:lpstr>
      <vt:lpstr>Rapid reviews</vt:lpstr>
      <vt:lpstr>Four Common Literature Review Structures </vt:lpstr>
      <vt:lpstr>2. Thematic </vt:lpstr>
      <vt:lpstr>3. Methodological  </vt:lpstr>
      <vt:lpstr>4. Chronological  </vt:lpstr>
      <vt:lpstr>Factors to Consider When Choosing a Literature Review Structure </vt:lpstr>
      <vt:lpstr>Literature reviews are an essential part of any research project. Understanding the different types of structures and how to select the best structure for your specific project is key to ensuring that you create the most effective review possible.   Leite D.F.B., Padilha, M.A.S. &amp; Cecatti J.G. *(2019) Approaching literature review for academic purposes: The Literature Review Checklist. Clinics (Sao Paulo). 2019 Nov 25;74:e1403. doi: 10.6061/clinics/2019/e1403.  PMID: 31778435; PMCID: PMC6862708. https://www.ncbi.nlm.nih.gov/pmc/articles/PMC6862708/ </vt:lpstr>
      <vt:lpstr> I quite like Dr Miguel’s videos on research methods, particularly his advice on doing the literature review. (14mins)  https://www.youtube.com/watch?v=tfNctJuFV0k </vt:lpstr>
      <vt:lpstr>The 6 Cs of academic writing excellence. </vt:lpstr>
      <vt:lpstr>“Take homes”</vt:lpstr>
      <vt:lpstr>References</vt:lpstr>
      <vt:lpstr>References</vt:lpstr>
      <vt:lpstr>Visualise your literature review </vt:lpstr>
      <vt:lpstr>In-class activity </vt:lpstr>
      <vt:lpstr>Literature Review as a research Methodology</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Critical Literature Review for  Doctoral Research  (LCDB7009)                                       (DBA Programme)  Lecture 1: First thoughts and orientation.</dc:title>
  <dc:creator>Stephen Griffiths</dc:creator>
  <cp:lastModifiedBy>Helen Lee</cp:lastModifiedBy>
  <cp:revision>15</cp:revision>
  <dcterms:created xsi:type="dcterms:W3CDTF">2024-02-08T18:38:41Z</dcterms:created>
  <dcterms:modified xsi:type="dcterms:W3CDTF">2026-06-01T22:18:23Z</dcterms:modified>
</cp:coreProperties>
</file>